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Quattrocento"/>
      <p:regular r:id="rId48"/>
      <p:bold r:id="rId49"/>
    </p:embeddedFont>
    <p:embeddedFont>
      <p:font typeface="Proxima Nova"/>
      <p:regular r:id="rId50"/>
      <p:bold r:id="rId51"/>
      <p:italic r:id="rId52"/>
      <p:boldItalic r:id="rId53"/>
    </p:embeddedFont>
    <p:embeddedFont>
      <p:font typeface="Roboto Medium"/>
      <p:regular r:id="rId54"/>
      <p:bold r:id="rId55"/>
      <p:italic r:id="rId56"/>
      <p:boldItalic r:id="rId57"/>
    </p:embeddedFont>
    <p:embeddedFont>
      <p:font typeface="Amatic SC"/>
      <p:regular r:id="rId58"/>
      <p:bold r:id="rId59"/>
    </p:embeddedFont>
    <p:embeddedFont>
      <p:font typeface="Aboreto"/>
      <p:regular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A92F6D8-393B-4A27-82FF-C323EE501C3F}">
  <a:tblStyle styleId="{8A92F6D8-393B-4A27-82FF-C323EE501C3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Quattrocento-regular.fntdata"/><Relationship Id="rId47" Type="http://schemas.openxmlformats.org/officeDocument/2006/relationships/slide" Target="slides/slide41.xml"/><Relationship Id="rId49" Type="http://schemas.openxmlformats.org/officeDocument/2006/relationships/font" Target="fonts/Quattrocento-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boreto-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fntdata"/><Relationship Id="rId50" Type="http://schemas.openxmlformats.org/officeDocument/2006/relationships/font" Target="fonts/ProximaNova-regular.fntdata"/><Relationship Id="rId53" Type="http://schemas.openxmlformats.org/officeDocument/2006/relationships/font" Target="fonts/ProximaNova-boldItalic.fntdata"/><Relationship Id="rId52" Type="http://schemas.openxmlformats.org/officeDocument/2006/relationships/font" Target="fonts/ProximaNova-italic.fntdata"/><Relationship Id="rId11" Type="http://schemas.openxmlformats.org/officeDocument/2006/relationships/slide" Target="slides/slide5.xml"/><Relationship Id="rId55" Type="http://schemas.openxmlformats.org/officeDocument/2006/relationships/font" Target="fonts/RobotoMedium-bold.fntdata"/><Relationship Id="rId10" Type="http://schemas.openxmlformats.org/officeDocument/2006/relationships/slide" Target="slides/slide4.xml"/><Relationship Id="rId54" Type="http://schemas.openxmlformats.org/officeDocument/2006/relationships/font" Target="fonts/RobotoMedium-regular.fntdata"/><Relationship Id="rId13" Type="http://schemas.openxmlformats.org/officeDocument/2006/relationships/slide" Target="slides/slide7.xml"/><Relationship Id="rId57" Type="http://schemas.openxmlformats.org/officeDocument/2006/relationships/font" Target="fonts/RobotoMedium-boldItalic.fntdata"/><Relationship Id="rId12" Type="http://schemas.openxmlformats.org/officeDocument/2006/relationships/slide" Target="slides/slide6.xml"/><Relationship Id="rId56" Type="http://schemas.openxmlformats.org/officeDocument/2006/relationships/font" Target="fonts/RobotoMedium-italic.fntdata"/><Relationship Id="rId15" Type="http://schemas.openxmlformats.org/officeDocument/2006/relationships/slide" Target="slides/slide9.xml"/><Relationship Id="rId59" Type="http://schemas.openxmlformats.org/officeDocument/2006/relationships/font" Target="fonts/AmaticSC-bold.fntdata"/><Relationship Id="rId14" Type="http://schemas.openxmlformats.org/officeDocument/2006/relationships/slide" Target="slides/slide8.xml"/><Relationship Id="rId58" Type="http://schemas.openxmlformats.org/officeDocument/2006/relationships/font" Target="fonts/AmaticSC-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4" name="Shape 1554"/>
        <p:cNvGrpSpPr/>
        <p:nvPr/>
      </p:nvGrpSpPr>
      <p:grpSpPr>
        <a:xfrm>
          <a:off x="0" y="0"/>
          <a:ext cx="0" cy="0"/>
          <a:chOff x="0" y="0"/>
          <a:chExt cx="0" cy="0"/>
        </a:xfrm>
      </p:grpSpPr>
      <p:sp>
        <p:nvSpPr>
          <p:cNvPr id="1555" name="Google Shape;1555;g24b59341f16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6" name="Google Shape;1556;g24b59341f16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0" name="Shape 1560"/>
        <p:cNvGrpSpPr/>
        <p:nvPr/>
      </p:nvGrpSpPr>
      <p:grpSpPr>
        <a:xfrm>
          <a:off x="0" y="0"/>
          <a:ext cx="0" cy="0"/>
          <a:chOff x="0" y="0"/>
          <a:chExt cx="0" cy="0"/>
        </a:xfrm>
      </p:grpSpPr>
      <p:sp>
        <p:nvSpPr>
          <p:cNvPr id="1561" name="Google Shape;1561;g24b59341f16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2" name="Google Shape;1562;g24b59341f16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9" name="Shape 1579"/>
        <p:cNvGrpSpPr/>
        <p:nvPr/>
      </p:nvGrpSpPr>
      <p:grpSpPr>
        <a:xfrm>
          <a:off x="0" y="0"/>
          <a:ext cx="0" cy="0"/>
          <a:chOff x="0" y="0"/>
          <a:chExt cx="0" cy="0"/>
        </a:xfrm>
      </p:grpSpPr>
      <p:sp>
        <p:nvSpPr>
          <p:cNvPr id="1580" name="Google Shape;1580;g24b59341f16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1" name="Google Shape;1581;g24b59341f16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5" name="Shape 1585"/>
        <p:cNvGrpSpPr/>
        <p:nvPr/>
      </p:nvGrpSpPr>
      <p:grpSpPr>
        <a:xfrm>
          <a:off x="0" y="0"/>
          <a:ext cx="0" cy="0"/>
          <a:chOff x="0" y="0"/>
          <a:chExt cx="0" cy="0"/>
        </a:xfrm>
      </p:grpSpPr>
      <p:sp>
        <p:nvSpPr>
          <p:cNvPr id="1586" name="Google Shape;1586;g24b59341f16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7" name="Google Shape;1587;g24b59341f16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7" name="Shape 1597"/>
        <p:cNvGrpSpPr/>
        <p:nvPr/>
      </p:nvGrpSpPr>
      <p:grpSpPr>
        <a:xfrm>
          <a:off x="0" y="0"/>
          <a:ext cx="0" cy="0"/>
          <a:chOff x="0" y="0"/>
          <a:chExt cx="0" cy="0"/>
        </a:xfrm>
      </p:grpSpPr>
      <p:sp>
        <p:nvSpPr>
          <p:cNvPr id="1598" name="Google Shape;1598;g24b59341f16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9" name="Google Shape;1599;g24b59341f16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5" name="Shape 1625"/>
        <p:cNvGrpSpPr/>
        <p:nvPr/>
      </p:nvGrpSpPr>
      <p:grpSpPr>
        <a:xfrm>
          <a:off x="0" y="0"/>
          <a:ext cx="0" cy="0"/>
          <a:chOff x="0" y="0"/>
          <a:chExt cx="0" cy="0"/>
        </a:xfrm>
      </p:grpSpPr>
      <p:sp>
        <p:nvSpPr>
          <p:cNvPr id="1626" name="Google Shape;1626;g24b59341f16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7" name="Google Shape;1627;g24b59341f16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1" name="Shape 1631"/>
        <p:cNvGrpSpPr/>
        <p:nvPr/>
      </p:nvGrpSpPr>
      <p:grpSpPr>
        <a:xfrm>
          <a:off x="0" y="0"/>
          <a:ext cx="0" cy="0"/>
          <a:chOff x="0" y="0"/>
          <a:chExt cx="0" cy="0"/>
        </a:xfrm>
      </p:grpSpPr>
      <p:sp>
        <p:nvSpPr>
          <p:cNvPr id="1632" name="Google Shape;1632;g24b59341f16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3" name="Google Shape;1633;g24b59341f16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6" name="Shape 1646"/>
        <p:cNvGrpSpPr/>
        <p:nvPr/>
      </p:nvGrpSpPr>
      <p:grpSpPr>
        <a:xfrm>
          <a:off x="0" y="0"/>
          <a:ext cx="0" cy="0"/>
          <a:chOff x="0" y="0"/>
          <a:chExt cx="0" cy="0"/>
        </a:xfrm>
      </p:grpSpPr>
      <p:sp>
        <p:nvSpPr>
          <p:cNvPr id="1647" name="Google Shape;1647;g24b59341f16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8" name="Google Shape;1648;g24b59341f16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4" name="Shape 1654"/>
        <p:cNvGrpSpPr/>
        <p:nvPr/>
      </p:nvGrpSpPr>
      <p:grpSpPr>
        <a:xfrm>
          <a:off x="0" y="0"/>
          <a:ext cx="0" cy="0"/>
          <a:chOff x="0" y="0"/>
          <a:chExt cx="0" cy="0"/>
        </a:xfrm>
      </p:grpSpPr>
      <p:sp>
        <p:nvSpPr>
          <p:cNvPr id="1655" name="Google Shape;1655;g24b59341f16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6" name="Google Shape;1656;g24b59341f16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2" name="Shape 1682"/>
        <p:cNvGrpSpPr/>
        <p:nvPr/>
      </p:nvGrpSpPr>
      <p:grpSpPr>
        <a:xfrm>
          <a:off x="0" y="0"/>
          <a:ext cx="0" cy="0"/>
          <a:chOff x="0" y="0"/>
          <a:chExt cx="0" cy="0"/>
        </a:xfrm>
      </p:grpSpPr>
      <p:sp>
        <p:nvSpPr>
          <p:cNvPr id="1683" name="Google Shape;1683;g24b59341f16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4" name="Google Shape;1684;g24b59341f16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2" name="Shape 1252"/>
        <p:cNvGrpSpPr/>
        <p:nvPr/>
      </p:nvGrpSpPr>
      <p:grpSpPr>
        <a:xfrm>
          <a:off x="0" y="0"/>
          <a:ext cx="0" cy="0"/>
          <a:chOff x="0" y="0"/>
          <a:chExt cx="0" cy="0"/>
        </a:xfrm>
      </p:grpSpPr>
      <p:sp>
        <p:nvSpPr>
          <p:cNvPr id="1253" name="Google Shape;1253;g24a82768ff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4" name="Google Shape;1254;g24a82768ff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3" name="Shape 1703"/>
        <p:cNvGrpSpPr/>
        <p:nvPr/>
      </p:nvGrpSpPr>
      <p:grpSpPr>
        <a:xfrm>
          <a:off x="0" y="0"/>
          <a:ext cx="0" cy="0"/>
          <a:chOff x="0" y="0"/>
          <a:chExt cx="0" cy="0"/>
        </a:xfrm>
      </p:grpSpPr>
      <p:sp>
        <p:nvSpPr>
          <p:cNvPr id="1704" name="Google Shape;1704;g24b59341f16_0_28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5" name="Google Shape;1705;g24b59341f16_0_28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1" name="Shape 1831"/>
        <p:cNvGrpSpPr/>
        <p:nvPr/>
      </p:nvGrpSpPr>
      <p:grpSpPr>
        <a:xfrm>
          <a:off x="0" y="0"/>
          <a:ext cx="0" cy="0"/>
          <a:chOff x="0" y="0"/>
          <a:chExt cx="0" cy="0"/>
        </a:xfrm>
      </p:grpSpPr>
      <p:sp>
        <p:nvSpPr>
          <p:cNvPr id="1832" name="Google Shape;1832;g24b59341f16_0_28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3" name="Google Shape;1833;g24b59341f16_0_28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6" name="Shape 2156"/>
        <p:cNvGrpSpPr/>
        <p:nvPr/>
      </p:nvGrpSpPr>
      <p:grpSpPr>
        <a:xfrm>
          <a:off x="0" y="0"/>
          <a:ext cx="0" cy="0"/>
          <a:chOff x="0" y="0"/>
          <a:chExt cx="0" cy="0"/>
        </a:xfrm>
      </p:grpSpPr>
      <p:sp>
        <p:nvSpPr>
          <p:cNvPr id="2157" name="Google Shape;2157;g24b59341f16_1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8" name="Google Shape;2158;g24b59341f16_1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2" name="Shape 2192"/>
        <p:cNvGrpSpPr/>
        <p:nvPr/>
      </p:nvGrpSpPr>
      <p:grpSpPr>
        <a:xfrm>
          <a:off x="0" y="0"/>
          <a:ext cx="0" cy="0"/>
          <a:chOff x="0" y="0"/>
          <a:chExt cx="0" cy="0"/>
        </a:xfrm>
      </p:grpSpPr>
      <p:sp>
        <p:nvSpPr>
          <p:cNvPr id="2193" name="Google Shape;2193;g24b59341f16_0_29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4" name="Google Shape;2194;g24b59341f16_0_29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9" name="Shape 2199"/>
        <p:cNvGrpSpPr/>
        <p:nvPr/>
      </p:nvGrpSpPr>
      <p:grpSpPr>
        <a:xfrm>
          <a:off x="0" y="0"/>
          <a:ext cx="0" cy="0"/>
          <a:chOff x="0" y="0"/>
          <a:chExt cx="0" cy="0"/>
        </a:xfrm>
      </p:grpSpPr>
      <p:sp>
        <p:nvSpPr>
          <p:cNvPr id="2200" name="Google Shape;2200;g24b59341f16_0_13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1" name="Google Shape;2201;g24b59341f16_0_13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5" name="Shape 2205"/>
        <p:cNvGrpSpPr/>
        <p:nvPr/>
      </p:nvGrpSpPr>
      <p:grpSpPr>
        <a:xfrm>
          <a:off x="0" y="0"/>
          <a:ext cx="0" cy="0"/>
          <a:chOff x="0" y="0"/>
          <a:chExt cx="0" cy="0"/>
        </a:xfrm>
      </p:grpSpPr>
      <p:sp>
        <p:nvSpPr>
          <p:cNvPr id="2206" name="Google Shape;2206;g24b59341f16_0_13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7" name="Google Shape;2207;g24b59341f16_0_13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1" name="Shape 2211"/>
        <p:cNvGrpSpPr/>
        <p:nvPr/>
      </p:nvGrpSpPr>
      <p:grpSpPr>
        <a:xfrm>
          <a:off x="0" y="0"/>
          <a:ext cx="0" cy="0"/>
          <a:chOff x="0" y="0"/>
          <a:chExt cx="0" cy="0"/>
        </a:xfrm>
      </p:grpSpPr>
      <p:sp>
        <p:nvSpPr>
          <p:cNvPr id="2212" name="Google Shape;2212;g24b59341f16_0_13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3" name="Google Shape;2213;g24b59341f16_0_13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5" name="Shape 2225"/>
        <p:cNvGrpSpPr/>
        <p:nvPr/>
      </p:nvGrpSpPr>
      <p:grpSpPr>
        <a:xfrm>
          <a:off x="0" y="0"/>
          <a:ext cx="0" cy="0"/>
          <a:chOff x="0" y="0"/>
          <a:chExt cx="0" cy="0"/>
        </a:xfrm>
      </p:grpSpPr>
      <p:sp>
        <p:nvSpPr>
          <p:cNvPr id="2226" name="Google Shape;2226;g24b59341f16_0_13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7" name="Google Shape;2227;g24b59341f16_0_13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1" name="Shape 2241"/>
        <p:cNvGrpSpPr/>
        <p:nvPr/>
      </p:nvGrpSpPr>
      <p:grpSpPr>
        <a:xfrm>
          <a:off x="0" y="0"/>
          <a:ext cx="0" cy="0"/>
          <a:chOff x="0" y="0"/>
          <a:chExt cx="0" cy="0"/>
        </a:xfrm>
      </p:grpSpPr>
      <p:sp>
        <p:nvSpPr>
          <p:cNvPr id="2242" name="Google Shape;2242;g24b59341f16_0_13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3" name="Google Shape;2243;g24b59341f16_0_13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8" name="Shape 2578"/>
        <p:cNvGrpSpPr/>
        <p:nvPr/>
      </p:nvGrpSpPr>
      <p:grpSpPr>
        <a:xfrm>
          <a:off x="0" y="0"/>
          <a:ext cx="0" cy="0"/>
          <a:chOff x="0" y="0"/>
          <a:chExt cx="0" cy="0"/>
        </a:xfrm>
      </p:grpSpPr>
      <p:sp>
        <p:nvSpPr>
          <p:cNvPr id="2579" name="Google Shape;2579;g24b59341f16_0_14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0" name="Google Shape;2580;g24b59341f16_0_14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 name="Shape 1261"/>
        <p:cNvGrpSpPr/>
        <p:nvPr/>
      </p:nvGrpSpPr>
      <p:grpSpPr>
        <a:xfrm>
          <a:off x="0" y="0"/>
          <a:ext cx="0" cy="0"/>
          <a:chOff x="0" y="0"/>
          <a:chExt cx="0" cy="0"/>
        </a:xfrm>
      </p:grpSpPr>
      <p:sp>
        <p:nvSpPr>
          <p:cNvPr id="1262" name="Google Shape;1262;g24a82768ff4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3" name="Google Shape;1263;g24a82768ff4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2" name="Shape 8492"/>
        <p:cNvGrpSpPr/>
        <p:nvPr/>
      </p:nvGrpSpPr>
      <p:grpSpPr>
        <a:xfrm>
          <a:off x="0" y="0"/>
          <a:ext cx="0" cy="0"/>
          <a:chOff x="0" y="0"/>
          <a:chExt cx="0" cy="0"/>
        </a:xfrm>
      </p:grpSpPr>
      <p:sp>
        <p:nvSpPr>
          <p:cNvPr id="8493" name="Google Shape;8493;g24b59341f16_0_19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4" name="Google Shape;8494;g24b59341f16_0_19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9" name="Shape 8919"/>
        <p:cNvGrpSpPr/>
        <p:nvPr/>
      </p:nvGrpSpPr>
      <p:grpSpPr>
        <a:xfrm>
          <a:off x="0" y="0"/>
          <a:ext cx="0" cy="0"/>
          <a:chOff x="0" y="0"/>
          <a:chExt cx="0" cy="0"/>
        </a:xfrm>
      </p:grpSpPr>
      <p:sp>
        <p:nvSpPr>
          <p:cNvPr id="8920" name="Google Shape;8920;g24b59341f16_0_20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1" name="Google Shape;8921;g24b59341f16_0_20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2" name="Shape 9082"/>
        <p:cNvGrpSpPr/>
        <p:nvPr/>
      </p:nvGrpSpPr>
      <p:grpSpPr>
        <a:xfrm>
          <a:off x="0" y="0"/>
          <a:ext cx="0" cy="0"/>
          <a:chOff x="0" y="0"/>
          <a:chExt cx="0" cy="0"/>
        </a:xfrm>
      </p:grpSpPr>
      <p:sp>
        <p:nvSpPr>
          <p:cNvPr id="9083" name="Google Shape;9083;g24b59341f16_0_20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4" name="Google Shape;9084;g24b59341f16_0_20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4" name="Shape 9484"/>
        <p:cNvGrpSpPr/>
        <p:nvPr/>
      </p:nvGrpSpPr>
      <p:grpSpPr>
        <a:xfrm>
          <a:off x="0" y="0"/>
          <a:ext cx="0" cy="0"/>
          <a:chOff x="0" y="0"/>
          <a:chExt cx="0" cy="0"/>
        </a:xfrm>
      </p:grpSpPr>
      <p:sp>
        <p:nvSpPr>
          <p:cNvPr id="9485" name="Google Shape;9485;g24b59341f16_0_20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86" name="Google Shape;9486;g24b59341f16_0_20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5" name="Shape 9855"/>
        <p:cNvGrpSpPr/>
        <p:nvPr/>
      </p:nvGrpSpPr>
      <p:grpSpPr>
        <a:xfrm>
          <a:off x="0" y="0"/>
          <a:ext cx="0" cy="0"/>
          <a:chOff x="0" y="0"/>
          <a:chExt cx="0" cy="0"/>
        </a:xfrm>
      </p:grpSpPr>
      <p:sp>
        <p:nvSpPr>
          <p:cNvPr id="9856" name="Google Shape;9856;g24b59341f16_0_21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57" name="Google Shape;9857;g24b59341f16_0_21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4" name="Shape 10244"/>
        <p:cNvGrpSpPr/>
        <p:nvPr/>
      </p:nvGrpSpPr>
      <p:grpSpPr>
        <a:xfrm>
          <a:off x="0" y="0"/>
          <a:ext cx="0" cy="0"/>
          <a:chOff x="0" y="0"/>
          <a:chExt cx="0" cy="0"/>
        </a:xfrm>
      </p:grpSpPr>
      <p:sp>
        <p:nvSpPr>
          <p:cNvPr id="10245" name="Google Shape;10245;g24b59341f16_0_21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6" name="Google Shape;10246;g24b59341f16_0_21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5" name="Shape 10675"/>
        <p:cNvGrpSpPr/>
        <p:nvPr/>
      </p:nvGrpSpPr>
      <p:grpSpPr>
        <a:xfrm>
          <a:off x="0" y="0"/>
          <a:ext cx="0" cy="0"/>
          <a:chOff x="0" y="0"/>
          <a:chExt cx="0" cy="0"/>
        </a:xfrm>
      </p:grpSpPr>
      <p:sp>
        <p:nvSpPr>
          <p:cNvPr id="10676" name="Google Shape;10676;g24b59341f16_0_22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7" name="Google Shape;10677;g24b59341f16_0_22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8" name="Shape 11468"/>
        <p:cNvGrpSpPr/>
        <p:nvPr/>
      </p:nvGrpSpPr>
      <p:grpSpPr>
        <a:xfrm>
          <a:off x="0" y="0"/>
          <a:ext cx="0" cy="0"/>
          <a:chOff x="0" y="0"/>
          <a:chExt cx="0" cy="0"/>
        </a:xfrm>
      </p:grpSpPr>
      <p:sp>
        <p:nvSpPr>
          <p:cNvPr id="11469" name="Google Shape;11469;g24b59341f16_0_22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0" name="Google Shape;11470;g24b59341f16_0_22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09" name="Shape 12209"/>
        <p:cNvGrpSpPr/>
        <p:nvPr/>
      </p:nvGrpSpPr>
      <p:grpSpPr>
        <a:xfrm>
          <a:off x="0" y="0"/>
          <a:ext cx="0" cy="0"/>
          <a:chOff x="0" y="0"/>
          <a:chExt cx="0" cy="0"/>
        </a:xfrm>
      </p:grpSpPr>
      <p:sp>
        <p:nvSpPr>
          <p:cNvPr id="12210" name="Google Shape;12210;g24b59341f16_0_23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1" name="Google Shape;12211;g24b59341f16_0_23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02" name="Shape 12902"/>
        <p:cNvGrpSpPr/>
        <p:nvPr/>
      </p:nvGrpSpPr>
      <p:grpSpPr>
        <a:xfrm>
          <a:off x="0" y="0"/>
          <a:ext cx="0" cy="0"/>
          <a:chOff x="0" y="0"/>
          <a:chExt cx="0" cy="0"/>
        </a:xfrm>
      </p:grpSpPr>
      <p:sp>
        <p:nvSpPr>
          <p:cNvPr id="12903" name="Google Shape;12903;g24b59341f16_0_24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04" name="Google Shape;12904;g24b59341f16_0_24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 name="Shape 1278"/>
        <p:cNvGrpSpPr/>
        <p:nvPr/>
      </p:nvGrpSpPr>
      <p:grpSpPr>
        <a:xfrm>
          <a:off x="0" y="0"/>
          <a:ext cx="0" cy="0"/>
          <a:chOff x="0" y="0"/>
          <a:chExt cx="0" cy="0"/>
        </a:xfrm>
      </p:grpSpPr>
      <p:sp>
        <p:nvSpPr>
          <p:cNvPr id="1279" name="Google Shape;1279;g24b59341f16_0_29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 name="Google Shape;1280;g24b59341f16_0_29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04" name="Shape 13204"/>
        <p:cNvGrpSpPr/>
        <p:nvPr/>
      </p:nvGrpSpPr>
      <p:grpSpPr>
        <a:xfrm>
          <a:off x="0" y="0"/>
          <a:ext cx="0" cy="0"/>
          <a:chOff x="0" y="0"/>
          <a:chExt cx="0" cy="0"/>
        </a:xfrm>
      </p:grpSpPr>
      <p:sp>
        <p:nvSpPr>
          <p:cNvPr id="13205" name="Google Shape;13205;g24b59341f16_0_24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6" name="Google Shape;13206;g24b59341f16_0_24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4" name="Shape 13844"/>
        <p:cNvGrpSpPr/>
        <p:nvPr/>
      </p:nvGrpSpPr>
      <p:grpSpPr>
        <a:xfrm>
          <a:off x="0" y="0"/>
          <a:ext cx="0" cy="0"/>
          <a:chOff x="0" y="0"/>
          <a:chExt cx="0" cy="0"/>
        </a:xfrm>
      </p:grpSpPr>
      <p:sp>
        <p:nvSpPr>
          <p:cNvPr id="13845" name="Google Shape;13845;g24b59341f16_0_27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6" name="Google Shape;13846;g24b59341f16_0_27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24a82768ff4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24a82768ff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3" name="Shape 1453"/>
        <p:cNvGrpSpPr/>
        <p:nvPr/>
      </p:nvGrpSpPr>
      <p:grpSpPr>
        <a:xfrm>
          <a:off x="0" y="0"/>
          <a:ext cx="0" cy="0"/>
          <a:chOff x="0" y="0"/>
          <a:chExt cx="0" cy="0"/>
        </a:xfrm>
      </p:grpSpPr>
      <p:sp>
        <p:nvSpPr>
          <p:cNvPr id="1454" name="Google Shape;1454;g24a82768ff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5" name="Google Shape;1455;g24a82768ff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3" name="Shape 1473"/>
        <p:cNvGrpSpPr/>
        <p:nvPr/>
      </p:nvGrpSpPr>
      <p:grpSpPr>
        <a:xfrm>
          <a:off x="0" y="0"/>
          <a:ext cx="0" cy="0"/>
          <a:chOff x="0" y="0"/>
          <a:chExt cx="0" cy="0"/>
        </a:xfrm>
      </p:grpSpPr>
      <p:sp>
        <p:nvSpPr>
          <p:cNvPr id="1474" name="Google Shape;1474;g24b59341f1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5" name="Google Shape;1475;g24b59341f1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4" name="Shape 1524"/>
        <p:cNvGrpSpPr/>
        <p:nvPr/>
      </p:nvGrpSpPr>
      <p:grpSpPr>
        <a:xfrm>
          <a:off x="0" y="0"/>
          <a:ext cx="0" cy="0"/>
          <a:chOff x="0" y="0"/>
          <a:chExt cx="0" cy="0"/>
        </a:xfrm>
      </p:grpSpPr>
      <p:sp>
        <p:nvSpPr>
          <p:cNvPr id="1525" name="Google Shape;1525;g24b59341f16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6" name="Google Shape;1526;g24b59341f16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7" name="Shape 1537"/>
        <p:cNvGrpSpPr/>
        <p:nvPr/>
      </p:nvGrpSpPr>
      <p:grpSpPr>
        <a:xfrm>
          <a:off x="0" y="0"/>
          <a:ext cx="0" cy="0"/>
          <a:chOff x="0" y="0"/>
          <a:chExt cx="0" cy="0"/>
        </a:xfrm>
      </p:grpSpPr>
      <p:sp>
        <p:nvSpPr>
          <p:cNvPr id="1538" name="Google Shape;1538;g24b59341f16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9" name="Google Shape;1539;g24b59341f16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75" y="-25"/>
            <a:ext cx="9143872" cy="5143339"/>
            <a:chOff x="-75" y="-30"/>
            <a:chExt cx="9002532" cy="5143339"/>
          </a:xfrm>
        </p:grpSpPr>
        <p:sp>
          <p:nvSpPr>
            <p:cNvPr id="10" name="Google Shape;10;p2"/>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 name="Google Shape;53;p2"/>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txBox="1"/>
          <p:nvPr>
            <p:ph type="ctrTitle"/>
          </p:nvPr>
        </p:nvSpPr>
        <p:spPr>
          <a:xfrm>
            <a:off x="715375" y="1116934"/>
            <a:ext cx="3955200" cy="2395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5" name="Google Shape;55;p2"/>
          <p:cNvSpPr txBox="1"/>
          <p:nvPr>
            <p:ph idx="1" type="subTitle"/>
          </p:nvPr>
        </p:nvSpPr>
        <p:spPr>
          <a:xfrm>
            <a:off x="715375" y="3692366"/>
            <a:ext cx="3955200" cy="334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nSpc>
                <a:spcPct val="100000"/>
              </a:lnSpc>
              <a:spcBef>
                <a:spcPts val="0"/>
              </a:spcBef>
              <a:spcAft>
                <a:spcPts val="0"/>
              </a:spcAft>
              <a:buSzPts val="18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97" name="Shape 397"/>
        <p:cNvGrpSpPr/>
        <p:nvPr/>
      </p:nvGrpSpPr>
      <p:grpSpPr>
        <a:xfrm>
          <a:off x="0" y="0"/>
          <a:ext cx="0" cy="0"/>
          <a:chOff x="0" y="0"/>
          <a:chExt cx="0" cy="0"/>
        </a:xfrm>
      </p:grpSpPr>
      <p:grpSp>
        <p:nvGrpSpPr>
          <p:cNvPr id="398" name="Google Shape;398;p11"/>
          <p:cNvGrpSpPr/>
          <p:nvPr/>
        </p:nvGrpSpPr>
        <p:grpSpPr>
          <a:xfrm>
            <a:off x="-75" y="-25"/>
            <a:ext cx="9143872" cy="5143339"/>
            <a:chOff x="-75" y="-30"/>
            <a:chExt cx="9002532" cy="5143339"/>
          </a:xfrm>
        </p:grpSpPr>
        <p:sp>
          <p:nvSpPr>
            <p:cNvPr id="399" name="Google Shape;399;p11"/>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1"/>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1"/>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1"/>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1"/>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1"/>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1"/>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1"/>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1"/>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1"/>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1"/>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1"/>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1"/>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1"/>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1"/>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1"/>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1"/>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1"/>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1"/>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1"/>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1"/>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1"/>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1"/>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1"/>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1"/>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1"/>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1"/>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1"/>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1"/>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1"/>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1"/>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1"/>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1"/>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1"/>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1"/>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1"/>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1"/>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1"/>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1"/>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1"/>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1"/>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1"/>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1"/>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11"/>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1"/>
          <p:cNvSpPr txBox="1"/>
          <p:nvPr>
            <p:ph hasCustomPrompt="1" type="title"/>
          </p:nvPr>
        </p:nvSpPr>
        <p:spPr>
          <a:xfrm>
            <a:off x="988950" y="1422213"/>
            <a:ext cx="7166100" cy="1723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10000"/>
              <a:buNone/>
              <a:defRPr sz="100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444" name="Google Shape;444;p11"/>
          <p:cNvSpPr txBox="1"/>
          <p:nvPr>
            <p:ph idx="1" type="subTitle"/>
          </p:nvPr>
        </p:nvSpPr>
        <p:spPr>
          <a:xfrm>
            <a:off x="988946" y="3382888"/>
            <a:ext cx="7166100" cy="338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45" name="Shape 4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46" name="Shape 446"/>
        <p:cNvGrpSpPr/>
        <p:nvPr/>
      </p:nvGrpSpPr>
      <p:grpSpPr>
        <a:xfrm>
          <a:off x="0" y="0"/>
          <a:ext cx="0" cy="0"/>
          <a:chOff x="0" y="0"/>
          <a:chExt cx="0" cy="0"/>
        </a:xfrm>
      </p:grpSpPr>
      <p:grpSp>
        <p:nvGrpSpPr>
          <p:cNvPr id="447" name="Google Shape;447;p13"/>
          <p:cNvGrpSpPr/>
          <p:nvPr/>
        </p:nvGrpSpPr>
        <p:grpSpPr>
          <a:xfrm>
            <a:off x="-75" y="-25"/>
            <a:ext cx="9143872" cy="5143339"/>
            <a:chOff x="-75" y="-30"/>
            <a:chExt cx="9002532" cy="5143339"/>
          </a:xfrm>
        </p:grpSpPr>
        <p:sp>
          <p:nvSpPr>
            <p:cNvPr id="448" name="Google Shape;448;p13"/>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3"/>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3"/>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3"/>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3"/>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3"/>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3"/>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3"/>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3"/>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3"/>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3"/>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3"/>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3"/>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3"/>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3"/>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3"/>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3"/>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3"/>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3"/>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3"/>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3"/>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3"/>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3"/>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3"/>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3"/>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3"/>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3"/>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3"/>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3"/>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3"/>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3"/>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3"/>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3"/>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3"/>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3"/>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3"/>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3"/>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3"/>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3"/>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3"/>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3"/>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3"/>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3"/>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 name="Google Shape;491;p13"/>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3"/>
          <p:cNvSpPr txBox="1"/>
          <p:nvPr>
            <p:ph type="title"/>
          </p:nvPr>
        </p:nvSpPr>
        <p:spPr>
          <a:xfrm>
            <a:off x="713350" y="540650"/>
            <a:ext cx="7717500" cy="641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3" name="Google Shape;493;p13"/>
          <p:cNvSpPr txBox="1"/>
          <p:nvPr>
            <p:ph hasCustomPrompt="1" idx="2" type="title"/>
          </p:nvPr>
        </p:nvSpPr>
        <p:spPr>
          <a:xfrm>
            <a:off x="1529875" y="1515496"/>
            <a:ext cx="822900" cy="5250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494" name="Google Shape;494;p13"/>
          <p:cNvSpPr txBox="1"/>
          <p:nvPr>
            <p:ph idx="1" type="subTitle"/>
          </p:nvPr>
        </p:nvSpPr>
        <p:spPr>
          <a:xfrm>
            <a:off x="1009975" y="2098100"/>
            <a:ext cx="1862700" cy="727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Aboreto"/>
              <a:buNone/>
              <a:defRPr b="1" i="1" sz="1800">
                <a:solidFill>
                  <a:schemeClr val="dk1"/>
                </a:solidFill>
                <a:latin typeface="Aboreto"/>
                <a:ea typeface="Aboreto"/>
                <a:cs typeface="Aboreto"/>
                <a:sym typeface="Aboreto"/>
              </a:defRPr>
            </a:lvl1pPr>
            <a:lvl2pPr lvl="1"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2pPr>
            <a:lvl3pPr lvl="2"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3pPr>
            <a:lvl4pPr lvl="3"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4pPr>
            <a:lvl5pPr lvl="4"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5pPr>
            <a:lvl6pPr lvl="5"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6pPr>
            <a:lvl7pPr lvl="6"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7pPr>
            <a:lvl8pPr lvl="7"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8pPr>
            <a:lvl9pPr lvl="8"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9pPr>
          </a:lstStyle>
          <a:p/>
        </p:txBody>
      </p:sp>
      <p:sp>
        <p:nvSpPr>
          <p:cNvPr id="495" name="Google Shape;495;p13"/>
          <p:cNvSpPr txBox="1"/>
          <p:nvPr>
            <p:ph hasCustomPrompt="1" idx="3" type="title"/>
          </p:nvPr>
        </p:nvSpPr>
        <p:spPr>
          <a:xfrm>
            <a:off x="4160550" y="1515496"/>
            <a:ext cx="822900" cy="5250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496" name="Google Shape;496;p13"/>
          <p:cNvSpPr txBox="1"/>
          <p:nvPr>
            <p:ph idx="4" type="subTitle"/>
          </p:nvPr>
        </p:nvSpPr>
        <p:spPr>
          <a:xfrm>
            <a:off x="3640650" y="2098100"/>
            <a:ext cx="1862700" cy="727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Aboreto"/>
              <a:buNone/>
              <a:defRPr b="1" i="1" sz="1800">
                <a:solidFill>
                  <a:schemeClr val="dk1"/>
                </a:solidFill>
                <a:latin typeface="Aboreto"/>
                <a:ea typeface="Aboreto"/>
                <a:cs typeface="Aboreto"/>
                <a:sym typeface="Aboreto"/>
              </a:defRPr>
            </a:lvl1pPr>
            <a:lvl2pPr lvl="1"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2pPr>
            <a:lvl3pPr lvl="2"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3pPr>
            <a:lvl4pPr lvl="3"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4pPr>
            <a:lvl5pPr lvl="4"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5pPr>
            <a:lvl6pPr lvl="5"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6pPr>
            <a:lvl7pPr lvl="6"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7pPr>
            <a:lvl8pPr lvl="7"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8pPr>
            <a:lvl9pPr lvl="8"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9pPr>
          </a:lstStyle>
          <a:p/>
        </p:txBody>
      </p:sp>
      <p:sp>
        <p:nvSpPr>
          <p:cNvPr id="497" name="Google Shape;497;p13"/>
          <p:cNvSpPr txBox="1"/>
          <p:nvPr>
            <p:ph hasCustomPrompt="1" idx="5" type="title"/>
          </p:nvPr>
        </p:nvSpPr>
        <p:spPr>
          <a:xfrm>
            <a:off x="6791225" y="1515496"/>
            <a:ext cx="822900" cy="5250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498" name="Google Shape;498;p13"/>
          <p:cNvSpPr txBox="1"/>
          <p:nvPr>
            <p:ph idx="6" type="subTitle"/>
          </p:nvPr>
        </p:nvSpPr>
        <p:spPr>
          <a:xfrm>
            <a:off x="6271325" y="2098100"/>
            <a:ext cx="1862700" cy="727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Aboreto"/>
              <a:buNone/>
              <a:defRPr b="1" i="1" sz="1800">
                <a:solidFill>
                  <a:schemeClr val="dk1"/>
                </a:solidFill>
                <a:latin typeface="Aboreto"/>
                <a:ea typeface="Aboreto"/>
                <a:cs typeface="Aboreto"/>
                <a:sym typeface="Aboreto"/>
              </a:defRPr>
            </a:lvl1pPr>
            <a:lvl2pPr lvl="1"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2pPr>
            <a:lvl3pPr lvl="2"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3pPr>
            <a:lvl4pPr lvl="3"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4pPr>
            <a:lvl5pPr lvl="4"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5pPr>
            <a:lvl6pPr lvl="5"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6pPr>
            <a:lvl7pPr lvl="6"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7pPr>
            <a:lvl8pPr lvl="7"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8pPr>
            <a:lvl9pPr lvl="8"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9pPr>
          </a:lstStyle>
          <a:p/>
        </p:txBody>
      </p:sp>
      <p:sp>
        <p:nvSpPr>
          <p:cNvPr id="499" name="Google Shape;499;p13"/>
          <p:cNvSpPr txBox="1"/>
          <p:nvPr>
            <p:ph hasCustomPrompt="1" idx="7" type="title"/>
          </p:nvPr>
        </p:nvSpPr>
        <p:spPr>
          <a:xfrm>
            <a:off x="1529875" y="3093796"/>
            <a:ext cx="822900" cy="5250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500" name="Google Shape;500;p13"/>
          <p:cNvSpPr txBox="1"/>
          <p:nvPr>
            <p:ph idx="8" type="subTitle"/>
          </p:nvPr>
        </p:nvSpPr>
        <p:spPr>
          <a:xfrm>
            <a:off x="1009975" y="3676525"/>
            <a:ext cx="1862700" cy="727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Aboreto"/>
              <a:buNone/>
              <a:defRPr b="1" i="1" sz="1800">
                <a:solidFill>
                  <a:schemeClr val="dk1"/>
                </a:solidFill>
                <a:latin typeface="Aboreto"/>
                <a:ea typeface="Aboreto"/>
                <a:cs typeface="Aboreto"/>
                <a:sym typeface="Aboreto"/>
              </a:defRPr>
            </a:lvl1pPr>
            <a:lvl2pPr lvl="1"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2pPr>
            <a:lvl3pPr lvl="2"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3pPr>
            <a:lvl4pPr lvl="3"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4pPr>
            <a:lvl5pPr lvl="4"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5pPr>
            <a:lvl6pPr lvl="5"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6pPr>
            <a:lvl7pPr lvl="6"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7pPr>
            <a:lvl8pPr lvl="7"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8pPr>
            <a:lvl9pPr lvl="8"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9pPr>
          </a:lstStyle>
          <a:p/>
        </p:txBody>
      </p:sp>
      <p:sp>
        <p:nvSpPr>
          <p:cNvPr id="501" name="Google Shape;501;p13"/>
          <p:cNvSpPr txBox="1"/>
          <p:nvPr>
            <p:ph hasCustomPrompt="1" idx="9" type="title"/>
          </p:nvPr>
        </p:nvSpPr>
        <p:spPr>
          <a:xfrm>
            <a:off x="4160550" y="3093796"/>
            <a:ext cx="822900" cy="5250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502" name="Google Shape;502;p13"/>
          <p:cNvSpPr txBox="1"/>
          <p:nvPr>
            <p:ph idx="13" type="subTitle"/>
          </p:nvPr>
        </p:nvSpPr>
        <p:spPr>
          <a:xfrm>
            <a:off x="3640650" y="3676525"/>
            <a:ext cx="1862700" cy="727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Aboreto"/>
              <a:buNone/>
              <a:defRPr b="1" i="1" sz="1800">
                <a:solidFill>
                  <a:schemeClr val="dk1"/>
                </a:solidFill>
                <a:latin typeface="Aboreto"/>
                <a:ea typeface="Aboreto"/>
                <a:cs typeface="Aboreto"/>
                <a:sym typeface="Aboreto"/>
              </a:defRPr>
            </a:lvl1pPr>
            <a:lvl2pPr lvl="1"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2pPr>
            <a:lvl3pPr lvl="2"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3pPr>
            <a:lvl4pPr lvl="3"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4pPr>
            <a:lvl5pPr lvl="4"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5pPr>
            <a:lvl6pPr lvl="5"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6pPr>
            <a:lvl7pPr lvl="6"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7pPr>
            <a:lvl8pPr lvl="7"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8pPr>
            <a:lvl9pPr lvl="8"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9pPr>
          </a:lstStyle>
          <a:p/>
        </p:txBody>
      </p:sp>
      <p:sp>
        <p:nvSpPr>
          <p:cNvPr id="503" name="Google Shape;503;p13"/>
          <p:cNvSpPr txBox="1"/>
          <p:nvPr>
            <p:ph hasCustomPrompt="1" idx="14" type="title"/>
          </p:nvPr>
        </p:nvSpPr>
        <p:spPr>
          <a:xfrm>
            <a:off x="6791225" y="3093796"/>
            <a:ext cx="822900" cy="5250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504" name="Google Shape;504;p13"/>
          <p:cNvSpPr txBox="1"/>
          <p:nvPr>
            <p:ph idx="15" type="subTitle"/>
          </p:nvPr>
        </p:nvSpPr>
        <p:spPr>
          <a:xfrm>
            <a:off x="6271325" y="3676525"/>
            <a:ext cx="1862700" cy="727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Aboreto"/>
              <a:buNone/>
              <a:defRPr b="1" i="1" sz="1800">
                <a:solidFill>
                  <a:schemeClr val="dk1"/>
                </a:solidFill>
                <a:latin typeface="Aboreto"/>
                <a:ea typeface="Aboreto"/>
                <a:cs typeface="Aboreto"/>
                <a:sym typeface="Aboreto"/>
              </a:defRPr>
            </a:lvl1pPr>
            <a:lvl2pPr lvl="1"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2pPr>
            <a:lvl3pPr lvl="2"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3pPr>
            <a:lvl4pPr lvl="3"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4pPr>
            <a:lvl5pPr lvl="4"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5pPr>
            <a:lvl6pPr lvl="5"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6pPr>
            <a:lvl7pPr lvl="6"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7pPr>
            <a:lvl8pPr lvl="7"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8pPr>
            <a:lvl9pPr lvl="8" rtl="0" algn="ctr">
              <a:lnSpc>
                <a:spcPct val="100000"/>
              </a:lnSpc>
              <a:spcBef>
                <a:spcPts val="0"/>
              </a:spcBef>
              <a:spcAft>
                <a:spcPts val="0"/>
              </a:spcAft>
              <a:buClr>
                <a:schemeClr val="dk1"/>
              </a:buClr>
              <a:buSzPts val="1800"/>
              <a:buFont typeface="Aboreto"/>
              <a:buNone/>
              <a:defRPr sz="1800">
                <a:solidFill>
                  <a:schemeClr val="dk1"/>
                </a:solidFill>
                <a:latin typeface="Aboreto"/>
                <a:ea typeface="Aboreto"/>
                <a:cs typeface="Aboreto"/>
                <a:sym typeface="Aboreto"/>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BLANK_5">
    <p:spTree>
      <p:nvGrpSpPr>
        <p:cNvPr id="505" name="Shape 505"/>
        <p:cNvGrpSpPr/>
        <p:nvPr/>
      </p:nvGrpSpPr>
      <p:grpSpPr>
        <a:xfrm>
          <a:off x="0" y="0"/>
          <a:ext cx="0" cy="0"/>
          <a:chOff x="0" y="0"/>
          <a:chExt cx="0" cy="0"/>
        </a:xfrm>
      </p:grpSpPr>
      <p:grpSp>
        <p:nvGrpSpPr>
          <p:cNvPr id="506" name="Google Shape;506;p14"/>
          <p:cNvGrpSpPr/>
          <p:nvPr/>
        </p:nvGrpSpPr>
        <p:grpSpPr>
          <a:xfrm>
            <a:off x="-75" y="-25"/>
            <a:ext cx="9143872" cy="5143339"/>
            <a:chOff x="-75" y="-30"/>
            <a:chExt cx="9002532" cy="5143339"/>
          </a:xfrm>
        </p:grpSpPr>
        <p:sp>
          <p:nvSpPr>
            <p:cNvPr id="507" name="Google Shape;507;p14"/>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4"/>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4"/>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4"/>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4"/>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4"/>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4"/>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4"/>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4"/>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4"/>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4"/>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4"/>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4"/>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4"/>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4"/>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4"/>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4"/>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4"/>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4"/>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4"/>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4"/>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4"/>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4"/>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4"/>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4"/>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4"/>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4"/>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4"/>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4"/>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4"/>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4"/>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4"/>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4"/>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4"/>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4"/>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4"/>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4"/>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4"/>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4"/>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4"/>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4"/>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4"/>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4"/>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14"/>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4"/>
          <p:cNvSpPr txBox="1"/>
          <p:nvPr>
            <p:ph type="title"/>
          </p:nvPr>
        </p:nvSpPr>
        <p:spPr>
          <a:xfrm>
            <a:off x="713350" y="540650"/>
            <a:ext cx="7717500" cy="641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2" name="Google Shape;552;p14"/>
          <p:cNvSpPr txBox="1"/>
          <p:nvPr>
            <p:ph idx="1" type="body"/>
          </p:nvPr>
        </p:nvSpPr>
        <p:spPr>
          <a:xfrm>
            <a:off x="713350" y="1934375"/>
            <a:ext cx="3727500" cy="1646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
        <p:nvSpPr>
          <p:cNvPr id="553" name="Google Shape;553;p14"/>
          <p:cNvSpPr txBox="1"/>
          <p:nvPr>
            <p:ph idx="2" type="body"/>
          </p:nvPr>
        </p:nvSpPr>
        <p:spPr>
          <a:xfrm>
            <a:off x="4703275" y="1934375"/>
            <a:ext cx="3727500" cy="1646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0">
    <p:spTree>
      <p:nvGrpSpPr>
        <p:cNvPr id="554" name="Shape 554"/>
        <p:cNvGrpSpPr/>
        <p:nvPr/>
      </p:nvGrpSpPr>
      <p:grpSpPr>
        <a:xfrm>
          <a:off x="0" y="0"/>
          <a:ext cx="0" cy="0"/>
          <a:chOff x="0" y="0"/>
          <a:chExt cx="0" cy="0"/>
        </a:xfrm>
      </p:grpSpPr>
      <p:grpSp>
        <p:nvGrpSpPr>
          <p:cNvPr id="555" name="Google Shape;555;p15"/>
          <p:cNvGrpSpPr/>
          <p:nvPr/>
        </p:nvGrpSpPr>
        <p:grpSpPr>
          <a:xfrm>
            <a:off x="-75" y="-25"/>
            <a:ext cx="9143872" cy="5143339"/>
            <a:chOff x="-75" y="-30"/>
            <a:chExt cx="9002532" cy="5143339"/>
          </a:xfrm>
        </p:grpSpPr>
        <p:sp>
          <p:nvSpPr>
            <p:cNvPr id="556" name="Google Shape;556;p15"/>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5"/>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5"/>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5"/>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5"/>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5"/>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5"/>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5"/>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5"/>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5"/>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5"/>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5"/>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5"/>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5"/>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5"/>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5"/>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5"/>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5"/>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5"/>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5"/>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5"/>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5"/>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5"/>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5"/>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5"/>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5"/>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5"/>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5"/>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5"/>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5"/>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5"/>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5"/>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5"/>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5"/>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5"/>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5"/>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5"/>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5"/>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5"/>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5"/>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5"/>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5"/>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5"/>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15"/>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5"/>
          <p:cNvSpPr txBox="1"/>
          <p:nvPr>
            <p:ph type="title"/>
          </p:nvPr>
        </p:nvSpPr>
        <p:spPr>
          <a:xfrm>
            <a:off x="713350" y="540650"/>
            <a:ext cx="7717500" cy="641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1" name="Google Shape;601;p15"/>
          <p:cNvSpPr txBox="1"/>
          <p:nvPr>
            <p:ph idx="1" type="subTitle"/>
          </p:nvPr>
        </p:nvSpPr>
        <p:spPr>
          <a:xfrm>
            <a:off x="1791789" y="1359500"/>
            <a:ext cx="51123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602" name="Google Shape;602;p15"/>
          <p:cNvSpPr txBox="1"/>
          <p:nvPr>
            <p:ph idx="2" type="subTitle"/>
          </p:nvPr>
        </p:nvSpPr>
        <p:spPr>
          <a:xfrm>
            <a:off x="1791779" y="1663931"/>
            <a:ext cx="5112300" cy="64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603" name="Google Shape;603;p15"/>
          <p:cNvSpPr txBox="1"/>
          <p:nvPr>
            <p:ph idx="3" type="subTitle"/>
          </p:nvPr>
        </p:nvSpPr>
        <p:spPr>
          <a:xfrm>
            <a:off x="2477589" y="2486697"/>
            <a:ext cx="51123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604" name="Google Shape;604;p15"/>
          <p:cNvSpPr txBox="1"/>
          <p:nvPr>
            <p:ph idx="4" type="subTitle"/>
          </p:nvPr>
        </p:nvSpPr>
        <p:spPr>
          <a:xfrm>
            <a:off x="2477579" y="2791128"/>
            <a:ext cx="5112300" cy="64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605" name="Google Shape;605;p15"/>
          <p:cNvSpPr txBox="1"/>
          <p:nvPr>
            <p:ph idx="5" type="subTitle"/>
          </p:nvPr>
        </p:nvSpPr>
        <p:spPr>
          <a:xfrm>
            <a:off x="3163389" y="3613894"/>
            <a:ext cx="51123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606" name="Google Shape;606;p15"/>
          <p:cNvSpPr txBox="1"/>
          <p:nvPr>
            <p:ph idx="6" type="subTitle"/>
          </p:nvPr>
        </p:nvSpPr>
        <p:spPr>
          <a:xfrm>
            <a:off x="3163379" y="3918325"/>
            <a:ext cx="5112300" cy="64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9">
    <p:spTree>
      <p:nvGrpSpPr>
        <p:cNvPr id="607" name="Shape 607"/>
        <p:cNvGrpSpPr/>
        <p:nvPr/>
      </p:nvGrpSpPr>
      <p:grpSpPr>
        <a:xfrm>
          <a:off x="0" y="0"/>
          <a:ext cx="0" cy="0"/>
          <a:chOff x="0" y="0"/>
          <a:chExt cx="0" cy="0"/>
        </a:xfrm>
      </p:grpSpPr>
      <p:grpSp>
        <p:nvGrpSpPr>
          <p:cNvPr id="608" name="Google Shape;608;p16"/>
          <p:cNvGrpSpPr/>
          <p:nvPr/>
        </p:nvGrpSpPr>
        <p:grpSpPr>
          <a:xfrm>
            <a:off x="-75" y="-25"/>
            <a:ext cx="9143872" cy="5143339"/>
            <a:chOff x="-75" y="-30"/>
            <a:chExt cx="9002532" cy="5143339"/>
          </a:xfrm>
        </p:grpSpPr>
        <p:sp>
          <p:nvSpPr>
            <p:cNvPr id="609" name="Google Shape;609;p16"/>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6"/>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6"/>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6"/>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6"/>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6"/>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6"/>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6"/>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6"/>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6"/>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6"/>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6"/>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6"/>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6"/>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6"/>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6"/>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6"/>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6"/>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6"/>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6"/>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6"/>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6"/>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6"/>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6"/>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6"/>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6"/>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6"/>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6"/>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6"/>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6"/>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6"/>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6"/>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6"/>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6"/>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6"/>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6"/>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6"/>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6"/>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6"/>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6"/>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6"/>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6"/>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6"/>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 name="Google Shape;652;p16"/>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txBox="1"/>
          <p:nvPr>
            <p:ph type="title"/>
          </p:nvPr>
        </p:nvSpPr>
        <p:spPr>
          <a:xfrm>
            <a:off x="713350" y="540650"/>
            <a:ext cx="7717500" cy="641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54" name="Google Shape;654;p16"/>
          <p:cNvSpPr txBox="1"/>
          <p:nvPr>
            <p:ph idx="1" type="subTitle"/>
          </p:nvPr>
        </p:nvSpPr>
        <p:spPr>
          <a:xfrm>
            <a:off x="981114" y="1615216"/>
            <a:ext cx="33168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gn="r">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gn="r">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gn="r">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gn="r">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gn="r">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gn="r">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gn="r">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gn="r">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655" name="Google Shape;655;p16"/>
          <p:cNvSpPr txBox="1"/>
          <p:nvPr>
            <p:ph idx="2" type="subTitle"/>
          </p:nvPr>
        </p:nvSpPr>
        <p:spPr>
          <a:xfrm>
            <a:off x="981111" y="1902891"/>
            <a:ext cx="3316800" cy="89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
        <p:nvSpPr>
          <p:cNvPr id="656" name="Google Shape;656;p16"/>
          <p:cNvSpPr txBox="1"/>
          <p:nvPr>
            <p:ph idx="3" type="subTitle"/>
          </p:nvPr>
        </p:nvSpPr>
        <p:spPr>
          <a:xfrm>
            <a:off x="981114" y="3113941"/>
            <a:ext cx="33168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gn="r">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gn="r">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gn="r">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gn="r">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gn="r">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gn="r">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gn="r">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gn="r">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657" name="Google Shape;657;p16"/>
          <p:cNvSpPr txBox="1"/>
          <p:nvPr>
            <p:ph idx="4" type="subTitle"/>
          </p:nvPr>
        </p:nvSpPr>
        <p:spPr>
          <a:xfrm>
            <a:off x="981111" y="3401616"/>
            <a:ext cx="3316800" cy="89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
        <p:nvSpPr>
          <p:cNvPr id="658" name="Google Shape;658;p16"/>
          <p:cNvSpPr txBox="1"/>
          <p:nvPr>
            <p:ph idx="5" type="subTitle"/>
          </p:nvPr>
        </p:nvSpPr>
        <p:spPr>
          <a:xfrm>
            <a:off x="4846089" y="1615216"/>
            <a:ext cx="33168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659" name="Google Shape;659;p16"/>
          <p:cNvSpPr txBox="1"/>
          <p:nvPr>
            <p:ph idx="6" type="subTitle"/>
          </p:nvPr>
        </p:nvSpPr>
        <p:spPr>
          <a:xfrm>
            <a:off x="4846086" y="1902891"/>
            <a:ext cx="3316800" cy="89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660" name="Google Shape;660;p16"/>
          <p:cNvSpPr txBox="1"/>
          <p:nvPr>
            <p:ph idx="7" type="subTitle"/>
          </p:nvPr>
        </p:nvSpPr>
        <p:spPr>
          <a:xfrm>
            <a:off x="4846089" y="3113941"/>
            <a:ext cx="33168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661" name="Google Shape;661;p16"/>
          <p:cNvSpPr txBox="1"/>
          <p:nvPr>
            <p:ph idx="8" type="subTitle"/>
          </p:nvPr>
        </p:nvSpPr>
        <p:spPr>
          <a:xfrm>
            <a:off x="4846086" y="3401616"/>
            <a:ext cx="3316800" cy="89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8">
    <p:spTree>
      <p:nvGrpSpPr>
        <p:cNvPr id="662" name="Shape 662"/>
        <p:cNvGrpSpPr/>
        <p:nvPr/>
      </p:nvGrpSpPr>
      <p:grpSpPr>
        <a:xfrm>
          <a:off x="0" y="0"/>
          <a:ext cx="0" cy="0"/>
          <a:chOff x="0" y="0"/>
          <a:chExt cx="0" cy="0"/>
        </a:xfrm>
      </p:grpSpPr>
      <p:grpSp>
        <p:nvGrpSpPr>
          <p:cNvPr id="663" name="Google Shape;663;p17"/>
          <p:cNvGrpSpPr/>
          <p:nvPr/>
        </p:nvGrpSpPr>
        <p:grpSpPr>
          <a:xfrm>
            <a:off x="-75" y="-25"/>
            <a:ext cx="9143872" cy="5143339"/>
            <a:chOff x="-75" y="-30"/>
            <a:chExt cx="9002532" cy="5143339"/>
          </a:xfrm>
        </p:grpSpPr>
        <p:sp>
          <p:nvSpPr>
            <p:cNvPr id="664" name="Google Shape;664;p17"/>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7"/>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7"/>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7"/>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7"/>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7"/>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7"/>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7"/>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7"/>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7"/>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7"/>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7"/>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7"/>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7"/>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7"/>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7"/>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7"/>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7"/>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7"/>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7"/>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7"/>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7"/>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7"/>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7"/>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7"/>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7"/>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7"/>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 name="Google Shape;707;p17"/>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7"/>
          <p:cNvSpPr txBox="1"/>
          <p:nvPr>
            <p:ph type="title"/>
          </p:nvPr>
        </p:nvSpPr>
        <p:spPr>
          <a:xfrm>
            <a:off x="713350" y="540650"/>
            <a:ext cx="7717500" cy="641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9" name="Google Shape;709;p17"/>
          <p:cNvSpPr txBox="1"/>
          <p:nvPr>
            <p:ph idx="1" type="subTitle"/>
          </p:nvPr>
        </p:nvSpPr>
        <p:spPr>
          <a:xfrm>
            <a:off x="961528" y="1427078"/>
            <a:ext cx="33243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710" name="Google Shape;710;p17"/>
          <p:cNvSpPr txBox="1"/>
          <p:nvPr>
            <p:ph idx="2" type="subTitle"/>
          </p:nvPr>
        </p:nvSpPr>
        <p:spPr>
          <a:xfrm>
            <a:off x="961522" y="1714744"/>
            <a:ext cx="3324300" cy="64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711" name="Google Shape;711;p17"/>
          <p:cNvSpPr txBox="1"/>
          <p:nvPr>
            <p:ph idx="3" type="subTitle"/>
          </p:nvPr>
        </p:nvSpPr>
        <p:spPr>
          <a:xfrm>
            <a:off x="961528" y="2476965"/>
            <a:ext cx="33243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712" name="Google Shape;712;p17"/>
          <p:cNvSpPr txBox="1"/>
          <p:nvPr>
            <p:ph idx="4" type="subTitle"/>
          </p:nvPr>
        </p:nvSpPr>
        <p:spPr>
          <a:xfrm>
            <a:off x="961522" y="2764631"/>
            <a:ext cx="3324300" cy="64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713" name="Google Shape;713;p17"/>
          <p:cNvSpPr txBox="1"/>
          <p:nvPr>
            <p:ph idx="5" type="subTitle"/>
          </p:nvPr>
        </p:nvSpPr>
        <p:spPr>
          <a:xfrm>
            <a:off x="961528" y="3526853"/>
            <a:ext cx="33243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714" name="Google Shape;714;p17"/>
          <p:cNvSpPr txBox="1"/>
          <p:nvPr>
            <p:ph idx="6" type="subTitle"/>
          </p:nvPr>
        </p:nvSpPr>
        <p:spPr>
          <a:xfrm>
            <a:off x="961522" y="3814519"/>
            <a:ext cx="3324300" cy="64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715" name="Google Shape;715;p17"/>
          <p:cNvSpPr txBox="1"/>
          <p:nvPr>
            <p:ph idx="7" type="subTitle"/>
          </p:nvPr>
        </p:nvSpPr>
        <p:spPr>
          <a:xfrm>
            <a:off x="4858178" y="1427078"/>
            <a:ext cx="33243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716" name="Google Shape;716;p17"/>
          <p:cNvSpPr txBox="1"/>
          <p:nvPr>
            <p:ph idx="8" type="subTitle"/>
          </p:nvPr>
        </p:nvSpPr>
        <p:spPr>
          <a:xfrm>
            <a:off x="4858172" y="1714744"/>
            <a:ext cx="3324300" cy="64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717" name="Google Shape;717;p17"/>
          <p:cNvSpPr txBox="1"/>
          <p:nvPr>
            <p:ph idx="9" type="subTitle"/>
          </p:nvPr>
        </p:nvSpPr>
        <p:spPr>
          <a:xfrm>
            <a:off x="4858178" y="2476965"/>
            <a:ext cx="33243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718" name="Google Shape;718;p17"/>
          <p:cNvSpPr txBox="1"/>
          <p:nvPr>
            <p:ph idx="13" type="subTitle"/>
          </p:nvPr>
        </p:nvSpPr>
        <p:spPr>
          <a:xfrm>
            <a:off x="4858172" y="2764631"/>
            <a:ext cx="3324300" cy="64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719" name="Google Shape;719;p17"/>
          <p:cNvSpPr txBox="1"/>
          <p:nvPr>
            <p:ph idx="14" type="subTitle"/>
          </p:nvPr>
        </p:nvSpPr>
        <p:spPr>
          <a:xfrm>
            <a:off x="4858178" y="3526853"/>
            <a:ext cx="3324300" cy="43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720" name="Google Shape;720;p17"/>
          <p:cNvSpPr txBox="1"/>
          <p:nvPr>
            <p:ph idx="15" type="subTitle"/>
          </p:nvPr>
        </p:nvSpPr>
        <p:spPr>
          <a:xfrm>
            <a:off x="4858172" y="3814519"/>
            <a:ext cx="3324300" cy="64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7">
    <p:spTree>
      <p:nvGrpSpPr>
        <p:cNvPr id="721" name="Shape 721"/>
        <p:cNvGrpSpPr/>
        <p:nvPr/>
      </p:nvGrpSpPr>
      <p:grpSpPr>
        <a:xfrm>
          <a:off x="0" y="0"/>
          <a:ext cx="0" cy="0"/>
          <a:chOff x="0" y="0"/>
          <a:chExt cx="0" cy="0"/>
        </a:xfrm>
      </p:grpSpPr>
      <p:grpSp>
        <p:nvGrpSpPr>
          <p:cNvPr id="722" name="Google Shape;722;p18"/>
          <p:cNvGrpSpPr/>
          <p:nvPr/>
        </p:nvGrpSpPr>
        <p:grpSpPr>
          <a:xfrm>
            <a:off x="-75" y="-25"/>
            <a:ext cx="9143872" cy="5143339"/>
            <a:chOff x="-75" y="-30"/>
            <a:chExt cx="9002532" cy="5143339"/>
          </a:xfrm>
        </p:grpSpPr>
        <p:sp>
          <p:nvSpPr>
            <p:cNvPr id="723" name="Google Shape;723;p18"/>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8"/>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8"/>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8"/>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8"/>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8"/>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8"/>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8"/>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8"/>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8"/>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8"/>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8"/>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8"/>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8"/>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8"/>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8"/>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8"/>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8"/>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8"/>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8"/>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8"/>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8"/>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8"/>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8"/>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8"/>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8"/>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8"/>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8"/>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8"/>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8"/>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8"/>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8"/>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8"/>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8"/>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8"/>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8"/>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8"/>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8"/>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8"/>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8"/>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8"/>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8"/>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8"/>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 name="Google Shape;766;p18"/>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8"/>
          <p:cNvSpPr txBox="1"/>
          <p:nvPr>
            <p:ph type="title"/>
          </p:nvPr>
        </p:nvSpPr>
        <p:spPr>
          <a:xfrm>
            <a:off x="5001850" y="1760015"/>
            <a:ext cx="3429000" cy="6411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68" name="Google Shape;768;p18"/>
          <p:cNvSpPr txBox="1"/>
          <p:nvPr>
            <p:ph idx="1" type="subTitle"/>
          </p:nvPr>
        </p:nvSpPr>
        <p:spPr>
          <a:xfrm>
            <a:off x="5001850" y="2463085"/>
            <a:ext cx="3429000" cy="92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6">
    <p:spTree>
      <p:nvGrpSpPr>
        <p:cNvPr id="769" name="Shape 769"/>
        <p:cNvGrpSpPr/>
        <p:nvPr/>
      </p:nvGrpSpPr>
      <p:grpSpPr>
        <a:xfrm>
          <a:off x="0" y="0"/>
          <a:ext cx="0" cy="0"/>
          <a:chOff x="0" y="0"/>
          <a:chExt cx="0" cy="0"/>
        </a:xfrm>
      </p:grpSpPr>
      <p:grpSp>
        <p:nvGrpSpPr>
          <p:cNvPr id="770" name="Google Shape;770;p19"/>
          <p:cNvGrpSpPr/>
          <p:nvPr/>
        </p:nvGrpSpPr>
        <p:grpSpPr>
          <a:xfrm>
            <a:off x="-75" y="-25"/>
            <a:ext cx="9143872" cy="5143339"/>
            <a:chOff x="-75" y="-30"/>
            <a:chExt cx="9002532" cy="5143339"/>
          </a:xfrm>
        </p:grpSpPr>
        <p:sp>
          <p:nvSpPr>
            <p:cNvPr id="771" name="Google Shape;771;p19"/>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9"/>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9"/>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9"/>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9"/>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9"/>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9"/>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9"/>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9"/>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9"/>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9"/>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9"/>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9"/>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9"/>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9"/>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9"/>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9"/>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9"/>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9"/>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9"/>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9"/>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9"/>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9"/>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9"/>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9"/>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9"/>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9"/>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9"/>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9"/>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9"/>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9"/>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9"/>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9"/>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9"/>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9"/>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9"/>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9"/>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9"/>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9"/>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9"/>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9"/>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9"/>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9"/>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 name="Google Shape;814;p19"/>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9"/>
          <p:cNvSpPr txBox="1"/>
          <p:nvPr>
            <p:ph type="title"/>
          </p:nvPr>
        </p:nvSpPr>
        <p:spPr>
          <a:xfrm>
            <a:off x="713350" y="540650"/>
            <a:ext cx="7717500" cy="641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16" name="Google Shape;816;p19"/>
          <p:cNvSpPr txBox="1"/>
          <p:nvPr>
            <p:ph idx="1" type="body"/>
          </p:nvPr>
        </p:nvSpPr>
        <p:spPr>
          <a:xfrm>
            <a:off x="713350" y="1453650"/>
            <a:ext cx="7717500" cy="960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4">
    <p:spTree>
      <p:nvGrpSpPr>
        <p:cNvPr id="817" name="Shape 817"/>
        <p:cNvGrpSpPr/>
        <p:nvPr/>
      </p:nvGrpSpPr>
      <p:grpSpPr>
        <a:xfrm>
          <a:off x="0" y="0"/>
          <a:ext cx="0" cy="0"/>
          <a:chOff x="0" y="0"/>
          <a:chExt cx="0" cy="0"/>
        </a:xfrm>
      </p:grpSpPr>
      <p:grpSp>
        <p:nvGrpSpPr>
          <p:cNvPr id="818" name="Google Shape;818;p20"/>
          <p:cNvGrpSpPr/>
          <p:nvPr/>
        </p:nvGrpSpPr>
        <p:grpSpPr>
          <a:xfrm>
            <a:off x="-75" y="-25"/>
            <a:ext cx="9143872" cy="5143339"/>
            <a:chOff x="-75" y="-30"/>
            <a:chExt cx="9002532" cy="5143339"/>
          </a:xfrm>
        </p:grpSpPr>
        <p:sp>
          <p:nvSpPr>
            <p:cNvPr id="819" name="Google Shape;819;p20"/>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0"/>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0"/>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0"/>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0"/>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0"/>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0"/>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0"/>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0"/>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0"/>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0"/>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0"/>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0"/>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0"/>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0"/>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0"/>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0"/>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0"/>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0"/>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0"/>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0"/>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0"/>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0"/>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0"/>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0"/>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0"/>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0"/>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0"/>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0"/>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0"/>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0"/>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0"/>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0"/>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0"/>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0"/>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0"/>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0"/>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0"/>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0"/>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0"/>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0"/>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0"/>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0"/>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 name="Google Shape;862;p20"/>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0"/>
          <p:cNvSpPr txBox="1"/>
          <p:nvPr>
            <p:ph type="title"/>
          </p:nvPr>
        </p:nvSpPr>
        <p:spPr>
          <a:xfrm>
            <a:off x="4888025" y="837012"/>
            <a:ext cx="3536100" cy="7638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sz="4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64" name="Google Shape;864;p20"/>
          <p:cNvSpPr txBox="1"/>
          <p:nvPr>
            <p:ph idx="1" type="subTitle"/>
          </p:nvPr>
        </p:nvSpPr>
        <p:spPr>
          <a:xfrm>
            <a:off x="4888025" y="1730157"/>
            <a:ext cx="3536100" cy="86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5" name="Google Shape;865;p20"/>
          <p:cNvSpPr txBox="1"/>
          <p:nvPr/>
        </p:nvSpPr>
        <p:spPr>
          <a:xfrm>
            <a:off x="4894675" y="3448496"/>
            <a:ext cx="3536100" cy="516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000">
                <a:solidFill>
                  <a:schemeClr val="dk1"/>
                </a:solidFill>
                <a:latin typeface="Quattrocento"/>
                <a:ea typeface="Quattrocento"/>
                <a:cs typeface="Quattrocento"/>
                <a:sym typeface="Quattrocento"/>
              </a:rPr>
              <a:t>Credits: This presentation template was created by </a:t>
            </a:r>
            <a:r>
              <a:rPr b="1" lang="en" sz="1000" u="sng">
                <a:solidFill>
                  <a:schemeClr val="dk1"/>
                </a:solidFill>
                <a:latin typeface="Quattrocento"/>
                <a:ea typeface="Quattrocento"/>
                <a:cs typeface="Quattrocento"/>
                <a:sym typeface="Quattrocento"/>
                <a:hlinkClick r:id="rId2">
                  <a:extLst>
                    <a:ext uri="{A12FA001-AC4F-418D-AE19-62706E023703}">
                      <ahyp:hlinkClr val="tx"/>
                    </a:ext>
                  </a:extLst>
                </a:hlinkClick>
              </a:rPr>
              <a:t>Slidesgo</a:t>
            </a:r>
            <a:r>
              <a:rPr lang="en" sz="1000">
                <a:solidFill>
                  <a:schemeClr val="dk1"/>
                </a:solidFill>
                <a:latin typeface="Quattrocento"/>
                <a:ea typeface="Quattrocento"/>
                <a:cs typeface="Quattrocento"/>
                <a:sym typeface="Quattrocento"/>
              </a:rPr>
              <a:t>, including icons by </a:t>
            </a:r>
            <a:r>
              <a:rPr b="1" lang="en" sz="1000" u="sng">
                <a:solidFill>
                  <a:schemeClr val="dk1"/>
                </a:solidFill>
                <a:latin typeface="Quattrocento"/>
                <a:ea typeface="Quattrocento"/>
                <a:cs typeface="Quattrocento"/>
                <a:sym typeface="Quattrocento"/>
                <a:hlinkClick r:id="rId3">
                  <a:extLst>
                    <a:ext uri="{A12FA001-AC4F-418D-AE19-62706E023703}">
                      <ahyp:hlinkClr val="tx"/>
                    </a:ext>
                  </a:extLst>
                </a:hlinkClick>
              </a:rPr>
              <a:t>Flaticon</a:t>
            </a:r>
            <a:r>
              <a:rPr b="1" lang="en" sz="1000">
                <a:solidFill>
                  <a:schemeClr val="dk1"/>
                </a:solidFill>
                <a:latin typeface="Quattrocento"/>
                <a:ea typeface="Quattrocento"/>
                <a:cs typeface="Quattrocento"/>
                <a:sym typeface="Quattrocento"/>
              </a:rPr>
              <a:t> </a:t>
            </a:r>
            <a:r>
              <a:rPr lang="en" sz="1000">
                <a:solidFill>
                  <a:schemeClr val="dk1"/>
                </a:solidFill>
                <a:latin typeface="Quattrocento"/>
                <a:ea typeface="Quattrocento"/>
                <a:cs typeface="Quattrocento"/>
                <a:sym typeface="Quattrocento"/>
              </a:rPr>
              <a:t>and infographics &amp; images by </a:t>
            </a:r>
            <a:r>
              <a:rPr b="1" lang="en" sz="1000" u="sng">
                <a:solidFill>
                  <a:schemeClr val="dk1"/>
                </a:solidFill>
                <a:latin typeface="Quattrocento"/>
                <a:ea typeface="Quattrocento"/>
                <a:cs typeface="Quattrocento"/>
                <a:sym typeface="Quattrocento"/>
                <a:hlinkClick r:id="rId4">
                  <a:extLst>
                    <a:ext uri="{A12FA001-AC4F-418D-AE19-62706E023703}">
                      <ahyp:hlinkClr val="tx"/>
                    </a:ext>
                  </a:extLst>
                </a:hlinkClick>
              </a:rPr>
              <a:t>Freepik</a:t>
            </a:r>
            <a:endParaRPr b="1" sz="1000" u="sng">
              <a:solidFill>
                <a:schemeClr val="dk1"/>
              </a:solidFill>
              <a:latin typeface="Quattrocento"/>
              <a:ea typeface="Quattrocento"/>
              <a:cs typeface="Quattrocento"/>
              <a:sym typeface="Quattrocen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6" name="Shape 56"/>
        <p:cNvGrpSpPr/>
        <p:nvPr/>
      </p:nvGrpSpPr>
      <p:grpSpPr>
        <a:xfrm>
          <a:off x="0" y="0"/>
          <a:ext cx="0" cy="0"/>
          <a:chOff x="0" y="0"/>
          <a:chExt cx="0" cy="0"/>
        </a:xfrm>
      </p:grpSpPr>
      <p:grpSp>
        <p:nvGrpSpPr>
          <p:cNvPr id="57" name="Google Shape;57;p3"/>
          <p:cNvGrpSpPr/>
          <p:nvPr/>
        </p:nvGrpSpPr>
        <p:grpSpPr>
          <a:xfrm>
            <a:off x="-75" y="-25"/>
            <a:ext cx="9143872" cy="5143339"/>
            <a:chOff x="-75" y="-30"/>
            <a:chExt cx="9002532" cy="5143339"/>
          </a:xfrm>
        </p:grpSpPr>
        <p:sp>
          <p:nvSpPr>
            <p:cNvPr id="58" name="Google Shape;58;p3"/>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txBox="1"/>
          <p:nvPr>
            <p:ph type="title"/>
          </p:nvPr>
        </p:nvSpPr>
        <p:spPr>
          <a:xfrm>
            <a:off x="4862875" y="2459613"/>
            <a:ext cx="3567900" cy="15849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spcBef>
                <a:spcPts val="0"/>
              </a:spcBef>
              <a:spcAft>
                <a:spcPts val="0"/>
              </a:spcAft>
              <a:buSzPts val="50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3" name="Google Shape;103;p3"/>
          <p:cNvSpPr txBox="1"/>
          <p:nvPr>
            <p:ph hasCustomPrompt="1" idx="2" type="title"/>
          </p:nvPr>
        </p:nvSpPr>
        <p:spPr>
          <a:xfrm>
            <a:off x="6032600" y="1098987"/>
            <a:ext cx="1161600" cy="10560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7000"/>
              <a:buNone/>
              <a:defRPr sz="6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3">
    <p:spTree>
      <p:nvGrpSpPr>
        <p:cNvPr id="866" name="Shape 866"/>
        <p:cNvGrpSpPr/>
        <p:nvPr/>
      </p:nvGrpSpPr>
      <p:grpSpPr>
        <a:xfrm>
          <a:off x="0" y="0"/>
          <a:ext cx="0" cy="0"/>
          <a:chOff x="0" y="0"/>
          <a:chExt cx="0" cy="0"/>
        </a:xfrm>
      </p:grpSpPr>
      <p:grpSp>
        <p:nvGrpSpPr>
          <p:cNvPr id="867" name="Google Shape;867;p21"/>
          <p:cNvGrpSpPr/>
          <p:nvPr/>
        </p:nvGrpSpPr>
        <p:grpSpPr>
          <a:xfrm>
            <a:off x="-75" y="-25"/>
            <a:ext cx="9143872" cy="5143339"/>
            <a:chOff x="-75" y="-30"/>
            <a:chExt cx="9002532" cy="5143339"/>
          </a:xfrm>
        </p:grpSpPr>
        <p:sp>
          <p:nvSpPr>
            <p:cNvPr id="868" name="Google Shape;868;p21"/>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1"/>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1"/>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1"/>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1"/>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1"/>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1"/>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1"/>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1"/>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1"/>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1"/>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1"/>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1"/>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1"/>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1"/>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1"/>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1"/>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1"/>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1"/>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1"/>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1"/>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1"/>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1"/>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1"/>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1"/>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1"/>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1"/>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1"/>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1"/>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1"/>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1"/>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1"/>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1"/>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1"/>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1"/>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1"/>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1"/>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1"/>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1"/>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1"/>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1"/>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1"/>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1"/>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 name="Google Shape;911;p21"/>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2">
    <p:spTree>
      <p:nvGrpSpPr>
        <p:cNvPr id="912" name="Shape 912"/>
        <p:cNvGrpSpPr/>
        <p:nvPr/>
      </p:nvGrpSpPr>
      <p:grpSpPr>
        <a:xfrm>
          <a:off x="0" y="0"/>
          <a:ext cx="0" cy="0"/>
          <a:chOff x="0" y="0"/>
          <a:chExt cx="0" cy="0"/>
        </a:xfrm>
      </p:grpSpPr>
      <p:grpSp>
        <p:nvGrpSpPr>
          <p:cNvPr id="913" name="Google Shape;913;p22"/>
          <p:cNvGrpSpPr/>
          <p:nvPr/>
        </p:nvGrpSpPr>
        <p:grpSpPr>
          <a:xfrm>
            <a:off x="-75" y="-25"/>
            <a:ext cx="9143872" cy="5143339"/>
            <a:chOff x="-75" y="-30"/>
            <a:chExt cx="9002532" cy="5143339"/>
          </a:xfrm>
        </p:grpSpPr>
        <p:sp>
          <p:nvSpPr>
            <p:cNvPr id="914" name="Google Shape;914;p22"/>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2"/>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2"/>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2"/>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2"/>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2"/>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2"/>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2"/>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2"/>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2"/>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2"/>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2"/>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2"/>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2"/>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2"/>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2"/>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2"/>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2"/>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2"/>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2"/>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2"/>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2"/>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2"/>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2"/>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2"/>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2"/>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2"/>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2"/>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2"/>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2"/>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2"/>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2"/>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2"/>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2"/>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2"/>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2"/>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2"/>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2"/>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2"/>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2"/>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2"/>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2"/>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2"/>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60" name="Shape 960"/>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961" name="Shape 961"/>
        <p:cNvGrpSpPr/>
        <p:nvPr/>
      </p:nvGrpSpPr>
      <p:grpSpPr>
        <a:xfrm>
          <a:off x="0" y="0"/>
          <a:ext cx="0" cy="0"/>
          <a:chOff x="0" y="0"/>
          <a:chExt cx="0" cy="0"/>
        </a:xfrm>
      </p:grpSpPr>
      <p:sp>
        <p:nvSpPr>
          <p:cNvPr id="962" name="Google Shape;962;p2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 name="Shape 104"/>
        <p:cNvGrpSpPr/>
        <p:nvPr/>
      </p:nvGrpSpPr>
      <p:grpSpPr>
        <a:xfrm>
          <a:off x="0" y="0"/>
          <a:ext cx="0" cy="0"/>
          <a:chOff x="0" y="0"/>
          <a:chExt cx="0" cy="0"/>
        </a:xfrm>
      </p:grpSpPr>
      <p:grpSp>
        <p:nvGrpSpPr>
          <p:cNvPr id="105" name="Google Shape;105;p4"/>
          <p:cNvGrpSpPr/>
          <p:nvPr/>
        </p:nvGrpSpPr>
        <p:grpSpPr>
          <a:xfrm>
            <a:off x="-75" y="-25"/>
            <a:ext cx="9143872" cy="5143339"/>
            <a:chOff x="-75" y="-30"/>
            <a:chExt cx="9002532" cy="5143339"/>
          </a:xfrm>
        </p:grpSpPr>
        <p:sp>
          <p:nvSpPr>
            <p:cNvPr id="106" name="Google Shape;106;p4"/>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4"/>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4"/>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4"/>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txBox="1"/>
          <p:nvPr>
            <p:ph type="title"/>
          </p:nvPr>
        </p:nvSpPr>
        <p:spPr>
          <a:xfrm>
            <a:off x="713313" y="540650"/>
            <a:ext cx="7717500" cy="641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1" name="Google Shape;151;p4"/>
          <p:cNvSpPr txBox="1"/>
          <p:nvPr>
            <p:ph idx="1" type="body"/>
          </p:nvPr>
        </p:nvSpPr>
        <p:spPr>
          <a:xfrm>
            <a:off x="713313" y="1215048"/>
            <a:ext cx="7717500" cy="343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2" name="Shape 152"/>
        <p:cNvGrpSpPr/>
        <p:nvPr/>
      </p:nvGrpSpPr>
      <p:grpSpPr>
        <a:xfrm>
          <a:off x="0" y="0"/>
          <a:ext cx="0" cy="0"/>
          <a:chOff x="0" y="0"/>
          <a:chExt cx="0" cy="0"/>
        </a:xfrm>
      </p:grpSpPr>
      <p:grpSp>
        <p:nvGrpSpPr>
          <p:cNvPr id="153" name="Google Shape;153;p5"/>
          <p:cNvGrpSpPr/>
          <p:nvPr/>
        </p:nvGrpSpPr>
        <p:grpSpPr>
          <a:xfrm>
            <a:off x="-75" y="-25"/>
            <a:ext cx="9143872" cy="5143339"/>
            <a:chOff x="-75" y="-30"/>
            <a:chExt cx="9002532" cy="5143339"/>
          </a:xfrm>
        </p:grpSpPr>
        <p:sp>
          <p:nvSpPr>
            <p:cNvPr id="154" name="Google Shape;154;p5"/>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5"/>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5"/>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5"/>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5"/>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5"/>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5"/>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5"/>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5"/>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5"/>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5"/>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5"/>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5"/>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5"/>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5"/>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5"/>
          <p:cNvSpPr txBox="1"/>
          <p:nvPr>
            <p:ph type="title"/>
          </p:nvPr>
        </p:nvSpPr>
        <p:spPr>
          <a:xfrm>
            <a:off x="713350" y="540650"/>
            <a:ext cx="7717500" cy="641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9" name="Google Shape;199;p5"/>
          <p:cNvSpPr txBox="1"/>
          <p:nvPr>
            <p:ph idx="1" type="subTitle"/>
          </p:nvPr>
        </p:nvSpPr>
        <p:spPr>
          <a:xfrm>
            <a:off x="1018581" y="2841384"/>
            <a:ext cx="3324300" cy="43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gn="ctr">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gn="ctr">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gn="ctr">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gn="ctr">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gn="ctr">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gn="ctr">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gn="ctr">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gn="ctr">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200" name="Google Shape;200;p5"/>
          <p:cNvSpPr txBox="1"/>
          <p:nvPr>
            <p:ph idx="2" type="subTitle"/>
          </p:nvPr>
        </p:nvSpPr>
        <p:spPr>
          <a:xfrm>
            <a:off x="1018581" y="3238775"/>
            <a:ext cx="3324300" cy="105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1" name="Google Shape;201;p5"/>
          <p:cNvSpPr txBox="1"/>
          <p:nvPr>
            <p:ph idx="3" type="subTitle"/>
          </p:nvPr>
        </p:nvSpPr>
        <p:spPr>
          <a:xfrm>
            <a:off x="4801113" y="2841384"/>
            <a:ext cx="3324300" cy="43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Font typeface="Aboreto"/>
              <a:buNone/>
              <a:defRPr b="1" i="1" sz="1800">
                <a:latin typeface="Aboreto"/>
                <a:ea typeface="Aboreto"/>
                <a:cs typeface="Aboreto"/>
                <a:sym typeface="Aboreto"/>
              </a:defRPr>
            </a:lvl1pPr>
            <a:lvl2pPr lvl="1" rtl="0" algn="ctr">
              <a:lnSpc>
                <a:spcPct val="100000"/>
              </a:lnSpc>
              <a:spcBef>
                <a:spcPts val="0"/>
              </a:spcBef>
              <a:spcAft>
                <a:spcPts val="0"/>
              </a:spcAft>
              <a:buSzPts val="1800"/>
              <a:buFont typeface="Aboreto"/>
              <a:buNone/>
              <a:defRPr b="1" i="1" sz="1800">
                <a:latin typeface="Aboreto"/>
                <a:ea typeface="Aboreto"/>
                <a:cs typeface="Aboreto"/>
                <a:sym typeface="Aboreto"/>
              </a:defRPr>
            </a:lvl2pPr>
            <a:lvl3pPr lvl="2" rtl="0" algn="ctr">
              <a:lnSpc>
                <a:spcPct val="100000"/>
              </a:lnSpc>
              <a:spcBef>
                <a:spcPts val="0"/>
              </a:spcBef>
              <a:spcAft>
                <a:spcPts val="0"/>
              </a:spcAft>
              <a:buSzPts val="1800"/>
              <a:buFont typeface="Aboreto"/>
              <a:buNone/>
              <a:defRPr b="1" i="1" sz="1800">
                <a:latin typeface="Aboreto"/>
                <a:ea typeface="Aboreto"/>
                <a:cs typeface="Aboreto"/>
                <a:sym typeface="Aboreto"/>
              </a:defRPr>
            </a:lvl3pPr>
            <a:lvl4pPr lvl="3" rtl="0" algn="ctr">
              <a:lnSpc>
                <a:spcPct val="100000"/>
              </a:lnSpc>
              <a:spcBef>
                <a:spcPts val="0"/>
              </a:spcBef>
              <a:spcAft>
                <a:spcPts val="0"/>
              </a:spcAft>
              <a:buSzPts val="1800"/>
              <a:buFont typeface="Aboreto"/>
              <a:buNone/>
              <a:defRPr b="1" i="1" sz="1800">
                <a:latin typeface="Aboreto"/>
                <a:ea typeface="Aboreto"/>
                <a:cs typeface="Aboreto"/>
                <a:sym typeface="Aboreto"/>
              </a:defRPr>
            </a:lvl4pPr>
            <a:lvl5pPr lvl="4" rtl="0" algn="ctr">
              <a:lnSpc>
                <a:spcPct val="100000"/>
              </a:lnSpc>
              <a:spcBef>
                <a:spcPts val="0"/>
              </a:spcBef>
              <a:spcAft>
                <a:spcPts val="0"/>
              </a:spcAft>
              <a:buSzPts val="1800"/>
              <a:buFont typeface="Aboreto"/>
              <a:buNone/>
              <a:defRPr b="1" i="1" sz="1800">
                <a:latin typeface="Aboreto"/>
                <a:ea typeface="Aboreto"/>
                <a:cs typeface="Aboreto"/>
                <a:sym typeface="Aboreto"/>
              </a:defRPr>
            </a:lvl5pPr>
            <a:lvl6pPr lvl="5" rtl="0" algn="ctr">
              <a:lnSpc>
                <a:spcPct val="100000"/>
              </a:lnSpc>
              <a:spcBef>
                <a:spcPts val="0"/>
              </a:spcBef>
              <a:spcAft>
                <a:spcPts val="0"/>
              </a:spcAft>
              <a:buSzPts val="1800"/>
              <a:buFont typeface="Aboreto"/>
              <a:buNone/>
              <a:defRPr b="1" i="1" sz="1800">
                <a:latin typeface="Aboreto"/>
                <a:ea typeface="Aboreto"/>
                <a:cs typeface="Aboreto"/>
                <a:sym typeface="Aboreto"/>
              </a:defRPr>
            </a:lvl6pPr>
            <a:lvl7pPr lvl="6" rtl="0" algn="ctr">
              <a:lnSpc>
                <a:spcPct val="100000"/>
              </a:lnSpc>
              <a:spcBef>
                <a:spcPts val="0"/>
              </a:spcBef>
              <a:spcAft>
                <a:spcPts val="0"/>
              </a:spcAft>
              <a:buSzPts val="1800"/>
              <a:buFont typeface="Aboreto"/>
              <a:buNone/>
              <a:defRPr b="1" i="1" sz="1800">
                <a:latin typeface="Aboreto"/>
                <a:ea typeface="Aboreto"/>
                <a:cs typeface="Aboreto"/>
                <a:sym typeface="Aboreto"/>
              </a:defRPr>
            </a:lvl7pPr>
            <a:lvl8pPr lvl="7" rtl="0" algn="ctr">
              <a:lnSpc>
                <a:spcPct val="100000"/>
              </a:lnSpc>
              <a:spcBef>
                <a:spcPts val="0"/>
              </a:spcBef>
              <a:spcAft>
                <a:spcPts val="0"/>
              </a:spcAft>
              <a:buSzPts val="1800"/>
              <a:buFont typeface="Aboreto"/>
              <a:buNone/>
              <a:defRPr b="1" i="1" sz="1800">
                <a:latin typeface="Aboreto"/>
                <a:ea typeface="Aboreto"/>
                <a:cs typeface="Aboreto"/>
                <a:sym typeface="Aboreto"/>
              </a:defRPr>
            </a:lvl8pPr>
            <a:lvl9pPr lvl="8" rtl="0" algn="ctr">
              <a:lnSpc>
                <a:spcPct val="100000"/>
              </a:lnSpc>
              <a:spcBef>
                <a:spcPts val="0"/>
              </a:spcBef>
              <a:spcAft>
                <a:spcPts val="0"/>
              </a:spcAft>
              <a:buSzPts val="1800"/>
              <a:buFont typeface="Aboreto"/>
              <a:buNone/>
              <a:defRPr b="1" i="1" sz="1800">
                <a:latin typeface="Aboreto"/>
                <a:ea typeface="Aboreto"/>
                <a:cs typeface="Aboreto"/>
                <a:sym typeface="Aboreto"/>
              </a:defRPr>
            </a:lvl9pPr>
          </a:lstStyle>
          <a:p/>
        </p:txBody>
      </p:sp>
      <p:sp>
        <p:nvSpPr>
          <p:cNvPr id="202" name="Google Shape;202;p5"/>
          <p:cNvSpPr txBox="1"/>
          <p:nvPr>
            <p:ph idx="4" type="subTitle"/>
          </p:nvPr>
        </p:nvSpPr>
        <p:spPr>
          <a:xfrm>
            <a:off x="4801113" y="3238775"/>
            <a:ext cx="3324300" cy="105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3" name="Shape 203"/>
        <p:cNvGrpSpPr/>
        <p:nvPr/>
      </p:nvGrpSpPr>
      <p:grpSpPr>
        <a:xfrm>
          <a:off x="0" y="0"/>
          <a:ext cx="0" cy="0"/>
          <a:chOff x="0" y="0"/>
          <a:chExt cx="0" cy="0"/>
        </a:xfrm>
      </p:grpSpPr>
      <p:grpSp>
        <p:nvGrpSpPr>
          <p:cNvPr id="204" name="Google Shape;204;p6"/>
          <p:cNvGrpSpPr/>
          <p:nvPr/>
        </p:nvGrpSpPr>
        <p:grpSpPr>
          <a:xfrm>
            <a:off x="-75" y="-25"/>
            <a:ext cx="9143872" cy="5143339"/>
            <a:chOff x="-75" y="-30"/>
            <a:chExt cx="9002532" cy="5143339"/>
          </a:xfrm>
        </p:grpSpPr>
        <p:sp>
          <p:nvSpPr>
            <p:cNvPr id="205" name="Google Shape;205;p6"/>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6"/>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6"/>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6"/>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6"/>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6"/>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6"/>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6"/>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6"/>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6"/>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6"/>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6"/>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6"/>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6"/>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6"/>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6"/>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6"/>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6"/>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6"/>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6"/>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6"/>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6"/>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6"/>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6"/>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6"/>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6"/>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6"/>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6"/>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6"/>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6"/>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6"/>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6"/>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6"/>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6"/>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6"/>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6"/>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6"/>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txBox="1"/>
          <p:nvPr>
            <p:ph type="title"/>
          </p:nvPr>
        </p:nvSpPr>
        <p:spPr>
          <a:xfrm>
            <a:off x="713350" y="540650"/>
            <a:ext cx="7717500" cy="641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0" name="Shape 250"/>
        <p:cNvGrpSpPr/>
        <p:nvPr/>
      </p:nvGrpSpPr>
      <p:grpSpPr>
        <a:xfrm>
          <a:off x="0" y="0"/>
          <a:ext cx="0" cy="0"/>
          <a:chOff x="0" y="0"/>
          <a:chExt cx="0" cy="0"/>
        </a:xfrm>
      </p:grpSpPr>
      <p:grpSp>
        <p:nvGrpSpPr>
          <p:cNvPr id="251" name="Google Shape;251;p7"/>
          <p:cNvGrpSpPr/>
          <p:nvPr/>
        </p:nvGrpSpPr>
        <p:grpSpPr>
          <a:xfrm>
            <a:off x="-75" y="-25"/>
            <a:ext cx="9143872" cy="5143339"/>
            <a:chOff x="-75" y="-30"/>
            <a:chExt cx="9002532" cy="5143339"/>
          </a:xfrm>
        </p:grpSpPr>
        <p:sp>
          <p:nvSpPr>
            <p:cNvPr id="252" name="Google Shape;252;p7"/>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7"/>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7"/>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7"/>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7"/>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7"/>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7"/>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7"/>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 name="Google Shape;295;p7"/>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txBox="1"/>
          <p:nvPr>
            <p:ph type="title"/>
          </p:nvPr>
        </p:nvSpPr>
        <p:spPr>
          <a:xfrm>
            <a:off x="713350" y="1241250"/>
            <a:ext cx="4122600" cy="6411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7" name="Google Shape;297;p7"/>
          <p:cNvSpPr txBox="1"/>
          <p:nvPr>
            <p:ph idx="1" type="subTitle"/>
          </p:nvPr>
        </p:nvSpPr>
        <p:spPr>
          <a:xfrm>
            <a:off x="713350" y="2001750"/>
            <a:ext cx="4122600" cy="19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8" name="Google Shape;298;p7"/>
          <p:cNvSpPr/>
          <p:nvPr>
            <p:ph idx="2" type="pic"/>
          </p:nvPr>
        </p:nvSpPr>
        <p:spPr>
          <a:xfrm>
            <a:off x="5297475" y="910050"/>
            <a:ext cx="3057000" cy="3323400"/>
          </a:xfrm>
          <a:prstGeom prst="rect">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9" name="Shape 299"/>
        <p:cNvGrpSpPr/>
        <p:nvPr/>
      </p:nvGrpSpPr>
      <p:grpSpPr>
        <a:xfrm>
          <a:off x="0" y="0"/>
          <a:ext cx="0" cy="0"/>
          <a:chOff x="0" y="0"/>
          <a:chExt cx="0" cy="0"/>
        </a:xfrm>
      </p:grpSpPr>
      <p:grpSp>
        <p:nvGrpSpPr>
          <p:cNvPr id="300" name="Google Shape;300;p8"/>
          <p:cNvGrpSpPr/>
          <p:nvPr/>
        </p:nvGrpSpPr>
        <p:grpSpPr>
          <a:xfrm>
            <a:off x="-75" y="-25"/>
            <a:ext cx="9143872" cy="5143339"/>
            <a:chOff x="-75" y="-30"/>
            <a:chExt cx="9002532" cy="5143339"/>
          </a:xfrm>
        </p:grpSpPr>
        <p:sp>
          <p:nvSpPr>
            <p:cNvPr id="301" name="Google Shape;301;p8"/>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8"/>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8"/>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8"/>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8"/>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8"/>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8"/>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8"/>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8"/>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8"/>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8"/>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8"/>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8"/>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8"/>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8"/>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8"/>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8"/>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8"/>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8"/>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8"/>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8"/>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8"/>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8"/>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8"/>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8"/>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8"/>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8"/>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8"/>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8"/>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8"/>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8"/>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8"/>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8"/>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8"/>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8"/>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8"/>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8"/>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8"/>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8"/>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8"/>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 name="Google Shape;344;p8"/>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txBox="1"/>
          <p:nvPr>
            <p:ph type="title"/>
          </p:nvPr>
        </p:nvSpPr>
        <p:spPr>
          <a:xfrm>
            <a:off x="721200" y="801650"/>
            <a:ext cx="7701600" cy="3540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6" name="Shape 346"/>
        <p:cNvGrpSpPr/>
        <p:nvPr/>
      </p:nvGrpSpPr>
      <p:grpSpPr>
        <a:xfrm>
          <a:off x="0" y="0"/>
          <a:ext cx="0" cy="0"/>
          <a:chOff x="0" y="0"/>
          <a:chExt cx="0" cy="0"/>
        </a:xfrm>
      </p:grpSpPr>
      <p:grpSp>
        <p:nvGrpSpPr>
          <p:cNvPr id="347" name="Google Shape;347;p9"/>
          <p:cNvGrpSpPr/>
          <p:nvPr/>
        </p:nvGrpSpPr>
        <p:grpSpPr>
          <a:xfrm>
            <a:off x="-75" y="-25"/>
            <a:ext cx="9143872" cy="5143339"/>
            <a:chOff x="-75" y="-30"/>
            <a:chExt cx="9002532" cy="5143339"/>
          </a:xfrm>
        </p:grpSpPr>
        <p:sp>
          <p:nvSpPr>
            <p:cNvPr id="348" name="Google Shape;348;p9"/>
            <p:cNvSpPr/>
            <p:nvPr/>
          </p:nvSpPr>
          <p:spPr>
            <a:xfrm>
              <a:off x="-75" y="-25"/>
              <a:ext cx="9002532" cy="5143334"/>
            </a:xfrm>
            <a:custGeom>
              <a:rect b="b" l="l" r="r" t="t"/>
              <a:pathLst>
                <a:path extrusionOk="0" fill="none" h="169691" w="169723">
                  <a:moveTo>
                    <a:pt x="0" y="0"/>
                  </a:moveTo>
                  <a:lnTo>
                    <a:pt x="169723" y="0"/>
                  </a:lnTo>
                  <a:lnTo>
                    <a:pt x="169723" y="169691"/>
                  </a:lnTo>
                  <a:lnTo>
                    <a:pt x="0" y="169691"/>
                  </a:lnTo>
                  <a:close/>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9"/>
            <p:cNvSpPr/>
            <p:nvPr/>
          </p:nvSpPr>
          <p:spPr>
            <a:xfrm>
              <a:off x="-75" y="482177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9"/>
            <p:cNvSpPr/>
            <p:nvPr/>
          </p:nvSpPr>
          <p:spPr>
            <a:xfrm>
              <a:off x="-75" y="450024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9"/>
            <p:cNvSpPr/>
            <p:nvPr/>
          </p:nvSpPr>
          <p:spPr>
            <a:xfrm>
              <a:off x="-75" y="417871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9"/>
            <p:cNvSpPr/>
            <p:nvPr/>
          </p:nvSpPr>
          <p:spPr>
            <a:xfrm>
              <a:off x="-75" y="385721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9"/>
            <p:cNvSpPr/>
            <p:nvPr/>
          </p:nvSpPr>
          <p:spPr>
            <a:xfrm>
              <a:off x="-75" y="353569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9"/>
            <p:cNvSpPr/>
            <p:nvPr/>
          </p:nvSpPr>
          <p:spPr>
            <a:xfrm>
              <a:off x="-75" y="3214162"/>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9"/>
            <p:cNvSpPr/>
            <p:nvPr/>
          </p:nvSpPr>
          <p:spPr>
            <a:xfrm>
              <a:off x="-75" y="289266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9"/>
            <p:cNvSpPr/>
            <p:nvPr/>
          </p:nvSpPr>
          <p:spPr>
            <a:xfrm>
              <a:off x="-75" y="2571137"/>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9"/>
            <p:cNvSpPr/>
            <p:nvPr/>
          </p:nvSpPr>
          <p:spPr>
            <a:xfrm>
              <a:off x="-75" y="2249610"/>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9"/>
            <p:cNvSpPr/>
            <p:nvPr/>
          </p:nvSpPr>
          <p:spPr>
            <a:xfrm>
              <a:off x="-75" y="192811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9"/>
            <p:cNvSpPr/>
            <p:nvPr/>
          </p:nvSpPr>
          <p:spPr>
            <a:xfrm>
              <a:off x="-75" y="1607555"/>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9"/>
            <p:cNvSpPr/>
            <p:nvPr/>
          </p:nvSpPr>
          <p:spPr>
            <a:xfrm>
              <a:off x="-75" y="1286027"/>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9"/>
            <p:cNvSpPr/>
            <p:nvPr/>
          </p:nvSpPr>
          <p:spPr>
            <a:xfrm>
              <a:off x="-75" y="964530"/>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9"/>
            <p:cNvSpPr/>
            <p:nvPr/>
          </p:nvSpPr>
          <p:spPr>
            <a:xfrm>
              <a:off x="-75" y="643003"/>
              <a:ext cx="9002532" cy="30"/>
            </a:xfrm>
            <a:custGeom>
              <a:rect b="b" l="l" r="r" t="t"/>
              <a:pathLst>
                <a:path extrusionOk="0" fill="none" h="1" w="169723">
                  <a:moveTo>
                    <a:pt x="0" y="0"/>
                  </a:moveTo>
                  <a:lnTo>
                    <a:pt x="169723" y="0"/>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9"/>
            <p:cNvSpPr/>
            <p:nvPr/>
          </p:nvSpPr>
          <p:spPr>
            <a:xfrm>
              <a:off x="-75" y="321475"/>
              <a:ext cx="9002532" cy="30"/>
            </a:xfrm>
            <a:custGeom>
              <a:rect b="b" l="l" r="r" t="t"/>
              <a:pathLst>
                <a:path extrusionOk="0" fill="none" h="1" w="169723">
                  <a:moveTo>
                    <a:pt x="0" y="1"/>
                  </a:moveTo>
                  <a:lnTo>
                    <a:pt x="169723" y="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9"/>
            <p:cNvSpPr/>
            <p:nvPr/>
          </p:nvSpPr>
          <p:spPr>
            <a:xfrm>
              <a:off x="48227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9"/>
            <p:cNvSpPr/>
            <p:nvPr/>
          </p:nvSpPr>
          <p:spPr>
            <a:xfrm>
              <a:off x="450117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9"/>
            <p:cNvSpPr/>
            <p:nvPr/>
          </p:nvSpPr>
          <p:spPr>
            <a:xfrm>
              <a:off x="417964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9"/>
            <p:cNvSpPr/>
            <p:nvPr/>
          </p:nvSpPr>
          <p:spPr>
            <a:xfrm>
              <a:off x="385815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9"/>
            <p:cNvSpPr/>
            <p:nvPr/>
          </p:nvSpPr>
          <p:spPr>
            <a:xfrm>
              <a:off x="353662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9"/>
            <p:cNvSpPr/>
            <p:nvPr/>
          </p:nvSpPr>
          <p:spPr>
            <a:xfrm>
              <a:off x="321509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9"/>
            <p:cNvSpPr/>
            <p:nvPr/>
          </p:nvSpPr>
          <p:spPr>
            <a:xfrm>
              <a:off x="289359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9"/>
            <p:cNvSpPr/>
            <p:nvPr/>
          </p:nvSpPr>
          <p:spPr>
            <a:xfrm>
              <a:off x="257206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9"/>
            <p:cNvSpPr/>
            <p:nvPr/>
          </p:nvSpPr>
          <p:spPr>
            <a:xfrm>
              <a:off x="2250539"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9"/>
            <p:cNvSpPr/>
            <p:nvPr/>
          </p:nvSpPr>
          <p:spPr>
            <a:xfrm>
              <a:off x="192904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9"/>
            <p:cNvSpPr/>
            <p:nvPr/>
          </p:nvSpPr>
          <p:spPr>
            <a:xfrm>
              <a:off x="1607512"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9"/>
            <p:cNvSpPr/>
            <p:nvPr/>
          </p:nvSpPr>
          <p:spPr>
            <a:xfrm>
              <a:off x="1285984"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9"/>
            <p:cNvSpPr/>
            <p:nvPr/>
          </p:nvSpPr>
          <p:spPr>
            <a:xfrm>
              <a:off x="964485"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9"/>
            <p:cNvSpPr/>
            <p:nvPr/>
          </p:nvSpPr>
          <p:spPr>
            <a:xfrm>
              <a:off x="642957"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9"/>
            <p:cNvSpPr/>
            <p:nvPr/>
          </p:nvSpPr>
          <p:spPr>
            <a:xfrm>
              <a:off x="321428" y="-30"/>
              <a:ext cx="30" cy="5143334"/>
            </a:xfrm>
            <a:custGeom>
              <a:rect b="b" l="l" r="r" t="t"/>
              <a:pathLst>
                <a:path extrusionOk="0" fill="none" h="169691" w="1">
                  <a:moveTo>
                    <a:pt x="1" y="0"/>
                  </a:moveTo>
                  <a:lnTo>
                    <a:pt x="1"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9"/>
            <p:cNvSpPr/>
            <p:nvPr/>
          </p:nvSpPr>
          <p:spPr>
            <a:xfrm>
              <a:off x="51442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9"/>
            <p:cNvSpPr/>
            <p:nvPr/>
          </p:nvSpPr>
          <p:spPr>
            <a:xfrm>
              <a:off x="54657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9"/>
            <p:cNvSpPr/>
            <p:nvPr/>
          </p:nvSpPr>
          <p:spPr>
            <a:xfrm>
              <a:off x="57872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9"/>
            <p:cNvSpPr/>
            <p:nvPr/>
          </p:nvSpPr>
          <p:spPr>
            <a:xfrm>
              <a:off x="61088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9"/>
            <p:cNvSpPr/>
            <p:nvPr/>
          </p:nvSpPr>
          <p:spPr>
            <a:xfrm>
              <a:off x="64303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9"/>
            <p:cNvSpPr/>
            <p:nvPr/>
          </p:nvSpPr>
          <p:spPr>
            <a:xfrm>
              <a:off x="67518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9"/>
            <p:cNvSpPr/>
            <p:nvPr/>
          </p:nvSpPr>
          <p:spPr>
            <a:xfrm>
              <a:off x="70733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9"/>
            <p:cNvSpPr/>
            <p:nvPr/>
          </p:nvSpPr>
          <p:spPr>
            <a:xfrm>
              <a:off x="73949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9"/>
            <p:cNvSpPr/>
            <p:nvPr/>
          </p:nvSpPr>
          <p:spPr>
            <a:xfrm>
              <a:off x="771643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9"/>
            <p:cNvSpPr/>
            <p:nvPr/>
          </p:nvSpPr>
          <p:spPr>
            <a:xfrm>
              <a:off x="803795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9"/>
            <p:cNvSpPr/>
            <p:nvPr/>
          </p:nvSpPr>
          <p:spPr>
            <a:xfrm>
              <a:off x="8359481"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9"/>
            <p:cNvSpPr/>
            <p:nvPr/>
          </p:nvSpPr>
          <p:spPr>
            <a:xfrm>
              <a:off x="8681006" y="-30"/>
              <a:ext cx="30" cy="5143334"/>
            </a:xfrm>
            <a:custGeom>
              <a:rect b="b" l="l" r="r" t="t"/>
              <a:pathLst>
                <a:path extrusionOk="0" fill="none" h="169691" w="1">
                  <a:moveTo>
                    <a:pt x="0" y="0"/>
                  </a:moveTo>
                  <a:lnTo>
                    <a:pt x="0" y="169691"/>
                  </a:lnTo>
                </a:path>
              </a:pathLst>
            </a:custGeom>
            <a:noFill/>
            <a:ln cap="flat" cmpd="sng" w="4825">
              <a:solidFill>
                <a:schemeClr val="dk2"/>
              </a:solidFill>
              <a:prstDash val="solid"/>
              <a:miter lim="3214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 name="Google Shape;391;p9"/>
          <p:cNvSpPr/>
          <p:nvPr/>
        </p:nvSpPr>
        <p:spPr>
          <a:xfrm>
            <a:off x="-75" y="-25"/>
            <a:ext cx="9144000" cy="5143500"/>
          </a:xfrm>
          <a:prstGeom prst="frame">
            <a:avLst>
              <a:gd fmla="val 3092"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9"/>
          <p:cNvSpPr txBox="1"/>
          <p:nvPr>
            <p:ph idx="1" type="subTitle"/>
          </p:nvPr>
        </p:nvSpPr>
        <p:spPr>
          <a:xfrm>
            <a:off x="2047363" y="2274750"/>
            <a:ext cx="50490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3" name="Google Shape;393;p9"/>
          <p:cNvSpPr txBox="1"/>
          <p:nvPr>
            <p:ph type="title"/>
          </p:nvPr>
        </p:nvSpPr>
        <p:spPr>
          <a:xfrm>
            <a:off x="2047375" y="1633650"/>
            <a:ext cx="5049000" cy="64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94" name="Shape 394"/>
        <p:cNvGrpSpPr/>
        <p:nvPr/>
      </p:nvGrpSpPr>
      <p:grpSpPr>
        <a:xfrm>
          <a:off x="0" y="0"/>
          <a:ext cx="0" cy="0"/>
          <a:chOff x="0" y="0"/>
          <a:chExt cx="0" cy="0"/>
        </a:xfrm>
      </p:grpSpPr>
      <p:sp>
        <p:nvSpPr>
          <p:cNvPr id="395" name="Google Shape;395;p10"/>
          <p:cNvSpPr/>
          <p:nvPr>
            <p:ph idx="2" type="pic"/>
          </p:nvPr>
        </p:nvSpPr>
        <p:spPr>
          <a:xfrm>
            <a:off x="0" y="0"/>
            <a:ext cx="9144000" cy="5143500"/>
          </a:xfrm>
          <a:prstGeom prst="rect">
            <a:avLst/>
          </a:prstGeom>
          <a:noFill/>
          <a:ln>
            <a:noFill/>
          </a:ln>
        </p:spPr>
      </p:sp>
      <p:sp>
        <p:nvSpPr>
          <p:cNvPr id="396" name="Google Shape;396;p10"/>
          <p:cNvSpPr txBox="1"/>
          <p:nvPr>
            <p:ph idx="1" type="body"/>
          </p:nvPr>
        </p:nvSpPr>
        <p:spPr>
          <a:xfrm>
            <a:off x="713350" y="3826700"/>
            <a:ext cx="7717500" cy="777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2800"/>
              <a:buFont typeface="Aboreto"/>
              <a:buNone/>
              <a:defRPr b="1" sz="2800">
                <a:latin typeface="Aboreto"/>
                <a:ea typeface="Aboreto"/>
                <a:cs typeface="Aboreto"/>
                <a:sym typeface="Aboreto"/>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350" y="540650"/>
            <a:ext cx="7717500" cy="6411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Aboreto"/>
              <a:buNone/>
              <a:defRPr b="1" sz="2800">
                <a:solidFill>
                  <a:schemeClr val="dk1"/>
                </a:solidFill>
                <a:latin typeface="Aboreto"/>
                <a:ea typeface="Aboreto"/>
                <a:cs typeface="Aboreto"/>
                <a:sym typeface="Aboreto"/>
              </a:defRPr>
            </a:lvl1pPr>
            <a:lvl2pPr lvl="1">
              <a:spcBef>
                <a:spcPts val="0"/>
              </a:spcBef>
              <a:spcAft>
                <a:spcPts val="0"/>
              </a:spcAft>
              <a:buClr>
                <a:schemeClr val="dk1"/>
              </a:buClr>
              <a:buSzPts val="2800"/>
              <a:buFont typeface="Aboreto"/>
              <a:buNone/>
              <a:defRPr b="1" sz="2800">
                <a:solidFill>
                  <a:schemeClr val="dk1"/>
                </a:solidFill>
                <a:latin typeface="Aboreto"/>
                <a:ea typeface="Aboreto"/>
                <a:cs typeface="Aboreto"/>
                <a:sym typeface="Aboreto"/>
              </a:defRPr>
            </a:lvl2pPr>
            <a:lvl3pPr lvl="2">
              <a:spcBef>
                <a:spcPts val="0"/>
              </a:spcBef>
              <a:spcAft>
                <a:spcPts val="0"/>
              </a:spcAft>
              <a:buClr>
                <a:schemeClr val="dk1"/>
              </a:buClr>
              <a:buSzPts val="2800"/>
              <a:buFont typeface="Aboreto"/>
              <a:buNone/>
              <a:defRPr b="1" sz="2800">
                <a:solidFill>
                  <a:schemeClr val="dk1"/>
                </a:solidFill>
                <a:latin typeface="Aboreto"/>
                <a:ea typeface="Aboreto"/>
                <a:cs typeface="Aboreto"/>
                <a:sym typeface="Aboreto"/>
              </a:defRPr>
            </a:lvl3pPr>
            <a:lvl4pPr lvl="3">
              <a:spcBef>
                <a:spcPts val="0"/>
              </a:spcBef>
              <a:spcAft>
                <a:spcPts val="0"/>
              </a:spcAft>
              <a:buClr>
                <a:schemeClr val="dk1"/>
              </a:buClr>
              <a:buSzPts val="2800"/>
              <a:buFont typeface="Aboreto"/>
              <a:buNone/>
              <a:defRPr b="1" sz="2800">
                <a:solidFill>
                  <a:schemeClr val="dk1"/>
                </a:solidFill>
                <a:latin typeface="Aboreto"/>
                <a:ea typeface="Aboreto"/>
                <a:cs typeface="Aboreto"/>
                <a:sym typeface="Aboreto"/>
              </a:defRPr>
            </a:lvl4pPr>
            <a:lvl5pPr lvl="4">
              <a:spcBef>
                <a:spcPts val="0"/>
              </a:spcBef>
              <a:spcAft>
                <a:spcPts val="0"/>
              </a:spcAft>
              <a:buClr>
                <a:schemeClr val="dk1"/>
              </a:buClr>
              <a:buSzPts val="2800"/>
              <a:buFont typeface="Aboreto"/>
              <a:buNone/>
              <a:defRPr b="1" sz="2800">
                <a:solidFill>
                  <a:schemeClr val="dk1"/>
                </a:solidFill>
                <a:latin typeface="Aboreto"/>
                <a:ea typeface="Aboreto"/>
                <a:cs typeface="Aboreto"/>
                <a:sym typeface="Aboreto"/>
              </a:defRPr>
            </a:lvl5pPr>
            <a:lvl6pPr lvl="5">
              <a:spcBef>
                <a:spcPts val="0"/>
              </a:spcBef>
              <a:spcAft>
                <a:spcPts val="0"/>
              </a:spcAft>
              <a:buClr>
                <a:schemeClr val="dk1"/>
              </a:buClr>
              <a:buSzPts val="2800"/>
              <a:buFont typeface="Aboreto"/>
              <a:buNone/>
              <a:defRPr b="1" sz="2800">
                <a:solidFill>
                  <a:schemeClr val="dk1"/>
                </a:solidFill>
                <a:latin typeface="Aboreto"/>
                <a:ea typeface="Aboreto"/>
                <a:cs typeface="Aboreto"/>
                <a:sym typeface="Aboreto"/>
              </a:defRPr>
            </a:lvl6pPr>
            <a:lvl7pPr lvl="6">
              <a:spcBef>
                <a:spcPts val="0"/>
              </a:spcBef>
              <a:spcAft>
                <a:spcPts val="0"/>
              </a:spcAft>
              <a:buClr>
                <a:schemeClr val="dk1"/>
              </a:buClr>
              <a:buSzPts val="2800"/>
              <a:buFont typeface="Aboreto"/>
              <a:buNone/>
              <a:defRPr b="1" sz="2800">
                <a:solidFill>
                  <a:schemeClr val="dk1"/>
                </a:solidFill>
                <a:latin typeface="Aboreto"/>
                <a:ea typeface="Aboreto"/>
                <a:cs typeface="Aboreto"/>
                <a:sym typeface="Aboreto"/>
              </a:defRPr>
            </a:lvl7pPr>
            <a:lvl8pPr lvl="7">
              <a:spcBef>
                <a:spcPts val="0"/>
              </a:spcBef>
              <a:spcAft>
                <a:spcPts val="0"/>
              </a:spcAft>
              <a:buClr>
                <a:schemeClr val="dk1"/>
              </a:buClr>
              <a:buSzPts val="2800"/>
              <a:buFont typeface="Aboreto"/>
              <a:buNone/>
              <a:defRPr b="1" sz="2800">
                <a:solidFill>
                  <a:schemeClr val="dk1"/>
                </a:solidFill>
                <a:latin typeface="Aboreto"/>
                <a:ea typeface="Aboreto"/>
                <a:cs typeface="Aboreto"/>
                <a:sym typeface="Aboreto"/>
              </a:defRPr>
            </a:lvl8pPr>
            <a:lvl9pPr lvl="8">
              <a:spcBef>
                <a:spcPts val="0"/>
              </a:spcBef>
              <a:spcAft>
                <a:spcPts val="0"/>
              </a:spcAft>
              <a:buClr>
                <a:schemeClr val="dk1"/>
              </a:buClr>
              <a:buSzPts val="2800"/>
              <a:buFont typeface="Aboreto"/>
              <a:buNone/>
              <a:defRPr b="1" sz="2800">
                <a:solidFill>
                  <a:schemeClr val="dk1"/>
                </a:solidFill>
                <a:latin typeface="Aboreto"/>
                <a:ea typeface="Aboreto"/>
                <a:cs typeface="Aboreto"/>
                <a:sym typeface="Aboreto"/>
              </a:defRPr>
            </a:lvl9pPr>
          </a:lstStyle>
          <a:p/>
        </p:txBody>
      </p:sp>
      <p:sp>
        <p:nvSpPr>
          <p:cNvPr id="7" name="Google Shape;7;p1"/>
          <p:cNvSpPr txBox="1"/>
          <p:nvPr>
            <p:ph idx="1" type="body"/>
          </p:nvPr>
        </p:nvSpPr>
        <p:spPr>
          <a:xfrm>
            <a:off x="713350" y="1181627"/>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Quattrocento"/>
              <a:buChar char="●"/>
              <a:defRPr sz="1200">
                <a:solidFill>
                  <a:schemeClr val="dk1"/>
                </a:solidFill>
                <a:latin typeface="Quattrocento"/>
                <a:ea typeface="Quattrocento"/>
                <a:cs typeface="Quattrocento"/>
                <a:sym typeface="Quattrocento"/>
              </a:defRPr>
            </a:lvl1pPr>
            <a:lvl2pPr indent="-304800" lvl="1" marL="914400">
              <a:lnSpc>
                <a:spcPct val="100000"/>
              </a:lnSpc>
              <a:spcBef>
                <a:spcPts val="0"/>
              </a:spcBef>
              <a:spcAft>
                <a:spcPts val="0"/>
              </a:spcAft>
              <a:buClr>
                <a:schemeClr val="dk1"/>
              </a:buClr>
              <a:buSzPts val="1200"/>
              <a:buFont typeface="Quattrocento"/>
              <a:buChar char="○"/>
              <a:defRPr sz="1200">
                <a:solidFill>
                  <a:schemeClr val="dk1"/>
                </a:solidFill>
                <a:latin typeface="Quattrocento"/>
                <a:ea typeface="Quattrocento"/>
                <a:cs typeface="Quattrocento"/>
                <a:sym typeface="Quattrocento"/>
              </a:defRPr>
            </a:lvl2pPr>
            <a:lvl3pPr indent="-304800" lvl="2" marL="1371600">
              <a:lnSpc>
                <a:spcPct val="100000"/>
              </a:lnSpc>
              <a:spcBef>
                <a:spcPts val="0"/>
              </a:spcBef>
              <a:spcAft>
                <a:spcPts val="0"/>
              </a:spcAft>
              <a:buClr>
                <a:schemeClr val="dk1"/>
              </a:buClr>
              <a:buSzPts val="1200"/>
              <a:buFont typeface="Quattrocento"/>
              <a:buChar char="■"/>
              <a:defRPr sz="1200">
                <a:solidFill>
                  <a:schemeClr val="dk1"/>
                </a:solidFill>
                <a:latin typeface="Quattrocento"/>
                <a:ea typeface="Quattrocento"/>
                <a:cs typeface="Quattrocento"/>
                <a:sym typeface="Quattrocento"/>
              </a:defRPr>
            </a:lvl3pPr>
            <a:lvl4pPr indent="-304800" lvl="3" marL="1828800">
              <a:lnSpc>
                <a:spcPct val="100000"/>
              </a:lnSpc>
              <a:spcBef>
                <a:spcPts val="0"/>
              </a:spcBef>
              <a:spcAft>
                <a:spcPts val="0"/>
              </a:spcAft>
              <a:buClr>
                <a:schemeClr val="dk1"/>
              </a:buClr>
              <a:buSzPts val="1200"/>
              <a:buFont typeface="Quattrocento"/>
              <a:buChar char="●"/>
              <a:defRPr sz="1200">
                <a:solidFill>
                  <a:schemeClr val="dk1"/>
                </a:solidFill>
                <a:latin typeface="Quattrocento"/>
                <a:ea typeface="Quattrocento"/>
                <a:cs typeface="Quattrocento"/>
                <a:sym typeface="Quattrocento"/>
              </a:defRPr>
            </a:lvl4pPr>
            <a:lvl5pPr indent="-304800" lvl="4" marL="2286000">
              <a:lnSpc>
                <a:spcPct val="100000"/>
              </a:lnSpc>
              <a:spcBef>
                <a:spcPts val="0"/>
              </a:spcBef>
              <a:spcAft>
                <a:spcPts val="0"/>
              </a:spcAft>
              <a:buClr>
                <a:schemeClr val="dk1"/>
              </a:buClr>
              <a:buSzPts val="1200"/>
              <a:buFont typeface="Quattrocento"/>
              <a:buChar char="○"/>
              <a:defRPr sz="1200">
                <a:solidFill>
                  <a:schemeClr val="dk1"/>
                </a:solidFill>
                <a:latin typeface="Quattrocento"/>
                <a:ea typeface="Quattrocento"/>
                <a:cs typeface="Quattrocento"/>
                <a:sym typeface="Quattrocento"/>
              </a:defRPr>
            </a:lvl5pPr>
            <a:lvl6pPr indent="-304800" lvl="5" marL="2743200">
              <a:lnSpc>
                <a:spcPct val="100000"/>
              </a:lnSpc>
              <a:spcBef>
                <a:spcPts val="0"/>
              </a:spcBef>
              <a:spcAft>
                <a:spcPts val="0"/>
              </a:spcAft>
              <a:buClr>
                <a:schemeClr val="dk1"/>
              </a:buClr>
              <a:buSzPts val="1200"/>
              <a:buFont typeface="Quattrocento"/>
              <a:buChar char="■"/>
              <a:defRPr sz="1200">
                <a:solidFill>
                  <a:schemeClr val="dk1"/>
                </a:solidFill>
                <a:latin typeface="Quattrocento"/>
                <a:ea typeface="Quattrocento"/>
                <a:cs typeface="Quattrocento"/>
                <a:sym typeface="Quattrocento"/>
              </a:defRPr>
            </a:lvl6pPr>
            <a:lvl7pPr indent="-304800" lvl="6" marL="3200400">
              <a:lnSpc>
                <a:spcPct val="100000"/>
              </a:lnSpc>
              <a:spcBef>
                <a:spcPts val="0"/>
              </a:spcBef>
              <a:spcAft>
                <a:spcPts val="0"/>
              </a:spcAft>
              <a:buClr>
                <a:schemeClr val="dk1"/>
              </a:buClr>
              <a:buSzPts val="1200"/>
              <a:buFont typeface="Quattrocento"/>
              <a:buChar char="●"/>
              <a:defRPr sz="1200">
                <a:solidFill>
                  <a:schemeClr val="dk1"/>
                </a:solidFill>
                <a:latin typeface="Quattrocento"/>
                <a:ea typeface="Quattrocento"/>
                <a:cs typeface="Quattrocento"/>
                <a:sym typeface="Quattrocento"/>
              </a:defRPr>
            </a:lvl7pPr>
            <a:lvl8pPr indent="-304800" lvl="7" marL="3657600">
              <a:lnSpc>
                <a:spcPct val="100000"/>
              </a:lnSpc>
              <a:spcBef>
                <a:spcPts val="0"/>
              </a:spcBef>
              <a:spcAft>
                <a:spcPts val="0"/>
              </a:spcAft>
              <a:buClr>
                <a:schemeClr val="dk1"/>
              </a:buClr>
              <a:buSzPts val="1200"/>
              <a:buFont typeface="Quattrocento"/>
              <a:buChar char="○"/>
              <a:defRPr sz="1200">
                <a:solidFill>
                  <a:schemeClr val="dk1"/>
                </a:solidFill>
                <a:latin typeface="Quattrocento"/>
                <a:ea typeface="Quattrocento"/>
                <a:cs typeface="Quattrocento"/>
                <a:sym typeface="Quattrocento"/>
              </a:defRPr>
            </a:lvl8pPr>
            <a:lvl9pPr indent="-304800" lvl="8" marL="4114800">
              <a:lnSpc>
                <a:spcPct val="100000"/>
              </a:lnSpc>
              <a:spcBef>
                <a:spcPts val="0"/>
              </a:spcBef>
              <a:spcAft>
                <a:spcPts val="0"/>
              </a:spcAft>
              <a:buClr>
                <a:schemeClr val="dk1"/>
              </a:buClr>
              <a:buSzPts val="1200"/>
              <a:buFont typeface="Quattrocento"/>
              <a:buChar char="■"/>
              <a:defRPr sz="1200">
                <a:solidFill>
                  <a:schemeClr val="dk1"/>
                </a:solidFill>
                <a:latin typeface="Quattrocento"/>
                <a:ea typeface="Quattrocento"/>
                <a:cs typeface="Quattrocento"/>
                <a:sym typeface="Quattrocen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57" name="Shape 957"/>
        <p:cNvGrpSpPr/>
        <p:nvPr/>
      </p:nvGrpSpPr>
      <p:grpSpPr>
        <a:xfrm>
          <a:off x="0" y="0"/>
          <a:ext cx="0" cy="0"/>
          <a:chOff x="0" y="0"/>
          <a:chExt cx="0" cy="0"/>
        </a:xfrm>
      </p:grpSpPr>
      <p:sp>
        <p:nvSpPr>
          <p:cNvPr id="958" name="Google Shape;958;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959" name="Google Shape;959;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sJkWQ3rpi7BIaq06zB7NacCyGgz_zRZIv8Hteh3BH7E/copy" TargetMode="External"/><Relationship Id="rId5"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sJkWQ3rpi7BIaq06zB7NacCyGgz_zRZIv8Hteh3BH7E/copy" TargetMode="External"/><Relationship Id="rId5"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2.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2.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s://www.freepik.com/free-vector/mechanic-vertical-flyer-template_13530933.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hyperlink" Target="https://www.freepik.com/free-vector/building-design-with-3d-blueprint-concept_5670924.htm/?utm_source=slidesgo_template&amp;utm_medium=referral-link&amp;utm_campaign=sg_resources&amp;utm_content=freepik" TargetMode="External"/><Relationship Id="rId4" Type="http://schemas.openxmlformats.org/officeDocument/2006/relationships/hyperlink" Target="https://www.freepik.com/free-vector/3d-blueprint-building_5742775.htm/?utm_source=slidesgo_template&amp;utm_medium=referral-link&amp;utm_campaign=sg_resources&amp;utm_content=freepik" TargetMode="External"/><Relationship Id="rId5" Type="http://schemas.openxmlformats.org/officeDocument/2006/relationships/hyperlink" Target="https://www.freepik.com/free-vector/3d-blueprint-building-project_5771323.htm/?utm_source=slidesgo_template&amp;utm_medium=referral-link&amp;utm_campaign=sg_resources&amp;utm_content=freepik" TargetMode="External"/><Relationship Id="rId6" Type="http://schemas.openxmlformats.org/officeDocument/2006/relationships/hyperlink" Target="https://www.freepik.com/free-photo/architect-making-plan-with-loupe_1470253.htm/?utm_source=slidesgo_template&amp;utm_medium=referral-link&amp;utm_campaign=sg_resources&amp;utm_content=freepik" TargetMode="External"/><Relationship Id="rId7" Type="http://schemas.openxmlformats.org/officeDocument/2006/relationships/hyperlink" Target="https://www.flaticon.com/packs/engineering-12/?utm_source=slidesgo_template&amp;utm_medium=referral-link&amp;utm_campaign=sg_resources&amp;utm_content=flaticon"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hyperlink" Target="https://fonts.google.com/specimen/Aboreto" TargetMode="External"/><Relationship Id="rId4" Type="http://schemas.openxmlformats.org/officeDocument/2006/relationships/hyperlink" Target="https://fonts.google.com/specimen/Quattrocento"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8.png"/><Relationship Id="rId14" Type="http://schemas.openxmlformats.org/officeDocument/2006/relationships/image" Target="../media/image6.png"/><Relationship Id="rId17" Type="http://schemas.openxmlformats.org/officeDocument/2006/relationships/image" Target="../media/image4.png"/><Relationship Id="rId16" Type="http://schemas.openxmlformats.org/officeDocument/2006/relationships/image" Target="../media/image7.png"/><Relationship Id="rId5"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26"/>
          <p:cNvSpPr txBox="1"/>
          <p:nvPr>
            <p:ph type="ctrTitle"/>
          </p:nvPr>
        </p:nvSpPr>
        <p:spPr>
          <a:xfrm>
            <a:off x="715375" y="1116934"/>
            <a:ext cx="3955200" cy="239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200"/>
              <a:t>ENGINEERING AESTHETIC</a:t>
            </a:r>
            <a:r>
              <a:rPr lang="en" sz="4800"/>
              <a:t> </a:t>
            </a:r>
            <a:r>
              <a:rPr i="1" lang="en" sz="3100"/>
              <a:t>Business Plan</a:t>
            </a:r>
            <a:endParaRPr b="0" sz="4400"/>
          </a:p>
        </p:txBody>
      </p:sp>
      <p:sp>
        <p:nvSpPr>
          <p:cNvPr id="968" name="Google Shape;968;p26"/>
          <p:cNvSpPr txBox="1"/>
          <p:nvPr>
            <p:ph idx="1" type="subTitle"/>
          </p:nvPr>
        </p:nvSpPr>
        <p:spPr>
          <a:xfrm>
            <a:off x="715375" y="3692366"/>
            <a:ext cx="3955200" cy="33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969" name="Google Shape;969;p26"/>
          <p:cNvGrpSpPr/>
          <p:nvPr/>
        </p:nvGrpSpPr>
        <p:grpSpPr>
          <a:xfrm>
            <a:off x="5281101" y="1057403"/>
            <a:ext cx="3542599" cy="2908470"/>
            <a:chOff x="1071925" y="620775"/>
            <a:chExt cx="5483900" cy="4502275"/>
          </a:xfrm>
        </p:grpSpPr>
        <p:sp>
          <p:nvSpPr>
            <p:cNvPr id="970" name="Google Shape;970;p26"/>
            <p:cNvSpPr/>
            <p:nvPr/>
          </p:nvSpPr>
          <p:spPr>
            <a:xfrm>
              <a:off x="3141700" y="1210875"/>
              <a:ext cx="25" cy="2474650"/>
            </a:xfrm>
            <a:custGeom>
              <a:rect b="b" l="l" r="r" t="t"/>
              <a:pathLst>
                <a:path extrusionOk="0" fill="none" h="98986" w="1">
                  <a:moveTo>
                    <a:pt x="0" y="1"/>
                  </a:moveTo>
                  <a:lnTo>
                    <a:pt x="0" y="98986"/>
                  </a:lnTo>
                </a:path>
              </a:pathLst>
            </a:custGeom>
            <a:noFill/>
            <a:ln cap="rnd" cmpd="sng" w="99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6"/>
            <p:cNvSpPr/>
            <p:nvPr/>
          </p:nvSpPr>
          <p:spPr>
            <a:xfrm>
              <a:off x="3341350" y="1228625"/>
              <a:ext cx="25" cy="2458025"/>
            </a:xfrm>
            <a:custGeom>
              <a:rect b="b" l="l" r="r" t="t"/>
              <a:pathLst>
                <a:path extrusionOk="0" fill="none" h="98321" w="1">
                  <a:moveTo>
                    <a:pt x="1" y="1"/>
                  </a:moveTo>
                  <a:lnTo>
                    <a:pt x="1" y="98320"/>
                  </a:lnTo>
                </a:path>
              </a:pathLst>
            </a:custGeom>
            <a:noFill/>
            <a:ln cap="rnd" cmpd="sng" w="99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6"/>
            <p:cNvSpPr/>
            <p:nvPr/>
          </p:nvSpPr>
          <p:spPr>
            <a:xfrm>
              <a:off x="1477900" y="3671075"/>
              <a:ext cx="4619825" cy="413775"/>
            </a:xfrm>
            <a:custGeom>
              <a:rect b="b" l="l" r="r" t="t"/>
              <a:pathLst>
                <a:path extrusionOk="0" fill="none" h="16551" w="184793">
                  <a:moveTo>
                    <a:pt x="0" y="10427"/>
                  </a:moveTo>
                  <a:cubicBezTo>
                    <a:pt x="621" y="10383"/>
                    <a:pt x="70190" y="1"/>
                    <a:pt x="70190" y="1"/>
                  </a:cubicBezTo>
                  <a:lnTo>
                    <a:pt x="184793" y="15840"/>
                  </a:lnTo>
                  <a:lnTo>
                    <a:pt x="184793" y="16550"/>
                  </a:lnTo>
                  <a:lnTo>
                    <a:pt x="70146" y="1864"/>
                  </a:lnTo>
                  <a:lnTo>
                    <a:pt x="0" y="11270"/>
                  </a:lnTo>
                  <a:close/>
                </a:path>
              </a:pathLst>
            </a:custGeom>
            <a:noFill/>
            <a:ln cap="rnd" cmpd="sng" w="99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6"/>
            <p:cNvSpPr/>
            <p:nvPr/>
          </p:nvSpPr>
          <p:spPr>
            <a:xfrm>
              <a:off x="1492325" y="3717675"/>
              <a:ext cx="4592100" cy="382700"/>
            </a:xfrm>
            <a:custGeom>
              <a:rect b="b" l="l" r="r" t="t"/>
              <a:pathLst>
                <a:path extrusionOk="0" fill="none" h="15308" w="183684">
                  <a:moveTo>
                    <a:pt x="0" y="9318"/>
                  </a:moveTo>
                  <a:cubicBezTo>
                    <a:pt x="577" y="9273"/>
                    <a:pt x="69569" y="0"/>
                    <a:pt x="69569" y="0"/>
                  </a:cubicBezTo>
                  <a:lnTo>
                    <a:pt x="183684" y="14597"/>
                  </a:lnTo>
                  <a:lnTo>
                    <a:pt x="183684" y="15307"/>
                  </a:lnTo>
                  <a:lnTo>
                    <a:pt x="69480" y="1819"/>
                  </a:lnTo>
                  <a:lnTo>
                    <a:pt x="0" y="10161"/>
                  </a:lnTo>
                  <a:close/>
                </a:path>
              </a:pathLst>
            </a:custGeom>
            <a:noFill/>
            <a:ln cap="rnd" cmpd="sng" w="77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6"/>
            <p:cNvSpPr/>
            <p:nvPr/>
          </p:nvSpPr>
          <p:spPr>
            <a:xfrm>
              <a:off x="1520050" y="3763150"/>
              <a:ext cx="4536650" cy="349425"/>
            </a:xfrm>
            <a:custGeom>
              <a:rect b="b" l="l" r="r" t="t"/>
              <a:pathLst>
                <a:path extrusionOk="0" fill="none" h="13977" w="181466">
                  <a:moveTo>
                    <a:pt x="0" y="8209"/>
                  </a:moveTo>
                  <a:cubicBezTo>
                    <a:pt x="577" y="8120"/>
                    <a:pt x="68371" y="0"/>
                    <a:pt x="68371" y="0"/>
                  </a:cubicBezTo>
                  <a:lnTo>
                    <a:pt x="181465" y="13311"/>
                  </a:lnTo>
                  <a:lnTo>
                    <a:pt x="181465" y="13976"/>
                  </a:lnTo>
                  <a:lnTo>
                    <a:pt x="68327" y="1820"/>
                  </a:lnTo>
                  <a:lnTo>
                    <a:pt x="0" y="9007"/>
                  </a:lnTo>
                  <a:close/>
                </a:path>
              </a:pathLst>
            </a:custGeom>
            <a:noFill/>
            <a:ln cap="rnd" cmpd="sng" w="77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6"/>
            <p:cNvSpPr/>
            <p:nvPr/>
          </p:nvSpPr>
          <p:spPr>
            <a:xfrm>
              <a:off x="1588825" y="3808625"/>
              <a:ext cx="4467875" cy="377150"/>
            </a:xfrm>
            <a:custGeom>
              <a:rect b="b" l="l" r="r" t="t"/>
              <a:pathLst>
                <a:path extrusionOk="0" fill="none" h="15086" w="178715">
                  <a:moveTo>
                    <a:pt x="0" y="6922"/>
                  </a:moveTo>
                  <a:lnTo>
                    <a:pt x="0" y="11048"/>
                  </a:lnTo>
                  <a:lnTo>
                    <a:pt x="65310" y="3550"/>
                  </a:lnTo>
                  <a:lnTo>
                    <a:pt x="178714" y="15086"/>
                  </a:lnTo>
                  <a:lnTo>
                    <a:pt x="178714" y="12157"/>
                  </a:lnTo>
                  <a:lnTo>
                    <a:pt x="65576" y="1"/>
                  </a:lnTo>
                  <a:close/>
                </a:path>
              </a:pathLst>
            </a:custGeom>
            <a:noFill/>
            <a:ln cap="rnd" cmpd="sng" w="77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6"/>
            <p:cNvSpPr/>
            <p:nvPr/>
          </p:nvSpPr>
          <p:spPr>
            <a:xfrm>
              <a:off x="1588825" y="3897350"/>
              <a:ext cx="4467875" cy="288425"/>
            </a:xfrm>
            <a:custGeom>
              <a:rect b="b" l="l" r="r" t="t"/>
              <a:pathLst>
                <a:path extrusionOk="0" fill="none" h="11537" w="178715">
                  <a:moveTo>
                    <a:pt x="0" y="7499"/>
                  </a:moveTo>
                  <a:lnTo>
                    <a:pt x="3062" y="7499"/>
                  </a:lnTo>
                  <a:lnTo>
                    <a:pt x="65310" y="800"/>
                  </a:lnTo>
                  <a:lnTo>
                    <a:pt x="178714" y="11537"/>
                  </a:lnTo>
                  <a:lnTo>
                    <a:pt x="65310" y="1"/>
                  </a:lnTo>
                  <a:close/>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6"/>
            <p:cNvSpPr/>
            <p:nvPr/>
          </p:nvSpPr>
          <p:spPr>
            <a:xfrm>
              <a:off x="3113975" y="3917325"/>
              <a:ext cx="227400" cy="912900"/>
            </a:xfrm>
            <a:custGeom>
              <a:rect b="b" l="l" r="r" t="t"/>
              <a:pathLst>
                <a:path extrusionOk="0" fill="none" h="36516" w="9096">
                  <a:moveTo>
                    <a:pt x="0" y="444"/>
                  </a:moveTo>
                  <a:lnTo>
                    <a:pt x="0" y="2219"/>
                  </a:lnTo>
                  <a:lnTo>
                    <a:pt x="754" y="2219"/>
                  </a:lnTo>
                  <a:lnTo>
                    <a:pt x="754" y="36294"/>
                  </a:lnTo>
                  <a:lnTo>
                    <a:pt x="4082" y="36515"/>
                  </a:lnTo>
                  <a:lnTo>
                    <a:pt x="8297" y="36249"/>
                  </a:lnTo>
                  <a:lnTo>
                    <a:pt x="8297" y="2574"/>
                  </a:lnTo>
                  <a:lnTo>
                    <a:pt x="9096" y="2574"/>
                  </a:lnTo>
                  <a:lnTo>
                    <a:pt x="9096" y="444"/>
                  </a:lnTo>
                  <a:lnTo>
                    <a:pt x="4304" y="1"/>
                  </a:lnTo>
                  <a:close/>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6"/>
            <p:cNvSpPr/>
            <p:nvPr/>
          </p:nvSpPr>
          <p:spPr>
            <a:xfrm>
              <a:off x="1615425" y="4011600"/>
              <a:ext cx="1705975" cy="135350"/>
            </a:xfrm>
            <a:custGeom>
              <a:rect b="b" l="l" r="r" t="t"/>
              <a:pathLst>
                <a:path extrusionOk="0" fill="none" h="5414" w="68239">
                  <a:moveTo>
                    <a:pt x="1" y="5414"/>
                  </a:moveTo>
                  <a:lnTo>
                    <a:pt x="64246" y="1"/>
                  </a:lnTo>
                  <a:lnTo>
                    <a:pt x="68239" y="311"/>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6"/>
            <p:cNvSpPr/>
            <p:nvPr/>
          </p:nvSpPr>
          <p:spPr>
            <a:xfrm>
              <a:off x="1615425" y="4033800"/>
              <a:ext cx="1705975" cy="127575"/>
            </a:xfrm>
            <a:custGeom>
              <a:rect b="b" l="l" r="r" t="t"/>
              <a:pathLst>
                <a:path extrusionOk="0" fill="none" h="5103" w="68239">
                  <a:moveTo>
                    <a:pt x="1" y="5103"/>
                  </a:moveTo>
                  <a:lnTo>
                    <a:pt x="64246" y="0"/>
                  </a:lnTo>
                  <a:lnTo>
                    <a:pt x="68239" y="311"/>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6"/>
            <p:cNvSpPr/>
            <p:nvPr/>
          </p:nvSpPr>
          <p:spPr>
            <a:xfrm>
              <a:off x="3132825" y="4748125"/>
              <a:ext cx="188575" cy="25"/>
            </a:xfrm>
            <a:custGeom>
              <a:rect b="b" l="l" r="r" t="t"/>
              <a:pathLst>
                <a:path extrusionOk="0" fill="none" h="1" w="7543">
                  <a:moveTo>
                    <a:pt x="0" y="0"/>
                  </a:moveTo>
                  <a:lnTo>
                    <a:pt x="3461" y="0"/>
                  </a:lnTo>
                  <a:lnTo>
                    <a:pt x="7543" y="0"/>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6"/>
            <p:cNvSpPr/>
            <p:nvPr/>
          </p:nvSpPr>
          <p:spPr>
            <a:xfrm>
              <a:off x="3221550" y="4033800"/>
              <a:ext cx="25" cy="714350"/>
            </a:xfrm>
            <a:custGeom>
              <a:rect b="b" l="l" r="r" t="t"/>
              <a:pathLst>
                <a:path extrusionOk="0" fill="none" h="28574" w="1">
                  <a:moveTo>
                    <a:pt x="1" y="0"/>
                  </a:moveTo>
                  <a:lnTo>
                    <a:pt x="1" y="28573"/>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6"/>
            <p:cNvSpPr/>
            <p:nvPr/>
          </p:nvSpPr>
          <p:spPr>
            <a:xfrm>
              <a:off x="1608775" y="4084825"/>
              <a:ext cx="1524075" cy="726550"/>
            </a:xfrm>
            <a:custGeom>
              <a:rect b="b" l="l" r="r" t="t"/>
              <a:pathLst>
                <a:path extrusionOk="0" fill="none" h="29062" w="60963">
                  <a:moveTo>
                    <a:pt x="60962" y="29061"/>
                  </a:moveTo>
                  <a:lnTo>
                    <a:pt x="1" y="27242"/>
                  </a:lnTo>
                  <a:lnTo>
                    <a:pt x="1" y="0"/>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6"/>
            <p:cNvSpPr/>
            <p:nvPr/>
          </p:nvSpPr>
          <p:spPr>
            <a:xfrm>
              <a:off x="2692475" y="3957250"/>
              <a:ext cx="58800" cy="851900"/>
            </a:xfrm>
            <a:custGeom>
              <a:rect b="b" l="l" r="r" t="t"/>
              <a:pathLst>
                <a:path extrusionOk="0" fill="none" h="34076" w="2352">
                  <a:moveTo>
                    <a:pt x="2352" y="400"/>
                  </a:moveTo>
                  <a:lnTo>
                    <a:pt x="2352" y="33721"/>
                  </a:lnTo>
                  <a:lnTo>
                    <a:pt x="1065" y="34075"/>
                  </a:lnTo>
                  <a:lnTo>
                    <a:pt x="1065" y="2707"/>
                  </a:lnTo>
                  <a:cubicBezTo>
                    <a:pt x="1065" y="2707"/>
                    <a:pt x="0" y="1332"/>
                    <a:pt x="400" y="1"/>
                  </a:cubicBezTo>
                  <a:close/>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6"/>
            <p:cNvSpPr/>
            <p:nvPr/>
          </p:nvSpPr>
          <p:spPr>
            <a:xfrm>
              <a:off x="2619250" y="3967250"/>
              <a:ext cx="99875" cy="841900"/>
            </a:xfrm>
            <a:custGeom>
              <a:rect b="b" l="l" r="r" t="t"/>
              <a:pathLst>
                <a:path extrusionOk="0" fill="none" h="33676" w="3995">
                  <a:moveTo>
                    <a:pt x="356" y="0"/>
                  </a:moveTo>
                  <a:cubicBezTo>
                    <a:pt x="1" y="1287"/>
                    <a:pt x="1021" y="2707"/>
                    <a:pt x="1021" y="2707"/>
                  </a:cubicBezTo>
                  <a:lnTo>
                    <a:pt x="1021" y="33542"/>
                  </a:lnTo>
                  <a:lnTo>
                    <a:pt x="3994" y="33675"/>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6"/>
            <p:cNvSpPr/>
            <p:nvPr/>
          </p:nvSpPr>
          <p:spPr>
            <a:xfrm>
              <a:off x="2266525" y="4002725"/>
              <a:ext cx="55500" cy="793125"/>
            </a:xfrm>
            <a:custGeom>
              <a:rect b="b" l="l" r="r" t="t"/>
              <a:pathLst>
                <a:path extrusionOk="0" fill="none" h="31725" w="2220">
                  <a:moveTo>
                    <a:pt x="2219" y="400"/>
                  </a:moveTo>
                  <a:lnTo>
                    <a:pt x="2219" y="31369"/>
                  </a:lnTo>
                  <a:lnTo>
                    <a:pt x="977" y="31724"/>
                  </a:lnTo>
                  <a:lnTo>
                    <a:pt x="977" y="2530"/>
                  </a:lnTo>
                  <a:cubicBezTo>
                    <a:pt x="977" y="2530"/>
                    <a:pt x="1" y="1243"/>
                    <a:pt x="356" y="1"/>
                  </a:cubicBezTo>
                  <a:close/>
                </a:path>
              </a:pathLst>
            </a:custGeom>
            <a:noFill/>
            <a:ln cap="rnd" cmpd="sng" w="77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6"/>
            <p:cNvSpPr/>
            <p:nvPr/>
          </p:nvSpPr>
          <p:spPr>
            <a:xfrm>
              <a:off x="2214400" y="4013825"/>
              <a:ext cx="76575" cy="782025"/>
            </a:xfrm>
            <a:custGeom>
              <a:rect b="b" l="l" r="r" t="t"/>
              <a:pathLst>
                <a:path extrusionOk="0" fill="none" h="31281" w="3063">
                  <a:moveTo>
                    <a:pt x="356" y="1"/>
                  </a:moveTo>
                  <a:cubicBezTo>
                    <a:pt x="1" y="1243"/>
                    <a:pt x="977" y="2530"/>
                    <a:pt x="977" y="2530"/>
                  </a:cubicBezTo>
                  <a:lnTo>
                    <a:pt x="977" y="31191"/>
                  </a:lnTo>
                  <a:lnTo>
                    <a:pt x="3062" y="31280"/>
                  </a:lnTo>
                </a:path>
              </a:pathLst>
            </a:custGeom>
            <a:noFill/>
            <a:ln cap="rnd" cmpd="sng" w="77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6"/>
            <p:cNvSpPr/>
            <p:nvPr/>
          </p:nvSpPr>
          <p:spPr>
            <a:xfrm>
              <a:off x="2266525" y="4002725"/>
              <a:ext cx="55500" cy="793125"/>
            </a:xfrm>
            <a:custGeom>
              <a:rect b="b" l="l" r="r" t="t"/>
              <a:pathLst>
                <a:path extrusionOk="0" fill="none" h="31725" w="2220">
                  <a:moveTo>
                    <a:pt x="2219" y="400"/>
                  </a:moveTo>
                  <a:lnTo>
                    <a:pt x="2219" y="31369"/>
                  </a:lnTo>
                  <a:lnTo>
                    <a:pt x="977" y="31724"/>
                  </a:lnTo>
                  <a:lnTo>
                    <a:pt x="977" y="2530"/>
                  </a:lnTo>
                  <a:cubicBezTo>
                    <a:pt x="977" y="2530"/>
                    <a:pt x="1" y="1243"/>
                    <a:pt x="356" y="1"/>
                  </a:cubicBezTo>
                  <a:close/>
                </a:path>
              </a:pathLst>
            </a:custGeom>
            <a:noFill/>
            <a:ln cap="rnd" cmpd="sng" w="77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6"/>
            <p:cNvSpPr/>
            <p:nvPr/>
          </p:nvSpPr>
          <p:spPr>
            <a:xfrm>
              <a:off x="2214400" y="4013825"/>
              <a:ext cx="76575" cy="782025"/>
            </a:xfrm>
            <a:custGeom>
              <a:rect b="b" l="l" r="r" t="t"/>
              <a:pathLst>
                <a:path extrusionOk="0" fill="none" h="31281" w="3063">
                  <a:moveTo>
                    <a:pt x="356" y="1"/>
                  </a:moveTo>
                  <a:cubicBezTo>
                    <a:pt x="1" y="1243"/>
                    <a:pt x="977" y="2530"/>
                    <a:pt x="977" y="2530"/>
                  </a:cubicBezTo>
                  <a:lnTo>
                    <a:pt x="977" y="31191"/>
                  </a:lnTo>
                  <a:lnTo>
                    <a:pt x="3062" y="31280"/>
                  </a:lnTo>
                </a:path>
              </a:pathLst>
            </a:custGeom>
            <a:noFill/>
            <a:ln cap="rnd" cmpd="sng" w="77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6"/>
            <p:cNvSpPr/>
            <p:nvPr/>
          </p:nvSpPr>
          <p:spPr>
            <a:xfrm>
              <a:off x="1908275" y="4047100"/>
              <a:ext cx="45500" cy="738750"/>
            </a:xfrm>
            <a:custGeom>
              <a:rect b="b" l="l" r="r" t="t"/>
              <a:pathLst>
                <a:path extrusionOk="0" fill="none" h="29550" w="1820">
                  <a:moveTo>
                    <a:pt x="1819" y="267"/>
                  </a:moveTo>
                  <a:lnTo>
                    <a:pt x="1819" y="29195"/>
                  </a:lnTo>
                  <a:lnTo>
                    <a:pt x="799" y="29550"/>
                  </a:lnTo>
                  <a:lnTo>
                    <a:pt x="799" y="2308"/>
                  </a:lnTo>
                  <a:cubicBezTo>
                    <a:pt x="799" y="2308"/>
                    <a:pt x="0" y="1243"/>
                    <a:pt x="266" y="1"/>
                  </a:cubicBezTo>
                  <a:close/>
                </a:path>
              </a:pathLst>
            </a:custGeom>
            <a:noFill/>
            <a:ln cap="rnd" cmpd="sng" w="66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6"/>
            <p:cNvSpPr/>
            <p:nvPr/>
          </p:nvSpPr>
          <p:spPr>
            <a:xfrm>
              <a:off x="1866125" y="4052650"/>
              <a:ext cx="62125" cy="733200"/>
            </a:xfrm>
            <a:custGeom>
              <a:rect b="b" l="l" r="r" t="t"/>
              <a:pathLst>
                <a:path extrusionOk="0" fill="none" h="29328" w="2485">
                  <a:moveTo>
                    <a:pt x="266" y="1"/>
                  </a:moveTo>
                  <a:cubicBezTo>
                    <a:pt x="0" y="1243"/>
                    <a:pt x="799" y="2529"/>
                    <a:pt x="799" y="2529"/>
                  </a:cubicBezTo>
                  <a:lnTo>
                    <a:pt x="799" y="29239"/>
                  </a:lnTo>
                  <a:lnTo>
                    <a:pt x="2485" y="29328"/>
                  </a:lnTo>
                </a:path>
              </a:pathLst>
            </a:custGeom>
            <a:noFill/>
            <a:ln cap="rnd" cmpd="sng" w="66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6"/>
            <p:cNvSpPr/>
            <p:nvPr/>
          </p:nvSpPr>
          <p:spPr>
            <a:xfrm>
              <a:off x="1625425" y="4079275"/>
              <a:ext cx="44375" cy="696600"/>
            </a:xfrm>
            <a:custGeom>
              <a:rect b="b" l="l" r="r" t="t"/>
              <a:pathLst>
                <a:path extrusionOk="0" fill="none" h="27864" w="1775">
                  <a:moveTo>
                    <a:pt x="1775" y="178"/>
                  </a:moveTo>
                  <a:lnTo>
                    <a:pt x="1775" y="27553"/>
                  </a:lnTo>
                  <a:lnTo>
                    <a:pt x="799" y="27863"/>
                  </a:lnTo>
                  <a:lnTo>
                    <a:pt x="799" y="2219"/>
                  </a:lnTo>
                  <a:cubicBezTo>
                    <a:pt x="799" y="2219"/>
                    <a:pt x="0" y="1198"/>
                    <a:pt x="311" y="0"/>
                  </a:cubicBez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6"/>
            <p:cNvSpPr/>
            <p:nvPr/>
          </p:nvSpPr>
          <p:spPr>
            <a:xfrm>
              <a:off x="1585500" y="4084825"/>
              <a:ext cx="59900" cy="691050"/>
            </a:xfrm>
            <a:custGeom>
              <a:rect b="b" l="l" r="r" t="t"/>
              <a:pathLst>
                <a:path extrusionOk="0" fill="none" h="27642" w="2396">
                  <a:moveTo>
                    <a:pt x="266" y="0"/>
                  </a:moveTo>
                  <a:cubicBezTo>
                    <a:pt x="0" y="1154"/>
                    <a:pt x="754" y="2396"/>
                    <a:pt x="754" y="2396"/>
                  </a:cubicBezTo>
                  <a:lnTo>
                    <a:pt x="754" y="27597"/>
                  </a:lnTo>
                  <a:lnTo>
                    <a:pt x="2396" y="2764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6"/>
            <p:cNvSpPr/>
            <p:nvPr/>
          </p:nvSpPr>
          <p:spPr>
            <a:xfrm>
              <a:off x="1604350" y="4727050"/>
              <a:ext cx="1146925" cy="15550"/>
            </a:xfrm>
            <a:custGeom>
              <a:rect b="b" l="l" r="r" t="t"/>
              <a:pathLst>
                <a:path extrusionOk="0" fill="none" h="622" w="45877">
                  <a:moveTo>
                    <a:pt x="45877" y="621"/>
                  </a:moveTo>
                  <a:lnTo>
                    <a:pt x="0" y="0"/>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6"/>
            <p:cNvSpPr/>
            <p:nvPr/>
          </p:nvSpPr>
          <p:spPr>
            <a:xfrm>
              <a:off x="3321375" y="4019375"/>
              <a:ext cx="1973300" cy="168625"/>
            </a:xfrm>
            <a:custGeom>
              <a:rect b="b" l="l" r="r" t="t"/>
              <a:pathLst>
                <a:path extrusionOk="0" fill="none" h="6745" w="78932">
                  <a:moveTo>
                    <a:pt x="78932" y="6744"/>
                  </a:moveTo>
                  <a:lnTo>
                    <a:pt x="1" y="0"/>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6"/>
            <p:cNvSpPr/>
            <p:nvPr/>
          </p:nvSpPr>
          <p:spPr>
            <a:xfrm>
              <a:off x="5628525" y="4216800"/>
              <a:ext cx="428175" cy="36650"/>
            </a:xfrm>
            <a:custGeom>
              <a:rect b="b" l="l" r="r" t="t"/>
              <a:pathLst>
                <a:path extrusionOk="0" fill="none" h="1466" w="17127">
                  <a:moveTo>
                    <a:pt x="17126" y="1465"/>
                  </a:moveTo>
                  <a:lnTo>
                    <a:pt x="0" y="1"/>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6"/>
            <p:cNvSpPr/>
            <p:nvPr/>
          </p:nvSpPr>
          <p:spPr>
            <a:xfrm>
              <a:off x="3321375" y="4041550"/>
              <a:ext cx="1973300" cy="163075"/>
            </a:xfrm>
            <a:custGeom>
              <a:rect b="b" l="l" r="r" t="t"/>
              <a:pathLst>
                <a:path extrusionOk="0" fill="none" h="6523" w="78932">
                  <a:moveTo>
                    <a:pt x="78932" y="6523"/>
                  </a:moveTo>
                  <a:lnTo>
                    <a:pt x="1" y="1"/>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6"/>
            <p:cNvSpPr/>
            <p:nvPr/>
          </p:nvSpPr>
          <p:spPr>
            <a:xfrm>
              <a:off x="5628525" y="4232350"/>
              <a:ext cx="428175" cy="35500"/>
            </a:xfrm>
            <a:custGeom>
              <a:rect b="b" l="l" r="r" t="t"/>
              <a:pathLst>
                <a:path extrusionOk="0" fill="none" h="1420" w="17127">
                  <a:moveTo>
                    <a:pt x="17126" y="1420"/>
                  </a:moveTo>
                  <a:lnTo>
                    <a:pt x="0" y="0"/>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6"/>
            <p:cNvSpPr/>
            <p:nvPr/>
          </p:nvSpPr>
          <p:spPr>
            <a:xfrm>
              <a:off x="3323600" y="4185750"/>
              <a:ext cx="2733100" cy="625625"/>
            </a:xfrm>
            <a:custGeom>
              <a:rect b="b" l="l" r="r" t="t"/>
              <a:pathLst>
                <a:path extrusionOk="0" fill="none" h="25025" w="109324">
                  <a:moveTo>
                    <a:pt x="1" y="25024"/>
                  </a:moveTo>
                  <a:lnTo>
                    <a:pt x="109323" y="21164"/>
                  </a:lnTo>
                  <a:lnTo>
                    <a:pt x="109323" y="1"/>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6"/>
            <p:cNvSpPr/>
            <p:nvPr/>
          </p:nvSpPr>
          <p:spPr>
            <a:xfrm>
              <a:off x="3937000" y="3976125"/>
              <a:ext cx="58800" cy="826375"/>
            </a:xfrm>
            <a:custGeom>
              <a:rect b="b" l="l" r="r" t="t"/>
              <a:pathLst>
                <a:path extrusionOk="0" fill="none" h="33055" w="2352">
                  <a:moveTo>
                    <a:pt x="0" y="355"/>
                  </a:moveTo>
                  <a:lnTo>
                    <a:pt x="0" y="32699"/>
                  </a:lnTo>
                  <a:lnTo>
                    <a:pt x="1287" y="33054"/>
                  </a:lnTo>
                  <a:lnTo>
                    <a:pt x="1287" y="2618"/>
                  </a:lnTo>
                  <a:cubicBezTo>
                    <a:pt x="1287" y="2618"/>
                    <a:pt x="2352" y="1287"/>
                    <a:pt x="1952" y="0"/>
                  </a:cubicBezTo>
                  <a:close/>
                </a:path>
              </a:pathLst>
            </a:custGeom>
            <a:noFill/>
            <a:ln cap="rnd" cmpd="sng" w="77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6"/>
            <p:cNvSpPr/>
            <p:nvPr/>
          </p:nvSpPr>
          <p:spPr>
            <a:xfrm>
              <a:off x="3969150" y="3976125"/>
              <a:ext cx="99850" cy="826375"/>
            </a:xfrm>
            <a:custGeom>
              <a:rect b="b" l="l" r="r" t="t"/>
              <a:pathLst>
                <a:path extrusionOk="0" fill="none" h="33055" w="3994">
                  <a:moveTo>
                    <a:pt x="3595" y="0"/>
                  </a:moveTo>
                  <a:cubicBezTo>
                    <a:pt x="3994" y="1287"/>
                    <a:pt x="2973" y="3017"/>
                    <a:pt x="2973" y="3017"/>
                  </a:cubicBezTo>
                  <a:lnTo>
                    <a:pt x="2973" y="32877"/>
                  </a:lnTo>
                  <a:lnTo>
                    <a:pt x="1" y="33054"/>
                  </a:lnTo>
                </a:path>
              </a:pathLst>
            </a:custGeom>
            <a:noFill/>
            <a:ln cap="rnd" cmpd="sng" w="77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6"/>
            <p:cNvSpPr/>
            <p:nvPr/>
          </p:nvSpPr>
          <p:spPr>
            <a:xfrm>
              <a:off x="4499350" y="4034900"/>
              <a:ext cx="54375" cy="744300"/>
            </a:xfrm>
            <a:custGeom>
              <a:rect b="b" l="l" r="r" t="t"/>
              <a:pathLst>
                <a:path extrusionOk="0" fill="none" h="29772" w="2175">
                  <a:moveTo>
                    <a:pt x="1" y="178"/>
                  </a:moveTo>
                  <a:lnTo>
                    <a:pt x="1" y="29461"/>
                  </a:lnTo>
                  <a:lnTo>
                    <a:pt x="1243" y="29772"/>
                  </a:lnTo>
                  <a:lnTo>
                    <a:pt x="1243" y="2308"/>
                  </a:lnTo>
                  <a:cubicBezTo>
                    <a:pt x="1243" y="2308"/>
                    <a:pt x="2175" y="1154"/>
                    <a:pt x="1820" y="1"/>
                  </a:cubicBezTo>
                  <a:close/>
                </a:path>
              </a:pathLst>
            </a:custGeom>
            <a:noFill/>
            <a:ln cap="rnd" cmpd="sng" w="77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6"/>
            <p:cNvSpPr/>
            <p:nvPr/>
          </p:nvSpPr>
          <p:spPr>
            <a:xfrm>
              <a:off x="4530425" y="4037125"/>
              <a:ext cx="75450" cy="742075"/>
            </a:xfrm>
            <a:custGeom>
              <a:rect b="b" l="l" r="r" t="t"/>
              <a:pathLst>
                <a:path extrusionOk="0" fill="none" h="29683" w="3018">
                  <a:moveTo>
                    <a:pt x="2662" y="0"/>
                  </a:moveTo>
                  <a:cubicBezTo>
                    <a:pt x="3017" y="1198"/>
                    <a:pt x="2041" y="2441"/>
                    <a:pt x="2041" y="2441"/>
                  </a:cubicBezTo>
                  <a:lnTo>
                    <a:pt x="2041" y="29638"/>
                  </a:lnTo>
                  <a:lnTo>
                    <a:pt x="0" y="29683"/>
                  </a:lnTo>
                </a:path>
              </a:pathLst>
            </a:custGeom>
            <a:noFill/>
            <a:ln cap="rnd" cmpd="sng" w="77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6"/>
            <p:cNvSpPr/>
            <p:nvPr/>
          </p:nvSpPr>
          <p:spPr>
            <a:xfrm>
              <a:off x="4908650" y="4075950"/>
              <a:ext cx="45500" cy="689950"/>
            </a:xfrm>
            <a:custGeom>
              <a:rect b="b" l="l" r="r" t="t"/>
              <a:pathLst>
                <a:path extrusionOk="0" fill="none" h="27598" w="1820">
                  <a:moveTo>
                    <a:pt x="0" y="45"/>
                  </a:moveTo>
                  <a:lnTo>
                    <a:pt x="0" y="27287"/>
                  </a:lnTo>
                  <a:lnTo>
                    <a:pt x="1021" y="27597"/>
                  </a:lnTo>
                  <a:lnTo>
                    <a:pt x="1021" y="2041"/>
                  </a:lnTo>
                  <a:cubicBezTo>
                    <a:pt x="1021" y="2041"/>
                    <a:pt x="1820" y="1154"/>
                    <a:pt x="1509" y="0"/>
                  </a:cubicBezTo>
                  <a:close/>
                </a:path>
              </a:pathLst>
            </a:custGeom>
            <a:noFill/>
            <a:ln cap="rnd" cmpd="sng" w="66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6"/>
            <p:cNvSpPr/>
            <p:nvPr/>
          </p:nvSpPr>
          <p:spPr>
            <a:xfrm>
              <a:off x="4934150" y="4075950"/>
              <a:ext cx="62150" cy="689950"/>
            </a:xfrm>
            <a:custGeom>
              <a:rect b="b" l="l" r="r" t="t"/>
              <a:pathLst>
                <a:path extrusionOk="0" fill="none" h="27598" w="2486">
                  <a:moveTo>
                    <a:pt x="2219" y="0"/>
                  </a:moveTo>
                  <a:cubicBezTo>
                    <a:pt x="2486" y="1198"/>
                    <a:pt x="1687" y="2174"/>
                    <a:pt x="1687" y="2174"/>
                  </a:cubicBezTo>
                  <a:lnTo>
                    <a:pt x="1687" y="27553"/>
                  </a:lnTo>
                  <a:lnTo>
                    <a:pt x="1" y="27597"/>
                  </a:lnTo>
                </a:path>
              </a:pathLst>
            </a:custGeom>
            <a:noFill/>
            <a:ln cap="rnd" cmpd="sng" w="66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6"/>
            <p:cNvSpPr/>
            <p:nvPr/>
          </p:nvSpPr>
          <p:spPr>
            <a:xfrm>
              <a:off x="5628525" y="4688225"/>
              <a:ext cx="428175" cy="10000"/>
            </a:xfrm>
            <a:custGeom>
              <a:rect b="b" l="l" r="r" t="t"/>
              <a:pathLst>
                <a:path extrusionOk="0" fill="none" h="400" w="17127">
                  <a:moveTo>
                    <a:pt x="0" y="400"/>
                  </a:moveTo>
                  <a:lnTo>
                    <a:pt x="17126" y="0"/>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6"/>
            <p:cNvSpPr/>
            <p:nvPr/>
          </p:nvSpPr>
          <p:spPr>
            <a:xfrm>
              <a:off x="3321375" y="4704850"/>
              <a:ext cx="1973300" cy="43300"/>
            </a:xfrm>
            <a:custGeom>
              <a:rect b="b" l="l" r="r" t="t"/>
              <a:pathLst>
                <a:path extrusionOk="0" fill="none" h="1732" w="78932">
                  <a:moveTo>
                    <a:pt x="1" y="1731"/>
                  </a:moveTo>
                  <a:lnTo>
                    <a:pt x="78932"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6"/>
            <p:cNvSpPr/>
            <p:nvPr/>
          </p:nvSpPr>
          <p:spPr>
            <a:xfrm>
              <a:off x="1530025" y="1035625"/>
              <a:ext cx="4447925" cy="1874575"/>
            </a:xfrm>
            <a:custGeom>
              <a:rect b="b" l="l" r="r" t="t"/>
              <a:pathLst>
                <a:path extrusionOk="0" fill="none" h="74983" w="177917">
                  <a:moveTo>
                    <a:pt x="1" y="46365"/>
                  </a:moveTo>
                  <a:lnTo>
                    <a:pt x="67662" y="1"/>
                  </a:lnTo>
                  <a:lnTo>
                    <a:pt x="177916" y="73518"/>
                  </a:lnTo>
                  <a:lnTo>
                    <a:pt x="177916" y="74982"/>
                  </a:lnTo>
                  <a:lnTo>
                    <a:pt x="67662" y="2130"/>
                  </a:lnTo>
                  <a:lnTo>
                    <a:pt x="1" y="47829"/>
                  </a:lnTo>
                  <a:close/>
                </a:path>
              </a:pathLst>
            </a:custGeom>
            <a:noFill/>
            <a:ln cap="rnd" cmpd="sng" w="99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6"/>
            <p:cNvSpPr/>
            <p:nvPr/>
          </p:nvSpPr>
          <p:spPr>
            <a:xfrm>
              <a:off x="1530025" y="1157650"/>
              <a:ext cx="4447925" cy="1752550"/>
            </a:xfrm>
            <a:custGeom>
              <a:rect b="b" l="l" r="r" t="t"/>
              <a:pathLst>
                <a:path extrusionOk="0" fill="none" h="70102" w="177917">
                  <a:moveTo>
                    <a:pt x="1" y="42948"/>
                  </a:moveTo>
                  <a:lnTo>
                    <a:pt x="2352" y="42948"/>
                  </a:lnTo>
                  <a:lnTo>
                    <a:pt x="67662" y="0"/>
                  </a:lnTo>
                  <a:lnTo>
                    <a:pt x="175875" y="70101"/>
                  </a:lnTo>
                  <a:lnTo>
                    <a:pt x="177916" y="70101"/>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6"/>
            <p:cNvSpPr/>
            <p:nvPr/>
          </p:nvSpPr>
          <p:spPr>
            <a:xfrm>
              <a:off x="3221550" y="1157650"/>
              <a:ext cx="25" cy="2513450"/>
            </a:xfrm>
            <a:custGeom>
              <a:rect b="b" l="l" r="r" t="t"/>
              <a:pathLst>
                <a:path extrusionOk="0" fill="none" h="100538" w="1">
                  <a:moveTo>
                    <a:pt x="1" y="0"/>
                  </a:moveTo>
                  <a:lnTo>
                    <a:pt x="1" y="100538"/>
                  </a:lnTo>
                </a:path>
              </a:pathLst>
            </a:custGeom>
            <a:noFill/>
            <a:ln cap="rnd" cmpd="sng" w="99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6"/>
            <p:cNvSpPr/>
            <p:nvPr/>
          </p:nvSpPr>
          <p:spPr>
            <a:xfrm>
              <a:off x="1588825" y="2231350"/>
              <a:ext cx="25" cy="1686000"/>
            </a:xfrm>
            <a:custGeom>
              <a:rect b="b" l="l" r="r" t="t"/>
              <a:pathLst>
                <a:path extrusionOk="0" fill="none" h="67440" w="1">
                  <a:moveTo>
                    <a:pt x="0" y="0"/>
                  </a:moveTo>
                  <a:lnTo>
                    <a:pt x="0" y="67440"/>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6"/>
            <p:cNvSpPr/>
            <p:nvPr/>
          </p:nvSpPr>
          <p:spPr>
            <a:xfrm>
              <a:off x="5926900" y="2910175"/>
              <a:ext cx="25" cy="1133625"/>
            </a:xfrm>
            <a:custGeom>
              <a:rect b="b" l="l" r="r" t="t"/>
              <a:pathLst>
                <a:path extrusionOk="0" fill="none" h="45345" w="1">
                  <a:moveTo>
                    <a:pt x="0" y="0"/>
                  </a:moveTo>
                  <a:lnTo>
                    <a:pt x="0" y="45345"/>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6"/>
            <p:cNvSpPr/>
            <p:nvPr/>
          </p:nvSpPr>
          <p:spPr>
            <a:xfrm>
              <a:off x="1903825" y="1979550"/>
              <a:ext cx="25" cy="1891225"/>
            </a:xfrm>
            <a:custGeom>
              <a:rect b="b" l="l" r="r" t="t"/>
              <a:pathLst>
                <a:path extrusionOk="0" fill="none" h="75649" w="1">
                  <a:moveTo>
                    <a:pt x="1" y="1"/>
                  </a:moveTo>
                  <a:lnTo>
                    <a:pt x="1" y="75648"/>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6"/>
            <p:cNvSpPr/>
            <p:nvPr/>
          </p:nvSpPr>
          <p:spPr>
            <a:xfrm>
              <a:off x="1945975" y="1950725"/>
              <a:ext cx="36625" cy="1914500"/>
            </a:xfrm>
            <a:custGeom>
              <a:rect b="b" l="l" r="r" t="t"/>
              <a:pathLst>
                <a:path extrusionOk="0" fill="none" h="76580" w="1465">
                  <a:moveTo>
                    <a:pt x="1" y="76579"/>
                  </a:moveTo>
                  <a:lnTo>
                    <a:pt x="1" y="0"/>
                  </a:lnTo>
                  <a:lnTo>
                    <a:pt x="1465" y="888"/>
                  </a:lnTo>
                  <a:lnTo>
                    <a:pt x="1465" y="76357"/>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6"/>
            <p:cNvSpPr/>
            <p:nvPr/>
          </p:nvSpPr>
          <p:spPr>
            <a:xfrm>
              <a:off x="1530025" y="2233575"/>
              <a:ext cx="25" cy="1691550"/>
            </a:xfrm>
            <a:custGeom>
              <a:rect b="b" l="l" r="r" t="t"/>
              <a:pathLst>
                <a:path extrusionOk="0" fill="none" h="67662" w="1">
                  <a:moveTo>
                    <a:pt x="1" y="0"/>
                  </a:moveTo>
                  <a:lnTo>
                    <a:pt x="1" y="67661"/>
                  </a:lnTo>
                </a:path>
              </a:pathLst>
            </a:custGeom>
            <a:noFill/>
            <a:ln cap="rnd" cmpd="sng" w="99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6"/>
            <p:cNvSpPr/>
            <p:nvPr/>
          </p:nvSpPr>
          <p:spPr>
            <a:xfrm>
              <a:off x="1572175" y="2204725"/>
              <a:ext cx="36625" cy="1714850"/>
            </a:xfrm>
            <a:custGeom>
              <a:rect b="b" l="l" r="r" t="t"/>
              <a:pathLst>
                <a:path extrusionOk="0" fill="none" h="68594" w="1465">
                  <a:moveTo>
                    <a:pt x="1" y="68593"/>
                  </a:moveTo>
                  <a:lnTo>
                    <a:pt x="1" y="0"/>
                  </a:lnTo>
                  <a:lnTo>
                    <a:pt x="1465" y="533"/>
                  </a:lnTo>
                  <a:lnTo>
                    <a:pt x="1465" y="68238"/>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6"/>
            <p:cNvSpPr/>
            <p:nvPr/>
          </p:nvSpPr>
          <p:spPr>
            <a:xfrm>
              <a:off x="2244350" y="1747725"/>
              <a:ext cx="25" cy="2073125"/>
            </a:xfrm>
            <a:custGeom>
              <a:rect b="b" l="l" r="r" t="t"/>
              <a:pathLst>
                <a:path extrusionOk="0" fill="none" h="82925" w="1">
                  <a:moveTo>
                    <a:pt x="1" y="1"/>
                  </a:moveTo>
                  <a:lnTo>
                    <a:pt x="1" y="82925"/>
                  </a:lnTo>
                </a:path>
              </a:pathLst>
            </a:custGeom>
            <a:noFill/>
            <a:ln cap="rnd" cmpd="sng" w="88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6"/>
            <p:cNvSpPr/>
            <p:nvPr/>
          </p:nvSpPr>
          <p:spPr>
            <a:xfrm>
              <a:off x="2299825" y="1712250"/>
              <a:ext cx="46600" cy="2099725"/>
            </a:xfrm>
            <a:custGeom>
              <a:rect b="b" l="l" r="r" t="t"/>
              <a:pathLst>
                <a:path extrusionOk="0" fill="none" h="83989" w="1864">
                  <a:moveTo>
                    <a:pt x="0" y="83989"/>
                  </a:moveTo>
                  <a:lnTo>
                    <a:pt x="0" y="0"/>
                  </a:lnTo>
                  <a:lnTo>
                    <a:pt x="1863" y="843"/>
                  </a:lnTo>
                  <a:lnTo>
                    <a:pt x="1863" y="83722"/>
                  </a:lnTo>
                </a:path>
              </a:pathLst>
            </a:custGeom>
            <a:noFill/>
            <a:ln cap="rnd" cmpd="sng" w="88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6"/>
            <p:cNvSpPr/>
            <p:nvPr/>
          </p:nvSpPr>
          <p:spPr>
            <a:xfrm>
              <a:off x="2661400" y="1464875"/>
              <a:ext cx="25" cy="2288325"/>
            </a:xfrm>
            <a:custGeom>
              <a:rect b="b" l="l" r="r" t="t"/>
              <a:pathLst>
                <a:path extrusionOk="0" fill="none" h="91533" w="1">
                  <a:moveTo>
                    <a:pt x="1" y="1"/>
                  </a:moveTo>
                  <a:lnTo>
                    <a:pt x="1" y="91532"/>
                  </a:lnTo>
                </a:path>
              </a:pathLst>
            </a:custGeom>
            <a:noFill/>
            <a:ln cap="rnd" cmpd="sng" w="88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6"/>
            <p:cNvSpPr/>
            <p:nvPr/>
          </p:nvSpPr>
          <p:spPr>
            <a:xfrm>
              <a:off x="2716875" y="1429400"/>
              <a:ext cx="47725" cy="2320475"/>
            </a:xfrm>
            <a:custGeom>
              <a:rect b="b" l="l" r="r" t="t"/>
              <a:pathLst>
                <a:path extrusionOk="0" fill="none" h="92819" w="1909">
                  <a:moveTo>
                    <a:pt x="0" y="92818"/>
                  </a:moveTo>
                  <a:lnTo>
                    <a:pt x="0" y="0"/>
                  </a:lnTo>
                  <a:lnTo>
                    <a:pt x="1908" y="1154"/>
                  </a:lnTo>
                  <a:lnTo>
                    <a:pt x="1908" y="92507"/>
                  </a:lnTo>
                </a:path>
              </a:pathLst>
            </a:custGeom>
            <a:noFill/>
            <a:ln cap="rnd" cmpd="sng" w="88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6"/>
            <p:cNvSpPr/>
            <p:nvPr/>
          </p:nvSpPr>
          <p:spPr>
            <a:xfrm>
              <a:off x="4986300" y="2253525"/>
              <a:ext cx="25" cy="1660500"/>
            </a:xfrm>
            <a:custGeom>
              <a:rect b="b" l="l" r="r" t="t"/>
              <a:pathLst>
                <a:path extrusionOk="0" fill="none" h="66420" w="1">
                  <a:moveTo>
                    <a:pt x="0" y="1"/>
                  </a:moveTo>
                  <a:lnTo>
                    <a:pt x="0" y="66420"/>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6"/>
            <p:cNvSpPr/>
            <p:nvPr/>
          </p:nvSpPr>
          <p:spPr>
            <a:xfrm>
              <a:off x="4907550" y="2224700"/>
              <a:ext cx="36625" cy="1682675"/>
            </a:xfrm>
            <a:custGeom>
              <a:rect b="b" l="l" r="r" t="t"/>
              <a:pathLst>
                <a:path extrusionOk="0" fill="none" h="67307" w="1465">
                  <a:moveTo>
                    <a:pt x="1464" y="67306"/>
                  </a:moveTo>
                  <a:lnTo>
                    <a:pt x="1464" y="0"/>
                  </a:lnTo>
                  <a:lnTo>
                    <a:pt x="0" y="1021"/>
                  </a:lnTo>
                  <a:lnTo>
                    <a:pt x="0" y="67129"/>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6"/>
            <p:cNvSpPr/>
            <p:nvPr/>
          </p:nvSpPr>
          <p:spPr>
            <a:xfrm>
              <a:off x="5358975" y="2498650"/>
              <a:ext cx="25" cy="1466400"/>
            </a:xfrm>
            <a:custGeom>
              <a:rect b="b" l="l" r="r" t="t"/>
              <a:pathLst>
                <a:path extrusionOk="0" fill="none" h="58656" w="1">
                  <a:moveTo>
                    <a:pt x="1" y="1"/>
                  </a:moveTo>
                  <a:lnTo>
                    <a:pt x="1" y="58655"/>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6"/>
            <p:cNvSpPr/>
            <p:nvPr/>
          </p:nvSpPr>
          <p:spPr>
            <a:xfrm>
              <a:off x="5281350" y="2473150"/>
              <a:ext cx="35500" cy="1486350"/>
            </a:xfrm>
            <a:custGeom>
              <a:rect b="b" l="l" r="r" t="t"/>
              <a:pathLst>
                <a:path extrusionOk="0" fill="none" h="59454" w="1420">
                  <a:moveTo>
                    <a:pt x="1420" y="59454"/>
                  </a:moveTo>
                  <a:lnTo>
                    <a:pt x="1420" y="0"/>
                  </a:lnTo>
                  <a:lnTo>
                    <a:pt x="0" y="666"/>
                  </a:lnTo>
                  <a:lnTo>
                    <a:pt x="0" y="59232"/>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6"/>
            <p:cNvSpPr/>
            <p:nvPr/>
          </p:nvSpPr>
          <p:spPr>
            <a:xfrm>
              <a:off x="5628525" y="2675025"/>
              <a:ext cx="25" cy="1327725"/>
            </a:xfrm>
            <a:custGeom>
              <a:rect b="b" l="l" r="r" t="t"/>
              <a:pathLst>
                <a:path extrusionOk="0" fill="none" h="53109" w="1">
                  <a:moveTo>
                    <a:pt x="0" y="0"/>
                  </a:moveTo>
                  <a:lnTo>
                    <a:pt x="0" y="53109"/>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6"/>
            <p:cNvSpPr/>
            <p:nvPr/>
          </p:nvSpPr>
          <p:spPr>
            <a:xfrm>
              <a:off x="5549775" y="2648400"/>
              <a:ext cx="36625" cy="1348825"/>
            </a:xfrm>
            <a:custGeom>
              <a:rect b="b" l="l" r="r" t="t"/>
              <a:pathLst>
                <a:path extrusionOk="0" fill="none" h="53953" w="1465">
                  <a:moveTo>
                    <a:pt x="1464" y="53952"/>
                  </a:moveTo>
                  <a:lnTo>
                    <a:pt x="1464" y="1"/>
                  </a:lnTo>
                  <a:lnTo>
                    <a:pt x="0" y="711"/>
                  </a:lnTo>
                  <a:lnTo>
                    <a:pt x="0" y="53730"/>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6"/>
            <p:cNvSpPr/>
            <p:nvPr/>
          </p:nvSpPr>
          <p:spPr>
            <a:xfrm>
              <a:off x="5977925" y="2905750"/>
              <a:ext cx="25" cy="1145825"/>
            </a:xfrm>
            <a:custGeom>
              <a:rect b="b" l="l" r="r" t="t"/>
              <a:pathLst>
                <a:path extrusionOk="0" fill="none" h="45833" w="1">
                  <a:moveTo>
                    <a:pt x="0" y="0"/>
                  </a:moveTo>
                  <a:lnTo>
                    <a:pt x="0" y="45832"/>
                  </a:lnTo>
                </a:path>
              </a:pathLst>
            </a:custGeom>
            <a:noFill/>
            <a:ln cap="rnd" cmpd="sng" w="99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6"/>
            <p:cNvSpPr/>
            <p:nvPr/>
          </p:nvSpPr>
          <p:spPr>
            <a:xfrm>
              <a:off x="5899175" y="2880225"/>
              <a:ext cx="36625" cy="1164675"/>
            </a:xfrm>
            <a:custGeom>
              <a:rect b="b" l="l" r="r" t="t"/>
              <a:pathLst>
                <a:path extrusionOk="0" fill="none" h="46587" w="1465">
                  <a:moveTo>
                    <a:pt x="1464" y="46587"/>
                  </a:moveTo>
                  <a:lnTo>
                    <a:pt x="1464" y="1"/>
                  </a:lnTo>
                  <a:lnTo>
                    <a:pt x="0" y="666"/>
                  </a:lnTo>
                  <a:lnTo>
                    <a:pt x="0" y="46454"/>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6"/>
            <p:cNvSpPr/>
            <p:nvPr/>
          </p:nvSpPr>
          <p:spPr>
            <a:xfrm>
              <a:off x="4567025" y="1976225"/>
              <a:ext cx="25" cy="1879000"/>
            </a:xfrm>
            <a:custGeom>
              <a:rect b="b" l="l" r="r" t="t"/>
              <a:pathLst>
                <a:path extrusionOk="0" fill="none" h="75160" w="1">
                  <a:moveTo>
                    <a:pt x="0" y="1"/>
                  </a:moveTo>
                  <a:lnTo>
                    <a:pt x="0" y="75160"/>
                  </a:lnTo>
                </a:path>
              </a:pathLst>
            </a:custGeom>
            <a:noFill/>
            <a:ln cap="rnd" cmpd="sng" w="88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6"/>
            <p:cNvSpPr/>
            <p:nvPr/>
          </p:nvSpPr>
          <p:spPr>
            <a:xfrm>
              <a:off x="4463850" y="1940725"/>
              <a:ext cx="47725" cy="1907850"/>
            </a:xfrm>
            <a:custGeom>
              <a:rect b="b" l="l" r="r" t="t"/>
              <a:pathLst>
                <a:path extrusionOk="0" fill="none" h="76314" w="1909">
                  <a:moveTo>
                    <a:pt x="1909" y="76314"/>
                  </a:moveTo>
                  <a:lnTo>
                    <a:pt x="1909" y="1"/>
                  </a:lnTo>
                  <a:lnTo>
                    <a:pt x="1" y="844"/>
                  </a:lnTo>
                  <a:lnTo>
                    <a:pt x="1" y="76048"/>
                  </a:lnTo>
                </a:path>
              </a:pathLst>
            </a:custGeom>
            <a:noFill/>
            <a:ln cap="rnd" cmpd="sng" w="88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6"/>
            <p:cNvSpPr/>
            <p:nvPr/>
          </p:nvSpPr>
          <p:spPr>
            <a:xfrm>
              <a:off x="4039025" y="1627950"/>
              <a:ext cx="25" cy="2155200"/>
            </a:xfrm>
            <a:custGeom>
              <a:rect b="b" l="l" r="r" t="t"/>
              <a:pathLst>
                <a:path extrusionOk="0" fill="none" h="86208" w="1">
                  <a:moveTo>
                    <a:pt x="1" y="0"/>
                  </a:moveTo>
                  <a:lnTo>
                    <a:pt x="1" y="86207"/>
                  </a:lnTo>
                </a:path>
              </a:pathLst>
            </a:custGeom>
            <a:noFill/>
            <a:ln cap="rnd" cmpd="sng" w="88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6"/>
            <p:cNvSpPr/>
            <p:nvPr/>
          </p:nvSpPr>
          <p:spPr>
            <a:xfrm>
              <a:off x="3937000" y="1592450"/>
              <a:ext cx="46600" cy="2182925"/>
            </a:xfrm>
            <a:custGeom>
              <a:rect b="b" l="l" r="r" t="t"/>
              <a:pathLst>
                <a:path extrusionOk="0" fill="none" h="87317" w="1864">
                  <a:moveTo>
                    <a:pt x="1864" y="87317"/>
                  </a:moveTo>
                  <a:lnTo>
                    <a:pt x="1864" y="0"/>
                  </a:lnTo>
                  <a:lnTo>
                    <a:pt x="0" y="1154"/>
                  </a:lnTo>
                  <a:lnTo>
                    <a:pt x="0" y="87050"/>
                  </a:lnTo>
                </a:path>
              </a:pathLst>
            </a:custGeom>
            <a:noFill/>
            <a:ln cap="rnd" cmpd="sng" w="887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6"/>
            <p:cNvSpPr/>
            <p:nvPr/>
          </p:nvSpPr>
          <p:spPr>
            <a:xfrm>
              <a:off x="5823750" y="4164675"/>
              <a:ext cx="43275" cy="567950"/>
            </a:xfrm>
            <a:custGeom>
              <a:rect b="b" l="l" r="r" t="t"/>
              <a:pathLst>
                <a:path extrusionOk="0" fill="none" h="22718" w="1731">
                  <a:moveTo>
                    <a:pt x="0" y="1"/>
                  </a:moveTo>
                  <a:lnTo>
                    <a:pt x="0" y="22407"/>
                  </a:lnTo>
                  <a:lnTo>
                    <a:pt x="976" y="22717"/>
                  </a:lnTo>
                  <a:lnTo>
                    <a:pt x="976" y="2130"/>
                  </a:lnTo>
                  <a:cubicBezTo>
                    <a:pt x="976" y="2130"/>
                    <a:pt x="1730" y="1287"/>
                    <a:pt x="1464" y="89"/>
                  </a:cubicBez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6"/>
            <p:cNvSpPr/>
            <p:nvPr/>
          </p:nvSpPr>
          <p:spPr>
            <a:xfrm>
              <a:off x="5847025" y="4170225"/>
              <a:ext cx="61050" cy="562400"/>
            </a:xfrm>
            <a:custGeom>
              <a:rect b="b" l="l" r="r" t="t"/>
              <a:pathLst>
                <a:path extrusionOk="0" fill="none" h="22496" w="2442">
                  <a:moveTo>
                    <a:pt x="2130" y="1"/>
                  </a:moveTo>
                  <a:cubicBezTo>
                    <a:pt x="2441" y="1287"/>
                    <a:pt x="1642" y="1997"/>
                    <a:pt x="1642" y="1997"/>
                  </a:cubicBezTo>
                  <a:lnTo>
                    <a:pt x="1642" y="22406"/>
                  </a:lnTo>
                  <a:lnTo>
                    <a:pt x="1" y="22495"/>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6"/>
            <p:cNvSpPr/>
            <p:nvPr/>
          </p:nvSpPr>
          <p:spPr>
            <a:xfrm>
              <a:off x="1669775" y="4295575"/>
              <a:ext cx="216325" cy="11100"/>
            </a:xfrm>
            <a:custGeom>
              <a:rect b="b" l="l" r="r" t="t"/>
              <a:pathLst>
                <a:path extrusionOk="0" fill="none" h="444" w="8653">
                  <a:moveTo>
                    <a:pt x="8653" y="0"/>
                  </a:moveTo>
                  <a:lnTo>
                    <a:pt x="1" y="444"/>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6"/>
            <p:cNvSpPr/>
            <p:nvPr/>
          </p:nvSpPr>
          <p:spPr>
            <a:xfrm>
              <a:off x="1669775" y="4618350"/>
              <a:ext cx="216325" cy="5575"/>
            </a:xfrm>
            <a:custGeom>
              <a:rect b="b" l="l" r="r" t="t"/>
              <a:pathLst>
                <a:path extrusionOk="0" fill="none" h="223" w="8653">
                  <a:moveTo>
                    <a:pt x="8653" y="222"/>
                  </a:moveTo>
                  <a:lnTo>
                    <a:pt x="1" y="0"/>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6"/>
            <p:cNvSpPr/>
            <p:nvPr/>
          </p:nvSpPr>
          <p:spPr>
            <a:xfrm>
              <a:off x="1669775" y="4641625"/>
              <a:ext cx="216325" cy="25"/>
            </a:xfrm>
            <a:custGeom>
              <a:rect b="b" l="l" r="r" t="t"/>
              <a:pathLst>
                <a:path extrusionOk="0" fill="none" h="1" w="8653">
                  <a:moveTo>
                    <a:pt x="8653" y="1"/>
                  </a:moveTo>
                  <a:lnTo>
                    <a:pt x="1"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6"/>
            <p:cNvSpPr/>
            <p:nvPr/>
          </p:nvSpPr>
          <p:spPr>
            <a:xfrm>
              <a:off x="1694200" y="4306650"/>
              <a:ext cx="25" cy="312825"/>
            </a:xfrm>
            <a:custGeom>
              <a:rect b="b" l="l" r="r" t="t"/>
              <a:pathLst>
                <a:path extrusionOk="0" fill="none" h="12513" w="1">
                  <a:moveTo>
                    <a:pt x="0" y="1"/>
                  </a:moveTo>
                  <a:lnTo>
                    <a:pt x="0" y="12513"/>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6"/>
            <p:cNvSpPr/>
            <p:nvPr/>
          </p:nvSpPr>
          <p:spPr>
            <a:xfrm>
              <a:off x="1953750" y="4619450"/>
              <a:ext cx="285075" cy="2250"/>
            </a:xfrm>
            <a:custGeom>
              <a:rect b="b" l="l" r="r" t="t"/>
              <a:pathLst>
                <a:path extrusionOk="0" fill="none" h="90" w="11403">
                  <a:moveTo>
                    <a:pt x="0" y="89"/>
                  </a:moveTo>
                  <a:lnTo>
                    <a:pt x="11403"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6"/>
            <p:cNvSpPr/>
            <p:nvPr/>
          </p:nvSpPr>
          <p:spPr>
            <a:xfrm>
              <a:off x="1953750" y="4637200"/>
              <a:ext cx="285075" cy="25"/>
            </a:xfrm>
            <a:custGeom>
              <a:rect b="b" l="l" r="r" t="t"/>
              <a:pathLst>
                <a:path extrusionOk="0" fill="none" h="1" w="11403">
                  <a:moveTo>
                    <a:pt x="0" y="0"/>
                  </a:moveTo>
                  <a:lnTo>
                    <a:pt x="11403" y="0"/>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6"/>
            <p:cNvSpPr/>
            <p:nvPr/>
          </p:nvSpPr>
          <p:spPr>
            <a:xfrm>
              <a:off x="1953750" y="4278925"/>
              <a:ext cx="285075" cy="11125"/>
            </a:xfrm>
            <a:custGeom>
              <a:rect b="b" l="l" r="r" t="t"/>
              <a:pathLst>
                <a:path extrusionOk="0" fill="none" h="445" w="11403">
                  <a:moveTo>
                    <a:pt x="0" y="444"/>
                  </a:moveTo>
                  <a:lnTo>
                    <a:pt x="11403"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6"/>
            <p:cNvSpPr/>
            <p:nvPr/>
          </p:nvSpPr>
          <p:spPr>
            <a:xfrm>
              <a:off x="1985900" y="4288900"/>
              <a:ext cx="1150" cy="331675"/>
            </a:xfrm>
            <a:custGeom>
              <a:rect b="b" l="l" r="r" t="t"/>
              <a:pathLst>
                <a:path extrusionOk="0" fill="none" h="13267" w="46">
                  <a:moveTo>
                    <a:pt x="1" y="1"/>
                  </a:moveTo>
                  <a:lnTo>
                    <a:pt x="45" y="13267"/>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6"/>
            <p:cNvSpPr/>
            <p:nvPr/>
          </p:nvSpPr>
          <p:spPr>
            <a:xfrm>
              <a:off x="2322000" y="4267825"/>
              <a:ext cx="326125" cy="8900"/>
            </a:xfrm>
            <a:custGeom>
              <a:rect b="b" l="l" r="r" t="t"/>
              <a:pathLst>
                <a:path extrusionOk="0" fill="none" h="356" w="13045">
                  <a:moveTo>
                    <a:pt x="0" y="356"/>
                  </a:moveTo>
                  <a:lnTo>
                    <a:pt x="13045"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6"/>
            <p:cNvSpPr/>
            <p:nvPr/>
          </p:nvSpPr>
          <p:spPr>
            <a:xfrm>
              <a:off x="2322000" y="4613900"/>
              <a:ext cx="318350" cy="2250"/>
            </a:xfrm>
            <a:custGeom>
              <a:rect b="b" l="l" r="r" t="t"/>
              <a:pathLst>
                <a:path extrusionOk="0" fill="none" h="90" w="12734">
                  <a:moveTo>
                    <a:pt x="0" y="89"/>
                  </a:moveTo>
                  <a:lnTo>
                    <a:pt x="12734"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6"/>
            <p:cNvSpPr/>
            <p:nvPr/>
          </p:nvSpPr>
          <p:spPr>
            <a:xfrm>
              <a:off x="2322000" y="4631650"/>
              <a:ext cx="322800" cy="1125"/>
            </a:xfrm>
            <a:custGeom>
              <a:rect b="b" l="l" r="r" t="t"/>
              <a:pathLst>
                <a:path extrusionOk="0" fill="none" h="45" w="12912">
                  <a:moveTo>
                    <a:pt x="0" y="45"/>
                  </a:moveTo>
                  <a:lnTo>
                    <a:pt x="12911"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6"/>
            <p:cNvSpPr/>
            <p:nvPr/>
          </p:nvSpPr>
          <p:spPr>
            <a:xfrm>
              <a:off x="2353050" y="4275600"/>
              <a:ext cx="25" cy="336100"/>
            </a:xfrm>
            <a:custGeom>
              <a:rect b="b" l="l" r="r" t="t"/>
              <a:pathLst>
                <a:path extrusionOk="0" fill="none" h="13444" w="1">
                  <a:moveTo>
                    <a:pt x="1" y="0"/>
                  </a:moveTo>
                  <a:lnTo>
                    <a:pt x="1" y="13444"/>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6"/>
            <p:cNvSpPr/>
            <p:nvPr/>
          </p:nvSpPr>
          <p:spPr>
            <a:xfrm>
              <a:off x="2751250" y="4253425"/>
              <a:ext cx="381600" cy="5550"/>
            </a:xfrm>
            <a:custGeom>
              <a:rect b="b" l="l" r="r" t="t"/>
              <a:pathLst>
                <a:path extrusionOk="0" fill="none" h="222" w="15264">
                  <a:moveTo>
                    <a:pt x="1" y="222"/>
                  </a:moveTo>
                  <a:lnTo>
                    <a:pt x="15263" y="0"/>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6"/>
            <p:cNvSpPr/>
            <p:nvPr/>
          </p:nvSpPr>
          <p:spPr>
            <a:xfrm>
              <a:off x="2924300" y="4255625"/>
              <a:ext cx="25" cy="549075"/>
            </a:xfrm>
            <a:custGeom>
              <a:rect b="b" l="l" r="r" t="t"/>
              <a:pathLst>
                <a:path extrusionOk="0" fill="none" h="21963" w="1">
                  <a:moveTo>
                    <a:pt x="0" y="1"/>
                  </a:moveTo>
                  <a:lnTo>
                    <a:pt x="0" y="21963"/>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6"/>
            <p:cNvSpPr/>
            <p:nvPr/>
          </p:nvSpPr>
          <p:spPr>
            <a:xfrm>
              <a:off x="2778975" y="4284475"/>
              <a:ext cx="119825" cy="370500"/>
            </a:xfrm>
            <a:custGeom>
              <a:rect b="b" l="l" r="r" t="t"/>
              <a:pathLst>
                <a:path extrusionOk="0" fill="none" h="14820" w="4793">
                  <a:moveTo>
                    <a:pt x="1" y="0"/>
                  </a:moveTo>
                  <a:lnTo>
                    <a:pt x="4793" y="0"/>
                  </a:lnTo>
                  <a:lnTo>
                    <a:pt x="4793" y="14819"/>
                  </a:lnTo>
                  <a:lnTo>
                    <a:pt x="267" y="14819"/>
                  </a:ln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6"/>
            <p:cNvSpPr/>
            <p:nvPr/>
          </p:nvSpPr>
          <p:spPr>
            <a:xfrm>
              <a:off x="2946475" y="4281150"/>
              <a:ext cx="159750" cy="373825"/>
            </a:xfrm>
            <a:custGeom>
              <a:rect b="b" l="l" r="r" t="t"/>
              <a:pathLst>
                <a:path extrusionOk="0" fill="none" h="14953" w="6390">
                  <a:moveTo>
                    <a:pt x="1" y="133"/>
                  </a:moveTo>
                  <a:lnTo>
                    <a:pt x="1" y="14952"/>
                  </a:lnTo>
                  <a:lnTo>
                    <a:pt x="6390" y="14952"/>
                  </a:lnTo>
                  <a:lnTo>
                    <a:pt x="6390" y="0"/>
                  </a:ln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6"/>
            <p:cNvSpPr/>
            <p:nvPr/>
          </p:nvSpPr>
          <p:spPr>
            <a:xfrm>
              <a:off x="3321375" y="4676025"/>
              <a:ext cx="615650" cy="12225"/>
            </a:xfrm>
            <a:custGeom>
              <a:rect b="b" l="l" r="r" t="t"/>
              <a:pathLst>
                <a:path extrusionOk="0" fill="none" h="489" w="24626">
                  <a:moveTo>
                    <a:pt x="24625" y="0"/>
                  </a:moveTo>
                  <a:lnTo>
                    <a:pt x="1" y="488"/>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6"/>
            <p:cNvSpPr/>
            <p:nvPr/>
          </p:nvSpPr>
          <p:spPr>
            <a:xfrm>
              <a:off x="3323600" y="4646075"/>
              <a:ext cx="613425" cy="8900"/>
            </a:xfrm>
            <a:custGeom>
              <a:rect b="b" l="l" r="r" t="t"/>
              <a:pathLst>
                <a:path extrusionOk="0" fill="none" h="356" w="24537">
                  <a:moveTo>
                    <a:pt x="1" y="355"/>
                  </a:moveTo>
                  <a:lnTo>
                    <a:pt x="24536" y="0"/>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6"/>
            <p:cNvSpPr/>
            <p:nvPr/>
          </p:nvSpPr>
          <p:spPr>
            <a:xfrm>
              <a:off x="3323600" y="4243425"/>
              <a:ext cx="613425" cy="10025"/>
            </a:xfrm>
            <a:custGeom>
              <a:rect b="b" l="l" r="r" t="t"/>
              <a:pathLst>
                <a:path extrusionOk="0" fill="none" h="401" w="24537">
                  <a:moveTo>
                    <a:pt x="1" y="1"/>
                  </a:moveTo>
                  <a:lnTo>
                    <a:pt x="24536" y="400"/>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6"/>
            <p:cNvSpPr/>
            <p:nvPr/>
          </p:nvSpPr>
          <p:spPr>
            <a:xfrm>
              <a:off x="3910375" y="4247875"/>
              <a:ext cx="25" cy="398225"/>
            </a:xfrm>
            <a:custGeom>
              <a:rect b="b" l="l" r="r" t="t"/>
              <a:pathLst>
                <a:path extrusionOk="0" fill="none" h="15929" w="1">
                  <a:moveTo>
                    <a:pt x="0" y="0"/>
                  </a:moveTo>
                  <a:lnTo>
                    <a:pt x="0" y="15928"/>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6"/>
            <p:cNvSpPr/>
            <p:nvPr/>
          </p:nvSpPr>
          <p:spPr>
            <a:xfrm>
              <a:off x="4043475" y="4253425"/>
              <a:ext cx="451475" cy="14425"/>
            </a:xfrm>
            <a:custGeom>
              <a:rect b="b" l="l" r="r" t="t"/>
              <a:pathLst>
                <a:path extrusionOk="0" fill="none" h="577" w="18059">
                  <a:moveTo>
                    <a:pt x="0" y="0"/>
                  </a:moveTo>
                  <a:lnTo>
                    <a:pt x="18058" y="577"/>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6"/>
            <p:cNvSpPr/>
            <p:nvPr/>
          </p:nvSpPr>
          <p:spPr>
            <a:xfrm>
              <a:off x="4043475" y="4638300"/>
              <a:ext cx="455900" cy="3350"/>
            </a:xfrm>
            <a:custGeom>
              <a:rect b="b" l="l" r="r" t="t"/>
              <a:pathLst>
                <a:path extrusionOk="0" fill="none" h="134" w="18236">
                  <a:moveTo>
                    <a:pt x="0" y="134"/>
                  </a:moveTo>
                  <a:lnTo>
                    <a:pt x="18236"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6"/>
            <p:cNvSpPr/>
            <p:nvPr/>
          </p:nvSpPr>
          <p:spPr>
            <a:xfrm>
              <a:off x="4043475" y="4663825"/>
              <a:ext cx="455900" cy="3350"/>
            </a:xfrm>
            <a:custGeom>
              <a:rect b="b" l="l" r="r" t="t"/>
              <a:pathLst>
                <a:path extrusionOk="0" fill="none" h="134" w="18236">
                  <a:moveTo>
                    <a:pt x="0" y="133"/>
                  </a:moveTo>
                  <a:lnTo>
                    <a:pt x="18236" y="0"/>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6"/>
            <p:cNvSpPr/>
            <p:nvPr/>
          </p:nvSpPr>
          <p:spPr>
            <a:xfrm>
              <a:off x="4470525" y="4267825"/>
              <a:ext cx="25" cy="370500"/>
            </a:xfrm>
            <a:custGeom>
              <a:rect b="b" l="l" r="r" t="t"/>
              <a:pathLst>
                <a:path extrusionOk="0" fill="none" h="14820" w="1">
                  <a:moveTo>
                    <a:pt x="0" y="1"/>
                  </a:moveTo>
                  <a:lnTo>
                    <a:pt x="0" y="14820"/>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6"/>
            <p:cNvSpPr/>
            <p:nvPr/>
          </p:nvSpPr>
          <p:spPr>
            <a:xfrm>
              <a:off x="4581425" y="4638300"/>
              <a:ext cx="327250" cy="25"/>
            </a:xfrm>
            <a:custGeom>
              <a:rect b="b" l="l" r="r" t="t"/>
              <a:pathLst>
                <a:path extrusionOk="0" fill="none" h="1" w="13090">
                  <a:moveTo>
                    <a:pt x="1" y="1"/>
                  </a:moveTo>
                  <a:lnTo>
                    <a:pt x="13089"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6"/>
            <p:cNvSpPr/>
            <p:nvPr/>
          </p:nvSpPr>
          <p:spPr>
            <a:xfrm>
              <a:off x="4581425" y="4662700"/>
              <a:ext cx="327250" cy="4475"/>
            </a:xfrm>
            <a:custGeom>
              <a:rect b="b" l="l" r="r" t="t"/>
              <a:pathLst>
                <a:path extrusionOk="0" fill="none" h="179" w="13090">
                  <a:moveTo>
                    <a:pt x="1" y="178"/>
                  </a:moveTo>
                  <a:lnTo>
                    <a:pt x="13089"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6"/>
            <p:cNvSpPr/>
            <p:nvPr/>
          </p:nvSpPr>
          <p:spPr>
            <a:xfrm>
              <a:off x="4581425" y="4267825"/>
              <a:ext cx="327250" cy="8900"/>
            </a:xfrm>
            <a:custGeom>
              <a:rect b="b" l="l" r="r" t="t"/>
              <a:pathLst>
                <a:path extrusionOk="0" fill="none" h="356" w="13090">
                  <a:moveTo>
                    <a:pt x="1" y="1"/>
                  </a:moveTo>
                  <a:lnTo>
                    <a:pt x="13089" y="356"/>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6"/>
            <p:cNvSpPr/>
            <p:nvPr/>
          </p:nvSpPr>
          <p:spPr>
            <a:xfrm>
              <a:off x="4887575" y="4275600"/>
              <a:ext cx="25" cy="362725"/>
            </a:xfrm>
            <a:custGeom>
              <a:rect b="b" l="l" r="r" t="t"/>
              <a:pathLst>
                <a:path extrusionOk="0" fill="none" h="14509" w="1">
                  <a:moveTo>
                    <a:pt x="0" y="0"/>
                  </a:moveTo>
                  <a:lnTo>
                    <a:pt x="0" y="14509"/>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6"/>
            <p:cNvSpPr/>
            <p:nvPr/>
          </p:nvSpPr>
          <p:spPr>
            <a:xfrm>
              <a:off x="5294650" y="4113650"/>
              <a:ext cx="25" cy="627850"/>
            </a:xfrm>
            <a:custGeom>
              <a:rect b="b" l="l" r="r" t="t"/>
              <a:pathLst>
                <a:path extrusionOk="0" fill="none" h="25114" w="1">
                  <a:moveTo>
                    <a:pt x="1" y="1"/>
                  </a:moveTo>
                  <a:lnTo>
                    <a:pt x="1" y="25113"/>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6"/>
            <p:cNvSpPr/>
            <p:nvPr/>
          </p:nvSpPr>
          <p:spPr>
            <a:xfrm>
              <a:off x="5628525" y="4142500"/>
              <a:ext cx="25" cy="586775"/>
            </a:xfrm>
            <a:custGeom>
              <a:rect b="b" l="l" r="r" t="t"/>
              <a:pathLst>
                <a:path extrusionOk="0" fill="none" h="23471" w="1">
                  <a:moveTo>
                    <a:pt x="0" y="0"/>
                  </a:moveTo>
                  <a:lnTo>
                    <a:pt x="0" y="23471"/>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6"/>
            <p:cNvSpPr/>
            <p:nvPr/>
          </p:nvSpPr>
          <p:spPr>
            <a:xfrm>
              <a:off x="5352325" y="4180200"/>
              <a:ext cx="227425" cy="559075"/>
            </a:xfrm>
            <a:custGeom>
              <a:rect b="b" l="l" r="r" t="t"/>
              <a:pathLst>
                <a:path extrusionOk="0" fill="none" h="22363" w="9097">
                  <a:moveTo>
                    <a:pt x="1" y="22362"/>
                  </a:moveTo>
                  <a:lnTo>
                    <a:pt x="1" y="1"/>
                  </a:lnTo>
                  <a:lnTo>
                    <a:pt x="9096" y="666"/>
                  </a:lnTo>
                  <a:lnTo>
                    <a:pt x="9096" y="21963"/>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6"/>
            <p:cNvSpPr/>
            <p:nvPr/>
          </p:nvSpPr>
          <p:spPr>
            <a:xfrm>
              <a:off x="4976300" y="4638300"/>
              <a:ext cx="318375" cy="25"/>
            </a:xfrm>
            <a:custGeom>
              <a:rect b="b" l="l" r="r" t="t"/>
              <a:pathLst>
                <a:path extrusionOk="0" fill="none" h="1" w="12735">
                  <a:moveTo>
                    <a:pt x="1" y="1"/>
                  </a:moveTo>
                  <a:lnTo>
                    <a:pt x="12735"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6"/>
            <p:cNvSpPr/>
            <p:nvPr/>
          </p:nvSpPr>
          <p:spPr>
            <a:xfrm>
              <a:off x="4976300" y="4659375"/>
              <a:ext cx="318375" cy="3350"/>
            </a:xfrm>
            <a:custGeom>
              <a:rect b="b" l="l" r="r" t="t"/>
              <a:pathLst>
                <a:path extrusionOk="0" fill="none" h="134" w="12735">
                  <a:moveTo>
                    <a:pt x="1" y="134"/>
                  </a:moveTo>
                  <a:lnTo>
                    <a:pt x="12735"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6"/>
            <p:cNvSpPr/>
            <p:nvPr/>
          </p:nvSpPr>
          <p:spPr>
            <a:xfrm>
              <a:off x="4976300" y="4275600"/>
              <a:ext cx="318375" cy="16650"/>
            </a:xfrm>
            <a:custGeom>
              <a:rect b="b" l="l" r="r" t="t"/>
              <a:pathLst>
                <a:path extrusionOk="0" fill="none" h="666" w="12735">
                  <a:moveTo>
                    <a:pt x="1" y="0"/>
                  </a:moveTo>
                  <a:lnTo>
                    <a:pt x="12735" y="666"/>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6"/>
            <p:cNvSpPr/>
            <p:nvPr/>
          </p:nvSpPr>
          <p:spPr>
            <a:xfrm>
              <a:off x="5271350" y="4291125"/>
              <a:ext cx="25" cy="347200"/>
            </a:xfrm>
            <a:custGeom>
              <a:rect b="b" l="l" r="r" t="t"/>
              <a:pathLst>
                <a:path extrusionOk="0" fill="none" h="13888" w="1">
                  <a:moveTo>
                    <a:pt x="1" y="1"/>
                  </a:moveTo>
                  <a:lnTo>
                    <a:pt x="1" y="13888"/>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6"/>
            <p:cNvSpPr/>
            <p:nvPr/>
          </p:nvSpPr>
          <p:spPr>
            <a:xfrm>
              <a:off x="5628525" y="4307775"/>
              <a:ext cx="195250" cy="10000"/>
            </a:xfrm>
            <a:custGeom>
              <a:rect b="b" l="l" r="r" t="t"/>
              <a:pathLst>
                <a:path extrusionOk="0" fill="none" h="400" w="7810">
                  <a:moveTo>
                    <a:pt x="0" y="0"/>
                  </a:moveTo>
                  <a:lnTo>
                    <a:pt x="7809" y="399"/>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6"/>
            <p:cNvSpPr/>
            <p:nvPr/>
          </p:nvSpPr>
          <p:spPr>
            <a:xfrm>
              <a:off x="5628525" y="4628325"/>
              <a:ext cx="195250" cy="25"/>
            </a:xfrm>
            <a:custGeom>
              <a:rect b="b" l="l" r="r" t="t"/>
              <a:pathLst>
                <a:path extrusionOk="0" fill="none" h="1" w="7810">
                  <a:moveTo>
                    <a:pt x="0" y="0"/>
                  </a:moveTo>
                  <a:lnTo>
                    <a:pt x="7809" y="0"/>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6"/>
            <p:cNvSpPr/>
            <p:nvPr/>
          </p:nvSpPr>
          <p:spPr>
            <a:xfrm>
              <a:off x="5628525" y="4641625"/>
              <a:ext cx="195250" cy="2250"/>
            </a:xfrm>
            <a:custGeom>
              <a:rect b="b" l="l" r="r" t="t"/>
              <a:pathLst>
                <a:path extrusionOk="0" fill="none" h="90" w="7810">
                  <a:moveTo>
                    <a:pt x="0" y="90"/>
                  </a:moveTo>
                  <a:lnTo>
                    <a:pt x="7809"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6"/>
            <p:cNvSpPr/>
            <p:nvPr/>
          </p:nvSpPr>
          <p:spPr>
            <a:xfrm>
              <a:off x="5803775" y="4316650"/>
              <a:ext cx="25" cy="308375"/>
            </a:xfrm>
            <a:custGeom>
              <a:rect b="b" l="l" r="r" t="t"/>
              <a:pathLst>
                <a:path extrusionOk="0" fill="none" h="12335" w="1">
                  <a:moveTo>
                    <a:pt x="0" y="0"/>
                  </a:moveTo>
                  <a:lnTo>
                    <a:pt x="0" y="12334"/>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6"/>
            <p:cNvSpPr/>
            <p:nvPr/>
          </p:nvSpPr>
          <p:spPr>
            <a:xfrm>
              <a:off x="1826175" y="2281250"/>
              <a:ext cx="25" cy="272900"/>
            </a:xfrm>
            <a:custGeom>
              <a:rect b="b" l="l" r="r" t="t"/>
              <a:pathLst>
                <a:path extrusionOk="0" fill="none" h="10916" w="1">
                  <a:moveTo>
                    <a:pt x="1" y="1"/>
                  </a:moveTo>
                  <a:lnTo>
                    <a:pt x="1" y="10915"/>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6"/>
            <p:cNvSpPr/>
            <p:nvPr/>
          </p:nvSpPr>
          <p:spPr>
            <a:xfrm>
              <a:off x="1826175" y="2677250"/>
              <a:ext cx="25" cy="272875"/>
            </a:xfrm>
            <a:custGeom>
              <a:rect b="b" l="l" r="r" t="t"/>
              <a:pathLst>
                <a:path extrusionOk="0" fill="none" h="10915" w="1">
                  <a:moveTo>
                    <a:pt x="1" y="0"/>
                  </a:moveTo>
                  <a:lnTo>
                    <a:pt x="1" y="10915"/>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6"/>
            <p:cNvSpPr/>
            <p:nvPr/>
          </p:nvSpPr>
          <p:spPr>
            <a:xfrm>
              <a:off x="1826175" y="3106500"/>
              <a:ext cx="25" cy="274000"/>
            </a:xfrm>
            <a:custGeom>
              <a:rect b="b" l="l" r="r" t="t"/>
              <a:pathLst>
                <a:path extrusionOk="0" fill="none" h="10960" w="1">
                  <a:moveTo>
                    <a:pt x="1" y="1"/>
                  </a:moveTo>
                  <a:lnTo>
                    <a:pt x="1" y="10960"/>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6"/>
            <p:cNvSpPr/>
            <p:nvPr/>
          </p:nvSpPr>
          <p:spPr>
            <a:xfrm>
              <a:off x="1826175" y="3504700"/>
              <a:ext cx="25" cy="274000"/>
            </a:xfrm>
            <a:custGeom>
              <a:rect b="b" l="l" r="r" t="t"/>
              <a:pathLst>
                <a:path extrusionOk="0" fill="none" h="10960" w="1">
                  <a:moveTo>
                    <a:pt x="1" y="1"/>
                  </a:moveTo>
                  <a:lnTo>
                    <a:pt x="1" y="10960"/>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6"/>
            <p:cNvSpPr/>
            <p:nvPr/>
          </p:nvSpPr>
          <p:spPr>
            <a:xfrm>
              <a:off x="5550875" y="4194625"/>
              <a:ext cx="25" cy="538000"/>
            </a:xfrm>
            <a:custGeom>
              <a:rect b="b" l="l" r="r" t="t"/>
              <a:pathLst>
                <a:path extrusionOk="0" fill="none" h="21520" w="1">
                  <a:moveTo>
                    <a:pt x="1" y="21519"/>
                  </a:moveTo>
                  <a:lnTo>
                    <a:pt x="1" y="1"/>
                  </a:lnTo>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6"/>
            <p:cNvSpPr/>
            <p:nvPr/>
          </p:nvSpPr>
          <p:spPr>
            <a:xfrm>
              <a:off x="3366875" y="4098125"/>
              <a:ext cx="513575" cy="115375"/>
            </a:xfrm>
            <a:custGeom>
              <a:rect b="b" l="l" r="r" t="t"/>
              <a:pathLst>
                <a:path extrusionOk="0" fill="none" h="4615" w="20543">
                  <a:moveTo>
                    <a:pt x="222" y="1"/>
                  </a:moveTo>
                  <a:lnTo>
                    <a:pt x="0" y="4260"/>
                  </a:lnTo>
                  <a:lnTo>
                    <a:pt x="20542" y="4615"/>
                  </a:lnTo>
                  <a:lnTo>
                    <a:pt x="20542" y="844"/>
                  </a:ln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6"/>
            <p:cNvSpPr/>
            <p:nvPr/>
          </p:nvSpPr>
          <p:spPr>
            <a:xfrm>
              <a:off x="2792300" y="4098125"/>
              <a:ext cx="296175" cy="119825"/>
            </a:xfrm>
            <a:custGeom>
              <a:rect b="b" l="l" r="r" t="t"/>
              <a:pathLst>
                <a:path extrusionOk="0" fill="none" h="4793" w="11847">
                  <a:moveTo>
                    <a:pt x="11847" y="1"/>
                  </a:moveTo>
                  <a:lnTo>
                    <a:pt x="11847" y="4260"/>
                  </a:lnTo>
                  <a:cubicBezTo>
                    <a:pt x="11847" y="4260"/>
                    <a:pt x="0" y="4792"/>
                    <a:pt x="178" y="4615"/>
                  </a:cubicBezTo>
                  <a:cubicBezTo>
                    <a:pt x="311" y="4482"/>
                    <a:pt x="45" y="1199"/>
                    <a:pt x="178" y="1021"/>
                  </a:cubicBezTo>
                  <a:cubicBezTo>
                    <a:pt x="267" y="844"/>
                    <a:pt x="11847" y="1"/>
                    <a:pt x="11847" y="1"/>
                  </a:cubicBez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6"/>
            <p:cNvSpPr/>
            <p:nvPr/>
          </p:nvSpPr>
          <p:spPr>
            <a:xfrm>
              <a:off x="2361925" y="4112550"/>
              <a:ext cx="240725" cy="135350"/>
            </a:xfrm>
            <a:custGeom>
              <a:rect b="b" l="l" r="r" t="t"/>
              <a:pathLst>
                <a:path extrusionOk="0" fill="none" h="5414" w="9629">
                  <a:moveTo>
                    <a:pt x="9628" y="4881"/>
                  </a:moveTo>
                  <a:lnTo>
                    <a:pt x="1" y="5413"/>
                  </a:lnTo>
                  <a:lnTo>
                    <a:pt x="1" y="1376"/>
                  </a:lnTo>
                  <a:lnTo>
                    <a:pt x="9628" y="0"/>
                  </a:ln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6"/>
            <p:cNvSpPr/>
            <p:nvPr/>
          </p:nvSpPr>
          <p:spPr>
            <a:xfrm>
              <a:off x="1982575" y="4155800"/>
              <a:ext cx="217425" cy="99850"/>
            </a:xfrm>
            <a:custGeom>
              <a:rect b="b" l="l" r="r" t="t"/>
              <a:pathLst>
                <a:path extrusionOk="0" fill="none" h="3994" w="8697">
                  <a:moveTo>
                    <a:pt x="8697" y="3683"/>
                  </a:moveTo>
                  <a:lnTo>
                    <a:pt x="134" y="3994"/>
                  </a:lnTo>
                  <a:lnTo>
                    <a:pt x="1" y="533"/>
                  </a:lnTo>
                  <a:lnTo>
                    <a:pt x="8697" y="1"/>
                  </a:ln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6"/>
            <p:cNvSpPr/>
            <p:nvPr/>
          </p:nvSpPr>
          <p:spPr>
            <a:xfrm>
              <a:off x="1690850" y="4180200"/>
              <a:ext cx="164200" cy="100975"/>
            </a:xfrm>
            <a:custGeom>
              <a:rect b="b" l="l" r="r" t="t"/>
              <a:pathLst>
                <a:path extrusionOk="0" fill="none" h="4039" w="6568">
                  <a:moveTo>
                    <a:pt x="6567" y="3816"/>
                  </a:moveTo>
                  <a:lnTo>
                    <a:pt x="134" y="4038"/>
                  </a:lnTo>
                  <a:lnTo>
                    <a:pt x="1" y="666"/>
                  </a:lnTo>
                  <a:lnTo>
                    <a:pt x="6567" y="1"/>
                  </a:ln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6"/>
            <p:cNvSpPr/>
            <p:nvPr/>
          </p:nvSpPr>
          <p:spPr>
            <a:xfrm>
              <a:off x="4073425" y="4136950"/>
              <a:ext cx="390450" cy="96525"/>
            </a:xfrm>
            <a:custGeom>
              <a:rect b="b" l="l" r="r" t="t"/>
              <a:pathLst>
                <a:path extrusionOk="0" fill="none" h="3861" w="15618">
                  <a:moveTo>
                    <a:pt x="0" y="3106"/>
                  </a:moveTo>
                  <a:lnTo>
                    <a:pt x="15618" y="3860"/>
                  </a:lnTo>
                  <a:lnTo>
                    <a:pt x="15618" y="1287"/>
                  </a:lnTo>
                  <a:lnTo>
                    <a:pt x="0" y="0"/>
                  </a:ln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6"/>
            <p:cNvSpPr/>
            <p:nvPr/>
          </p:nvSpPr>
          <p:spPr>
            <a:xfrm>
              <a:off x="4622475" y="4180200"/>
              <a:ext cx="255150" cy="67700"/>
            </a:xfrm>
            <a:custGeom>
              <a:rect b="b" l="l" r="r" t="t"/>
              <a:pathLst>
                <a:path extrusionOk="0" fill="none" h="2708" w="10206">
                  <a:moveTo>
                    <a:pt x="1" y="2175"/>
                  </a:moveTo>
                  <a:lnTo>
                    <a:pt x="10205" y="2707"/>
                  </a:lnTo>
                  <a:lnTo>
                    <a:pt x="10205" y="578"/>
                  </a:lnTo>
                  <a:lnTo>
                    <a:pt x="1" y="1"/>
                  </a:ln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6"/>
            <p:cNvSpPr/>
            <p:nvPr/>
          </p:nvSpPr>
          <p:spPr>
            <a:xfrm>
              <a:off x="5004050" y="4204600"/>
              <a:ext cx="256250" cy="63250"/>
            </a:xfrm>
            <a:custGeom>
              <a:rect b="b" l="l" r="r" t="t"/>
              <a:pathLst>
                <a:path extrusionOk="0" fill="none" h="2530" w="10250">
                  <a:moveTo>
                    <a:pt x="0" y="1953"/>
                  </a:moveTo>
                  <a:lnTo>
                    <a:pt x="10249" y="2530"/>
                  </a:lnTo>
                  <a:lnTo>
                    <a:pt x="10249" y="800"/>
                  </a:lnTo>
                  <a:lnTo>
                    <a:pt x="0" y="1"/>
                  </a:ln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6"/>
            <p:cNvSpPr/>
            <p:nvPr/>
          </p:nvSpPr>
          <p:spPr>
            <a:xfrm>
              <a:off x="5650700" y="4260075"/>
              <a:ext cx="146450" cy="39950"/>
            </a:xfrm>
            <a:custGeom>
              <a:rect b="b" l="l" r="r" t="t"/>
              <a:pathLst>
                <a:path extrusionOk="0" fill="none" h="1598" w="5858">
                  <a:moveTo>
                    <a:pt x="1" y="1243"/>
                  </a:moveTo>
                  <a:lnTo>
                    <a:pt x="5857" y="1598"/>
                  </a:lnTo>
                  <a:lnTo>
                    <a:pt x="5857" y="311"/>
                  </a:lnTo>
                  <a:lnTo>
                    <a:pt x="1" y="0"/>
                  </a:lnTo>
                  <a:close/>
                </a:path>
              </a:pathLst>
            </a:custGeom>
            <a:noFill/>
            <a:ln cap="flat"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6"/>
            <p:cNvSpPr/>
            <p:nvPr/>
          </p:nvSpPr>
          <p:spPr>
            <a:xfrm>
              <a:off x="4997375" y="2054975"/>
              <a:ext cx="108725" cy="236300"/>
            </a:xfrm>
            <a:custGeom>
              <a:rect b="b" l="l" r="r" t="t"/>
              <a:pathLst>
                <a:path extrusionOk="0" fill="none" h="9452" w="4349">
                  <a:moveTo>
                    <a:pt x="4349" y="9451"/>
                  </a:moveTo>
                  <a:lnTo>
                    <a:pt x="4349" y="4083"/>
                  </a:lnTo>
                  <a:lnTo>
                    <a:pt x="1" y="1"/>
                  </a:lnTo>
                  <a:lnTo>
                    <a:pt x="1" y="6567"/>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6"/>
            <p:cNvSpPr/>
            <p:nvPr/>
          </p:nvSpPr>
          <p:spPr>
            <a:xfrm>
              <a:off x="4887575" y="2054975"/>
              <a:ext cx="109825" cy="84325"/>
            </a:xfrm>
            <a:custGeom>
              <a:rect b="b" l="l" r="r" t="t"/>
              <a:pathLst>
                <a:path extrusionOk="0" fill="none" h="3373" w="4393">
                  <a:moveTo>
                    <a:pt x="4393" y="1"/>
                  </a:moveTo>
                  <a:lnTo>
                    <a:pt x="0" y="3373"/>
                  </a:lnTo>
                </a:path>
              </a:pathLst>
            </a:custGeom>
            <a:noFill/>
            <a:ln cap="rnd" cmpd="sng" w="5550">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6"/>
            <p:cNvSpPr/>
            <p:nvPr/>
          </p:nvSpPr>
          <p:spPr>
            <a:xfrm>
              <a:off x="1806225" y="2233575"/>
              <a:ext cx="97625" cy="331675"/>
            </a:xfrm>
            <a:custGeom>
              <a:rect b="b" l="l" r="r" t="t"/>
              <a:pathLst>
                <a:path extrusionOk="0" fill="none" h="13267" w="3905">
                  <a:moveTo>
                    <a:pt x="3905" y="0"/>
                  </a:moveTo>
                  <a:lnTo>
                    <a:pt x="0" y="2396"/>
                  </a:lnTo>
                  <a:lnTo>
                    <a:pt x="0" y="13266"/>
                  </a:lnTo>
                  <a:lnTo>
                    <a:pt x="3905" y="11403"/>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6"/>
            <p:cNvSpPr/>
            <p:nvPr/>
          </p:nvSpPr>
          <p:spPr>
            <a:xfrm>
              <a:off x="1636500" y="2323400"/>
              <a:ext cx="108750" cy="319475"/>
            </a:xfrm>
            <a:custGeom>
              <a:rect b="b" l="l" r="r" t="t"/>
              <a:pathLst>
                <a:path extrusionOk="0" fill="none" h="12779" w="4350">
                  <a:moveTo>
                    <a:pt x="4349" y="10782"/>
                  </a:moveTo>
                  <a:lnTo>
                    <a:pt x="4349" y="1"/>
                  </a:lnTo>
                  <a:lnTo>
                    <a:pt x="1" y="2264"/>
                  </a:lnTo>
                  <a:lnTo>
                    <a:pt x="1" y="12779"/>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6"/>
            <p:cNvSpPr/>
            <p:nvPr/>
          </p:nvSpPr>
          <p:spPr>
            <a:xfrm>
              <a:off x="1656475" y="2370000"/>
              <a:ext cx="25" cy="264000"/>
            </a:xfrm>
            <a:custGeom>
              <a:rect b="b" l="l" r="r" t="t"/>
              <a:pathLst>
                <a:path extrusionOk="0" fill="none" h="10560" w="1">
                  <a:moveTo>
                    <a:pt x="1" y="0"/>
                  </a:moveTo>
                  <a:lnTo>
                    <a:pt x="1" y="1056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6"/>
            <p:cNvSpPr/>
            <p:nvPr/>
          </p:nvSpPr>
          <p:spPr>
            <a:xfrm>
              <a:off x="2145625" y="2032800"/>
              <a:ext cx="98750" cy="358300"/>
            </a:xfrm>
            <a:custGeom>
              <a:rect b="b" l="l" r="r" t="t"/>
              <a:pathLst>
                <a:path extrusionOk="0" fill="none" h="14332" w="3950">
                  <a:moveTo>
                    <a:pt x="3950" y="0"/>
                  </a:moveTo>
                  <a:lnTo>
                    <a:pt x="1" y="2529"/>
                  </a:lnTo>
                  <a:lnTo>
                    <a:pt x="1" y="14331"/>
                  </a:lnTo>
                  <a:lnTo>
                    <a:pt x="3950" y="1233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6"/>
            <p:cNvSpPr/>
            <p:nvPr/>
          </p:nvSpPr>
          <p:spPr>
            <a:xfrm>
              <a:off x="2019175" y="2108225"/>
              <a:ext cx="103200" cy="339450"/>
            </a:xfrm>
            <a:custGeom>
              <a:rect b="b" l="l" r="r" t="t"/>
              <a:pathLst>
                <a:path extrusionOk="0" fill="none" h="13578" w="4128">
                  <a:moveTo>
                    <a:pt x="4127" y="0"/>
                  </a:moveTo>
                  <a:lnTo>
                    <a:pt x="4127" y="11758"/>
                  </a:lnTo>
                  <a:lnTo>
                    <a:pt x="1" y="13577"/>
                  </a:lnTo>
                  <a:lnTo>
                    <a:pt x="1" y="2529"/>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6"/>
            <p:cNvSpPr/>
            <p:nvPr/>
          </p:nvSpPr>
          <p:spPr>
            <a:xfrm>
              <a:off x="2035825" y="2161475"/>
              <a:ext cx="25" cy="279525"/>
            </a:xfrm>
            <a:custGeom>
              <a:rect b="b" l="l" r="r" t="t"/>
              <a:pathLst>
                <a:path extrusionOk="0" fill="none" h="11181" w="1">
                  <a:moveTo>
                    <a:pt x="0" y="0"/>
                  </a:moveTo>
                  <a:lnTo>
                    <a:pt x="0" y="1118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6"/>
            <p:cNvSpPr/>
            <p:nvPr/>
          </p:nvSpPr>
          <p:spPr>
            <a:xfrm>
              <a:off x="2164500" y="2083825"/>
              <a:ext cx="25" cy="298400"/>
            </a:xfrm>
            <a:custGeom>
              <a:rect b="b" l="l" r="r" t="t"/>
              <a:pathLst>
                <a:path extrusionOk="0" fill="none" h="11936" w="1">
                  <a:moveTo>
                    <a:pt x="0" y="0"/>
                  </a:moveTo>
                  <a:lnTo>
                    <a:pt x="0" y="1193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6"/>
            <p:cNvSpPr/>
            <p:nvPr/>
          </p:nvSpPr>
          <p:spPr>
            <a:xfrm>
              <a:off x="2361925" y="1889700"/>
              <a:ext cx="133125" cy="388250"/>
            </a:xfrm>
            <a:custGeom>
              <a:rect b="b" l="l" r="r" t="t"/>
              <a:pathLst>
                <a:path extrusionOk="0" fill="none" h="15530" w="5325">
                  <a:moveTo>
                    <a:pt x="5059" y="1"/>
                  </a:moveTo>
                  <a:lnTo>
                    <a:pt x="1" y="3107"/>
                  </a:lnTo>
                  <a:lnTo>
                    <a:pt x="1" y="15530"/>
                  </a:lnTo>
                  <a:lnTo>
                    <a:pt x="5325" y="12601"/>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6"/>
            <p:cNvSpPr/>
            <p:nvPr/>
          </p:nvSpPr>
          <p:spPr>
            <a:xfrm>
              <a:off x="2521650" y="1781000"/>
              <a:ext cx="139775" cy="410450"/>
            </a:xfrm>
            <a:custGeom>
              <a:rect b="b" l="l" r="r" t="t"/>
              <a:pathLst>
                <a:path extrusionOk="0" fill="none" h="16418" w="5591">
                  <a:moveTo>
                    <a:pt x="5591" y="13577"/>
                  </a:moveTo>
                  <a:lnTo>
                    <a:pt x="1" y="16417"/>
                  </a:lnTo>
                  <a:lnTo>
                    <a:pt x="1" y="3506"/>
                  </a:lnTo>
                  <a:lnTo>
                    <a:pt x="5591" y="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6"/>
            <p:cNvSpPr/>
            <p:nvPr/>
          </p:nvSpPr>
          <p:spPr>
            <a:xfrm>
              <a:off x="2377450" y="1958475"/>
              <a:ext cx="25" cy="309500"/>
            </a:xfrm>
            <a:custGeom>
              <a:rect b="b" l="l" r="r" t="t"/>
              <a:pathLst>
                <a:path extrusionOk="0" fill="none" h="12380" w="1">
                  <a:moveTo>
                    <a:pt x="1" y="1"/>
                  </a:moveTo>
                  <a:lnTo>
                    <a:pt x="1" y="12379"/>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6"/>
            <p:cNvSpPr/>
            <p:nvPr/>
          </p:nvSpPr>
          <p:spPr>
            <a:xfrm>
              <a:off x="2539400" y="1857550"/>
              <a:ext cx="25" cy="323900"/>
            </a:xfrm>
            <a:custGeom>
              <a:rect b="b" l="l" r="r" t="t"/>
              <a:pathLst>
                <a:path extrusionOk="0" fill="none" h="12956" w="1">
                  <a:moveTo>
                    <a:pt x="0" y="0"/>
                  </a:moveTo>
                  <a:lnTo>
                    <a:pt x="0" y="1295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6"/>
            <p:cNvSpPr/>
            <p:nvPr/>
          </p:nvSpPr>
          <p:spPr>
            <a:xfrm>
              <a:off x="2796725" y="1619075"/>
              <a:ext cx="127600" cy="430375"/>
            </a:xfrm>
            <a:custGeom>
              <a:rect b="b" l="l" r="r" t="t"/>
              <a:pathLst>
                <a:path extrusionOk="0" fill="none" h="17215" w="5104">
                  <a:moveTo>
                    <a:pt x="1" y="3283"/>
                  </a:moveTo>
                  <a:lnTo>
                    <a:pt x="1" y="17215"/>
                  </a:lnTo>
                  <a:lnTo>
                    <a:pt x="5103" y="14420"/>
                  </a:lnTo>
                  <a:lnTo>
                    <a:pt x="5103" y="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6"/>
            <p:cNvSpPr/>
            <p:nvPr/>
          </p:nvSpPr>
          <p:spPr>
            <a:xfrm>
              <a:off x="2964225" y="1484850"/>
              <a:ext cx="157525" cy="471450"/>
            </a:xfrm>
            <a:custGeom>
              <a:rect b="b" l="l" r="r" t="t"/>
              <a:pathLst>
                <a:path extrusionOk="0" fill="none" h="18858" w="6301">
                  <a:moveTo>
                    <a:pt x="6301" y="15263"/>
                  </a:moveTo>
                  <a:lnTo>
                    <a:pt x="0" y="18857"/>
                  </a:lnTo>
                  <a:lnTo>
                    <a:pt x="0" y="4260"/>
                  </a:lnTo>
                  <a:lnTo>
                    <a:pt x="6301" y="1"/>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6"/>
            <p:cNvSpPr/>
            <p:nvPr/>
          </p:nvSpPr>
          <p:spPr>
            <a:xfrm>
              <a:off x="2812275" y="1691175"/>
              <a:ext cx="25" cy="352750"/>
            </a:xfrm>
            <a:custGeom>
              <a:rect b="b" l="l" r="r" t="t"/>
              <a:pathLst>
                <a:path extrusionOk="0" fill="none" h="14110" w="1">
                  <a:moveTo>
                    <a:pt x="0" y="0"/>
                  </a:moveTo>
                  <a:lnTo>
                    <a:pt x="0" y="14109"/>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6"/>
            <p:cNvSpPr/>
            <p:nvPr/>
          </p:nvSpPr>
          <p:spPr>
            <a:xfrm>
              <a:off x="2978650" y="1582475"/>
              <a:ext cx="25" cy="363825"/>
            </a:xfrm>
            <a:custGeom>
              <a:rect b="b" l="l" r="r" t="t"/>
              <a:pathLst>
                <a:path extrusionOk="0" fill="none" h="14553" w="1">
                  <a:moveTo>
                    <a:pt x="0" y="0"/>
                  </a:moveTo>
                  <a:lnTo>
                    <a:pt x="0" y="14553"/>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6"/>
            <p:cNvSpPr/>
            <p:nvPr/>
          </p:nvSpPr>
          <p:spPr>
            <a:xfrm>
              <a:off x="1806225" y="2638425"/>
              <a:ext cx="97625" cy="320575"/>
            </a:xfrm>
            <a:custGeom>
              <a:rect b="b" l="l" r="r" t="t"/>
              <a:pathLst>
                <a:path extrusionOk="0" fill="none" h="12823" w="3905">
                  <a:moveTo>
                    <a:pt x="3905" y="0"/>
                  </a:moveTo>
                  <a:lnTo>
                    <a:pt x="0" y="1953"/>
                  </a:lnTo>
                  <a:lnTo>
                    <a:pt x="0" y="12823"/>
                  </a:lnTo>
                  <a:lnTo>
                    <a:pt x="3905" y="11403"/>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6"/>
            <p:cNvSpPr/>
            <p:nvPr/>
          </p:nvSpPr>
          <p:spPr>
            <a:xfrm>
              <a:off x="1636500" y="2709400"/>
              <a:ext cx="108750" cy="306175"/>
            </a:xfrm>
            <a:custGeom>
              <a:rect b="b" l="l" r="r" t="t"/>
              <a:pathLst>
                <a:path extrusionOk="0" fill="none" h="12247" w="4350">
                  <a:moveTo>
                    <a:pt x="4349" y="10782"/>
                  </a:moveTo>
                  <a:lnTo>
                    <a:pt x="4349" y="1"/>
                  </a:lnTo>
                  <a:lnTo>
                    <a:pt x="1" y="1731"/>
                  </a:lnTo>
                  <a:lnTo>
                    <a:pt x="1" y="12246"/>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6"/>
            <p:cNvSpPr/>
            <p:nvPr/>
          </p:nvSpPr>
          <p:spPr>
            <a:xfrm>
              <a:off x="1656475" y="2744900"/>
              <a:ext cx="25" cy="265125"/>
            </a:xfrm>
            <a:custGeom>
              <a:rect b="b" l="l" r="r" t="t"/>
              <a:pathLst>
                <a:path extrusionOk="0" fill="none" h="10605" w="1">
                  <a:moveTo>
                    <a:pt x="1" y="1"/>
                  </a:moveTo>
                  <a:lnTo>
                    <a:pt x="1" y="1060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6"/>
            <p:cNvSpPr/>
            <p:nvPr/>
          </p:nvSpPr>
          <p:spPr>
            <a:xfrm>
              <a:off x="2145625" y="2478700"/>
              <a:ext cx="98750" cy="347200"/>
            </a:xfrm>
            <a:custGeom>
              <a:rect b="b" l="l" r="r" t="t"/>
              <a:pathLst>
                <a:path extrusionOk="0" fill="none" h="13888" w="3950">
                  <a:moveTo>
                    <a:pt x="3950" y="0"/>
                  </a:moveTo>
                  <a:lnTo>
                    <a:pt x="1" y="2041"/>
                  </a:lnTo>
                  <a:lnTo>
                    <a:pt x="1" y="13888"/>
                  </a:lnTo>
                  <a:lnTo>
                    <a:pt x="3950" y="1233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6"/>
            <p:cNvSpPr/>
            <p:nvPr/>
          </p:nvSpPr>
          <p:spPr>
            <a:xfrm>
              <a:off x="2019175" y="2539700"/>
              <a:ext cx="103200" cy="327250"/>
            </a:xfrm>
            <a:custGeom>
              <a:rect b="b" l="l" r="r" t="t"/>
              <a:pathLst>
                <a:path extrusionOk="0" fill="none" h="13090" w="4128">
                  <a:moveTo>
                    <a:pt x="4127" y="1"/>
                  </a:moveTo>
                  <a:lnTo>
                    <a:pt x="4127" y="11758"/>
                  </a:lnTo>
                  <a:lnTo>
                    <a:pt x="1" y="13089"/>
                  </a:lnTo>
                  <a:lnTo>
                    <a:pt x="1" y="2042"/>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6"/>
            <p:cNvSpPr/>
            <p:nvPr/>
          </p:nvSpPr>
          <p:spPr>
            <a:xfrm>
              <a:off x="2035825" y="2581850"/>
              <a:ext cx="25" cy="279550"/>
            </a:xfrm>
            <a:custGeom>
              <a:rect b="b" l="l" r="r" t="t"/>
              <a:pathLst>
                <a:path extrusionOk="0" fill="none" h="11182" w="1">
                  <a:moveTo>
                    <a:pt x="0" y="1"/>
                  </a:moveTo>
                  <a:lnTo>
                    <a:pt x="0" y="1118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6"/>
            <p:cNvSpPr/>
            <p:nvPr/>
          </p:nvSpPr>
          <p:spPr>
            <a:xfrm>
              <a:off x="2164500" y="2519725"/>
              <a:ext cx="25" cy="298400"/>
            </a:xfrm>
            <a:custGeom>
              <a:rect b="b" l="l" r="r" t="t"/>
              <a:pathLst>
                <a:path extrusionOk="0" fill="none" h="11936" w="1">
                  <a:moveTo>
                    <a:pt x="0" y="1"/>
                  </a:moveTo>
                  <a:lnTo>
                    <a:pt x="0" y="1193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6"/>
            <p:cNvSpPr/>
            <p:nvPr/>
          </p:nvSpPr>
          <p:spPr>
            <a:xfrm>
              <a:off x="2361925" y="2364450"/>
              <a:ext cx="133125" cy="373825"/>
            </a:xfrm>
            <a:custGeom>
              <a:rect b="b" l="l" r="r" t="t"/>
              <a:pathLst>
                <a:path extrusionOk="0" fill="none" h="14953" w="5325">
                  <a:moveTo>
                    <a:pt x="5059" y="0"/>
                  </a:moveTo>
                  <a:lnTo>
                    <a:pt x="1" y="2529"/>
                  </a:lnTo>
                  <a:lnTo>
                    <a:pt x="1" y="14952"/>
                  </a:lnTo>
                  <a:lnTo>
                    <a:pt x="5325" y="12645"/>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6"/>
            <p:cNvSpPr/>
            <p:nvPr/>
          </p:nvSpPr>
          <p:spPr>
            <a:xfrm>
              <a:off x="2521650" y="2276825"/>
              <a:ext cx="139775" cy="393775"/>
            </a:xfrm>
            <a:custGeom>
              <a:rect b="b" l="l" r="r" t="t"/>
              <a:pathLst>
                <a:path extrusionOk="0" fill="none" h="15751" w="5591">
                  <a:moveTo>
                    <a:pt x="5591" y="13577"/>
                  </a:moveTo>
                  <a:lnTo>
                    <a:pt x="1" y="15751"/>
                  </a:lnTo>
                  <a:lnTo>
                    <a:pt x="1" y="2840"/>
                  </a:lnTo>
                  <a:lnTo>
                    <a:pt x="5591" y="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6"/>
            <p:cNvSpPr/>
            <p:nvPr/>
          </p:nvSpPr>
          <p:spPr>
            <a:xfrm>
              <a:off x="2377450" y="2419900"/>
              <a:ext cx="25" cy="309500"/>
            </a:xfrm>
            <a:custGeom>
              <a:rect b="b" l="l" r="r" t="t"/>
              <a:pathLst>
                <a:path extrusionOk="0" fill="none" h="12380" w="1">
                  <a:moveTo>
                    <a:pt x="1" y="1"/>
                  </a:moveTo>
                  <a:lnTo>
                    <a:pt x="1" y="1238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6"/>
            <p:cNvSpPr/>
            <p:nvPr/>
          </p:nvSpPr>
          <p:spPr>
            <a:xfrm>
              <a:off x="2539400" y="2338925"/>
              <a:ext cx="25" cy="323925"/>
            </a:xfrm>
            <a:custGeom>
              <a:rect b="b" l="l" r="r" t="t"/>
              <a:pathLst>
                <a:path extrusionOk="0" fill="none" h="12957" w="1">
                  <a:moveTo>
                    <a:pt x="0" y="1"/>
                  </a:moveTo>
                  <a:lnTo>
                    <a:pt x="0" y="1295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6"/>
            <p:cNvSpPr/>
            <p:nvPr/>
          </p:nvSpPr>
          <p:spPr>
            <a:xfrm>
              <a:off x="2796725" y="2145925"/>
              <a:ext cx="127600" cy="415975"/>
            </a:xfrm>
            <a:custGeom>
              <a:rect b="b" l="l" r="r" t="t"/>
              <a:pathLst>
                <a:path extrusionOk="0" fill="none" h="16639" w="5104">
                  <a:moveTo>
                    <a:pt x="1" y="2663"/>
                  </a:moveTo>
                  <a:lnTo>
                    <a:pt x="1" y="16639"/>
                  </a:lnTo>
                  <a:lnTo>
                    <a:pt x="5103" y="14421"/>
                  </a:lnTo>
                  <a:lnTo>
                    <a:pt x="5103" y="1"/>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6"/>
            <p:cNvSpPr/>
            <p:nvPr/>
          </p:nvSpPr>
          <p:spPr>
            <a:xfrm>
              <a:off x="2964225" y="2035025"/>
              <a:ext cx="157525" cy="453675"/>
            </a:xfrm>
            <a:custGeom>
              <a:rect b="b" l="l" r="r" t="t"/>
              <a:pathLst>
                <a:path extrusionOk="0" fill="none" h="18147" w="6301">
                  <a:moveTo>
                    <a:pt x="6301" y="15307"/>
                  </a:moveTo>
                  <a:lnTo>
                    <a:pt x="0" y="18147"/>
                  </a:lnTo>
                  <a:lnTo>
                    <a:pt x="0" y="3550"/>
                  </a:lnTo>
                  <a:lnTo>
                    <a:pt x="6301" y="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6"/>
            <p:cNvSpPr/>
            <p:nvPr/>
          </p:nvSpPr>
          <p:spPr>
            <a:xfrm>
              <a:off x="2812275" y="2204725"/>
              <a:ext cx="25" cy="352750"/>
            </a:xfrm>
            <a:custGeom>
              <a:rect b="b" l="l" r="r" t="t"/>
              <a:pathLst>
                <a:path extrusionOk="0" fill="none" h="14110" w="1">
                  <a:moveTo>
                    <a:pt x="0" y="0"/>
                  </a:moveTo>
                  <a:lnTo>
                    <a:pt x="0" y="14109"/>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6"/>
            <p:cNvSpPr/>
            <p:nvPr/>
          </p:nvSpPr>
          <p:spPr>
            <a:xfrm>
              <a:off x="2978650" y="2116000"/>
              <a:ext cx="25" cy="364950"/>
            </a:xfrm>
            <a:custGeom>
              <a:rect b="b" l="l" r="r" t="t"/>
              <a:pathLst>
                <a:path extrusionOk="0" fill="none" h="14598" w="1">
                  <a:moveTo>
                    <a:pt x="0" y="0"/>
                  </a:moveTo>
                  <a:lnTo>
                    <a:pt x="0" y="14597"/>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6"/>
            <p:cNvSpPr/>
            <p:nvPr/>
          </p:nvSpPr>
          <p:spPr>
            <a:xfrm>
              <a:off x="1806225" y="3079875"/>
              <a:ext cx="97625" cy="305050"/>
            </a:xfrm>
            <a:custGeom>
              <a:rect b="b" l="l" r="r" t="t"/>
              <a:pathLst>
                <a:path extrusionOk="0" fill="none" h="12202" w="3905">
                  <a:moveTo>
                    <a:pt x="3905" y="1"/>
                  </a:moveTo>
                  <a:lnTo>
                    <a:pt x="0" y="1332"/>
                  </a:lnTo>
                  <a:lnTo>
                    <a:pt x="0" y="12202"/>
                  </a:lnTo>
                  <a:lnTo>
                    <a:pt x="3905" y="11403"/>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6"/>
            <p:cNvSpPr/>
            <p:nvPr/>
          </p:nvSpPr>
          <p:spPr>
            <a:xfrm>
              <a:off x="1636500" y="3126475"/>
              <a:ext cx="108750" cy="289525"/>
            </a:xfrm>
            <a:custGeom>
              <a:rect b="b" l="l" r="r" t="t"/>
              <a:pathLst>
                <a:path extrusionOk="0" fill="none" h="11581" w="4350">
                  <a:moveTo>
                    <a:pt x="4349" y="10782"/>
                  </a:moveTo>
                  <a:lnTo>
                    <a:pt x="4349" y="0"/>
                  </a:lnTo>
                  <a:lnTo>
                    <a:pt x="1" y="1065"/>
                  </a:lnTo>
                  <a:lnTo>
                    <a:pt x="1" y="1158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6"/>
            <p:cNvSpPr/>
            <p:nvPr/>
          </p:nvSpPr>
          <p:spPr>
            <a:xfrm>
              <a:off x="1656475" y="3148650"/>
              <a:ext cx="25" cy="264025"/>
            </a:xfrm>
            <a:custGeom>
              <a:rect b="b" l="l" r="r" t="t"/>
              <a:pathLst>
                <a:path extrusionOk="0" fill="none" h="10561" w="1">
                  <a:moveTo>
                    <a:pt x="1" y="1"/>
                  </a:moveTo>
                  <a:lnTo>
                    <a:pt x="1" y="1056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6"/>
            <p:cNvSpPr/>
            <p:nvPr/>
          </p:nvSpPr>
          <p:spPr>
            <a:xfrm>
              <a:off x="2145625" y="2974500"/>
              <a:ext cx="98750" cy="330575"/>
            </a:xfrm>
            <a:custGeom>
              <a:rect b="b" l="l" r="r" t="t"/>
              <a:pathLst>
                <a:path extrusionOk="0" fill="none" h="13223" w="3950">
                  <a:moveTo>
                    <a:pt x="3950" y="1"/>
                  </a:moveTo>
                  <a:lnTo>
                    <a:pt x="1" y="1421"/>
                  </a:lnTo>
                  <a:lnTo>
                    <a:pt x="1" y="13222"/>
                  </a:lnTo>
                  <a:lnTo>
                    <a:pt x="3950" y="1229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6"/>
            <p:cNvSpPr/>
            <p:nvPr/>
          </p:nvSpPr>
          <p:spPr>
            <a:xfrm>
              <a:off x="2019175" y="3015550"/>
              <a:ext cx="103200" cy="311700"/>
            </a:xfrm>
            <a:custGeom>
              <a:rect b="b" l="l" r="r" t="t"/>
              <a:pathLst>
                <a:path extrusionOk="0" fill="none" h="12468" w="4128">
                  <a:moveTo>
                    <a:pt x="4127" y="0"/>
                  </a:moveTo>
                  <a:lnTo>
                    <a:pt x="4127" y="11758"/>
                  </a:lnTo>
                  <a:lnTo>
                    <a:pt x="1" y="12468"/>
                  </a:lnTo>
                  <a:lnTo>
                    <a:pt x="1" y="1376"/>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6"/>
            <p:cNvSpPr/>
            <p:nvPr/>
          </p:nvSpPr>
          <p:spPr>
            <a:xfrm>
              <a:off x="2035825" y="3044400"/>
              <a:ext cx="25" cy="279525"/>
            </a:xfrm>
            <a:custGeom>
              <a:rect b="b" l="l" r="r" t="t"/>
              <a:pathLst>
                <a:path extrusionOk="0" fill="none" h="11181" w="1">
                  <a:moveTo>
                    <a:pt x="0" y="0"/>
                  </a:moveTo>
                  <a:lnTo>
                    <a:pt x="0" y="1118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6"/>
            <p:cNvSpPr/>
            <p:nvPr/>
          </p:nvSpPr>
          <p:spPr>
            <a:xfrm>
              <a:off x="2164500" y="3002250"/>
              <a:ext cx="25" cy="298400"/>
            </a:xfrm>
            <a:custGeom>
              <a:rect b="b" l="l" r="r" t="t"/>
              <a:pathLst>
                <a:path extrusionOk="0" fill="none" h="11936" w="1">
                  <a:moveTo>
                    <a:pt x="0" y="0"/>
                  </a:moveTo>
                  <a:lnTo>
                    <a:pt x="0" y="1193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6"/>
            <p:cNvSpPr/>
            <p:nvPr/>
          </p:nvSpPr>
          <p:spPr>
            <a:xfrm>
              <a:off x="2361925" y="2897975"/>
              <a:ext cx="133125" cy="353850"/>
            </a:xfrm>
            <a:custGeom>
              <a:rect b="b" l="l" r="r" t="t"/>
              <a:pathLst>
                <a:path extrusionOk="0" fill="none" h="14154" w="5325">
                  <a:moveTo>
                    <a:pt x="5059" y="0"/>
                  </a:moveTo>
                  <a:lnTo>
                    <a:pt x="1" y="1731"/>
                  </a:lnTo>
                  <a:lnTo>
                    <a:pt x="1" y="14154"/>
                  </a:lnTo>
                  <a:lnTo>
                    <a:pt x="5325" y="1269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6"/>
            <p:cNvSpPr/>
            <p:nvPr/>
          </p:nvSpPr>
          <p:spPr>
            <a:xfrm>
              <a:off x="2521650" y="2838075"/>
              <a:ext cx="139775" cy="370500"/>
            </a:xfrm>
            <a:custGeom>
              <a:rect b="b" l="l" r="r" t="t"/>
              <a:pathLst>
                <a:path extrusionOk="0" fill="none" h="14820" w="5591">
                  <a:moveTo>
                    <a:pt x="5591" y="13533"/>
                  </a:moveTo>
                  <a:lnTo>
                    <a:pt x="1" y="14819"/>
                  </a:lnTo>
                  <a:lnTo>
                    <a:pt x="1" y="1953"/>
                  </a:lnTo>
                  <a:lnTo>
                    <a:pt x="5591" y="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6"/>
            <p:cNvSpPr/>
            <p:nvPr/>
          </p:nvSpPr>
          <p:spPr>
            <a:xfrm>
              <a:off x="2377450" y="2935675"/>
              <a:ext cx="25" cy="309500"/>
            </a:xfrm>
            <a:custGeom>
              <a:rect b="b" l="l" r="r" t="t"/>
              <a:pathLst>
                <a:path extrusionOk="0" fill="none" h="12380" w="1">
                  <a:moveTo>
                    <a:pt x="1" y="1"/>
                  </a:moveTo>
                  <a:lnTo>
                    <a:pt x="1" y="1238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6"/>
            <p:cNvSpPr/>
            <p:nvPr/>
          </p:nvSpPr>
          <p:spPr>
            <a:xfrm>
              <a:off x="2539400" y="2880225"/>
              <a:ext cx="25" cy="323900"/>
            </a:xfrm>
            <a:custGeom>
              <a:rect b="b" l="l" r="r" t="t"/>
              <a:pathLst>
                <a:path extrusionOk="0" fill="none" h="12956" w="1">
                  <a:moveTo>
                    <a:pt x="0" y="1"/>
                  </a:moveTo>
                  <a:lnTo>
                    <a:pt x="0" y="1295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6"/>
            <p:cNvSpPr/>
            <p:nvPr/>
          </p:nvSpPr>
          <p:spPr>
            <a:xfrm>
              <a:off x="2796725" y="2747125"/>
              <a:ext cx="127600" cy="396000"/>
            </a:xfrm>
            <a:custGeom>
              <a:rect b="b" l="l" r="r" t="t"/>
              <a:pathLst>
                <a:path extrusionOk="0" fill="none" h="15840" w="5104">
                  <a:moveTo>
                    <a:pt x="1" y="1864"/>
                  </a:moveTo>
                  <a:lnTo>
                    <a:pt x="1" y="15840"/>
                  </a:lnTo>
                  <a:lnTo>
                    <a:pt x="5103" y="14420"/>
                  </a:lnTo>
                  <a:lnTo>
                    <a:pt x="5103" y="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6"/>
            <p:cNvSpPr/>
            <p:nvPr/>
          </p:nvSpPr>
          <p:spPr>
            <a:xfrm>
              <a:off x="2964225" y="2667250"/>
              <a:ext cx="157525" cy="429300"/>
            </a:xfrm>
            <a:custGeom>
              <a:rect b="b" l="l" r="r" t="t"/>
              <a:pathLst>
                <a:path extrusionOk="0" fill="none" h="17172" w="6301">
                  <a:moveTo>
                    <a:pt x="6301" y="15308"/>
                  </a:moveTo>
                  <a:lnTo>
                    <a:pt x="0" y="17171"/>
                  </a:lnTo>
                  <a:lnTo>
                    <a:pt x="0" y="2530"/>
                  </a:lnTo>
                  <a:lnTo>
                    <a:pt x="6301" y="1"/>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6"/>
            <p:cNvSpPr/>
            <p:nvPr/>
          </p:nvSpPr>
          <p:spPr>
            <a:xfrm>
              <a:off x="2812275" y="2788175"/>
              <a:ext cx="25" cy="352750"/>
            </a:xfrm>
            <a:custGeom>
              <a:rect b="b" l="l" r="r" t="t"/>
              <a:pathLst>
                <a:path extrusionOk="0" fill="none" h="14110" w="1">
                  <a:moveTo>
                    <a:pt x="0" y="0"/>
                  </a:moveTo>
                  <a:lnTo>
                    <a:pt x="0" y="14109"/>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6"/>
            <p:cNvSpPr/>
            <p:nvPr/>
          </p:nvSpPr>
          <p:spPr>
            <a:xfrm>
              <a:off x="2978650" y="2724950"/>
              <a:ext cx="25" cy="364950"/>
            </a:xfrm>
            <a:custGeom>
              <a:rect b="b" l="l" r="r" t="t"/>
              <a:pathLst>
                <a:path extrusionOk="0" fill="none" h="14598" w="1">
                  <a:moveTo>
                    <a:pt x="0" y="0"/>
                  </a:moveTo>
                  <a:lnTo>
                    <a:pt x="0" y="14597"/>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6"/>
            <p:cNvSpPr/>
            <p:nvPr/>
          </p:nvSpPr>
          <p:spPr>
            <a:xfrm>
              <a:off x="1806225" y="3480300"/>
              <a:ext cx="97625" cy="302850"/>
            </a:xfrm>
            <a:custGeom>
              <a:rect b="b" l="l" r="r" t="t"/>
              <a:pathLst>
                <a:path extrusionOk="0" fill="none" h="12114" w="3905">
                  <a:moveTo>
                    <a:pt x="3905" y="1"/>
                  </a:moveTo>
                  <a:lnTo>
                    <a:pt x="0" y="1243"/>
                  </a:lnTo>
                  <a:lnTo>
                    <a:pt x="0" y="12113"/>
                  </a:lnTo>
                  <a:lnTo>
                    <a:pt x="3905" y="11403"/>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6"/>
            <p:cNvSpPr/>
            <p:nvPr/>
          </p:nvSpPr>
          <p:spPr>
            <a:xfrm>
              <a:off x="1636500" y="3523550"/>
              <a:ext cx="108750" cy="286200"/>
            </a:xfrm>
            <a:custGeom>
              <a:rect b="b" l="l" r="r" t="t"/>
              <a:pathLst>
                <a:path extrusionOk="0" fill="none" h="11448" w="4350">
                  <a:moveTo>
                    <a:pt x="4349" y="10782"/>
                  </a:moveTo>
                  <a:lnTo>
                    <a:pt x="4349" y="1"/>
                  </a:lnTo>
                  <a:lnTo>
                    <a:pt x="1" y="977"/>
                  </a:lnTo>
                  <a:lnTo>
                    <a:pt x="1" y="11448"/>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6"/>
            <p:cNvSpPr/>
            <p:nvPr/>
          </p:nvSpPr>
          <p:spPr>
            <a:xfrm>
              <a:off x="1656475" y="3543525"/>
              <a:ext cx="25" cy="264025"/>
            </a:xfrm>
            <a:custGeom>
              <a:rect b="b" l="l" r="r" t="t"/>
              <a:pathLst>
                <a:path extrusionOk="0" fill="none" h="10561" w="1">
                  <a:moveTo>
                    <a:pt x="1" y="1"/>
                  </a:moveTo>
                  <a:lnTo>
                    <a:pt x="1" y="1056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6"/>
            <p:cNvSpPr/>
            <p:nvPr/>
          </p:nvSpPr>
          <p:spPr>
            <a:xfrm>
              <a:off x="2145625" y="3413750"/>
              <a:ext cx="98750" cy="326125"/>
            </a:xfrm>
            <a:custGeom>
              <a:rect b="b" l="l" r="r" t="t"/>
              <a:pathLst>
                <a:path extrusionOk="0" fill="none" h="13045" w="3950">
                  <a:moveTo>
                    <a:pt x="3950" y="1"/>
                  </a:moveTo>
                  <a:lnTo>
                    <a:pt x="1" y="1198"/>
                  </a:lnTo>
                  <a:lnTo>
                    <a:pt x="1" y="13045"/>
                  </a:lnTo>
                  <a:lnTo>
                    <a:pt x="3950" y="1229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6"/>
            <p:cNvSpPr/>
            <p:nvPr/>
          </p:nvSpPr>
          <p:spPr>
            <a:xfrm>
              <a:off x="2019175" y="3449250"/>
              <a:ext cx="103200" cy="306150"/>
            </a:xfrm>
            <a:custGeom>
              <a:rect b="b" l="l" r="r" t="t"/>
              <a:pathLst>
                <a:path extrusionOk="0" fill="none" h="12246" w="4128">
                  <a:moveTo>
                    <a:pt x="4127" y="0"/>
                  </a:moveTo>
                  <a:lnTo>
                    <a:pt x="4127" y="11758"/>
                  </a:lnTo>
                  <a:lnTo>
                    <a:pt x="1" y="12246"/>
                  </a:lnTo>
                  <a:lnTo>
                    <a:pt x="1" y="1154"/>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6"/>
            <p:cNvSpPr/>
            <p:nvPr/>
          </p:nvSpPr>
          <p:spPr>
            <a:xfrm>
              <a:off x="2035825" y="3473650"/>
              <a:ext cx="25" cy="279550"/>
            </a:xfrm>
            <a:custGeom>
              <a:rect b="b" l="l" r="r" t="t"/>
              <a:pathLst>
                <a:path extrusionOk="0" fill="none" h="11182" w="1">
                  <a:moveTo>
                    <a:pt x="0" y="0"/>
                  </a:moveTo>
                  <a:lnTo>
                    <a:pt x="0" y="1118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6"/>
            <p:cNvSpPr/>
            <p:nvPr/>
          </p:nvSpPr>
          <p:spPr>
            <a:xfrm>
              <a:off x="2164500" y="3438150"/>
              <a:ext cx="25" cy="297300"/>
            </a:xfrm>
            <a:custGeom>
              <a:rect b="b" l="l" r="r" t="t"/>
              <a:pathLst>
                <a:path extrusionOk="0" fill="none" h="11892" w="1">
                  <a:moveTo>
                    <a:pt x="0" y="1"/>
                  </a:moveTo>
                  <a:lnTo>
                    <a:pt x="0" y="1189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6"/>
            <p:cNvSpPr/>
            <p:nvPr/>
          </p:nvSpPr>
          <p:spPr>
            <a:xfrm>
              <a:off x="2361925" y="3367175"/>
              <a:ext cx="133125" cy="341650"/>
            </a:xfrm>
            <a:custGeom>
              <a:rect b="b" l="l" r="r" t="t"/>
              <a:pathLst>
                <a:path extrusionOk="0" fill="none" h="13666" w="5325">
                  <a:moveTo>
                    <a:pt x="5059" y="0"/>
                  </a:moveTo>
                  <a:lnTo>
                    <a:pt x="1" y="1242"/>
                  </a:lnTo>
                  <a:lnTo>
                    <a:pt x="1" y="13665"/>
                  </a:lnTo>
                  <a:lnTo>
                    <a:pt x="5325" y="12734"/>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6"/>
            <p:cNvSpPr/>
            <p:nvPr/>
          </p:nvSpPr>
          <p:spPr>
            <a:xfrm>
              <a:off x="2521650" y="3325025"/>
              <a:ext cx="139775" cy="357175"/>
            </a:xfrm>
            <a:custGeom>
              <a:rect b="b" l="l" r="r" t="t"/>
              <a:pathLst>
                <a:path extrusionOk="0" fill="none" h="14287" w="5591">
                  <a:moveTo>
                    <a:pt x="5591" y="13577"/>
                  </a:moveTo>
                  <a:lnTo>
                    <a:pt x="1" y="14287"/>
                  </a:lnTo>
                  <a:lnTo>
                    <a:pt x="1" y="1376"/>
                  </a:lnTo>
                  <a:lnTo>
                    <a:pt x="5591" y="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6"/>
            <p:cNvSpPr/>
            <p:nvPr/>
          </p:nvSpPr>
          <p:spPr>
            <a:xfrm>
              <a:off x="2377450" y="3394900"/>
              <a:ext cx="25" cy="309475"/>
            </a:xfrm>
            <a:custGeom>
              <a:rect b="b" l="l" r="r" t="t"/>
              <a:pathLst>
                <a:path extrusionOk="0" fill="none" h="12379" w="1">
                  <a:moveTo>
                    <a:pt x="1" y="0"/>
                  </a:moveTo>
                  <a:lnTo>
                    <a:pt x="1" y="12379"/>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6"/>
            <p:cNvSpPr/>
            <p:nvPr/>
          </p:nvSpPr>
          <p:spPr>
            <a:xfrm>
              <a:off x="2539400" y="3354975"/>
              <a:ext cx="25" cy="323900"/>
            </a:xfrm>
            <a:custGeom>
              <a:rect b="b" l="l" r="r" t="t"/>
              <a:pathLst>
                <a:path extrusionOk="0" fill="none" h="12956" w="1">
                  <a:moveTo>
                    <a:pt x="0" y="0"/>
                  </a:moveTo>
                  <a:lnTo>
                    <a:pt x="0" y="1295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6"/>
            <p:cNvSpPr/>
            <p:nvPr/>
          </p:nvSpPr>
          <p:spPr>
            <a:xfrm>
              <a:off x="2796725" y="3261800"/>
              <a:ext cx="127600" cy="381575"/>
            </a:xfrm>
            <a:custGeom>
              <a:rect b="b" l="l" r="r" t="t"/>
              <a:pathLst>
                <a:path extrusionOk="0" fill="none" h="15263" w="5104">
                  <a:moveTo>
                    <a:pt x="1" y="1331"/>
                  </a:moveTo>
                  <a:lnTo>
                    <a:pt x="1" y="15263"/>
                  </a:lnTo>
                  <a:lnTo>
                    <a:pt x="5103" y="14420"/>
                  </a:lnTo>
                  <a:lnTo>
                    <a:pt x="5103" y="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6"/>
            <p:cNvSpPr/>
            <p:nvPr/>
          </p:nvSpPr>
          <p:spPr>
            <a:xfrm>
              <a:off x="2964225" y="3201900"/>
              <a:ext cx="157525" cy="412650"/>
            </a:xfrm>
            <a:custGeom>
              <a:rect b="b" l="l" r="r" t="t"/>
              <a:pathLst>
                <a:path extrusionOk="0" fill="none" h="16506" w="6301">
                  <a:moveTo>
                    <a:pt x="6301" y="15263"/>
                  </a:moveTo>
                  <a:lnTo>
                    <a:pt x="0" y="16505"/>
                  </a:lnTo>
                  <a:lnTo>
                    <a:pt x="0" y="1908"/>
                  </a:lnTo>
                  <a:lnTo>
                    <a:pt x="6301" y="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6"/>
            <p:cNvSpPr/>
            <p:nvPr/>
          </p:nvSpPr>
          <p:spPr>
            <a:xfrm>
              <a:off x="2812275" y="3290625"/>
              <a:ext cx="25" cy="352750"/>
            </a:xfrm>
            <a:custGeom>
              <a:rect b="b" l="l" r="r" t="t"/>
              <a:pathLst>
                <a:path extrusionOk="0" fill="none" h="14110" w="1">
                  <a:moveTo>
                    <a:pt x="0" y="1"/>
                  </a:moveTo>
                  <a:lnTo>
                    <a:pt x="0" y="1411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6"/>
            <p:cNvSpPr/>
            <p:nvPr/>
          </p:nvSpPr>
          <p:spPr>
            <a:xfrm>
              <a:off x="2978650" y="3245150"/>
              <a:ext cx="25" cy="364950"/>
            </a:xfrm>
            <a:custGeom>
              <a:rect b="b" l="l" r="r" t="t"/>
              <a:pathLst>
                <a:path extrusionOk="0" fill="none" h="14598" w="1">
                  <a:moveTo>
                    <a:pt x="0" y="1"/>
                  </a:moveTo>
                  <a:lnTo>
                    <a:pt x="0" y="14598"/>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6"/>
            <p:cNvSpPr/>
            <p:nvPr/>
          </p:nvSpPr>
          <p:spPr>
            <a:xfrm>
              <a:off x="4254225" y="1988425"/>
              <a:ext cx="176375" cy="404875"/>
            </a:xfrm>
            <a:custGeom>
              <a:rect b="b" l="l" r="r" t="t"/>
              <a:pathLst>
                <a:path extrusionOk="0" fill="none" h="16195" w="7055">
                  <a:moveTo>
                    <a:pt x="222" y="1"/>
                  </a:moveTo>
                  <a:lnTo>
                    <a:pt x="6966" y="4437"/>
                  </a:lnTo>
                  <a:lnTo>
                    <a:pt x="7055" y="16195"/>
                  </a:lnTo>
                  <a:lnTo>
                    <a:pt x="0" y="12158"/>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6"/>
            <p:cNvSpPr/>
            <p:nvPr/>
          </p:nvSpPr>
          <p:spPr>
            <a:xfrm>
              <a:off x="4034600" y="1836475"/>
              <a:ext cx="185250" cy="435925"/>
            </a:xfrm>
            <a:custGeom>
              <a:rect b="b" l="l" r="r" t="t"/>
              <a:pathLst>
                <a:path extrusionOk="0" fill="none" h="17437" w="7410">
                  <a:moveTo>
                    <a:pt x="1" y="13222"/>
                  </a:moveTo>
                  <a:lnTo>
                    <a:pt x="7410" y="17437"/>
                  </a:lnTo>
                  <a:lnTo>
                    <a:pt x="7277" y="4881"/>
                  </a:lnTo>
                  <a:lnTo>
                    <a:pt x="178" y="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6"/>
            <p:cNvSpPr/>
            <p:nvPr/>
          </p:nvSpPr>
          <p:spPr>
            <a:xfrm>
              <a:off x="4407300" y="2086050"/>
              <a:ext cx="2225" cy="293950"/>
            </a:xfrm>
            <a:custGeom>
              <a:rect b="b" l="l" r="r" t="t"/>
              <a:pathLst>
                <a:path extrusionOk="0" fill="none" h="11758" w="89">
                  <a:moveTo>
                    <a:pt x="0" y="0"/>
                  </a:moveTo>
                  <a:lnTo>
                    <a:pt x="89" y="11758"/>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6"/>
            <p:cNvSpPr/>
            <p:nvPr/>
          </p:nvSpPr>
          <p:spPr>
            <a:xfrm>
              <a:off x="4194325" y="1942950"/>
              <a:ext cx="2250" cy="315050"/>
            </a:xfrm>
            <a:custGeom>
              <a:rect b="b" l="l" r="r" t="t"/>
              <a:pathLst>
                <a:path extrusionOk="0" fill="none" h="12602" w="90">
                  <a:moveTo>
                    <a:pt x="1" y="1"/>
                  </a:moveTo>
                  <a:lnTo>
                    <a:pt x="89" y="1260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6"/>
            <p:cNvSpPr/>
            <p:nvPr/>
          </p:nvSpPr>
          <p:spPr>
            <a:xfrm>
              <a:off x="4257550" y="2447650"/>
              <a:ext cx="176375" cy="382675"/>
            </a:xfrm>
            <a:custGeom>
              <a:rect b="b" l="l" r="r" t="t"/>
              <a:pathLst>
                <a:path extrusionOk="0" fill="none" h="15307" w="7055">
                  <a:moveTo>
                    <a:pt x="267" y="0"/>
                  </a:moveTo>
                  <a:lnTo>
                    <a:pt x="6966" y="3505"/>
                  </a:lnTo>
                  <a:lnTo>
                    <a:pt x="7055" y="15307"/>
                  </a:lnTo>
                  <a:lnTo>
                    <a:pt x="0" y="12201"/>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6"/>
            <p:cNvSpPr/>
            <p:nvPr/>
          </p:nvSpPr>
          <p:spPr>
            <a:xfrm>
              <a:off x="4035700" y="2322300"/>
              <a:ext cx="187500" cy="415975"/>
            </a:xfrm>
            <a:custGeom>
              <a:rect b="b" l="l" r="r" t="t"/>
              <a:pathLst>
                <a:path extrusionOk="0" fill="none" h="16639" w="7500">
                  <a:moveTo>
                    <a:pt x="134" y="13488"/>
                  </a:moveTo>
                  <a:lnTo>
                    <a:pt x="7499" y="16638"/>
                  </a:lnTo>
                  <a:lnTo>
                    <a:pt x="7410" y="4082"/>
                  </a:lnTo>
                  <a:lnTo>
                    <a:pt x="1" y="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6"/>
            <p:cNvSpPr/>
            <p:nvPr/>
          </p:nvSpPr>
          <p:spPr>
            <a:xfrm>
              <a:off x="4410625" y="2525275"/>
              <a:ext cx="2225" cy="293975"/>
            </a:xfrm>
            <a:custGeom>
              <a:rect b="b" l="l" r="r" t="t"/>
              <a:pathLst>
                <a:path extrusionOk="0" fill="none" h="11759" w="89">
                  <a:moveTo>
                    <a:pt x="0" y="1"/>
                  </a:moveTo>
                  <a:lnTo>
                    <a:pt x="89" y="11758"/>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6"/>
            <p:cNvSpPr/>
            <p:nvPr/>
          </p:nvSpPr>
          <p:spPr>
            <a:xfrm>
              <a:off x="4197650" y="2412150"/>
              <a:ext cx="2250" cy="315025"/>
            </a:xfrm>
            <a:custGeom>
              <a:rect b="b" l="l" r="r" t="t"/>
              <a:pathLst>
                <a:path extrusionOk="0" fill="none" h="12601" w="90">
                  <a:moveTo>
                    <a:pt x="1" y="0"/>
                  </a:moveTo>
                  <a:lnTo>
                    <a:pt x="89" y="1260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6"/>
            <p:cNvSpPr/>
            <p:nvPr/>
          </p:nvSpPr>
          <p:spPr>
            <a:xfrm>
              <a:off x="4261975" y="2963425"/>
              <a:ext cx="176400" cy="353850"/>
            </a:xfrm>
            <a:custGeom>
              <a:rect b="b" l="l" r="r" t="t"/>
              <a:pathLst>
                <a:path extrusionOk="0" fill="none" h="14154" w="7056">
                  <a:moveTo>
                    <a:pt x="267" y="0"/>
                  </a:moveTo>
                  <a:lnTo>
                    <a:pt x="6922" y="2352"/>
                  </a:lnTo>
                  <a:lnTo>
                    <a:pt x="7055" y="14154"/>
                  </a:lnTo>
                  <a:lnTo>
                    <a:pt x="1" y="12246"/>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6"/>
            <p:cNvSpPr/>
            <p:nvPr/>
          </p:nvSpPr>
          <p:spPr>
            <a:xfrm>
              <a:off x="4040150" y="2879125"/>
              <a:ext cx="187475" cy="382700"/>
            </a:xfrm>
            <a:custGeom>
              <a:rect b="b" l="l" r="r" t="t"/>
              <a:pathLst>
                <a:path extrusionOk="0" fill="none" h="15308" w="7499">
                  <a:moveTo>
                    <a:pt x="133" y="13444"/>
                  </a:moveTo>
                  <a:lnTo>
                    <a:pt x="7499" y="15307"/>
                  </a:lnTo>
                  <a:lnTo>
                    <a:pt x="7410" y="2751"/>
                  </a:lnTo>
                  <a:lnTo>
                    <a:pt x="0" y="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6"/>
            <p:cNvSpPr/>
            <p:nvPr/>
          </p:nvSpPr>
          <p:spPr>
            <a:xfrm>
              <a:off x="4415050" y="3015550"/>
              <a:ext cx="2250" cy="293950"/>
            </a:xfrm>
            <a:custGeom>
              <a:rect b="b" l="l" r="r" t="t"/>
              <a:pathLst>
                <a:path extrusionOk="0" fill="none" h="11758" w="90">
                  <a:moveTo>
                    <a:pt x="1" y="0"/>
                  </a:moveTo>
                  <a:lnTo>
                    <a:pt x="89" y="11758"/>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6"/>
            <p:cNvSpPr/>
            <p:nvPr/>
          </p:nvSpPr>
          <p:spPr>
            <a:xfrm>
              <a:off x="4202100" y="2939025"/>
              <a:ext cx="2225" cy="316125"/>
            </a:xfrm>
            <a:custGeom>
              <a:rect b="b" l="l" r="r" t="t"/>
              <a:pathLst>
                <a:path extrusionOk="0" fill="none" h="12645" w="89">
                  <a:moveTo>
                    <a:pt x="0" y="0"/>
                  </a:moveTo>
                  <a:lnTo>
                    <a:pt x="89" y="1264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6"/>
            <p:cNvSpPr/>
            <p:nvPr/>
          </p:nvSpPr>
          <p:spPr>
            <a:xfrm>
              <a:off x="4986300" y="2429900"/>
              <a:ext cx="95400" cy="307275"/>
            </a:xfrm>
            <a:custGeom>
              <a:rect b="b" l="l" r="r" t="t"/>
              <a:pathLst>
                <a:path extrusionOk="0" fill="none" h="12291" w="3816">
                  <a:moveTo>
                    <a:pt x="0" y="0"/>
                  </a:moveTo>
                  <a:lnTo>
                    <a:pt x="3816" y="2573"/>
                  </a:lnTo>
                  <a:lnTo>
                    <a:pt x="3816" y="12290"/>
                  </a:lnTo>
                  <a:lnTo>
                    <a:pt x="0" y="1020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6"/>
            <p:cNvSpPr/>
            <p:nvPr/>
          </p:nvSpPr>
          <p:spPr>
            <a:xfrm>
              <a:off x="5141575" y="2527500"/>
              <a:ext cx="106525" cy="295075"/>
            </a:xfrm>
            <a:custGeom>
              <a:rect b="b" l="l" r="r" t="t"/>
              <a:pathLst>
                <a:path extrusionOk="0" fill="none" h="11803" w="4261">
                  <a:moveTo>
                    <a:pt x="1" y="9628"/>
                  </a:moveTo>
                  <a:lnTo>
                    <a:pt x="1" y="1"/>
                  </a:lnTo>
                  <a:lnTo>
                    <a:pt x="4260" y="2441"/>
                  </a:lnTo>
                  <a:lnTo>
                    <a:pt x="4260" y="11802"/>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6"/>
            <p:cNvSpPr/>
            <p:nvPr/>
          </p:nvSpPr>
          <p:spPr>
            <a:xfrm>
              <a:off x="5229200" y="2578525"/>
              <a:ext cx="25" cy="235175"/>
            </a:xfrm>
            <a:custGeom>
              <a:rect b="b" l="l" r="r" t="t"/>
              <a:pathLst>
                <a:path extrusionOk="0" fill="none" h="9407" w="1">
                  <a:moveTo>
                    <a:pt x="1" y="0"/>
                  </a:moveTo>
                  <a:lnTo>
                    <a:pt x="1" y="940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6"/>
            <p:cNvSpPr/>
            <p:nvPr/>
          </p:nvSpPr>
          <p:spPr>
            <a:xfrm>
              <a:off x="5061725" y="2480925"/>
              <a:ext cx="25" cy="245150"/>
            </a:xfrm>
            <a:custGeom>
              <a:rect b="b" l="l" r="r" t="t"/>
              <a:pathLst>
                <a:path extrusionOk="0" fill="none" h="9806" w="1">
                  <a:moveTo>
                    <a:pt x="0" y="0"/>
                  </a:moveTo>
                  <a:lnTo>
                    <a:pt x="0" y="980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6"/>
            <p:cNvSpPr/>
            <p:nvPr/>
          </p:nvSpPr>
          <p:spPr>
            <a:xfrm>
              <a:off x="4986300" y="2793700"/>
              <a:ext cx="95400" cy="295075"/>
            </a:xfrm>
            <a:custGeom>
              <a:rect b="b" l="l" r="r" t="t"/>
              <a:pathLst>
                <a:path extrusionOk="0" fill="none" h="11803" w="3816">
                  <a:moveTo>
                    <a:pt x="0" y="1"/>
                  </a:moveTo>
                  <a:lnTo>
                    <a:pt x="3816" y="2086"/>
                  </a:lnTo>
                  <a:lnTo>
                    <a:pt x="3816" y="11803"/>
                  </a:lnTo>
                  <a:lnTo>
                    <a:pt x="0" y="1025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6"/>
            <p:cNvSpPr/>
            <p:nvPr/>
          </p:nvSpPr>
          <p:spPr>
            <a:xfrm>
              <a:off x="5141575" y="2872450"/>
              <a:ext cx="106525" cy="281775"/>
            </a:xfrm>
            <a:custGeom>
              <a:rect b="b" l="l" r="r" t="t"/>
              <a:pathLst>
                <a:path extrusionOk="0" fill="none" h="11271" w="4261">
                  <a:moveTo>
                    <a:pt x="1" y="9629"/>
                  </a:moveTo>
                  <a:lnTo>
                    <a:pt x="1" y="1"/>
                  </a:lnTo>
                  <a:lnTo>
                    <a:pt x="4260" y="1909"/>
                  </a:lnTo>
                  <a:lnTo>
                    <a:pt x="4260" y="1127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6"/>
            <p:cNvSpPr/>
            <p:nvPr/>
          </p:nvSpPr>
          <p:spPr>
            <a:xfrm>
              <a:off x="5229200" y="2912400"/>
              <a:ext cx="25" cy="235175"/>
            </a:xfrm>
            <a:custGeom>
              <a:rect b="b" l="l" r="r" t="t"/>
              <a:pathLst>
                <a:path extrusionOk="0" fill="none" h="9407" w="1">
                  <a:moveTo>
                    <a:pt x="1" y="0"/>
                  </a:moveTo>
                  <a:lnTo>
                    <a:pt x="1" y="940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6"/>
            <p:cNvSpPr/>
            <p:nvPr/>
          </p:nvSpPr>
          <p:spPr>
            <a:xfrm>
              <a:off x="5061725" y="2835850"/>
              <a:ext cx="25" cy="244050"/>
            </a:xfrm>
            <a:custGeom>
              <a:rect b="b" l="l" r="r" t="t"/>
              <a:pathLst>
                <a:path extrusionOk="0" fill="none" h="9762" w="1">
                  <a:moveTo>
                    <a:pt x="0" y="1"/>
                  </a:moveTo>
                  <a:lnTo>
                    <a:pt x="0" y="9762"/>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6"/>
            <p:cNvSpPr/>
            <p:nvPr/>
          </p:nvSpPr>
          <p:spPr>
            <a:xfrm>
              <a:off x="4986300" y="3190800"/>
              <a:ext cx="95400" cy="280650"/>
            </a:xfrm>
            <a:custGeom>
              <a:rect b="b" l="l" r="r" t="t"/>
              <a:pathLst>
                <a:path extrusionOk="0" fill="none" h="11226" w="3816">
                  <a:moveTo>
                    <a:pt x="0" y="1"/>
                  </a:moveTo>
                  <a:lnTo>
                    <a:pt x="3816" y="1465"/>
                  </a:lnTo>
                  <a:lnTo>
                    <a:pt x="3816" y="11226"/>
                  </a:lnTo>
                  <a:lnTo>
                    <a:pt x="0" y="1025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6"/>
            <p:cNvSpPr/>
            <p:nvPr/>
          </p:nvSpPr>
          <p:spPr>
            <a:xfrm>
              <a:off x="5141575" y="3244050"/>
              <a:ext cx="106525" cy="265125"/>
            </a:xfrm>
            <a:custGeom>
              <a:rect b="b" l="l" r="r" t="t"/>
              <a:pathLst>
                <a:path extrusionOk="0" fill="none" h="10605" w="4261">
                  <a:moveTo>
                    <a:pt x="1" y="9628"/>
                  </a:moveTo>
                  <a:lnTo>
                    <a:pt x="1" y="0"/>
                  </a:lnTo>
                  <a:lnTo>
                    <a:pt x="4260" y="1287"/>
                  </a:lnTo>
                  <a:lnTo>
                    <a:pt x="4260" y="10604"/>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6"/>
            <p:cNvSpPr/>
            <p:nvPr/>
          </p:nvSpPr>
          <p:spPr>
            <a:xfrm>
              <a:off x="5229200" y="3270675"/>
              <a:ext cx="25" cy="235175"/>
            </a:xfrm>
            <a:custGeom>
              <a:rect b="b" l="l" r="r" t="t"/>
              <a:pathLst>
                <a:path extrusionOk="0" fill="none" h="9407" w="1">
                  <a:moveTo>
                    <a:pt x="1" y="0"/>
                  </a:moveTo>
                  <a:lnTo>
                    <a:pt x="1" y="940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6"/>
            <p:cNvSpPr/>
            <p:nvPr/>
          </p:nvSpPr>
          <p:spPr>
            <a:xfrm>
              <a:off x="5061725" y="3220750"/>
              <a:ext cx="25" cy="244050"/>
            </a:xfrm>
            <a:custGeom>
              <a:rect b="b" l="l" r="r" t="t"/>
              <a:pathLst>
                <a:path extrusionOk="0" fill="none" h="9762" w="1">
                  <a:moveTo>
                    <a:pt x="0" y="1"/>
                  </a:moveTo>
                  <a:lnTo>
                    <a:pt x="0" y="976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6"/>
            <p:cNvSpPr/>
            <p:nvPr/>
          </p:nvSpPr>
          <p:spPr>
            <a:xfrm>
              <a:off x="4986300" y="3550175"/>
              <a:ext cx="95400" cy="277325"/>
            </a:xfrm>
            <a:custGeom>
              <a:rect b="b" l="l" r="r" t="t"/>
              <a:pathLst>
                <a:path extrusionOk="0" fill="none" h="11093" w="3816">
                  <a:moveTo>
                    <a:pt x="0" y="1"/>
                  </a:moveTo>
                  <a:lnTo>
                    <a:pt x="3816" y="1332"/>
                  </a:lnTo>
                  <a:lnTo>
                    <a:pt x="3816" y="11093"/>
                  </a:lnTo>
                  <a:lnTo>
                    <a:pt x="0" y="1025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6"/>
            <p:cNvSpPr/>
            <p:nvPr/>
          </p:nvSpPr>
          <p:spPr>
            <a:xfrm>
              <a:off x="5141575" y="3597875"/>
              <a:ext cx="106525" cy="261800"/>
            </a:xfrm>
            <a:custGeom>
              <a:rect b="b" l="l" r="r" t="t"/>
              <a:pathLst>
                <a:path extrusionOk="0" fill="none" h="10472" w="4261">
                  <a:moveTo>
                    <a:pt x="1" y="9673"/>
                  </a:moveTo>
                  <a:lnTo>
                    <a:pt x="1" y="1"/>
                  </a:lnTo>
                  <a:lnTo>
                    <a:pt x="4260" y="1154"/>
                  </a:lnTo>
                  <a:lnTo>
                    <a:pt x="4260" y="10471"/>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6"/>
            <p:cNvSpPr/>
            <p:nvPr/>
          </p:nvSpPr>
          <p:spPr>
            <a:xfrm>
              <a:off x="5229200" y="3621175"/>
              <a:ext cx="25" cy="235175"/>
            </a:xfrm>
            <a:custGeom>
              <a:rect b="b" l="l" r="r" t="t"/>
              <a:pathLst>
                <a:path extrusionOk="0" fill="none" h="9407" w="1">
                  <a:moveTo>
                    <a:pt x="1" y="0"/>
                  </a:moveTo>
                  <a:lnTo>
                    <a:pt x="1" y="940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6"/>
            <p:cNvSpPr/>
            <p:nvPr/>
          </p:nvSpPr>
          <p:spPr>
            <a:xfrm>
              <a:off x="5061725" y="3576800"/>
              <a:ext cx="25" cy="245150"/>
            </a:xfrm>
            <a:custGeom>
              <a:rect b="b" l="l" r="r" t="t"/>
              <a:pathLst>
                <a:path extrusionOk="0" fill="none" h="9806" w="1">
                  <a:moveTo>
                    <a:pt x="0" y="1"/>
                  </a:moveTo>
                  <a:lnTo>
                    <a:pt x="0" y="980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6"/>
            <p:cNvSpPr/>
            <p:nvPr/>
          </p:nvSpPr>
          <p:spPr>
            <a:xfrm>
              <a:off x="5358975" y="2670575"/>
              <a:ext cx="63250" cy="257375"/>
            </a:xfrm>
            <a:custGeom>
              <a:rect b="b" l="l" r="r" t="t"/>
              <a:pathLst>
                <a:path extrusionOk="0" fill="none" h="10295" w="2530">
                  <a:moveTo>
                    <a:pt x="1" y="1"/>
                  </a:moveTo>
                  <a:lnTo>
                    <a:pt x="2530" y="1687"/>
                  </a:lnTo>
                  <a:lnTo>
                    <a:pt x="2530" y="10294"/>
                  </a:lnTo>
                  <a:lnTo>
                    <a:pt x="1" y="9052"/>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6"/>
            <p:cNvSpPr/>
            <p:nvPr/>
          </p:nvSpPr>
          <p:spPr>
            <a:xfrm>
              <a:off x="5461025" y="2733800"/>
              <a:ext cx="69900" cy="250725"/>
            </a:xfrm>
            <a:custGeom>
              <a:rect b="b" l="l" r="r" t="t"/>
              <a:pathLst>
                <a:path extrusionOk="0" fill="none" h="10029" w="2796">
                  <a:moveTo>
                    <a:pt x="1" y="8564"/>
                  </a:moveTo>
                  <a:lnTo>
                    <a:pt x="1" y="1"/>
                  </a:lnTo>
                  <a:lnTo>
                    <a:pt x="2796" y="1643"/>
                  </a:lnTo>
                  <a:lnTo>
                    <a:pt x="2796" y="10028"/>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6"/>
            <p:cNvSpPr/>
            <p:nvPr/>
          </p:nvSpPr>
          <p:spPr>
            <a:xfrm>
              <a:off x="5518700" y="2767100"/>
              <a:ext cx="25" cy="211875"/>
            </a:xfrm>
            <a:custGeom>
              <a:rect b="b" l="l" r="r" t="t"/>
              <a:pathLst>
                <a:path extrusionOk="0" fill="none" h="8475" w="1">
                  <a:moveTo>
                    <a:pt x="1" y="0"/>
                  </a:moveTo>
                  <a:lnTo>
                    <a:pt x="1" y="8474"/>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6"/>
            <p:cNvSpPr/>
            <p:nvPr/>
          </p:nvSpPr>
          <p:spPr>
            <a:xfrm>
              <a:off x="5408900" y="2703875"/>
              <a:ext cx="25" cy="217425"/>
            </a:xfrm>
            <a:custGeom>
              <a:rect b="b" l="l" r="r" t="t"/>
              <a:pathLst>
                <a:path extrusionOk="0" fill="none" h="8697" w="1">
                  <a:moveTo>
                    <a:pt x="0" y="0"/>
                  </a:moveTo>
                  <a:lnTo>
                    <a:pt x="0" y="869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6"/>
            <p:cNvSpPr/>
            <p:nvPr/>
          </p:nvSpPr>
          <p:spPr>
            <a:xfrm>
              <a:off x="5358975" y="2991150"/>
              <a:ext cx="63250" cy="249600"/>
            </a:xfrm>
            <a:custGeom>
              <a:rect b="b" l="l" r="r" t="t"/>
              <a:pathLst>
                <a:path extrusionOk="0" fill="none" h="9984" w="2530">
                  <a:moveTo>
                    <a:pt x="1" y="0"/>
                  </a:moveTo>
                  <a:lnTo>
                    <a:pt x="2530" y="1376"/>
                  </a:lnTo>
                  <a:lnTo>
                    <a:pt x="2530" y="9983"/>
                  </a:lnTo>
                  <a:lnTo>
                    <a:pt x="1" y="905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6"/>
            <p:cNvSpPr/>
            <p:nvPr/>
          </p:nvSpPr>
          <p:spPr>
            <a:xfrm>
              <a:off x="5461025" y="3041050"/>
              <a:ext cx="69900" cy="241850"/>
            </a:xfrm>
            <a:custGeom>
              <a:rect b="b" l="l" r="r" t="t"/>
              <a:pathLst>
                <a:path extrusionOk="0" fill="none" h="9674" w="2796">
                  <a:moveTo>
                    <a:pt x="1" y="8608"/>
                  </a:moveTo>
                  <a:lnTo>
                    <a:pt x="1" y="1"/>
                  </a:lnTo>
                  <a:lnTo>
                    <a:pt x="2796" y="1288"/>
                  </a:lnTo>
                  <a:lnTo>
                    <a:pt x="2796" y="9673"/>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6"/>
            <p:cNvSpPr/>
            <p:nvPr/>
          </p:nvSpPr>
          <p:spPr>
            <a:xfrm>
              <a:off x="5518700" y="3067675"/>
              <a:ext cx="25" cy="210775"/>
            </a:xfrm>
            <a:custGeom>
              <a:rect b="b" l="l" r="r" t="t"/>
              <a:pathLst>
                <a:path extrusionOk="0" fill="none" h="8431" w="1">
                  <a:moveTo>
                    <a:pt x="1" y="1"/>
                  </a:moveTo>
                  <a:lnTo>
                    <a:pt x="1" y="843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6"/>
            <p:cNvSpPr/>
            <p:nvPr/>
          </p:nvSpPr>
          <p:spPr>
            <a:xfrm>
              <a:off x="5408900" y="3017775"/>
              <a:ext cx="25" cy="217425"/>
            </a:xfrm>
            <a:custGeom>
              <a:rect b="b" l="l" r="r" t="t"/>
              <a:pathLst>
                <a:path extrusionOk="0" fill="none" h="8697" w="1">
                  <a:moveTo>
                    <a:pt x="0" y="0"/>
                  </a:moveTo>
                  <a:lnTo>
                    <a:pt x="0" y="869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6"/>
            <p:cNvSpPr/>
            <p:nvPr/>
          </p:nvSpPr>
          <p:spPr>
            <a:xfrm>
              <a:off x="5358975" y="3340550"/>
              <a:ext cx="63250" cy="239600"/>
            </a:xfrm>
            <a:custGeom>
              <a:rect b="b" l="l" r="r" t="t"/>
              <a:pathLst>
                <a:path extrusionOk="0" fill="none" h="9584" w="2530">
                  <a:moveTo>
                    <a:pt x="1" y="0"/>
                  </a:moveTo>
                  <a:lnTo>
                    <a:pt x="2530" y="932"/>
                  </a:lnTo>
                  <a:lnTo>
                    <a:pt x="2530" y="9584"/>
                  </a:lnTo>
                  <a:lnTo>
                    <a:pt x="1" y="905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6"/>
            <p:cNvSpPr/>
            <p:nvPr/>
          </p:nvSpPr>
          <p:spPr>
            <a:xfrm>
              <a:off x="5461025" y="3373825"/>
              <a:ext cx="69900" cy="228525"/>
            </a:xfrm>
            <a:custGeom>
              <a:rect b="b" l="l" r="r" t="t"/>
              <a:pathLst>
                <a:path extrusionOk="0" fill="none" h="9141" w="2796">
                  <a:moveTo>
                    <a:pt x="1" y="8563"/>
                  </a:moveTo>
                  <a:lnTo>
                    <a:pt x="1" y="0"/>
                  </a:lnTo>
                  <a:lnTo>
                    <a:pt x="2796" y="755"/>
                  </a:lnTo>
                  <a:lnTo>
                    <a:pt x="2796" y="914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6"/>
            <p:cNvSpPr/>
            <p:nvPr/>
          </p:nvSpPr>
          <p:spPr>
            <a:xfrm>
              <a:off x="5518700" y="3389350"/>
              <a:ext cx="25" cy="210775"/>
            </a:xfrm>
            <a:custGeom>
              <a:rect b="b" l="l" r="r" t="t"/>
              <a:pathLst>
                <a:path extrusionOk="0" fill="none" h="8431" w="1">
                  <a:moveTo>
                    <a:pt x="1" y="0"/>
                  </a:moveTo>
                  <a:lnTo>
                    <a:pt x="1" y="843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6"/>
            <p:cNvSpPr/>
            <p:nvPr/>
          </p:nvSpPr>
          <p:spPr>
            <a:xfrm>
              <a:off x="5408900" y="3359400"/>
              <a:ext cx="25" cy="217425"/>
            </a:xfrm>
            <a:custGeom>
              <a:rect b="b" l="l" r="r" t="t"/>
              <a:pathLst>
                <a:path extrusionOk="0" fill="none" h="8697" w="1">
                  <a:moveTo>
                    <a:pt x="0" y="1"/>
                  </a:moveTo>
                  <a:lnTo>
                    <a:pt x="0" y="8697"/>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6"/>
            <p:cNvSpPr/>
            <p:nvPr/>
          </p:nvSpPr>
          <p:spPr>
            <a:xfrm>
              <a:off x="5358975" y="3657775"/>
              <a:ext cx="63250" cy="238500"/>
            </a:xfrm>
            <a:custGeom>
              <a:rect b="b" l="l" r="r" t="t"/>
              <a:pathLst>
                <a:path extrusionOk="0" fill="none" h="9540" w="2530">
                  <a:moveTo>
                    <a:pt x="1" y="1"/>
                  </a:moveTo>
                  <a:lnTo>
                    <a:pt x="2530" y="888"/>
                  </a:lnTo>
                  <a:lnTo>
                    <a:pt x="2530" y="9540"/>
                  </a:lnTo>
                  <a:lnTo>
                    <a:pt x="1" y="9007"/>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6"/>
            <p:cNvSpPr/>
            <p:nvPr/>
          </p:nvSpPr>
          <p:spPr>
            <a:xfrm>
              <a:off x="5461025" y="3688825"/>
              <a:ext cx="69900" cy="228525"/>
            </a:xfrm>
            <a:custGeom>
              <a:rect b="b" l="l" r="r" t="t"/>
              <a:pathLst>
                <a:path extrusionOk="0" fill="none" h="9141" w="2796">
                  <a:moveTo>
                    <a:pt x="1" y="8608"/>
                  </a:moveTo>
                  <a:lnTo>
                    <a:pt x="1" y="1"/>
                  </a:lnTo>
                  <a:lnTo>
                    <a:pt x="2796" y="755"/>
                  </a:lnTo>
                  <a:lnTo>
                    <a:pt x="2796" y="9141"/>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6"/>
            <p:cNvSpPr/>
            <p:nvPr/>
          </p:nvSpPr>
          <p:spPr>
            <a:xfrm>
              <a:off x="5518700" y="3704350"/>
              <a:ext cx="25" cy="211900"/>
            </a:xfrm>
            <a:custGeom>
              <a:rect b="b" l="l" r="r" t="t"/>
              <a:pathLst>
                <a:path extrusionOk="0" fill="none" h="8476" w="1">
                  <a:moveTo>
                    <a:pt x="1" y="1"/>
                  </a:moveTo>
                  <a:lnTo>
                    <a:pt x="1" y="847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6"/>
            <p:cNvSpPr/>
            <p:nvPr/>
          </p:nvSpPr>
          <p:spPr>
            <a:xfrm>
              <a:off x="5408900" y="3675525"/>
              <a:ext cx="25" cy="217425"/>
            </a:xfrm>
            <a:custGeom>
              <a:rect b="b" l="l" r="r" t="t"/>
              <a:pathLst>
                <a:path extrusionOk="0" fill="none" h="8697" w="1">
                  <a:moveTo>
                    <a:pt x="0" y="0"/>
                  </a:moveTo>
                  <a:lnTo>
                    <a:pt x="0" y="8697"/>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6"/>
            <p:cNvSpPr/>
            <p:nvPr/>
          </p:nvSpPr>
          <p:spPr>
            <a:xfrm>
              <a:off x="5629625" y="2799250"/>
              <a:ext cx="89875" cy="264025"/>
            </a:xfrm>
            <a:custGeom>
              <a:rect b="b" l="l" r="r" t="t"/>
              <a:pathLst>
                <a:path extrusionOk="0" fill="none" h="10561" w="3595">
                  <a:moveTo>
                    <a:pt x="1" y="1"/>
                  </a:moveTo>
                  <a:lnTo>
                    <a:pt x="3594" y="2618"/>
                  </a:lnTo>
                  <a:lnTo>
                    <a:pt x="3594" y="10560"/>
                  </a:lnTo>
                  <a:lnTo>
                    <a:pt x="1" y="843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6"/>
            <p:cNvSpPr/>
            <p:nvPr/>
          </p:nvSpPr>
          <p:spPr>
            <a:xfrm>
              <a:off x="5774925" y="2900200"/>
              <a:ext cx="99850" cy="248475"/>
            </a:xfrm>
            <a:custGeom>
              <a:rect b="b" l="l" r="r" t="t"/>
              <a:pathLst>
                <a:path extrusionOk="0" fill="none" h="9939" w="3994">
                  <a:moveTo>
                    <a:pt x="1" y="7809"/>
                  </a:moveTo>
                  <a:lnTo>
                    <a:pt x="1" y="0"/>
                  </a:lnTo>
                  <a:lnTo>
                    <a:pt x="3994" y="2485"/>
                  </a:lnTo>
                  <a:lnTo>
                    <a:pt x="3994" y="9939"/>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6"/>
            <p:cNvSpPr/>
            <p:nvPr/>
          </p:nvSpPr>
          <p:spPr>
            <a:xfrm>
              <a:off x="5857025" y="2952325"/>
              <a:ext cx="25" cy="187475"/>
            </a:xfrm>
            <a:custGeom>
              <a:rect b="b" l="l" r="r" t="t"/>
              <a:pathLst>
                <a:path extrusionOk="0" fill="none" h="7499" w="1">
                  <a:moveTo>
                    <a:pt x="0" y="0"/>
                  </a:moveTo>
                  <a:lnTo>
                    <a:pt x="0" y="7499"/>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6"/>
            <p:cNvSpPr/>
            <p:nvPr/>
          </p:nvSpPr>
          <p:spPr>
            <a:xfrm>
              <a:off x="5700625" y="2852500"/>
              <a:ext cx="25" cy="199675"/>
            </a:xfrm>
            <a:custGeom>
              <a:rect b="b" l="l" r="r" t="t"/>
              <a:pathLst>
                <a:path extrusionOk="0" fill="none" h="7987" w="1">
                  <a:moveTo>
                    <a:pt x="0" y="0"/>
                  </a:moveTo>
                  <a:lnTo>
                    <a:pt x="0" y="7987"/>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6"/>
            <p:cNvSpPr/>
            <p:nvPr/>
          </p:nvSpPr>
          <p:spPr>
            <a:xfrm>
              <a:off x="5629625" y="3099850"/>
              <a:ext cx="89875" cy="250700"/>
            </a:xfrm>
            <a:custGeom>
              <a:rect b="b" l="l" r="r" t="t"/>
              <a:pathLst>
                <a:path extrusionOk="0" fill="none" h="10028" w="3595">
                  <a:moveTo>
                    <a:pt x="1" y="0"/>
                  </a:moveTo>
                  <a:lnTo>
                    <a:pt x="3594" y="2086"/>
                  </a:lnTo>
                  <a:lnTo>
                    <a:pt x="3594" y="10028"/>
                  </a:lnTo>
                  <a:lnTo>
                    <a:pt x="1" y="843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6"/>
            <p:cNvSpPr/>
            <p:nvPr/>
          </p:nvSpPr>
          <p:spPr>
            <a:xfrm>
              <a:off x="5774925" y="3178600"/>
              <a:ext cx="99850" cy="235175"/>
            </a:xfrm>
            <a:custGeom>
              <a:rect b="b" l="l" r="r" t="t"/>
              <a:pathLst>
                <a:path extrusionOk="0" fill="none" h="9407" w="3994">
                  <a:moveTo>
                    <a:pt x="1" y="7809"/>
                  </a:moveTo>
                  <a:lnTo>
                    <a:pt x="1" y="1"/>
                  </a:lnTo>
                  <a:lnTo>
                    <a:pt x="3994" y="1953"/>
                  </a:lnTo>
                  <a:lnTo>
                    <a:pt x="3994" y="9407"/>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6"/>
            <p:cNvSpPr/>
            <p:nvPr/>
          </p:nvSpPr>
          <p:spPr>
            <a:xfrm>
              <a:off x="5857025" y="3219650"/>
              <a:ext cx="25" cy="187475"/>
            </a:xfrm>
            <a:custGeom>
              <a:rect b="b" l="l" r="r" t="t"/>
              <a:pathLst>
                <a:path extrusionOk="0" fill="none" h="7499" w="1">
                  <a:moveTo>
                    <a:pt x="0" y="0"/>
                  </a:moveTo>
                  <a:lnTo>
                    <a:pt x="0" y="7498"/>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6"/>
            <p:cNvSpPr/>
            <p:nvPr/>
          </p:nvSpPr>
          <p:spPr>
            <a:xfrm>
              <a:off x="5700625" y="3142000"/>
              <a:ext cx="25" cy="199675"/>
            </a:xfrm>
            <a:custGeom>
              <a:rect b="b" l="l" r="r" t="t"/>
              <a:pathLst>
                <a:path extrusionOk="0" fill="none" h="7987" w="1">
                  <a:moveTo>
                    <a:pt x="0" y="0"/>
                  </a:moveTo>
                  <a:lnTo>
                    <a:pt x="0" y="7987"/>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6"/>
            <p:cNvSpPr/>
            <p:nvPr/>
          </p:nvSpPr>
          <p:spPr>
            <a:xfrm>
              <a:off x="5629625" y="3427050"/>
              <a:ext cx="89875" cy="234075"/>
            </a:xfrm>
            <a:custGeom>
              <a:rect b="b" l="l" r="r" t="t"/>
              <a:pathLst>
                <a:path extrusionOk="0" fill="none" h="9363" w="3595">
                  <a:moveTo>
                    <a:pt x="1" y="1"/>
                  </a:moveTo>
                  <a:lnTo>
                    <a:pt x="3594" y="1465"/>
                  </a:lnTo>
                  <a:lnTo>
                    <a:pt x="3594" y="9363"/>
                  </a:lnTo>
                  <a:lnTo>
                    <a:pt x="1" y="843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6"/>
            <p:cNvSpPr/>
            <p:nvPr/>
          </p:nvSpPr>
          <p:spPr>
            <a:xfrm>
              <a:off x="5774925" y="3480300"/>
              <a:ext cx="99850" cy="217425"/>
            </a:xfrm>
            <a:custGeom>
              <a:rect b="b" l="l" r="r" t="t"/>
              <a:pathLst>
                <a:path extrusionOk="0" fill="none" h="8697" w="3994">
                  <a:moveTo>
                    <a:pt x="1" y="7809"/>
                  </a:moveTo>
                  <a:lnTo>
                    <a:pt x="1" y="1"/>
                  </a:lnTo>
                  <a:lnTo>
                    <a:pt x="3994" y="1243"/>
                  </a:lnTo>
                  <a:lnTo>
                    <a:pt x="3994" y="8697"/>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6"/>
            <p:cNvSpPr/>
            <p:nvPr/>
          </p:nvSpPr>
          <p:spPr>
            <a:xfrm>
              <a:off x="5857025" y="3505825"/>
              <a:ext cx="25" cy="188575"/>
            </a:xfrm>
            <a:custGeom>
              <a:rect b="b" l="l" r="r" t="t"/>
              <a:pathLst>
                <a:path extrusionOk="0" fill="none" h="7543" w="1">
                  <a:moveTo>
                    <a:pt x="0" y="0"/>
                  </a:moveTo>
                  <a:lnTo>
                    <a:pt x="0" y="7543"/>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6"/>
            <p:cNvSpPr/>
            <p:nvPr/>
          </p:nvSpPr>
          <p:spPr>
            <a:xfrm>
              <a:off x="5700625" y="3455900"/>
              <a:ext cx="25" cy="199675"/>
            </a:xfrm>
            <a:custGeom>
              <a:rect b="b" l="l" r="r" t="t"/>
              <a:pathLst>
                <a:path extrusionOk="0" fill="none" h="7987" w="1">
                  <a:moveTo>
                    <a:pt x="0" y="1"/>
                  </a:moveTo>
                  <a:lnTo>
                    <a:pt x="0" y="7987"/>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6"/>
            <p:cNvSpPr/>
            <p:nvPr/>
          </p:nvSpPr>
          <p:spPr>
            <a:xfrm>
              <a:off x="5629625" y="3723225"/>
              <a:ext cx="89875" cy="228525"/>
            </a:xfrm>
            <a:custGeom>
              <a:rect b="b" l="l" r="r" t="t"/>
              <a:pathLst>
                <a:path extrusionOk="0" fill="none" h="9141" w="3595">
                  <a:moveTo>
                    <a:pt x="1" y="0"/>
                  </a:moveTo>
                  <a:lnTo>
                    <a:pt x="3594" y="1198"/>
                  </a:lnTo>
                  <a:lnTo>
                    <a:pt x="3594" y="9140"/>
                  </a:lnTo>
                  <a:lnTo>
                    <a:pt x="1" y="843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6"/>
            <p:cNvSpPr/>
            <p:nvPr/>
          </p:nvSpPr>
          <p:spPr>
            <a:xfrm>
              <a:off x="5774925" y="3766475"/>
              <a:ext cx="99850" cy="211875"/>
            </a:xfrm>
            <a:custGeom>
              <a:rect b="b" l="l" r="r" t="t"/>
              <a:pathLst>
                <a:path extrusionOk="0" fill="none" h="8475" w="3994">
                  <a:moveTo>
                    <a:pt x="1" y="7809"/>
                  </a:moveTo>
                  <a:lnTo>
                    <a:pt x="1" y="1"/>
                  </a:lnTo>
                  <a:lnTo>
                    <a:pt x="3994" y="1021"/>
                  </a:lnTo>
                  <a:lnTo>
                    <a:pt x="3994" y="8475"/>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6"/>
            <p:cNvSpPr/>
            <p:nvPr/>
          </p:nvSpPr>
          <p:spPr>
            <a:xfrm>
              <a:off x="5857025" y="3787550"/>
              <a:ext cx="25" cy="187475"/>
            </a:xfrm>
            <a:custGeom>
              <a:rect b="b" l="l" r="r" t="t"/>
              <a:pathLst>
                <a:path extrusionOk="0" fill="none" h="7499" w="1">
                  <a:moveTo>
                    <a:pt x="0" y="1"/>
                  </a:moveTo>
                  <a:lnTo>
                    <a:pt x="0" y="7499"/>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6"/>
            <p:cNvSpPr/>
            <p:nvPr/>
          </p:nvSpPr>
          <p:spPr>
            <a:xfrm>
              <a:off x="5700625" y="3747625"/>
              <a:ext cx="25" cy="199675"/>
            </a:xfrm>
            <a:custGeom>
              <a:rect b="b" l="l" r="r" t="t"/>
              <a:pathLst>
                <a:path extrusionOk="0" fill="none" h="7987" w="1">
                  <a:moveTo>
                    <a:pt x="0" y="0"/>
                  </a:moveTo>
                  <a:lnTo>
                    <a:pt x="0" y="7987"/>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6"/>
            <p:cNvSpPr/>
            <p:nvPr/>
          </p:nvSpPr>
          <p:spPr>
            <a:xfrm>
              <a:off x="4562575" y="2204725"/>
              <a:ext cx="144225" cy="358300"/>
            </a:xfrm>
            <a:custGeom>
              <a:rect b="b" l="l" r="r" t="t"/>
              <a:pathLst>
                <a:path extrusionOk="0" fill="none" h="14332" w="5769">
                  <a:moveTo>
                    <a:pt x="1" y="0"/>
                  </a:moveTo>
                  <a:lnTo>
                    <a:pt x="5724" y="3639"/>
                  </a:lnTo>
                  <a:lnTo>
                    <a:pt x="5769" y="14331"/>
                  </a:lnTo>
                  <a:lnTo>
                    <a:pt x="45" y="11314"/>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6"/>
            <p:cNvSpPr/>
            <p:nvPr/>
          </p:nvSpPr>
          <p:spPr>
            <a:xfrm>
              <a:off x="4738950" y="2313425"/>
              <a:ext cx="148650" cy="335000"/>
            </a:xfrm>
            <a:custGeom>
              <a:rect b="b" l="l" r="r" t="t"/>
              <a:pathLst>
                <a:path extrusionOk="0" fill="none" h="13400" w="5946">
                  <a:moveTo>
                    <a:pt x="0" y="1"/>
                  </a:moveTo>
                  <a:lnTo>
                    <a:pt x="45" y="10649"/>
                  </a:lnTo>
                  <a:lnTo>
                    <a:pt x="5945" y="13400"/>
                  </a:lnTo>
                  <a:lnTo>
                    <a:pt x="5945" y="355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6"/>
            <p:cNvSpPr/>
            <p:nvPr/>
          </p:nvSpPr>
          <p:spPr>
            <a:xfrm>
              <a:off x="4864275" y="2388850"/>
              <a:ext cx="1150" cy="248475"/>
            </a:xfrm>
            <a:custGeom>
              <a:rect b="b" l="l" r="r" t="t"/>
              <a:pathLst>
                <a:path extrusionOk="0" fill="none" h="9939" w="46">
                  <a:moveTo>
                    <a:pt x="1" y="1"/>
                  </a:moveTo>
                  <a:lnTo>
                    <a:pt x="45" y="9939"/>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6"/>
            <p:cNvSpPr/>
            <p:nvPr/>
          </p:nvSpPr>
          <p:spPr>
            <a:xfrm>
              <a:off x="4677925" y="2277925"/>
              <a:ext cx="1150" cy="270675"/>
            </a:xfrm>
            <a:custGeom>
              <a:rect b="b" l="l" r="r" t="t"/>
              <a:pathLst>
                <a:path extrusionOk="0" fill="none" h="10827" w="46">
                  <a:moveTo>
                    <a:pt x="1" y="1"/>
                  </a:moveTo>
                  <a:lnTo>
                    <a:pt x="45" y="10827"/>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6"/>
            <p:cNvSpPr/>
            <p:nvPr/>
          </p:nvSpPr>
          <p:spPr>
            <a:xfrm>
              <a:off x="4563700" y="2615125"/>
              <a:ext cx="144200" cy="341650"/>
            </a:xfrm>
            <a:custGeom>
              <a:rect b="b" l="l" r="r" t="t"/>
              <a:pathLst>
                <a:path extrusionOk="0" fill="none" h="13666" w="5768">
                  <a:moveTo>
                    <a:pt x="0" y="1"/>
                  </a:moveTo>
                  <a:lnTo>
                    <a:pt x="5724" y="2929"/>
                  </a:lnTo>
                  <a:lnTo>
                    <a:pt x="5768" y="13666"/>
                  </a:lnTo>
                  <a:lnTo>
                    <a:pt x="44" y="11314"/>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6"/>
            <p:cNvSpPr/>
            <p:nvPr/>
          </p:nvSpPr>
          <p:spPr>
            <a:xfrm>
              <a:off x="4740050" y="2703875"/>
              <a:ext cx="149775" cy="317250"/>
            </a:xfrm>
            <a:custGeom>
              <a:rect b="b" l="l" r="r" t="t"/>
              <a:pathLst>
                <a:path extrusionOk="0" fill="none" h="12690" w="5991">
                  <a:moveTo>
                    <a:pt x="1" y="0"/>
                  </a:moveTo>
                  <a:lnTo>
                    <a:pt x="45" y="10604"/>
                  </a:lnTo>
                  <a:lnTo>
                    <a:pt x="5990" y="12689"/>
                  </a:lnTo>
                  <a:lnTo>
                    <a:pt x="5946" y="284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6"/>
            <p:cNvSpPr/>
            <p:nvPr/>
          </p:nvSpPr>
          <p:spPr>
            <a:xfrm>
              <a:off x="4865400" y="2763750"/>
              <a:ext cx="1125" cy="249600"/>
            </a:xfrm>
            <a:custGeom>
              <a:rect b="b" l="l" r="r" t="t"/>
              <a:pathLst>
                <a:path extrusionOk="0" fill="none" h="9984" w="45">
                  <a:moveTo>
                    <a:pt x="0" y="1"/>
                  </a:moveTo>
                  <a:lnTo>
                    <a:pt x="45" y="9984"/>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6"/>
            <p:cNvSpPr/>
            <p:nvPr/>
          </p:nvSpPr>
          <p:spPr>
            <a:xfrm>
              <a:off x="4679050" y="2675025"/>
              <a:ext cx="2250" cy="270675"/>
            </a:xfrm>
            <a:custGeom>
              <a:rect b="b" l="l" r="r" t="t"/>
              <a:pathLst>
                <a:path extrusionOk="0" fill="none" h="10827" w="90">
                  <a:moveTo>
                    <a:pt x="0" y="0"/>
                  </a:moveTo>
                  <a:lnTo>
                    <a:pt x="89" y="1082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6"/>
            <p:cNvSpPr/>
            <p:nvPr/>
          </p:nvSpPr>
          <p:spPr>
            <a:xfrm>
              <a:off x="4565900" y="3071000"/>
              <a:ext cx="143125" cy="320600"/>
            </a:xfrm>
            <a:custGeom>
              <a:rect b="b" l="l" r="r" t="t"/>
              <a:pathLst>
                <a:path extrusionOk="0" fill="none" h="12824" w="5725">
                  <a:moveTo>
                    <a:pt x="1" y="1"/>
                  </a:moveTo>
                  <a:lnTo>
                    <a:pt x="5680" y="2086"/>
                  </a:lnTo>
                  <a:lnTo>
                    <a:pt x="5724" y="12823"/>
                  </a:lnTo>
                  <a:lnTo>
                    <a:pt x="45" y="1131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6"/>
            <p:cNvSpPr/>
            <p:nvPr/>
          </p:nvSpPr>
          <p:spPr>
            <a:xfrm>
              <a:off x="4742275" y="3133125"/>
              <a:ext cx="148650" cy="297300"/>
            </a:xfrm>
            <a:custGeom>
              <a:rect b="b" l="l" r="r" t="t"/>
              <a:pathLst>
                <a:path extrusionOk="0" fill="none" h="11892" w="5946">
                  <a:moveTo>
                    <a:pt x="0" y="0"/>
                  </a:moveTo>
                  <a:lnTo>
                    <a:pt x="45" y="10604"/>
                  </a:lnTo>
                  <a:lnTo>
                    <a:pt x="5946" y="11891"/>
                  </a:lnTo>
                  <a:lnTo>
                    <a:pt x="5901" y="2041"/>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6"/>
            <p:cNvSpPr/>
            <p:nvPr/>
          </p:nvSpPr>
          <p:spPr>
            <a:xfrm>
              <a:off x="4866500" y="3176375"/>
              <a:ext cx="1125" cy="248500"/>
            </a:xfrm>
            <a:custGeom>
              <a:rect b="b" l="l" r="r" t="t"/>
              <a:pathLst>
                <a:path extrusionOk="0" fill="none" h="9940" w="45">
                  <a:moveTo>
                    <a:pt x="1" y="1"/>
                  </a:moveTo>
                  <a:lnTo>
                    <a:pt x="45" y="9939"/>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6"/>
            <p:cNvSpPr/>
            <p:nvPr/>
          </p:nvSpPr>
          <p:spPr>
            <a:xfrm>
              <a:off x="4681275" y="3113150"/>
              <a:ext cx="1125" cy="270675"/>
            </a:xfrm>
            <a:custGeom>
              <a:rect b="b" l="l" r="r" t="t"/>
              <a:pathLst>
                <a:path extrusionOk="0" fill="none" h="10827" w="45">
                  <a:moveTo>
                    <a:pt x="0" y="1"/>
                  </a:moveTo>
                  <a:lnTo>
                    <a:pt x="44" y="10827"/>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6"/>
            <p:cNvSpPr/>
            <p:nvPr/>
          </p:nvSpPr>
          <p:spPr>
            <a:xfrm>
              <a:off x="4567025" y="3475875"/>
              <a:ext cx="144200" cy="309475"/>
            </a:xfrm>
            <a:custGeom>
              <a:rect b="b" l="l" r="r" t="t"/>
              <a:pathLst>
                <a:path extrusionOk="0" fill="none" h="12379" w="5768">
                  <a:moveTo>
                    <a:pt x="0" y="0"/>
                  </a:moveTo>
                  <a:lnTo>
                    <a:pt x="5724" y="1642"/>
                  </a:lnTo>
                  <a:lnTo>
                    <a:pt x="5768" y="12379"/>
                  </a:lnTo>
                  <a:lnTo>
                    <a:pt x="45" y="11314"/>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6"/>
            <p:cNvSpPr/>
            <p:nvPr/>
          </p:nvSpPr>
          <p:spPr>
            <a:xfrm>
              <a:off x="4743375" y="3524675"/>
              <a:ext cx="148650" cy="285075"/>
            </a:xfrm>
            <a:custGeom>
              <a:rect b="b" l="l" r="r" t="t"/>
              <a:pathLst>
                <a:path extrusionOk="0" fill="none" h="11403" w="5946">
                  <a:moveTo>
                    <a:pt x="1" y="0"/>
                  </a:moveTo>
                  <a:lnTo>
                    <a:pt x="45" y="10604"/>
                  </a:lnTo>
                  <a:lnTo>
                    <a:pt x="5946" y="11403"/>
                  </a:lnTo>
                  <a:lnTo>
                    <a:pt x="5902" y="1553"/>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6"/>
            <p:cNvSpPr/>
            <p:nvPr/>
          </p:nvSpPr>
          <p:spPr>
            <a:xfrm>
              <a:off x="4868725" y="3557950"/>
              <a:ext cx="25" cy="249600"/>
            </a:xfrm>
            <a:custGeom>
              <a:rect b="b" l="l" r="r" t="t"/>
              <a:pathLst>
                <a:path extrusionOk="0" fill="none" h="9984" w="1">
                  <a:moveTo>
                    <a:pt x="0" y="0"/>
                  </a:moveTo>
                  <a:lnTo>
                    <a:pt x="0" y="9983"/>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6"/>
            <p:cNvSpPr/>
            <p:nvPr/>
          </p:nvSpPr>
          <p:spPr>
            <a:xfrm>
              <a:off x="4682375" y="3509150"/>
              <a:ext cx="1125" cy="270650"/>
            </a:xfrm>
            <a:custGeom>
              <a:rect b="b" l="l" r="r" t="t"/>
              <a:pathLst>
                <a:path extrusionOk="0" fill="none" h="10826" w="45">
                  <a:moveTo>
                    <a:pt x="0" y="0"/>
                  </a:moveTo>
                  <a:lnTo>
                    <a:pt x="45" y="1082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6"/>
            <p:cNvSpPr/>
            <p:nvPr/>
          </p:nvSpPr>
          <p:spPr>
            <a:xfrm>
              <a:off x="4265325" y="3418200"/>
              <a:ext cx="176375" cy="331675"/>
            </a:xfrm>
            <a:custGeom>
              <a:rect b="b" l="l" r="r" t="t"/>
              <a:pathLst>
                <a:path extrusionOk="0" fill="none" h="13267" w="7055">
                  <a:moveTo>
                    <a:pt x="266" y="0"/>
                  </a:moveTo>
                  <a:lnTo>
                    <a:pt x="6966" y="1509"/>
                  </a:lnTo>
                  <a:lnTo>
                    <a:pt x="7055" y="13266"/>
                  </a:lnTo>
                  <a:lnTo>
                    <a:pt x="0" y="1229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6"/>
            <p:cNvSpPr/>
            <p:nvPr/>
          </p:nvSpPr>
          <p:spPr>
            <a:xfrm>
              <a:off x="4044575" y="3362725"/>
              <a:ext cx="186375" cy="359400"/>
            </a:xfrm>
            <a:custGeom>
              <a:rect b="b" l="l" r="r" t="t"/>
              <a:pathLst>
                <a:path extrusionOk="0" fill="none" h="14376" w="7455">
                  <a:moveTo>
                    <a:pt x="90" y="13444"/>
                  </a:moveTo>
                  <a:lnTo>
                    <a:pt x="7455" y="14376"/>
                  </a:lnTo>
                  <a:lnTo>
                    <a:pt x="7366" y="1820"/>
                  </a:lnTo>
                  <a:lnTo>
                    <a:pt x="1" y="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6"/>
            <p:cNvSpPr/>
            <p:nvPr/>
          </p:nvSpPr>
          <p:spPr>
            <a:xfrm>
              <a:off x="4418375" y="3451475"/>
              <a:ext cx="2250" cy="293950"/>
            </a:xfrm>
            <a:custGeom>
              <a:rect b="b" l="l" r="r" t="t"/>
              <a:pathLst>
                <a:path extrusionOk="0" fill="none" h="11758" w="90">
                  <a:moveTo>
                    <a:pt x="1" y="0"/>
                  </a:moveTo>
                  <a:lnTo>
                    <a:pt x="90" y="11758"/>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6"/>
            <p:cNvSpPr/>
            <p:nvPr/>
          </p:nvSpPr>
          <p:spPr>
            <a:xfrm>
              <a:off x="4205425" y="3402650"/>
              <a:ext cx="3350" cy="315050"/>
            </a:xfrm>
            <a:custGeom>
              <a:rect b="b" l="l" r="r" t="t"/>
              <a:pathLst>
                <a:path extrusionOk="0" fill="none" h="12602" w="134">
                  <a:moveTo>
                    <a:pt x="0" y="1"/>
                  </a:moveTo>
                  <a:lnTo>
                    <a:pt x="133" y="12601"/>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6"/>
            <p:cNvSpPr/>
            <p:nvPr/>
          </p:nvSpPr>
          <p:spPr>
            <a:xfrm>
              <a:off x="3691850" y="1676750"/>
              <a:ext cx="211900" cy="462550"/>
            </a:xfrm>
            <a:custGeom>
              <a:rect b="b" l="l" r="r" t="t"/>
              <a:pathLst>
                <a:path extrusionOk="0" fill="none" h="18502" w="8476">
                  <a:moveTo>
                    <a:pt x="8431" y="5058"/>
                  </a:moveTo>
                  <a:lnTo>
                    <a:pt x="8475" y="18502"/>
                  </a:lnTo>
                  <a:lnTo>
                    <a:pt x="45" y="14154"/>
                  </a:lnTo>
                  <a:lnTo>
                    <a:pt x="1" y="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6"/>
            <p:cNvSpPr/>
            <p:nvPr/>
          </p:nvSpPr>
          <p:spPr>
            <a:xfrm>
              <a:off x="3369075" y="1464875"/>
              <a:ext cx="258475" cy="530225"/>
            </a:xfrm>
            <a:custGeom>
              <a:rect b="b" l="l" r="r" t="t"/>
              <a:pathLst>
                <a:path extrusionOk="0" fill="none" h="21209" w="10339">
                  <a:moveTo>
                    <a:pt x="45" y="15441"/>
                  </a:moveTo>
                  <a:lnTo>
                    <a:pt x="10338" y="21209"/>
                  </a:lnTo>
                  <a:lnTo>
                    <a:pt x="10294" y="6789"/>
                  </a:lnTo>
                  <a:lnTo>
                    <a:pt x="1" y="1"/>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6"/>
            <p:cNvSpPr/>
            <p:nvPr/>
          </p:nvSpPr>
          <p:spPr>
            <a:xfrm>
              <a:off x="3877100" y="1787675"/>
              <a:ext cx="1125" cy="341650"/>
            </a:xfrm>
            <a:custGeom>
              <a:rect b="b" l="l" r="r" t="t"/>
              <a:pathLst>
                <a:path extrusionOk="0" fill="none" h="13666" w="45">
                  <a:moveTo>
                    <a:pt x="0" y="0"/>
                  </a:moveTo>
                  <a:lnTo>
                    <a:pt x="45" y="1366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6"/>
            <p:cNvSpPr/>
            <p:nvPr/>
          </p:nvSpPr>
          <p:spPr>
            <a:xfrm>
              <a:off x="3604225" y="1620175"/>
              <a:ext cx="1150" cy="360525"/>
            </a:xfrm>
            <a:custGeom>
              <a:rect b="b" l="l" r="r" t="t"/>
              <a:pathLst>
                <a:path extrusionOk="0" fill="none" h="14421" w="46">
                  <a:moveTo>
                    <a:pt x="1" y="1"/>
                  </a:moveTo>
                  <a:lnTo>
                    <a:pt x="45" y="14420"/>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6"/>
            <p:cNvSpPr/>
            <p:nvPr/>
          </p:nvSpPr>
          <p:spPr>
            <a:xfrm>
              <a:off x="3692975" y="2194750"/>
              <a:ext cx="211875" cy="439250"/>
            </a:xfrm>
            <a:custGeom>
              <a:rect b="b" l="l" r="r" t="t"/>
              <a:pathLst>
                <a:path extrusionOk="0" fill="none" h="17570" w="8475">
                  <a:moveTo>
                    <a:pt x="8430" y="4082"/>
                  </a:moveTo>
                  <a:lnTo>
                    <a:pt x="8474" y="17570"/>
                  </a:lnTo>
                  <a:lnTo>
                    <a:pt x="45" y="14198"/>
                  </a:lnTo>
                  <a:lnTo>
                    <a:pt x="0" y="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6"/>
            <p:cNvSpPr/>
            <p:nvPr/>
          </p:nvSpPr>
          <p:spPr>
            <a:xfrm>
              <a:off x="3370200" y="2022825"/>
              <a:ext cx="258450" cy="499150"/>
            </a:xfrm>
            <a:custGeom>
              <a:rect b="b" l="l" r="r" t="t"/>
              <a:pathLst>
                <a:path extrusionOk="0" fill="none" h="19966" w="10338">
                  <a:moveTo>
                    <a:pt x="44" y="15440"/>
                  </a:moveTo>
                  <a:lnTo>
                    <a:pt x="10338" y="19966"/>
                  </a:lnTo>
                  <a:lnTo>
                    <a:pt x="10293" y="5502"/>
                  </a:lnTo>
                  <a:lnTo>
                    <a:pt x="0" y="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6"/>
            <p:cNvSpPr/>
            <p:nvPr/>
          </p:nvSpPr>
          <p:spPr>
            <a:xfrm>
              <a:off x="3878200" y="2284575"/>
              <a:ext cx="1125" cy="341675"/>
            </a:xfrm>
            <a:custGeom>
              <a:rect b="b" l="l" r="r" t="t"/>
              <a:pathLst>
                <a:path extrusionOk="0" fill="none" h="13667" w="45">
                  <a:moveTo>
                    <a:pt x="1" y="1"/>
                  </a:moveTo>
                  <a:lnTo>
                    <a:pt x="45" y="1366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6"/>
            <p:cNvSpPr/>
            <p:nvPr/>
          </p:nvSpPr>
          <p:spPr>
            <a:xfrm>
              <a:off x="3605350" y="2148150"/>
              <a:ext cx="1125" cy="361625"/>
            </a:xfrm>
            <a:custGeom>
              <a:rect b="b" l="l" r="r" t="t"/>
              <a:pathLst>
                <a:path extrusionOk="0" fill="none" h="14465" w="45">
                  <a:moveTo>
                    <a:pt x="0" y="1"/>
                  </a:moveTo>
                  <a:lnTo>
                    <a:pt x="44" y="1446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6"/>
            <p:cNvSpPr/>
            <p:nvPr/>
          </p:nvSpPr>
          <p:spPr>
            <a:xfrm>
              <a:off x="3694075" y="2785950"/>
              <a:ext cx="211875" cy="408200"/>
            </a:xfrm>
            <a:custGeom>
              <a:rect b="b" l="l" r="r" t="t"/>
              <a:pathLst>
                <a:path extrusionOk="0" fill="none" h="16328" w="8475">
                  <a:moveTo>
                    <a:pt x="8430" y="2884"/>
                  </a:moveTo>
                  <a:lnTo>
                    <a:pt x="8475" y="16328"/>
                  </a:lnTo>
                  <a:lnTo>
                    <a:pt x="45" y="14198"/>
                  </a:lnTo>
                  <a:lnTo>
                    <a:pt x="1" y="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6"/>
            <p:cNvSpPr/>
            <p:nvPr/>
          </p:nvSpPr>
          <p:spPr>
            <a:xfrm>
              <a:off x="3371300" y="2662825"/>
              <a:ext cx="258475" cy="459225"/>
            </a:xfrm>
            <a:custGeom>
              <a:rect b="b" l="l" r="r" t="t"/>
              <a:pathLst>
                <a:path extrusionOk="0" fill="none" h="18369" w="10339">
                  <a:moveTo>
                    <a:pt x="45" y="15440"/>
                  </a:moveTo>
                  <a:lnTo>
                    <a:pt x="10338" y="18369"/>
                  </a:lnTo>
                  <a:lnTo>
                    <a:pt x="10338" y="3949"/>
                  </a:lnTo>
                  <a:lnTo>
                    <a:pt x="0" y="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6"/>
            <p:cNvSpPr/>
            <p:nvPr/>
          </p:nvSpPr>
          <p:spPr>
            <a:xfrm>
              <a:off x="3879325" y="2849175"/>
              <a:ext cx="1125" cy="341650"/>
            </a:xfrm>
            <a:custGeom>
              <a:rect b="b" l="l" r="r" t="t"/>
              <a:pathLst>
                <a:path extrusionOk="0" fill="none" h="13666" w="45">
                  <a:moveTo>
                    <a:pt x="0" y="0"/>
                  </a:moveTo>
                  <a:lnTo>
                    <a:pt x="44" y="13666"/>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6"/>
            <p:cNvSpPr/>
            <p:nvPr/>
          </p:nvSpPr>
          <p:spPr>
            <a:xfrm>
              <a:off x="3606450" y="2752675"/>
              <a:ext cx="1125" cy="361625"/>
            </a:xfrm>
            <a:custGeom>
              <a:rect b="b" l="l" r="r" t="t"/>
              <a:pathLst>
                <a:path extrusionOk="0" fill="none" h="14465" w="45">
                  <a:moveTo>
                    <a:pt x="0" y="0"/>
                  </a:moveTo>
                  <a:lnTo>
                    <a:pt x="45" y="14464"/>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6"/>
            <p:cNvSpPr/>
            <p:nvPr/>
          </p:nvSpPr>
          <p:spPr>
            <a:xfrm>
              <a:off x="3695175" y="3291750"/>
              <a:ext cx="211900" cy="386025"/>
            </a:xfrm>
            <a:custGeom>
              <a:rect b="b" l="l" r="r" t="t"/>
              <a:pathLst>
                <a:path extrusionOk="0" fill="none" h="15441" w="8476">
                  <a:moveTo>
                    <a:pt x="8431" y="1997"/>
                  </a:moveTo>
                  <a:lnTo>
                    <a:pt x="8475" y="15440"/>
                  </a:lnTo>
                  <a:lnTo>
                    <a:pt x="45" y="14198"/>
                  </a:lnTo>
                  <a:lnTo>
                    <a:pt x="1" y="0"/>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6"/>
            <p:cNvSpPr/>
            <p:nvPr/>
          </p:nvSpPr>
          <p:spPr>
            <a:xfrm>
              <a:off x="3372400" y="3203000"/>
              <a:ext cx="258475" cy="431500"/>
            </a:xfrm>
            <a:custGeom>
              <a:rect b="b" l="l" r="r" t="t"/>
              <a:pathLst>
                <a:path extrusionOk="0" fill="none" h="17260" w="10339">
                  <a:moveTo>
                    <a:pt x="45" y="15441"/>
                  </a:moveTo>
                  <a:lnTo>
                    <a:pt x="10339" y="17260"/>
                  </a:lnTo>
                  <a:lnTo>
                    <a:pt x="10339" y="2840"/>
                  </a:lnTo>
                  <a:lnTo>
                    <a:pt x="1" y="1"/>
                  </a:lnTo>
                  <a:close/>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6"/>
            <p:cNvSpPr/>
            <p:nvPr/>
          </p:nvSpPr>
          <p:spPr>
            <a:xfrm>
              <a:off x="3880425" y="3336100"/>
              <a:ext cx="1125" cy="340550"/>
            </a:xfrm>
            <a:custGeom>
              <a:rect b="b" l="l" r="r" t="t"/>
              <a:pathLst>
                <a:path extrusionOk="0" fill="none" h="13622" w="45">
                  <a:moveTo>
                    <a:pt x="0" y="1"/>
                  </a:moveTo>
                  <a:lnTo>
                    <a:pt x="45" y="13622"/>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6"/>
            <p:cNvSpPr/>
            <p:nvPr/>
          </p:nvSpPr>
          <p:spPr>
            <a:xfrm>
              <a:off x="3607550" y="3267325"/>
              <a:ext cx="1150" cy="361625"/>
            </a:xfrm>
            <a:custGeom>
              <a:rect b="b" l="l" r="r" t="t"/>
              <a:pathLst>
                <a:path extrusionOk="0" fill="none" h="14465" w="46">
                  <a:moveTo>
                    <a:pt x="1" y="1"/>
                  </a:moveTo>
                  <a:lnTo>
                    <a:pt x="45" y="14465"/>
                  </a:lnTo>
                </a:path>
              </a:pathLst>
            </a:custGeom>
            <a:noFill/>
            <a:ln cap="rnd" cmpd="sng" w="3325">
              <a:solidFill>
                <a:schemeClr val="dk1"/>
              </a:solidFill>
              <a:prstDash val="solid"/>
              <a:miter lim="4436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6"/>
            <p:cNvSpPr/>
            <p:nvPr/>
          </p:nvSpPr>
          <p:spPr>
            <a:xfrm>
              <a:off x="1168425" y="620775"/>
              <a:ext cx="2198450" cy="1660500"/>
            </a:xfrm>
            <a:custGeom>
              <a:rect b="b" l="l" r="r" t="t"/>
              <a:pathLst>
                <a:path extrusionOk="0" h="66420" w="87938">
                  <a:moveTo>
                    <a:pt x="87938" y="1"/>
                  </a:moveTo>
                  <a:lnTo>
                    <a:pt x="76890" y="8209"/>
                  </a:lnTo>
                  <a:lnTo>
                    <a:pt x="65843" y="16506"/>
                  </a:lnTo>
                  <a:lnTo>
                    <a:pt x="43836" y="33055"/>
                  </a:lnTo>
                  <a:lnTo>
                    <a:pt x="21918" y="49693"/>
                  </a:lnTo>
                  <a:lnTo>
                    <a:pt x="10960" y="58034"/>
                  </a:lnTo>
                  <a:lnTo>
                    <a:pt x="1" y="66420"/>
                  </a:lnTo>
                  <a:lnTo>
                    <a:pt x="11048" y="58167"/>
                  </a:lnTo>
                  <a:lnTo>
                    <a:pt x="22052" y="49915"/>
                  </a:lnTo>
                  <a:lnTo>
                    <a:pt x="44102" y="33366"/>
                  </a:lnTo>
                  <a:lnTo>
                    <a:pt x="66020" y="16683"/>
                  </a:lnTo>
                  <a:lnTo>
                    <a:pt x="76979" y="8387"/>
                  </a:lnTo>
                  <a:lnTo>
                    <a:pt x="87938"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6"/>
            <p:cNvSpPr/>
            <p:nvPr/>
          </p:nvSpPr>
          <p:spPr>
            <a:xfrm>
              <a:off x="2661400" y="661825"/>
              <a:ext cx="3659275" cy="2438050"/>
            </a:xfrm>
            <a:custGeom>
              <a:rect b="b" l="l" r="r" t="t"/>
              <a:pathLst>
                <a:path extrusionOk="0" h="97522" w="146371">
                  <a:moveTo>
                    <a:pt x="1" y="1"/>
                  </a:moveTo>
                  <a:lnTo>
                    <a:pt x="18281" y="12291"/>
                  </a:lnTo>
                  <a:lnTo>
                    <a:pt x="36516" y="24492"/>
                  </a:lnTo>
                  <a:lnTo>
                    <a:pt x="73075" y="48938"/>
                  </a:lnTo>
                  <a:lnTo>
                    <a:pt x="109723" y="73252"/>
                  </a:lnTo>
                  <a:lnTo>
                    <a:pt x="128003" y="85409"/>
                  </a:lnTo>
                  <a:lnTo>
                    <a:pt x="146371" y="97521"/>
                  </a:lnTo>
                  <a:lnTo>
                    <a:pt x="146371" y="97521"/>
                  </a:lnTo>
                  <a:lnTo>
                    <a:pt x="128136" y="85231"/>
                  </a:lnTo>
                  <a:lnTo>
                    <a:pt x="109856" y="73030"/>
                  </a:lnTo>
                  <a:lnTo>
                    <a:pt x="73297" y="48584"/>
                  </a:lnTo>
                  <a:lnTo>
                    <a:pt x="36693" y="24270"/>
                  </a:lnTo>
                  <a:lnTo>
                    <a:pt x="18369" y="12113"/>
                  </a:lnTo>
                  <a:lnTo>
                    <a:pt x="1"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6"/>
            <p:cNvSpPr/>
            <p:nvPr/>
          </p:nvSpPr>
          <p:spPr>
            <a:xfrm>
              <a:off x="1323725" y="3230725"/>
              <a:ext cx="4818375" cy="724350"/>
            </a:xfrm>
            <a:custGeom>
              <a:rect b="b" l="l" r="r" t="t"/>
              <a:pathLst>
                <a:path extrusionOk="0" h="28974" w="192735">
                  <a:moveTo>
                    <a:pt x="192735" y="1"/>
                  </a:moveTo>
                  <a:lnTo>
                    <a:pt x="168643" y="3550"/>
                  </a:lnTo>
                  <a:lnTo>
                    <a:pt x="144551" y="7144"/>
                  </a:lnTo>
                  <a:lnTo>
                    <a:pt x="96323" y="14287"/>
                  </a:lnTo>
                  <a:lnTo>
                    <a:pt x="48184" y="21608"/>
                  </a:lnTo>
                  <a:lnTo>
                    <a:pt x="24092" y="25246"/>
                  </a:lnTo>
                  <a:lnTo>
                    <a:pt x="0" y="28973"/>
                  </a:lnTo>
                  <a:lnTo>
                    <a:pt x="24092" y="25424"/>
                  </a:lnTo>
                  <a:lnTo>
                    <a:pt x="48184" y="21874"/>
                  </a:lnTo>
                  <a:lnTo>
                    <a:pt x="96412" y="14687"/>
                  </a:lnTo>
                  <a:lnTo>
                    <a:pt x="144551" y="7366"/>
                  </a:lnTo>
                  <a:lnTo>
                    <a:pt x="168643" y="3728"/>
                  </a:lnTo>
                  <a:lnTo>
                    <a:pt x="192735"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6"/>
            <p:cNvSpPr/>
            <p:nvPr/>
          </p:nvSpPr>
          <p:spPr>
            <a:xfrm>
              <a:off x="2602625" y="4683500"/>
              <a:ext cx="3953200" cy="434000"/>
            </a:xfrm>
            <a:custGeom>
              <a:rect b="b" l="l" r="r" t="t"/>
              <a:pathLst>
                <a:path extrusionOk="0" h="17360" w="158128">
                  <a:moveTo>
                    <a:pt x="157953" y="0"/>
                  </a:moveTo>
                  <a:cubicBezTo>
                    <a:pt x="157938" y="0"/>
                    <a:pt x="157922" y="4"/>
                    <a:pt x="157906" y="12"/>
                  </a:cubicBezTo>
                  <a:lnTo>
                    <a:pt x="0" y="17360"/>
                  </a:lnTo>
                  <a:lnTo>
                    <a:pt x="0" y="17360"/>
                  </a:lnTo>
                  <a:lnTo>
                    <a:pt x="157950" y="367"/>
                  </a:lnTo>
                  <a:cubicBezTo>
                    <a:pt x="158039" y="367"/>
                    <a:pt x="158128" y="278"/>
                    <a:pt x="158128" y="189"/>
                  </a:cubicBezTo>
                  <a:cubicBezTo>
                    <a:pt x="158091" y="80"/>
                    <a:pt x="158025" y="0"/>
                    <a:pt x="157953"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6"/>
            <p:cNvSpPr/>
            <p:nvPr/>
          </p:nvSpPr>
          <p:spPr>
            <a:xfrm>
              <a:off x="1071925" y="4780275"/>
              <a:ext cx="2805200" cy="342775"/>
            </a:xfrm>
            <a:custGeom>
              <a:rect b="b" l="l" r="r" t="t"/>
              <a:pathLst>
                <a:path extrusionOk="0" h="13711" w="112208">
                  <a:moveTo>
                    <a:pt x="222" y="1"/>
                  </a:moveTo>
                  <a:cubicBezTo>
                    <a:pt x="134" y="1"/>
                    <a:pt x="45" y="90"/>
                    <a:pt x="1" y="178"/>
                  </a:cubicBezTo>
                  <a:cubicBezTo>
                    <a:pt x="1" y="311"/>
                    <a:pt x="89" y="400"/>
                    <a:pt x="178" y="400"/>
                  </a:cubicBezTo>
                  <a:lnTo>
                    <a:pt x="112207" y="13711"/>
                  </a:lnTo>
                  <a:lnTo>
                    <a:pt x="222"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6"/>
            <p:cNvSpPr/>
            <p:nvPr/>
          </p:nvSpPr>
          <p:spPr>
            <a:xfrm>
              <a:off x="6012300" y="993475"/>
              <a:ext cx="10000" cy="3068075"/>
            </a:xfrm>
            <a:custGeom>
              <a:rect b="b" l="l" r="r" t="t"/>
              <a:pathLst>
                <a:path extrusionOk="0" h="122723" w="400">
                  <a:moveTo>
                    <a:pt x="222" y="1"/>
                  </a:moveTo>
                  <a:lnTo>
                    <a:pt x="1" y="122501"/>
                  </a:lnTo>
                  <a:cubicBezTo>
                    <a:pt x="1" y="122634"/>
                    <a:pt x="89" y="122722"/>
                    <a:pt x="222" y="122722"/>
                  </a:cubicBezTo>
                  <a:cubicBezTo>
                    <a:pt x="311" y="122722"/>
                    <a:pt x="400" y="122634"/>
                    <a:pt x="400" y="122501"/>
                  </a:cubicBezTo>
                  <a:lnTo>
                    <a:pt x="222"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6"/>
            <p:cNvSpPr/>
            <p:nvPr/>
          </p:nvSpPr>
          <p:spPr>
            <a:xfrm>
              <a:off x="1345900" y="1210875"/>
              <a:ext cx="13325" cy="3743575"/>
            </a:xfrm>
            <a:custGeom>
              <a:rect b="b" l="l" r="r" t="t"/>
              <a:pathLst>
                <a:path extrusionOk="0" h="149743" w="533">
                  <a:moveTo>
                    <a:pt x="267" y="1"/>
                  </a:moveTo>
                  <a:lnTo>
                    <a:pt x="134" y="18724"/>
                  </a:lnTo>
                  <a:lnTo>
                    <a:pt x="89" y="37447"/>
                  </a:lnTo>
                  <a:lnTo>
                    <a:pt x="1" y="74850"/>
                  </a:lnTo>
                  <a:lnTo>
                    <a:pt x="89" y="112296"/>
                  </a:lnTo>
                  <a:lnTo>
                    <a:pt x="134" y="131019"/>
                  </a:lnTo>
                  <a:lnTo>
                    <a:pt x="267" y="149743"/>
                  </a:lnTo>
                  <a:lnTo>
                    <a:pt x="400" y="131019"/>
                  </a:lnTo>
                  <a:lnTo>
                    <a:pt x="444" y="112296"/>
                  </a:lnTo>
                  <a:lnTo>
                    <a:pt x="533" y="74850"/>
                  </a:lnTo>
                  <a:lnTo>
                    <a:pt x="444" y="37447"/>
                  </a:lnTo>
                  <a:lnTo>
                    <a:pt x="400" y="18724"/>
                  </a:lnTo>
                  <a:lnTo>
                    <a:pt x="267"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7" name="Shape 1557"/>
        <p:cNvGrpSpPr/>
        <p:nvPr/>
      </p:nvGrpSpPr>
      <p:grpSpPr>
        <a:xfrm>
          <a:off x="0" y="0"/>
          <a:ext cx="0" cy="0"/>
          <a:chOff x="0" y="0"/>
          <a:chExt cx="0" cy="0"/>
        </a:xfrm>
      </p:grpSpPr>
      <p:sp>
        <p:nvSpPr>
          <p:cNvPr id="1558" name="Google Shape;1558;p35"/>
          <p:cNvSpPr txBox="1"/>
          <p:nvPr>
            <p:ph type="title"/>
          </p:nvPr>
        </p:nvSpPr>
        <p:spPr>
          <a:xfrm>
            <a:off x="988950" y="1422213"/>
            <a:ext cx="7166100" cy="172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3,780,147</a:t>
            </a:r>
            <a:endParaRPr/>
          </a:p>
        </p:txBody>
      </p:sp>
      <p:sp>
        <p:nvSpPr>
          <p:cNvPr id="1559" name="Google Shape;1559;p35"/>
          <p:cNvSpPr txBox="1"/>
          <p:nvPr>
            <p:ph idx="1" type="subTitle"/>
          </p:nvPr>
        </p:nvSpPr>
        <p:spPr>
          <a:xfrm>
            <a:off x="988946" y="3382888"/>
            <a:ext cx="71661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 for the new products/services of the company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3" name="Shape 1563"/>
        <p:cNvGrpSpPr/>
        <p:nvPr/>
      </p:nvGrpSpPr>
      <p:grpSpPr>
        <a:xfrm>
          <a:off x="0" y="0"/>
          <a:ext cx="0" cy="0"/>
          <a:chOff x="0" y="0"/>
          <a:chExt cx="0" cy="0"/>
        </a:xfrm>
      </p:grpSpPr>
      <p:sp>
        <p:nvSpPr>
          <p:cNvPr id="1564" name="Google Shape;1564;p36"/>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 for this quarter</a:t>
            </a:r>
            <a:endParaRPr/>
          </a:p>
        </p:txBody>
      </p:sp>
      <p:sp>
        <p:nvSpPr>
          <p:cNvPr id="1565" name="Google Shape;1565;p36"/>
          <p:cNvSpPr txBox="1"/>
          <p:nvPr/>
        </p:nvSpPr>
        <p:spPr>
          <a:xfrm>
            <a:off x="713400" y="4393193"/>
            <a:ext cx="77175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Follow the link in the graph to modify its data and then paste the new one here. </a:t>
            </a:r>
            <a:r>
              <a:rPr b="1" lang="en" sz="1200" u="sng">
                <a:solidFill>
                  <a:schemeClr val="dk1"/>
                </a:solidFill>
                <a:latin typeface="Quattrocento"/>
                <a:ea typeface="Quattrocento"/>
                <a:cs typeface="Quattrocento"/>
                <a:sym typeface="Quattrocento"/>
                <a:hlinkClick r:id="rId3">
                  <a:extLst>
                    <a:ext uri="{A12FA001-AC4F-418D-AE19-62706E023703}">
                      <ahyp:hlinkClr val="tx"/>
                    </a:ext>
                  </a:extLst>
                </a:hlinkClick>
              </a:rPr>
              <a:t>For more info, click here</a:t>
            </a:r>
            <a:endParaRPr b="1" sz="1200" u="sng">
              <a:solidFill>
                <a:schemeClr val="dk1"/>
              </a:solidFill>
              <a:latin typeface="Quattrocento"/>
              <a:ea typeface="Quattrocento"/>
              <a:cs typeface="Quattrocento"/>
              <a:sym typeface="Quattrocento"/>
            </a:endParaRPr>
          </a:p>
        </p:txBody>
      </p:sp>
      <p:sp>
        <p:nvSpPr>
          <p:cNvPr id="1566" name="Google Shape;1566;p36"/>
          <p:cNvSpPr txBox="1"/>
          <p:nvPr/>
        </p:nvSpPr>
        <p:spPr>
          <a:xfrm>
            <a:off x="5789920" y="1370744"/>
            <a:ext cx="2386200" cy="393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boreto"/>
                <a:ea typeface="Aboreto"/>
                <a:cs typeface="Aboreto"/>
                <a:sym typeface="Aboreto"/>
              </a:rPr>
              <a:t>$1,300,000,000</a:t>
            </a:r>
            <a:endParaRPr b="1" sz="2200">
              <a:solidFill>
                <a:schemeClr val="dk1"/>
              </a:solidFill>
              <a:latin typeface="Aboreto"/>
              <a:ea typeface="Aboreto"/>
              <a:cs typeface="Aboreto"/>
              <a:sym typeface="Aboreto"/>
            </a:endParaRPr>
          </a:p>
        </p:txBody>
      </p:sp>
      <p:sp>
        <p:nvSpPr>
          <p:cNvPr id="1567" name="Google Shape;1567;p36"/>
          <p:cNvSpPr txBox="1"/>
          <p:nvPr/>
        </p:nvSpPr>
        <p:spPr>
          <a:xfrm>
            <a:off x="5789925" y="1651188"/>
            <a:ext cx="23862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Product development</a:t>
            </a:r>
            <a:endParaRPr sz="1200">
              <a:solidFill>
                <a:schemeClr val="dk1"/>
              </a:solidFill>
              <a:latin typeface="Quattrocento"/>
              <a:ea typeface="Quattrocento"/>
              <a:cs typeface="Quattrocento"/>
              <a:sym typeface="Quattrocento"/>
            </a:endParaRPr>
          </a:p>
        </p:txBody>
      </p:sp>
      <p:sp>
        <p:nvSpPr>
          <p:cNvPr id="1568" name="Google Shape;1568;p36"/>
          <p:cNvSpPr txBox="1"/>
          <p:nvPr/>
        </p:nvSpPr>
        <p:spPr>
          <a:xfrm>
            <a:off x="5789920" y="2154284"/>
            <a:ext cx="2386200" cy="393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boreto"/>
                <a:ea typeface="Aboreto"/>
                <a:cs typeface="Aboreto"/>
                <a:sym typeface="Aboreto"/>
              </a:rPr>
              <a:t>$720,000,000</a:t>
            </a:r>
            <a:endParaRPr b="1" sz="2200">
              <a:solidFill>
                <a:schemeClr val="dk1"/>
              </a:solidFill>
              <a:latin typeface="Aboreto"/>
              <a:ea typeface="Aboreto"/>
              <a:cs typeface="Aboreto"/>
              <a:sym typeface="Aboreto"/>
            </a:endParaRPr>
          </a:p>
        </p:txBody>
      </p:sp>
      <p:sp>
        <p:nvSpPr>
          <p:cNvPr id="1569" name="Google Shape;1569;p36"/>
          <p:cNvSpPr txBox="1"/>
          <p:nvPr/>
        </p:nvSpPr>
        <p:spPr>
          <a:xfrm>
            <a:off x="5789925" y="2434728"/>
            <a:ext cx="23862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Marketing</a:t>
            </a:r>
            <a:endParaRPr sz="1200">
              <a:solidFill>
                <a:schemeClr val="dk1"/>
              </a:solidFill>
              <a:latin typeface="Quattrocento"/>
              <a:ea typeface="Quattrocento"/>
              <a:cs typeface="Quattrocento"/>
              <a:sym typeface="Quattrocento"/>
            </a:endParaRPr>
          </a:p>
        </p:txBody>
      </p:sp>
      <p:sp>
        <p:nvSpPr>
          <p:cNvPr id="1570" name="Google Shape;1570;p36"/>
          <p:cNvSpPr txBox="1"/>
          <p:nvPr/>
        </p:nvSpPr>
        <p:spPr>
          <a:xfrm>
            <a:off x="5789920" y="2937824"/>
            <a:ext cx="2386200" cy="393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boreto"/>
                <a:ea typeface="Aboreto"/>
                <a:cs typeface="Aboreto"/>
                <a:sym typeface="Aboreto"/>
              </a:rPr>
              <a:t>$600,200,000</a:t>
            </a:r>
            <a:endParaRPr b="1" sz="2200">
              <a:solidFill>
                <a:schemeClr val="dk1"/>
              </a:solidFill>
              <a:latin typeface="Aboreto"/>
              <a:ea typeface="Aboreto"/>
              <a:cs typeface="Aboreto"/>
              <a:sym typeface="Aboreto"/>
            </a:endParaRPr>
          </a:p>
        </p:txBody>
      </p:sp>
      <p:sp>
        <p:nvSpPr>
          <p:cNvPr id="1571" name="Google Shape;1571;p36"/>
          <p:cNvSpPr txBox="1"/>
          <p:nvPr/>
        </p:nvSpPr>
        <p:spPr>
          <a:xfrm>
            <a:off x="5789925" y="3218267"/>
            <a:ext cx="23862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Talent acquisition</a:t>
            </a:r>
            <a:endParaRPr sz="1200">
              <a:solidFill>
                <a:schemeClr val="dk1"/>
              </a:solidFill>
              <a:latin typeface="Quattrocento"/>
              <a:ea typeface="Quattrocento"/>
              <a:cs typeface="Quattrocento"/>
              <a:sym typeface="Quattrocento"/>
            </a:endParaRPr>
          </a:p>
        </p:txBody>
      </p:sp>
      <p:sp>
        <p:nvSpPr>
          <p:cNvPr id="1572" name="Google Shape;1572;p36"/>
          <p:cNvSpPr txBox="1"/>
          <p:nvPr/>
        </p:nvSpPr>
        <p:spPr>
          <a:xfrm>
            <a:off x="5789920" y="3721363"/>
            <a:ext cx="2386200" cy="393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boreto"/>
                <a:ea typeface="Aboreto"/>
                <a:cs typeface="Aboreto"/>
                <a:sym typeface="Aboreto"/>
              </a:rPr>
              <a:t>$900,000,000</a:t>
            </a:r>
            <a:endParaRPr b="1" sz="2200">
              <a:solidFill>
                <a:schemeClr val="dk1"/>
              </a:solidFill>
              <a:latin typeface="Aboreto"/>
              <a:ea typeface="Aboreto"/>
              <a:cs typeface="Aboreto"/>
              <a:sym typeface="Aboreto"/>
            </a:endParaRPr>
          </a:p>
        </p:txBody>
      </p:sp>
      <p:sp>
        <p:nvSpPr>
          <p:cNvPr id="1573" name="Google Shape;1573;p36"/>
          <p:cNvSpPr txBox="1"/>
          <p:nvPr/>
        </p:nvSpPr>
        <p:spPr>
          <a:xfrm>
            <a:off x="5789925" y="4001807"/>
            <a:ext cx="23862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Research</a:t>
            </a:r>
            <a:endParaRPr sz="1200">
              <a:solidFill>
                <a:schemeClr val="dk1"/>
              </a:solidFill>
              <a:latin typeface="Quattrocento"/>
              <a:ea typeface="Quattrocento"/>
              <a:cs typeface="Quattrocento"/>
              <a:sym typeface="Quattrocento"/>
            </a:endParaRPr>
          </a:p>
        </p:txBody>
      </p:sp>
      <p:sp>
        <p:nvSpPr>
          <p:cNvPr id="1574" name="Google Shape;1574;p36"/>
          <p:cNvSpPr/>
          <p:nvPr/>
        </p:nvSpPr>
        <p:spPr>
          <a:xfrm>
            <a:off x="5492525" y="1397975"/>
            <a:ext cx="228600" cy="2286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boreto"/>
              <a:ea typeface="Aboreto"/>
              <a:cs typeface="Aboreto"/>
              <a:sym typeface="Aboreto"/>
            </a:endParaRPr>
          </a:p>
        </p:txBody>
      </p:sp>
      <p:sp>
        <p:nvSpPr>
          <p:cNvPr id="1575" name="Google Shape;1575;p36"/>
          <p:cNvSpPr/>
          <p:nvPr/>
        </p:nvSpPr>
        <p:spPr>
          <a:xfrm>
            <a:off x="5492525" y="2187200"/>
            <a:ext cx="228600" cy="2286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boreto"/>
              <a:ea typeface="Aboreto"/>
              <a:cs typeface="Aboreto"/>
              <a:sym typeface="Aboreto"/>
            </a:endParaRPr>
          </a:p>
        </p:txBody>
      </p:sp>
      <p:sp>
        <p:nvSpPr>
          <p:cNvPr id="1576" name="Google Shape;1576;p36"/>
          <p:cNvSpPr/>
          <p:nvPr/>
        </p:nvSpPr>
        <p:spPr>
          <a:xfrm>
            <a:off x="5492525" y="2976425"/>
            <a:ext cx="228600" cy="2286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boreto"/>
              <a:ea typeface="Aboreto"/>
              <a:cs typeface="Aboreto"/>
              <a:sym typeface="Aboreto"/>
            </a:endParaRPr>
          </a:p>
        </p:txBody>
      </p:sp>
      <p:sp>
        <p:nvSpPr>
          <p:cNvPr id="1577" name="Google Shape;1577;p36"/>
          <p:cNvSpPr/>
          <p:nvPr/>
        </p:nvSpPr>
        <p:spPr>
          <a:xfrm>
            <a:off x="5492525" y="3765650"/>
            <a:ext cx="228600" cy="2286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boreto"/>
              <a:ea typeface="Aboreto"/>
              <a:cs typeface="Aboreto"/>
              <a:sym typeface="Aboreto"/>
            </a:endParaRPr>
          </a:p>
        </p:txBody>
      </p:sp>
      <p:pic>
        <p:nvPicPr>
          <p:cNvPr id="1578" name="Google Shape;1578;p36" title="Gráfico">
            <a:hlinkClick r:id="rId4"/>
          </p:cNvPr>
          <p:cNvPicPr preferRelativeResize="0"/>
          <p:nvPr/>
        </p:nvPicPr>
        <p:blipFill>
          <a:blip r:embed="rId5">
            <a:alphaModFix/>
          </a:blip>
          <a:stretch>
            <a:fillRect/>
          </a:stretch>
        </p:blipFill>
        <p:spPr>
          <a:xfrm>
            <a:off x="713350" y="1359300"/>
            <a:ext cx="4236600" cy="2906650"/>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2" name="Shape 1582"/>
        <p:cNvGrpSpPr/>
        <p:nvPr/>
      </p:nvGrpSpPr>
      <p:grpSpPr>
        <a:xfrm>
          <a:off x="0" y="0"/>
          <a:ext cx="0" cy="0"/>
          <a:chOff x="0" y="0"/>
          <a:chExt cx="0" cy="0"/>
        </a:xfrm>
      </p:grpSpPr>
      <p:sp>
        <p:nvSpPr>
          <p:cNvPr id="1583" name="Google Shape;1583;p37"/>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Revenue information</a:t>
            </a:r>
            <a:endParaRPr/>
          </a:p>
        </p:txBody>
      </p:sp>
      <p:graphicFrame>
        <p:nvGraphicFramePr>
          <p:cNvPr id="1584" name="Google Shape;1584;p37"/>
          <p:cNvGraphicFramePr/>
          <p:nvPr/>
        </p:nvGraphicFramePr>
        <p:xfrm>
          <a:off x="713325" y="1392831"/>
          <a:ext cx="3000000" cy="3000000"/>
        </p:xfrm>
        <a:graphic>
          <a:graphicData uri="http://schemas.openxmlformats.org/drawingml/2006/table">
            <a:tbl>
              <a:tblPr>
                <a:noFill/>
                <a:tableStyleId>{8A92F6D8-393B-4A27-82FF-C323EE501C3F}</a:tableStyleId>
              </a:tblPr>
              <a:tblGrid>
                <a:gridCol w="2140650"/>
                <a:gridCol w="1115375"/>
                <a:gridCol w="1115375"/>
                <a:gridCol w="1115375"/>
                <a:gridCol w="1115375"/>
                <a:gridCol w="1115375"/>
              </a:tblGrid>
              <a:tr h="426275">
                <a:tc>
                  <a:txBody>
                    <a:bodyPr/>
                    <a:lstStyle/>
                    <a:p>
                      <a:pPr indent="0" lvl="0" marL="0" rtl="0" algn="l">
                        <a:spcBef>
                          <a:spcPts val="0"/>
                        </a:spcBef>
                        <a:spcAft>
                          <a:spcPts val="0"/>
                        </a:spcAft>
                        <a:buNone/>
                      </a:pPr>
                      <a:r>
                        <a:t/>
                      </a:r>
                      <a:endParaRPr sz="1800">
                        <a:solidFill>
                          <a:schemeClr val="dk1"/>
                        </a:solidFill>
                        <a:latin typeface="Aboreto"/>
                        <a:ea typeface="Aboreto"/>
                        <a:cs typeface="Aboreto"/>
                        <a:sym typeface="Aboreto"/>
                      </a:endParaRPr>
                    </a:p>
                  </a:txBody>
                  <a:tcPr marT="45700" marB="45700"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i="1" lang="en" sz="1800">
                          <a:solidFill>
                            <a:schemeClr val="dk1"/>
                          </a:solidFill>
                          <a:latin typeface="Aboreto"/>
                          <a:ea typeface="Aboreto"/>
                          <a:cs typeface="Aboreto"/>
                          <a:sym typeface="Aboreto"/>
                        </a:rPr>
                        <a:t>Q1</a:t>
                      </a:r>
                      <a:endParaRPr b="1" i="1" sz="18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i="1" lang="en" sz="1800">
                          <a:solidFill>
                            <a:schemeClr val="dk1"/>
                          </a:solidFill>
                          <a:latin typeface="Aboreto"/>
                          <a:ea typeface="Aboreto"/>
                          <a:cs typeface="Aboreto"/>
                          <a:sym typeface="Aboreto"/>
                        </a:rPr>
                        <a:t>Q2</a:t>
                      </a:r>
                      <a:endParaRPr b="1" i="1" sz="18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i="1" lang="en" sz="1800">
                          <a:solidFill>
                            <a:schemeClr val="dk1"/>
                          </a:solidFill>
                          <a:latin typeface="Aboreto"/>
                          <a:ea typeface="Aboreto"/>
                          <a:cs typeface="Aboreto"/>
                          <a:sym typeface="Aboreto"/>
                        </a:rPr>
                        <a:t>Q3</a:t>
                      </a:r>
                      <a:endParaRPr b="1" i="1" sz="18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i="1" lang="en" sz="1800">
                          <a:solidFill>
                            <a:schemeClr val="dk1"/>
                          </a:solidFill>
                          <a:latin typeface="Aboreto"/>
                          <a:ea typeface="Aboreto"/>
                          <a:cs typeface="Aboreto"/>
                          <a:sym typeface="Aboreto"/>
                        </a:rPr>
                        <a:t>Q4</a:t>
                      </a:r>
                      <a:endParaRPr b="1" i="1" sz="18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i="1" lang="en" sz="1800">
                          <a:solidFill>
                            <a:schemeClr val="dk1"/>
                          </a:solidFill>
                          <a:latin typeface="Aboreto"/>
                          <a:ea typeface="Aboreto"/>
                          <a:cs typeface="Aboreto"/>
                          <a:sym typeface="Aboreto"/>
                        </a:rPr>
                        <a:t>TOTAL</a:t>
                      </a:r>
                      <a:endParaRPr b="1" i="1" sz="18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397850">
                <a:tc>
                  <a:txBody>
                    <a:bodyPr/>
                    <a:lstStyle/>
                    <a:p>
                      <a:pPr indent="0" lvl="0" marL="0" rtl="0" algn="l">
                        <a:spcBef>
                          <a:spcPts val="0"/>
                        </a:spcBef>
                        <a:spcAft>
                          <a:spcPts val="0"/>
                        </a:spcAft>
                        <a:buNone/>
                      </a:pPr>
                      <a:r>
                        <a:rPr b="1" i="1" lang="en" sz="1600">
                          <a:solidFill>
                            <a:schemeClr val="dk1"/>
                          </a:solidFill>
                          <a:latin typeface="Aboreto"/>
                          <a:ea typeface="Aboreto"/>
                          <a:cs typeface="Aboreto"/>
                          <a:sym typeface="Aboreto"/>
                        </a:rPr>
                        <a:t>PRODUCT SALES</a:t>
                      </a:r>
                      <a:endParaRPr b="1" i="1" sz="16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$47,000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$45,000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$60,000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$65,000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$217,000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7850">
                <a:tc>
                  <a:txBody>
                    <a:bodyPr/>
                    <a:lstStyle/>
                    <a:p>
                      <a:pPr indent="0" lvl="0" marL="0" rtl="0" algn="l">
                        <a:spcBef>
                          <a:spcPts val="0"/>
                        </a:spcBef>
                        <a:spcAft>
                          <a:spcPts val="0"/>
                        </a:spcAft>
                        <a:buNone/>
                      </a:pPr>
                      <a:r>
                        <a:rPr b="1" i="1" lang="en" sz="1600">
                          <a:solidFill>
                            <a:schemeClr val="dk1"/>
                          </a:solidFill>
                          <a:latin typeface="Aboreto"/>
                          <a:ea typeface="Aboreto"/>
                          <a:cs typeface="Aboreto"/>
                          <a:sym typeface="Aboreto"/>
                        </a:rPr>
                        <a:t>LABOR</a:t>
                      </a:r>
                      <a:endParaRPr b="1" i="1" sz="16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$15,000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$28,000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$30,000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$24,000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$92,000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7850">
                <a:tc>
                  <a:txBody>
                    <a:bodyPr/>
                    <a:lstStyle/>
                    <a:p>
                      <a:pPr indent="0" lvl="0" marL="0" rtl="0" algn="l">
                        <a:spcBef>
                          <a:spcPts val="0"/>
                        </a:spcBef>
                        <a:spcAft>
                          <a:spcPts val="0"/>
                        </a:spcAft>
                        <a:buNone/>
                      </a:pPr>
                      <a:r>
                        <a:rPr b="1" i="1" lang="en" sz="1600">
                          <a:solidFill>
                            <a:schemeClr val="dk1"/>
                          </a:solidFill>
                          <a:latin typeface="Aboreto"/>
                          <a:ea typeface="Aboreto"/>
                          <a:cs typeface="Aboreto"/>
                          <a:sym typeface="Aboreto"/>
                        </a:rPr>
                        <a:t>SALARIES</a:t>
                      </a:r>
                      <a:endParaRPr b="1" i="1" sz="16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$25,000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$12,000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$27,000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$30,000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$94,000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7850">
                <a:tc>
                  <a:txBody>
                    <a:bodyPr/>
                    <a:lstStyle/>
                    <a:p>
                      <a:pPr indent="0" lvl="0" marL="0" rtl="0" algn="l">
                        <a:spcBef>
                          <a:spcPts val="0"/>
                        </a:spcBef>
                        <a:spcAft>
                          <a:spcPts val="0"/>
                        </a:spcAft>
                        <a:buNone/>
                      </a:pPr>
                      <a:r>
                        <a:rPr b="1" i="1" lang="en" sz="1600">
                          <a:solidFill>
                            <a:schemeClr val="dk1"/>
                          </a:solidFill>
                          <a:latin typeface="Aboreto"/>
                          <a:ea typeface="Aboreto"/>
                          <a:cs typeface="Aboreto"/>
                          <a:sym typeface="Aboreto"/>
                        </a:rPr>
                        <a:t>MARKETING</a:t>
                      </a:r>
                      <a:endParaRPr b="1" i="1" sz="16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$20,000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$10,000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$11,000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$17,000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$58,000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7850">
                <a:tc>
                  <a:txBody>
                    <a:bodyPr/>
                    <a:lstStyle/>
                    <a:p>
                      <a:pPr indent="0" lvl="0" marL="0" rtl="0" algn="l">
                        <a:spcBef>
                          <a:spcPts val="0"/>
                        </a:spcBef>
                        <a:spcAft>
                          <a:spcPts val="0"/>
                        </a:spcAft>
                        <a:buNone/>
                      </a:pPr>
                      <a:r>
                        <a:rPr b="1" i="1" lang="en" sz="1600">
                          <a:solidFill>
                            <a:schemeClr val="dk1"/>
                          </a:solidFill>
                          <a:latin typeface="Aboreto"/>
                          <a:ea typeface="Aboreto"/>
                          <a:cs typeface="Aboreto"/>
                          <a:sym typeface="Aboreto"/>
                        </a:rPr>
                        <a:t>NET INCOME</a:t>
                      </a:r>
                      <a:endParaRPr b="1" i="1" sz="16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$34,000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$22,000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$27,000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$36,000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$119,000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7850">
                <a:tc>
                  <a:txBody>
                    <a:bodyPr/>
                    <a:lstStyle/>
                    <a:p>
                      <a:pPr indent="0" lvl="0" marL="0" rtl="0" algn="l">
                        <a:spcBef>
                          <a:spcPts val="0"/>
                        </a:spcBef>
                        <a:spcAft>
                          <a:spcPts val="0"/>
                        </a:spcAft>
                        <a:buNone/>
                      </a:pPr>
                      <a:r>
                        <a:rPr b="1" i="1" lang="en" sz="1600">
                          <a:solidFill>
                            <a:schemeClr val="dk1"/>
                          </a:solidFill>
                          <a:latin typeface="Aboreto"/>
                          <a:ea typeface="Aboreto"/>
                          <a:cs typeface="Aboreto"/>
                          <a:sym typeface="Aboreto"/>
                        </a:rPr>
                        <a:t>RENT</a:t>
                      </a:r>
                      <a:endParaRPr b="1" i="1" sz="16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$7,000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$15,000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$13,000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$8,000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$43,000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7850">
                <a:tc>
                  <a:txBody>
                    <a:bodyPr/>
                    <a:lstStyle/>
                    <a:p>
                      <a:pPr indent="0" lvl="0" marL="0" rtl="0" algn="l">
                        <a:spcBef>
                          <a:spcPts val="0"/>
                        </a:spcBef>
                        <a:spcAft>
                          <a:spcPts val="0"/>
                        </a:spcAft>
                        <a:buNone/>
                      </a:pPr>
                      <a:r>
                        <a:rPr b="1" i="1" lang="en" sz="1600">
                          <a:solidFill>
                            <a:schemeClr val="dk1"/>
                          </a:solidFill>
                          <a:latin typeface="Aboreto"/>
                          <a:ea typeface="Aboreto"/>
                          <a:cs typeface="Aboreto"/>
                          <a:sym typeface="Aboreto"/>
                        </a:rPr>
                        <a:t>UTILITIES</a:t>
                      </a:r>
                      <a:endParaRPr b="1" i="1" sz="16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$3,000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$2,500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$4,000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$4,000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$13,500</a:t>
                      </a:r>
                      <a:endParaRPr sz="1200">
                        <a:solidFill>
                          <a:schemeClr val="dk1"/>
                        </a:solidFill>
                        <a:latin typeface="Quattrocento"/>
                        <a:ea typeface="Quattrocento"/>
                        <a:cs typeface="Quattrocento"/>
                        <a:sym typeface="Quattroc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8" name="Shape 1588"/>
        <p:cNvGrpSpPr/>
        <p:nvPr/>
      </p:nvGrpSpPr>
      <p:grpSpPr>
        <a:xfrm>
          <a:off x="0" y="0"/>
          <a:ext cx="0" cy="0"/>
          <a:chOff x="0" y="0"/>
          <a:chExt cx="0" cy="0"/>
        </a:xfrm>
      </p:grpSpPr>
      <p:sp>
        <p:nvSpPr>
          <p:cNvPr id="1589" name="Google Shape;1589;p38"/>
          <p:cNvSpPr txBox="1"/>
          <p:nvPr>
            <p:ph type="title"/>
          </p:nvPr>
        </p:nvSpPr>
        <p:spPr>
          <a:xfrm>
            <a:off x="5001850" y="1760015"/>
            <a:ext cx="3429000" cy="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Mockup</a:t>
            </a:r>
            <a:endParaRPr/>
          </a:p>
        </p:txBody>
      </p:sp>
      <p:sp>
        <p:nvSpPr>
          <p:cNvPr id="1590" name="Google Shape;1590;p38"/>
          <p:cNvSpPr txBox="1"/>
          <p:nvPr>
            <p:ph idx="1" type="subTitle"/>
          </p:nvPr>
        </p:nvSpPr>
        <p:spPr>
          <a:xfrm>
            <a:off x="5001850" y="2463085"/>
            <a:ext cx="3429000" cy="92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mockup provides a visual representation of your product or service, allowing investors or stakeholders to better understand what you're offering and how it works</a:t>
            </a:r>
            <a:endParaRPr/>
          </a:p>
        </p:txBody>
      </p:sp>
      <p:grpSp>
        <p:nvGrpSpPr>
          <p:cNvPr id="1591" name="Google Shape;1591;p38"/>
          <p:cNvGrpSpPr/>
          <p:nvPr/>
        </p:nvGrpSpPr>
        <p:grpSpPr>
          <a:xfrm>
            <a:off x="842386" y="1032726"/>
            <a:ext cx="3561301" cy="3078049"/>
            <a:chOff x="4743374" y="1032726"/>
            <a:chExt cx="3561301" cy="3078049"/>
          </a:xfrm>
        </p:grpSpPr>
        <p:sp>
          <p:nvSpPr>
            <p:cNvPr id="1592" name="Google Shape;1592;p38"/>
            <p:cNvSpPr/>
            <p:nvPr/>
          </p:nvSpPr>
          <p:spPr>
            <a:xfrm>
              <a:off x="4743376" y="1032726"/>
              <a:ext cx="3561300" cy="21507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8"/>
            <p:cNvSpPr/>
            <p:nvPr/>
          </p:nvSpPr>
          <p:spPr>
            <a:xfrm>
              <a:off x="5990891" y="3463300"/>
              <a:ext cx="1066118" cy="522741"/>
            </a:xfrm>
            <a:custGeom>
              <a:rect b="b" l="l" r="r" t="t"/>
              <a:pathLst>
                <a:path extrusionOk="0" h="17416" w="29834">
                  <a:moveTo>
                    <a:pt x="2511" y="0"/>
                  </a:moveTo>
                  <a:lnTo>
                    <a:pt x="0" y="17416"/>
                  </a:lnTo>
                  <a:lnTo>
                    <a:pt x="29833" y="17416"/>
                  </a:lnTo>
                  <a:lnTo>
                    <a:pt x="27003"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8"/>
            <p:cNvSpPr/>
            <p:nvPr/>
          </p:nvSpPr>
          <p:spPr>
            <a:xfrm>
              <a:off x="5765527" y="3973729"/>
              <a:ext cx="1516838" cy="137045"/>
            </a:xfrm>
            <a:custGeom>
              <a:rect b="b" l="l" r="r" t="t"/>
              <a:pathLst>
                <a:path extrusionOk="0" h="1256" w="50536">
                  <a:moveTo>
                    <a:pt x="1" y="1"/>
                  </a:moveTo>
                  <a:lnTo>
                    <a:pt x="1" y="1256"/>
                  </a:lnTo>
                  <a:lnTo>
                    <a:pt x="50536" y="1256"/>
                  </a:lnTo>
                  <a:lnTo>
                    <a:pt x="50536"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8"/>
            <p:cNvSpPr/>
            <p:nvPr/>
          </p:nvSpPr>
          <p:spPr>
            <a:xfrm>
              <a:off x="4743374" y="3183457"/>
              <a:ext cx="3561265" cy="335057"/>
            </a:xfrm>
            <a:custGeom>
              <a:rect b="b" l="l" r="r" t="t"/>
              <a:pathLst>
                <a:path extrusionOk="0" h="11163" w="116524">
                  <a:moveTo>
                    <a:pt x="0" y="1"/>
                  </a:moveTo>
                  <a:lnTo>
                    <a:pt x="0" y="6369"/>
                  </a:lnTo>
                  <a:cubicBezTo>
                    <a:pt x="0" y="9017"/>
                    <a:pt x="2169" y="11162"/>
                    <a:pt x="4816" y="11162"/>
                  </a:cubicBezTo>
                  <a:lnTo>
                    <a:pt x="111707" y="11162"/>
                  </a:lnTo>
                  <a:cubicBezTo>
                    <a:pt x="114355" y="11162"/>
                    <a:pt x="116523" y="9017"/>
                    <a:pt x="116523" y="6369"/>
                  </a:cubicBezTo>
                  <a:lnTo>
                    <a:pt x="116523" y="1"/>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96" name="Google Shape;1596;p38"/>
          <p:cNvPicPr preferRelativeResize="0"/>
          <p:nvPr/>
        </p:nvPicPr>
        <p:blipFill rotWithShape="1">
          <a:blip r:embed="rId3">
            <a:alphaModFix/>
          </a:blip>
          <a:srcRect b="0" l="0" r="0" t="0"/>
          <a:stretch/>
        </p:blipFill>
        <p:spPr>
          <a:xfrm>
            <a:off x="979544" y="1183590"/>
            <a:ext cx="3286855" cy="1848876"/>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0" name="Shape 1600"/>
        <p:cNvGrpSpPr/>
        <p:nvPr/>
      </p:nvGrpSpPr>
      <p:grpSpPr>
        <a:xfrm>
          <a:off x="0" y="0"/>
          <a:ext cx="0" cy="0"/>
          <a:chOff x="0" y="0"/>
          <a:chExt cx="0" cy="0"/>
        </a:xfrm>
      </p:grpSpPr>
      <p:sp>
        <p:nvSpPr>
          <p:cNvPr id="1601" name="Google Shape;1601;p39"/>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Business plan timeline</a:t>
            </a:r>
            <a:endParaRPr/>
          </a:p>
        </p:txBody>
      </p:sp>
      <p:sp>
        <p:nvSpPr>
          <p:cNvPr id="1602" name="Google Shape;1602;p39"/>
          <p:cNvSpPr txBox="1"/>
          <p:nvPr/>
        </p:nvSpPr>
        <p:spPr>
          <a:xfrm flipH="1">
            <a:off x="1572750" y="1709400"/>
            <a:ext cx="2129700" cy="327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Quattrocento"/>
                <a:ea typeface="Quattrocento"/>
                <a:cs typeface="Quattrocento"/>
                <a:sym typeface="Quattrocento"/>
              </a:rPr>
              <a:t>Research and planning</a:t>
            </a:r>
            <a:endParaRPr sz="1200">
              <a:solidFill>
                <a:schemeClr val="dk1"/>
              </a:solidFill>
              <a:latin typeface="Quattrocento"/>
              <a:ea typeface="Quattrocento"/>
              <a:cs typeface="Quattrocento"/>
              <a:sym typeface="Quattrocento"/>
            </a:endParaRPr>
          </a:p>
        </p:txBody>
      </p:sp>
      <p:sp>
        <p:nvSpPr>
          <p:cNvPr id="1603" name="Google Shape;1603;p39"/>
          <p:cNvSpPr txBox="1"/>
          <p:nvPr/>
        </p:nvSpPr>
        <p:spPr>
          <a:xfrm flipH="1">
            <a:off x="1572750" y="2426000"/>
            <a:ext cx="2129700" cy="327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Quattrocento"/>
                <a:ea typeface="Quattrocento"/>
                <a:cs typeface="Quattrocento"/>
                <a:sym typeface="Quattrocento"/>
              </a:rPr>
              <a:t>Growth phase</a:t>
            </a:r>
            <a:endParaRPr sz="1200">
              <a:solidFill>
                <a:schemeClr val="dk1"/>
              </a:solidFill>
              <a:latin typeface="Quattrocento"/>
              <a:ea typeface="Quattrocento"/>
              <a:cs typeface="Quattrocento"/>
              <a:sym typeface="Quattrocento"/>
            </a:endParaRPr>
          </a:p>
        </p:txBody>
      </p:sp>
      <p:sp>
        <p:nvSpPr>
          <p:cNvPr id="1604" name="Google Shape;1604;p39"/>
          <p:cNvSpPr txBox="1"/>
          <p:nvPr/>
        </p:nvSpPr>
        <p:spPr>
          <a:xfrm flipH="1">
            <a:off x="1572750" y="3142600"/>
            <a:ext cx="2129700" cy="327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Quattrocento"/>
                <a:ea typeface="Quattrocento"/>
                <a:cs typeface="Quattrocento"/>
                <a:sym typeface="Quattrocento"/>
              </a:rPr>
              <a:t>Product expansion</a:t>
            </a:r>
            <a:endParaRPr sz="1200">
              <a:solidFill>
                <a:schemeClr val="dk1"/>
              </a:solidFill>
              <a:latin typeface="Quattrocento"/>
              <a:ea typeface="Quattrocento"/>
              <a:cs typeface="Quattrocento"/>
              <a:sym typeface="Quattrocento"/>
            </a:endParaRPr>
          </a:p>
        </p:txBody>
      </p:sp>
      <p:sp>
        <p:nvSpPr>
          <p:cNvPr id="1605" name="Google Shape;1605;p39"/>
          <p:cNvSpPr txBox="1"/>
          <p:nvPr/>
        </p:nvSpPr>
        <p:spPr>
          <a:xfrm flipH="1">
            <a:off x="1572750" y="3859200"/>
            <a:ext cx="2129700" cy="327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Quattrocento"/>
                <a:ea typeface="Quattrocento"/>
                <a:cs typeface="Quattrocento"/>
                <a:sym typeface="Quattrocento"/>
              </a:rPr>
              <a:t>Innovation phase</a:t>
            </a:r>
            <a:endParaRPr sz="1200">
              <a:solidFill>
                <a:schemeClr val="dk1"/>
              </a:solidFill>
              <a:latin typeface="Quattrocento"/>
              <a:ea typeface="Quattrocento"/>
              <a:cs typeface="Quattrocento"/>
              <a:sym typeface="Quattrocento"/>
            </a:endParaRPr>
          </a:p>
        </p:txBody>
      </p:sp>
      <p:sp>
        <p:nvSpPr>
          <p:cNvPr id="1606" name="Google Shape;1606;p39"/>
          <p:cNvSpPr txBox="1"/>
          <p:nvPr/>
        </p:nvSpPr>
        <p:spPr>
          <a:xfrm>
            <a:off x="5441550" y="1709400"/>
            <a:ext cx="2129700" cy="3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Start-up phase</a:t>
            </a:r>
            <a:endParaRPr sz="1200">
              <a:solidFill>
                <a:schemeClr val="dk1"/>
              </a:solidFill>
              <a:latin typeface="Quattrocento"/>
              <a:ea typeface="Quattrocento"/>
              <a:cs typeface="Quattrocento"/>
              <a:sym typeface="Quattrocento"/>
            </a:endParaRPr>
          </a:p>
        </p:txBody>
      </p:sp>
      <p:sp>
        <p:nvSpPr>
          <p:cNvPr id="1607" name="Google Shape;1607;p39"/>
          <p:cNvSpPr txBox="1"/>
          <p:nvPr/>
        </p:nvSpPr>
        <p:spPr>
          <a:xfrm>
            <a:off x="5441550" y="2426000"/>
            <a:ext cx="2129700" cy="3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Partnership</a:t>
            </a:r>
            <a:endParaRPr sz="1200">
              <a:solidFill>
                <a:schemeClr val="dk1"/>
              </a:solidFill>
              <a:latin typeface="Quattrocento"/>
              <a:ea typeface="Quattrocento"/>
              <a:cs typeface="Quattrocento"/>
              <a:sym typeface="Quattrocento"/>
            </a:endParaRPr>
          </a:p>
        </p:txBody>
      </p:sp>
      <p:sp>
        <p:nvSpPr>
          <p:cNvPr id="1608" name="Google Shape;1608;p39"/>
          <p:cNvSpPr txBox="1"/>
          <p:nvPr/>
        </p:nvSpPr>
        <p:spPr>
          <a:xfrm>
            <a:off x="5441550" y="3142600"/>
            <a:ext cx="2129700" cy="3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Scaling phase</a:t>
            </a:r>
            <a:endParaRPr sz="1200">
              <a:solidFill>
                <a:schemeClr val="dk1"/>
              </a:solidFill>
              <a:latin typeface="Quattrocento"/>
              <a:ea typeface="Quattrocento"/>
              <a:cs typeface="Quattrocento"/>
              <a:sym typeface="Quattrocento"/>
            </a:endParaRPr>
          </a:p>
        </p:txBody>
      </p:sp>
      <p:sp>
        <p:nvSpPr>
          <p:cNvPr id="1609" name="Google Shape;1609;p39"/>
          <p:cNvSpPr txBox="1"/>
          <p:nvPr/>
        </p:nvSpPr>
        <p:spPr>
          <a:xfrm>
            <a:off x="5441550" y="3859200"/>
            <a:ext cx="2129700" cy="3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Exit strategy planning</a:t>
            </a:r>
            <a:endParaRPr sz="1200">
              <a:solidFill>
                <a:schemeClr val="dk1"/>
              </a:solidFill>
              <a:latin typeface="Quattrocento"/>
              <a:ea typeface="Quattrocento"/>
              <a:cs typeface="Quattrocento"/>
              <a:sym typeface="Quattrocento"/>
            </a:endParaRPr>
          </a:p>
        </p:txBody>
      </p:sp>
      <p:cxnSp>
        <p:nvCxnSpPr>
          <p:cNvPr id="1610" name="Google Shape;1610;p39"/>
          <p:cNvCxnSpPr>
            <a:stCxn id="1611" idx="3"/>
            <a:endCxn id="1612" idx="1"/>
          </p:cNvCxnSpPr>
          <p:nvPr/>
        </p:nvCxnSpPr>
        <p:spPr>
          <a:xfrm>
            <a:off x="4167225" y="1874025"/>
            <a:ext cx="833400" cy="0"/>
          </a:xfrm>
          <a:prstGeom prst="straightConnector1">
            <a:avLst/>
          </a:prstGeom>
          <a:noFill/>
          <a:ln cap="flat" cmpd="sng" w="19050">
            <a:solidFill>
              <a:schemeClr val="dk1"/>
            </a:solidFill>
            <a:prstDash val="solid"/>
            <a:round/>
            <a:headEnd len="med" w="med" type="none"/>
            <a:tailEnd len="med" w="med" type="triangle"/>
          </a:ln>
        </p:spPr>
      </p:cxnSp>
      <p:cxnSp>
        <p:nvCxnSpPr>
          <p:cNvPr id="1613" name="Google Shape;1613;p39"/>
          <p:cNvCxnSpPr>
            <a:stCxn id="1614" idx="3"/>
            <a:endCxn id="1615" idx="1"/>
          </p:cNvCxnSpPr>
          <p:nvPr/>
        </p:nvCxnSpPr>
        <p:spPr>
          <a:xfrm>
            <a:off x="4167225" y="2589800"/>
            <a:ext cx="833400" cy="0"/>
          </a:xfrm>
          <a:prstGeom prst="straightConnector1">
            <a:avLst/>
          </a:prstGeom>
          <a:noFill/>
          <a:ln cap="flat" cmpd="sng" w="19050">
            <a:solidFill>
              <a:schemeClr val="dk1"/>
            </a:solidFill>
            <a:prstDash val="solid"/>
            <a:round/>
            <a:headEnd len="med" w="med" type="none"/>
            <a:tailEnd len="med" w="med" type="triangle"/>
          </a:ln>
        </p:spPr>
      </p:cxnSp>
      <p:cxnSp>
        <p:nvCxnSpPr>
          <p:cNvPr id="1616" name="Google Shape;1616;p39"/>
          <p:cNvCxnSpPr>
            <a:stCxn id="1617" idx="3"/>
            <a:endCxn id="1618" idx="1"/>
          </p:cNvCxnSpPr>
          <p:nvPr/>
        </p:nvCxnSpPr>
        <p:spPr>
          <a:xfrm>
            <a:off x="4167225" y="3306863"/>
            <a:ext cx="833400" cy="0"/>
          </a:xfrm>
          <a:prstGeom prst="straightConnector1">
            <a:avLst/>
          </a:prstGeom>
          <a:noFill/>
          <a:ln cap="flat" cmpd="sng" w="19050">
            <a:solidFill>
              <a:schemeClr val="dk1"/>
            </a:solidFill>
            <a:prstDash val="solid"/>
            <a:round/>
            <a:headEnd len="med" w="med" type="none"/>
            <a:tailEnd len="med" w="med" type="triangle"/>
          </a:ln>
        </p:spPr>
      </p:cxnSp>
      <p:cxnSp>
        <p:nvCxnSpPr>
          <p:cNvPr id="1619" name="Google Shape;1619;p39"/>
          <p:cNvCxnSpPr>
            <a:stCxn id="1620" idx="3"/>
            <a:endCxn id="1621" idx="1"/>
          </p:cNvCxnSpPr>
          <p:nvPr/>
        </p:nvCxnSpPr>
        <p:spPr>
          <a:xfrm>
            <a:off x="4167225" y="4023938"/>
            <a:ext cx="833400" cy="0"/>
          </a:xfrm>
          <a:prstGeom prst="straightConnector1">
            <a:avLst/>
          </a:prstGeom>
          <a:noFill/>
          <a:ln cap="flat" cmpd="sng" w="19050">
            <a:solidFill>
              <a:schemeClr val="dk1"/>
            </a:solidFill>
            <a:prstDash val="solid"/>
            <a:round/>
            <a:headEnd len="med" w="med" type="none"/>
            <a:tailEnd len="med" w="med" type="triangle"/>
          </a:ln>
        </p:spPr>
      </p:cxnSp>
      <p:cxnSp>
        <p:nvCxnSpPr>
          <p:cNvPr id="1622" name="Google Shape;1622;p39"/>
          <p:cNvCxnSpPr>
            <a:stCxn id="1612" idx="2"/>
            <a:endCxn id="1614" idx="0"/>
          </p:cNvCxnSpPr>
          <p:nvPr/>
        </p:nvCxnSpPr>
        <p:spPr>
          <a:xfrm rot="5400000">
            <a:off x="4340175" y="1700925"/>
            <a:ext cx="487200" cy="1062000"/>
          </a:xfrm>
          <a:prstGeom prst="bentConnector3">
            <a:avLst>
              <a:gd fmla="val 49997" name="adj1"/>
            </a:avLst>
          </a:prstGeom>
          <a:noFill/>
          <a:ln cap="flat" cmpd="sng" w="19050">
            <a:solidFill>
              <a:schemeClr val="dk1"/>
            </a:solidFill>
            <a:prstDash val="solid"/>
            <a:round/>
            <a:headEnd len="med" w="med" type="none"/>
            <a:tailEnd len="med" w="med" type="triangle"/>
          </a:ln>
        </p:spPr>
      </p:cxnSp>
      <p:cxnSp>
        <p:nvCxnSpPr>
          <p:cNvPr id="1623" name="Google Shape;1623;p39"/>
          <p:cNvCxnSpPr>
            <a:stCxn id="1615" idx="2"/>
            <a:endCxn id="1617" idx="0"/>
          </p:cNvCxnSpPr>
          <p:nvPr/>
        </p:nvCxnSpPr>
        <p:spPr>
          <a:xfrm rot="5400000">
            <a:off x="4339575" y="2417300"/>
            <a:ext cx="488400" cy="1062000"/>
          </a:xfrm>
          <a:prstGeom prst="bentConnector3">
            <a:avLst>
              <a:gd fmla="val 50006" name="adj1"/>
            </a:avLst>
          </a:prstGeom>
          <a:noFill/>
          <a:ln cap="flat" cmpd="sng" w="19050">
            <a:solidFill>
              <a:schemeClr val="dk1"/>
            </a:solidFill>
            <a:prstDash val="solid"/>
            <a:round/>
            <a:headEnd len="med" w="med" type="none"/>
            <a:tailEnd len="med" w="med" type="triangle"/>
          </a:ln>
        </p:spPr>
      </p:cxnSp>
      <p:cxnSp>
        <p:nvCxnSpPr>
          <p:cNvPr id="1624" name="Google Shape;1624;p39"/>
          <p:cNvCxnSpPr>
            <a:stCxn id="1618" idx="2"/>
            <a:endCxn id="1620" idx="0"/>
          </p:cNvCxnSpPr>
          <p:nvPr/>
        </p:nvCxnSpPr>
        <p:spPr>
          <a:xfrm rot="5400000">
            <a:off x="4339575" y="3134363"/>
            <a:ext cx="488400" cy="1062000"/>
          </a:xfrm>
          <a:prstGeom prst="bentConnector3">
            <a:avLst>
              <a:gd fmla="val 50008" name="adj1"/>
            </a:avLst>
          </a:prstGeom>
          <a:noFill/>
          <a:ln cap="flat" cmpd="sng" w="19050">
            <a:solidFill>
              <a:schemeClr val="dk1"/>
            </a:solidFill>
            <a:prstDash val="solid"/>
            <a:round/>
            <a:headEnd len="med" w="med" type="none"/>
            <a:tailEnd len="med" w="med" type="triangle"/>
          </a:ln>
        </p:spPr>
      </p:cxnSp>
      <p:sp>
        <p:nvSpPr>
          <p:cNvPr id="1611" name="Google Shape;1611;p39"/>
          <p:cNvSpPr/>
          <p:nvPr/>
        </p:nvSpPr>
        <p:spPr>
          <a:xfrm>
            <a:off x="3938625" y="1759725"/>
            <a:ext cx="228600" cy="2286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9"/>
          <p:cNvSpPr/>
          <p:nvPr/>
        </p:nvSpPr>
        <p:spPr>
          <a:xfrm>
            <a:off x="5000475" y="1759725"/>
            <a:ext cx="228600" cy="2286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9"/>
          <p:cNvSpPr/>
          <p:nvPr/>
        </p:nvSpPr>
        <p:spPr>
          <a:xfrm>
            <a:off x="3938625" y="2475500"/>
            <a:ext cx="228600" cy="2286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9"/>
          <p:cNvSpPr/>
          <p:nvPr/>
        </p:nvSpPr>
        <p:spPr>
          <a:xfrm>
            <a:off x="5000475" y="2475500"/>
            <a:ext cx="228600" cy="2286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9"/>
          <p:cNvSpPr/>
          <p:nvPr/>
        </p:nvSpPr>
        <p:spPr>
          <a:xfrm>
            <a:off x="3938625" y="3192563"/>
            <a:ext cx="228600" cy="2286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9"/>
          <p:cNvSpPr/>
          <p:nvPr/>
        </p:nvSpPr>
        <p:spPr>
          <a:xfrm>
            <a:off x="5000475" y="3192563"/>
            <a:ext cx="228600" cy="2286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9"/>
          <p:cNvSpPr/>
          <p:nvPr/>
        </p:nvSpPr>
        <p:spPr>
          <a:xfrm>
            <a:off x="3938625" y="3909638"/>
            <a:ext cx="228600" cy="2286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9"/>
          <p:cNvSpPr/>
          <p:nvPr/>
        </p:nvSpPr>
        <p:spPr>
          <a:xfrm>
            <a:off x="5000475" y="3909638"/>
            <a:ext cx="228600" cy="2286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8" name="Shape 1628"/>
        <p:cNvGrpSpPr/>
        <p:nvPr/>
      </p:nvGrpSpPr>
      <p:grpSpPr>
        <a:xfrm>
          <a:off x="0" y="0"/>
          <a:ext cx="0" cy="0"/>
          <a:chOff x="0" y="0"/>
          <a:chExt cx="0" cy="0"/>
        </a:xfrm>
      </p:grpSpPr>
      <p:sp>
        <p:nvSpPr>
          <p:cNvPr id="1629" name="Google Shape;1629;p40"/>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Canvas Infographic</a:t>
            </a:r>
            <a:endParaRPr/>
          </a:p>
        </p:txBody>
      </p:sp>
      <p:graphicFrame>
        <p:nvGraphicFramePr>
          <p:cNvPr id="1630" name="Google Shape;1630;p40"/>
          <p:cNvGraphicFramePr/>
          <p:nvPr/>
        </p:nvGraphicFramePr>
        <p:xfrm>
          <a:off x="713100" y="1379231"/>
          <a:ext cx="3000000" cy="3000000"/>
        </p:xfrm>
        <a:graphic>
          <a:graphicData uri="http://schemas.openxmlformats.org/drawingml/2006/table">
            <a:tbl>
              <a:tblPr>
                <a:noFill/>
                <a:tableStyleId>{8A92F6D8-393B-4A27-82FF-C323EE501C3F}</a:tableStyleId>
              </a:tblPr>
              <a:tblGrid>
                <a:gridCol w="1391400"/>
                <a:gridCol w="1613650"/>
                <a:gridCol w="1216950"/>
                <a:gridCol w="451425"/>
                <a:gridCol w="1747950"/>
                <a:gridCol w="1296425"/>
              </a:tblGrid>
              <a:tr h="661975">
                <a:tc>
                  <a:txBody>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KEY PARTNERS</a:t>
                      </a:r>
                      <a:endParaRPr b="1" i="1">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KEY ACTIVITIES</a:t>
                      </a:r>
                      <a:endParaRPr b="1" i="1">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gridSpan="2">
                  <a:txBody>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VALUE PROPOSITIONS</a:t>
                      </a:r>
                      <a:endParaRPr b="1" i="1">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hMerge="1"/>
                <a:tc>
                  <a:txBody>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CUSTOMER RELATIONSHIPS</a:t>
                      </a:r>
                      <a:endParaRPr b="1" i="1">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CUSTOMER SEGMENTS</a:t>
                      </a:r>
                      <a:endParaRPr b="1" i="1">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617750">
                <a:tc rowSpan="3">
                  <a:txBody>
                    <a:bodyPr/>
                    <a:lstStyle/>
                    <a:p>
                      <a:pPr indent="0" lvl="0" marL="0" rtl="0" algn="ctr">
                        <a:spcBef>
                          <a:spcPts val="0"/>
                        </a:spcBef>
                        <a:spcAft>
                          <a:spcPts val="0"/>
                        </a:spcAft>
                        <a:buNone/>
                      </a:pPr>
                      <a:r>
                        <a:rPr lang="en" sz="1000">
                          <a:solidFill>
                            <a:schemeClr val="dk1"/>
                          </a:solidFill>
                          <a:latin typeface="Quattrocento"/>
                          <a:ea typeface="Quattrocento"/>
                          <a:cs typeface="Quattrocento"/>
                          <a:sym typeface="Quattrocento"/>
                        </a:rPr>
                        <a:t>Identify important partners for your business</a:t>
                      </a:r>
                      <a:endParaRPr sz="1000">
                        <a:solidFill>
                          <a:schemeClr val="dk1"/>
                        </a:solidFill>
                        <a:latin typeface="Quattrocento"/>
                        <a:ea typeface="Quattrocento"/>
                        <a:cs typeface="Quattrocento"/>
                        <a:sym typeface="Quattrocento"/>
                      </a:endParaRPr>
                    </a:p>
                  </a:txBody>
                  <a:tcPr marT="45700" marB="45700"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000">
                          <a:solidFill>
                            <a:schemeClr val="dk1"/>
                          </a:solidFill>
                          <a:latin typeface="Quattrocento"/>
                          <a:ea typeface="Quattrocento"/>
                          <a:cs typeface="Quattrocento"/>
                          <a:sym typeface="Quattrocento"/>
                        </a:rPr>
                        <a:t>Identify key activities that create value for customers </a:t>
                      </a:r>
                      <a:endParaRPr sz="10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gridSpan="2" rowSpan="3">
                  <a:txBody>
                    <a:bodyPr/>
                    <a:lstStyle/>
                    <a:p>
                      <a:pPr indent="0" lvl="0" marL="0" rtl="0" algn="ctr">
                        <a:spcBef>
                          <a:spcPts val="0"/>
                        </a:spcBef>
                        <a:spcAft>
                          <a:spcPts val="0"/>
                        </a:spcAft>
                        <a:buNone/>
                      </a:pPr>
                      <a:r>
                        <a:rPr lang="en" sz="1000">
                          <a:solidFill>
                            <a:schemeClr val="dk1"/>
                          </a:solidFill>
                          <a:latin typeface="Quattrocento"/>
                          <a:ea typeface="Quattrocento"/>
                          <a:cs typeface="Quattrocento"/>
                          <a:sym typeface="Quattrocento"/>
                        </a:rPr>
                        <a:t>Define what sets your business apart from competitors</a:t>
                      </a:r>
                      <a:endParaRPr sz="1000">
                        <a:solidFill>
                          <a:schemeClr val="dk1"/>
                        </a:solidFill>
                        <a:latin typeface="Quattrocento"/>
                        <a:ea typeface="Quattrocento"/>
                        <a:cs typeface="Quattrocento"/>
                        <a:sym typeface="Quattrocento"/>
                      </a:endParaRPr>
                    </a:p>
                  </a:txBody>
                  <a:tcPr marT="45700" marB="45700"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3" hMerge="1"/>
                <a:tc>
                  <a:txBody>
                    <a:bodyPr/>
                    <a:lstStyle/>
                    <a:p>
                      <a:pPr indent="0" lvl="0" marL="0" rtl="0" algn="ctr">
                        <a:spcBef>
                          <a:spcPts val="0"/>
                        </a:spcBef>
                        <a:spcAft>
                          <a:spcPts val="0"/>
                        </a:spcAft>
                        <a:buNone/>
                      </a:pPr>
                      <a:r>
                        <a:rPr lang="en" sz="1000">
                          <a:solidFill>
                            <a:schemeClr val="dk1"/>
                          </a:solidFill>
                          <a:latin typeface="Quattrocento"/>
                          <a:ea typeface="Quattrocento"/>
                          <a:cs typeface="Quattrocento"/>
                          <a:sym typeface="Quattrocento"/>
                        </a:rPr>
                        <a:t>Determine how you will interact with customers</a:t>
                      </a:r>
                      <a:endParaRPr sz="10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3">
                  <a:txBody>
                    <a:bodyPr/>
                    <a:lstStyle/>
                    <a:p>
                      <a:pPr indent="0" lvl="0" marL="0" rtl="0" algn="ctr">
                        <a:spcBef>
                          <a:spcPts val="0"/>
                        </a:spcBef>
                        <a:spcAft>
                          <a:spcPts val="0"/>
                        </a:spcAft>
                        <a:buNone/>
                      </a:pPr>
                      <a:r>
                        <a:rPr lang="en" sz="1000">
                          <a:solidFill>
                            <a:schemeClr val="dk1"/>
                          </a:solidFill>
                          <a:latin typeface="Quattrocento"/>
                          <a:ea typeface="Quattrocento"/>
                          <a:cs typeface="Quattrocento"/>
                          <a:sym typeface="Quattrocento"/>
                        </a:rPr>
                        <a:t>Define specific target customer groups</a:t>
                      </a:r>
                      <a:endParaRPr sz="1000">
                        <a:solidFill>
                          <a:schemeClr val="dk1"/>
                        </a:solidFill>
                        <a:latin typeface="Quattrocento"/>
                        <a:ea typeface="Quattrocento"/>
                        <a:cs typeface="Quattrocento"/>
                        <a:sym typeface="Quattrocento"/>
                      </a:endParaRPr>
                    </a:p>
                  </a:txBody>
                  <a:tcPr marT="45700" marB="45700"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585775">
                <a:tc vMerge="1"/>
                <a:tc>
                  <a:txBody>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KEY RESOURCES</a:t>
                      </a:r>
                      <a:endParaRPr b="1" i="1">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gridSpan="2" vMerge="1"/>
                <a:tc hMerge="1" vMerge="1"/>
                <a:tc>
                  <a:txBody>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CHANNELS</a:t>
                      </a:r>
                      <a:endParaRPr b="1" i="1">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vMerge="1"/>
              </a:tr>
              <a:tr h="617750">
                <a:tc vMerge="1"/>
                <a:tc>
                  <a:txBody>
                    <a:bodyPr/>
                    <a:lstStyle/>
                    <a:p>
                      <a:pPr indent="0" lvl="0" marL="0" rtl="0" algn="ctr">
                        <a:spcBef>
                          <a:spcPts val="0"/>
                        </a:spcBef>
                        <a:spcAft>
                          <a:spcPts val="0"/>
                        </a:spcAft>
                        <a:buNone/>
                      </a:pPr>
                      <a:r>
                        <a:rPr lang="en" sz="1000">
                          <a:solidFill>
                            <a:schemeClr val="dk1"/>
                          </a:solidFill>
                          <a:latin typeface="Quattrocento"/>
                          <a:ea typeface="Quattrocento"/>
                          <a:cs typeface="Quattrocento"/>
                          <a:sym typeface="Quattrocento"/>
                        </a:rPr>
                        <a:t>Identify important resources needed for your business</a:t>
                      </a:r>
                      <a:endParaRPr sz="10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gridSpan="2" vMerge="1"/>
                <a:tc hMerge="1" vMerge="1"/>
                <a:tc>
                  <a:txBody>
                    <a:bodyPr/>
                    <a:lstStyle/>
                    <a:p>
                      <a:pPr indent="0" lvl="0" marL="0" rtl="0" algn="ctr">
                        <a:spcBef>
                          <a:spcPts val="0"/>
                        </a:spcBef>
                        <a:spcAft>
                          <a:spcPts val="0"/>
                        </a:spcAft>
                        <a:buNone/>
                      </a:pPr>
                      <a:r>
                        <a:rPr lang="en" sz="1000">
                          <a:solidFill>
                            <a:schemeClr val="dk1"/>
                          </a:solidFill>
                          <a:latin typeface="Quattrocento"/>
                          <a:ea typeface="Quattrocento"/>
                          <a:cs typeface="Quattrocento"/>
                          <a:sym typeface="Quattrocento"/>
                        </a:rPr>
                        <a:t>Determine how you will reach and engage with customers</a:t>
                      </a:r>
                      <a:endParaRPr sz="10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r>
              <a:tr h="413725">
                <a:tc gridSpan="3">
                  <a:txBody>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COST STRUCTURE</a:t>
                      </a:r>
                      <a:endParaRPr b="1" i="1">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hMerge="1"/>
                <a:tc hMerge="1"/>
                <a:tc gridSpan="3">
                  <a:txBody>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REVENUE STREAMS</a:t>
                      </a:r>
                      <a:endParaRPr b="1" i="1">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hMerge="1"/>
                <a:tc hMerge="1"/>
              </a:tr>
              <a:tr h="323600">
                <a:tc gridSpan="3">
                  <a:txBody>
                    <a:bodyPr/>
                    <a:lstStyle/>
                    <a:p>
                      <a:pPr indent="0" lvl="0" marL="0" rtl="0" algn="ctr">
                        <a:spcBef>
                          <a:spcPts val="0"/>
                        </a:spcBef>
                        <a:spcAft>
                          <a:spcPts val="0"/>
                        </a:spcAft>
                        <a:buNone/>
                      </a:pPr>
                      <a:r>
                        <a:rPr lang="en" sz="1000">
                          <a:solidFill>
                            <a:schemeClr val="dk1"/>
                          </a:solidFill>
                          <a:latin typeface="Quattrocento"/>
                          <a:ea typeface="Quattrocento"/>
                          <a:cs typeface="Quattrocento"/>
                          <a:sym typeface="Quattrocento"/>
                        </a:rPr>
                        <a:t>Identify fixed and variable costs associated with the business</a:t>
                      </a:r>
                      <a:endParaRPr sz="10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hMerge="1"/>
                <a:tc hMerge="1"/>
                <a:tc gridSpan="3">
                  <a:txBody>
                    <a:bodyPr/>
                    <a:lstStyle/>
                    <a:p>
                      <a:pPr indent="0" lvl="0" marL="0" rtl="0" algn="ctr">
                        <a:spcBef>
                          <a:spcPts val="0"/>
                        </a:spcBef>
                        <a:spcAft>
                          <a:spcPts val="0"/>
                        </a:spcAft>
                        <a:buNone/>
                      </a:pPr>
                      <a:r>
                        <a:rPr lang="en" sz="1000">
                          <a:solidFill>
                            <a:schemeClr val="dk1"/>
                          </a:solidFill>
                          <a:latin typeface="Quattrocento"/>
                          <a:ea typeface="Quattrocento"/>
                          <a:cs typeface="Quattrocento"/>
                          <a:sym typeface="Quattrocento"/>
                        </a:rPr>
                        <a:t>Define sources of revenue for your business</a:t>
                      </a:r>
                      <a:endParaRPr sz="10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hMerge="1"/>
                <a:tc hMerge="1"/>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4" name="Shape 1634"/>
        <p:cNvGrpSpPr/>
        <p:nvPr/>
      </p:nvGrpSpPr>
      <p:grpSpPr>
        <a:xfrm>
          <a:off x="0" y="0"/>
          <a:ext cx="0" cy="0"/>
          <a:chOff x="0" y="0"/>
          <a:chExt cx="0" cy="0"/>
        </a:xfrm>
      </p:grpSpPr>
      <p:sp>
        <p:nvSpPr>
          <p:cNvPr id="1635" name="Google Shape;1635;p41"/>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My Business Strategy</a:t>
            </a:r>
            <a:endParaRPr/>
          </a:p>
        </p:txBody>
      </p:sp>
      <p:cxnSp>
        <p:nvCxnSpPr>
          <p:cNvPr id="1636" name="Google Shape;1636;p41"/>
          <p:cNvCxnSpPr/>
          <p:nvPr/>
        </p:nvCxnSpPr>
        <p:spPr>
          <a:xfrm>
            <a:off x="4572000" y="1842769"/>
            <a:ext cx="0" cy="2123100"/>
          </a:xfrm>
          <a:prstGeom prst="straightConnector1">
            <a:avLst/>
          </a:prstGeom>
          <a:noFill/>
          <a:ln cap="flat" cmpd="sng" w="19050">
            <a:solidFill>
              <a:schemeClr val="dk1"/>
            </a:solidFill>
            <a:prstDash val="solid"/>
            <a:round/>
            <a:headEnd len="med" w="med" type="none"/>
            <a:tailEnd len="med" w="med" type="none"/>
          </a:ln>
        </p:spPr>
      </p:cxnSp>
      <p:cxnSp>
        <p:nvCxnSpPr>
          <p:cNvPr id="1637" name="Google Shape;1637;p41"/>
          <p:cNvCxnSpPr/>
          <p:nvPr/>
        </p:nvCxnSpPr>
        <p:spPr>
          <a:xfrm>
            <a:off x="1404450" y="2895419"/>
            <a:ext cx="6335100" cy="0"/>
          </a:xfrm>
          <a:prstGeom prst="straightConnector1">
            <a:avLst/>
          </a:prstGeom>
          <a:noFill/>
          <a:ln cap="flat" cmpd="sng" w="19050">
            <a:solidFill>
              <a:schemeClr val="dk1"/>
            </a:solidFill>
            <a:prstDash val="solid"/>
            <a:round/>
            <a:headEnd len="med" w="med" type="none"/>
            <a:tailEnd len="med" w="med" type="none"/>
          </a:ln>
        </p:spPr>
      </p:cxnSp>
      <p:sp>
        <p:nvSpPr>
          <p:cNvPr id="1638" name="Google Shape;1638;p41"/>
          <p:cNvSpPr txBox="1"/>
          <p:nvPr/>
        </p:nvSpPr>
        <p:spPr>
          <a:xfrm>
            <a:off x="3336450" y="1523055"/>
            <a:ext cx="2471100" cy="22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Attractive business model</a:t>
            </a:r>
            <a:endParaRPr sz="1200">
              <a:solidFill>
                <a:schemeClr val="dk1"/>
              </a:solidFill>
              <a:latin typeface="Quattrocento"/>
              <a:ea typeface="Quattrocento"/>
              <a:cs typeface="Quattrocento"/>
              <a:sym typeface="Quattrocento"/>
            </a:endParaRPr>
          </a:p>
        </p:txBody>
      </p:sp>
      <p:sp>
        <p:nvSpPr>
          <p:cNvPr id="1639" name="Google Shape;1639;p41"/>
          <p:cNvSpPr txBox="1"/>
          <p:nvPr/>
        </p:nvSpPr>
        <p:spPr>
          <a:xfrm>
            <a:off x="3336450" y="4055581"/>
            <a:ext cx="2471100" cy="22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Unattractive business model</a:t>
            </a:r>
            <a:endParaRPr sz="1200">
              <a:solidFill>
                <a:schemeClr val="dk1"/>
              </a:solidFill>
              <a:latin typeface="Quattrocento"/>
              <a:ea typeface="Quattrocento"/>
              <a:cs typeface="Quattrocento"/>
              <a:sym typeface="Quattrocento"/>
            </a:endParaRPr>
          </a:p>
        </p:txBody>
      </p:sp>
      <p:sp>
        <p:nvSpPr>
          <p:cNvPr id="1640" name="Google Shape;1640;p41"/>
          <p:cNvSpPr txBox="1"/>
          <p:nvPr/>
        </p:nvSpPr>
        <p:spPr>
          <a:xfrm rot="-5400000">
            <a:off x="-61350" y="2793413"/>
            <a:ext cx="2469000" cy="22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High competitive strength</a:t>
            </a:r>
            <a:endParaRPr sz="1200">
              <a:solidFill>
                <a:schemeClr val="dk1"/>
              </a:solidFill>
              <a:latin typeface="Quattrocento"/>
              <a:ea typeface="Quattrocento"/>
              <a:cs typeface="Quattrocento"/>
              <a:sym typeface="Quattrocento"/>
            </a:endParaRPr>
          </a:p>
        </p:txBody>
      </p:sp>
      <p:sp>
        <p:nvSpPr>
          <p:cNvPr id="1641" name="Google Shape;1641;p41"/>
          <p:cNvSpPr txBox="1"/>
          <p:nvPr/>
        </p:nvSpPr>
        <p:spPr>
          <a:xfrm rot="5400000">
            <a:off x="6736350" y="2793413"/>
            <a:ext cx="2469000" cy="22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Low competitive strength</a:t>
            </a:r>
            <a:endParaRPr sz="1200">
              <a:solidFill>
                <a:schemeClr val="dk1"/>
              </a:solidFill>
              <a:latin typeface="Quattrocento"/>
              <a:ea typeface="Quattrocento"/>
              <a:cs typeface="Quattrocento"/>
              <a:sym typeface="Quattrocento"/>
            </a:endParaRPr>
          </a:p>
        </p:txBody>
      </p:sp>
      <p:sp>
        <p:nvSpPr>
          <p:cNvPr id="1642" name="Google Shape;1642;p41"/>
          <p:cNvSpPr/>
          <p:nvPr/>
        </p:nvSpPr>
        <p:spPr>
          <a:xfrm>
            <a:off x="1536150" y="2063444"/>
            <a:ext cx="2780400" cy="659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600">
                <a:solidFill>
                  <a:schemeClr val="dk1"/>
                </a:solidFill>
                <a:latin typeface="Aboreto"/>
                <a:ea typeface="Aboreto"/>
                <a:cs typeface="Aboreto"/>
                <a:sym typeface="Aboreto"/>
              </a:rPr>
              <a:t>GROWTH AND EXPANSION STRATEGY</a:t>
            </a:r>
            <a:endParaRPr b="1" i="1" sz="1600">
              <a:solidFill>
                <a:schemeClr val="dk1"/>
              </a:solidFill>
              <a:latin typeface="Aboreto"/>
              <a:ea typeface="Aboreto"/>
              <a:cs typeface="Aboreto"/>
              <a:sym typeface="Aboreto"/>
            </a:endParaRPr>
          </a:p>
        </p:txBody>
      </p:sp>
      <p:sp>
        <p:nvSpPr>
          <p:cNvPr id="1643" name="Google Shape;1643;p41"/>
          <p:cNvSpPr/>
          <p:nvPr/>
        </p:nvSpPr>
        <p:spPr>
          <a:xfrm>
            <a:off x="1536150" y="3067994"/>
            <a:ext cx="2780400" cy="659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solidFill>
                  <a:schemeClr val="dk1"/>
                </a:solidFill>
                <a:latin typeface="Aboreto"/>
                <a:ea typeface="Aboreto"/>
                <a:cs typeface="Aboreto"/>
                <a:sym typeface="Aboreto"/>
              </a:rPr>
              <a:t>MAINTENANCE AND PROTECTION STRATEGY</a:t>
            </a:r>
            <a:endParaRPr b="1" i="1" sz="1200">
              <a:solidFill>
                <a:schemeClr val="dk1"/>
              </a:solidFill>
              <a:latin typeface="Aboreto"/>
              <a:ea typeface="Aboreto"/>
              <a:cs typeface="Aboreto"/>
              <a:sym typeface="Aboreto"/>
            </a:endParaRPr>
          </a:p>
        </p:txBody>
      </p:sp>
      <p:sp>
        <p:nvSpPr>
          <p:cNvPr id="1644" name="Google Shape;1644;p41"/>
          <p:cNvSpPr/>
          <p:nvPr/>
        </p:nvSpPr>
        <p:spPr>
          <a:xfrm>
            <a:off x="4827450" y="2063444"/>
            <a:ext cx="2780400" cy="659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solidFill>
                  <a:schemeClr val="dk1"/>
                </a:solidFill>
                <a:latin typeface="Aboreto"/>
                <a:ea typeface="Aboreto"/>
                <a:cs typeface="Aboreto"/>
                <a:sym typeface="Aboreto"/>
              </a:rPr>
              <a:t>REORIENTATION OR ABANDONMENT STRATEGY</a:t>
            </a:r>
            <a:endParaRPr b="1" i="1" sz="1200">
              <a:solidFill>
                <a:schemeClr val="dk1"/>
              </a:solidFill>
              <a:latin typeface="Aboreto"/>
              <a:ea typeface="Aboreto"/>
              <a:cs typeface="Aboreto"/>
              <a:sym typeface="Aboreto"/>
            </a:endParaRPr>
          </a:p>
        </p:txBody>
      </p:sp>
      <p:sp>
        <p:nvSpPr>
          <p:cNvPr id="1645" name="Google Shape;1645;p41"/>
          <p:cNvSpPr/>
          <p:nvPr/>
        </p:nvSpPr>
        <p:spPr>
          <a:xfrm>
            <a:off x="4827450" y="3067994"/>
            <a:ext cx="2780400" cy="659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solidFill>
                  <a:schemeClr val="dk1"/>
                </a:solidFill>
                <a:latin typeface="Aboreto"/>
                <a:ea typeface="Aboreto"/>
                <a:cs typeface="Aboreto"/>
                <a:sym typeface="Aboreto"/>
              </a:rPr>
              <a:t>REDUCTION OR ELIMINATION STRATEGY</a:t>
            </a:r>
            <a:endParaRPr b="1" i="1" sz="1200">
              <a:solidFill>
                <a:schemeClr val="dk1"/>
              </a:solidFill>
              <a:latin typeface="Aboreto"/>
              <a:ea typeface="Aboreto"/>
              <a:cs typeface="Aboreto"/>
              <a:sym typeface="Abore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9" name="Shape 1649"/>
        <p:cNvGrpSpPr/>
        <p:nvPr/>
      </p:nvGrpSpPr>
      <p:grpSpPr>
        <a:xfrm>
          <a:off x="0" y="0"/>
          <a:ext cx="0" cy="0"/>
          <a:chOff x="0" y="0"/>
          <a:chExt cx="0" cy="0"/>
        </a:xfrm>
      </p:grpSpPr>
      <p:sp>
        <p:nvSpPr>
          <p:cNvPr id="1650" name="Google Shape;1650;p42"/>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Target Infographic</a:t>
            </a:r>
            <a:endParaRPr/>
          </a:p>
        </p:txBody>
      </p:sp>
      <p:sp>
        <p:nvSpPr>
          <p:cNvPr id="1651" name="Google Shape;1651;p42"/>
          <p:cNvSpPr txBox="1"/>
          <p:nvPr/>
        </p:nvSpPr>
        <p:spPr>
          <a:xfrm>
            <a:off x="713400" y="4545593"/>
            <a:ext cx="77175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ttrocento"/>
                <a:ea typeface="Quattrocento"/>
                <a:cs typeface="Quattrocento"/>
                <a:sym typeface="Quattrocento"/>
              </a:rPr>
              <a:t>Follow the link in the graph to modify its data and then paste the new one here. </a:t>
            </a:r>
            <a:r>
              <a:rPr b="1" lang="en" sz="1200" u="sng">
                <a:solidFill>
                  <a:schemeClr val="dk1"/>
                </a:solidFill>
                <a:latin typeface="Quattrocento"/>
                <a:ea typeface="Quattrocento"/>
                <a:cs typeface="Quattrocento"/>
                <a:sym typeface="Quattrocento"/>
                <a:hlinkClick r:id="rId3">
                  <a:extLst>
                    <a:ext uri="{A12FA001-AC4F-418D-AE19-62706E023703}">
                      <ahyp:hlinkClr val="tx"/>
                    </a:ext>
                  </a:extLst>
                </a:hlinkClick>
              </a:rPr>
              <a:t>For more info, click here</a:t>
            </a:r>
            <a:endParaRPr b="1" sz="1200" u="sng">
              <a:solidFill>
                <a:schemeClr val="dk1"/>
              </a:solidFill>
              <a:latin typeface="Quattrocento"/>
              <a:ea typeface="Quattrocento"/>
              <a:cs typeface="Quattrocento"/>
              <a:sym typeface="Quattrocento"/>
            </a:endParaRPr>
          </a:p>
        </p:txBody>
      </p:sp>
      <p:graphicFrame>
        <p:nvGraphicFramePr>
          <p:cNvPr id="1652" name="Google Shape;1652;p42"/>
          <p:cNvGraphicFramePr/>
          <p:nvPr/>
        </p:nvGraphicFramePr>
        <p:xfrm>
          <a:off x="713400" y="1300440"/>
          <a:ext cx="3000000" cy="3000000"/>
        </p:xfrm>
        <a:graphic>
          <a:graphicData uri="http://schemas.openxmlformats.org/drawingml/2006/table">
            <a:tbl>
              <a:tblPr>
                <a:noFill/>
                <a:tableStyleId>{8A92F6D8-393B-4A27-82FF-C323EE501C3F}</a:tableStyleId>
              </a:tblPr>
              <a:tblGrid>
                <a:gridCol w="1562475"/>
                <a:gridCol w="2357675"/>
                <a:gridCol w="1436725"/>
                <a:gridCol w="2360625"/>
              </a:tblGrid>
              <a:tr h="364425">
                <a:tc gridSpan="2">
                  <a:txBody>
                    <a:bodyPr/>
                    <a:lstStyle/>
                    <a:p>
                      <a:pPr indent="0" lvl="0" marL="0" rtl="0" algn="l">
                        <a:spcBef>
                          <a:spcPts val="0"/>
                        </a:spcBef>
                        <a:spcAft>
                          <a:spcPts val="0"/>
                        </a:spcAft>
                        <a:buNone/>
                      </a:pPr>
                      <a:r>
                        <a:rPr b="1" i="1" lang="en">
                          <a:solidFill>
                            <a:schemeClr val="dk1"/>
                          </a:solidFill>
                          <a:latin typeface="Aboreto"/>
                          <a:ea typeface="Aboreto"/>
                          <a:cs typeface="Aboreto"/>
                          <a:sym typeface="Aboreto"/>
                        </a:rPr>
                        <a:t>DEMOGRAPHIC</a:t>
                      </a:r>
                      <a:endParaRPr b="1" i="1">
                        <a:solidFill>
                          <a:schemeClr val="dk1"/>
                        </a:solidFill>
                        <a:latin typeface="Aboreto"/>
                        <a:ea typeface="Aboreto"/>
                        <a:cs typeface="Aboreto"/>
                        <a:sym typeface="Abore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hMerge="1"/>
                <a:tc gridSpan="2">
                  <a:txBody>
                    <a:bodyPr/>
                    <a:lstStyle/>
                    <a:p>
                      <a:pPr indent="0" lvl="0" marL="0" rtl="0" algn="l">
                        <a:spcBef>
                          <a:spcPts val="0"/>
                        </a:spcBef>
                        <a:spcAft>
                          <a:spcPts val="0"/>
                        </a:spcAft>
                        <a:buNone/>
                      </a:pPr>
                      <a:r>
                        <a:rPr b="1" i="1" lang="en">
                          <a:solidFill>
                            <a:schemeClr val="dk1"/>
                          </a:solidFill>
                          <a:latin typeface="Aboreto"/>
                          <a:ea typeface="Aboreto"/>
                          <a:cs typeface="Aboreto"/>
                          <a:sym typeface="Aboreto"/>
                        </a:rPr>
                        <a:t>LOCATIONS</a:t>
                      </a:r>
                      <a:endParaRPr b="1" i="1">
                        <a:solidFill>
                          <a:schemeClr val="dk1"/>
                        </a:solidFill>
                        <a:latin typeface="Aboreto"/>
                        <a:ea typeface="Aboreto"/>
                        <a:cs typeface="Aboreto"/>
                        <a:sym typeface="Abore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hMerge="1"/>
              </a:tr>
              <a:tr h="280300">
                <a:tc>
                  <a:txBody>
                    <a:bodyPr/>
                    <a:lstStyle/>
                    <a:p>
                      <a:pPr indent="0" lvl="0" marL="0" rtl="0" algn="l">
                        <a:spcBef>
                          <a:spcPts val="0"/>
                        </a:spcBef>
                        <a:spcAft>
                          <a:spcPts val="0"/>
                        </a:spcAft>
                        <a:buNone/>
                      </a:pPr>
                      <a:r>
                        <a:rPr b="1" lang="en" sz="1200">
                          <a:solidFill>
                            <a:schemeClr val="dk1"/>
                          </a:solidFill>
                          <a:latin typeface="Aboreto"/>
                          <a:ea typeface="Aboreto"/>
                          <a:cs typeface="Aboreto"/>
                          <a:sym typeface="Aboreto"/>
                        </a:rPr>
                        <a:t>AGE</a:t>
                      </a:r>
                      <a:endParaRPr b="1" sz="12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23-55 years old</a:t>
                      </a:r>
                      <a:endParaRPr sz="12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 sz="1200">
                          <a:solidFill>
                            <a:schemeClr val="dk1"/>
                          </a:solidFill>
                          <a:latin typeface="Aboreto"/>
                          <a:ea typeface="Aboreto"/>
                          <a:cs typeface="Aboreto"/>
                          <a:sym typeface="Aboreto"/>
                        </a:rPr>
                        <a:t>REGION</a:t>
                      </a:r>
                      <a:endParaRPr sz="12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North America, Europe &amp; Asia</a:t>
                      </a:r>
                      <a:endParaRPr sz="12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280300">
                <a:tc>
                  <a:txBody>
                    <a:bodyPr/>
                    <a:lstStyle/>
                    <a:p>
                      <a:pPr indent="0" lvl="0" marL="0" rtl="0" algn="l">
                        <a:spcBef>
                          <a:spcPts val="0"/>
                        </a:spcBef>
                        <a:spcAft>
                          <a:spcPts val="0"/>
                        </a:spcAft>
                        <a:buNone/>
                      </a:pPr>
                      <a:r>
                        <a:rPr b="1" lang="en" sz="1200">
                          <a:solidFill>
                            <a:schemeClr val="dk1"/>
                          </a:solidFill>
                          <a:latin typeface="Aboreto"/>
                          <a:ea typeface="Aboreto"/>
                          <a:cs typeface="Aboreto"/>
                          <a:sym typeface="Aboreto"/>
                        </a:rPr>
                        <a:t>GENDER</a:t>
                      </a:r>
                      <a:endParaRPr b="1" sz="12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Fem</a:t>
                      </a:r>
                      <a:r>
                        <a:rPr lang="en" sz="1200">
                          <a:solidFill>
                            <a:schemeClr val="dk1"/>
                          </a:solidFill>
                          <a:latin typeface="Quattrocento"/>
                          <a:ea typeface="Quattrocento"/>
                          <a:cs typeface="Quattrocento"/>
                          <a:sym typeface="Quattrocento"/>
                        </a:rPr>
                        <a:t>ale &amp; male</a:t>
                      </a:r>
                      <a:endParaRPr sz="12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 sz="1200">
                          <a:solidFill>
                            <a:schemeClr val="dk1"/>
                          </a:solidFill>
                          <a:latin typeface="Aboreto"/>
                          <a:ea typeface="Aboreto"/>
                          <a:cs typeface="Aboreto"/>
                          <a:sym typeface="Aboreto"/>
                        </a:rPr>
                        <a:t>AREA</a:t>
                      </a:r>
                      <a:endParaRPr sz="12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Urban</a:t>
                      </a:r>
                      <a:endParaRPr sz="12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252275">
                <a:tc>
                  <a:txBody>
                    <a:bodyPr/>
                    <a:lstStyle/>
                    <a:p>
                      <a:pPr indent="0" lvl="0" marL="0" rtl="0" algn="l">
                        <a:spcBef>
                          <a:spcPts val="0"/>
                        </a:spcBef>
                        <a:spcAft>
                          <a:spcPts val="0"/>
                        </a:spcAft>
                        <a:buNone/>
                      </a:pPr>
                      <a:r>
                        <a:rPr b="1" lang="en" sz="1200">
                          <a:solidFill>
                            <a:schemeClr val="dk1"/>
                          </a:solidFill>
                          <a:latin typeface="Aboreto"/>
                          <a:ea typeface="Aboreto"/>
                          <a:cs typeface="Aboreto"/>
                          <a:sym typeface="Aboreto"/>
                        </a:rPr>
                        <a:t>OCCUPATION</a:t>
                      </a:r>
                      <a:endParaRPr b="1" sz="12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Employees</a:t>
                      </a:r>
                      <a:endParaRPr sz="12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gridSpan="2" rowSpan="4">
                  <a:txBody>
                    <a:bodyPr/>
                    <a:lstStyle/>
                    <a:p>
                      <a:pPr indent="0" lvl="0" marL="0" rtl="0" algn="l">
                        <a:spcBef>
                          <a:spcPts val="0"/>
                        </a:spcBef>
                        <a:spcAft>
                          <a:spcPts val="0"/>
                        </a:spcAft>
                        <a:buNone/>
                      </a:pPr>
                      <a:r>
                        <a:t/>
                      </a:r>
                      <a:endParaRPr>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4" hMerge="1"/>
              </a:tr>
              <a:tr h="252275">
                <a:tc>
                  <a:txBody>
                    <a:bodyPr/>
                    <a:lstStyle/>
                    <a:p>
                      <a:pPr indent="0" lvl="0" marL="0" rtl="0" algn="l">
                        <a:spcBef>
                          <a:spcPts val="0"/>
                        </a:spcBef>
                        <a:spcAft>
                          <a:spcPts val="0"/>
                        </a:spcAft>
                        <a:buNone/>
                      </a:pPr>
                      <a:r>
                        <a:rPr b="1" lang="en" sz="1200">
                          <a:solidFill>
                            <a:schemeClr val="dk1"/>
                          </a:solidFill>
                          <a:latin typeface="Aboreto"/>
                          <a:ea typeface="Aboreto"/>
                          <a:cs typeface="Aboreto"/>
                          <a:sym typeface="Aboreto"/>
                        </a:rPr>
                        <a:t>FAMILY</a:t>
                      </a:r>
                      <a:endParaRPr b="1" sz="1200">
                        <a:solidFill>
                          <a:schemeClr val="dk1"/>
                        </a:solidFill>
                        <a:latin typeface="Aboreto"/>
                        <a:ea typeface="Aboreto"/>
                        <a:cs typeface="Aboreto"/>
                        <a:sym typeface="Abore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1"/>
                          </a:solidFill>
                          <a:latin typeface="Quattrocento"/>
                          <a:ea typeface="Quattrocento"/>
                          <a:cs typeface="Quattrocento"/>
                          <a:sym typeface="Quattrocento"/>
                        </a:rPr>
                        <a:t>Single &amp; married people</a:t>
                      </a:r>
                      <a:endParaRPr sz="1200">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gridSpan="2" vMerge="1"/>
                <a:tc hMerge="1" vMerge="1"/>
              </a:tr>
              <a:tr h="364425">
                <a:tc gridSpan="2">
                  <a:txBody>
                    <a:bodyPr/>
                    <a:lstStyle/>
                    <a:p>
                      <a:pPr indent="0" lvl="0" marL="0" rtl="0" algn="l">
                        <a:spcBef>
                          <a:spcPts val="0"/>
                        </a:spcBef>
                        <a:spcAft>
                          <a:spcPts val="0"/>
                        </a:spcAft>
                        <a:buNone/>
                      </a:pPr>
                      <a:r>
                        <a:rPr b="1" i="1" lang="en">
                          <a:solidFill>
                            <a:schemeClr val="dk1"/>
                          </a:solidFill>
                          <a:latin typeface="Aboreto"/>
                          <a:ea typeface="Aboreto"/>
                          <a:cs typeface="Aboreto"/>
                          <a:sym typeface="Aboreto"/>
                        </a:rPr>
                        <a:t>BEHAVIOR</a:t>
                      </a:r>
                      <a:endParaRPr b="1" i="1">
                        <a:solidFill>
                          <a:schemeClr val="dk1"/>
                        </a:solidFill>
                        <a:latin typeface="Aboreto"/>
                        <a:ea typeface="Aboreto"/>
                        <a:cs typeface="Aboreto"/>
                        <a:sym typeface="Abore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hMerge="1"/>
                <a:tc gridSpan="2" vMerge="1"/>
                <a:tc hMerge="1" vMerge="1"/>
              </a:tr>
              <a:tr h="1041925">
                <a:tc gridSpan="2">
                  <a:txBody>
                    <a:bodyPr/>
                    <a:lstStyle/>
                    <a:p>
                      <a:pPr indent="-190500" lvl="0" marL="228600" rtl="0" algn="l">
                        <a:spcBef>
                          <a:spcPts val="0"/>
                        </a:spcBef>
                        <a:spcAft>
                          <a:spcPts val="0"/>
                        </a:spcAft>
                        <a:buClr>
                          <a:schemeClr val="dk1"/>
                        </a:buClr>
                        <a:buSzPts val="1200"/>
                        <a:buFont typeface="Quattrocento"/>
                        <a:buChar char="●"/>
                      </a:pPr>
                      <a:r>
                        <a:rPr lang="en" sz="1200">
                          <a:solidFill>
                            <a:schemeClr val="dk1"/>
                          </a:solidFill>
                          <a:latin typeface="Quattrocento"/>
                          <a:ea typeface="Quattrocento"/>
                          <a:cs typeface="Quattrocento"/>
                          <a:sym typeface="Quattrocento"/>
                        </a:rPr>
                        <a:t>They may be interested in personal and professional development, as they are both employees and students</a:t>
                      </a:r>
                      <a:endParaRPr sz="1200">
                        <a:solidFill>
                          <a:schemeClr val="dk1"/>
                        </a:solidFill>
                        <a:latin typeface="Quattrocento"/>
                        <a:ea typeface="Quattrocento"/>
                        <a:cs typeface="Quattrocento"/>
                        <a:sym typeface="Quattrocento"/>
                      </a:endParaRPr>
                    </a:p>
                    <a:p>
                      <a:pPr indent="-190500" lvl="0" marL="228600" rtl="0" algn="l">
                        <a:spcBef>
                          <a:spcPts val="1000"/>
                        </a:spcBef>
                        <a:spcAft>
                          <a:spcPts val="1000"/>
                        </a:spcAft>
                        <a:buClr>
                          <a:schemeClr val="dk1"/>
                        </a:buClr>
                        <a:buSzPts val="1200"/>
                        <a:buFont typeface="Quattrocento"/>
                        <a:buChar char="●"/>
                      </a:pPr>
                      <a:r>
                        <a:rPr lang="en" sz="1200">
                          <a:solidFill>
                            <a:schemeClr val="dk1"/>
                          </a:solidFill>
                          <a:latin typeface="Quattrocento"/>
                          <a:ea typeface="Quattrocento"/>
                          <a:cs typeface="Quattrocento"/>
                          <a:sym typeface="Quattrocento"/>
                        </a:rPr>
                        <a:t>They may be tech-savvy and use technology to streamline their work and personal life</a:t>
                      </a:r>
                      <a:endParaRPr>
                        <a:solidFill>
                          <a:schemeClr val="dk1"/>
                        </a:solidFill>
                        <a:latin typeface="Quattrocento"/>
                        <a:ea typeface="Quattrocento"/>
                        <a:cs typeface="Quattrocento"/>
                        <a:sym typeface="Quattrocento"/>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hMerge="1"/>
                <a:tc gridSpan="2" vMerge="1"/>
                <a:tc hMerge="1" vMerge="1"/>
              </a:tr>
            </a:tbl>
          </a:graphicData>
        </a:graphic>
      </p:graphicFrame>
      <p:pic>
        <p:nvPicPr>
          <p:cNvPr id="1653" name="Google Shape;1653;p42" title="Gráfico">
            <a:hlinkClick r:id="rId4"/>
          </p:cNvPr>
          <p:cNvPicPr preferRelativeResize="0"/>
          <p:nvPr/>
        </p:nvPicPr>
        <p:blipFill>
          <a:blip r:embed="rId5">
            <a:alphaModFix/>
          </a:blip>
          <a:stretch>
            <a:fillRect/>
          </a:stretch>
        </p:blipFill>
        <p:spPr>
          <a:xfrm>
            <a:off x="4701906" y="2293225"/>
            <a:ext cx="3670326" cy="2008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7" name="Shape 1657"/>
        <p:cNvGrpSpPr/>
        <p:nvPr/>
      </p:nvGrpSpPr>
      <p:grpSpPr>
        <a:xfrm>
          <a:off x="0" y="0"/>
          <a:ext cx="0" cy="0"/>
          <a:chOff x="0" y="0"/>
          <a:chExt cx="0" cy="0"/>
        </a:xfrm>
      </p:grpSpPr>
      <p:sp>
        <p:nvSpPr>
          <p:cNvPr id="1658" name="Google Shape;1658;p43"/>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Organizational chart</a:t>
            </a:r>
            <a:endParaRPr/>
          </a:p>
        </p:txBody>
      </p:sp>
      <p:sp>
        <p:nvSpPr>
          <p:cNvPr id="1659" name="Google Shape;1659;p43"/>
          <p:cNvSpPr/>
          <p:nvPr/>
        </p:nvSpPr>
        <p:spPr>
          <a:xfrm>
            <a:off x="905954" y="2769873"/>
            <a:ext cx="1340700" cy="5028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600">
                <a:solidFill>
                  <a:schemeClr val="lt1"/>
                </a:solidFill>
                <a:latin typeface="Aboreto"/>
                <a:ea typeface="Aboreto"/>
                <a:cs typeface="Aboreto"/>
                <a:sym typeface="Aboreto"/>
              </a:rPr>
              <a:t>CEO</a:t>
            </a:r>
            <a:endParaRPr b="1" i="1" sz="1600">
              <a:solidFill>
                <a:schemeClr val="lt1"/>
              </a:solidFill>
              <a:latin typeface="Aboreto"/>
              <a:ea typeface="Aboreto"/>
              <a:cs typeface="Aboreto"/>
              <a:sym typeface="Aboreto"/>
            </a:endParaRPr>
          </a:p>
        </p:txBody>
      </p:sp>
      <p:sp>
        <p:nvSpPr>
          <p:cNvPr id="1660" name="Google Shape;1660;p43"/>
          <p:cNvSpPr/>
          <p:nvPr/>
        </p:nvSpPr>
        <p:spPr>
          <a:xfrm>
            <a:off x="2658204" y="3297198"/>
            <a:ext cx="1340700" cy="5028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600">
                <a:solidFill>
                  <a:schemeClr val="dk1"/>
                </a:solidFill>
                <a:latin typeface="Aboreto"/>
                <a:ea typeface="Aboreto"/>
                <a:cs typeface="Aboreto"/>
                <a:sym typeface="Aboreto"/>
              </a:rPr>
              <a:t>CFO</a:t>
            </a:r>
            <a:endParaRPr b="1" i="1" sz="1600">
              <a:solidFill>
                <a:schemeClr val="dk1"/>
              </a:solidFill>
              <a:latin typeface="Aboreto"/>
              <a:ea typeface="Aboreto"/>
              <a:cs typeface="Aboreto"/>
              <a:sym typeface="Aboreto"/>
            </a:endParaRPr>
          </a:p>
        </p:txBody>
      </p:sp>
      <p:sp>
        <p:nvSpPr>
          <p:cNvPr id="1661" name="Google Shape;1661;p43"/>
          <p:cNvSpPr/>
          <p:nvPr/>
        </p:nvSpPr>
        <p:spPr>
          <a:xfrm>
            <a:off x="2658204" y="2165248"/>
            <a:ext cx="1340700" cy="5028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600">
                <a:solidFill>
                  <a:schemeClr val="dk1"/>
                </a:solidFill>
                <a:latin typeface="Aboreto"/>
                <a:ea typeface="Aboreto"/>
                <a:cs typeface="Aboreto"/>
                <a:sym typeface="Aboreto"/>
              </a:rPr>
              <a:t>CTO</a:t>
            </a:r>
            <a:endParaRPr b="1" i="1" sz="1600">
              <a:solidFill>
                <a:schemeClr val="dk1"/>
              </a:solidFill>
              <a:latin typeface="Aboreto"/>
              <a:ea typeface="Aboreto"/>
              <a:cs typeface="Aboreto"/>
              <a:sym typeface="Aboreto"/>
            </a:endParaRPr>
          </a:p>
        </p:txBody>
      </p:sp>
      <p:cxnSp>
        <p:nvCxnSpPr>
          <p:cNvPr id="1662" name="Google Shape;1662;p43"/>
          <p:cNvCxnSpPr>
            <a:stCxn id="1659" idx="3"/>
            <a:endCxn id="1661" idx="1"/>
          </p:cNvCxnSpPr>
          <p:nvPr/>
        </p:nvCxnSpPr>
        <p:spPr>
          <a:xfrm flipH="1" rot="10800000">
            <a:off x="2246654" y="2416773"/>
            <a:ext cx="411600" cy="604500"/>
          </a:xfrm>
          <a:prstGeom prst="bentConnector3">
            <a:avLst>
              <a:gd fmla="val 49994" name="adj1"/>
            </a:avLst>
          </a:prstGeom>
          <a:noFill/>
          <a:ln cap="flat" cmpd="sng" w="19050">
            <a:solidFill>
              <a:schemeClr val="dk1"/>
            </a:solidFill>
            <a:prstDash val="solid"/>
            <a:round/>
            <a:headEnd len="med" w="med" type="none"/>
            <a:tailEnd len="med" w="med" type="none"/>
          </a:ln>
        </p:spPr>
      </p:cxnSp>
      <p:cxnSp>
        <p:nvCxnSpPr>
          <p:cNvPr id="1663" name="Google Shape;1663;p43"/>
          <p:cNvCxnSpPr>
            <a:stCxn id="1659" idx="3"/>
            <a:endCxn id="1660" idx="1"/>
          </p:cNvCxnSpPr>
          <p:nvPr/>
        </p:nvCxnSpPr>
        <p:spPr>
          <a:xfrm>
            <a:off x="2246654" y="3021273"/>
            <a:ext cx="411600" cy="527400"/>
          </a:xfrm>
          <a:prstGeom prst="bentConnector3">
            <a:avLst>
              <a:gd fmla="val 49994" name="adj1"/>
            </a:avLst>
          </a:prstGeom>
          <a:noFill/>
          <a:ln cap="flat" cmpd="sng" w="19050">
            <a:solidFill>
              <a:schemeClr val="dk1"/>
            </a:solidFill>
            <a:prstDash val="solid"/>
            <a:round/>
            <a:headEnd len="med" w="med" type="none"/>
            <a:tailEnd len="med" w="med" type="none"/>
          </a:ln>
        </p:spPr>
      </p:cxnSp>
      <p:sp>
        <p:nvSpPr>
          <p:cNvPr id="1664" name="Google Shape;1664;p43"/>
          <p:cNvSpPr/>
          <p:nvPr/>
        </p:nvSpPr>
        <p:spPr>
          <a:xfrm>
            <a:off x="4410565" y="2165244"/>
            <a:ext cx="1530600" cy="5028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Director of HR</a:t>
            </a:r>
            <a:endParaRPr b="1" i="1">
              <a:solidFill>
                <a:schemeClr val="dk1"/>
              </a:solidFill>
              <a:latin typeface="Aboreto"/>
              <a:ea typeface="Aboreto"/>
              <a:cs typeface="Aboreto"/>
              <a:sym typeface="Aboreto"/>
            </a:endParaRPr>
          </a:p>
        </p:txBody>
      </p:sp>
      <p:sp>
        <p:nvSpPr>
          <p:cNvPr id="1665" name="Google Shape;1665;p43"/>
          <p:cNvSpPr/>
          <p:nvPr/>
        </p:nvSpPr>
        <p:spPr>
          <a:xfrm>
            <a:off x="4410565" y="1472044"/>
            <a:ext cx="1530600" cy="5028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Director of IT</a:t>
            </a:r>
            <a:endParaRPr b="1" i="1">
              <a:solidFill>
                <a:schemeClr val="dk1"/>
              </a:solidFill>
              <a:latin typeface="Aboreto"/>
              <a:ea typeface="Aboreto"/>
              <a:cs typeface="Aboreto"/>
              <a:sym typeface="Aboreto"/>
            </a:endParaRPr>
          </a:p>
        </p:txBody>
      </p:sp>
      <p:sp>
        <p:nvSpPr>
          <p:cNvPr id="1666" name="Google Shape;1666;p43"/>
          <p:cNvSpPr/>
          <p:nvPr/>
        </p:nvSpPr>
        <p:spPr>
          <a:xfrm>
            <a:off x="4410565" y="3992444"/>
            <a:ext cx="1530600" cy="5028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Treasurer</a:t>
            </a:r>
            <a:endParaRPr b="1" i="1">
              <a:solidFill>
                <a:schemeClr val="dk1"/>
              </a:solidFill>
              <a:latin typeface="Aboreto"/>
              <a:ea typeface="Aboreto"/>
              <a:cs typeface="Aboreto"/>
              <a:sym typeface="Aboreto"/>
            </a:endParaRPr>
          </a:p>
        </p:txBody>
      </p:sp>
      <p:sp>
        <p:nvSpPr>
          <p:cNvPr id="1667" name="Google Shape;1667;p43"/>
          <p:cNvSpPr/>
          <p:nvPr/>
        </p:nvSpPr>
        <p:spPr>
          <a:xfrm>
            <a:off x="4410565" y="3299244"/>
            <a:ext cx="1530600" cy="5028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Controller</a:t>
            </a:r>
            <a:endParaRPr b="1" i="1">
              <a:solidFill>
                <a:schemeClr val="dk1"/>
              </a:solidFill>
              <a:latin typeface="Aboreto"/>
              <a:ea typeface="Aboreto"/>
              <a:cs typeface="Aboreto"/>
              <a:sym typeface="Aboreto"/>
            </a:endParaRPr>
          </a:p>
        </p:txBody>
      </p:sp>
      <p:cxnSp>
        <p:nvCxnSpPr>
          <p:cNvPr id="1668" name="Google Shape;1668;p43"/>
          <p:cNvCxnSpPr>
            <a:stCxn id="1661" idx="3"/>
            <a:endCxn id="1665" idx="1"/>
          </p:cNvCxnSpPr>
          <p:nvPr/>
        </p:nvCxnSpPr>
        <p:spPr>
          <a:xfrm flipH="1" rot="10800000">
            <a:off x="3998904" y="1723348"/>
            <a:ext cx="411600" cy="693300"/>
          </a:xfrm>
          <a:prstGeom prst="bentConnector3">
            <a:avLst>
              <a:gd fmla="val 50007" name="adj1"/>
            </a:avLst>
          </a:prstGeom>
          <a:noFill/>
          <a:ln cap="flat" cmpd="sng" w="19050">
            <a:solidFill>
              <a:schemeClr val="dk1"/>
            </a:solidFill>
            <a:prstDash val="solid"/>
            <a:round/>
            <a:headEnd len="med" w="med" type="none"/>
            <a:tailEnd len="med" w="med" type="none"/>
          </a:ln>
        </p:spPr>
      </p:cxnSp>
      <p:cxnSp>
        <p:nvCxnSpPr>
          <p:cNvPr id="1669" name="Google Shape;1669;p43"/>
          <p:cNvCxnSpPr>
            <a:stCxn id="1661" idx="3"/>
            <a:endCxn id="1664" idx="1"/>
          </p:cNvCxnSpPr>
          <p:nvPr/>
        </p:nvCxnSpPr>
        <p:spPr>
          <a:xfrm>
            <a:off x="3998904" y="2416648"/>
            <a:ext cx="411600" cy="0"/>
          </a:xfrm>
          <a:prstGeom prst="straightConnector1">
            <a:avLst/>
          </a:prstGeom>
          <a:noFill/>
          <a:ln cap="flat" cmpd="sng" w="19050">
            <a:solidFill>
              <a:schemeClr val="dk1"/>
            </a:solidFill>
            <a:prstDash val="solid"/>
            <a:round/>
            <a:headEnd len="med" w="med" type="none"/>
            <a:tailEnd len="med" w="med" type="none"/>
          </a:ln>
        </p:spPr>
      </p:cxnSp>
      <p:cxnSp>
        <p:nvCxnSpPr>
          <p:cNvPr id="1670" name="Google Shape;1670;p43"/>
          <p:cNvCxnSpPr>
            <a:stCxn id="1660" idx="3"/>
            <a:endCxn id="1667" idx="1"/>
          </p:cNvCxnSpPr>
          <p:nvPr/>
        </p:nvCxnSpPr>
        <p:spPr>
          <a:xfrm>
            <a:off x="3998904" y="3548598"/>
            <a:ext cx="411600" cy="2100"/>
          </a:xfrm>
          <a:prstGeom prst="straightConnector1">
            <a:avLst/>
          </a:prstGeom>
          <a:noFill/>
          <a:ln cap="flat" cmpd="sng" w="19050">
            <a:solidFill>
              <a:schemeClr val="dk1"/>
            </a:solidFill>
            <a:prstDash val="solid"/>
            <a:round/>
            <a:headEnd len="med" w="med" type="none"/>
            <a:tailEnd len="med" w="med" type="none"/>
          </a:ln>
        </p:spPr>
      </p:cxnSp>
      <p:cxnSp>
        <p:nvCxnSpPr>
          <p:cNvPr id="1671" name="Google Shape;1671;p43"/>
          <p:cNvCxnSpPr>
            <a:stCxn id="1660" idx="3"/>
            <a:endCxn id="1666" idx="1"/>
          </p:cNvCxnSpPr>
          <p:nvPr/>
        </p:nvCxnSpPr>
        <p:spPr>
          <a:xfrm>
            <a:off x="3998904" y="3548598"/>
            <a:ext cx="411600" cy="695100"/>
          </a:xfrm>
          <a:prstGeom prst="bentConnector3">
            <a:avLst>
              <a:gd fmla="val 50007" name="adj1"/>
            </a:avLst>
          </a:prstGeom>
          <a:noFill/>
          <a:ln cap="flat" cmpd="sng" w="19050">
            <a:solidFill>
              <a:schemeClr val="dk1"/>
            </a:solidFill>
            <a:prstDash val="solid"/>
            <a:round/>
            <a:headEnd len="med" w="med" type="none"/>
            <a:tailEnd len="med" w="med" type="none"/>
          </a:ln>
        </p:spPr>
      </p:cxnSp>
      <p:sp>
        <p:nvSpPr>
          <p:cNvPr id="1672" name="Google Shape;1672;p43"/>
          <p:cNvSpPr/>
          <p:nvPr/>
        </p:nvSpPr>
        <p:spPr>
          <a:xfrm>
            <a:off x="6352846" y="1472044"/>
            <a:ext cx="1885200" cy="5028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Systems administrator</a:t>
            </a:r>
            <a:endParaRPr b="1" i="1">
              <a:solidFill>
                <a:schemeClr val="dk1"/>
              </a:solidFill>
              <a:latin typeface="Aboreto"/>
              <a:ea typeface="Aboreto"/>
              <a:cs typeface="Aboreto"/>
              <a:sym typeface="Aboreto"/>
            </a:endParaRPr>
          </a:p>
        </p:txBody>
      </p:sp>
      <p:sp>
        <p:nvSpPr>
          <p:cNvPr id="1673" name="Google Shape;1673;p43"/>
          <p:cNvSpPr/>
          <p:nvPr/>
        </p:nvSpPr>
        <p:spPr>
          <a:xfrm>
            <a:off x="6352846" y="2012844"/>
            <a:ext cx="1885200" cy="5028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IT manager</a:t>
            </a:r>
            <a:endParaRPr b="1" i="1">
              <a:solidFill>
                <a:schemeClr val="dk1"/>
              </a:solidFill>
              <a:latin typeface="Aboreto"/>
              <a:ea typeface="Aboreto"/>
              <a:cs typeface="Aboreto"/>
              <a:sym typeface="Aboreto"/>
            </a:endParaRPr>
          </a:p>
        </p:txBody>
      </p:sp>
      <p:cxnSp>
        <p:nvCxnSpPr>
          <p:cNvPr id="1674" name="Google Shape;1674;p43"/>
          <p:cNvCxnSpPr>
            <a:stCxn id="1665" idx="3"/>
            <a:endCxn id="1673" idx="1"/>
          </p:cNvCxnSpPr>
          <p:nvPr/>
        </p:nvCxnSpPr>
        <p:spPr>
          <a:xfrm>
            <a:off x="5941165" y="1723444"/>
            <a:ext cx="411600" cy="540900"/>
          </a:xfrm>
          <a:prstGeom prst="bentConnector3">
            <a:avLst>
              <a:gd fmla="val 50010" name="adj1"/>
            </a:avLst>
          </a:prstGeom>
          <a:noFill/>
          <a:ln cap="flat" cmpd="sng" w="19050">
            <a:solidFill>
              <a:schemeClr val="dk1"/>
            </a:solidFill>
            <a:prstDash val="solid"/>
            <a:round/>
            <a:headEnd len="med" w="med" type="none"/>
            <a:tailEnd len="med" w="med" type="none"/>
          </a:ln>
        </p:spPr>
      </p:cxnSp>
      <p:cxnSp>
        <p:nvCxnSpPr>
          <p:cNvPr id="1675" name="Google Shape;1675;p43"/>
          <p:cNvCxnSpPr>
            <a:stCxn id="1665" idx="3"/>
            <a:endCxn id="1672" idx="1"/>
          </p:cNvCxnSpPr>
          <p:nvPr/>
        </p:nvCxnSpPr>
        <p:spPr>
          <a:xfrm>
            <a:off x="5941165" y="1723444"/>
            <a:ext cx="411600" cy="0"/>
          </a:xfrm>
          <a:prstGeom prst="straightConnector1">
            <a:avLst/>
          </a:prstGeom>
          <a:noFill/>
          <a:ln cap="flat" cmpd="sng" w="19050">
            <a:solidFill>
              <a:schemeClr val="dk1"/>
            </a:solidFill>
            <a:prstDash val="solid"/>
            <a:round/>
            <a:headEnd len="med" w="med" type="none"/>
            <a:tailEnd len="med" w="med" type="none"/>
          </a:ln>
        </p:spPr>
      </p:cxnSp>
      <p:sp>
        <p:nvSpPr>
          <p:cNvPr id="1676" name="Google Shape;1676;p43"/>
          <p:cNvSpPr/>
          <p:nvPr/>
        </p:nvSpPr>
        <p:spPr>
          <a:xfrm>
            <a:off x="6352846" y="3298294"/>
            <a:ext cx="1885200" cy="5028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Financial analyst</a:t>
            </a:r>
            <a:endParaRPr b="1" i="1">
              <a:solidFill>
                <a:schemeClr val="dk1"/>
              </a:solidFill>
              <a:latin typeface="Aboreto"/>
              <a:ea typeface="Aboreto"/>
              <a:cs typeface="Aboreto"/>
              <a:sym typeface="Aboreto"/>
            </a:endParaRPr>
          </a:p>
        </p:txBody>
      </p:sp>
      <p:sp>
        <p:nvSpPr>
          <p:cNvPr id="1677" name="Google Shape;1677;p43"/>
          <p:cNvSpPr/>
          <p:nvPr/>
        </p:nvSpPr>
        <p:spPr>
          <a:xfrm>
            <a:off x="6352846" y="3839094"/>
            <a:ext cx="1885200" cy="5028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Accounts payable</a:t>
            </a:r>
            <a:endParaRPr b="1" i="1">
              <a:solidFill>
                <a:schemeClr val="dk1"/>
              </a:solidFill>
              <a:latin typeface="Aboreto"/>
              <a:ea typeface="Aboreto"/>
              <a:cs typeface="Aboreto"/>
              <a:sym typeface="Aboreto"/>
            </a:endParaRPr>
          </a:p>
        </p:txBody>
      </p:sp>
      <p:sp>
        <p:nvSpPr>
          <p:cNvPr id="1678" name="Google Shape;1678;p43"/>
          <p:cNvSpPr/>
          <p:nvPr/>
        </p:nvSpPr>
        <p:spPr>
          <a:xfrm>
            <a:off x="6352846" y="2757494"/>
            <a:ext cx="1885200" cy="5028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chemeClr val="dk1"/>
                </a:solidFill>
                <a:latin typeface="Aboreto"/>
                <a:ea typeface="Aboreto"/>
                <a:cs typeface="Aboreto"/>
                <a:sym typeface="Aboreto"/>
              </a:rPr>
              <a:t>Accounting manager</a:t>
            </a:r>
            <a:endParaRPr b="1" i="1">
              <a:solidFill>
                <a:schemeClr val="dk1"/>
              </a:solidFill>
              <a:latin typeface="Aboreto"/>
              <a:ea typeface="Aboreto"/>
              <a:cs typeface="Aboreto"/>
              <a:sym typeface="Aboreto"/>
            </a:endParaRPr>
          </a:p>
        </p:txBody>
      </p:sp>
      <p:cxnSp>
        <p:nvCxnSpPr>
          <p:cNvPr id="1679" name="Google Shape;1679;p43"/>
          <p:cNvCxnSpPr>
            <a:stCxn id="1667" idx="3"/>
            <a:endCxn id="1676" idx="1"/>
          </p:cNvCxnSpPr>
          <p:nvPr/>
        </p:nvCxnSpPr>
        <p:spPr>
          <a:xfrm flipH="1" rot="10800000">
            <a:off x="5941165" y="3549744"/>
            <a:ext cx="411600" cy="900"/>
          </a:xfrm>
          <a:prstGeom prst="straightConnector1">
            <a:avLst/>
          </a:prstGeom>
          <a:noFill/>
          <a:ln cap="flat" cmpd="sng" w="19050">
            <a:solidFill>
              <a:schemeClr val="dk1"/>
            </a:solidFill>
            <a:prstDash val="solid"/>
            <a:round/>
            <a:headEnd len="med" w="med" type="none"/>
            <a:tailEnd len="med" w="med" type="none"/>
          </a:ln>
        </p:spPr>
      </p:cxnSp>
      <p:cxnSp>
        <p:nvCxnSpPr>
          <p:cNvPr id="1680" name="Google Shape;1680;p43"/>
          <p:cNvCxnSpPr>
            <a:stCxn id="1667" idx="3"/>
            <a:endCxn id="1678" idx="1"/>
          </p:cNvCxnSpPr>
          <p:nvPr/>
        </p:nvCxnSpPr>
        <p:spPr>
          <a:xfrm flipH="1" rot="10800000">
            <a:off x="5941165" y="3008844"/>
            <a:ext cx="411600" cy="541800"/>
          </a:xfrm>
          <a:prstGeom prst="bentConnector3">
            <a:avLst>
              <a:gd fmla="val 50010" name="adj1"/>
            </a:avLst>
          </a:prstGeom>
          <a:noFill/>
          <a:ln cap="flat" cmpd="sng" w="19050">
            <a:solidFill>
              <a:schemeClr val="dk1"/>
            </a:solidFill>
            <a:prstDash val="solid"/>
            <a:round/>
            <a:headEnd len="med" w="med" type="none"/>
            <a:tailEnd len="med" w="med" type="none"/>
          </a:ln>
        </p:spPr>
      </p:cxnSp>
      <p:cxnSp>
        <p:nvCxnSpPr>
          <p:cNvPr id="1681" name="Google Shape;1681;p43"/>
          <p:cNvCxnSpPr>
            <a:stCxn id="1667" idx="3"/>
            <a:endCxn id="1677" idx="1"/>
          </p:cNvCxnSpPr>
          <p:nvPr/>
        </p:nvCxnSpPr>
        <p:spPr>
          <a:xfrm>
            <a:off x="5941165" y="3550644"/>
            <a:ext cx="411600" cy="540000"/>
          </a:xfrm>
          <a:prstGeom prst="bentConnector3">
            <a:avLst>
              <a:gd fmla="val 50010" name="adj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5" name="Shape 1685"/>
        <p:cNvGrpSpPr/>
        <p:nvPr/>
      </p:nvGrpSpPr>
      <p:grpSpPr>
        <a:xfrm>
          <a:off x="0" y="0"/>
          <a:ext cx="0" cy="0"/>
          <a:chOff x="0" y="0"/>
          <a:chExt cx="0" cy="0"/>
        </a:xfrm>
      </p:grpSpPr>
      <p:sp>
        <p:nvSpPr>
          <p:cNvPr id="1686" name="Google Shape;1686;p44"/>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size Infographic</a:t>
            </a:r>
            <a:endParaRPr/>
          </a:p>
        </p:txBody>
      </p:sp>
      <p:sp>
        <p:nvSpPr>
          <p:cNvPr id="1687" name="Google Shape;1687;p44"/>
          <p:cNvSpPr txBox="1"/>
          <p:nvPr/>
        </p:nvSpPr>
        <p:spPr>
          <a:xfrm>
            <a:off x="1043531" y="1822743"/>
            <a:ext cx="3162000" cy="64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Quattrocento"/>
                <a:ea typeface="Quattrocento"/>
                <a:cs typeface="Quattrocento"/>
                <a:sym typeface="Quattrocento"/>
              </a:rPr>
              <a:t>"With the innovative approach and unique features, we aim to capture a significant portion of the $100 million"</a:t>
            </a:r>
            <a:endParaRPr sz="1200">
              <a:solidFill>
                <a:schemeClr val="dk1"/>
              </a:solidFill>
              <a:latin typeface="Quattrocento"/>
              <a:ea typeface="Quattrocento"/>
              <a:cs typeface="Quattrocento"/>
              <a:sym typeface="Quattrocento"/>
            </a:endParaRPr>
          </a:p>
        </p:txBody>
      </p:sp>
      <p:sp>
        <p:nvSpPr>
          <p:cNvPr id="1688" name="Google Shape;1688;p44"/>
          <p:cNvSpPr txBox="1"/>
          <p:nvPr/>
        </p:nvSpPr>
        <p:spPr>
          <a:xfrm>
            <a:off x="1043532" y="1557644"/>
            <a:ext cx="3162000" cy="429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Aboreto"/>
                <a:ea typeface="Aboreto"/>
                <a:cs typeface="Aboreto"/>
                <a:sym typeface="Aboreto"/>
              </a:rPr>
              <a:t>$255M</a:t>
            </a:r>
            <a:endParaRPr b="1" sz="2200">
              <a:solidFill>
                <a:schemeClr val="dk1"/>
              </a:solidFill>
              <a:latin typeface="Aboreto"/>
              <a:ea typeface="Aboreto"/>
              <a:cs typeface="Aboreto"/>
              <a:sym typeface="Aboreto"/>
            </a:endParaRPr>
          </a:p>
        </p:txBody>
      </p:sp>
      <p:sp>
        <p:nvSpPr>
          <p:cNvPr id="1689" name="Google Shape;1689;p44"/>
          <p:cNvSpPr txBox="1"/>
          <p:nvPr/>
        </p:nvSpPr>
        <p:spPr>
          <a:xfrm>
            <a:off x="1043531" y="2860818"/>
            <a:ext cx="3162000" cy="64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Quattrocento"/>
                <a:ea typeface="Quattrocento"/>
                <a:cs typeface="Quattrocento"/>
                <a:sym typeface="Quattrocento"/>
              </a:rPr>
              <a:t>"The research indicates that the market for [product/service] is projected to reach $20 million by next year"</a:t>
            </a:r>
            <a:endParaRPr sz="1200">
              <a:solidFill>
                <a:schemeClr val="dk1"/>
              </a:solidFill>
              <a:latin typeface="Quattrocento"/>
              <a:ea typeface="Quattrocento"/>
              <a:cs typeface="Quattrocento"/>
              <a:sym typeface="Quattrocento"/>
            </a:endParaRPr>
          </a:p>
        </p:txBody>
      </p:sp>
      <p:sp>
        <p:nvSpPr>
          <p:cNvPr id="1690" name="Google Shape;1690;p44"/>
          <p:cNvSpPr txBox="1"/>
          <p:nvPr/>
        </p:nvSpPr>
        <p:spPr>
          <a:xfrm>
            <a:off x="1043532" y="2595716"/>
            <a:ext cx="3162000" cy="429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Aboreto"/>
                <a:ea typeface="Aboreto"/>
                <a:cs typeface="Aboreto"/>
                <a:sym typeface="Aboreto"/>
              </a:rPr>
              <a:t>$175M</a:t>
            </a:r>
            <a:endParaRPr b="1" sz="2200">
              <a:solidFill>
                <a:schemeClr val="dk1"/>
              </a:solidFill>
              <a:latin typeface="Aboreto"/>
              <a:ea typeface="Aboreto"/>
              <a:cs typeface="Aboreto"/>
              <a:sym typeface="Aboreto"/>
            </a:endParaRPr>
          </a:p>
        </p:txBody>
      </p:sp>
      <p:sp>
        <p:nvSpPr>
          <p:cNvPr id="1691" name="Google Shape;1691;p44"/>
          <p:cNvSpPr txBox="1"/>
          <p:nvPr/>
        </p:nvSpPr>
        <p:spPr>
          <a:xfrm>
            <a:off x="1043531" y="3898919"/>
            <a:ext cx="3162000" cy="64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Quattrocento"/>
                <a:ea typeface="Quattrocento"/>
                <a:cs typeface="Quattrocento"/>
                <a:sym typeface="Quattrocento"/>
              </a:rPr>
              <a:t>"The market for [product/service] is currently valued at $5 million"</a:t>
            </a:r>
            <a:endParaRPr sz="1200">
              <a:solidFill>
                <a:schemeClr val="dk1"/>
              </a:solidFill>
              <a:latin typeface="Quattrocento"/>
              <a:ea typeface="Quattrocento"/>
              <a:cs typeface="Quattrocento"/>
              <a:sym typeface="Quattrocento"/>
            </a:endParaRPr>
          </a:p>
        </p:txBody>
      </p:sp>
      <p:sp>
        <p:nvSpPr>
          <p:cNvPr id="1692" name="Google Shape;1692;p44"/>
          <p:cNvSpPr txBox="1"/>
          <p:nvPr/>
        </p:nvSpPr>
        <p:spPr>
          <a:xfrm>
            <a:off x="1043532" y="3633808"/>
            <a:ext cx="3162000" cy="429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Aboreto"/>
                <a:ea typeface="Aboreto"/>
                <a:cs typeface="Aboreto"/>
                <a:sym typeface="Aboreto"/>
              </a:rPr>
              <a:t>$77M</a:t>
            </a:r>
            <a:endParaRPr b="1" sz="2200">
              <a:solidFill>
                <a:schemeClr val="dk1"/>
              </a:solidFill>
              <a:latin typeface="Aboreto"/>
              <a:ea typeface="Aboreto"/>
              <a:cs typeface="Aboreto"/>
              <a:sym typeface="Aboreto"/>
            </a:endParaRPr>
          </a:p>
        </p:txBody>
      </p:sp>
      <p:grpSp>
        <p:nvGrpSpPr>
          <p:cNvPr id="1693" name="Google Shape;1693;p44"/>
          <p:cNvGrpSpPr/>
          <p:nvPr/>
        </p:nvGrpSpPr>
        <p:grpSpPr>
          <a:xfrm>
            <a:off x="5088169" y="1468863"/>
            <a:ext cx="3012300" cy="3012300"/>
            <a:chOff x="5088169" y="1452100"/>
            <a:chExt cx="3012300" cy="3012300"/>
          </a:xfrm>
        </p:grpSpPr>
        <p:sp>
          <p:nvSpPr>
            <p:cNvPr id="1694" name="Google Shape;1694;p44"/>
            <p:cNvSpPr/>
            <p:nvPr/>
          </p:nvSpPr>
          <p:spPr>
            <a:xfrm>
              <a:off x="5088169" y="1452100"/>
              <a:ext cx="3012300" cy="30123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boreto"/>
                <a:ea typeface="Aboreto"/>
                <a:cs typeface="Aboreto"/>
                <a:sym typeface="Aboreto"/>
              </a:endParaRPr>
            </a:p>
          </p:txBody>
        </p:sp>
        <p:sp>
          <p:nvSpPr>
            <p:cNvPr id="1695" name="Google Shape;1695;p44"/>
            <p:cNvSpPr/>
            <p:nvPr/>
          </p:nvSpPr>
          <p:spPr>
            <a:xfrm>
              <a:off x="5589019" y="1952950"/>
              <a:ext cx="2010600" cy="20106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boreto"/>
                <a:ea typeface="Aboreto"/>
                <a:cs typeface="Aboreto"/>
                <a:sym typeface="Aboreto"/>
              </a:endParaRPr>
            </a:p>
          </p:txBody>
        </p:sp>
        <p:sp>
          <p:nvSpPr>
            <p:cNvPr id="1696" name="Google Shape;1696;p44"/>
            <p:cNvSpPr/>
            <p:nvPr/>
          </p:nvSpPr>
          <p:spPr>
            <a:xfrm>
              <a:off x="6035569" y="2399500"/>
              <a:ext cx="1117500" cy="1117500"/>
            </a:xfrm>
            <a:prstGeom prst="ellipse">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boreto"/>
                <a:ea typeface="Aboreto"/>
                <a:cs typeface="Aboreto"/>
                <a:sym typeface="Aboreto"/>
              </a:endParaRPr>
            </a:p>
          </p:txBody>
        </p:sp>
      </p:grpSp>
      <p:sp>
        <p:nvSpPr>
          <p:cNvPr id="1697" name="Google Shape;1697;p44"/>
          <p:cNvSpPr/>
          <p:nvPr/>
        </p:nvSpPr>
        <p:spPr>
          <a:xfrm>
            <a:off x="4312371" y="1619910"/>
            <a:ext cx="228600" cy="2286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4"/>
          <p:cNvSpPr/>
          <p:nvPr/>
        </p:nvSpPr>
        <p:spPr>
          <a:xfrm>
            <a:off x="4312371" y="2659102"/>
            <a:ext cx="228600" cy="2286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4"/>
          <p:cNvSpPr/>
          <p:nvPr/>
        </p:nvSpPr>
        <p:spPr>
          <a:xfrm>
            <a:off x="4312371" y="3698301"/>
            <a:ext cx="228600" cy="2286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4"/>
          <p:cNvSpPr txBox="1"/>
          <p:nvPr/>
        </p:nvSpPr>
        <p:spPr>
          <a:xfrm>
            <a:off x="5998219" y="1584800"/>
            <a:ext cx="1192200" cy="34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Aboreto"/>
                <a:ea typeface="Aboreto"/>
                <a:cs typeface="Aboreto"/>
                <a:sym typeface="Aboreto"/>
              </a:rPr>
              <a:t>$255M</a:t>
            </a:r>
            <a:endParaRPr b="1" sz="2200">
              <a:solidFill>
                <a:schemeClr val="dk1"/>
              </a:solidFill>
              <a:latin typeface="Aboreto"/>
              <a:ea typeface="Aboreto"/>
              <a:cs typeface="Aboreto"/>
              <a:sym typeface="Aboreto"/>
            </a:endParaRPr>
          </a:p>
        </p:txBody>
      </p:sp>
      <p:sp>
        <p:nvSpPr>
          <p:cNvPr id="1701" name="Google Shape;1701;p44"/>
          <p:cNvSpPr txBox="1"/>
          <p:nvPr/>
        </p:nvSpPr>
        <p:spPr>
          <a:xfrm>
            <a:off x="5998219" y="2066625"/>
            <a:ext cx="1192200" cy="34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Aboreto"/>
                <a:ea typeface="Aboreto"/>
                <a:cs typeface="Aboreto"/>
                <a:sym typeface="Aboreto"/>
              </a:rPr>
              <a:t>$175M</a:t>
            </a:r>
            <a:endParaRPr b="1" sz="2200">
              <a:solidFill>
                <a:schemeClr val="dk1"/>
              </a:solidFill>
              <a:latin typeface="Aboreto"/>
              <a:ea typeface="Aboreto"/>
              <a:cs typeface="Aboreto"/>
              <a:sym typeface="Aboreto"/>
            </a:endParaRPr>
          </a:p>
        </p:txBody>
      </p:sp>
      <p:sp>
        <p:nvSpPr>
          <p:cNvPr id="1702" name="Google Shape;1702;p44"/>
          <p:cNvSpPr txBox="1"/>
          <p:nvPr/>
        </p:nvSpPr>
        <p:spPr>
          <a:xfrm>
            <a:off x="5998219" y="2804619"/>
            <a:ext cx="1192200" cy="34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Aboreto"/>
                <a:ea typeface="Aboreto"/>
                <a:cs typeface="Aboreto"/>
                <a:sym typeface="Aboreto"/>
              </a:rPr>
              <a:t>$77M</a:t>
            </a:r>
            <a:endParaRPr b="1" sz="2200">
              <a:solidFill>
                <a:schemeClr val="lt1"/>
              </a:solidFill>
              <a:latin typeface="Aboreto"/>
              <a:ea typeface="Aboreto"/>
              <a:cs typeface="Aboreto"/>
              <a:sym typeface="Abore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5" name="Shape 1255"/>
        <p:cNvGrpSpPr/>
        <p:nvPr/>
      </p:nvGrpSpPr>
      <p:grpSpPr>
        <a:xfrm>
          <a:off x="0" y="0"/>
          <a:ext cx="0" cy="0"/>
          <a:chOff x="0" y="0"/>
          <a:chExt cx="0" cy="0"/>
        </a:xfrm>
      </p:grpSpPr>
      <p:sp>
        <p:nvSpPr>
          <p:cNvPr id="1256" name="Google Shape;1256;p27"/>
          <p:cNvSpPr txBox="1"/>
          <p:nvPr>
            <p:ph type="title"/>
          </p:nvPr>
        </p:nvSpPr>
        <p:spPr>
          <a:xfrm>
            <a:off x="713313"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1257" name="Google Shape;1257;p27"/>
          <p:cNvSpPr txBox="1"/>
          <p:nvPr>
            <p:ph idx="1" type="body"/>
          </p:nvPr>
        </p:nvSpPr>
        <p:spPr>
          <a:xfrm>
            <a:off x="713313" y="1215048"/>
            <a:ext cx="7717500" cy="343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You can delete this slide when you’re done editing the presentation</a:t>
            </a:r>
            <a:endParaRPr/>
          </a:p>
        </p:txBody>
      </p:sp>
      <p:graphicFrame>
        <p:nvGraphicFramePr>
          <p:cNvPr id="1258" name="Google Shape;1258;p27"/>
          <p:cNvGraphicFramePr/>
          <p:nvPr/>
        </p:nvGraphicFramePr>
        <p:xfrm>
          <a:off x="713350" y="1609814"/>
          <a:ext cx="3000000" cy="3000000"/>
        </p:xfrm>
        <a:graphic>
          <a:graphicData uri="http://schemas.openxmlformats.org/drawingml/2006/table">
            <a:tbl>
              <a:tblPr>
                <a:noFill/>
                <a:tableStyleId>{8A92F6D8-393B-4A27-82FF-C323EE501C3F}</a:tableStyleId>
              </a:tblPr>
              <a:tblGrid>
                <a:gridCol w="2045600"/>
                <a:gridCol w="5671825"/>
              </a:tblGrid>
              <a:tr h="312700">
                <a:tc>
                  <a:txBody>
                    <a:bodyPr/>
                    <a:lstStyle/>
                    <a:p>
                      <a:pPr indent="0" lvl="0" marL="0" rtl="0" algn="l">
                        <a:spcBef>
                          <a:spcPts val="0"/>
                        </a:spcBef>
                        <a:spcAft>
                          <a:spcPts val="0"/>
                        </a:spcAft>
                        <a:buNone/>
                      </a:pPr>
                      <a:r>
                        <a:rPr b="1" lang="en" sz="1100" u="sng">
                          <a:solidFill>
                            <a:schemeClr val="dk1"/>
                          </a:solidFill>
                          <a:latin typeface="Quattrocento"/>
                          <a:ea typeface="Quattrocento"/>
                          <a:cs typeface="Quattrocento"/>
                          <a:sym typeface="Quattrocento"/>
                          <a:hlinkClick action="ppaction://hlinksldjump" r:id="rId3">
                            <a:extLst>
                              <a:ext uri="{A12FA001-AC4F-418D-AE19-62706E023703}">
                                <ahyp:hlinkClr val="tx"/>
                              </a:ext>
                            </a:extLst>
                          </a:hlinkClick>
                        </a:rPr>
                        <a:t>Fonts</a:t>
                      </a:r>
                      <a:endParaRPr b="1" sz="1100" u="sng">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100">
                          <a:solidFill>
                            <a:schemeClr val="dk1"/>
                          </a:solidFill>
                          <a:latin typeface="Quattrocento"/>
                          <a:ea typeface="Quattrocento"/>
                          <a:cs typeface="Quattrocento"/>
                          <a:sym typeface="Quattrocento"/>
                        </a:rPr>
                        <a:t>To view this template correctly in PowerPoint, download and install the fonts we used</a:t>
                      </a:r>
                      <a:endParaRPr sz="1100">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420750">
                <a:tc>
                  <a:txBody>
                    <a:bodyPr/>
                    <a:lstStyle/>
                    <a:p>
                      <a:pPr indent="0" lvl="0" marL="0" rtl="0" algn="l">
                        <a:spcBef>
                          <a:spcPts val="0"/>
                        </a:spcBef>
                        <a:spcAft>
                          <a:spcPts val="0"/>
                        </a:spcAft>
                        <a:buNone/>
                      </a:pPr>
                      <a:r>
                        <a:rPr b="1" lang="en" sz="1100" u="sng">
                          <a:solidFill>
                            <a:schemeClr val="dk1"/>
                          </a:solidFill>
                          <a:latin typeface="Quattrocento"/>
                          <a:ea typeface="Quattrocento"/>
                          <a:cs typeface="Quattrocento"/>
                          <a:sym typeface="Quattrocento"/>
                          <a:hlinkClick action="ppaction://hlinksldjump" r:id="rId4">
                            <a:extLst>
                              <a:ext uri="{A12FA001-AC4F-418D-AE19-62706E023703}">
                                <ahyp:hlinkClr val="tx"/>
                              </a:ext>
                            </a:extLst>
                          </a:hlinkClick>
                        </a:rPr>
                        <a:t>Used</a:t>
                      </a:r>
                      <a:r>
                        <a:rPr b="1" lang="en" sz="1100">
                          <a:solidFill>
                            <a:schemeClr val="dk1"/>
                          </a:solidFill>
                          <a:latin typeface="Quattrocento"/>
                          <a:ea typeface="Quattrocento"/>
                          <a:cs typeface="Quattrocento"/>
                          <a:sym typeface="Quattrocento"/>
                        </a:rPr>
                        <a:t> and </a:t>
                      </a:r>
                      <a:r>
                        <a:rPr b="1" lang="en" sz="1100" u="sng">
                          <a:solidFill>
                            <a:schemeClr val="dk1"/>
                          </a:solidFill>
                          <a:latin typeface="Quattrocento"/>
                          <a:ea typeface="Quattrocento"/>
                          <a:cs typeface="Quattrocento"/>
                          <a:sym typeface="Quattrocento"/>
                          <a:hlinkClick action="ppaction://hlinksldjump" r:id="rId5">
                            <a:extLst>
                              <a:ext uri="{A12FA001-AC4F-418D-AE19-62706E023703}">
                                <ahyp:hlinkClr val="tx"/>
                              </a:ext>
                            </a:extLst>
                          </a:hlinkClick>
                        </a:rPr>
                        <a:t>alternative</a:t>
                      </a:r>
                      <a:r>
                        <a:rPr b="1" lang="en" sz="1100" u="sng">
                          <a:solidFill>
                            <a:schemeClr val="dk1"/>
                          </a:solidFill>
                          <a:latin typeface="Quattrocento"/>
                          <a:ea typeface="Quattrocento"/>
                          <a:cs typeface="Quattrocento"/>
                          <a:sym typeface="Quattrocento"/>
                          <a:hlinkClick action="ppaction://hlinksldjump" r:id="rId6">
                            <a:extLst>
                              <a:ext uri="{A12FA001-AC4F-418D-AE19-62706E023703}">
                                <ahyp:hlinkClr val="tx"/>
                              </a:ext>
                            </a:extLst>
                          </a:hlinkClick>
                        </a:rPr>
                        <a:t> resources</a:t>
                      </a:r>
                      <a:endParaRPr b="1" sz="1100" u="sng">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100">
                          <a:solidFill>
                            <a:schemeClr val="dk1"/>
                          </a:solidFill>
                          <a:latin typeface="Quattrocento"/>
                          <a:ea typeface="Quattrocento"/>
                          <a:cs typeface="Quattrocento"/>
                          <a:sym typeface="Quattrocento"/>
                        </a:rPr>
                        <a:t>An assortment of graphic resources that are suitable for use in this presentation</a:t>
                      </a:r>
                      <a:endParaRPr sz="1100">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312700">
                <a:tc>
                  <a:txBody>
                    <a:bodyPr/>
                    <a:lstStyle/>
                    <a:p>
                      <a:pPr indent="0" lvl="0" marL="0" rtl="0" algn="l">
                        <a:spcBef>
                          <a:spcPts val="0"/>
                        </a:spcBef>
                        <a:spcAft>
                          <a:spcPts val="0"/>
                        </a:spcAft>
                        <a:buNone/>
                      </a:pPr>
                      <a:r>
                        <a:rPr b="1" lang="en" sz="1100" u="sng">
                          <a:solidFill>
                            <a:schemeClr val="dk1"/>
                          </a:solidFill>
                          <a:latin typeface="Quattrocento"/>
                          <a:ea typeface="Quattrocento"/>
                          <a:cs typeface="Quattrocento"/>
                          <a:sym typeface="Quattrocento"/>
                          <a:hlinkClick action="ppaction://hlinksldjump" r:id="rId7">
                            <a:extLst>
                              <a:ext uri="{A12FA001-AC4F-418D-AE19-62706E023703}">
                                <ahyp:hlinkClr val="tx"/>
                              </a:ext>
                            </a:extLst>
                          </a:hlinkClick>
                        </a:rPr>
                        <a:t>Thanks slide</a:t>
                      </a:r>
                      <a:endParaRPr b="1" sz="1100" u="sng">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100">
                          <a:solidFill>
                            <a:schemeClr val="dk1"/>
                          </a:solidFill>
                          <a:latin typeface="Quattrocento"/>
                          <a:ea typeface="Quattrocento"/>
                          <a:cs typeface="Quattrocento"/>
                          <a:sym typeface="Quattrocento"/>
                        </a:rPr>
                        <a:t>You must keep it so that proper credits for our design are given</a:t>
                      </a:r>
                      <a:endParaRPr sz="1100">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312700">
                <a:tc>
                  <a:txBody>
                    <a:bodyPr/>
                    <a:lstStyle/>
                    <a:p>
                      <a:pPr indent="0" lvl="0" marL="0" rtl="0" algn="l">
                        <a:spcBef>
                          <a:spcPts val="0"/>
                        </a:spcBef>
                        <a:spcAft>
                          <a:spcPts val="0"/>
                        </a:spcAft>
                        <a:buNone/>
                      </a:pPr>
                      <a:r>
                        <a:rPr b="1" lang="en" sz="1100" u="sng">
                          <a:solidFill>
                            <a:schemeClr val="dk1"/>
                          </a:solidFill>
                          <a:latin typeface="Quattrocento"/>
                          <a:ea typeface="Quattrocento"/>
                          <a:cs typeface="Quattrocento"/>
                          <a:sym typeface="Quattrocento"/>
                          <a:hlinkClick action="ppaction://hlinksldjump" r:id="rId8">
                            <a:extLst>
                              <a:ext uri="{A12FA001-AC4F-418D-AE19-62706E023703}">
                                <ahyp:hlinkClr val="tx"/>
                              </a:ext>
                            </a:extLst>
                          </a:hlinkClick>
                        </a:rPr>
                        <a:t>Colors</a:t>
                      </a:r>
                      <a:endParaRPr b="1" sz="1100" u="sng">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100">
                          <a:solidFill>
                            <a:schemeClr val="dk1"/>
                          </a:solidFill>
                          <a:latin typeface="Quattrocento"/>
                          <a:ea typeface="Quattrocento"/>
                          <a:cs typeface="Quattrocento"/>
                          <a:sym typeface="Quattrocento"/>
                        </a:rPr>
                        <a:t>All the colors used in this presentation</a:t>
                      </a:r>
                      <a:endParaRPr sz="1100">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420750">
                <a:tc>
                  <a:txBody>
                    <a:bodyPr/>
                    <a:lstStyle/>
                    <a:p>
                      <a:pPr indent="0" lvl="0" marL="0" rtl="0" algn="l">
                        <a:spcBef>
                          <a:spcPts val="0"/>
                        </a:spcBef>
                        <a:spcAft>
                          <a:spcPts val="0"/>
                        </a:spcAft>
                        <a:buNone/>
                      </a:pPr>
                      <a:r>
                        <a:rPr b="1" lang="en" sz="1100" u="sng">
                          <a:solidFill>
                            <a:schemeClr val="dk1"/>
                          </a:solidFill>
                          <a:latin typeface="Quattrocento"/>
                          <a:ea typeface="Quattrocento"/>
                          <a:cs typeface="Quattrocento"/>
                          <a:sym typeface="Quattrocento"/>
                          <a:hlinkClick action="ppaction://hlinksldjump" r:id="rId9">
                            <a:extLst>
                              <a:ext uri="{A12FA001-AC4F-418D-AE19-62706E023703}">
                                <ahyp:hlinkClr val="tx"/>
                              </a:ext>
                            </a:extLst>
                          </a:hlinkClick>
                        </a:rPr>
                        <a:t>Icons</a:t>
                      </a:r>
                      <a:r>
                        <a:rPr b="1" lang="en" sz="1100">
                          <a:solidFill>
                            <a:schemeClr val="dk1"/>
                          </a:solidFill>
                          <a:latin typeface="Quattrocento"/>
                          <a:ea typeface="Quattrocento"/>
                          <a:cs typeface="Quattrocento"/>
                          <a:sym typeface="Quattrocento"/>
                        </a:rPr>
                        <a:t> and </a:t>
                      </a:r>
                      <a:r>
                        <a:rPr b="1" lang="en" sz="1100" u="sng">
                          <a:solidFill>
                            <a:schemeClr val="dk1"/>
                          </a:solidFill>
                          <a:latin typeface="Quattrocento"/>
                          <a:ea typeface="Quattrocento"/>
                          <a:cs typeface="Quattrocento"/>
                          <a:sym typeface="Quattrocento"/>
                          <a:hlinkClick action="ppaction://hlinksldjump" r:id="rId10">
                            <a:extLst>
                              <a:ext uri="{A12FA001-AC4F-418D-AE19-62706E023703}">
                                <ahyp:hlinkClr val="tx"/>
                              </a:ext>
                            </a:extLst>
                          </a:hlinkClick>
                        </a:rPr>
                        <a:t>infographic resources</a:t>
                      </a:r>
                      <a:endParaRPr b="1" sz="1100" u="sng">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100">
                          <a:solidFill>
                            <a:schemeClr val="dk1"/>
                          </a:solidFill>
                          <a:latin typeface="Quattrocento"/>
                          <a:ea typeface="Quattrocento"/>
                          <a:cs typeface="Quattrocento"/>
                          <a:sym typeface="Quattrocento"/>
                        </a:rPr>
                        <a:t>These can be used in the template, and their size and color can be edited</a:t>
                      </a:r>
                      <a:endParaRPr sz="1100">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312700">
                <a:tc>
                  <a:txBody>
                    <a:bodyPr/>
                    <a:lstStyle/>
                    <a:p>
                      <a:pPr indent="0" lvl="0" marL="0" rtl="0" algn="l">
                        <a:spcBef>
                          <a:spcPts val="0"/>
                        </a:spcBef>
                        <a:spcAft>
                          <a:spcPts val="0"/>
                        </a:spcAft>
                        <a:buNone/>
                      </a:pPr>
                      <a:r>
                        <a:rPr b="1" lang="en" sz="1100">
                          <a:solidFill>
                            <a:schemeClr val="dk1"/>
                          </a:solidFill>
                          <a:latin typeface="Quattrocento"/>
                          <a:ea typeface="Quattrocento"/>
                          <a:cs typeface="Quattrocento"/>
                          <a:sym typeface="Quattrocento"/>
                        </a:rPr>
                        <a:t>Editable presentation theme</a:t>
                      </a:r>
                      <a:r>
                        <a:rPr b="1" lang="en" sz="1100" u="sng">
                          <a:solidFill>
                            <a:schemeClr val="dk1"/>
                          </a:solidFill>
                          <a:latin typeface="Quattrocento"/>
                          <a:ea typeface="Quattrocento"/>
                          <a:cs typeface="Quattrocento"/>
                          <a:sym typeface="Quattrocento"/>
                        </a:rPr>
                        <a:t> </a:t>
                      </a:r>
                      <a:endParaRPr b="1" sz="1100" u="sng">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100">
                          <a:solidFill>
                            <a:schemeClr val="dk1"/>
                          </a:solidFill>
                          <a:latin typeface="Quattrocento"/>
                          <a:ea typeface="Quattrocento"/>
                          <a:cs typeface="Quattrocento"/>
                          <a:sym typeface="Quattrocento"/>
                        </a:rPr>
                        <a:t>You can edit the master slides easily. For more info, click </a:t>
                      </a:r>
                      <a:r>
                        <a:rPr b="1" lang="en" sz="1100" u="sng">
                          <a:solidFill>
                            <a:schemeClr val="dk1"/>
                          </a:solidFill>
                          <a:latin typeface="Quattrocento"/>
                          <a:ea typeface="Quattrocento"/>
                          <a:cs typeface="Quattrocento"/>
                          <a:sym typeface="Quattrocento"/>
                          <a:hlinkClick r:id="rId11">
                            <a:extLst>
                              <a:ext uri="{A12FA001-AC4F-418D-AE19-62706E023703}">
                                <ahyp:hlinkClr val="tx"/>
                              </a:ext>
                            </a:extLst>
                          </a:hlinkClick>
                        </a:rPr>
                        <a:t>here</a:t>
                      </a:r>
                      <a:endParaRPr sz="1100">
                        <a:solidFill>
                          <a:schemeClr val="dk1"/>
                        </a:solidFill>
                        <a:latin typeface="Quattrocento"/>
                        <a:ea typeface="Quattrocento"/>
                        <a:cs typeface="Quattrocento"/>
                        <a:sym typeface="Quattrocen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bl>
          </a:graphicData>
        </a:graphic>
      </p:graphicFrame>
      <p:sp>
        <p:nvSpPr>
          <p:cNvPr id="1259" name="Google Shape;1259;p27"/>
          <p:cNvSpPr txBox="1"/>
          <p:nvPr/>
        </p:nvSpPr>
        <p:spPr>
          <a:xfrm>
            <a:off x="713350" y="4182275"/>
            <a:ext cx="3668400" cy="424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Quattrocento"/>
                <a:ea typeface="Quattrocento"/>
                <a:cs typeface="Quattrocento"/>
                <a:sym typeface="Quattrocento"/>
              </a:rPr>
              <a:t>For more info:</a:t>
            </a:r>
            <a:br>
              <a:rPr b="1" lang="en" sz="1100">
                <a:solidFill>
                  <a:schemeClr val="dk1"/>
                </a:solidFill>
                <a:latin typeface="Quattrocento"/>
                <a:ea typeface="Quattrocento"/>
                <a:cs typeface="Quattrocento"/>
                <a:sym typeface="Quattrocento"/>
              </a:rPr>
            </a:br>
            <a:r>
              <a:rPr b="1" lang="en" sz="1100" u="sng">
                <a:solidFill>
                  <a:schemeClr val="dk1"/>
                </a:solidFill>
                <a:latin typeface="Quattrocento"/>
                <a:ea typeface="Quattrocento"/>
                <a:cs typeface="Quattrocento"/>
                <a:sym typeface="Quattrocento"/>
                <a:hlinkClick r:id="rId12">
                  <a:extLst>
                    <a:ext uri="{A12FA001-AC4F-418D-AE19-62706E023703}">
                      <ahyp:hlinkClr val="tx"/>
                    </a:ext>
                  </a:extLst>
                </a:hlinkClick>
              </a:rPr>
              <a:t>SLIDESGO</a:t>
            </a:r>
            <a:r>
              <a:rPr b="1" lang="en" sz="1100">
                <a:solidFill>
                  <a:schemeClr val="dk1"/>
                </a:solidFill>
                <a:uFill>
                  <a:noFill/>
                </a:uFill>
                <a:latin typeface="Quattrocento"/>
                <a:ea typeface="Quattrocento"/>
                <a:cs typeface="Quattrocento"/>
                <a:sym typeface="Quattrocento"/>
                <a:hlinkClick r:id="rId13">
                  <a:extLst>
                    <a:ext uri="{A12FA001-AC4F-418D-AE19-62706E023703}">
                      <ahyp:hlinkClr val="tx"/>
                    </a:ext>
                  </a:extLst>
                </a:hlinkClick>
              </a:rPr>
              <a:t> </a:t>
            </a:r>
            <a:r>
              <a:rPr b="1" lang="en" sz="1100">
                <a:solidFill>
                  <a:schemeClr val="dk1"/>
                </a:solidFill>
                <a:latin typeface="Quattrocento"/>
                <a:ea typeface="Quattrocento"/>
                <a:cs typeface="Quattrocento"/>
                <a:sym typeface="Quattrocento"/>
              </a:rPr>
              <a:t>| </a:t>
            </a:r>
            <a:r>
              <a:rPr b="1" lang="en" sz="1100" u="sng">
                <a:solidFill>
                  <a:schemeClr val="dk1"/>
                </a:solidFill>
                <a:latin typeface="Quattrocento"/>
                <a:ea typeface="Quattrocento"/>
                <a:cs typeface="Quattrocento"/>
                <a:sym typeface="Quattrocento"/>
                <a:hlinkClick r:id="rId14">
                  <a:extLst>
                    <a:ext uri="{A12FA001-AC4F-418D-AE19-62706E023703}">
                      <ahyp:hlinkClr val="tx"/>
                    </a:ext>
                  </a:extLst>
                </a:hlinkClick>
              </a:rPr>
              <a:t>BLOG</a:t>
            </a:r>
            <a:r>
              <a:rPr b="1" lang="en" sz="1100">
                <a:solidFill>
                  <a:schemeClr val="dk1"/>
                </a:solidFill>
                <a:latin typeface="Quattrocento"/>
                <a:ea typeface="Quattrocento"/>
                <a:cs typeface="Quattrocento"/>
                <a:sym typeface="Quattrocento"/>
              </a:rPr>
              <a:t> | </a:t>
            </a:r>
            <a:r>
              <a:rPr b="1" lang="en" sz="1100" u="sng">
                <a:solidFill>
                  <a:schemeClr val="dk1"/>
                </a:solidFill>
                <a:latin typeface="Quattrocento"/>
                <a:ea typeface="Quattrocento"/>
                <a:cs typeface="Quattrocento"/>
                <a:sym typeface="Quattrocento"/>
                <a:hlinkClick r:id="rId15">
                  <a:extLst>
                    <a:ext uri="{A12FA001-AC4F-418D-AE19-62706E023703}">
                      <ahyp:hlinkClr val="tx"/>
                    </a:ext>
                  </a:extLst>
                </a:hlinkClick>
              </a:rPr>
              <a:t>FAQ</a:t>
            </a:r>
            <a:r>
              <a:rPr b="1" lang="en" sz="1100" u="sng">
                <a:solidFill>
                  <a:schemeClr val="dk1"/>
                </a:solidFill>
                <a:latin typeface="Quattrocento"/>
                <a:ea typeface="Quattrocento"/>
                <a:cs typeface="Quattrocento"/>
                <a:sym typeface="Quattrocento"/>
              </a:rPr>
              <a:t>s</a:t>
            </a:r>
            <a:endParaRPr b="1" sz="1100" u="sng">
              <a:solidFill>
                <a:schemeClr val="dk1"/>
              </a:solidFill>
              <a:latin typeface="Quattrocento"/>
              <a:ea typeface="Quattrocento"/>
              <a:cs typeface="Quattrocento"/>
              <a:sym typeface="Quattrocento"/>
            </a:endParaRPr>
          </a:p>
        </p:txBody>
      </p:sp>
      <p:sp>
        <p:nvSpPr>
          <p:cNvPr id="1260" name="Google Shape;1260;p27"/>
          <p:cNvSpPr txBox="1"/>
          <p:nvPr/>
        </p:nvSpPr>
        <p:spPr>
          <a:xfrm>
            <a:off x="4762500" y="4182275"/>
            <a:ext cx="3668400" cy="424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Quattrocento"/>
                <a:ea typeface="Quattrocento"/>
                <a:cs typeface="Quattrocento"/>
                <a:sym typeface="Quattrocento"/>
              </a:rPr>
              <a:t>You can visit our sister </a:t>
            </a:r>
            <a:r>
              <a:rPr lang="en" sz="1100">
                <a:solidFill>
                  <a:schemeClr val="dk1"/>
                </a:solidFill>
                <a:latin typeface="Quattrocento"/>
                <a:ea typeface="Quattrocento"/>
                <a:cs typeface="Quattrocento"/>
                <a:sym typeface="Quattrocento"/>
              </a:rPr>
              <a:t>projects</a:t>
            </a:r>
            <a:r>
              <a:rPr lang="en" sz="1100">
                <a:solidFill>
                  <a:schemeClr val="dk1"/>
                </a:solidFill>
                <a:latin typeface="Quattrocento"/>
                <a:ea typeface="Quattrocento"/>
                <a:cs typeface="Quattrocento"/>
                <a:sym typeface="Quattrocento"/>
              </a:rPr>
              <a:t>:</a:t>
            </a:r>
            <a:br>
              <a:rPr b="1" lang="en" sz="1100">
                <a:solidFill>
                  <a:schemeClr val="dk1"/>
                </a:solidFill>
                <a:latin typeface="Quattrocento"/>
                <a:ea typeface="Quattrocento"/>
                <a:cs typeface="Quattrocento"/>
                <a:sym typeface="Quattrocento"/>
              </a:rPr>
            </a:br>
            <a:r>
              <a:rPr b="1" lang="en" sz="1100" u="sng">
                <a:solidFill>
                  <a:schemeClr val="dk1"/>
                </a:solidFill>
                <a:latin typeface="Quattrocento"/>
                <a:ea typeface="Quattrocento"/>
                <a:cs typeface="Quattrocento"/>
                <a:sym typeface="Quattrocento"/>
                <a:hlinkClick r:id="rId16">
                  <a:extLst>
                    <a:ext uri="{A12FA001-AC4F-418D-AE19-62706E023703}">
                      <ahyp:hlinkClr val="tx"/>
                    </a:ext>
                  </a:extLst>
                </a:hlinkClick>
              </a:rPr>
              <a:t>FREEPIK</a:t>
            </a:r>
            <a:r>
              <a:rPr b="1" lang="en" sz="1100">
                <a:solidFill>
                  <a:schemeClr val="dk1"/>
                </a:solidFill>
                <a:latin typeface="Quattrocento"/>
                <a:ea typeface="Quattrocento"/>
                <a:cs typeface="Quattrocento"/>
                <a:sym typeface="Quattrocento"/>
              </a:rPr>
              <a:t> | </a:t>
            </a:r>
            <a:r>
              <a:rPr b="1" lang="en" sz="1100" u="sng">
                <a:solidFill>
                  <a:schemeClr val="dk1"/>
                </a:solidFill>
                <a:latin typeface="Quattrocento"/>
                <a:ea typeface="Quattrocento"/>
                <a:cs typeface="Quattrocento"/>
                <a:sym typeface="Quattrocento"/>
                <a:hlinkClick r:id="rId17">
                  <a:extLst>
                    <a:ext uri="{A12FA001-AC4F-418D-AE19-62706E023703}">
                      <ahyp:hlinkClr val="tx"/>
                    </a:ext>
                  </a:extLst>
                </a:hlinkClick>
              </a:rPr>
              <a:t>FLATICON</a:t>
            </a:r>
            <a:r>
              <a:rPr b="1" lang="en" sz="1100">
                <a:solidFill>
                  <a:schemeClr val="dk1"/>
                </a:solidFill>
                <a:latin typeface="Quattrocento"/>
                <a:ea typeface="Quattrocento"/>
                <a:cs typeface="Quattrocento"/>
                <a:sym typeface="Quattrocento"/>
              </a:rPr>
              <a:t> | </a:t>
            </a:r>
            <a:r>
              <a:rPr b="1" lang="en" sz="1100" u="sng">
                <a:solidFill>
                  <a:schemeClr val="dk1"/>
                </a:solidFill>
                <a:latin typeface="Quattrocento"/>
                <a:ea typeface="Quattrocento"/>
                <a:cs typeface="Quattrocento"/>
                <a:sym typeface="Quattrocento"/>
                <a:hlinkClick r:id="rId18">
                  <a:extLst>
                    <a:ext uri="{A12FA001-AC4F-418D-AE19-62706E023703}">
                      <ahyp:hlinkClr val="tx"/>
                    </a:ext>
                  </a:extLst>
                </a:hlinkClick>
              </a:rPr>
              <a:t>STORYSET</a:t>
            </a:r>
            <a:r>
              <a:rPr b="1" lang="en" sz="1100">
                <a:solidFill>
                  <a:schemeClr val="dk1"/>
                </a:solidFill>
                <a:latin typeface="Quattrocento"/>
                <a:ea typeface="Quattrocento"/>
                <a:cs typeface="Quattrocento"/>
                <a:sym typeface="Quattrocento"/>
              </a:rPr>
              <a:t> | </a:t>
            </a:r>
            <a:r>
              <a:rPr b="1" lang="en" sz="1100" u="sng">
                <a:solidFill>
                  <a:schemeClr val="dk1"/>
                </a:solidFill>
                <a:latin typeface="Quattrocento"/>
                <a:ea typeface="Quattrocento"/>
                <a:cs typeface="Quattrocento"/>
                <a:sym typeface="Quattrocento"/>
                <a:hlinkClick r:id="rId19">
                  <a:extLst>
                    <a:ext uri="{A12FA001-AC4F-418D-AE19-62706E023703}">
                      <ahyp:hlinkClr val="tx"/>
                    </a:ext>
                  </a:extLst>
                </a:hlinkClick>
              </a:rPr>
              <a:t>WEPIK</a:t>
            </a:r>
            <a:r>
              <a:rPr b="1" lang="en" sz="1100">
                <a:solidFill>
                  <a:schemeClr val="dk1"/>
                </a:solidFill>
                <a:uFill>
                  <a:noFill/>
                </a:uFill>
                <a:latin typeface="Quattrocento"/>
                <a:ea typeface="Quattrocento"/>
                <a:cs typeface="Quattrocento"/>
                <a:sym typeface="Quattrocento"/>
                <a:hlinkClick r:id="rId20">
                  <a:extLst>
                    <a:ext uri="{A12FA001-AC4F-418D-AE19-62706E023703}">
                      <ahyp:hlinkClr val="tx"/>
                    </a:ext>
                  </a:extLst>
                </a:hlinkClick>
              </a:rPr>
              <a:t> </a:t>
            </a:r>
            <a:r>
              <a:rPr b="1" lang="en" sz="1100">
                <a:solidFill>
                  <a:schemeClr val="dk1"/>
                </a:solidFill>
                <a:latin typeface="Quattrocento"/>
                <a:ea typeface="Quattrocento"/>
                <a:cs typeface="Quattrocento"/>
                <a:sym typeface="Quattrocento"/>
              </a:rPr>
              <a:t>| </a:t>
            </a:r>
            <a:r>
              <a:rPr b="1" lang="en" sz="1100" u="sng">
                <a:solidFill>
                  <a:schemeClr val="dk1"/>
                </a:solidFill>
                <a:latin typeface="Quattrocento"/>
                <a:ea typeface="Quattrocento"/>
                <a:cs typeface="Quattrocento"/>
                <a:sym typeface="Quattrocento"/>
                <a:hlinkClick r:id="rId21">
                  <a:extLst>
                    <a:ext uri="{A12FA001-AC4F-418D-AE19-62706E023703}">
                      <ahyp:hlinkClr val="tx"/>
                    </a:ext>
                  </a:extLst>
                </a:hlinkClick>
              </a:rPr>
              <a:t>VIDEVO</a:t>
            </a:r>
            <a:endParaRPr b="1" sz="1100" u="sng">
              <a:solidFill>
                <a:schemeClr val="dk1"/>
              </a:solidFill>
              <a:latin typeface="Quattrocento"/>
              <a:ea typeface="Quattrocento"/>
              <a:cs typeface="Quattrocento"/>
              <a:sym typeface="Quattrocen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6" name="Shape 1706"/>
        <p:cNvGrpSpPr/>
        <p:nvPr/>
      </p:nvGrpSpPr>
      <p:grpSpPr>
        <a:xfrm>
          <a:off x="0" y="0"/>
          <a:ext cx="0" cy="0"/>
          <a:chOff x="0" y="0"/>
          <a:chExt cx="0" cy="0"/>
        </a:xfrm>
      </p:grpSpPr>
      <p:sp>
        <p:nvSpPr>
          <p:cNvPr id="1707" name="Google Shape;1707;p45"/>
          <p:cNvSpPr/>
          <p:nvPr/>
        </p:nvSpPr>
        <p:spPr>
          <a:xfrm>
            <a:off x="6046736" y="2726794"/>
            <a:ext cx="516900" cy="516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6748521" y="2726794"/>
            <a:ext cx="516900" cy="516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txBox="1"/>
          <p:nvPr>
            <p:ph type="title"/>
          </p:nvPr>
        </p:nvSpPr>
        <p:spPr>
          <a:xfrm>
            <a:off x="4888025" y="837012"/>
            <a:ext cx="3536100" cy="76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710" name="Google Shape;1710;p45"/>
          <p:cNvSpPr txBox="1"/>
          <p:nvPr>
            <p:ph idx="1" type="subTitle"/>
          </p:nvPr>
        </p:nvSpPr>
        <p:spPr>
          <a:xfrm>
            <a:off x="4888025" y="1730157"/>
            <a:ext cx="3536100" cy="86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have any questions?</a:t>
            </a:r>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1711" name="Google Shape;1711;p45"/>
          <p:cNvSpPr/>
          <p:nvPr/>
        </p:nvSpPr>
        <p:spPr>
          <a:xfrm>
            <a:off x="5344950" y="2726794"/>
            <a:ext cx="516900" cy="516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5425507" y="2807106"/>
            <a:ext cx="355855" cy="35627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713" name="Google Shape;1713;p45"/>
          <p:cNvGrpSpPr/>
          <p:nvPr/>
        </p:nvGrpSpPr>
        <p:grpSpPr>
          <a:xfrm>
            <a:off x="6127078" y="2807309"/>
            <a:ext cx="356264" cy="355871"/>
            <a:chOff x="3303268" y="3817349"/>
            <a:chExt cx="346056" cy="345674"/>
          </a:xfrm>
        </p:grpSpPr>
        <p:sp>
          <p:nvSpPr>
            <p:cNvPr id="1714" name="Google Shape;1714;p4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15" name="Google Shape;1715;p4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16" name="Google Shape;1716;p4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17" name="Google Shape;1717;p4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718" name="Google Shape;1718;p45"/>
          <p:cNvGrpSpPr/>
          <p:nvPr/>
        </p:nvGrpSpPr>
        <p:grpSpPr>
          <a:xfrm>
            <a:off x="6828862" y="2807309"/>
            <a:ext cx="356264" cy="355871"/>
            <a:chOff x="3752358" y="3817349"/>
            <a:chExt cx="346056" cy="345674"/>
          </a:xfrm>
        </p:grpSpPr>
        <p:sp>
          <p:nvSpPr>
            <p:cNvPr id="1719" name="Google Shape;1719;p4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20" name="Google Shape;1720;p4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21" name="Google Shape;1721;p4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22" name="Google Shape;1722;p4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723" name="Google Shape;1723;p45"/>
          <p:cNvSpPr/>
          <p:nvPr/>
        </p:nvSpPr>
        <p:spPr>
          <a:xfrm>
            <a:off x="7450296" y="2726794"/>
            <a:ext cx="516900" cy="516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4" name="Google Shape;1724;p45"/>
          <p:cNvGrpSpPr/>
          <p:nvPr/>
        </p:nvGrpSpPr>
        <p:grpSpPr>
          <a:xfrm>
            <a:off x="7530594" y="2807291"/>
            <a:ext cx="356266" cy="355906"/>
            <a:chOff x="4201447" y="3817349"/>
            <a:chExt cx="346024" cy="345674"/>
          </a:xfrm>
        </p:grpSpPr>
        <p:sp>
          <p:nvSpPr>
            <p:cNvPr id="1725" name="Google Shape;1725;p4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26" name="Google Shape;1726;p4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727" name="Google Shape;1727;p45"/>
          <p:cNvSpPr txBox="1"/>
          <p:nvPr/>
        </p:nvSpPr>
        <p:spPr>
          <a:xfrm>
            <a:off x="4888025" y="4049988"/>
            <a:ext cx="3536100" cy="2565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Quattrocento"/>
                <a:ea typeface="Quattrocento"/>
                <a:cs typeface="Quattrocento"/>
                <a:sym typeface="Quattrocento"/>
              </a:rPr>
              <a:t>Please keep this slide for attribution</a:t>
            </a:r>
            <a:endParaRPr sz="1000">
              <a:solidFill>
                <a:schemeClr val="dk1"/>
              </a:solidFill>
              <a:latin typeface="Quattrocento"/>
              <a:ea typeface="Quattrocento"/>
              <a:cs typeface="Quattrocento"/>
              <a:sym typeface="Quattrocento"/>
            </a:endParaRPr>
          </a:p>
        </p:txBody>
      </p:sp>
      <p:grpSp>
        <p:nvGrpSpPr>
          <p:cNvPr id="1728" name="Google Shape;1728;p45"/>
          <p:cNvGrpSpPr/>
          <p:nvPr/>
        </p:nvGrpSpPr>
        <p:grpSpPr>
          <a:xfrm>
            <a:off x="343593" y="892163"/>
            <a:ext cx="4358055" cy="3359174"/>
            <a:chOff x="343593" y="892163"/>
            <a:chExt cx="4358055" cy="3359174"/>
          </a:xfrm>
        </p:grpSpPr>
        <p:sp>
          <p:nvSpPr>
            <p:cNvPr id="1729" name="Google Shape;1729;p45"/>
            <p:cNvSpPr/>
            <p:nvPr/>
          </p:nvSpPr>
          <p:spPr>
            <a:xfrm>
              <a:off x="2809674" y="3466548"/>
              <a:ext cx="1494276" cy="602274"/>
            </a:xfrm>
            <a:custGeom>
              <a:rect b="b" l="l" r="r" t="t"/>
              <a:pathLst>
                <a:path extrusionOk="0" h="27026" w="67053">
                  <a:moveTo>
                    <a:pt x="66881" y="171"/>
                  </a:moveTo>
                  <a:lnTo>
                    <a:pt x="66881" y="6654"/>
                  </a:lnTo>
                  <a:lnTo>
                    <a:pt x="171" y="26821"/>
                  </a:lnTo>
                  <a:lnTo>
                    <a:pt x="171" y="23648"/>
                  </a:lnTo>
                  <a:lnTo>
                    <a:pt x="5426" y="22112"/>
                  </a:lnTo>
                  <a:cubicBezTo>
                    <a:pt x="5460" y="22112"/>
                    <a:pt x="5494" y="22078"/>
                    <a:pt x="5494" y="22044"/>
                  </a:cubicBezTo>
                  <a:lnTo>
                    <a:pt x="5494" y="18870"/>
                  </a:lnTo>
                  <a:lnTo>
                    <a:pt x="10647" y="17437"/>
                  </a:lnTo>
                  <a:cubicBezTo>
                    <a:pt x="10681" y="17437"/>
                    <a:pt x="10715" y="17403"/>
                    <a:pt x="10715" y="17369"/>
                  </a:cubicBezTo>
                  <a:lnTo>
                    <a:pt x="10715" y="14127"/>
                  </a:lnTo>
                  <a:lnTo>
                    <a:pt x="66881" y="171"/>
                  </a:lnTo>
                  <a:close/>
                  <a:moveTo>
                    <a:pt x="66950" y="0"/>
                  </a:moveTo>
                  <a:lnTo>
                    <a:pt x="10578" y="13957"/>
                  </a:lnTo>
                  <a:cubicBezTo>
                    <a:pt x="10544" y="13991"/>
                    <a:pt x="10510" y="14025"/>
                    <a:pt x="10510" y="14059"/>
                  </a:cubicBezTo>
                  <a:lnTo>
                    <a:pt x="10510" y="17301"/>
                  </a:lnTo>
                  <a:lnTo>
                    <a:pt x="5392" y="18734"/>
                  </a:lnTo>
                  <a:cubicBezTo>
                    <a:pt x="5358" y="18734"/>
                    <a:pt x="5324" y="18768"/>
                    <a:pt x="5324" y="18802"/>
                  </a:cubicBezTo>
                  <a:lnTo>
                    <a:pt x="5324" y="21976"/>
                  </a:lnTo>
                  <a:lnTo>
                    <a:pt x="34" y="23511"/>
                  </a:lnTo>
                  <a:cubicBezTo>
                    <a:pt x="0" y="23511"/>
                    <a:pt x="0" y="23545"/>
                    <a:pt x="0" y="23579"/>
                  </a:cubicBezTo>
                  <a:lnTo>
                    <a:pt x="0" y="26923"/>
                  </a:lnTo>
                  <a:cubicBezTo>
                    <a:pt x="0" y="26958"/>
                    <a:pt x="0" y="26992"/>
                    <a:pt x="34" y="26992"/>
                  </a:cubicBezTo>
                  <a:cubicBezTo>
                    <a:pt x="34" y="26992"/>
                    <a:pt x="34" y="27026"/>
                    <a:pt x="69" y="27026"/>
                  </a:cubicBezTo>
                  <a:lnTo>
                    <a:pt x="103" y="27026"/>
                  </a:lnTo>
                  <a:lnTo>
                    <a:pt x="66984" y="6791"/>
                  </a:lnTo>
                  <a:cubicBezTo>
                    <a:pt x="67052" y="6791"/>
                    <a:pt x="67052" y="6757"/>
                    <a:pt x="67052" y="6688"/>
                  </a:cubicBezTo>
                  <a:lnTo>
                    <a:pt x="67052" y="69"/>
                  </a:lnTo>
                  <a:cubicBezTo>
                    <a:pt x="67052" y="34"/>
                    <a:pt x="67052" y="34"/>
                    <a:pt x="67018"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786151" y="3505324"/>
              <a:ext cx="2262306" cy="350588"/>
            </a:xfrm>
            <a:custGeom>
              <a:rect b="b" l="l" r="r" t="t"/>
              <a:pathLst>
                <a:path extrusionOk="0" h="15732" w="101517">
                  <a:moveTo>
                    <a:pt x="103" y="1"/>
                  </a:moveTo>
                  <a:cubicBezTo>
                    <a:pt x="69" y="1"/>
                    <a:pt x="69" y="1"/>
                    <a:pt x="35" y="35"/>
                  </a:cubicBezTo>
                  <a:cubicBezTo>
                    <a:pt x="35" y="35"/>
                    <a:pt x="1" y="69"/>
                    <a:pt x="1" y="103"/>
                  </a:cubicBezTo>
                  <a:lnTo>
                    <a:pt x="1" y="2321"/>
                  </a:lnTo>
                  <a:cubicBezTo>
                    <a:pt x="1" y="2355"/>
                    <a:pt x="35" y="2389"/>
                    <a:pt x="103" y="2389"/>
                  </a:cubicBezTo>
                  <a:lnTo>
                    <a:pt x="101415" y="15697"/>
                  </a:lnTo>
                  <a:cubicBezTo>
                    <a:pt x="101415" y="15731"/>
                    <a:pt x="101415" y="15731"/>
                    <a:pt x="101415" y="15731"/>
                  </a:cubicBezTo>
                  <a:cubicBezTo>
                    <a:pt x="101449" y="15731"/>
                    <a:pt x="101483" y="15697"/>
                    <a:pt x="101517" y="15629"/>
                  </a:cubicBezTo>
                  <a:cubicBezTo>
                    <a:pt x="101517" y="15595"/>
                    <a:pt x="101483" y="15561"/>
                    <a:pt x="101415" y="15561"/>
                  </a:cubicBezTo>
                  <a:lnTo>
                    <a:pt x="172" y="2219"/>
                  </a:lnTo>
                  <a:lnTo>
                    <a:pt x="172" y="205"/>
                  </a:lnTo>
                  <a:lnTo>
                    <a:pt x="101415" y="12387"/>
                  </a:lnTo>
                  <a:cubicBezTo>
                    <a:pt x="101424" y="12396"/>
                    <a:pt x="101433" y="12401"/>
                    <a:pt x="101442" y="12401"/>
                  </a:cubicBezTo>
                  <a:cubicBezTo>
                    <a:pt x="101467" y="12401"/>
                    <a:pt x="101492" y="12369"/>
                    <a:pt x="101517" y="12319"/>
                  </a:cubicBezTo>
                  <a:cubicBezTo>
                    <a:pt x="101517" y="12285"/>
                    <a:pt x="101483" y="12217"/>
                    <a:pt x="101415" y="12217"/>
                  </a:cubicBezTo>
                  <a:lnTo>
                    <a:pt x="103"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a:off x="656118" y="3554752"/>
              <a:ext cx="2276012" cy="333094"/>
            </a:xfrm>
            <a:custGeom>
              <a:rect b="b" l="l" r="r" t="t"/>
              <a:pathLst>
                <a:path extrusionOk="0" h="14947" w="102132">
                  <a:moveTo>
                    <a:pt x="5938" y="1"/>
                  </a:moveTo>
                  <a:lnTo>
                    <a:pt x="69" y="785"/>
                  </a:lnTo>
                  <a:cubicBezTo>
                    <a:pt x="35" y="785"/>
                    <a:pt x="1" y="820"/>
                    <a:pt x="1" y="854"/>
                  </a:cubicBezTo>
                  <a:cubicBezTo>
                    <a:pt x="1" y="922"/>
                    <a:pt x="35" y="956"/>
                    <a:pt x="69" y="956"/>
                  </a:cubicBezTo>
                  <a:lnTo>
                    <a:pt x="102029" y="14912"/>
                  </a:lnTo>
                  <a:cubicBezTo>
                    <a:pt x="102029" y="14947"/>
                    <a:pt x="102063" y="14947"/>
                    <a:pt x="102063" y="14947"/>
                  </a:cubicBezTo>
                  <a:cubicBezTo>
                    <a:pt x="102097" y="14947"/>
                    <a:pt x="102131" y="14912"/>
                    <a:pt x="102131" y="14844"/>
                  </a:cubicBezTo>
                  <a:cubicBezTo>
                    <a:pt x="102131" y="14810"/>
                    <a:pt x="102097" y="14776"/>
                    <a:pt x="102063" y="14776"/>
                  </a:cubicBezTo>
                  <a:lnTo>
                    <a:pt x="718" y="854"/>
                  </a:lnTo>
                  <a:lnTo>
                    <a:pt x="5938" y="171"/>
                  </a:lnTo>
                  <a:cubicBezTo>
                    <a:pt x="6007" y="171"/>
                    <a:pt x="6041" y="137"/>
                    <a:pt x="6007" y="69"/>
                  </a:cubicBezTo>
                  <a:cubicBezTo>
                    <a:pt x="6007" y="35"/>
                    <a:pt x="5972" y="1"/>
                    <a:pt x="5938"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656118" y="3572246"/>
              <a:ext cx="2276012" cy="387090"/>
            </a:xfrm>
            <a:custGeom>
              <a:rect b="b" l="l" r="r" t="t"/>
              <a:pathLst>
                <a:path extrusionOk="0" h="17370" w="102132">
                  <a:moveTo>
                    <a:pt x="69" y="0"/>
                  </a:moveTo>
                  <a:cubicBezTo>
                    <a:pt x="35" y="0"/>
                    <a:pt x="1" y="35"/>
                    <a:pt x="1" y="69"/>
                  </a:cubicBezTo>
                  <a:lnTo>
                    <a:pt x="1" y="2423"/>
                  </a:lnTo>
                  <a:cubicBezTo>
                    <a:pt x="1" y="2457"/>
                    <a:pt x="35" y="2491"/>
                    <a:pt x="69" y="2491"/>
                  </a:cubicBezTo>
                  <a:lnTo>
                    <a:pt x="102029" y="17369"/>
                  </a:lnTo>
                  <a:lnTo>
                    <a:pt x="102063" y="17369"/>
                  </a:lnTo>
                  <a:cubicBezTo>
                    <a:pt x="102097" y="17369"/>
                    <a:pt x="102131" y="17335"/>
                    <a:pt x="102131" y="17301"/>
                  </a:cubicBezTo>
                  <a:cubicBezTo>
                    <a:pt x="102131" y="17267"/>
                    <a:pt x="102097" y="17199"/>
                    <a:pt x="102063" y="17199"/>
                  </a:cubicBezTo>
                  <a:lnTo>
                    <a:pt x="172" y="2321"/>
                  </a:lnTo>
                  <a:lnTo>
                    <a:pt x="172" y="69"/>
                  </a:lnTo>
                  <a:cubicBezTo>
                    <a:pt x="172" y="35"/>
                    <a:pt x="137" y="0"/>
                    <a:pt x="6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525327" y="3640683"/>
              <a:ext cx="2288157" cy="428139"/>
            </a:xfrm>
            <a:custGeom>
              <a:rect b="b" l="l" r="r" t="t"/>
              <a:pathLst>
                <a:path extrusionOk="0" h="19212" w="102677">
                  <a:moveTo>
                    <a:pt x="103" y="1"/>
                  </a:moveTo>
                  <a:cubicBezTo>
                    <a:pt x="69" y="1"/>
                    <a:pt x="35" y="35"/>
                    <a:pt x="35" y="35"/>
                  </a:cubicBezTo>
                  <a:cubicBezTo>
                    <a:pt x="1" y="69"/>
                    <a:pt x="1" y="69"/>
                    <a:pt x="1" y="103"/>
                  </a:cubicBezTo>
                  <a:lnTo>
                    <a:pt x="1" y="2594"/>
                  </a:lnTo>
                  <a:cubicBezTo>
                    <a:pt x="1" y="2662"/>
                    <a:pt x="35" y="2696"/>
                    <a:pt x="69" y="2696"/>
                  </a:cubicBezTo>
                  <a:lnTo>
                    <a:pt x="102575" y="19212"/>
                  </a:lnTo>
                  <a:cubicBezTo>
                    <a:pt x="102609" y="19212"/>
                    <a:pt x="102643" y="19178"/>
                    <a:pt x="102643" y="19109"/>
                  </a:cubicBezTo>
                  <a:cubicBezTo>
                    <a:pt x="102677" y="19075"/>
                    <a:pt x="102643" y="19041"/>
                    <a:pt x="102575" y="19041"/>
                  </a:cubicBezTo>
                  <a:lnTo>
                    <a:pt x="171" y="2526"/>
                  </a:lnTo>
                  <a:lnTo>
                    <a:pt x="171" y="205"/>
                  </a:lnTo>
                  <a:lnTo>
                    <a:pt x="102575" y="15868"/>
                  </a:lnTo>
                  <a:cubicBezTo>
                    <a:pt x="102609" y="15868"/>
                    <a:pt x="102643" y="15834"/>
                    <a:pt x="102677" y="15765"/>
                  </a:cubicBezTo>
                  <a:cubicBezTo>
                    <a:pt x="102677" y="15731"/>
                    <a:pt x="102643" y="15697"/>
                    <a:pt x="102575" y="15697"/>
                  </a:cubicBezTo>
                  <a:lnTo>
                    <a:pt x="103"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525327" y="3623947"/>
              <a:ext cx="134624" cy="20569"/>
            </a:xfrm>
            <a:custGeom>
              <a:rect b="b" l="l" r="r" t="t"/>
              <a:pathLst>
                <a:path extrusionOk="0" h="923" w="6041">
                  <a:moveTo>
                    <a:pt x="5938" y="1"/>
                  </a:moveTo>
                  <a:lnTo>
                    <a:pt x="69" y="752"/>
                  </a:lnTo>
                  <a:cubicBezTo>
                    <a:pt x="35" y="786"/>
                    <a:pt x="1" y="820"/>
                    <a:pt x="1" y="854"/>
                  </a:cubicBezTo>
                  <a:cubicBezTo>
                    <a:pt x="1" y="922"/>
                    <a:pt x="35" y="922"/>
                    <a:pt x="69" y="922"/>
                  </a:cubicBezTo>
                  <a:lnTo>
                    <a:pt x="103" y="922"/>
                  </a:lnTo>
                  <a:lnTo>
                    <a:pt x="5972" y="171"/>
                  </a:lnTo>
                  <a:cubicBezTo>
                    <a:pt x="6006" y="171"/>
                    <a:pt x="6041" y="137"/>
                    <a:pt x="6041" y="69"/>
                  </a:cubicBezTo>
                  <a:cubicBezTo>
                    <a:pt x="6041" y="35"/>
                    <a:pt x="5972" y="1"/>
                    <a:pt x="5938"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964097" y="1387514"/>
              <a:ext cx="1908710" cy="339178"/>
            </a:xfrm>
            <a:custGeom>
              <a:rect b="b" l="l" r="r" t="t"/>
              <a:pathLst>
                <a:path extrusionOk="0" h="15220" w="85650">
                  <a:moveTo>
                    <a:pt x="85513" y="1"/>
                  </a:moveTo>
                  <a:lnTo>
                    <a:pt x="103" y="15049"/>
                  </a:lnTo>
                  <a:cubicBezTo>
                    <a:pt x="35" y="15049"/>
                    <a:pt x="1" y="15117"/>
                    <a:pt x="35" y="15151"/>
                  </a:cubicBezTo>
                  <a:cubicBezTo>
                    <a:pt x="35" y="15186"/>
                    <a:pt x="69" y="15220"/>
                    <a:pt x="103" y="15220"/>
                  </a:cubicBezTo>
                  <a:lnTo>
                    <a:pt x="137" y="15220"/>
                  </a:lnTo>
                  <a:lnTo>
                    <a:pt x="85547" y="171"/>
                  </a:lnTo>
                  <a:cubicBezTo>
                    <a:pt x="85615" y="171"/>
                    <a:pt x="85650" y="103"/>
                    <a:pt x="85615" y="69"/>
                  </a:cubicBezTo>
                  <a:cubicBezTo>
                    <a:pt x="85615" y="35"/>
                    <a:pt x="85581" y="1"/>
                    <a:pt x="8551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a:off x="1056111" y="1705387"/>
              <a:ext cx="139950" cy="1808316"/>
            </a:xfrm>
            <a:custGeom>
              <a:rect b="b" l="l" r="r" t="t"/>
              <a:pathLst>
                <a:path extrusionOk="0" h="81145" w="6280">
                  <a:moveTo>
                    <a:pt x="376" y="0"/>
                  </a:moveTo>
                  <a:cubicBezTo>
                    <a:pt x="308" y="0"/>
                    <a:pt x="274" y="34"/>
                    <a:pt x="274" y="68"/>
                  </a:cubicBezTo>
                  <a:cubicBezTo>
                    <a:pt x="274" y="137"/>
                    <a:pt x="274" y="171"/>
                    <a:pt x="342" y="171"/>
                  </a:cubicBezTo>
                  <a:lnTo>
                    <a:pt x="6075" y="1195"/>
                  </a:lnTo>
                  <a:lnTo>
                    <a:pt x="5836" y="80258"/>
                  </a:lnTo>
                  <a:lnTo>
                    <a:pt x="69" y="80974"/>
                  </a:lnTo>
                  <a:cubicBezTo>
                    <a:pt x="35" y="80974"/>
                    <a:pt x="1" y="81008"/>
                    <a:pt x="1" y="81043"/>
                  </a:cubicBezTo>
                  <a:cubicBezTo>
                    <a:pt x="1" y="81111"/>
                    <a:pt x="35" y="81145"/>
                    <a:pt x="69" y="81145"/>
                  </a:cubicBezTo>
                  <a:lnTo>
                    <a:pt x="103" y="81145"/>
                  </a:lnTo>
                  <a:lnTo>
                    <a:pt x="5938" y="80428"/>
                  </a:lnTo>
                  <a:cubicBezTo>
                    <a:pt x="6006" y="80394"/>
                    <a:pt x="6006" y="80360"/>
                    <a:pt x="6040" y="80326"/>
                  </a:cubicBezTo>
                  <a:lnTo>
                    <a:pt x="6279" y="1126"/>
                  </a:lnTo>
                  <a:cubicBezTo>
                    <a:pt x="6279" y="1058"/>
                    <a:pt x="6245" y="1024"/>
                    <a:pt x="6177" y="1024"/>
                  </a:cubicBezTo>
                  <a:lnTo>
                    <a:pt x="376"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a:off x="959551" y="1224031"/>
              <a:ext cx="3253142" cy="2522372"/>
            </a:xfrm>
            <a:custGeom>
              <a:rect b="b" l="l" r="r" t="t"/>
              <a:pathLst>
                <a:path extrusionOk="0" h="113187" w="145979">
                  <a:moveTo>
                    <a:pt x="93053" y="205"/>
                  </a:moveTo>
                  <a:lnTo>
                    <a:pt x="145808" y="20611"/>
                  </a:lnTo>
                  <a:lnTo>
                    <a:pt x="145808" y="24637"/>
                  </a:lnTo>
                  <a:lnTo>
                    <a:pt x="93053" y="6279"/>
                  </a:lnTo>
                  <a:lnTo>
                    <a:pt x="93053" y="205"/>
                  </a:lnTo>
                  <a:close/>
                  <a:moveTo>
                    <a:pt x="92883" y="6450"/>
                  </a:moveTo>
                  <a:lnTo>
                    <a:pt x="92917" y="113016"/>
                  </a:lnTo>
                  <a:lnTo>
                    <a:pt x="85717" y="112197"/>
                  </a:lnTo>
                  <a:lnTo>
                    <a:pt x="85819" y="7507"/>
                  </a:lnTo>
                  <a:lnTo>
                    <a:pt x="92883" y="6450"/>
                  </a:lnTo>
                  <a:close/>
                  <a:moveTo>
                    <a:pt x="92951" y="0"/>
                  </a:moveTo>
                  <a:lnTo>
                    <a:pt x="307" y="17608"/>
                  </a:lnTo>
                  <a:cubicBezTo>
                    <a:pt x="273" y="17608"/>
                    <a:pt x="239" y="17642"/>
                    <a:pt x="239" y="17710"/>
                  </a:cubicBezTo>
                  <a:lnTo>
                    <a:pt x="0" y="102165"/>
                  </a:lnTo>
                  <a:cubicBezTo>
                    <a:pt x="0" y="102199"/>
                    <a:pt x="34" y="102233"/>
                    <a:pt x="68" y="102267"/>
                  </a:cubicBezTo>
                  <a:lnTo>
                    <a:pt x="4402" y="102745"/>
                  </a:lnTo>
                  <a:cubicBezTo>
                    <a:pt x="4436" y="102745"/>
                    <a:pt x="4470" y="102711"/>
                    <a:pt x="4470" y="102711"/>
                  </a:cubicBezTo>
                  <a:cubicBezTo>
                    <a:pt x="4504" y="102677"/>
                    <a:pt x="4504" y="102677"/>
                    <a:pt x="4504" y="102643"/>
                  </a:cubicBezTo>
                  <a:lnTo>
                    <a:pt x="4777" y="21703"/>
                  </a:lnTo>
                  <a:cubicBezTo>
                    <a:pt x="4777" y="21668"/>
                    <a:pt x="4743" y="21600"/>
                    <a:pt x="4675" y="21600"/>
                  </a:cubicBezTo>
                  <a:cubicBezTo>
                    <a:pt x="4641" y="21600"/>
                    <a:pt x="4607" y="21668"/>
                    <a:pt x="4607" y="21703"/>
                  </a:cubicBezTo>
                  <a:lnTo>
                    <a:pt x="4334" y="102540"/>
                  </a:lnTo>
                  <a:lnTo>
                    <a:pt x="171" y="102097"/>
                  </a:lnTo>
                  <a:lnTo>
                    <a:pt x="409" y="17778"/>
                  </a:lnTo>
                  <a:lnTo>
                    <a:pt x="92883" y="171"/>
                  </a:lnTo>
                  <a:lnTo>
                    <a:pt x="92883" y="6279"/>
                  </a:lnTo>
                  <a:lnTo>
                    <a:pt x="85751" y="7337"/>
                  </a:lnTo>
                  <a:cubicBezTo>
                    <a:pt x="85683" y="7337"/>
                    <a:pt x="85649" y="7371"/>
                    <a:pt x="85649" y="7439"/>
                  </a:cubicBezTo>
                  <a:lnTo>
                    <a:pt x="85512" y="112265"/>
                  </a:lnTo>
                  <a:cubicBezTo>
                    <a:pt x="85512" y="112299"/>
                    <a:pt x="85546" y="112334"/>
                    <a:pt x="85615" y="112334"/>
                  </a:cubicBezTo>
                  <a:lnTo>
                    <a:pt x="92985" y="113187"/>
                  </a:lnTo>
                  <a:lnTo>
                    <a:pt x="93053" y="113187"/>
                  </a:lnTo>
                  <a:cubicBezTo>
                    <a:pt x="93088" y="113153"/>
                    <a:pt x="93088" y="113153"/>
                    <a:pt x="93088" y="113118"/>
                  </a:cubicBezTo>
                  <a:lnTo>
                    <a:pt x="93053" y="6450"/>
                  </a:lnTo>
                  <a:lnTo>
                    <a:pt x="93053" y="6450"/>
                  </a:lnTo>
                  <a:lnTo>
                    <a:pt x="145876" y="24842"/>
                  </a:lnTo>
                  <a:cubicBezTo>
                    <a:pt x="145910" y="24842"/>
                    <a:pt x="145944" y="24842"/>
                    <a:pt x="145944" y="24808"/>
                  </a:cubicBezTo>
                  <a:cubicBezTo>
                    <a:pt x="145978" y="24808"/>
                    <a:pt x="145978" y="24774"/>
                    <a:pt x="145978" y="24740"/>
                  </a:cubicBezTo>
                  <a:lnTo>
                    <a:pt x="145978" y="20577"/>
                  </a:lnTo>
                  <a:cubicBezTo>
                    <a:pt x="145978" y="20542"/>
                    <a:pt x="145978" y="20508"/>
                    <a:pt x="145944" y="20474"/>
                  </a:cubicBezTo>
                  <a:lnTo>
                    <a:pt x="9301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3030206" y="1405008"/>
              <a:ext cx="121676" cy="2341396"/>
            </a:xfrm>
            <a:custGeom>
              <a:rect b="b" l="l" r="r" t="t"/>
              <a:pathLst>
                <a:path extrusionOk="0" h="105066" w="5460">
                  <a:moveTo>
                    <a:pt x="5391" y="1"/>
                  </a:moveTo>
                  <a:cubicBezTo>
                    <a:pt x="5357" y="1"/>
                    <a:pt x="5289" y="35"/>
                    <a:pt x="5289" y="69"/>
                  </a:cubicBezTo>
                  <a:lnTo>
                    <a:pt x="5118" y="103871"/>
                  </a:lnTo>
                  <a:lnTo>
                    <a:pt x="68" y="104895"/>
                  </a:lnTo>
                  <a:cubicBezTo>
                    <a:pt x="34" y="104929"/>
                    <a:pt x="0" y="104963"/>
                    <a:pt x="0" y="104997"/>
                  </a:cubicBezTo>
                  <a:cubicBezTo>
                    <a:pt x="0" y="105066"/>
                    <a:pt x="34" y="105066"/>
                    <a:pt x="102" y="105066"/>
                  </a:cubicBezTo>
                  <a:lnTo>
                    <a:pt x="5221" y="104008"/>
                  </a:lnTo>
                  <a:cubicBezTo>
                    <a:pt x="5255" y="104008"/>
                    <a:pt x="5289" y="103974"/>
                    <a:pt x="5289" y="103940"/>
                  </a:cubicBezTo>
                  <a:lnTo>
                    <a:pt x="5460" y="69"/>
                  </a:lnTo>
                  <a:cubicBezTo>
                    <a:pt x="5460" y="35"/>
                    <a:pt x="5426" y="1"/>
                    <a:pt x="539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4014200" y="1753278"/>
              <a:ext cx="139928" cy="1726976"/>
            </a:xfrm>
            <a:custGeom>
              <a:rect b="b" l="l" r="r" t="t"/>
              <a:pathLst>
                <a:path extrusionOk="0" h="77495" w="6279">
                  <a:moveTo>
                    <a:pt x="6074" y="172"/>
                  </a:moveTo>
                  <a:lnTo>
                    <a:pt x="6108" y="77324"/>
                  </a:lnTo>
                  <a:lnTo>
                    <a:pt x="171" y="76880"/>
                  </a:lnTo>
                  <a:lnTo>
                    <a:pt x="171" y="820"/>
                  </a:lnTo>
                  <a:lnTo>
                    <a:pt x="6074" y="172"/>
                  </a:lnTo>
                  <a:close/>
                  <a:moveTo>
                    <a:pt x="6176" y="1"/>
                  </a:moveTo>
                  <a:lnTo>
                    <a:pt x="68" y="649"/>
                  </a:lnTo>
                  <a:cubicBezTo>
                    <a:pt x="34" y="649"/>
                    <a:pt x="0" y="683"/>
                    <a:pt x="0" y="718"/>
                  </a:cubicBezTo>
                  <a:lnTo>
                    <a:pt x="0" y="76949"/>
                  </a:lnTo>
                  <a:cubicBezTo>
                    <a:pt x="0" y="76983"/>
                    <a:pt x="34" y="77051"/>
                    <a:pt x="68" y="77051"/>
                  </a:cubicBezTo>
                  <a:lnTo>
                    <a:pt x="6211" y="77495"/>
                  </a:lnTo>
                  <a:cubicBezTo>
                    <a:pt x="6211" y="77495"/>
                    <a:pt x="6245" y="77495"/>
                    <a:pt x="6279" y="77460"/>
                  </a:cubicBezTo>
                  <a:cubicBezTo>
                    <a:pt x="6279" y="77460"/>
                    <a:pt x="6279" y="77426"/>
                    <a:pt x="6279" y="77392"/>
                  </a:cubicBezTo>
                  <a:lnTo>
                    <a:pt x="6279" y="69"/>
                  </a:lnTo>
                  <a:cubicBezTo>
                    <a:pt x="6279" y="35"/>
                    <a:pt x="6245" y="35"/>
                    <a:pt x="624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4150317" y="1773824"/>
              <a:ext cx="62376" cy="1706429"/>
            </a:xfrm>
            <a:custGeom>
              <a:rect b="b" l="l" r="r" t="t"/>
              <a:pathLst>
                <a:path extrusionOk="0" h="76573" w="2799">
                  <a:moveTo>
                    <a:pt x="2730" y="0"/>
                  </a:moveTo>
                  <a:cubicBezTo>
                    <a:pt x="2662" y="0"/>
                    <a:pt x="2628" y="34"/>
                    <a:pt x="2628" y="69"/>
                  </a:cubicBezTo>
                  <a:lnTo>
                    <a:pt x="2628" y="75685"/>
                  </a:lnTo>
                  <a:lnTo>
                    <a:pt x="68" y="76402"/>
                  </a:lnTo>
                  <a:cubicBezTo>
                    <a:pt x="34" y="76402"/>
                    <a:pt x="0" y="76470"/>
                    <a:pt x="0" y="76504"/>
                  </a:cubicBezTo>
                  <a:cubicBezTo>
                    <a:pt x="34" y="76538"/>
                    <a:pt x="68" y="76573"/>
                    <a:pt x="103" y="76573"/>
                  </a:cubicBezTo>
                  <a:lnTo>
                    <a:pt x="2730" y="75856"/>
                  </a:lnTo>
                  <a:cubicBezTo>
                    <a:pt x="2798" y="75822"/>
                    <a:pt x="2798" y="75788"/>
                    <a:pt x="2798" y="75754"/>
                  </a:cubicBezTo>
                  <a:lnTo>
                    <a:pt x="2798" y="69"/>
                  </a:lnTo>
                  <a:cubicBezTo>
                    <a:pt x="2798" y="34"/>
                    <a:pt x="2764" y="0"/>
                    <a:pt x="2730"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4208860" y="3460465"/>
              <a:ext cx="95090" cy="9895"/>
            </a:xfrm>
            <a:custGeom>
              <a:rect b="b" l="l" r="r" t="t"/>
              <a:pathLst>
                <a:path extrusionOk="0" h="444" w="4267">
                  <a:moveTo>
                    <a:pt x="103" y="0"/>
                  </a:moveTo>
                  <a:cubicBezTo>
                    <a:pt x="69" y="0"/>
                    <a:pt x="1" y="34"/>
                    <a:pt x="1" y="69"/>
                  </a:cubicBezTo>
                  <a:cubicBezTo>
                    <a:pt x="1" y="137"/>
                    <a:pt x="35" y="171"/>
                    <a:pt x="103" y="171"/>
                  </a:cubicBezTo>
                  <a:lnTo>
                    <a:pt x="4198" y="444"/>
                  </a:lnTo>
                  <a:cubicBezTo>
                    <a:pt x="4232" y="444"/>
                    <a:pt x="4266" y="410"/>
                    <a:pt x="4266" y="342"/>
                  </a:cubicBezTo>
                  <a:cubicBezTo>
                    <a:pt x="4266" y="307"/>
                    <a:pt x="4232" y="273"/>
                    <a:pt x="4198" y="273"/>
                  </a:cubicBezTo>
                  <a:lnTo>
                    <a:pt x="103"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1504018" y="1502349"/>
              <a:ext cx="2215151" cy="2148252"/>
            </a:xfrm>
            <a:custGeom>
              <a:rect b="b" l="l" r="r" t="t"/>
              <a:pathLst>
                <a:path extrusionOk="0" h="96399" w="99401">
                  <a:moveTo>
                    <a:pt x="59920" y="171"/>
                  </a:moveTo>
                  <a:lnTo>
                    <a:pt x="99230" y="11978"/>
                  </a:lnTo>
                  <a:lnTo>
                    <a:pt x="99230" y="88140"/>
                  </a:lnTo>
                  <a:lnTo>
                    <a:pt x="59818" y="96228"/>
                  </a:lnTo>
                  <a:lnTo>
                    <a:pt x="33031" y="93293"/>
                  </a:lnTo>
                  <a:lnTo>
                    <a:pt x="33031" y="49649"/>
                  </a:lnTo>
                  <a:cubicBezTo>
                    <a:pt x="33031" y="49615"/>
                    <a:pt x="33031" y="49615"/>
                    <a:pt x="32997" y="49581"/>
                  </a:cubicBezTo>
                  <a:lnTo>
                    <a:pt x="32929" y="49581"/>
                  </a:lnTo>
                  <a:lnTo>
                    <a:pt x="17027" y="49820"/>
                  </a:lnTo>
                  <a:cubicBezTo>
                    <a:pt x="16993" y="49820"/>
                    <a:pt x="16959" y="49854"/>
                    <a:pt x="16959" y="49922"/>
                  </a:cubicBezTo>
                  <a:lnTo>
                    <a:pt x="16959" y="91553"/>
                  </a:lnTo>
                  <a:lnTo>
                    <a:pt x="171" y="89915"/>
                  </a:lnTo>
                  <a:lnTo>
                    <a:pt x="171" y="9691"/>
                  </a:lnTo>
                  <a:lnTo>
                    <a:pt x="59920" y="171"/>
                  </a:lnTo>
                  <a:close/>
                  <a:moveTo>
                    <a:pt x="59920" y="0"/>
                  </a:moveTo>
                  <a:lnTo>
                    <a:pt x="68" y="9555"/>
                  </a:lnTo>
                  <a:cubicBezTo>
                    <a:pt x="34" y="9555"/>
                    <a:pt x="0" y="9589"/>
                    <a:pt x="0" y="9623"/>
                  </a:cubicBezTo>
                  <a:lnTo>
                    <a:pt x="0" y="89983"/>
                  </a:lnTo>
                  <a:cubicBezTo>
                    <a:pt x="0" y="90017"/>
                    <a:pt x="34" y="90051"/>
                    <a:pt x="68" y="90051"/>
                  </a:cubicBezTo>
                  <a:lnTo>
                    <a:pt x="17027" y="91723"/>
                  </a:lnTo>
                  <a:lnTo>
                    <a:pt x="17096" y="91723"/>
                  </a:lnTo>
                  <a:cubicBezTo>
                    <a:pt x="17096" y="91689"/>
                    <a:pt x="17130" y="91689"/>
                    <a:pt x="17130" y="91655"/>
                  </a:cubicBezTo>
                  <a:lnTo>
                    <a:pt x="17130" y="49991"/>
                  </a:lnTo>
                  <a:lnTo>
                    <a:pt x="32861" y="49752"/>
                  </a:lnTo>
                  <a:lnTo>
                    <a:pt x="32861" y="93395"/>
                  </a:lnTo>
                  <a:cubicBezTo>
                    <a:pt x="32861" y="93429"/>
                    <a:pt x="32895" y="93464"/>
                    <a:pt x="32929" y="93464"/>
                  </a:cubicBezTo>
                  <a:lnTo>
                    <a:pt x="59818" y="96398"/>
                  </a:lnTo>
                  <a:lnTo>
                    <a:pt x="59852" y="96398"/>
                  </a:lnTo>
                  <a:lnTo>
                    <a:pt x="99332" y="88311"/>
                  </a:lnTo>
                  <a:cubicBezTo>
                    <a:pt x="99366" y="88277"/>
                    <a:pt x="99400" y="88243"/>
                    <a:pt x="99400" y="88209"/>
                  </a:cubicBezTo>
                  <a:lnTo>
                    <a:pt x="99400" y="11909"/>
                  </a:lnTo>
                  <a:cubicBezTo>
                    <a:pt x="99400" y="11875"/>
                    <a:pt x="99366" y="11841"/>
                    <a:pt x="99332" y="11807"/>
                  </a:cubicBezTo>
                  <a:lnTo>
                    <a:pt x="59954"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a:off x="1881191" y="2611807"/>
              <a:ext cx="64649" cy="934611"/>
            </a:xfrm>
            <a:custGeom>
              <a:rect b="b" l="l" r="r" t="t"/>
              <a:pathLst>
                <a:path extrusionOk="0" h="41939" w="2901">
                  <a:moveTo>
                    <a:pt x="2798" y="1"/>
                  </a:moveTo>
                  <a:cubicBezTo>
                    <a:pt x="2764" y="1"/>
                    <a:pt x="2730" y="35"/>
                    <a:pt x="2730" y="69"/>
                  </a:cubicBezTo>
                  <a:lnTo>
                    <a:pt x="2730" y="41358"/>
                  </a:lnTo>
                  <a:lnTo>
                    <a:pt x="102" y="41768"/>
                  </a:lnTo>
                  <a:cubicBezTo>
                    <a:pt x="34" y="41802"/>
                    <a:pt x="0" y="41836"/>
                    <a:pt x="34" y="41870"/>
                  </a:cubicBezTo>
                  <a:cubicBezTo>
                    <a:pt x="34" y="41904"/>
                    <a:pt x="68" y="41938"/>
                    <a:pt x="102" y="41938"/>
                  </a:cubicBezTo>
                  <a:lnTo>
                    <a:pt x="2832" y="41529"/>
                  </a:lnTo>
                  <a:cubicBezTo>
                    <a:pt x="2866" y="41529"/>
                    <a:pt x="2901" y="41495"/>
                    <a:pt x="2901" y="41461"/>
                  </a:cubicBezTo>
                  <a:lnTo>
                    <a:pt x="2901" y="69"/>
                  </a:lnTo>
                  <a:cubicBezTo>
                    <a:pt x="2901" y="35"/>
                    <a:pt x="2866" y="1"/>
                    <a:pt x="2798"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a:off x="2348084" y="2607261"/>
              <a:ext cx="308759" cy="791630"/>
            </a:xfrm>
            <a:custGeom>
              <a:rect b="b" l="l" r="r" t="t"/>
              <a:pathLst>
                <a:path extrusionOk="0" h="35523" w="13855">
                  <a:moveTo>
                    <a:pt x="13684" y="171"/>
                  </a:moveTo>
                  <a:lnTo>
                    <a:pt x="13684" y="35352"/>
                  </a:lnTo>
                  <a:lnTo>
                    <a:pt x="171" y="34396"/>
                  </a:lnTo>
                  <a:lnTo>
                    <a:pt x="171" y="376"/>
                  </a:lnTo>
                  <a:lnTo>
                    <a:pt x="13684" y="171"/>
                  </a:lnTo>
                  <a:close/>
                  <a:moveTo>
                    <a:pt x="13752" y="0"/>
                  </a:moveTo>
                  <a:lnTo>
                    <a:pt x="69" y="205"/>
                  </a:lnTo>
                  <a:cubicBezTo>
                    <a:pt x="35" y="205"/>
                    <a:pt x="1" y="239"/>
                    <a:pt x="1" y="273"/>
                  </a:cubicBezTo>
                  <a:lnTo>
                    <a:pt x="1" y="34499"/>
                  </a:lnTo>
                  <a:cubicBezTo>
                    <a:pt x="1" y="34533"/>
                    <a:pt x="35" y="34567"/>
                    <a:pt x="69" y="34567"/>
                  </a:cubicBezTo>
                  <a:lnTo>
                    <a:pt x="13752" y="35522"/>
                  </a:lnTo>
                  <a:cubicBezTo>
                    <a:pt x="13786" y="35522"/>
                    <a:pt x="13820" y="35522"/>
                    <a:pt x="13820" y="35488"/>
                  </a:cubicBezTo>
                  <a:cubicBezTo>
                    <a:pt x="13855" y="35488"/>
                    <a:pt x="13855" y="35454"/>
                    <a:pt x="13855" y="35454"/>
                  </a:cubicBezTo>
                  <a:lnTo>
                    <a:pt x="13855" y="68"/>
                  </a:lnTo>
                  <a:cubicBezTo>
                    <a:pt x="13855" y="34"/>
                    <a:pt x="13855" y="34"/>
                    <a:pt x="13820"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1593737" y="2619429"/>
              <a:ext cx="211418" cy="708730"/>
            </a:xfrm>
            <a:custGeom>
              <a:rect b="b" l="l" r="r" t="t"/>
              <a:pathLst>
                <a:path extrusionOk="0" h="31803" w="9487">
                  <a:moveTo>
                    <a:pt x="9316" y="171"/>
                  </a:moveTo>
                  <a:lnTo>
                    <a:pt x="9316" y="31632"/>
                  </a:lnTo>
                  <a:lnTo>
                    <a:pt x="171" y="30950"/>
                  </a:lnTo>
                  <a:lnTo>
                    <a:pt x="171" y="341"/>
                  </a:lnTo>
                  <a:lnTo>
                    <a:pt x="9316" y="171"/>
                  </a:lnTo>
                  <a:close/>
                  <a:moveTo>
                    <a:pt x="9419" y="0"/>
                  </a:moveTo>
                  <a:lnTo>
                    <a:pt x="103" y="171"/>
                  </a:lnTo>
                  <a:cubicBezTo>
                    <a:pt x="35" y="205"/>
                    <a:pt x="1" y="239"/>
                    <a:pt x="1" y="273"/>
                  </a:cubicBezTo>
                  <a:lnTo>
                    <a:pt x="1" y="31052"/>
                  </a:lnTo>
                  <a:cubicBezTo>
                    <a:pt x="1" y="31086"/>
                    <a:pt x="35" y="31120"/>
                    <a:pt x="69" y="31120"/>
                  </a:cubicBezTo>
                  <a:lnTo>
                    <a:pt x="9419" y="31803"/>
                  </a:lnTo>
                  <a:lnTo>
                    <a:pt x="9453" y="31803"/>
                  </a:lnTo>
                  <a:cubicBezTo>
                    <a:pt x="9487" y="31769"/>
                    <a:pt x="9487" y="31735"/>
                    <a:pt x="9487" y="31735"/>
                  </a:cubicBezTo>
                  <a:lnTo>
                    <a:pt x="9487" y="103"/>
                  </a:lnTo>
                  <a:cubicBezTo>
                    <a:pt x="9487" y="68"/>
                    <a:pt x="9487" y="34"/>
                    <a:pt x="9487" y="34"/>
                  </a:cubicBezTo>
                  <a:cubicBezTo>
                    <a:pt x="9453" y="0"/>
                    <a:pt x="9419" y="0"/>
                    <a:pt x="941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5"/>
            <p:cNvSpPr/>
            <p:nvPr/>
          </p:nvSpPr>
          <p:spPr>
            <a:xfrm>
              <a:off x="1593737" y="2622460"/>
              <a:ext cx="66944" cy="690501"/>
            </a:xfrm>
            <a:custGeom>
              <a:rect b="b" l="l" r="r" t="t"/>
              <a:pathLst>
                <a:path extrusionOk="0" h="30985" w="3004">
                  <a:moveTo>
                    <a:pt x="2935" y="1"/>
                  </a:moveTo>
                  <a:cubicBezTo>
                    <a:pt x="2867" y="1"/>
                    <a:pt x="2833" y="35"/>
                    <a:pt x="2833" y="69"/>
                  </a:cubicBezTo>
                  <a:lnTo>
                    <a:pt x="2833" y="30541"/>
                  </a:lnTo>
                  <a:lnTo>
                    <a:pt x="69" y="30814"/>
                  </a:lnTo>
                  <a:cubicBezTo>
                    <a:pt x="35" y="30814"/>
                    <a:pt x="1" y="30848"/>
                    <a:pt x="1" y="30916"/>
                  </a:cubicBezTo>
                  <a:cubicBezTo>
                    <a:pt x="1" y="30950"/>
                    <a:pt x="35" y="30984"/>
                    <a:pt x="103" y="30984"/>
                  </a:cubicBezTo>
                  <a:lnTo>
                    <a:pt x="2935" y="30677"/>
                  </a:lnTo>
                  <a:cubicBezTo>
                    <a:pt x="2969" y="30677"/>
                    <a:pt x="3003" y="30643"/>
                    <a:pt x="3003" y="30609"/>
                  </a:cubicBezTo>
                  <a:lnTo>
                    <a:pt x="3003" y="69"/>
                  </a:lnTo>
                  <a:cubicBezTo>
                    <a:pt x="3003" y="35"/>
                    <a:pt x="2969" y="1"/>
                    <a:pt x="293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5"/>
            <p:cNvSpPr/>
            <p:nvPr/>
          </p:nvSpPr>
          <p:spPr>
            <a:xfrm>
              <a:off x="1656848" y="3302286"/>
              <a:ext cx="148307" cy="13705"/>
            </a:xfrm>
            <a:custGeom>
              <a:rect b="b" l="l" r="r" t="t"/>
              <a:pathLst>
                <a:path extrusionOk="0" h="615" w="6655">
                  <a:moveTo>
                    <a:pt x="103" y="1"/>
                  </a:moveTo>
                  <a:cubicBezTo>
                    <a:pt x="35" y="1"/>
                    <a:pt x="1" y="35"/>
                    <a:pt x="1" y="103"/>
                  </a:cubicBezTo>
                  <a:cubicBezTo>
                    <a:pt x="1" y="137"/>
                    <a:pt x="35" y="171"/>
                    <a:pt x="69" y="171"/>
                  </a:cubicBezTo>
                  <a:lnTo>
                    <a:pt x="6587" y="615"/>
                  </a:lnTo>
                  <a:cubicBezTo>
                    <a:pt x="6621" y="615"/>
                    <a:pt x="6655" y="581"/>
                    <a:pt x="6655" y="547"/>
                  </a:cubicBezTo>
                  <a:cubicBezTo>
                    <a:pt x="6655" y="513"/>
                    <a:pt x="6621" y="478"/>
                    <a:pt x="6587" y="444"/>
                  </a:cubicBezTo>
                  <a:lnTo>
                    <a:pt x="103"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2348084" y="3363124"/>
              <a:ext cx="308759" cy="22842"/>
            </a:xfrm>
            <a:custGeom>
              <a:rect b="b" l="l" r="r" t="t"/>
              <a:pathLst>
                <a:path extrusionOk="0" h="1025" w="13855">
                  <a:moveTo>
                    <a:pt x="2765" y="1"/>
                  </a:moveTo>
                  <a:lnTo>
                    <a:pt x="69" y="478"/>
                  </a:lnTo>
                  <a:cubicBezTo>
                    <a:pt x="35" y="478"/>
                    <a:pt x="1" y="547"/>
                    <a:pt x="1" y="581"/>
                  </a:cubicBezTo>
                  <a:cubicBezTo>
                    <a:pt x="1" y="615"/>
                    <a:pt x="35" y="649"/>
                    <a:pt x="103" y="649"/>
                  </a:cubicBezTo>
                  <a:lnTo>
                    <a:pt x="2765" y="171"/>
                  </a:lnTo>
                  <a:lnTo>
                    <a:pt x="13752" y="1024"/>
                  </a:lnTo>
                  <a:cubicBezTo>
                    <a:pt x="13820" y="1024"/>
                    <a:pt x="13855" y="990"/>
                    <a:pt x="13855" y="922"/>
                  </a:cubicBezTo>
                  <a:cubicBezTo>
                    <a:pt x="13855" y="888"/>
                    <a:pt x="13820" y="854"/>
                    <a:pt x="13786" y="820"/>
                  </a:cubicBezTo>
                  <a:lnTo>
                    <a:pt x="2765"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2407407" y="2611050"/>
              <a:ext cx="4568" cy="755907"/>
            </a:xfrm>
            <a:custGeom>
              <a:rect b="b" l="l" r="r" t="t"/>
              <a:pathLst>
                <a:path extrusionOk="0" h="33920" w="205">
                  <a:moveTo>
                    <a:pt x="103" y="1"/>
                  </a:moveTo>
                  <a:cubicBezTo>
                    <a:pt x="68" y="1"/>
                    <a:pt x="0" y="35"/>
                    <a:pt x="0" y="69"/>
                  </a:cubicBezTo>
                  <a:lnTo>
                    <a:pt x="34" y="33851"/>
                  </a:lnTo>
                  <a:cubicBezTo>
                    <a:pt x="34" y="33885"/>
                    <a:pt x="68" y="33919"/>
                    <a:pt x="103" y="33919"/>
                  </a:cubicBezTo>
                  <a:cubicBezTo>
                    <a:pt x="171" y="33919"/>
                    <a:pt x="205" y="33885"/>
                    <a:pt x="205" y="33851"/>
                  </a:cubicBezTo>
                  <a:lnTo>
                    <a:pt x="205" y="69"/>
                  </a:lnTo>
                  <a:cubicBezTo>
                    <a:pt x="205" y="35"/>
                    <a:pt x="137" y="1"/>
                    <a:pt x="10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5"/>
            <p:cNvSpPr/>
            <p:nvPr/>
          </p:nvSpPr>
          <p:spPr>
            <a:xfrm>
              <a:off x="3052246" y="2659720"/>
              <a:ext cx="179483" cy="629663"/>
            </a:xfrm>
            <a:custGeom>
              <a:rect b="b" l="l" r="r" t="t"/>
              <a:pathLst>
                <a:path extrusionOk="0" h="28255" w="8054">
                  <a:moveTo>
                    <a:pt x="171" y="171"/>
                  </a:moveTo>
                  <a:lnTo>
                    <a:pt x="7883" y="342"/>
                  </a:lnTo>
                  <a:lnTo>
                    <a:pt x="7883" y="27197"/>
                  </a:lnTo>
                  <a:lnTo>
                    <a:pt x="171" y="28084"/>
                  </a:lnTo>
                  <a:lnTo>
                    <a:pt x="171" y="171"/>
                  </a:lnTo>
                  <a:close/>
                  <a:moveTo>
                    <a:pt x="35" y="1"/>
                  </a:moveTo>
                  <a:cubicBezTo>
                    <a:pt x="1" y="35"/>
                    <a:pt x="1" y="69"/>
                    <a:pt x="1" y="69"/>
                  </a:cubicBezTo>
                  <a:lnTo>
                    <a:pt x="1" y="28186"/>
                  </a:lnTo>
                  <a:cubicBezTo>
                    <a:pt x="1" y="28186"/>
                    <a:pt x="1" y="28221"/>
                    <a:pt x="35" y="28221"/>
                  </a:cubicBezTo>
                  <a:cubicBezTo>
                    <a:pt x="35" y="28255"/>
                    <a:pt x="69" y="28255"/>
                    <a:pt x="103" y="28255"/>
                  </a:cubicBezTo>
                  <a:lnTo>
                    <a:pt x="7985" y="27367"/>
                  </a:lnTo>
                  <a:cubicBezTo>
                    <a:pt x="8019" y="27367"/>
                    <a:pt x="8054" y="27333"/>
                    <a:pt x="8054" y="27265"/>
                  </a:cubicBezTo>
                  <a:lnTo>
                    <a:pt x="8054" y="274"/>
                  </a:lnTo>
                  <a:cubicBezTo>
                    <a:pt x="8054" y="205"/>
                    <a:pt x="8019" y="171"/>
                    <a:pt x="7985" y="171"/>
                  </a:cubicBezTo>
                  <a:lnTo>
                    <a:pt x="103"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3396727" y="2659720"/>
              <a:ext cx="159717" cy="598486"/>
            </a:xfrm>
            <a:custGeom>
              <a:rect b="b" l="l" r="r" t="t"/>
              <a:pathLst>
                <a:path extrusionOk="0" h="26856" w="7167">
                  <a:moveTo>
                    <a:pt x="6996" y="171"/>
                  </a:moveTo>
                  <a:lnTo>
                    <a:pt x="6996" y="25866"/>
                  </a:lnTo>
                  <a:lnTo>
                    <a:pt x="171" y="26685"/>
                  </a:lnTo>
                  <a:lnTo>
                    <a:pt x="171" y="171"/>
                  </a:lnTo>
                  <a:close/>
                  <a:moveTo>
                    <a:pt x="69" y="1"/>
                  </a:moveTo>
                  <a:cubicBezTo>
                    <a:pt x="34" y="1"/>
                    <a:pt x="0" y="35"/>
                    <a:pt x="0" y="69"/>
                  </a:cubicBezTo>
                  <a:lnTo>
                    <a:pt x="0" y="26787"/>
                  </a:lnTo>
                  <a:cubicBezTo>
                    <a:pt x="0" y="26821"/>
                    <a:pt x="0" y="26821"/>
                    <a:pt x="34" y="26856"/>
                  </a:cubicBezTo>
                  <a:lnTo>
                    <a:pt x="103" y="26856"/>
                  </a:lnTo>
                  <a:lnTo>
                    <a:pt x="7098" y="26003"/>
                  </a:lnTo>
                  <a:cubicBezTo>
                    <a:pt x="7132" y="26003"/>
                    <a:pt x="7166" y="25968"/>
                    <a:pt x="7166" y="25934"/>
                  </a:cubicBezTo>
                  <a:lnTo>
                    <a:pt x="7166" y="69"/>
                  </a:lnTo>
                  <a:cubicBezTo>
                    <a:pt x="7166" y="35"/>
                    <a:pt x="7132" y="1"/>
                    <a:pt x="706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3314607" y="2659720"/>
              <a:ext cx="85931" cy="598486"/>
            </a:xfrm>
            <a:custGeom>
              <a:rect b="b" l="l" r="r" t="t"/>
              <a:pathLst>
                <a:path extrusionOk="0" h="26856" w="3856">
                  <a:moveTo>
                    <a:pt x="102" y="1"/>
                  </a:moveTo>
                  <a:cubicBezTo>
                    <a:pt x="34" y="1"/>
                    <a:pt x="0" y="35"/>
                    <a:pt x="0" y="69"/>
                  </a:cubicBezTo>
                  <a:lnTo>
                    <a:pt x="0" y="26412"/>
                  </a:lnTo>
                  <a:cubicBezTo>
                    <a:pt x="0" y="26480"/>
                    <a:pt x="34" y="26514"/>
                    <a:pt x="102" y="26514"/>
                  </a:cubicBezTo>
                  <a:lnTo>
                    <a:pt x="3754" y="26856"/>
                  </a:lnTo>
                  <a:cubicBezTo>
                    <a:pt x="3822" y="26856"/>
                    <a:pt x="3856" y="26821"/>
                    <a:pt x="3856" y="26787"/>
                  </a:cubicBezTo>
                  <a:cubicBezTo>
                    <a:pt x="3856" y="26753"/>
                    <a:pt x="3822" y="26685"/>
                    <a:pt x="3788" y="26685"/>
                  </a:cubicBezTo>
                  <a:lnTo>
                    <a:pt x="171" y="26344"/>
                  </a:lnTo>
                  <a:lnTo>
                    <a:pt x="171" y="171"/>
                  </a:lnTo>
                  <a:lnTo>
                    <a:pt x="3754" y="171"/>
                  </a:lnTo>
                  <a:cubicBezTo>
                    <a:pt x="3822" y="171"/>
                    <a:pt x="3856" y="137"/>
                    <a:pt x="3856" y="69"/>
                  </a:cubicBezTo>
                  <a:cubicBezTo>
                    <a:pt x="3856" y="35"/>
                    <a:pt x="3822" y="1"/>
                    <a:pt x="375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3474279" y="2659720"/>
              <a:ext cx="82165" cy="579477"/>
            </a:xfrm>
            <a:custGeom>
              <a:rect b="b" l="l" r="r" t="t"/>
              <a:pathLst>
                <a:path extrusionOk="0" h="26003" w="3687">
                  <a:moveTo>
                    <a:pt x="103" y="1"/>
                  </a:moveTo>
                  <a:cubicBezTo>
                    <a:pt x="69" y="1"/>
                    <a:pt x="1" y="35"/>
                    <a:pt x="1" y="69"/>
                  </a:cubicBezTo>
                  <a:lnTo>
                    <a:pt x="1" y="25661"/>
                  </a:lnTo>
                  <a:cubicBezTo>
                    <a:pt x="1" y="25695"/>
                    <a:pt x="35" y="25730"/>
                    <a:pt x="103" y="25730"/>
                  </a:cubicBezTo>
                  <a:lnTo>
                    <a:pt x="3584" y="26003"/>
                  </a:lnTo>
                  <a:cubicBezTo>
                    <a:pt x="3652" y="26003"/>
                    <a:pt x="3686" y="25968"/>
                    <a:pt x="3686" y="25934"/>
                  </a:cubicBezTo>
                  <a:cubicBezTo>
                    <a:pt x="3686" y="25900"/>
                    <a:pt x="3652" y="25832"/>
                    <a:pt x="3618" y="25832"/>
                  </a:cubicBezTo>
                  <a:lnTo>
                    <a:pt x="171" y="25559"/>
                  </a:lnTo>
                  <a:lnTo>
                    <a:pt x="171" y="69"/>
                  </a:lnTo>
                  <a:cubicBezTo>
                    <a:pt x="171" y="35"/>
                    <a:pt x="137" y="1"/>
                    <a:pt x="10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5"/>
            <p:cNvSpPr/>
            <p:nvPr/>
          </p:nvSpPr>
          <p:spPr>
            <a:xfrm>
              <a:off x="3314607" y="3229280"/>
              <a:ext cx="164263" cy="21327"/>
            </a:xfrm>
            <a:custGeom>
              <a:rect b="b" l="l" r="r" t="t"/>
              <a:pathLst>
                <a:path extrusionOk="0" h="957" w="7371">
                  <a:moveTo>
                    <a:pt x="7268" y="1"/>
                  </a:moveTo>
                  <a:lnTo>
                    <a:pt x="102" y="786"/>
                  </a:lnTo>
                  <a:cubicBezTo>
                    <a:pt x="34" y="786"/>
                    <a:pt x="0" y="820"/>
                    <a:pt x="0" y="888"/>
                  </a:cubicBezTo>
                  <a:cubicBezTo>
                    <a:pt x="0" y="922"/>
                    <a:pt x="68" y="956"/>
                    <a:pt x="102" y="956"/>
                  </a:cubicBezTo>
                  <a:lnTo>
                    <a:pt x="7268" y="172"/>
                  </a:lnTo>
                  <a:cubicBezTo>
                    <a:pt x="7336" y="172"/>
                    <a:pt x="7371" y="137"/>
                    <a:pt x="7336" y="69"/>
                  </a:cubicBezTo>
                  <a:cubicBezTo>
                    <a:pt x="7336" y="35"/>
                    <a:pt x="7302" y="1"/>
                    <a:pt x="7268"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5"/>
            <p:cNvSpPr/>
            <p:nvPr/>
          </p:nvSpPr>
          <p:spPr>
            <a:xfrm>
              <a:off x="3154155" y="2662015"/>
              <a:ext cx="77574" cy="607601"/>
            </a:xfrm>
            <a:custGeom>
              <a:rect b="b" l="l" r="r" t="t"/>
              <a:pathLst>
                <a:path extrusionOk="0" h="27265" w="3481">
                  <a:moveTo>
                    <a:pt x="68" y="0"/>
                  </a:moveTo>
                  <a:cubicBezTo>
                    <a:pt x="34" y="0"/>
                    <a:pt x="0" y="34"/>
                    <a:pt x="0" y="68"/>
                  </a:cubicBezTo>
                  <a:lnTo>
                    <a:pt x="0" y="26684"/>
                  </a:lnTo>
                  <a:cubicBezTo>
                    <a:pt x="0" y="26718"/>
                    <a:pt x="34" y="26753"/>
                    <a:pt x="68" y="26753"/>
                  </a:cubicBezTo>
                  <a:lnTo>
                    <a:pt x="3378" y="27264"/>
                  </a:lnTo>
                  <a:lnTo>
                    <a:pt x="3412" y="27264"/>
                  </a:lnTo>
                  <a:cubicBezTo>
                    <a:pt x="3446" y="27264"/>
                    <a:pt x="3481" y="27230"/>
                    <a:pt x="3481" y="27196"/>
                  </a:cubicBezTo>
                  <a:cubicBezTo>
                    <a:pt x="3481" y="27128"/>
                    <a:pt x="3446" y="27094"/>
                    <a:pt x="3412" y="27094"/>
                  </a:cubicBezTo>
                  <a:lnTo>
                    <a:pt x="171" y="26616"/>
                  </a:lnTo>
                  <a:lnTo>
                    <a:pt x="171" y="68"/>
                  </a:lnTo>
                  <a:cubicBezTo>
                    <a:pt x="171" y="34"/>
                    <a:pt x="137" y="0"/>
                    <a:pt x="68"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5"/>
            <p:cNvSpPr/>
            <p:nvPr/>
          </p:nvSpPr>
          <p:spPr>
            <a:xfrm>
              <a:off x="2968610" y="3254373"/>
              <a:ext cx="189356" cy="35010"/>
            </a:xfrm>
            <a:custGeom>
              <a:rect b="b" l="l" r="r" t="t"/>
              <a:pathLst>
                <a:path extrusionOk="0" h="1571" w="8497">
                  <a:moveTo>
                    <a:pt x="8394" y="1"/>
                  </a:moveTo>
                  <a:lnTo>
                    <a:pt x="68" y="1093"/>
                  </a:lnTo>
                  <a:cubicBezTo>
                    <a:pt x="34" y="1093"/>
                    <a:pt x="0" y="1127"/>
                    <a:pt x="0" y="1161"/>
                  </a:cubicBezTo>
                  <a:cubicBezTo>
                    <a:pt x="0" y="1229"/>
                    <a:pt x="34" y="1264"/>
                    <a:pt x="68" y="1264"/>
                  </a:cubicBezTo>
                  <a:lnTo>
                    <a:pt x="3822" y="1571"/>
                  </a:lnTo>
                  <a:lnTo>
                    <a:pt x="3856" y="1571"/>
                  </a:lnTo>
                  <a:cubicBezTo>
                    <a:pt x="3890" y="1571"/>
                    <a:pt x="3924" y="1537"/>
                    <a:pt x="3924" y="1502"/>
                  </a:cubicBezTo>
                  <a:cubicBezTo>
                    <a:pt x="3924" y="1434"/>
                    <a:pt x="3890" y="1400"/>
                    <a:pt x="3856" y="1400"/>
                  </a:cubicBezTo>
                  <a:lnTo>
                    <a:pt x="887" y="1161"/>
                  </a:lnTo>
                  <a:lnTo>
                    <a:pt x="8428" y="172"/>
                  </a:lnTo>
                  <a:cubicBezTo>
                    <a:pt x="8463" y="172"/>
                    <a:pt x="8497" y="137"/>
                    <a:pt x="8497" y="69"/>
                  </a:cubicBezTo>
                  <a:cubicBezTo>
                    <a:pt x="8497" y="35"/>
                    <a:pt x="8463" y="1"/>
                    <a:pt x="839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5"/>
            <p:cNvSpPr/>
            <p:nvPr/>
          </p:nvSpPr>
          <p:spPr>
            <a:xfrm>
              <a:off x="2968610" y="2659720"/>
              <a:ext cx="87469" cy="622821"/>
            </a:xfrm>
            <a:custGeom>
              <a:rect b="b" l="l" r="r" t="t"/>
              <a:pathLst>
                <a:path extrusionOk="0" h="27948" w="3925">
                  <a:moveTo>
                    <a:pt x="68" y="1"/>
                  </a:moveTo>
                  <a:cubicBezTo>
                    <a:pt x="34" y="1"/>
                    <a:pt x="0" y="35"/>
                    <a:pt x="0" y="69"/>
                  </a:cubicBezTo>
                  <a:lnTo>
                    <a:pt x="0" y="27845"/>
                  </a:lnTo>
                  <a:cubicBezTo>
                    <a:pt x="0" y="27913"/>
                    <a:pt x="34" y="27948"/>
                    <a:pt x="68" y="27948"/>
                  </a:cubicBezTo>
                  <a:cubicBezTo>
                    <a:pt x="137" y="27948"/>
                    <a:pt x="171" y="27913"/>
                    <a:pt x="171" y="27845"/>
                  </a:cubicBezTo>
                  <a:lnTo>
                    <a:pt x="171" y="171"/>
                  </a:lnTo>
                  <a:lnTo>
                    <a:pt x="3856" y="171"/>
                  </a:lnTo>
                  <a:cubicBezTo>
                    <a:pt x="3890" y="171"/>
                    <a:pt x="3924" y="137"/>
                    <a:pt x="3924" y="69"/>
                  </a:cubicBezTo>
                  <a:cubicBezTo>
                    <a:pt x="3924" y="35"/>
                    <a:pt x="3890" y="1"/>
                    <a:pt x="385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5"/>
            <p:cNvSpPr/>
            <p:nvPr/>
          </p:nvSpPr>
          <p:spPr>
            <a:xfrm>
              <a:off x="1786881" y="2695465"/>
              <a:ext cx="215229" cy="526238"/>
            </a:xfrm>
            <a:custGeom>
              <a:rect b="b" l="l" r="r" t="t"/>
              <a:pathLst>
                <a:path extrusionOk="0" h="23614" w="9658">
                  <a:moveTo>
                    <a:pt x="9453" y="171"/>
                  </a:moveTo>
                  <a:lnTo>
                    <a:pt x="9453" y="22727"/>
                  </a:lnTo>
                  <a:lnTo>
                    <a:pt x="171" y="23443"/>
                  </a:lnTo>
                  <a:lnTo>
                    <a:pt x="171" y="171"/>
                  </a:lnTo>
                  <a:close/>
                  <a:moveTo>
                    <a:pt x="103" y="1"/>
                  </a:moveTo>
                  <a:cubicBezTo>
                    <a:pt x="69" y="1"/>
                    <a:pt x="1" y="35"/>
                    <a:pt x="1" y="103"/>
                  </a:cubicBezTo>
                  <a:lnTo>
                    <a:pt x="1" y="23511"/>
                  </a:lnTo>
                  <a:cubicBezTo>
                    <a:pt x="1" y="23545"/>
                    <a:pt x="35" y="23580"/>
                    <a:pt x="35" y="23580"/>
                  </a:cubicBezTo>
                  <a:cubicBezTo>
                    <a:pt x="69" y="23614"/>
                    <a:pt x="69" y="23614"/>
                    <a:pt x="103" y="23614"/>
                  </a:cubicBezTo>
                  <a:lnTo>
                    <a:pt x="9555" y="22897"/>
                  </a:lnTo>
                  <a:cubicBezTo>
                    <a:pt x="9624" y="22897"/>
                    <a:pt x="9658" y="22863"/>
                    <a:pt x="9658" y="22795"/>
                  </a:cubicBezTo>
                  <a:lnTo>
                    <a:pt x="9658" y="103"/>
                  </a:lnTo>
                  <a:cubicBezTo>
                    <a:pt x="9658" y="35"/>
                    <a:pt x="9589" y="1"/>
                    <a:pt x="955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1786123" y="2695465"/>
              <a:ext cx="4591" cy="3833"/>
            </a:xfrm>
            <a:custGeom>
              <a:rect b="b" l="l" r="r" t="t"/>
              <a:pathLst>
                <a:path extrusionOk="0" h="172" w="206">
                  <a:moveTo>
                    <a:pt x="69" y="1"/>
                  </a:moveTo>
                  <a:cubicBezTo>
                    <a:pt x="35" y="1"/>
                    <a:pt x="1" y="35"/>
                    <a:pt x="1" y="103"/>
                  </a:cubicBezTo>
                  <a:cubicBezTo>
                    <a:pt x="1" y="137"/>
                    <a:pt x="35" y="171"/>
                    <a:pt x="69" y="171"/>
                  </a:cubicBezTo>
                  <a:lnTo>
                    <a:pt x="137" y="171"/>
                  </a:lnTo>
                  <a:cubicBezTo>
                    <a:pt x="171" y="171"/>
                    <a:pt x="205" y="137"/>
                    <a:pt x="205" y="103"/>
                  </a:cubicBezTo>
                  <a:cubicBezTo>
                    <a:pt x="205" y="35"/>
                    <a:pt x="171" y="1"/>
                    <a:pt x="137"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5"/>
            <p:cNvSpPr/>
            <p:nvPr/>
          </p:nvSpPr>
          <p:spPr>
            <a:xfrm>
              <a:off x="1735938" y="2695465"/>
              <a:ext cx="44124" cy="3833"/>
            </a:xfrm>
            <a:custGeom>
              <a:rect b="b" l="l" r="r" t="t"/>
              <a:pathLst>
                <a:path extrusionOk="0" h="172" w="1980">
                  <a:moveTo>
                    <a:pt x="69" y="1"/>
                  </a:moveTo>
                  <a:cubicBezTo>
                    <a:pt x="35" y="1"/>
                    <a:pt x="1" y="35"/>
                    <a:pt x="1" y="103"/>
                  </a:cubicBezTo>
                  <a:cubicBezTo>
                    <a:pt x="1" y="137"/>
                    <a:pt x="35" y="171"/>
                    <a:pt x="69" y="171"/>
                  </a:cubicBezTo>
                  <a:lnTo>
                    <a:pt x="171" y="171"/>
                  </a:lnTo>
                  <a:cubicBezTo>
                    <a:pt x="239" y="171"/>
                    <a:pt x="274" y="137"/>
                    <a:pt x="274" y="103"/>
                  </a:cubicBezTo>
                  <a:cubicBezTo>
                    <a:pt x="274" y="35"/>
                    <a:pt x="239" y="1"/>
                    <a:pt x="171" y="1"/>
                  </a:cubicBezTo>
                  <a:close/>
                  <a:moveTo>
                    <a:pt x="649" y="1"/>
                  </a:moveTo>
                  <a:cubicBezTo>
                    <a:pt x="581" y="1"/>
                    <a:pt x="547" y="35"/>
                    <a:pt x="547" y="103"/>
                  </a:cubicBezTo>
                  <a:cubicBezTo>
                    <a:pt x="547" y="137"/>
                    <a:pt x="581" y="171"/>
                    <a:pt x="649" y="171"/>
                  </a:cubicBezTo>
                  <a:lnTo>
                    <a:pt x="751" y="171"/>
                  </a:lnTo>
                  <a:cubicBezTo>
                    <a:pt x="785" y="171"/>
                    <a:pt x="820" y="137"/>
                    <a:pt x="820" y="103"/>
                  </a:cubicBezTo>
                  <a:cubicBezTo>
                    <a:pt x="820" y="35"/>
                    <a:pt x="785" y="1"/>
                    <a:pt x="751" y="1"/>
                  </a:cubicBezTo>
                  <a:close/>
                  <a:moveTo>
                    <a:pt x="1195" y="1"/>
                  </a:moveTo>
                  <a:cubicBezTo>
                    <a:pt x="1161" y="1"/>
                    <a:pt x="1127" y="35"/>
                    <a:pt x="1127" y="103"/>
                  </a:cubicBezTo>
                  <a:cubicBezTo>
                    <a:pt x="1127" y="137"/>
                    <a:pt x="1161" y="171"/>
                    <a:pt x="1195" y="171"/>
                  </a:cubicBezTo>
                  <a:lnTo>
                    <a:pt x="1331" y="171"/>
                  </a:lnTo>
                  <a:cubicBezTo>
                    <a:pt x="1366" y="171"/>
                    <a:pt x="1400" y="137"/>
                    <a:pt x="1400" y="103"/>
                  </a:cubicBezTo>
                  <a:cubicBezTo>
                    <a:pt x="1400" y="35"/>
                    <a:pt x="1366" y="1"/>
                    <a:pt x="1331" y="1"/>
                  </a:cubicBezTo>
                  <a:close/>
                  <a:moveTo>
                    <a:pt x="1775" y="1"/>
                  </a:moveTo>
                  <a:cubicBezTo>
                    <a:pt x="1707" y="1"/>
                    <a:pt x="1673" y="35"/>
                    <a:pt x="1673" y="103"/>
                  </a:cubicBezTo>
                  <a:cubicBezTo>
                    <a:pt x="1673" y="137"/>
                    <a:pt x="1707" y="171"/>
                    <a:pt x="1775" y="171"/>
                  </a:cubicBezTo>
                  <a:lnTo>
                    <a:pt x="1877" y="171"/>
                  </a:lnTo>
                  <a:cubicBezTo>
                    <a:pt x="1912" y="171"/>
                    <a:pt x="1980" y="137"/>
                    <a:pt x="1980" y="103"/>
                  </a:cubicBezTo>
                  <a:cubicBezTo>
                    <a:pt x="1980" y="35"/>
                    <a:pt x="1912" y="1"/>
                    <a:pt x="1877"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5"/>
            <p:cNvSpPr/>
            <p:nvPr/>
          </p:nvSpPr>
          <p:spPr>
            <a:xfrm>
              <a:off x="1724528" y="2695465"/>
              <a:ext cx="4591" cy="5348"/>
            </a:xfrm>
            <a:custGeom>
              <a:rect b="b" l="l" r="r" t="t"/>
              <a:pathLst>
                <a:path extrusionOk="0" h="240" w="206">
                  <a:moveTo>
                    <a:pt x="69" y="1"/>
                  </a:moveTo>
                  <a:cubicBezTo>
                    <a:pt x="35" y="1"/>
                    <a:pt x="1" y="35"/>
                    <a:pt x="1" y="103"/>
                  </a:cubicBezTo>
                  <a:lnTo>
                    <a:pt x="1" y="137"/>
                  </a:lnTo>
                  <a:cubicBezTo>
                    <a:pt x="1" y="205"/>
                    <a:pt x="35" y="239"/>
                    <a:pt x="69" y="239"/>
                  </a:cubicBezTo>
                  <a:cubicBezTo>
                    <a:pt x="103" y="239"/>
                    <a:pt x="137" y="205"/>
                    <a:pt x="171" y="171"/>
                  </a:cubicBezTo>
                  <a:cubicBezTo>
                    <a:pt x="206" y="171"/>
                    <a:pt x="206" y="137"/>
                    <a:pt x="206" y="103"/>
                  </a:cubicBezTo>
                  <a:cubicBezTo>
                    <a:pt x="206" y="35"/>
                    <a:pt x="171" y="1"/>
                    <a:pt x="137"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5"/>
            <p:cNvSpPr/>
            <p:nvPr/>
          </p:nvSpPr>
          <p:spPr>
            <a:xfrm>
              <a:off x="1724528" y="2706875"/>
              <a:ext cx="3833" cy="503418"/>
            </a:xfrm>
            <a:custGeom>
              <a:rect b="b" l="l" r="r" t="t"/>
              <a:pathLst>
                <a:path extrusionOk="0" h="22590" w="172">
                  <a:moveTo>
                    <a:pt x="69" y="0"/>
                  </a:moveTo>
                  <a:cubicBezTo>
                    <a:pt x="35" y="0"/>
                    <a:pt x="1" y="34"/>
                    <a:pt x="1" y="103"/>
                  </a:cubicBezTo>
                  <a:lnTo>
                    <a:pt x="1" y="205"/>
                  </a:lnTo>
                  <a:cubicBezTo>
                    <a:pt x="1" y="239"/>
                    <a:pt x="35" y="273"/>
                    <a:pt x="69" y="273"/>
                  </a:cubicBezTo>
                  <a:cubicBezTo>
                    <a:pt x="137" y="273"/>
                    <a:pt x="171" y="239"/>
                    <a:pt x="171" y="205"/>
                  </a:cubicBezTo>
                  <a:lnTo>
                    <a:pt x="171" y="103"/>
                  </a:lnTo>
                  <a:cubicBezTo>
                    <a:pt x="171" y="34"/>
                    <a:pt x="137" y="0"/>
                    <a:pt x="69" y="0"/>
                  </a:cubicBezTo>
                  <a:close/>
                  <a:moveTo>
                    <a:pt x="69" y="580"/>
                  </a:moveTo>
                  <a:cubicBezTo>
                    <a:pt x="35" y="580"/>
                    <a:pt x="1" y="615"/>
                    <a:pt x="1" y="649"/>
                  </a:cubicBezTo>
                  <a:lnTo>
                    <a:pt x="1" y="785"/>
                  </a:lnTo>
                  <a:cubicBezTo>
                    <a:pt x="1" y="819"/>
                    <a:pt x="35" y="853"/>
                    <a:pt x="69" y="853"/>
                  </a:cubicBezTo>
                  <a:cubicBezTo>
                    <a:pt x="137" y="853"/>
                    <a:pt x="171" y="819"/>
                    <a:pt x="171" y="785"/>
                  </a:cubicBezTo>
                  <a:lnTo>
                    <a:pt x="171" y="649"/>
                  </a:lnTo>
                  <a:cubicBezTo>
                    <a:pt x="171" y="615"/>
                    <a:pt x="137" y="580"/>
                    <a:pt x="69" y="580"/>
                  </a:cubicBezTo>
                  <a:close/>
                  <a:moveTo>
                    <a:pt x="69" y="1161"/>
                  </a:moveTo>
                  <a:cubicBezTo>
                    <a:pt x="35" y="1161"/>
                    <a:pt x="1" y="1195"/>
                    <a:pt x="1" y="1229"/>
                  </a:cubicBezTo>
                  <a:lnTo>
                    <a:pt x="1" y="1331"/>
                  </a:lnTo>
                  <a:cubicBezTo>
                    <a:pt x="1" y="1399"/>
                    <a:pt x="35" y="1434"/>
                    <a:pt x="69" y="1434"/>
                  </a:cubicBezTo>
                  <a:cubicBezTo>
                    <a:pt x="137" y="1434"/>
                    <a:pt x="171" y="1399"/>
                    <a:pt x="171" y="1331"/>
                  </a:cubicBezTo>
                  <a:lnTo>
                    <a:pt x="171" y="1229"/>
                  </a:lnTo>
                  <a:cubicBezTo>
                    <a:pt x="171" y="1195"/>
                    <a:pt x="137" y="1161"/>
                    <a:pt x="69" y="1161"/>
                  </a:cubicBezTo>
                  <a:close/>
                  <a:moveTo>
                    <a:pt x="69" y="1707"/>
                  </a:moveTo>
                  <a:cubicBezTo>
                    <a:pt x="35" y="1707"/>
                    <a:pt x="1" y="1741"/>
                    <a:pt x="1" y="1809"/>
                  </a:cubicBezTo>
                  <a:lnTo>
                    <a:pt x="1" y="1911"/>
                  </a:lnTo>
                  <a:cubicBezTo>
                    <a:pt x="1" y="1979"/>
                    <a:pt x="35" y="2014"/>
                    <a:pt x="69" y="2014"/>
                  </a:cubicBezTo>
                  <a:cubicBezTo>
                    <a:pt x="137" y="2014"/>
                    <a:pt x="171" y="1979"/>
                    <a:pt x="171" y="1911"/>
                  </a:cubicBezTo>
                  <a:lnTo>
                    <a:pt x="171" y="1809"/>
                  </a:lnTo>
                  <a:cubicBezTo>
                    <a:pt x="171" y="1741"/>
                    <a:pt x="137" y="1707"/>
                    <a:pt x="69" y="1707"/>
                  </a:cubicBezTo>
                  <a:close/>
                  <a:moveTo>
                    <a:pt x="69" y="2287"/>
                  </a:moveTo>
                  <a:cubicBezTo>
                    <a:pt x="35" y="2287"/>
                    <a:pt x="1" y="2321"/>
                    <a:pt x="1" y="2389"/>
                  </a:cubicBezTo>
                  <a:lnTo>
                    <a:pt x="1" y="2491"/>
                  </a:lnTo>
                  <a:cubicBezTo>
                    <a:pt x="1" y="2525"/>
                    <a:pt x="35" y="2560"/>
                    <a:pt x="69" y="2560"/>
                  </a:cubicBezTo>
                  <a:cubicBezTo>
                    <a:pt x="137" y="2560"/>
                    <a:pt x="171" y="2525"/>
                    <a:pt x="171" y="2491"/>
                  </a:cubicBezTo>
                  <a:lnTo>
                    <a:pt x="171" y="2389"/>
                  </a:lnTo>
                  <a:cubicBezTo>
                    <a:pt x="171" y="2321"/>
                    <a:pt x="137" y="2287"/>
                    <a:pt x="69" y="2287"/>
                  </a:cubicBezTo>
                  <a:close/>
                  <a:moveTo>
                    <a:pt x="69" y="2867"/>
                  </a:moveTo>
                  <a:cubicBezTo>
                    <a:pt x="35" y="2867"/>
                    <a:pt x="1" y="2901"/>
                    <a:pt x="1" y="2935"/>
                  </a:cubicBezTo>
                  <a:lnTo>
                    <a:pt x="1" y="3071"/>
                  </a:lnTo>
                  <a:cubicBezTo>
                    <a:pt x="1" y="3106"/>
                    <a:pt x="35" y="3140"/>
                    <a:pt x="69" y="3140"/>
                  </a:cubicBezTo>
                  <a:cubicBezTo>
                    <a:pt x="137" y="3140"/>
                    <a:pt x="171" y="3106"/>
                    <a:pt x="171" y="3071"/>
                  </a:cubicBezTo>
                  <a:lnTo>
                    <a:pt x="171" y="2935"/>
                  </a:lnTo>
                  <a:cubicBezTo>
                    <a:pt x="171" y="2901"/>
                    <a:pt x="137" y="2867"/>
                    <a:pt x="69" y="2867"/>
                  </a:cubicBezTo>
                  <a:close/>
                  <a:moveTo>
                    <a:pt x="69" y="3447"/>
                  </a:moveTo>
                  <a:cubicBezTo>
                    <a:pt x="35" y="3447"/>
                    <a:pt x="1" y="3481"/>
                    <a:pt x="1" y="3515"/>
                  </a:cubicBezTo>
                  <a:lnTo>
                    <a:pt x="1" y="3617"/>
                  </a:lnTo>
                  <a:cubicBezTo>
                    <a:pt x="1" y="3686"/>
                    <a:pt x="35" y="3720"/>
                    <a:pt x="69" y="3720"/>
                  </a:cubicBezTo>
                  <a:cubicBezTo>
                    <a:pt x="137" y="3720"/>
                    <a:pt x="171" y="3686"/>
                    <a:pt x="171" y="3617"/>
                  </a:cubicBezTo>
                  <a:lnTo>
                    <a:pt x="171" y="3515"/>
                  </a:lnTo>
                  <a:cubicBezTo>
                    <a:pt x="171" y="3481"/>
                    <a:pt x="137" y="3447"/>
                    <a:pt x="69" y="3447"/>
                  </a:cubicBezTo>
                  <a:close/>
                  <a:moveTo>
                    <a:pt x="69" y="3993"/>
                  </a:moveTo>
                  <a:cubicBezTo>
                    <a:pt x="35" y="3993"/>
                    <a:pt x="1" y="4027"/>
                    <a:pt x="1" y="4095"/>
                  </a:cubicBezTo>
                  <a:lnTo>
                    <a:pt x="1" y="4198"/>
                  </a:lnTo>
                  <a:cubicBezTo>
                    <a:pt x="1" y="4266"/>
                    <a:pt x="35" y="4300"/>
                    <a:pt x="69" y="4300"/>
                  </a:cubicBezTo>
                  <a:cubicBezTo>
                    <a:pt x="137" y="4300"/>
                    <a:pt x="171" y="4266"/>
                    <a:pt x="171" y="4198"/>
                  </a:cubicBezTo>
                  <a:lnTo>
                    <a:pt x="171" y="4095"/>
                  </a:lnTo>
                  <a:cubicBezTo>
                    <a:pt x="171" y="4027"/>
                    <a:pt x="137" y="3993"/>
                    <a:pt x="69" y="3993"/>
                  </a:cubicBezTo>
                  <a:close/>
                  <a:moveTo>
                    <a:pt x="69" y="4573"/>
                  </a:moveTo>
                  <a:cubicBezTo>
                    <a:pt x="35" y="4573"/>
                    <a:pt x="1" y="4607"/>
                    <a:pt x="1" y="4675"/>
                  </a:cubicBezTo>
                  <a:lnTo>
                    <a:pt x="1" y="4778"/>
                  </a:lnTo>
                  <a:cubicBezTo>
                    <a:pt x="1" y="4812"/>
                    <a:pt x="35" y="4846"/>
                    <a:pt x="69" y="4846"/>
                  </a:cubicBezTo>
                  <a:cubicBezTo>
                    <a:pt x="137" y="4846"/>
                    <a:pt x="171" y="4812"/>
                    <a:pt x="171" y="4778"/>
                  </a:cubicBezTo>
                  <a:lnTo>
                    <a:pt x="171" y="4675"/>
                  </a:lnTo>
                  <a:cubicBezTo>
                    <a:pt x="171" y="4607"/>
                    <a:pt x="137" y="4573"/>
                    <a:pt x="69" y="4573"/>
                  </a:cubicBezTo>
                  <a:close/>
                  <a:moveTo>
                    <a:pt x="69" y="5153"/>
                  </a:moveTo>
                  <a:cubicBezTo>
                    <a:pt x="35" y="5153"/>
                    <a:pt x="1" y="5187"/>
                    <a:pt x="1" y="5221"/>
                  </a:cubicBezTo>
                  <a:lnTo>
                    <a:pt x="1" y="5358"/>
                  </a:lnTo>
                  <a:cubicBezTo>
                    <a:pt x="1" y="5392"/>
                    <a:pt x="35" y="5426"/>
                    <a:pt x="69" y="5426"/>
                  </a:cubicBezTo>
                  <a:cubicBezTo>
                    <a:pt x="137" y="5426"/>
                    <a:pt x="171" y="5392"/>
                    <a:pt x="171" y="5358"/>
                  </a:cubicBezTo>
                  <a:lnTo>
                    <a:pt x="171" y="5221"/>
                  </a:lnTo>
                  <a:cubicBezTo>
                    <a:pt x="171" y="5187"/>
                    <a:pt x="137" y="5153"/>
                    <a:pt x="69" y="5153"/>
                  </a:cubicBezTo>
                  <a:close/>
                  <a:moveTo>
                    <a:pt x="69" y="5733"/>
                  </a:moveTo>
                  <a:cubicBezTo>
                    <a:pt x="35" y="5733"/>
                    <a:pt x="1" y="5767"/>
                    <a:pt x="1" y="5801"/>
                  </a:cubicBezTo>
                  <a:lnTo>
                    <a:pt x="1" y="5904"/>
                  </a:lnTo>
                  <a:cubicBezTo>
                    <a:pt x="1" y="5972"/>
                    <a:pt x="35" y="6006"/>
                    <a:pt x="69" y="6006"/>
                  </a:cubicBezTo>
                  <a:cubicBezTo>
                    <a:pt x="137" y="6006"/>
                    <a:pt x="171" y="5972"/>
                    <a:pt x="171" y="5904"/>
                  </a:cubicBezTo>
                  <a:lnTo>
                    <a:pt x="171" y="5801"/>
                  </a:lnTo>
                  <a:cubicBezTo>
                    <a:pt x="171" y="5767"/>
                    <a:pt x="137" y="5733"/>
                    <a:pt x="69" y="5733"/>
                  </a:cubicBezTo>
                  <a:close/>
                  <a:moveTo>
                    <a:pt x="69" y="6279"/>
                  </a:moveTo>
                  <a:cubicBezTo>
                    <a:pt x="35" y="6279"/>
                    <a:pt x="1" y="6313"/>
                    <a:pt x="1" y="6381"/>
                  </a:cubicBezTo>
                  <a:lnTo>
                    <a:pt x="1" y="6484"/>
                  </a:lnTo>
                  <a:cubicBezTo>
                    <a:pt x="1" y="6552"/>
                    <a:pt x="35" y="6586"/>
                    <a:pt x="69" y="6586"/>
                  </a:cubicBezTo>
                  <a:cubicBezTo>
                    <a:pt x="137" y="6586"/>
                    <a:pt x="171" y="6552"/>
                    <a:pt x="171" y="6484"/>
                  </a:cubicBezTo>
                  <a:lnTo>
                    <a:pt x="171" y="6381"/>
                  </a:lnTo>
                  <a:cubicBezTo>
                    <a:pt x="171" y="6313"/>
                    <a:pt x="137" y="6279"/>
                    <a:pt x="69" y="6279"/>
                  </a:cubicBezTo>
                  <a:close/>
                  <a:moveTo>
                    <a:pt x="69" y="6859"/>
                  </a:moveTo>
                  <a:cubicBezTo>
                    <a:pt x="35" y="6859"/>
                    <a:pt x="1" y="6893"/>
                    <a:pt x="1" y="6961"/>
                  </a:cubicBezTo>
                  <a:lnTo>
                    <a:pt x="1" y="7064"/>
                  </a:lnTo>
                  <a:cubicBezTo>
                    <a:pt x="1" y="7098"/>
                    <a:pt x="35" y="7132"/>
                    <a:pt x="69" y="7132"/>
                  </a:cubicBezTo>
                  <a:cubicBezTo>
                    <a:pt x="137" y="7132"/>
                    <a:pt x="171" y="7098"/>
                    <a:pt x="171" y="7064"/>
                  </a:cubicBezTo>
                  <a:lnTo>
                    <a:pt x="171" y="6961"/>
                  </a:lnTo>
                  <a:cubicBezTo>
                    <a:pt x="171" y="6893"/>
                    <a:pt x="137" y="6859"/>
                    <a:pt x="69" y="6859"/>
                  </a:cubicBezTo>
                  <a:close/>
                  <a:moveTo>
                    <a:pt x="69" y="7439"/>
                  </a:moveTo>
                  <a:cubicBezTo>
                    <a:pt x="35" y="7439"/>
                    <a:pt x="1" y="7473"/>
                    <a:pt x="1" y="7507"/>
                  </a:cubicBezTo>
                  <a:lnTo>
                    <a:pt x="1" y="7644"/>
                  </a:lnTo>
                  <a:cubicBezTo>
                    <a:pt x="1" y="7678"/>
                    <a:pt x="35" y="7712"/>
                    <a:pt x="69" y="7712"/>
                  </a:cubicBezTo>
                  <a:cubicBezTo>
                    <a:pt x="137" y="7712"/>
                    <a:pt x="171" y="7678"/>
                    <a:pt x="171" y="7644"/>
                  </a:cubicBezTo>
                  <a:lnTo>
                    <a:pt x="171" y="7507"/>
                  </a:lnTo>
                  <a:cubicBezTo>
                    <a:pt x="171" y="7473"/>
                    <a:pt x="137" y="7439"/>
                    <a:pt x="69" y="7439"/>
                  </a:cubicBezTo>
                  <a:close/>
                  <a:moveTo>
                    <a:pt x="69" y="8019"/>
                  </a:moveTo>
                  <a:cubicBezTo>
                    <a:pt x="35" y="8019"/>
                    <a:pt x="1" y="8053"/>
                    <a:pt x="1" y="8088"/>
                  </a:cubicBezTo>
                  <a:lnTo>
                    <a:pt x="1" y="8190"/>
                  </a:lnTo>
                  <a:cubicBezTo>
                    <a:pt x="1" y="8258"/>
                    <a:pt x="35" y="8292"/>
                    <a:pt x="69" y="8292"/>
                  </a:cubicBezTo>
                  <a:cubicBezTo>
                    <a:pt x="137" y="8292"/>
                    <a:pt x="171" y="8258"/>
                    <a:pt x="171" y="8190"/>
                  </a:cubicBezTo>
                  <a:lnTo>
                    <a:pt x="171" y="8088"/>
                  </a:lnTo>
                  <a:cubicBezTo>
                    <a:pt x="171" y="8053"/>
                    <a:pt x="137" y="8019"/>
                    <a:pt x="69" y="8019"/>
                  </a:cubicBezTo>
                  <a:close/>
                  <a:moveTo>
                    <a:pt x="69" y="8565"/>
                  </a:moveTo>
                  <a:cubicBezTo>
                    <a:pt x="35" y="8565"/>
                    <a:pt x="1" y="8599"/>
                    <a:pt x="1" y="8668"/>
                  </a:cubicBezTo>
                  <a:lnTo>
                    <a:pt x="1" y="8770"/>
                  </a:lnTo>
                  <a:cubicBezTo>
                    <a:pt x="1" y="8838"/>
                    <a:pt x="35" y="8872"/>
                    <a:pt x="69" y="8872"/>
                  </a:cubicBezTo>
                  <a:cubicBezTo>
                    <a:pt x="137" y="8872"/>
                    <a:pt x="171" y="8838"/>
                    <a:pt x="171" y="8770"/>
                  </a:cubicBezTo>
                  <a:lnTo>
                    <a:pt x="171" y="8668"/>
                  </a:lnTo>
                  <a:cubicBezTo>
                    <a:pt x="171" y="8599"/>
                    <a:pt x="137" y="8565"/>
                    <a:pt x="69" y="8565"/>
                  </a:cubicBezTo>
                  <a:close/>
                  <a:moveTo>
                    <a:pt x="69" y="9145"/>
                  </a:moveTo>
                  <a:cubicBezTo>
                    <a:pt x="35" y="9145"/>
                    <a:pt x="1" y="9179"/>
                    <a:pt x="1" y="9248"/>
                  </a:cubicBezTo>
                  <a:lnTo>
                    <a:pt x="1" y="9350"/>
                  </a:lnTo>
                  <a:cubicBezTo>
                    <a:pt x="1" y="9384"/>
                    <a:pt x="35" y="9418"/>
                    <a:pt x="69" y="9418"/>
                  </a:cubicBezTo>
                  <a:cubicBezTo>
                    <a:pt x="137" y="9418"/>
                    <a:pt x="171" y="9384"/>
                    <a:pt x="171" y="9350"/>
                  </a:cubicBezTo>
                  <a:lnTo>
                    <a:pt x="171" y="9248"/>
                  </a:lnTo>
                  <a:cubicBezTo>
                    <a:pt x="171" y="9179"/>
                    <a:pt x="137" y="9145"/>
                    <a:pt x="69" y="9145"/>
                  </a:cubicBezTo>
                  <a:close/>
                  <a:moveTo>
                    <a:pt x="69" y="9725"/>
                  </a:moveTo>
                  <a:cubicBezTo>
                    <a:pt x="35" y="9725"/>
                    <a:pt x="1" y="9760"/>
                    <a:pt x="1" y="9794"/>
                  </a:cubicBezTo>
                  <a:lnTo>
                    <a:pt x="1" y="9930"/>
                  </a:lnTo>
                  <a:cubicBezTo>
                    <a:pt x="1" y="9964"/>
                    <a:pt x="35" y="9998"/>
                    <a:pt x="69" y="9998"/>
                  </a:cubicBezTo>
                  <a:cubicBezTo>
                    <a:pt x="137" y="9998"/>
                    <a:pt x="171" y="9964"/>
                    <a:pt x="171" y="9930"/>
                  </a:cubicBezTo>
                  <a:lnTo>
                    <a:pt x="171" y="9794"/>
                  </a:lnTo>
                  <a:cubicBezTo>
                    <a:pt x="171" y="9760"/>
                    <a:pt x="137" y="9725"/>
                    <a:pt x="69" y="9725"/>
                  </a:cubicBezTo>
                  <a:close/>
                  <a:moveTo>
                    <a:pt x="69" y="10306"/>
                  </a:moveTo>
                  <a:cubicBezTo>
                    <a:pt x="35" y="10306"/>
                    <a:pt x="1" y="10340"/>
                    <a:pt x="1" y="10374"/>
                  </a:cubicBezTo>
                  <a:lnTo>
                    <a:pt x="1" y="10476"/>
                  </a:lnTo>
                  <a:cubicBezTo>
                    <a:pt x="1" y="10544"/>
                    <a:pt x="35" y="10579"/>
                    <a:pt x="69" y="10579"/>
                  </a:cubicBezTo>
                  <a:cubicBezTo>
                    <a:pt x="137" y="10579"/>
                    <a:pt x="171" y="10544"/>
                    <a:pt x="171" y="10476"/>
                  </a:cubicBezTo>
                  <a:lnTo>
                    <a:pt x="171" y="10374"/>
                  </a:lnTo>
                  <a:cubicBezTo>
                    <a:pt x="171" y="10340"/>
                    <a:pt x="137" y="10306"/>
                    <a:pt x="69" y="10306"/>
                  </a:cubicBezTo>
                  <a:close/>
                  <a:moveTo>
                    <a:pt x="69" y="10852"/>
                  </a:moveTo>
                  <a:cubicBezTo>
                    <a:pt x="35" y="10852"/>
                    <a:pt x="1" y="10886"/>
                    <a:pt x="1" y="10954"/>
                  </a:cubicBezTo>
                  <a:lnTo>
                    <a:pt x="1" y="11056"/>
                  </a:lnTo>
                  <a:cubicBezTo>
                    <a:pt x="1" y="11124"/>
                    <a:pt x="35" y="11159"/>
                    <a:pt x="69" y="11159"/>
                  </a:cubicBezTo>
                  <a:cubicBezTo>
                    <a:pt x="137" y="11159"/>
                    <a:pt x="171" y="11124"/>
                    <a:pt x="171" y="11056"/>
                  </a:cubicBezTo>
                  <a:lnTo>
                    <a:pt x="171" y="10954"/>
                  </a:lnTo>
                  <a:cubicBezTo>
                    <a:pt x="171" y="10886"/>
                    <a:pt x="137" y="10852"/>
                    <a:pt x="69" y="10852"/>
                  </a:cubicBezTo>
                  <a:close/>
                  <a:moveTo>
                    <a:pt x="69" y="11432"/>
                  </a:moveTo>
                  <a:cubicBezTo>
                    <a:pt x="35" y="11432"/>
                    <a:pt x="1" y="11466"/>
                    <a:pt x="1" y="11534"/>
                  </a:cubicBezTo>
                  <a:lnTo>
                    <a:pt x="1" y="11636"/>
                  </a:lnTo>
                  <a:cubicBezTo>
                    <a:pt x="1" y="11670"/>
                    <a:pt x="35" y="11705"/>
                    <a:pt x="69" y="11705"/>
                  </a:cubicBezTo>
                  <a:cubicBezTo>
                    <a:pt x="137" y="11705"/>
                    <a:pt x="171" y="11670"/>
                    <a:pt x="171" y="11636"/>
                  </a:cubicBezTo>
                  <a:lnTo>
                    <a:pt x="171" y="11534"/>
                  </a:lnTo>
                  <a:cubicBezTo>
                    <a:pt x="171" y="11466"/>
                    <a:pt x="137" y="11432"/>
                    <a:pt x="69" y="11432"/>
                  </a:cubicBezTo>
                  <a:close/>
                  <a:moveTo>
                    <a:pt x="69" y="12012"/>
                  </a:moveTo>
                  <a:cubicBezTo>
                    <a:pt x="35" y="12012"/>
                    <a:pt x="1" y="12046"/>
                    <a:pt x="1" y="12080"/>
                  </a:cubicBezTo>
                  <a:lnTo>
                    <a:pt x="1" y="12216"/>
                  </a:lnTo>
                  <a:cubicBezTo>
                    <a:pt x="1" y="12251"/>
                    <a:pt x="35" y="12285"/>
                    <a:pt x="69" y="12285"/>
                  </a:cubicBezTo>
                  <a:cubicBezTo>
                    <a:pt x="137" y="12285"/>
                    <a:pt x="171" y="12251"/>
                    <a:pt x="171" y="12216"/>
                  </a:cubicBezTo>
                  <a:lnTo>
                    <a:pt x="171" y="12080"/>
                  </a:lnTo>
                  <a:cubicBezTo>
                    <a:pt x="171" y="12046"/>
                    <a:pt x="137" y="12012"/>
                    <a:pt x="69" y="12012"/>
                  </a:cubicBezTo>
                  <a:close/>
                  <a:moveTo>
                    <a:pt x="69" y="12592"/>
                  </a:moveTo>
                  <a:cubicBezTo>
                    <a:pt x="35" y="12592"/>
                    <a:pt x="1" y="12626"/>
                    <a:pt x="1" y="12660"/>
                  </a:cubicBezTo>
                  <a:lnTo>
                    <a:pt x="1" y="12762"/>
                  </a:lnTo>
                  <a:cubicBezTo>
                    <a:pt x="1" y="12831"/>
                    <a:pt x="35" y="12865"/>
                    <a:pt x="69" y="12865"/>
                  </a:cubicBezTo>
                  <a:cubicBezTo>
                    <a:pt x="137" y="12865"/>
                    <a:pt x="171" y="12831"/>
                    <a:pt x="171" y="12762"/>
                  </a:cubicBezTo>
                  <a:lnTo>
                    <a:pt x="171" y="12660"/>
                  </a:lnTo>
                  <a:cubicBezTo>
                    <a:pt x="171" y="12626"/>
                    <a:pt x="137" y="12592"/>
                    <a:pt x="69" y="12592"/>
                  </a:cubicBezTo>
                  <a:close/>
                  <a:moveTo>
                    <a:pt x="69" y="13138"/>
                  </a:moveTo>
                  <a:cubicBezTo>
                    <a:pt x="35" y="13138"/>
                    <a:pt x="1" y="13172"/>
                    <a:pt x="1" y="13240"/>
                  </a:cubicBezTo>
                  <a:lnTo>
                    <a:pt x="1" y="13342"/>
                  </a:lnTo>
                  <a:cubicBezTo>
                    <a:pt x="1" y="13411"/>
                    <a:pt x="35" y="13445"/>
                    <a:pt x="69" y="13445"/>
                  </a:cubicBezTo>
                  <a:cubicBezTo>
                    <a:pt x="137" y="13445"/>
                    <a:pt x="171" y="13411"/>
                    <a:pt x="171" y="13342"/>
                  </a:cubicBezTo>
                  <a:lnTo>
                    <a:pt x="171" y="13240"/>
                  </a:lnTo>
                  <a:cubicBezTo>
                    <a:pt x="171" y="13172"/>
                    <a:pt x="137" y="13138"/>
                    <a:pt x="69" y="13138"/>
                  </a:cubicBezTo>
                  <a:close/>
                  <a:moveTo>
                    <a:pt x="69" y="13718"/>
                  </a:moveTo>
                  <a:cubicBezTo>
                    <a:pt x="35" y="13718"/>
                    <a:pt x="1" y="13752"/>
                    <a:pt x="1" y="13820"/>
                  </a:cubicBezTo>
                  <a:lnTo>
                    <a:pt x="1" y="13923"/>
                  </a:lnTo>
                  <a:cubicBezTo>
                    <a:pt x="1" y="13957"/>
                    <a:pt x="35" y="13991"/>
                    <a:pt x="69" y="13991"/>
                  </a:cubicBezTo>
                  <a:cubicBezTo>
                    <a:pt x="137" y="13991"/>
                    <a:pt x="171" y="13957"/>
                    <a:pt x="171" y="13923"/>
                  </a:cubicBezTo>
                  <a:lnTo>
                    <a:pt x="171" y="13820"/>
                  </a:lnTo>
                  <a:cubicBezTo>
                    <a:pt x="171" y="13752"/>
                    <a:pt x="137" y="13718"/>
                    <a:pt x="69" y="13718"/>
                  </a:cubicBezTo>
                  <a:close/>
                  <a:moveTo>
                    <a:pt x="69" y="14298"/>
                  </a:moveTo>
                  <a:cubicBezTo>
                    <a:pt x="35" y="14298"/>
                    <a:pt x="1" y="14332"/>
                    <a:pt x="1" y="14366"/>
                  </a:cubicBezTo>
                  <a:lnTo>
                    <a:pt x="1" y="14503"/>
                  </a:lnTo>
                  <a:cubicBezTo>
                    <a:pt x="1" y="14537"/>
                    <a:pt x="35" y="14571"/>
                    <a:pt x="69" y="14571"/>
                  </a:cubicBezTo>
                  <a:cubicBezTo>
                    <a:pt x="137" y="14571"/>
                    <a:pt x="171" y="14537"/>
                    <a:pt x="171" y="14503"/>
                  </a:cubicBezTo>
                  <a:lnTo>
                    <a:pt x="171" y="14366"/>
                  </a:lnTo>
                  <a:cubicBezTo>
                    <a:pt x="171" y="14332"/>
                    <a:pt x="137" y="14298"/>
                    <a:pt x="69" y="14298"/>
                  </a:cubicBezTo>
                  <a:close/>
                  <a:moveTo>
                    <a:pt x="69" y="14878"/>
                  </a:moveTo>
                  <a:cubicBezTo>
                    <a:pt x="35" y="14878"/>
                    <a:pt x="1" y="14912"/>
                    <a:pt x="1" y="14946"/>
                  </a:cubicBezTo>
                  <a:lnTo>
                    <a:pt x="1" y="15049"/>
                  </a:lnTo>
                  <a:cubicBezTo>
                    <a:pt x="1" y="15117"/>
                    <a:pt x="35" y="15151"/>
                    <a:pt x="69" y="15151"/>
                  </a:cubicBezTo>
                  <a:cubicBezTo>
                    <a:pt x="137" y="15151"/>
                    <a:pt x="171" y="15117"/>
                    <a:pt x="171" y="15049"/>
                  </a:cubicBezTo>
                  <a:lnTo>
                    <a:pt x="171" y="14946"/>
                  </a:lnTo>
                  <a:cubicBezTo>
                    <a:pt x="171" y="14912"/>
                    <a:pt x="137" y="14878"/>
                    <a:pt x="69" y="14878"/>
                  </a:cubicBezTo>
                  <a:close/>
                  <a:moveTo>
                    <a:pt x="69" y="15424"/>
                  </a:moveTo>
                  <a:cubicBezTo>
                    <a:pt x="35" y="15424"/>
                    <a:pt x="1" y="15458"/>
                    <a:pt x="1" y="15526"/>
                  </a:cubicBezTo>
                  <a:lnTo>
                    <a:pt x="1" y="15629"/>
                  </a:lnTo>
                  <a:cubicBezTo>
                    <a:pt x="1" y="15697"/>
                    <a:pt x="35" y="15731"/>
                    <a:pt x="69" y="15731"/>
                  </a:cubicBezTo>
                  <a:cubicBezTo>
                    <a:pt x="137" y="15731"/>
                    <a:pt x="171" y="15697"/>
                    <a:pt x="171" y="15629"/>
                  </a:cubicBezTo>
                  <a:lnTo>
                    <a:pt x="171" y="15526"/>
                  </a:lnTo>
                  <a:cubicBezTo>
                    <a:pt x="171" y="15458"/>
                    <a:pt x="137" y="15424"/>
                    <a:pt x="69" y="15424"/>
                  </a:cubicBezTo>
                  <a:close/>
                  <a:moveTo>
                    <a:pt x="69" y="16004"/>
                  </a:moveTo>
                  <a:cubicBezTo>
                    <a:pt x="35" y="16004"/>
                    <a:pt x="1" y="16038"/>
                    <a:pt x="1" y="16106"/>
                  </a:cubicBezTo>
                  <a:lnTo>
                    <a:pt x="1" y="16209"/>
                  </a:lnTo>
                  <a:cubicBezTo>
                    <a:pt x="1" y="16243"/>
                    <a:pt x="35" y="16277"/>
                    <a:pt x="69" y="16277"/>
                  </a:cubicBezTo>
                  <a:cubicBezTo>
                    <a:pt x="137" y="16277"/>
                    <a:pt x="171" y="16243"/>
                    <a:pt x="171" y="16209"/>
                  </a:cubicBezTo>
                  <a:lnTo>
                    <a:pt x="171" y="16106"/>
                  </a:lnTo>
                  <a:cubicBezTo>
                    <a:pt x="171" y="16038"/>
                    <a:pt x="137" y="16004"/>
                    <a:pt x="69" y="16004"/>
                  </a:cubicBezTo>
                  <a:close/>
                  <a:moveTo>
                    <a:pt x="69" y="16584"/>
                  </a:moveTo>
                  <a:cubicBezTo>
                    <a:pt x="35" y="16584"/>
                    <a:pt x="1" y="16618"/>
                    <a:pt x="1" y="16652"/>
                  </a:cubicBezTo>
                  <a:lnTo>
                    <a:pt x="1" y="16789"/>
                  </a:lnTo>
                  <a:cubicBezTo>
                    <a:pt x="1" y="16823"/>
                    <a:pt x="35" y="16857"/>
                    <a:pt x="69" y="16857"/>
                  </a:cubicBezTo>
                  <a:cubicBezTo>
                    <a:pt x="137" y="16857"/>
                    <a:pt x="171" y="16823"/>
                    <a:pt x="171" y="16789"/>
                  </a:cubicBezTo>
                  <a:lnTo>
                    <a:pt x="171" y="16652"/>
                  </a:lnTo>
                  <a:cubicBezTo>
                    <a:pt x="171" y="16618"/>
                    <a:pt x="137" y="16584"/>
                    <a:pt x="69" y="16584"/>
                  </a:cubicBezTo>
                  <a:close/>
                  <a:moveTo>
                    <a:pt x="69" y="17164"/>
                  </a:moveTo>
                  <a:cubicBezTo>
                    <a:pt x="35" y="17164"/>
                    <a:pt x="1" y="17198"/>
                    <a:pt x="1" y="17233"/>
                  </a:cubicBezTo>
                  <a:lnTo>
                    <a:pt x="1" y="17335"/>
                  </a:lnTo>
                  <a:cubicBezTo>
                    <a:pt x="1" y="17403"/>
                    <a:pt x="35" y="17437"/>
                    <a:pt x="69" y="17437"/>
                  </a:cubicBezTo>
                  <a:cubicBezTo>
                    <a:pt x="137" y="17437"/>
                    <a:pt x="171" y="17403"/>
                    <a:pt x="171" y="17335"/>
                  </a:cubicBezTo>
                  <a:lnTo>
                    <a:pt x="171" y="17233"/>
                  </a:lnTo>
                  <a:cubicBezTo>
                    <a:pt x="171" y="17198"/>
                    <a:pt x="137" y="17164"/>
                    <a:pt x="69" y="17164"/>
                  </a:cubicBezTo>
                  <a:close/>
                  <a:moveTo>
                    <a:pt x="69" y="17710"/>
                  </a:moveTo>
                  <a:cubicBezTo>
                    <a:pt x="35" y="17710"/>
                    <a:pt x="1" y="17744"/>
                    <a:pt x="1" y="17813"/>
                  </a:cubicBezTo>
                  <a:lnTo>
                    <a:pt x="1" y="17915"/>
                  </a:lnTo>
                  <a:cubicBezTo>
                    <a:pt x="1" y="17983"/>
                    <a:pt x="35" y="18017"/>
                    <a:pt x="69" y="18017"/>
                  </a:cubicBezTo>
                  <a:cubicBezTo>
                    <a:pt x="137" y="18017"/>
                    <a:pt x="171" y="17983"/>
                    <a:pt x="171" y="17915"/>
                  </a:cubicBezTo>
                  <a:lnTo>
                    <a:pt x="171" y="17813"/>
                  </a:lnTo>
                  <a:cubicBezTo>
                    <a:pt x="171" y="17744"/>
                    <a:pt x="137" y="17710"/>
                    <a:pt x="69" y="17710"/>
                  </a:cubicBezTo>
                  <a:close/>
                  <a:moveTo>
                    <a:pt x="69" y="18290"/>
                  </a:moveTo>
                  <a:cubicBezTo>
                    <a:pt x="35" y="18290"/>
                    <a:pt x="1" y="18324"/>
                    <a:pt x="1" y="18393"/>
                  </a:cubicBezTo>
                  <a:lnTo>
                    <a:pt x="1" y="18495"/>
                  </a:lnTo>
                  <a:cubicBezTo>
                    <a:pt x="1" y="18529"/>
                    <a:pt x="35" y="18563"/>
                    <a:pt x="69" y="18563"/>
                  </a:cubicBezTo>
                  <a:cubicBezTo>
                    <a:pt x="137" y="18563"/>
                    <a:pt x="171" y="18529"/>
                    <a:pt x="171" y="18495"/>
                  </a:cubicBezTo>
                  <a:lnTo>
                    <a:pt x="171" y="18393"/>
                  </a:lnTo>
                  <a:cubicBezTo>
                    <a:pt x="171" y="18324"/>
                    <a:pt x="137" y="18290"/>
                    <a:pt x="69" y="18290"/>
                  </a:cubicBezTo>
                  <a:close/>
                  <a:moveTo>
                    <a:pt x="69" y="18870"/>
                  </a:moveTo>
                  <a:cubicBezTo>
                    <a:pt x="35" y="18870"/>
                    <a:pt x="1" y="18905"/>
                    <a:pt x="1" y="18939"/>
                  </a:cubicBezTo>
                  <a:lnTo>
                    <a:pt x="1" y="19075"/>
                  </a:lnTo>
                  <a:cubicBezTo>
                    <a:pt x="1" y="19109"/>
                    <a:pt x="35" y="19143"/>
                    <a:pt x="69" y="19143"/>
                  </a:cubicBezTo>
                  <a:cubicBezTo>
                    <a:pt x="137" y="19143"/>
                    <a:pt x="171" y="19109"/>
                    <a:pt x="171" y="19075"/>
                  </a:cubicBezTo>
                  <a:lnTo>
                    <a:pt x="171" y="18939"/>
                  </a:lnTo>
                  <a:cubicBezTo>
                    <a:pt x="171" y="18905"/>
                    <a:pt x="137" y="18870"/>
                    <a:pt x="69" y="18870"/>
                  </a:cubicBezTo>
                  <a:close/>
                  <a:moveTo>
                    <a:pt x="69" y="19451"/>
                  </a:moveTo>
                  <a:cubicBezTo>
                    <a:pt x="35" y="19451"/>
                    <a:pt x="1" y="19485"/>
                    <a:pt x="1" y="19519"/>
                  </a:cubicBezTo>
                  <a:lnTo>
                    <a:pt x="1" y="19621"/>
                  </a:lnTo>
                  <a:cubicBezTo>
                    <a:pt x="1" y="19689"/>
                    <a:pt x="35" y="19724"/>
                    <a:pt x="69" y="19724"/>
                  </a:cubicBezTo>
                  <a:cubicBezTo>
                    <a:pt x="137" y="19724"/>
                    <a:pt x="171" y="19689"/>
                    <a:pt x="171" y="19621"/>
                  </a:cubicBezTo>
                  <a:lnTo>
                    <a:pt x="171" y="19519"/>
                  </a:lnTo>
                  <a:cubicBezTo>
                    <a:pt x="171" y="19485"/>
                    <a:pt x="137" y="19451"/>
                    <a:pt x="69" y="19451"/>
                  </a:cubicBezTo>
                  <a:close/>
                  <a:moveTo>
                    <a:pt x="69" y="19997"/>
                  </a:moveTo>
                  <a:cubicBezTo>
                    <a:pt x="35" y="19997"/>
                    <a:pt x="1" y="20031"/>
                    <a:pt x="1" y="20099"/>
                  </a:cubicBezTo>
                  <a:lnTo>
                    <a:pt x="1" y="20201"/>
                  </a:lnTo>
                  <a:cubicBezTo>
                    <a:pt x="1" y="20269"/>
                    <a:pt x="35" y="20304"/>
                    <a:pt x="69" y="20304"/>
                  </a:cubicBezTo>
                  <a:cubicBezTo>
                    <a:pt x="137" y="20304"/>
                    <a:pt x="171" y="20269"/>
                    <a:pt x="171" y="20201"/>
                  </a:cubicBezTo>
                  <a:lnTo>
                    <a:pt x="171" y="20099"/>
                  </a:lnTo>
                  <a:cubicBezTo>
                    <a:pt x="171" y="20031"/>
                    <a:pt x="137" y="19997"/>
                    <a:pt x="69" y="19997"/>
                  </a:cubicBezTo>
                  <a:close/>
                  <a:moveTo>
                    <a:pt x="69" y="20577"/>
                  </a:moveTo>
                  <a:cubicBezTo>
                    <a:pt x="35" y="20577"/>
                    <a:pt x="1" y="20611"/>
                    <a:pt x="1" y="20679"/>
                  </a:cubicBezTo>
                  <a:lnTo>
                    <a:pt x="1" y="20781"/>
                  </a:lnTo>
                  <a:cubicBezTo>
                    <a:pt x="1" y="20815"/>
                    <a:pt x="35" y="20850"/>
                    <a:pt x="69" y="20850"/>
                  </a:cubicBezTo>
                  <a:cubicBezTo>
                    <a:pt x="137" y="20850"/>
                    <a:pt x="171" y="20815"/>
                    <a:pt x="171" y="20781"/>
                  </a:cubicBezTo>
                  <a:lnTo>
                    <a:pt x="171" y="20679"/>
                  </a:lnTo>
                  <a:cubicBezTo>
                    <a:pt x="171" y="20611"/>
                    <a:pt x="137" y="20577"/>
                    <a:pt x="69" y="20577"/>
                  </a:cubicBezTo>
                  <a:close/>
                  <a:moveTo>
                    <a:pt x="69" y="21157"/>
                  </a:moveTo>
                  <a:cubicBezTo>
                    <a:pt x="35" y="21157"/>
                    <a:pt x="1" y="21191"/>
                    <a:pt x="1" y="21225"/>
                  </a:cubicBezTo>
                  <a:lnTo>
                    <a:pt x="1" y="21361"/>
                  </a:lnTo>
                  <a:cubicBezTo>
                    <a:pt x="1" y="21396"/>
                    <a:pt x="35" y="21430"/>
                    <a:pt x="69" y="21430"/>
                  </a:cubicBezTo>
                  <a:cubicBezTo>
                    <a:pt x="137" y="21430"/>
                    <a:pt x="171" y="21396"/>
                    <a:pt x="171" y="21361"/>
                  </a:cubicBezTo>
                  <a:lnTo>
                    <a:pt x="171" y="21225"/>
                  </a:lnTo>
                  <a:cubicBezTo>
                    <a:pt x="171" y="21191"/>
                    <a:pt x="137" y="21157"/>
                    <a:pt x="69" y="21157"/>
                  </a:cubicBezTo>
                  <a:close/>
                  <a:moveTo>
                    <a:pt x="69" y="21737"/>
                  </a:moveTo>
                  <a:cubicBezTo>
                    <a:pt x="35" y="21737"/>
                    <a:pt x="1" y="21771"/>
                    <a:pt x="1" y="21805"/>
                  </a:cubicBezTo>
                  <a:lnTo>
                    <a:pt x="1" y="21907"/>
                  </a:lnTo>
                  <a:cubicBezTo>
                    <a:pt x="1" y="21976"/>
                    <a:pt x="35" y="22010"/>
                    <a:pt x="69" y="22010"/>
                  </a:cubicBezTo>
                  <a:cubicBezTo>
                    <a:pt x="137" y="22010"/>
                    <a:pt x="171" y="21976"/>
                    <a:pt x="171" y="21907"/>
                  </a:cubicBezTo>
                  <a:lnTo>
                    <a:pt x="171" y="21805"/>
                  </a:lnTo>
                  <a:cubicBezTo>
                    <a:pt x="171" y="21771"/>
                    <a:pt x="137" y="21737"/>
                    <a:pt x="69" y="21737"/>
                  </a:cubicBezTo>
                  <a:close/>
                  <a:moveTo>
                    <a:pt x="69" y="22283"/>
                  </a:moveTo>
                  <a:cubicBezTo>
                    <a:pt x="35" y="22283"/>
                    <a:pt x="1" y="22317"/>
                    <a:pt x="1" y="22385"/>
                  </a:cubicBezTo>
                  <a:lnTo>
                    <a:pt x="1" y="22487"/>
                  </a:lnTo>
                  <a:cubicBezTo>
                    <a:pt x="1" y="22556"/>
                    <a:pt x="35" y="22590"/>
                    <a:pt x="69" y="22590"/>
                  </a:cubicBezTo>
                  <a:cubicBezTo>
                    <a:pt x="137" y="22590"/>
                    <a:pt x="171" y="22556"/>
                    <a:pt x="171" y="22487"/>
                  </a:cubicBezTo>
                  <a:lnTo>
                    <a:pt x="171" y="22385"/>
                  </a:lnTo>
                  <a:cubicBezTo>
                    <a:pt x="171" y="22317"/>
                    <a:pt x="137" y="22283"/>
                    <a:pt x="69" y="22283"/>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5"/>
            <p:cNvSpPr/>
            <p:nvPr/>
          </p:nvSpPr>
          <p:spPr>
            <a:xfrm>
              <a:off x="1724528" y="3216355"/>
              <a:ext cx="4591" cy="5348"/>
            </a:xfrm>
            <a:custGeom>
              <a:rect b="b" l="l" r="r" t="t"/>
              <a:pathLst>
                <a:path extrusionOk="0" h="240" w="206">
                  <a:moveTo>
                    <a:pt x="69" y="1"/>
                  </a:moveTo>
                  <a:cubicBezTo>
                    <a:pt x="35" y="1"/>
                    <a:pt x="1" y="35"/>
                    <a:pt x="1" y="103"/>
                  </a:cubicBezTo>
                  <a:lnTo>
                    <a:pt x="1" y="137"/>
                  </a:lnTo>
                  <a:cubicBezTo>
                    <a:pt x="1" y="206"/>
                    <a:pt x="35" y="240"/>
                    <a:pt x="69" y="240"/>
                  </a:cubicBezTo>
                  <a:lnTo>
                    <a:pt x="137" y="240"/>
                  </a:lnTo>
                  <a:cubicBezTo>
                    <a:pt x="171" y="240"/>
                    <a:pt x="206" y="206"/>
                    <a:pt x="206" y="137"/>
                  </a:cubicBezTo>
                  <a:cubicBezTo>
                    <a:pt x="206" y="103"/>
                    <a:pt x="206" y="69"/>
                    <a:pt x="171" y="69"/>
                  </a:cubicBezTo>
                  <a:cubicBezTo>
                    <a:pt x="137" y="35"/>
                    <a:pt x="103" y="1"/>
                    <a:pt x="6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5"/>
            <p:cNvSpPr/>
            <p:nvPr/>
          </p:nvSpPr>
          <p:spPr>
            <a:xfrm>
              <a:off x="1735938" y="3217892"/>
              <a:ext cx="44124" cy="3811"/>
            </a:xfrm>
            <a:custGeom>
              <a:rect b="b" l="l" r="r" t="t"/>
              <a:pathLst>
                <a:path extrusionOk="0" h="171" w="1980">
                  <a:moveTo>
                    <a:pt x="69" y="0"/>
                  </a:moveTo>
                  <a:cubicBezTo>
                    <a:pt x="35" y="0"/>
                    <a:pt x="1" y="34"/>
                    <a:pt x="1" y="68"/>
                  </a:cubicBezTo>
                  <a:cubicBezTo>
                    <a:pt x="1" y="137"/>
                    <a:pt x="35" y="171"/>
                    <a:pt x="69" y="171"/>
                  </a:cubicBezTo>
                  <a:lnTo>
                    <a:pt x="171" y="171"/>
                  </a:lnTo>
                  <a:cubicBezTo>
                    <a:pt x="239" y="171"/>
                    <a:pt x="274" y="137"/>
                    <a:pt x="274" y="68"/>
                  </a:cubicBezTo>
                  <a:cubicBezTo>
                    <a:pt x="274" y="34"/>
                    <a:pt x="239" y="0"/>
                    <a:pt x="171" y="0"/>
                  </a:cubicBezTo>
                  <a:close/>
                  <a:moveTo>
                    <a:pt x="649" y="0"/>
                  </a:moveTo>
                  <a:cubicBezTo>
                    <a:pt x="581" y="0"/>
                    <a:pt x="547" y="34"/>
                    <a:pt x="547" y="68"/>
                  </a:cubicBezTo>
                  <a:cubicBezTo>
                    <a:pt x="547" y="137"/>
                    <a:pt x="581" y="171"/>
                    <a:pt x="649" y="171"/>
                  </a:cubicBezTo>
                  <a:lnTo>
                    <a:pt x="751" y="171"/>
                  </a:lnTo>
                  <a:cubicBezTo>
                    <a:pt x="785" y="171"/>
                    <a:pt x="820" y="137"/>
                    <a:pt x="820" y="68"/>
                  </a:cubicBezTo>
                  <a:cubicBezTo>
                    <a:pt x="820" y="34"/>
                    <a:pt x="785" y="0"/>
                    <a:pt x="751" y="0"/>
                  </a:cubicBezTo>
                  <a:close/>
                  <a:moveTo>
                    <a:pt x="1195" y="0"/>
                  </a:moveTo>
                  <a:cubicBezTo>
                    <a:pt x="1161" y="0"/>
                    <a:pt x="1127" y="34"/>
                    <a:pt x="1127" y="68"/>
                  </a:cubicBezTo>
                  <a:cubicBezTo>
                    <a:pt x="1127" y="137"/>
                    <a:pt x="1161" y="171"/>
                    <a:pt x="1195" y="171"/>
                  </a:cubicBezTo>
                  <a:lnTo>
                    <a:pt x="1331" y="171"/>
                  </a:lnTo>
                  <a:cubicBezTo>
                    <a:pt x="1366" y="171"/>
                    <a:pt x="1400" y="137"/>
                    <a:pt x="1400" y="68"/>
                  </a:cubicBezTo>
                  <a:cubicBezTo>
                    <a:pt x="1400" y="34"/>
                    <a:pt x="1366" y="0"/>
                    <a:pt x="1331" y="0"/>
                  </a:cubicBezTo>
                  <a:close/>
                  <a:moveTo>
                    <a:pt x="1775" y="0"/>
                  </a:moveTo>
                  <a:cubicBezTo>
                    <a:pt x="1707" y="0"/>
                    <a:pt x="1673" y="34"/>
                    <a:pt x="1673" y="68"/>
                  </a:cubicBezTo>
                  <a:cubicBezTo>
                    <a:pt x="1673" y="137"/>
                    <a:pt x="1707" y="171"/>
                    <a:pt x="1775" y="171"/>
                  </a:cubicBezTo>
                  <a:lnTo>
                    <a:pt x="1877" y="171"/>
                  </a:lnTo>
                  <a:cubicBezTo>
                    <a:pt x="1912" y="171"/>
                    <a:pt x="1980" y="137"/>
                    <a:pt x="1980" y="68"/>
                  </a:cubicBezTo>
                  <a:cubicBezTo>
                    <a:pt x="1980" y="34"/>
                    <a:pt x="1912" y="0"/>
                    <a:pt x="1877"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5"/>
            <p:cNvSpPr/>
            <p:nvPr/>
          </p:nvSpPr>
          <p:spPr>
            <a:xfrm>
              <a:off x="1786123" y="3217892"/>
              <a:ext cx="4591" cy="3811"/>
            </a:xfrm>
            <a:custGeom>
              <a:rect b="b" l="l" r="r" t="t"/>
              <a:pathLst>
                <a:path extrusionOk="0" h="171" w="206">
                  <a:moveTo>
                    <a:pt x="69" y="0"/>
                  </a:moveTo>
                  <a:cubicBezTo>
                    <a:pt x="35" y="0"/>
                    <a:pt x="1" y="34"/>
                    <a:pt x="1" y="68"/>
                  </a:cubicBezTo>
                  <a:cubicBezTo>
                    <a:pt x="1" y="137"/>
                    <a:pt x="35" y="171"/>
                    <a:pt x="69" y="171"/>
                  </a:cubicBezTo>
                  <a:lnTo>
                    <a:pt x="137" y="171"/>
                  </a:lnTo>
                  <a:cubicBezTo>
                    <a:pt x="171" y="171"/>
                    <a:pt x="205" y="137"/>
                    <a:pt x="205" y="68"/>
                  </a:cubicBezTo>
                  <a:cubicBezTo>
                    <a:pt x="205" y="34"/>
                    <a:pt x="171" y="0"/>
                    <a:pt x="137"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5"/>
            <p:cNvSpPr/>
            <p:nvPr/>
          </p:nvSpPr>
          <p:spPr>
            <a:xfrm>
              <a:off x="1801344" y="2619429"/>
              <a:ext cx="68460" cy="708730"/>
            </a:xfrm>
            <a:custGeom>
              <a:rect b="b" l="l" r="r" t="t"/>
              <a:pathLst>
                <a:path extrusionOk="0" h="31803" w="3072">
                  <a:moveTo>
                    <a:pt x="103" y="0"/>
                  </a:moveTo>
                  <a:cubicBezTo>
                    <a:pt x="34" y="0"/>
                    <a:pt x="0" y="34"/>
                    <a:pt x="0" y="103"/>
                  </a:cubicBezTo>
                  <a:cubicBezTo>
                    <a:pt x="0" y="137"/>
                    <a:pt x="34" y="171"/>
                    <a:pt x="103" y="171"/>
                  </a:cubicBezTo>
                  <a:lnTo>
                    <a:pt x="205" y="171"/>
                  </a:lnTo>
                  <a:cubicBezTo>
                    <a:pt x="239" y="171"/>
                    <a:pt x="307" y="137"/>
                    <a:pt x="307" y="103"/>
                  </a:cubicBezTo>
                  <a:cubicBezTo>
                    <a:pt x="307" y="68"/>
                    <a:pt x="273" y="0"/>
                    <a:pt x="205" y="0"/>
                  </a:cubicBezTo>
                  <a:close/>
                  <a:moveTo>
                    <a:pt x="683" y="34"/>
                  </a:moveTo>
                  <a:cubicBezTo>
                    <a:pt x="614" y="34"/>
                    <a:pt x="580" y="68"/>
                    <a:pt x="580" y="103"/>
                  </a:cubicBezTo>
                  <a:cubicBezTo>
                    <a:pt x="580" y="171"/>
                    <a:pt x="614" y="205"/>
                    <a:pt x="649" y="205"/>
                  </a:cubicBezTo>
                  <a:lnTo>
                    <a:pt x="785" y="205"/>
                  </a:lnTo>
                  <a:cubicBezTo>
                    <a:pt x="819" y="205"/>
                    <a:pt x="853" y="171"/>
                    <a:pt x="853" y="137"/>
                  </a:cubicBezTo>
                  <a:cubicBezTo>
                    <a:pt x="853" y="68"/>
                    <a:pt x="819" y="34"/>
                    <a:pt x="785" y="34"/>
                  </a:cubicBezTo>
                  <a:close/>
                  <a:moveTo>
                    <a:pt x="1229" y="68"/>
                  </a:moveTo>
                  <a:cubicBezTo>
                    <a:pt x="1195" y="68"/>
                    <a:pt x="1160" y="103"/>
                    <a:pt x="1160" y="137"/>
                  </a:cubicBezTo>
                  <a:cubicBezTo>
                    <a:pt x="1160" y="171"/>
                    <a:pt x="1195" y="239"/>
                    <a:pt x="1229" y="239"/>
                  </a:cubicBezTo>
                  <a:lnTo>
                    <a:pt x="1365" y="239"/>
                  </a:lnTo>
                  <a:cubicBezTo>
                    <a:pt x="1399" y="239"/>
                    <a:pt x="1433" y="205"/>
                    <a:pt x="1433" y="137"/>
                  </a:cubicBezTo>
                  <a:cubicBezTo>
                    <a:pt x="1433" y="103"/>
                    <a:pt x="1399" y="68"/>
                    <a:pt x="1365" y="68"/>
                  </a:cubicBezTo>
                  <a:close/>
                  <a:moveTo>
                    <a:pt x="1809" y="68"/>
                  </a:moveTo>
                  <a:cubicBezTo>
                    <a:pt x="1740" y="68"/>
                    <a:pt x="1740" y="103"/>
                    <a:pt x="1740" y="171"/>
                  </a:cubicBezTo>
                  <a:cubicBezTo>
                    <a:pt x="1706" y="205"/>
                    <a:pt x="1775" y="239"/>
                    <a:pt x="1809" y="239"/>
                  </a:cubicBezTo>
                  <a:lnTo>
                    <a:pt x="1911" y="273"/>
                  </a:lnTo>
                  <a:cubicBezTo>
                    <a:pt x="1979" y="273"/>
                    <a:pt x="2013" y="239"/>
                    <a:pt x="2013" y="171"/>
                  </a:cubicBezTo>
                  <a:cubicBezTo>
                    <a:pt x="2013" y="137"/>
                    <a:pt x="1979" y="103"/>
                    <a:pt x="1945" y="103"/>
                  </a:cubicBezTo>
                  <a:lnTo>
                    <a:pt x="1809" y="68"/>
                  </a:lnTo>
                  <a:close/>
                  <a:moveTo>
                    <a:pt x="2389" y="103"/>
                  </a:moveTo>
                  <a:cubicBezTo>
                    <a:pt x="2321" y="103"/>
                    <a:pt x="2286" y="137"/>
                    <a:pt x="2286" y="205"/>
                  </a:cubicBezTo>
                  <a:cubicBezTo>
                    <a:pt x="2286" y="239"/>
                    <a:pt x="2321" y="273"/>
                    <a:pt x="2389" y="273"/>
                  </a:cubicBezTo>
                  <a:lnTo>
                    <a:pt x="2491" y="273"/>
                  </a:lnTo>
                  <a:cubicBezTo>
                    <a:pt x="2559" y="273"/>
                    <a:pt x="2594" y="239"/>
                    <a:pt x="2594" y="205"/>
                  </a:cubicBezTo>
                  <a:cubicBezTo>
                    <a:pt x="2594" y="171"/>
                    <a:pt x="2559" y="103"/>
                    <a:pt x="2491" y="103"/>
                  </a:cubicBezTo>
                  <a:close/>
                  <a:moveTo>
                    <a:pt x="2969" y="137"/>
                  </a:moveTo>
                  <a:cubicBezTo>
                    <a:pt x="2901" y="137"/>
                    <a:pt x="2867" y="171"/>
                    <a:pt x="2867" y="205"/>
                  </a:cubicBezTo>
                  <a:cubicBezTo>
                    <a:pt x="2867" y="239"/>
                    <a:pt x="2867" y="273"/>
                    <a:pt x="2901" y="273"/>
                  </a:cubicBezTo>
                  <a:lnTo>
                    <a:pt x="2901" y="307"/>
                  </a:lnTo>
                  <a:cubicBezTo>
                    <a:pt x="2901" y="341"/>
                    <a:pt x="2935" y="376"/>
                    <a:pt x="3003" y="376"/>
                  </a:cubicBezTo>
                  <a:cubicBezTo>
                    <a:pt x="3037" y="376"/>
                    <a:pt x="3071" y="341"/>
                    <a:pt x="3071" y="307"/>
                  </a:cubicBezTo>
                  <a:lnTo>
                    <a:pt x="3071" y="205"/>
                  </a:lnTo>
                  <a:cubicBezTo>
                    <a:pt x="3071" y="171"/>
                    <a:pt x="3037" y="137"/>
                    <a:pt x="3003" y="137"/>
                  </a:cubicBezTo>
                  <a:close/>
                  <a:moveTo>
                    <a:pt x="3003" y="683"/>
                  </a:moveTo>
                  <a:cubicBezTo>
                    <a:pt x="2935" y="683"/>
                    <a:pt x="2901" y="717"/>
                    <a:pt x="2901" y="751"/>
                  </a:cubicBezTo>
                  <a:lnTo>
                    <a:pt x="2901" y="853"/>
                  </a:lnTo>
                  <a:cubicBezTo>
                    <a:pt x="2901" y="922"/>
                    <a:pt x="2935" y="956"/>
                    <a:pt x="3003" y="956"/>
                  </a:cubicBezTo>
                  <a:cubicBezTo>
                    <a:pt x="3037" y="956"/>
                    <a:pt x="3071" y="922"/>
                    <a:pt x="3071" y="853"/>
                  </a:cubicBezTo>
                  <a:lnTo>
                    <a:pt x="3071" y="751"/>
                  </a:lnTo>
                  <a:cubicBezTo>
                    <a:pt x="3071" y="717"/>
                    <a:pt x="3037" y="683"/>
                    <a:pt x="3003" y="683"/>
                  </a:cubicBezTo>
                  <a:close/>
                  <a:moveTo>
                    <a:pt x="3003" y="1229"/>
                  </a:moveTo>
                  <a:cubicBezTo>
                    <a:pt x="2935" y="1229"/>
                    <a:pt x="2901" y="1263"/>
                    <a:pt x="2901" y="1331"/>
                  </a:cubicBezTo>
                  <a:lnTo>
                    <a:pt x="2901" y="1433"/>
                  </a:lnTo>
                  <a:cubicBezTo>
                    <a:pt x="2901" y="1502"/>
                    <a:pt x="2935" y="1536"/>
                    <a:pt x="3003" y="1536"/>
                  </a:cubicBezTo>
                  <a:cubicBezTo>
                    <a:pt x="3037" y="1536"/>
                    <a:pt x="3071" y="1502"/>
                    <a:pt x="3071" y="1433"/>
                  </a:cubicBezTo>
                  <a:lnTo>
                    <a:pt x="3071" y="1331"/>
                  </a:lnTo>
                  <a:cubicBezTo>
                    <a:pt x="3071" y="1263"/>
                    <a:pt x="3037" y="1229"/>
                    <a:pt x="3003" y="1229"/>
                  </a:cubicBezTo>
                  <a:close/>
                  <a:moveTo>
                    <a:pt x="2969" y="1809"/>
                  </a:moveTo>
                  <a:cubicBezTo>
                    <a:pt x="2935" y="1809"/>
                    <a:pt x="2901" y="1843"/>
                    <a:pt x="2901" y="1911"/>
                  </a:cubicBezTo>
                  <a:lnTo>
                    <a:pt x="2901" y="2013"/>
                  </a:lnTo>
                  <a:cubicBezTo>
                    <a:pt x="2901" y="2048"/>
                    <a:pt x="2935" y="2082"/>
                    <a:pt x="2969" y="2116"/>
                  </a:cubicBezTo>
                  <a:cubicBezTo>
                    <a:pt x="3037" y="2116"/>
                    <a:pt x="3071" y="2048"/>
                    <a:pt x="3071" y="2013"/>
                  </a:cubicBezTo>
                  <a:lnTo>
                    <a:pt x="3071" y="1911"/>
                  </a:lnTo>
                  <a:cubicBezTo>
                    <a:pt x="3071" y="1843"/>
                    <a:pt x="3037" y="1809"/>
                    <a:pt x="2969" y="1809"/>
                  </a:cubicBezTo>
                  <a:close/>
                  <a:moveTo>
                    <a:pt x="2969" y="2389"/>
                  </a:moveTo>
                  <a:cubicBezTo>
                    <a:pt x="2935" y="2389"/>
                    <a:pt x="2901" y="2423"/>
                    <a:pt x="2901" y="2457"/>
                  </a:cubicBezTo>
                  <a:lnTo>
                    <a:pt x="2901" y="2594"/>
                  </a:lnTo>
                  <a:cubicBezTo>
                    <a:pt x="2901" y="2628"/>
                    <a:pt x="2935" y="2662"/>
                    <a:pt x="2969" y="2662"/>
                  </a:cubicBezTo>
                  <a:cubicBezTo>
                    <a:pt x="3037" y="2662"/>
                    <a:pt x="3071" y="2628"/>
                    <a:pt x="3071" y="2594"/>
                  </a:cubicBezTo>
                  <a:lnTo>
                    <a:pt x="3071" y="2457"/>
                  </a:lnTo>
                  <a:cubicBezTo>
                    <a:pt x="3071" y="2423"/>
                    <a:pt x="3037" y="2389"/>
                    <a:pt x="2969" y="2389"/>
                  </a:cubicBezTo>
                  <a:close/>
                  <a:moveTo>
                    <a:pt x="2969" y="2969"/>
                  </a:moveTo>
                  <a:cubicBezTo>
                    <a:pt x="2935" y="2969"/>
                    <a:pt x="2901" y="3003"/>
                    <a:pt x="2901" y="3037"/>
                  </a:cubicBezTo>
                  <a:lnTo>
                    <a:pt x="2901" y="3174"/>
                  </a:lnTo>
                  <a:cubicBezTo>
                    <a:pt x="2901" y="3208"/>
                    <a:pt x="2935" y="3242"/>
                    <a:pt x="2969" y="3242"/>
                  </a:cubicBezTo>
                  <a:cubicBezTo>
                    <a:pt x="3037" y="3242"/>
                    <a:pt x="3071" y="3208"/>
                    <a:pt x="3071" y="3174"/>
                  </a:cubicBezTo>
                  <a:lnTo>
                    <a:pt x="3071" y="3037"/>
                  </a:lnTo>
                  <a:cubicBezTo>
                    <a:pt x="3071" y="3003"/>
                    <a:pt x="3037" y="2969"/>
                    <a:pt x="2969" y="2969"/>
                  </a:cubicBezTo>
                  <a:close/>
                  <a:moveTo>
                    <a:pt x="2969" y="3515"/>
                  </a:moveTo>
                  <a:cubicBezTo>
                    <a:pt x="2935" y="3515"/>
                    <a:pt x="2901" y="3583"/>
                    <a:pt x="2901" y="3617"/>
                  </a:cubicBezTo>
                  <a:lnTo>
                    <a:pt x="2901" y="3720"/>
                  </a:lnTo>
                  <a:cubicBezTo>
                    <a:pt x="2901" y="3788"/>
                    <a:pt x="2935" y="3822"/>
                    <a:pt x="2969" y="3822"/>
                  </a:cubicBezTo>
                  <a:cubicBezTo>
                    <a:pt x="3037" y="3822"/>
                    <a:pt x="3071" y="3788"/>
                    <a:pt x="3071" y="3720"/>
                  </a:cubicBezTo>
                  <a:lnTo>
                    <a:pt x="3071" y="3617"/>
                  </a:lnTo>
                  <a:cubicBezTo>
                    <a:pt x="3071" y="3583"/>
                    <a:pt x="3037" y="3515"/>
                    <a:pt x="2969" y="3515"/>
                  </a:cubicBezTo>
                  <a:close/>
                  <a:moveTo>
                    <a:pt x="2969" y="4095"/>
                  </a:moveTo>
                  <a:cubicBezTo>
                    <a:pt x="2935" y="4095"/>
                    <a:pt x="2901" y="4129"/>
                    <a:pt x="2901" y="4197"/>
                  </a:cubicBezTo>
                  <a:lnTo>
                    <a:pt x="2901" y="4300"/>
                  </a:lnTo>
                  <a:cubicBezTo>
                    <a:pt x="2901" y="4334"/>
                    <a:pt x="2935" y="4402"/>
                    <a:pt x="2969" y="4402"/>
                  </a:cubicBezTo>
                  <a:cubicBezTo>
                    <a:pt x="3003" y="4402"/>
                    <a:pt x="3071" y="4334"/>
                    <a:pt x="3071" y="4300"/>
                  </a:cubicBezTo>
                  <a:lnTo>
                    <a:pt x="3071" y="4197"/>
                  </a:lnTo>
                  <a:cubicBezTo>
                    <a:pt x="3071" y="4129"/>
                    <a:pt x="3037" y="4095"/>
                    <a:pt x="2969" y="4095"/>
                  </a:cubicBezTo>
                  <a:close/>
                  <a:moveTo>
                    <a:pt x="2969" y="4675"/>
                  </a:moveTo>
                  <a:cubicBezTo>
                    <a:pt x="2935" y="4675"/>
                    <a:pt x="2901" y="4709"/>
                    <a:pt x="2901" y="4777"/>
                  </a:cubicBezTo>
                  <a:lnTo>
                    <a:pt x="2901" y="4880"/>
                  </a:lnTo>
                  <a:cubicBezTo>
                    <a:pt x="2901" y="4914"/>
                    <a:pt x="2935" y="4948"/>
                    <a:pt x="2969" y="4948"/>
                  </a:cubicBezTo>
                  <a:cubicBezTo>
                    <a:pt x="3003" y="4948"/>
                    <a:pt x="3071" y="4914"/>
                    <a:pt x="3071" y="4880"/>
                  </a:cubicBezTo>
                  <a:lnTo>
                    <a:pt x="3071" y="4777"/>
                  </a:lnTo>
                  <a:cubicBezTo>
                    <a:pt x="3071" y="4709"/>
                    <a:pt x="3003" y="4675"/>
                    <a:pt x="2969" y="4675"/>
                  </a:cubicBezTo>
                  <a:close/>
                  <a:moveTo>
                    <a:pt x="2969" y="5255"/>
                  </a:moveTo>
                  <a:cubicBezTo>
                    <a:pt x="2935" y="5255"/>
                    <a:pt x="2867" y="5289"/>
                    <a:pt x="2867" y="5323"/>
                  </a:cubicBezTo>
                  <a:lnTo>
                    <a:pt x="2867" y="5460"/>
                  </a:lnTo>
                  <a:cubicBezTo>
                    <a:pt x="2867" y="5494"/>
                    <a:pt x="2935" y="5528"/>
                    <a:pt x="2969" y="5528"/>
                  </a:cubicBezTo>
                  <a:cubicBezTo>
                    <a:pt x="3003" y="5528"/>
                    <a:pt x="3037" y="5494"/>
                    <a:pt x="3037" y="5460"/>
                  </a:cubicBezTo>
                  <a:lnTo>
                    <a:pt x="3037" y="5323"/>
                  </a:lnTo>
                  <a:cubicBezTo>
                    <a:pt x="3071" y="5289"/>
                    <a:pt x="3003" y="5255"/>
                    <a:pt x="2969" y="5255"/>
                  </a:cubicBezTo>
                  <a:close/>
                  <a:moveTo>
                    <a:pt x="2969" y="5835"/>
                  </a:moveTo>
                  <a:cubicBezTo>
                    <a:pt x="2935" y="5835"/>
                    <a:pt x="2867" y="5869"/>
                    <a:pt x="2867" y="5903"/>
                  </a:cubicBezTo>
                  <a:lnTo>
                    <a:pt x="2867" y="6006"/>
                  </a:lnTo>
                  <a:cubicBezTo>
                    <a:pt x="2867" y="6074"/>
                    <a:pt x="2901" y="6108"/>
                    <a:pt x="2969" y="6108"/>
                  </a:cubicBezTo>
                  <a:cubicBezTo>
                    <a:pt x="3003" y="6108"/>
                    <a:pt x="3037" y="6074"/>
                    <a:pt x="3037" y="6006"/>
                  </a:cubicBezTo>
                  <a:lnTo>
                    <a:pt x="3037" y="5903"/>
                  </a:lnTo>
                  <a:cubicBezTo>
                    <a:pt x="3037" y="5869"/>
                    <a:pt x="3003" y="5835"/>
                    <a:pt x="2969" y="5835"/>
                  </a:cubicBezTo>
                  <a:close/>
                  <a:moveTo>
                    <a:pt x="2969" y="6381"/>
                  </a:moveTo>
                  <a:cubicBezTo>
                    <a:pt x="2901" y="6381"/>
                    <a:pt x="2867" y="6415"/>
                    <a:pt x="2867" y="6484"/>
                  </a:cubicBezTo>
                  <a:lnTo>
                    <a:pt x="2867" y="6586"/>
                  </a:lnTo>
                  <a:cubicBezTo>
                    <a:pt x="2867" y="6654"/>
                    <a:pt x="2901" y="6688"/>
                    <a:pt x="2969" y="6688"/>
                  </a:cubicBezTo>
                  <a:cubicBezTo>
                    <a:pt x="3003" y="6688"/>
                    <a:pt x="3037" y="6654"/>
                    <a:pt x="3037" y="6586"/>
                  </a:cubicBezTo>
                  <a:lnTo>
                    <a:pt x="3037" y="6484"/>
                  </a:lnTo>
                  <a:cubicBezTo>
                    <a:pt x="3037" y="6415"/>
                    <a:pt x="3003" y="6381"/>
                    <a:pt x="2969" y="6381"/>
                  </a:cubicBezTo>
                  <a:close/>
                  <a:moveTo>
                    <a:pt x="2969" y="6961"/>
                  </a:moveTo>
                  <a:cubicBezTo>
                    <a:pt x="2901" y="6961"/>
                    <a:pt x="2867" y="6995"/>
                    <a:pt x="2867" y="7064"/>
                  </a:cubicBezTo>
                  <a:lnTo>
                    <a:pt x="2867" y="7166"/>
                  </a:lnTo>
                  <a:cubicBezTo>
                    <a:pt x="2867" y="7200"/>
                    <a:pt x="2901" y="7268"/>
                    <a:pt x="2969" y="7268"/>
                  </a:cubicBezTo>
                  <a:cubicBezTo>
                    <a:pt x="3003" y="7268"/>
                    <a:pt x="3037" y="7200"/>
                    <a:pt x="3037" y="7166"/>
                  </a:cubicBezTo>
                  <a:lnTo>
                    <a:pt x="3037" y="7064"/>
                  </a:lnTo>
                  <a:cubicBezTo>
                    <a:pt x="3037" y="6995"/>
                    <a:pt x="3003" y="6961"/>
                    <a:pt x="2969" y="6961"/>
                  </a:cubicBezTo>
                  <a:close/>
                  <a:moveTo>
                    <a:pt x="2969" y="7541"/>
                  </a:moveTo>
                  <a:cubicBezTo>
                    <a:pt x="2901" y="7541"/>
                    <a:pt x="2867" y="7576"/>
                    <a:pt x="2867" y="7610"/>
                  </a:cubicBezTo>
                  <a:lnTo>
                    <a:pt x="2867" y="7746"/>
                  </a:lnTo>
                  <a:cubicBezTo>
                    <a:pt x="2867" y="7780"/>
                    <a:pt x="2901" y="7814"/>
                    <a:pt x="2969" y="7814"/>
                  </a:cubicBezTo>
                  <a:cubicBezTo>
                    <a:pt x="3003" y="7814"/>
                    <a:pt x="3037" y="7780"/>
                    <a:pt x="3037" y="7746"/>
                  </a:cubicBezTo>
                  <a:lnTo>
                    <a:pt x="3037" y="7610"/>
                  </a:lnTo>
                  <a:cubicBezTo>
                    <a:pt x="3037" y="7576"/>
                    <a:pt x="3003" y="7541"/>
                    <a:pt x="2969" y="7541"/>
                  </a:cubicBezTo>
                  <a:close/>
                  <a:moveTo>
                    <a:pt x="2969" y="8122"/>
                  </a:moveTo>
                  <a:cubicBezTo>
                    <a:pt x="2901" y="8122"/>
                    <a:pt x="2867" y="8156"/>
                    <a:pt x="2867" y="8190"/>
                  </a:cubicBezTo>
                  <a:lnTo>
                    <a:pt x="2867" y="8326"/>
                  </a:lnTo>
                  <a:cubicBezTo>
                    <a:pt x="2867" y="8360"/>
                    <a:pt x="2901" y="8394"/>
                    <a:pt x="2969" y="8394"/>
                  </a:cubicBezTo>
                  <a:cubicBezTo>
                    <a:pt x="3003" y="8394"/>
                    <a:pt x="3037" y="8360"/>
                    <a:pt x="3037" y="8326"/>
                  </a:cubicBezTo>
                  <a:lnTo>
                    <a:pt x="3037" y="8190"/>
                  </a:lnTo>
                  <a:cubicBezTo>
                    <a:pt x="3037" y="8156"/>
                    <a:pt x="3003" y="8122"/>
                    <a:pt x="2969" y="8122"/>
                  </a:cubicBezTo>
                  <a:close/>
                  <a:moveTo>
                    <a:pt x="2935" y="8667"/>
                  </a:moveTo>
                  <a:cubicBezTo>
                    <a:pt x="2901" y="8667"/>
                    <a:pt x="2867" y="8736"/>
                    <a:pt x="2867" y="8770"/>
                  </a:cubicBezTo>
                  <a:lnTo>
                    <a:pt x="2867" y="8872"/>
                  </a:lnTo>
                  <a:cubicBezTo>
                    <a:pt x="2867" y="8940"/>
                    <a:pt x="2901" y="8975"/>
                    <a:pt x="2935" y="8975"/>
                  </a:cubicBezTo>
                  <a:cubicBezTo>
                    <a:pt x="3003" y="8975"/>
                    <a:pt x="3037" y="8940"/>
                    <a:pt x="3037" y="8872"/>
                  </a:cubicBezTo>
                  <a:lnTo>
                    <a:pt x="3037" y="8770"/>
                  </a:lnTo>
                  <a:cubicBezTo>
                    <a:pt x="3037" y="8736"/>
                    <a:pt x="3003" y="8667"/>
                    <a:pt x="2935" y="8667"/>
                  </a:cubicBezTo>
                  <a:close/>
                  <a:moveTo>
                    <a:pt x="2935" y="9248"/>
                  </a:moveTo>
                  <a:cubicBezTo>
                    <a:pt x="2901" y="9248"/>
                    <a:pt x="2867" y="9282"/>
                    <a:pt x="2867" y="9350"/>
                  </a:cubicBezTo>
                  <a:lnTo>
                    <a:pt x="2867" y="9452"/>
                  </a:lnTo>
                  <a:cubicBezTo>
                    <a:pt x="2867" y="9486"/>
                    <a:pt x="2901" y="9555"/>
                    <a:pt x="2935" y="9555"/>
                  </a:cubicBezTo>
                  <a:cubicBezTo>
                    <a:pt x="3003" y="9555"/>
                    <a:pt x="3037" y="9486"/>
                    <a:pt x="3037" y="9452"/>
                  </a:cubicBezTo>
                  <a:lnTo>
                    <a:pt x="3037" y="9350"/>
                  </a:lnTo>
                  <a:cubicBezTo>
                    <a:pt x="3037" y="9282"/>
                    <a:pt x="3003" y="9248"/>
                    <a:pt x="2935" y="9248"/>
                  </a:cubicBezTo>
                  <a:close/>
                  <a:moveTo>
                    <a:pt x="2935" y="9828"/>
                  </a:moveTo>
                  <a:cubicBezTo>
                    <a:pt x="2901" y="9828"/>
                    <a:pt x="2867" y="9862"/>
                    <a:pt x="2867" y="9930"/>
                  </a:cubicBezTo>
                  <a:lnTo>
                    <a:pt x="2867" y="10032"/>
                  </a:lnTo>
                  <a:cubicBezTo>
                    <a:pt x="2867" y="10067"/>
                    <a:pt x="2901" y="10101"/>
                    <a:pt x="2935" y="10101"/>
                  </a:cubicBezTo>
                  <a:cubicBezTo>
                    <a:pt x="3003" y="10101"/>
                    <a:pt x="3037" y="10067"/>
                    <a:pt x="3037" y="10032"/>
                  </a:cubicBezTo>
                  <a:lnTo>
                    <a:pt x="3037" y="9930"/>
                  </a:lnTo>
                  <a:cubicBezTo>
                    <a:pt x="3037" y="9862"/>
                    <a:pt x="3003" y="9828"/>
                    <a:pt x="2935" y="9828"/>
                  </a:cubicBezTo>
                  <a:close/>
                  <a:moveTo>
                    <a:pt x="2935" y="10408"/>
                  </a:moveTo>
                  <a:cubicBezTo>
                    <a:pt x="2901" y="10408"/>
                    <a:pt x="2867" y="10442"/>
                    <a:pt x="2867" y="10476"/>
                  </a:cubicBezTo>
                  <a:lnTo>
                    <a:pt x="2867" y="10612"/>
                  </a:lnTo>
                  <a:cubicBezTo>
                    <a:pt x="2867" y="10647"/>
                    <a:pt x="2901" y="10681"/>
                    <a:pt x="2935" y="10681"/>
                  </a:cubicBezTo>
                  <a:cubicBezTo>
                    <a:pt x="3003" y="10681"/>
                    <a:pt x="3037" y="10647"/>
                    <a:pt x="3037" y="10612"/>
                  </a:cubicBezTo>
                  <a:lnTo>
                    <a:pt x="3037" y="10476"/>
                  </a:lnTo>
                  <a:cubicBezTo>
                    <a:pt x="3037" y="10442"/>
                    <a:pt x="3003" y="10408"/>
                    <a:pt x="2935" y="10408"/>
                  </a:cubicBezTo>
                  <a:close/>
                  <a:moveTo>
                    <a:pt x="2935" y="10988"/>
                  </a:moveTo>
                  <a:cubicBezTo>
                    <a:pt x="2901" y="10988"/>
                    <a:pt x="2867" y="11022"/>
                    <a:pt x="2867" y="11056"/>
                  </a:cubicBezTo>
                  <a:lnTo>
                    <a:pt x="2867" y="11158"/>
                  </a:lnTo>
                  <a:cubicBezTo>
                    <a:pt x="2867" y="11227"/>
                    <a:pt x="2901" y="11261"/>
                    <a:pt x="2935" y="11261"/>
                  </a:cubicBezTo>
                  <a:cubicBezTo>
                    <a:pt x="3003" y="11261"/>
                    <a:pt x="3037" y="11227"/>
                    <a:pt x="3037" y="11158"/>
                  </a:cubicBezTo>
                  <a:lnTo>
                    <a:pt x="3037" y="11056"/>
                  </a:lnTo>
                  <a:cubicBezTo>
                    <a:pt x="3037" y="11022"/>
                    <a:pt x="3003" y="10988"/>
                    <a:pt x="2935" y="10988"/>
                  </a:cubicBezTo>
                  <a:close/>
                  <a:moveTo>
                    <a:pt x="2935" y="11534"/>
                  </a:moveTo>
                  <a:cubicBezTo>
                    <a:pt x="2901" y="11534"/>
                    <a:pt x="2867" y="11568"/>
                    <a:pt x="2867" y="11636"/>
                  </a:cubicBezTo>
                  <a:lnTo>
                    <a:pt x="2867" y="11739"/>
                  </a:lnTo>
                  <a:cubicBezTo>
                    <a:pt x="2867" y="11807"/>
                    <a:pt x="2901" y="11841"/>
                    <a:pt x="2935" y="11841"/>
                  </a:cubicBezTo>
                  <a:cubicBezTo>
                    <a:pt x="2969" y="11841"/>
                    <a:pt x="3037" y="11807"/>
                    <a:pt x="3037" y="11739"/>
                  </a:cubicBezTo>
                  <a:lnTo>
                    <a:pt x="3037" y="11636"/>
                  </a:lnTo>
                  <a:cubicBezTo>
                    <a:pt x="3037" y="11568"/>
                    <a:pt x="2969" y="11534"/>
                    <a:pt x="2935" y="11534"/>
                  </a:cubicBezTo>
                  <a:close/>
                  <a:moveTo>
                    <a:pt x="2935" y="12114"/>
                  </a:moveTo>
                  <a:cubicBezTo>
                    <a:pt x="2901" y="12114"/>
                    <a:pt x="2867" y="12148"/>
                    <a:pt x="2832" y="12216"/>
                  </a:cubicBezTo>
                  <a:lnTo>
                    <a:pt x="2832" y="12319"/>
                  </a:lnTo>
                  <a:cubicBezTo>
                    <a:pt x="2832" y="12353"/>
                    <a:pt x="2901" y="12387"/>
                    <a:pt x="2935" y="12387"/>
                  </a:cubicBezTo>
                  <a:cubicBezTo>
                    <a:pt x="2969" y="12387"/>
                    <a:pt x="3037" y="12353"/>
                    <a:pt x="3037" y="12319"/>
                  </a:cubicBezTo>
                  <a:lnTo>
                    <a:pt x="3037" y="12216"/>
                  </a:lnTo>
                  <a:cubicBezTo>
                    <a:pt x="3037" y="12148"/>
                    <a:pt x="2969" y="12114"/>
                    <a:pt x="2935" y="12114"/>
                  </a:cubicBezTo>
                  <a:close/>
                  <a:moveTo>
                    <a:pt x="2935" y="12694"/>
                  </a:moveTo>
                  <a:cubicBezTo>
                    <a:pt x="2901" y="12694"/>
                    <a:pt x="2832" y="12728"/>
                    <a:pt x="2832" y="12762"/>
                  </a:cubicBezTo>
                  <a:lnTo>
                    <a:pt x="2832" y="12899"/>
                  </a:lnTo>
                  <a:cubicBezTo>
                    <a:pt x="2832" y="12933"/>
                    <a:pt x="2901" y="12967"/>
                    <a:pt x="2935" y="12967"/>
                  </a:cubicBezTo>
                  <a:cubicBezTo>
                    <a:pt x="2969" y="12967"/>
                    <a:pt x="3003" y="12933"/>
                    <a:pt x="3003" y="12899"/>
                  </a:cubicBezTo>
                  <a:lnTo>
                    <a:pt x="3003" y="12762"/>
                  </a:lnTo>
                  <a:cubicBezTo>
                    <a:pt x="3003" y="12728"/>
                    <a:pt x="2969" y="12694"/>
                    <a:pt x="2935" y="12694"/>
                  </a:cubicBezTo>
                  <a:close/>
                  <a:moveTo>
                    <a:pt x="2935" y="13274"/>
                  </a:moveTo>
                  <a:cubicBezTo>
                    <a:pt x="2867" y="13274"/>
                    <a:pt x="2832" y="13308"/>
                    <a:pt x="2832" y="13342"/>
                  </a:cubicBezTo>
                  <a:lnTo>
                    <a:pt x="2832" y="13479"/>
                  </a:lnTo>
                  <a:cubicBezTo>
                    <a:pt x="2832" y="13513"/>
                    <a:pt x="2867" y="13547"/>
                    <a:pt x="2935" y="13547"/>
                  </a:cubicBezTo>
                  <a:cubicBezTo>
                    <a:pt x="2969" y="13547"/>
                    <a:pt x="3003" y="13513"/>
                    <a:pt x="3003" y="13479"/>
                  </a:cubicBezTo>
                  <a:lnTo>
                    <a:pt x="3003" y="13342"/>
                  </a:lnTo>
                  <a:cubicBezTo>
                    <a:pt x="3003" y="13308"/>
                    <a:pt x="2969" y="13274"/>
                    <a:pt x="2935" y="13274"/>
                  </a:cubicBezTo>
                  <a:close/>
                  <a:moveTo>
                    <a:pt x="2935" y="13820"/>
                  </a:moveTo>
                  <a:cubicBezTo>
                    <a:pt x="2867" y="13820"/>
                    <a:pt x="2832" y="13888"/>
                    <a:pt x="2832" y="13922"/>
                  </a:cubicBezTo>
                  <a:lnTo>
                    <a:pt x="2832" y="14025"/>
                  </a:lnTo>
                  <a:cubicBezTo>
                    <a:pt x="2832" y="14093"/>
                    <a:pt x="2867" y="14127"/>
                    <a:pt x="2935" y="14127"/>
                  </a:cubicBezTo>
                  <a:cubicBezTo>
                    <a:pt x="2969" y="14127"/>
                    <a:pt x="3003" y="14093"/>
                    <a:pt x="3003" y="14025"/>
                  </a:cubicBezTo>
                  <a:lnTo>
                    <a:pt x="3003" y="13922"/>
                  </a:lnTo>
                  <a:cubicBezTo>
                    <a:pt x="3003" y="13888"/>
                    <a:pt x="2969" y="13820"/>
                    <a:pt x="2935" y="13820"/>
                  </a:cubicBezTo>
                  <a:close/>
                  <a:moveTo>
                    <a:pt x="2935" y="14400"/>
                  </a:moveTo>
                  <a:cubicBezTo>
                    <a:pt x="2867" y="14400"/>
                    <a:pt x="2832" y="14434"/>
                    <a:pt x="2832" y="14503"/>
                  </a:cubicBezTo>
                  <a:lnTo>
                    <a:pt x="2832" y="14605"/>
                  </a:lnTo>
                  <a:cubicBezTo>
                    <a:pt x="2832" y="14639"/>
                    <a:pt x="2867" y="14707"/>
                    <a:pt x="2935" y="14707"/>
                  </a:cubicBezTo>
                  <a:cubicBezTo>
                    <a:pt x="2969" y="14707"/>
                    <a:pt x="3003" y="14639"/>
                    <a:pt x="3003" y="14605"/>
                  </a:cubicBezTo>
                  <a:lnTo>
                    <a:pt x="3003" y="14503"/>
                  </a:lnTo>
                  <a:cubicBezTo>
                    <a:pt x="3003" y="14434"/>
                    <a:pt x="2969" y="14400"/>
                    <a:pt x="2935" y="14400"/>
                  </a:cubicBezTo>
                  <a:close/>
                  <a:moveTo>
                    <a:pt x="2935" y="14980"/>
                  </a:moveTo>
                  <a:cubicBezTo>
                    <a:pt x="2867" y="14980"/>
                    <a:pt x="2832" y="15014"/>
                    <a:pt x="2832" y="15083"/>
                  </a:cubicBezTo>
                  <a:lnTo>
                    <a:pt x="2832" y="15185"/>
                  </a:lnTo>
                  <a:cubicBezTo>
                    <a:pt x="2832" y="15219"/>
                    <a:pt x="2867" y="15253"/>
                    <a:pt x="2935" y="15253"/>
                  </a:cubicBezTo>
                  <a:cubicBezTo>
                    <a:pt x="2969" y="15253"/>
                    <a:pt x="3003" y="15219"/>
                    <a:pt x="3003" y="15185"/>
                  </a:cubicBezTo>
                  <a:lnTo>
                    <a:pt x="3003" y="15083"/>
                  </a:lnTo>
                  <a:cubicBezTo>
                    <a:pt x="3003" y="15014"/>
                    <a:pt x="2969" y="14980"/>
                    <a:pt x="2935" y="14980"/>
                  </a:cubicBezTo>
                  <a:close/>
                  <a:moveTo>
                    <a:pt x="2935" y="15560"/>
                  </a:moveTo>
                  <a:cubicBezTo>
                    <a:pt x="2867" y="15560"/>
                    <a:pt x="2832" y="15594"/>
                    <a:pt x="2832" y="15629"/>
                  </a:cubicBezTo>
                  <a:lnTo>
                    <a:pt x="2832" y="15765"/>
                  </a:lnTo>
                  <a:cubicBezTo>
                    <a:pt x="2832" y="15799"/>
                    <a:pt x="2867" y="15833"/>
                    <a:pt x="2935" y="15833"/>
                  </a:cubicBezTo>
                  <a:cubicBezTo>
                    <a:pt x="2969" y="15833"/>
                    <a:pt x="3003" y="15799"/>
                    <a:pt x="3003" y="15765"/>
                  </a:cubicBezTo>
                  <a:lnTo>
                    <a:pt x="3003" y="15629"/>
                  </a:lnTo>
                  <a:cubicBezTo>
                    <a:pt x="3003" y="15594"/>
                    <a:pt x="2969" y="15560"/>
                    <a:pt x="2935" y="15560"/>
                  </a:cubicBezTo>
                  <a:close/>
                  <a:moveTo>
                    <a:pt x="2936" y="16131"/>
                  </a:moveTo>
                  <a:cubicBezTo>
                    <a:pt x="2925" y="16131"/>
                    <a:pt x="2914" y="16134"/>
                    <a:pt x="2901" y="16140"/>
                  </a:cubicBezTo>
                  <a:cubicBezTo>
                    <a:pt x="2867" y="16140"/>
                    <a:pt x="2832" y="16175"/>
                    <a:pt x="2832" y="16209"/>
                  </a:cubicBezTo>
                  <a:lnTo>
                    <a:pt x="2832" y="16311"/>
                  </a:lnTo>
                  <a:cubicBezTo>
                    <a:pt x="2832" y="16379"/>
                    <a:pt x="2867" y="16413"/>
                    <a:pt x="2901" y="16413"/>
                  </a:cubicBezTo>
                  <a:cubicBezTo>
                    <a:pt x="2969" y="16413"/>
                    <a:pt x="3003" y="16379"/>
                    <a:pt x="3003" y="16311"/>
                  </a:cubicBezTo>
                  <a:lnTo>
                    <a:pt x="3003" y="16209"/>
                  </a:lnTo>
                  <a:cubicBezTo>
                    <a:pt x="3003" y="16181"/>
                    <a:pt x="2981" y="16131"/>
                    <a:pt x="2936" y="16131"/>
                  </a:cubicBezTo>
                  <a:close/>
                  <a:moveTo>
                    <a:pt x="2901" y="16686"/>
                  </a:moveTo>
                  <a:cubicBezTo>
                    <a:pt x="2867" y="16686"/>
                    <a:pt x="2832" y="16721"/>
                    <a:pt x="2832" y="16789"/>
                  </a:cubicBezTo>
                  <a:lnTo>
                    <a:pt x="2832" y="16891"/>
                  </a:lnTo>
                  <a:cubicBezTo>
                    <a:pt x="2832" y="16959"/>
                    <a:pt x="2867" y="16994"/>
                    <a:pt x="2901" y="16994"/>
                  </a:cubicBezTo>
                  <a:cubicBezTo>
                    <a:pt x="2969" y="16994"/>
                    <a:pt x="3003" y="16959"/>
                    <a:pt x="3003" y="16891"/>
                  </a:cubicBezTo>
                  <a:lnTo>
                    <a:pt x="3003" y="16789"/>
                  </a:lnTo>
                  <a:cubicBezTo>
                    <a:pt x="3003" y="16721"/>
                    <a:pt x="2969" y="16686"/>
                    <a:pt x="2901" y="16686"/>
                  </a:cubicBezTo>
                  <a:close/>
                  <a:moveTo>
                    <a:pt x="2901" y="17266"/>
                  </a:moveTo>
                  <a:cubicBezTo>
                    <a:pt x="2867" y="17266"/>
                    <a:pt x="2832" y="17301"/>
                    <a:pt x="2832" y="17369"/>
                  </a:cubicBezTo>
                  <a:lnTo>
                    <a:pt x="2832" y="17471"/>
                  </a:lnTo>
                  <a:cubicBezTo>
                    <a:pt x="2832" y="17505"/>
                    <a:pt x="2867" y="17539"/>
                    <a:pt x="2901" y="17539"/>
                  </a:cubicBezTo>
                  <a:cubicBezTo>
                    <a:pt x="2969" y="17539"/>
                    <a:pt x="3003" y="17505"/>
                    <a:pt x="3003" y="17471"/>
                  </a:cubicBezTo>
                  <a:lnTo>
                    <a:pt x="3003" y="17369"/>
                  </a:lnTo>
                  <a:cubicBezTo>
                    <a:pt x="3003" y="17301"/>
                    <a:pt x="2969" y="17266"/>
                    <a:pt x="2901" y="17266"/>
                  </a:cubicBezTo>
                  <a:close/>
                  <a:moveTo>
                    <a:pt x="2901" y="17847"/>
                  </a:moveTo>
                  <a:cubicBezTo>
                    <a:pt x="2867" y="17847"/>
                    <a:pt x="2832" y="17881"/>
                    <a:pt x="2832" y="17915"/>
                  </a:cubicBezTo>
                  <a:lnTo>
                    <a:pt x="2832" y="18051"/>
                  </a:lnTo>
                  <a:cubicBezTo>
                    <a:pt x="2832" y="18085"/>
                    <a:pt x="2867" y="18120"/>
                    <a:pt x="2901" y="18120"/>
                  </a:cubicBezTo>
                  <a:cubicBezTo>
                    <a:pt x="2969" y="18120"/>
                    <a:pt x="3003" y="18085"/>
                    <a:pt x="3003" y="18051"/>
                  </a:cubicBezTo>
                  <a:lnTo>
                    <a:pt x="3003" y="17915"/>
                  </a:lnTo>
                  <a:cubicBezTo>
                    <a:pt x="3003" y="17881"/>
                    <a:pt x="2969" y="17847"/>
                    <a:pt x="2901" y="17847"/>
                  </a:cubicBezTo>
                  <a:close/>
                  <a:moveTo>
                    <a:pt x="2901" y="18427"/>
                  </a:moveTo>
                  <a:cubicBezTo>
                    <a:pt x="2867" y="18427"/>
                    <a:pt x="2832" y="18461"/>
                    <a:pt x="2832" y="18495"/>
                  </a:cubicBezTo>
                  <a:lnTo>
                    <a:pt x="2832" y="18631"/>
                  </a:lnTo>
                  <a:cubicBezTo>
                    <a:pt x="2832" y="18666"/>
                    <a:pt x="2867" y="18700"/>
                    <a:pt x="2901" y="18700"/>
                  </a:cubicBezTo>
                  <a:cubicBezTo>
                    <a:pt x="2935" y="18700"/>
                    <a:pt x="3003" y="18666"/>
                    <a:pt x="3003" y="18631"/>
                  </a:cubicBezTo>
                  <a:lnTo>
                    <a:pt x="3003" y="18495"/>
                  </a:lnTo>
                  <a:cubicBezTo>
                    <a:pt x="3003" y="18461"/>
                    <a:pt x="2969" y="18427"/>
                    <a:pt x="2901" y="18427"/>
                  </a:cubicBezTo>
                  <a:close/>
                  <a:moveTo>
                    <a:pt x="2901" y="18973"/>
                  </a:moveTo>
                  <a:cubicBezTo>
                    <a:pt x="2867" y="19007"/>
                    <a:pt x="2832" y="19041"/>
                    <a:pt x="2832" y="19075"/>
                  </a:cubicBezTo>
                  <a:lnTo>
                    <a:pt x="2832" y="19177"/>
                  </a:lnTo>
                  <a:cubicBezTo>
                    <a:pt x="2832" y="19246"/>
                    <a:pt x="2867" y="19280"/>
                    <a:pt x="2901" y="19280"/>
                  </a:cubicBezTo>
                  <a:cubicBezTo>
                    <a:pt x="2935" y="19280"/>
                    <a:pt x="3003" y="19246"/>
                    <a:pt x="3003" y="19177"/>
                  </a:cubicBezTo>
                  <a:lnTo>
                    <a:pt x="3003" y="19075"/>
                  </a:lnTo>
                  <a:cubicBezTo>
                    <a:pt x="3003" y="19041"/>
                    <a:pt x="2935" y="18973"/>
                    <a:pt x="2901" y="18973"/>
                  </a:cubicBezTo>
                  <a:close/>
                  <a:moveTo>
                    <a:pt x="2901" y="19553"/>
                  </a:moveTo>
                  <a:cubicBezTo>
                    <a:pt x="2867" y="19553"/>
                    <a:pt x="2798" y="19587"/>
                    <a:pt x="2798" y="19655"/>
                  </a:cubicBezTo>
                  <a:lnTo>
                    <a:pt x="2798" y="19757"/>
                  </a:lnTo>
                  <a:cubicBezTo>
                    <a:pt x="2798" y="19792"/>
                    <a:pt x="2867" y="19860"/>
                    <a:pt x="2901" y="19860"/>
                  </a:cubicBezTo>
                  <a:cubicBezTo>
                    <a:pt x="2935" y="19860"/>
                    <a:pt x="2969" y="19792"/>
                    <a:pt x="2969" y="19757"/>
                  </a:cubicBezTo>
                  <a:lnTo>
                    <a:pt x="2969" y="19655"/>
                  </a:lnTo>
                  <a:cubicBezTo>
                    <a:pt x="2969" y="19587"/>
                    <a:pt x="2935" y="19553"/>
                    <a:pt x="2901" y="19553"/>
                  </a:cubicBezTo>
                  <a:close/>
                  <a:moveTo>
                    <a:pt x="2901" y="20133"/>
                  </a:moveTo>
                  <a:cubicBezTo>
                    <a:pt x="2867" y="20133"/>
                    <a:pt x="2798" y="20167"/>
                    <a:pt x="2798" y="20201"/>
                  </a:cubicBezTo>
                  <a:lnTo>
                    <a:pt x="2798" y="20338"/>
                  </a:lnTo>
                  <a:cubicBezTo>
                    <a:pt x="2798" y="20372"/>
                    <a:pt x="2832" y="20406"/>
                    <a:pt x="2901" y="20406"/>
                  </a:cubicBezTo>
                  <a:cubicBezTo>
                    <a:pt x="2935" y="20406"/>
                    <a:pt x="2969" y="20372"/>
                    <a:pt x="2969" y="20338"/>
                  </a:cubicBezTo>
                  <a:lnTo>
                    <a:pt x="2969" y="20235"/>
                  </a:lnTo>
                  <a:cubicBezTo>
                    <a:pt x="2969" y="20167"/>
                    <a:pt x="2935" y="20133"/>
                    <a:pt x="2901" y="20133"/>
                  </a:cubicBezTo>
                  <a:close/>
                  <a:moveTo>
                    <a:pt x="2901" y="20713"/>
                  </a:moveTo>
                  <a:cubicBezTo>
                    <a:pt x="2832" y="20713"/>
                    <a:pt x="2798" y="20747"/>
                    <a:pt x="2798" y="20781"/>
                  </a:cubicBezTo>
                  <a:lnTo>
                    <a:pt x="2798" y="20918"/>
                  </a:lnTo>
                  <a:cubicBezTo>
                    <a:pt x="2798" y="20952"/>
                    <a:pt x="2832" y="20986"/>
                    <a:pt x="2901" y="20986"/>
                  </a:cubicBezTo>
                  <a:cubicBezTo>
                    <a:pt x="2935" y="20986"/>
                    <a:pt x="2969" y="20952"/>
                    <a:pt x="2969" y="20918"/>
                  </a:cubicBezTo>
                  <a:lnTo>
                    <a:pt x="2969" y="20781"/>
                  </a:lnTo>
                  <a:cubicBezTo>
                    <a:pt x="2969" y="20747"/>
                    <a:pt x="2935" y="20713"/>
                    <a:pt x="2901" y="20713"/>
                  </a:cubicBezTo>
                  <a:close/>
                  <a:moveTo>
                    <a:pt x="2901" y="21293"/>
                  </a:moveTo>
                  <a:cubicBezTo>
                    <a:pt x="2832" y="21293"/>
                    <a:pt x="2798" y="21327"/>
                    <a:pt x="2798" y="21361"/>
                  </a:cubicBezTo>
                  <a:lnTo>
                    <a:pt x="2798" y="21464"/>
                  </a:lnTo>
                  <a:cubicBezTo>
                    <a:pt x="2798" y="21532"/>
                    <a:pt x="2832" y="21566"/>
                    <a:pt x="2901" y="21566"/>
                  </a:cubicBezTo>
                  <a:cubicBezTo>
                    <a:pt x="2935" y="21566"/>
                    <a:pt x="2969" y="21532"/>
                    <a:pt x="2969" y="21464"/>
                  </a:cubicBezTo>
                  <a:lnTo>
                    <a:pt x="2969" y="21361"/>
                  </a:lnTo>
                  <a:cubicBezTo>
                    <a:pt x="2969" y="21327"/>
                    <a:pt x="2935" y="21293"/>
                    <a:pt x="2901" y="21293"/>
                  </a:cubicBezTo>
                  <a:close/>
                  <a:moveTo>
                    <a:pt x="2901" y="21839"/>
                  </a:moveTo>
                  <a:cubicBezTo>
                    <a:pt x="2832" y="21839"/>
                    <a:pt x="2798" y="21873"/>
                    <a:pt x="2798" y="21941"/>
                  </a:cubicBezTo>
                  <a:lnTo>
                    <a:pt x="2798" y="22044"/>
                  </a:lnTo>
                  <a:cubicBezTo>
                    <a:pt x="2798" y="22112"/>
                    <a:pt x="2832" y="22146"/>
                    <a:pt x="2901" y="22146"/>
                  </a:cubicBezTo>
                  <a:cubicBezTo>
                    <a:pt x="2935" y="22146"/>
                    <a:pt x="2969" y="22112"/>
                    <a:pt x="2969" y="22044"/>
                  </a:cubicBezTo>
                  <a:lnTo>
                    <a:pt x="2969" y="21941"/>
                  </a:lnTo>
                  <a:cubicBezTo>
                    <a:pt x="2969" y="21873"/>
                    <a:pt x="2935" y="21839"/>
                    <a:pt x="2901" y="21839"/>
                  </a:cubicBezTo>
                  <a:close/>
                  <a:moveTo>
                    <a:pt x="2901" y="22419"/>
                  </a:moveTo>
                  <a:cubicBezTo>
                    <a:pt x="2832" y="22419"/>
                    <a:pt x="2798" y="22453"/>
                    <a:pt x="2798" y="22521"/>
                  </a:cubicBezTo>
                  <a:lnTo>
                    <a:pt x="2798" y="22624"/>
                  </a:lnTo>
                  <a:cubicBezTo>
                    <a:pt x="2798" y="22658"/>
                    <a:pt x="2832" y="22692"/>
                    <a:pt x="2901" y="22692"/>
                  </a:cubicBezTo>
                  <a:cubicBezTo>
                    <a:pt x="2935" y="22692"/>
                    <a:pt x="2969" y="22658"/>
                    <a:pt x="2969" y="22624"/>
                  </a:cubicBezTo>
                  <a:lnTo>
                    <a:pt x="2969" y="22521"/>
                  </a:lnTo>
                  <a:cubicBezTo>
                    <a:pt x="2969" y="22453"/>
                    <a:pt x="2935" y="22419"/>
                    <a:pt x="2901" y="22419"/>
                  </a:cubicBezTo>
                  <a:close/>
                  <a:moveTo>
                    <a:pt x="2867" y="22999"/>
                  </a:moveTo>
                  <a:cubicBezTo>
                    <a:pt x="2832" y="22999"/>
                    <a:pt x="2798" y="23033"/>
                    <a:pt x="2798" y="23067"/>
                  </a:cubicBezTo>
                  <a:lnTo>
                    <a:pt x="2798" y="23204"/>
                  </a:lnTo>
                  <a:cubicBezTo>
                    <a:pt x="2798" y="23238"/>
                    <a:pt x="2832" y="23272"/>
                    <a:pt x="2867" y="23272"/>
                  </a:cubicBezTo>
                  <a:cubicBezTo>
                    <a:pt x="2935" y="23272"/>
                    <a:pt x="2969" y="23238"/>
                    <a:pt x="2969" y="23204"/>
                  </a:cubicBezTo>
                  <a:lnTo>
                    <a:pt x="2969" y="23067"/>
                  </a:lnTo>
                  <a:cubicBezTo>
                    <a:pt x="2969" y="23033"/>
                    <a:pt x="2935" y="22999"/>
                    <a:pt x="2867" y="22999"/>
                  </a:cubicBezTo>
                  <a:close/>
                  <a:moveTo>
                    <a:pt x="2867" y="23579"/>
                  </a:moveTo>
                  <a:cubicBezTo>
                    <a:pt x="2832" y="23579"/>
                    <a:pt x="2798" y="23613"/>
                    <a:pt x="2798" y="23648"/>
                  </a:cubicBezTo>
                  <a:lnTo>
                    <a:pt x="2798" y="23784"/>
                  </a:lnTo>
                  <a:cubicBezTo>
                    <a:pt x="2798" y="23818"/>
                    <a:pt x="2832" y="23852"/>
                    <a:pt x="2867" y="23852"/>
                  </a:cubicBezTo>
                  <a:cubicBezTo>
                    <a:pt x="2935" y="23852"/>
                    <a:pt x="2969" y="23818"/>
                    <a:pt x="2969" y="23784"/>
                  </a:cubicBezTo>
                  <a:lnTo>
                    <a:pt x="2969" y="23648"/>
                  </a:lnTo>
                  <a:cubicBezTo>
                    <a:pt x="2969" y="23613"/>
                    <a:pt x="2935" y="23579"/>
                    <a:pt x="2867" y="23579"/>
                  </a:cubicBezTo>
                  <a:close/>
                  <a:moveTo>
                    <a:pt x="2867" y="24125"/>
                  </a:moveTo>
                  <a:cubicBezTo>
                    <a:pt x="2832" y="24125"/>
                    <a:pt x="2798" y="24193"/>
                    <a:pt x="2798" y="24228"/>
                  </a:cubicBezTo>
                  <a:lnTo>
                    <a:pt x="2798" y="24330"/>
                  </a:lnTo>
                  <a:cubicBezTo>
                    <a:pt x="2798" y="24398"/>
                    <a:pt x="2832" y="24432"/>
                    <a:pt x="2867" y="24432"/>
                  </a:cubicBezTo>
                  <a:cubicBezTo>
                    <a:pt x="2935" y="24432"/>
                    <a:pt x="2969" y="24398"/>
                    <a:pt x="2969" y="24330"/>
                  </a:cubicBezTo>
                  <a:lnTo>
                    <a:pt x="2969" y="24228"/>
                  </a:lnTo>
                  <a:cubicBezTo>
                    <a:pt x="2969" y="24193"/>
                    <a:pt x="2935" y="24125"/>
                    <a:pt x="2867" y="24125"/>
                  </a:cubicBezTo>
                  <a:close/>
                  <a:moveTo>
                    <a:pt x="2867" y="24705"/>
                  </a:moveTo>
                  <a:cubicBezTo>
                    <a:pt x="2832" y="24705"/>
                    <a:pt x="2798" y="24739"/>
                    <a:pt x="2798" y="24808"/>
                  </a:cubicBezTo>
                  <a:lnTo>
                    <a:pt x="2798" y="24910"/>
                  </a:lnTo>
                  <a:cubicBezTo>
                    <a:pt x="2798" y="24944"/>
                    <a:pt x="2832" y="25012"/>
                    <a:pt x="2867" y="25012"/>
                  </a:cubicBezTo>
                  <a:cubicBezTo>
                    <a:pt x="2935" y="25012"/>
                    <a:pt x="2969" y="24944"/>
                    <a:pt x="2969" y="24910"/>
                  </a:cubicBezTo>
                  <a:lnTo>
                    <a:pt x="2969" y="24808"/>
                  </a:lnTo>
                  <a:cubicBezTo>
                    <a:pt x="2969" y="24739"/>
                    <a:pt x="2935" y="24705"/>
                    <a:pt x="2867" y="24705"/>
                  </a:cubicBezTo>
                  <a:close/>
                  <a:moveTo>
                    <a:pt x="2867" y="25285"/>
                  </a:moveTo>
                  <a:cubicBezTo>
                    <a:pt x="2832" y="25285"/>
                    <a:pt x="2798" y="25320"/>
                    <a:pt x="2798" y="25354"/>
                  </a:cubicBezTo>
                  <a:lnTo>
                    <a:pt x="2798" y="25490"/>
                  </a:lnTo>
                  <a:cubicBezTo>
                    <a:pt x="2798" y="25524"/>
                    <a:pt x="2832" y="25558"/>
                    <a:pt x="2867" y="25558"/>
                  </a:cubicBezTo>
                  <a:cubicBezTo>
                    <a:pt x="2935" y="25558"/>
                    <a:pt x="2969" y="25524"/>
                    <a:pt x="2969" y="25490"/>
                  </a:cubicBezTo>
                  <a:lnTo>
                    <a:pt x="2969" y="25388"/>
                  </a:lnTo>
                  <a:cubicBezTo>
                    <a:pt x="2969" y="25320"/>
                    <a:pt x="2935" y="25285"/>
                    <a:pt x="2867" y="25285"/>
                  </a:cubicBezTo>
                  <a:close/>
                  <a:moveTo>
                    <a:pt x="2867" y="25866"/>
                  </a:moveTo>
                  <a:cubicBezTo>
                    <a:pt x="2832" y="25866"/>
                    <a:pt x="2798" y="25900"/>
                    <a:pt x="2798" y="25934"/>
                  </a:cubicBezTo>
                  <a:lnTo>
                    <a:pt x="2798" y="26070"/>
                  </a:lnTo>
                  <a:cubicBezTo>
                    <a:pt x="2798" y="26104"/>
                    <a:pt x="2832" y="26139"/>
                    <a:pt x="2867" y="26139"/>
                  </a:cubicBezTo>
                  <a:cubicBezTo>
                    <a:pt x="2901" y="26139"/>
                    <a:pt x="2969" y="26104"/>
                    <a:pt x="2969" y="26070"/>
                  </a:cubicBezTo>
                  <a:lnTo>
                    <a:pt x="2969" y="25934"/>
                  </a:lnTo>
                  <a:cubicBezTo>
                    <a:pt x="2969" y="25900"/>
                    <a:pt x="2901" y="25866"/>
                    <a:pt x="2867" y="25866"/>
                  </a:cubicBezTo>
                  <a:close/>
                  <a:moveTo>
                    <a:pt x="2867" y="26446"/>
                  </a:moveTo>
                  <a:cubicBezTo>
                    <a:pt x="2798" y="26446"/>
                    <a:pt x="2798" y="26480"/>
                    <a:pt x="2764" y="26514"/>
                  </a:cubicBezTo>
                  <a:lnTo>
                    <a:pt x="2764" y="26616"/>
                  </a:lnTo>
                  <a:cubicBezTo>
                    <a:pt x="2764" y="26684"/>
                    <a:pt x="2832" y="26719"/>
                    <a:pt x="2867" y="26719"/>
                  </a:cubicBezTo>
                  <a:cubicBezTo>
                    <a:pt x="2901" y="26719"/>
                    <a:pt x="2935" y="26684"/>
                    <a:pt x="2935" y="26616"/>
                  </a:cubicBezTo>
                  <a:lnTo>
                    <a:pt x="2969" y="26514"/>
                  </a:lnTo>
                  <a:cubicBezTo>
                    <a:pt x="2969" y="26480"/>
                    <a:pt x="2901" y="26446"/>
                    <a:pt x="2867" y="26446"/>
                  </a:cubicBezTo>
                  <a:close/>
                  <a:moveTo>
                    <a:pt x="2867" y="26992"/>
                  </a:moveTo>
                  <a:cubicBezTo>
                    <a:pt x="2798" y="26992"/>
                    <a:pt x="2764" y="27026"/>
                    <a:pt x="2764" y="27094"/>
                  </a:cubicBezTo>
                  <a:lnTo>
                    <a:pt x="2764" y="27196"/>
                  </a:lnTo>
                  <a:cubicBezTo>
                    <a:pt x="2764" y="27265"/>
                    <a:pt x="2832" y="27299"/>
                    <a:pt x="2867" y="27299"/>
                  </a:cubicBezTo>
                  <a:cubicBezTo>
                    <a:pt x="2901" y="27299"/>
                    <a:pt x="2935" y="27265"/>
                    <a:pt x="2935" y="27196"/>
                  </a:cubicBezTo>
                  <a:lnTo>
                    <a:pt x="2935" y="27094"/>
                  </a:lnTo>
                  <a:cubicBezTo>
                    <a:pt x="2935" y="27026"/>
                    <a:pt x="2901" y="26992"/>
                    <a:pt x="2867" y="26992"/>
                  </a:cubicBezTo>
                  <a:close/>
                  <a:moveTo>
                    <a:pt x="2867" y="27572"/>
                  </a:moveTo>
                  <a:cubicBezTo>
                    <a:pt x="2798" y="27572"/>
                    <a:pt x="2764" y="27606"/>
                    <a:pt x="2764" y="27674"/>
                  </a:cubicBezTo>
                  <a:lnTo>
                    <a:pt x="2764" y="27776"/>
                  </a:lnTo>
                  <a:cubicBezTo>
                    <a:pt x="2764" y="27811"/>
                    <a:pt x="2798" y="27845"/>
                    <a:pt x="2867" y="27845"/>
                  </a:cubicBezTo>
                  <a:cubicBezTo>
                    <a:pt x="2901" y="27845"/>
                    <a:pt x="2935" y="27811"/>
                    <a:pt x="2935" y="27776"/>
                  </a:cubicBezTo>
                  <a:lnTo>
                    <a:pt x="2935" y="27674"/>
                  </a:lnTo>
                  <a:cubicBezTo>
                    <a:pt x="2935" y="27606"/>
                    <a:pt x="2901" y="27572"/>
                    <a:pt x="2867" y="27572"/>
                  </a:cubicBezTo>
                  <a:close/>
                  <a:moveTo>
                    <a:pt x="2867" y="28152"/>
                  </a:moveTo>
                  <a:cubicBezTo>
                    <a:pt x="2798" y="28152"/>
                    <a:pt x="2764" y="28186"/>
                    <a:pt x="2764" y="28220"/>
                  </a:cubicBezTo>
                  <a:lnTo>
                    <a:pt x="2764" y="28357"/>
                  </a:lnTo>
                  <a:cubicBezTo>
                    <a:pt x="2764" y="28391"/>
                    <a:pt x="2798" y="28425"/>
                    <a:pt x="2867" y="28425"/>
                  </a:cubicBezTo>
                  <a:cubicBezTo>
                    <a:pt x="2901" y="28425"/>
                    <a:pt x="2935" y="28391"/>
                    <a:pt x="2935" y="28357"/>
                  </a:cubicBezTo>
                  <a:lnTo>
                    <a:pt x="2935" y="28220"/>
                  </a:lnTo>
                  <a:cubicBezTo>
                    <a:pt x="2935" y="28186"/>
                    <a:pt x="2901" y="28152"/>
                    <a:pt x="2867" y="28152"/>
                  </a:cubicBezTo>
                  <a:close/>
                  <a:moveTo>
                    <a:pt x="2831" y="28723"/>
                  </a:moveTo>
                  <a:cubicBezTo>
                    <a:pt x="2787" y="28723"/>
                    <a:pt x="2764" y="28772"/>
                    <a:pt x="2764" y="28800"/>
                  </a:cubicBezTo>
                  <a:lnTo>
                    <a:pt x="2764" y="28937"/>
                  </a:lnTo>
                  <a:cubicBezTo>
                    <a:pt x="2764" y="28971"/>
                    <a:pt x="2798" y="29005"/>
                    <a:pt x="2867" y="29005"/>
                  </a:cubicBezTo>
                  <a:cubicBezTo>
                    <a:pt x="2901" y="29005"/>
                    <a:pt x="2935" y="28971"/>
                    <a:pt x="2935" y="28937"/>
                  </a:cubicBezTo>
                  <a:lnTo>
                    <a:pt x="2935" y="28800"/>
                  </a:lnTo>
                  <a:cubicBezTo>
                    <a:pt x="2935" y="28766"/>
                    <a:pt x="2901" y="28732"/>
                    <a:pt x="2867" y="28732"/>
                  </a:cubicBezTo>
                  <a:cubicBezTo>
                    <a:pt x="2854" y="28725"/>
                    <a:pt x="2842" y="28723"/>
                    <a:pt x="2831" y="28723"/>
                  </a:cubicBezTo>
                  <a:close/>
                  <a:moveTo>
                    <a:pt x="2867" y="29278"/>
                  </a:moveTo>
                  <a:cubicBezTo>
                    <a:pt x="2798" y="29278"/>
                    <a:pt x="2764" y="29346"/>
                    <a:pt x="2764" y="29380"/>
                  </a:cubicBezTo>
                  <a:lnTo>
                    <a:pt x="2764" y="29483"/>
                  </a:lnTo>
                  <a:cubicBezTo>
                    <a:pt x="2764" y="29551"/>
                    <a:pt x="2798" y="29585"/>
                    <a:pt x="2867" y="29585"/>
                  </a:cubicBezTo>
                  <a:cubicBezTo>
                    <a:pt x="2901" y="29585"/>
                    <a:pt x="2935" y="29551"/>
                    <a:pt x="2935" y="29483"/>
                  </a:cubicBezTo>
                  <a:lnTo>
                    <a:pt x="2935" y="29380"/>
                  </a:lnTo>
                  <a:cubicBezTo>
                    <a:pt x="2935" y="29346"/>
                    <a:pt x="2901" y="29278"/>
                    <a:pt x="2867" y="29278"/>
                  </a:cubicBezTo>
                  <a:close/>
                  <a:moveTo>
                    <a:pt x="2867" y="29858"/>
                  </a:moveTo>
                  <a:cubicBezTo>
                    <a:pt x="2798" y="29858"/>
                    <a:pt x="2764" y="29892"/>
                    <a:pt x="2764" y="29960"/>
                  </a:cubicBezTo>
                  <a:lnTo>
                    <a:pt x="2764" y="30063"/>
                  </a:lnTo>
                  <a:cubicBezTo>
                    <a:pt x="2764" y="30097"/>
                    <a:pt x="2798" y="30165"/>
                    <a:pt x="2832" y="30165"/>
                  </a:cubicBezTo>
                  <a:lnTo>
                    <a:pt x="2867" y="30165"/>
                  </a:lnTo>
                  <a:cubicBezTo>
                    <a:pt x="2901" y="30165"/>
                    <a:pt x="2935" y="30097"/>
                    <a:pt x="2935" y="30063"/>
                  </a:cubicBezTo>
                  <a:lnTo>
                    <a:pt x="2935" y="29960"/>
                  </a:lnTo>
                  <a:cubicBezTo>
                    <a:pt x="2935" y="29892"/>
                    <a:pt x="2901" y="29858"/>
                    <a:pt x="2867" y="29858"/>
                  </a:cubicBezTo>
                  <a:close/>
                  <a:moveTo>
                    <a:pt x="2832" y="30438"/>
                  </a:moveTo>
                  <a:cubicBezTo>
                    <a:pt x="2798" y="30438"/>
                    <a:pt x="2764" y="30472"/>
                    <a:pt x="2764" y="30506"/>
                  </a:cubicBezTo>
                  <a:lnTo>
                    <a:pt x="2764" y="30643"/>
                  </a:lnTo>
                  <a:cubicBezTo>
                    <a:pt x="2764" y="30677"/>
                    <a:pt x="2798" y="30711"/>
                    <a:pt x="2832" y="30711"/>
                  </a:cubicBezTo>
                  <a:cubicBezTo>
                    <a:pt x="2901" y="30711"/>
                    <a:pt x="2935" y="30677"/>
                    <a:pt x="2935" y="30643"/>
                  </a:cubicBezTo>
                  <a:lnTo>
                    <a:pt x="2935" y="30506"/>
                  </a:lnTo>
                  <a:cubicBezTo>
                    <a:pt x="2935" y="30472"/>
                    <a:pt x="2901" y="30438"/>
                    <a:pt x="2832" y="30438"/>
                  </a:cubicBezTo>
                  <a:close/>
                  <a:moveTo>
                    <a:pt x="2832" y="31018"/>
                  </a:moveTo>
                  <a:cubicBezTo>
                    <a:pt x="2798" y="31018"/>
                    <a:pt x="2764" y="31052"/>
                    <a:pt x="2764" y="31086"/>
                  </a:cubicBezTo>
                  <a:lnTo>
                    <a:pt x="2764" y="31223"/>
                  </a:lnTo>
                  <a:cubicBezTo>
                    <a:pt x="2764" y="31257"/>
                    <a:pt x="2798" y="31291"/>
                    <a:pt x="2832" y="31291"/>
                  </a:cubicBezTo>
                  <a:cubicBezTo>
                    <a:pt x="2901" y="31291"/>
                    <a:pt x="2935" y="31257"/>
                    <a:pt x="2935" y="31223"/>
                  </a:cubicBezTo>
                  <a:lnTo>
                    <a:pt x="2935" y="31086"/>
                  </a:lnTo>
                  <a:cubicBezTo>
                    <a:pt x="2935" y="31052"/>
                    <a:pt x="2901" y="31018"/>
                    <a:pt x="2832" y="31018"/>
                  </a:cubicBezTo>
                  <a:close/>
                  <a:moveTo>
                    <a:pt x="2696" y="31428"/>
                  </a:moveTo>
                  <a:lnTo>
                    <a:pt x="2559" y="31462"/>
                  </a:lnTo>
                  <a:cubicBezTo>
                    <a:pt x="2525" y="31462"/>
                    <a:pt x="2491" y="31496"/>
                    <a:pt x="2491" y="31530"/>
                  </a:cubicBezTo>
                  <a:cubicBezTo>
                    <a:pt x="2491" y="31598"/>
                    <a:pt x="2525" y="31632"/>
                    <a:pt x="2594" y="31632"/>
                  </a:cubicBezTo>
                  <a:lnTo>
                    <a:pt x="2696" y="31598"/>
                  </a:lnTo>
                  <a:cubicBezTo>
                    <a:pt x="2730" y="31598"/>
                    <a:pt x="2764" y="31564"/>
                    <a:pt x="2764" y="31530"/>
                  </a:cubicBezTo>
                  <a:cubicBezTo>
                    <a:pt x="2764" y="31462"/>
                    <a:pt x="2730" y="31428"/>
                    <a:pt x="2696" y="31428"/>
                  </a:cubicBezTo>
                  <a:close/>
                  <a:moveTo>
                    <a:pt x="2013" y="31496"/>
                  </a:moveTo>
                  <a:cubicBezTo>
                    <a:pt x="1945" y="31496"/>
                    <a:pt x="1911" y="31530"/>
                    <a:pt x="1911" y="31598"/>
                  </a:cubicBezTo>
                  <a:cubicBezTo>
                    <a:pt x="1911" y="31632"/>
                    <a:pt x="1945" y="31666"/>
                    <a:pt x="2013" y="31666"/>
                  </a:cubicBezTo>
                  <a:lnTo>
                    <a:pt x="2116" y="31666"/>
                  </a:lnTo>
                  <a:cubicBezTo>
                    <a:pt x="2184" y="31666"/>
                    <a:pt x="2218" y="31598"/>
                    <a:pt x="2218" y="31564"/>
                  </a:cubicBezTo>
                  <a:cubicBezTo>
                    <a:pt x="2218" y="31530"/>
                    <a:pt x="2150" y="31496"/>
                    <a:pt x="2116" y="31496"/>
                  </a:cubicBezTo>
                  <a:close/>
                  <a:moveTo>
                    <a:pt x="1433" y="31530"/>
                  </a:moveTo>
                  <a:cubicBezTo>
                    <a:pt x="1365" y="31530"/>
                    <a:pt x="1331" y="31598"/>
                    <a:pt x="1365" y="31632"/>
                  </a:cubicBezTo>
                  <a:cubicBezTo>
                    <a:pt x="1365" y="31666"/>
                    <a:pt x="1399" y="31701"/>
                    <a:pt x="1433" y="31701"/>
                  </a:cubicBezTo>
                  <a:lnTo>
                    <a:pt x="1570" y="31701"/>
                  </a:lnTo>
                  <a:cubicBezTo>
                    <a:pt x="1604" y="31701"/>
                    <a:pt x="1638" y="31666"/>
                    <a:pt x="1638" y="31598"/>
                  </a:cubicBezTo>
                  <a:cubicBezTo>
                    <a:pt x="1638" y="31564"/>
                    <a:pt x="1604" y="31530"/>
                    <a:pt x="1536" y="31530"/>
                  </a:cubicBezTo>
                  <a:close/>
                  <a:moveTo>
                    <a:pt x="990" y="31564"/>
                  </a:moveTo>
                  <a:lnTo>
                    <a:pt x="853" y="31598"/>
                  </a:lnTo>
                  <a:cubicBezTo>
                    <a:pt x="819" y="31598"/>
                    <a:pt x="785" y="31632"/>
                    <a:pt x="785" y="31666"/>
                  </a:cubicBezTo>
                  <a:cubicBezTo>
                    <a:pt x="785" y="31735"/>
                    <a:pt x="819" y="31769"/>
                    <a:pt x="853" y="31769"/>
                  </a:cubicBezTo>
                  <a:lnTo>
                    <a:pt x="887" y="31769"/>
                  </a:lnTo>
                  <a:lnTo>
                    <a:pt x="990" y="31735"/>
                  </a:lnTo>
                  <a:cubicBezTo>
                    <a:pt x="1024" y="31735"/>
                    <a:pt x="1058" y="31701"/>
                    <a:pt x="1058" y="31666"/>
                  </a:cubicBezTo>
                  <a:cubicBezTo>
                    <a:pt x="1058" y="31598"/>
                    <a:pt x="1024" y="31564"/>
                    <a:pt x="990" y="31564"/>
                  </a:cubicBezTo>
                  <a:close/>
                  <a:moveTo>
                    <a:pt x="436" y="31619"/>
                  </a:moveTo>
                  <a:cubicBezTo>
                    <a:pt x="428" y="31619"/>
                    <a:pt x="419" y="31623"/>
                    <a:pt x="410" y="31632"/>
                  </a:cubicBezTo>
                  <a:lnTo>
                    <a:pt x="273" y="31632"/>
                  </a:lnTo>
                  <a:cubicBezTo>
                    <a:pt x="239" y="31632"/>
                    <a:pt x="205" y="31666"/>
                    <a:pt x="205" y="31701"/>
                  </a:cubicBezTo>
                  <a:cubicBezTo>
                    <a:pt x="205" y="31769"/>
                    <a:pt x="239" y="31803"/>
                    <a:pt x="307" y="31803"/>
                  </a:cubicBezTo>
                  <a:lnTo>
                    <a:pt x="410" y="31803"/>
                  </a:lnTo>
                  <a:cubicBezTo>
                    <a:pt x="478" y="31769"/>
                    <a:pt x="512" y="31735"/>
                    <a:pt x="478" y="31701"/>
                  </a:cubicBezTo>
                  <a:cubicBezTo>
                    <a:pt x="478" y="31651"/>
                    <a:pt x="460" y="31619"/>
                    <a:pt x="436" y="31619"/>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5"/>
            <p:cNvSpPr/>
            <p:nvPr/>
          </p:nvSpPr>
          <p:spPr>
            <a:xfrm>
              <a:off x="1724528" y="3198883"/>
              <a:ext cx="221312" cy="22820"/>
            </a:xfrm>
            <a:custGeom>
              <a:rect b="b" l="l" r="r" t="t"/>
              <a:pathLst>
                <a:path extrusionOk="0" h="1024" w="9931">
                  <a:moveTo>
                    <a:pt x="9760" y="0"/>
                  </a:moveTo>
                  <a:cubicBezTo>
                    <a:pt x="9726" y="0"/>
                    <a:pt x="9692" y="34"/>
                    <a:pt x="9692" y="102"/>
                  </a:cubicBezTo>
                  <a:cubicBezTo>
                    <a:pt x="9692" y="137"/>
                    <a:pt x="9726" y="171"/>
                    <a:pt x="9760" y="171"/>
                  </a:cubicBezTo>
                  <a:lnTo>
                    <a:pt x="9862" y="171"/>
                  </a:lnTo>
                  <a:cubicBezTo>
                    <a:pt x="9896" y="171"/>
                    <a:pt x="9931" y="102"/>
                    <a:pt x="9931" y="68"/>
                  </a:cubicBezTo>
                  <a:cubicBezTo>
                    <a:pt x="9931" y="34"/>
                    <a:pt x="9896" y="0"/>
                    <a:pt x="9828" y="0"/>
                  </a:cubicBezTo>
                  <a:close/>
                  <a:moveTo>
                    <a:pt x="9180" y="34"/>
                  </a:moveTo>
                  <a:cubicBezTo>
                    <a:pt x="9146" y="68"/>
                    <a:pt x="9112" y="102"/>
                    <a:pt x="9112" y="137"/>
                  </a:cubicBezTo>
                  <a:cubicBezTo>
                    <a:pt x="9112" y="171"/>
                    <a:pt x="9146" y="205"/>
                    <a:pt x="9214" y="205"/>
                  </a:cubicBezTo>
                  <a:lnTo>
                    <a:pt x="9316" y="205"/>
                  </a:lnTo>
                  <a:cubicBezTo>
                    <a:pt x="9385" y="205"/>
                    <a:pt x="9419" y="171"/>
                    <a:pt x="9385" y="102"/>
                  </a:cubicBezTo>
                  <a:cubicBezTo>
                    <a:pt x="9385" y="68"/>
                    <a:pt x="9350" y="34"/>
                    <a:pt x="9316" y="34"/>
                  </a:cubicBezTo>
                  <a:close/>
                  <a:moveTo>
                    <a:pt x="8784" y="89"/>
                  </a:moveTo>
                  <a:cubicBezTo>
                    <a:pt x="8770" y="89"/>
                    <a:pt x="8755" y="93"/>
                    <a:pt x="8736" y="102"/>
                  </a:cubicBezTo>
                  <a:lnTo>
                    <a:pt x="8634" y="102"/>
                  </a:lnTo>
                  <a:cubicBezTo>
                    <a:pt x="8566" y="102"/>
                    <a:pt x="8532" y="137"/>
                    <a:pt x="8532" y="205"/>
                  </a:cubicBezTo>
                  <a:cubicBezTo>
                    <a:pt x="8566" y="239"/>
                    <a:pt x="8600" y="273"/>
                    <a:pt x="8634" y="273"/>
                  </a:cubicBezTo>
                  <a:lnTo>
                    <a:pt x="8770" y="273"/>
                  </a:lnTo>
                  <a:cubicBezTo>
                    <a:pt x="8805" y="239"/>
                    <a:pt x="8839" y="205"/>
                    <a:pt x="8839" y="171"/>
                  </a:cubicBezTo>
                  <a:cubicBezTo>
                    <a:pt x="8839" y="121"/>
                    <a:pt x="8820" y="89"/>
                    <a:pt x="8784" y="89"/>
                  </a:cubicBezTo>
                  <a:close/>
                  <a:moveTo>
                    <a:pt x="8054" y="137"/>
                  </a:moveTo>
                  <a:cubicBezTo>
                    <a:pt x="8020" y="137"/>
                    <a:pt x="7986" y="205"/>
                    <a:pt x="7986" y="239"/>
                  </a:cubicBezTo>
                  <a:cubicBezTo>
                    <a:pt x="7986" y="273"/>
                    <a:pt x="8020" y="307"/>
                    <a:pt x="8054" y="307"/>
                  </a:cubicBezTo>
                  <a:lnTo>
                    <a:pt x="8190" y="307"/>
                  </a:lnTo>
                  <a:cubicBezTo>
                    <a:pt x="8224" y="307"/>
                    <a:pt x="8259" y="273"/>
                    <a:pt x="8259" y="205"/>
                  </a:cubicBezTo>
                  <a:cubicBezTo>
                    <a:pt x="8259" y="171"/>
                    <a:pt x="8224" y="137"/>
                    <a:pt x="8156" y="137"/>
                  </a:cubicBezTo>
                  <a:close/>
                  <a:moveTo>
                    <a:pt x="7610" y="171"/>
                  </a:moveTo>
                  <a:lnTo>
                    <a:pt x="7474" y="205"/>
                  </a:lnTo>
                  <a:cubicBezTo>
                    <a:pt x="7440" y="205"/>
                    <a:pt x="7405" y="239"/>
                    <a:pt x="7405" y="307"/>
                  </a:cubicBezTo>
                  <a:cubicBezTo>
                    <a:pt x="7405" y="341"/>
                    <a:pt x="7440" y="375"/>
                    <a:pt x="7508" y="375"/>
                  </a:cubicBezTo>
                  <a:lnTo>
                    <a:pt x="7610" y="375"/>
                  </a:lnTo>
                  <a:cubicBezTo>
                    <a:pt x="7644" y="341"/>
                    <a:pt x="7678" y="307"/>
                    <a:pt x="7678" y="273"/>
                  </a:cubicBezTo>
                  <a:cubicBezTo>
                    <a:pt x="7678" y="205"/>
                    <a:pt x="7644" y="171"/>
                    <a:pt x="7610" y="171"/>
                  </a:cubicBezTo>
                  <a:close/>
                  <a:moveTo>
                    <a:pt x="6928" y="239"/>
                  </a:moveTo>
                  <a:cubicBezTo>
                    <a:pt x="6860" y="239"/>
                    <a:pt x="6825" y="307"/>
                    <a:pt x="6825" y="341"/>
                  </a:cubicBezTo>
                  <a:cubicBezTo>
                    <a:pt x="6825" y="375"/>
                    <a:pt x="6894" y="409"/>
                    <a:pt x="6928" y="409"/>
                  </a:cubicBezTo>
                  <a:lnTo>
                    <a:pt x="7030" y="409"/>
                  </a:lnTo>
                  <a:cubicBezTo>
                    <a:pt x="7098" y="409"/>
                    <a:pt x="7132" y="375"/>
                    <a:pt x="7132" y="307"/>
                  </a:cubicBezTo>
                  <a:cubicBezTo>
                    <a:pt x="7132" y="273"/>
                    <a:pt x="7064" y="239"/>
                    <a:pt x="7030" y="239"/>
                  </a:cubicBezTo>
                  <a:close/>
                  <a:moveTo>
                    <a:pt x="6450" y="273"/>
                  </a:moveTo>
                  <a:lnTo>
                    <a:pt x="6348" y="307"/>
                  </a:lnTo>
                  <a:cubicBezTo>
                    <a:pt x="6279" y="307"/>
                    <a:pt x="6245" y="341"/>
                    <a:pt x="6279" y="375"/>
                  </a:cubicBezTo>
                  <a:cubicBezTo>
                    <a:pt x="6279" y="444"/>
                    <a:pt x="6314" y="478"/>
                    <a:pt x="6348" y="478"/>
                  </a:cubicBezTo>
                  <a:lnTo>
                    <a:pt x="6484" y="444"/>
                  </a:lnTo>
                  <a:cubicBezTo>
                    <a:pt x="6518" y="444"/>
                    <a:pt x="6552" y="409"/>
                    <a:pt x="6552" y="375"/>
                  </a:cubicBezTo>
                  <a:cubicBezTo>
                    <a:pt x="6552" y="307"/>
                    <a:pt x="6518" y="273"/>
                    <a:pt x="6450" y="273"/>
                  </a:cubicBezTo>
                  <a:close/>
                  <a:moveTo>
                    <a:pt x="5768" y="341"/>
                  </a:moveTo>
                  <a:cubicBezTo>
                    <a:pt x="5733" y="341"/>
                    <a:pt x="5699" y="375"/>
                    <a:pt x="5699" y="444"/>
                  </a:cubicBezTo>
                  <a:cubicBezTo>
                    <a:pt x="5699" y="478"/>
                    <a:pt x="5733" y="512"/>
                    <a:pt x="5768" y="512"/>
                  </a:cubicBezTo>
                  <a:lnTo>
                    <a:pt x="5904" y="512"/>
                  </a:lnTo>
                  <a:cubicBezTo>
                    <a:pt x="5938" y="512"/>
                    <a:pt x="5972" y="478"/>
                    <a:pt x="5972" y="409"/>
                  </a:cubicBezTo>
                  <a:cubicBezTo>
                    <a:pt x="5972" y="375"/>
                    <a:pt x="5938" y="341"/>
                    <a:pt x="5870" y="341"/>
                  </a:cubicBezTo>
                  <a:close/>
                  <a:moveTo>
                    <a:pt x="5324" y="375"/>
                  </a:moveTo>
                  <a:lnTo>
                    <a:pt x="5187" y="409"/>
                  </a:lnTo>
                  <a:cubicBezTo>
                    <a:pt x="5153" y="409"/>
                    <a:pt x="5119" y="444"/>
                    <a:pt x="5119" y="478"/>
                  </a:cubicBezTo>
                  <a:cubicBezTo>
                    <a:pt x="5119" y="546"/>
                    <a:pt x="5153" y="580"/>
                    <a:pt x="5222" y="580"/>
                  </a:cubicBezTo>
                  <a:lnTo>
                    <a:pt x="5324" y="546"/>
                  </a:lnTo>
                  <a:cubicBezTo>
                    <a:pt x="5392" y="546"/>
                    <a:pt x="5426" y="512"/>
                    <a:pt x="5426" y="478"/>
                  </a:cubicBezTo>
                  <a:cubicBezTo>
                    <a:pt x="5392" y="409"/>
                    <a:pt x="5358" y="375"/>
                    <a:pt x="5324" y="375"/>
                  </a:cubicBezTo>
                  <a:close/>
                  <a:moveTo>
                    <a:pt x="4642" y="444"/>
                  </a:moveTo>
                  <a:cubicBezTo>
                    <a:pt x="4573" y="444"/>
                    <a:pt x="4539" y="478"/>
                    <a:pt x="4539" y="546"/>
                  </a:cubicBezTo>
                  <a:cubicBezTo>
                    <a:pt x="4573" y="580"/>
                    <a:pt x="4607" y="614"/>
                    <a:pt x="4642" y="614"/>
                  </a:cubicBezTo>
                  <a:lnTo>
                    <a:pt x="4778" y="614"/>
                  </a:lnTo>
                  <a:cubicBezTo>
                    <a:pt x="4812" y="614"/>
                    <a:pt x="4846" y="546"/>
                    <a:pt x="4846" y="512"/>
                  </a:cubicBezTo>
                  <a:cubicBezTo>
                    <a:pt x="4846" y="478"/>
                    <a:pt x="4812" y="444"/>
                    <a:pt x="4744" y="444"/>
                  </a:cubicBezTo>
                  <a:close/>
                  <a:moveTo>
                    <a:pt x="4164" y="478"/>
                  </a:moveTo>
                  <a:lnTo>
                    <a:pt x="4061" y="512"/>
                  </a:lnTo>
                  <a:cubicBezTo>
                    <a:pt x="4027" y="512"/>
                    <a:pt x="3993" y="546"/>
                    <a:pt x="3993" y="580"/>
                  </a:cubicBezTo>
                  <a:cubicBezTo>
                    <a:pt x="3993" y="648"/>
                    <a:pt x="4027" y="682"/>
                    <a:pt x="4061" y="682"/>
                  </a:cubicBezTo>
                  <a:lnTo>
                    <a:pt x="4198" y="648"/>
                  </a:lnTo>
                  <a:cubicBezTo>
                    <a:pt x="4232" y="648"/>
                    <a:pt x="4266" y="614"/>
                    <a:pt x="4266" y="580"/>
                  </a:cubicBezTo>
                  <a:cubicBezTo>
                    <a:pt x="4266" y="512"/>
                    <a:pt x="4232" y="478"/>
                    <a:pt x="4164" y="478"/>
                  </a:cubicBezTo>
                  <a:close/>
                  <a:moveTo>
                    <a:pt x="3481" y="546"/>
                  </a:moveTo>
                  <a:cubicBezTo>
                    <a:pt x="3447" y="546"/>
                    <a:pt x="3413" y="580"/>
                    <a:pt x="3413" y="648"/>
                  </a:cubicBezTo>
                  <a:cubicBezTo>
                    <a:pt x="3413" y="682"/>
                    <a:pt x="3447" y="717"/>
                    <a:pt x="3515" y="717"/>
                  </a:cubicBezTo>
                  <a:lnTo>
                    <a:pt x="3618" y="717"/>
                  </a:lnTo>
                  <a:cubicBezTo>
                    <a:pt x="3652" y="717"/>
                    <a:pt x="3686" y="648"/>
                    <a:pt x="3686" y="614"/>
                  </a:cubicBezTo>
                  <a:cubicBezTo>
                    <a:pt x="3686" y="580"/>
                    <a:pt x="3652" y="546"/>
                    <a:pt x="3618" y="546"/>
                  </a:cubicBezTo>
                  <a:close/>
                  <a:moveTo>
                    <a:pt x="2935" y="580"/>
                  </a:moveTo>
                  <a:cubicBezTo>
                    <a:pt x="2867" y="614"/>
                    <a:pt x="2833" y="648"/>
                    <a:pt x="2833" y="682"/>
                  </a:cubicBezTo>
                  <a:cubicBezTo>
                    <a:pt x="2833" y="717"/>
                    <a:pt x="2901" y="751"/>
                    <a:pt x="2935" y="751"/>
                  </a:cubicBezTo>
                  <a:lnTo>
                    <a:pt x="3038" y="751"/>
                  </a:lnTo>
                  <a:cubicBezTo>
                    <a:pt x="3106" y="751"/>
                    <a:pt x="3140" y="717"/>
                    <a:pt x="3140" y="648"/>
                  </a:cubicBezTo>
                  <a:cubicBezTo>
                    <a:pt x="3140" y="614"/>
                    <a:pt x="3072" y="580"/>
                    <a:pt x="3038" y="580"/>
                  </a:cubicBezTo>
                  <a:close/>
                  <a:moveTo>
                    <a:pt x="2505" y="635"/>
                  </a:moveTo>
                  <a:cubicBezTo>
                    <a:pt x="2492" y="635"/>
                    <a:pt x="2476" y="639"/>
                    <a:pt x="2458" y="648"/>
                  </a:cubicBezTo>
                  <a:lnTo>
                    <a:pt x="2355" y="648"/>
                  </a:lnTo>
                  <a:cubicBezTo>
                    <a:pt x="2287" y="648"/>
                    <a:pt x="2253" y="682"/>
                    <a:pt x="2287" y="751"/>
                  </a:cubicBezTo>
                  <a:cubicBezTo>
                    <a:pt x="2287" y="785"/>
                    <a:pt x="2321" y="819"/>
                    <a:pt x="2355" y="819"/>
                  </a:cubicBezTo>
                  <a:lnTo>
                    <a:pt x="2492" y="819"/>
                  </a:lnTo>
                  <a:cubicBezTo>
                    <a:pt x="2526" y="785"/>
                    <a:pt x="2560" y="751"/>
                    <a:pt x="2560" y="717"/>
                  </a:cubicBezTo>
                  <a:cubicBezTo>
                    <a:pt x="2560" y="667"/>
                    <a:pt x="2542" y="635"/>
                    <a:pt x="2505" y="635"/>
                  </a:cubicBezTo>
                  <a:close/>
                  <a:moveTo>
                    <a:pt x="1775" y="682"/>
                  </a:moveTo>
                  <a:cubicBezTo>
                    <a:pt x="1741" y="682"/>
                    <a:pt x="1707" y="751"/>
                    <a:pt x="1707" y="785"/>
                  </a:cubicBezTo>
                  <a:cubicBezTo>
                    <a:pt x="1707" y="819"/>
                    <a:pt x="1741" y="853"/>
                    <a:pt x="1775" y="853"/>
                  </a:cubicBezTo>
                  <a:lnTo>
                    <a:pt x="1912" y="853"/>
                  </a:lnTo>
                  <a:cubicBezTo>
                    <a:pt x="1946" y="853"/>
                    <a:pt x="1980" y="819"/>
                    <a:pt x="1980" y="751"/>
                  </a:cubicBezTo>
                  <a:cubicBezTo>
                    <a:pt x="1980" y="717"/>
                    <a:pt x="1946" y="682"/>
                    <a:pt x="1878" y="682"/>
                  </a:cubicBezTo>
                  <a:close/>
                  <a:moveTo>
                    <a:pt x="1359" y="737"/>
                  </a:moveTo>
                  <a:cubicBezTo>
                    <a:pt x="1350" y="737"/>
                    <a:pt x="1341" y="742"/>
                    <a:pt x="1332" y="751"/>
                  </a:cubicBezTo>
                  <a:lnTo>
                    <a:pt x="1195" y="751"/>
                  </a:lnTo>
                  <a:cubicBezTo>
                    <a:pt x="1161" y="751"/>
                    <a:pt x="1127" y="785"/>
                    <a:pt x="1127" y="853"/>
                  </a:cubicBezTo>
                  <a:cubicBezTo>
                    <a:pt x="1127" y="887"/>
                    <a:pt x="1161" y="921"/>
                    <a:pt x="1229" y="921"/>
                  </a:cubicBezTo>
                  <a:lnTo>
                    <a:pt x="1332" y="921"/>
                  </a:lnTo>
                  <a:cubicBezTo>
                    <a:pt x="1400" y="887"/>
                    <a:pt x="1434" y="853"/>
                    <a:pt x="1434" y="819"/>
                  </a:cubicBezTo>
                  <a:cubicBezTo>
                    <a:pt x="1409" y="769"/>
                    <a:pt x="1384" y="737"/>
                    <a:pt x="1359" y="737"/>
                  </a:cubicBezTo>
                  <a:close/>
                  <a:moveTo>
                    <a:pt x="649" y="785"/>
                  </a:moveTo>
                  <a:cubicBezTo>
                    <a:pt x="581" y="785"/>
                    <a:pt x="547" y="853"/>
                    <a:pt x="547" y="887"/>
                  </a:cubicBezTo>
                  <a:cubicBezTo>
                    <a:pt x="581" y="921"/>
                    <a:pt x="615" y="955"/>
                    <a:pt x="649" y="955"/>
                  </a:cubicBezTo>
                  <a:lnTo>
                    <a:pt x="786" y="955"/>
                  </a:lnTo>
                  <a:cubicBezTo>
                    <a:pt x="820" y="955"/>
                    <a:pt x="854" y="921"/>
                    <a:pt x="854" y="853"/>
                  </a:cubicBezTo>
                  <a:cubicBezTo>
                    <a:pt x="854" y="819"/>
                    <a:pt x="820" y="785"/>
                    <a:pt x="751" y="785"/>
                  </a:cubicBezTo>
                  <a:close/>
                  <a:moveTo>
                    <a:pt x="171" y="819"/>
                  </a:moveTo>
                  <a:lnTo>
                    <a:pt x="69" y="853"/>
                  </a:lnTo>
                  <a:cubicBezTo>
                    <a:pt x="35" y="853"/>
                    <a:pt x="1" y="887"/>
                    <a:pt x="1" y="921"/>
                  </a:cubicBezTo>
                  <a:cubicBezTo>
                    <a:pt x="1" y="990"/>
                    <a:pt x="35" y="1024"/>
                    <a:pt x="69" y="1024"/>
                  </a:cubicBezTo>
                  <a:lnTo>
                    <a:pt x="206" y="990"/>
                  </a:lnTo>
                  <a:cubicBezTo>
                    <a:pt x="240" y="990"/>
                    <a:pt x="274" y="955"/>
                    <a:pt x="274" y="921"/>
                  </a:cubicBezTo>
                  <a:cubicBezTo>
                    <a:pt x="274" y="853"/>
                    <a:pt x="240" y="819"/>
                    <a:pt x="171" y="819"/>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5"/>
            <p:cNvSpPr/>
            <p:nvPr/>
          </p:nvSpPr>
          <p:spPr>
            <a:xfrm>
              <a:off x="2262153" y="2709148"/>
              <a:ext cx="184810" cy="475294"/>
            </a:xfrm>
            <a:custGeom>
              <a:rect b="b" l="l" r="r" t="t"/>
              <a:pathLst>
                <a:path extrusionOk="0" h="21328" w="8293">
                  <a:moveTo>
                    <a:pt x="8122" y="171"/>
                  </a:moveTo>
                  <a:lnTo>
                    <a:pt x="8122" y="20645"/>
                  </a:lnTo>
                  <a:lnTo>
                    <a:pt x="171" y="21157"/>
                  </a:lnTo>
                  <a:lnTo>
                    <a:pt x="171" y="171"/>
                  </a:lnTo>
                  <a:close/>
                  <a:moveTo>
                    <a:pt x="103" y="1"/>
                  </a:moveTo>
                  <a:cubicBezTo>
                    <a:pt x="69" y="1"/>
                    <a:pt x="1" y="69"/>
                    <a:pt x="1" y="103"/>
                  </a:cubicBezTo>
                  <a:lnTo>
                    <a:pt x="1" y="21259"/>
                  </a:lnTo>
                  <a:cubicBezTo>
                    <a:pt x="1" y="21259"/>
                    <a:pt x="35" y="21294"/>
                    <a:pt x="35" y="21294"/>
                  </a:cubicBezTo>
                  <a:cubicBezTo>
                    <a:pt x="69" y="21328"/>
                    <a:pt x="69" y="21328"/>
                    <a:pt x="103" y="21328"/>
                  </a:cubicBezTo>
                  <a:lnTo>
                    <a:pt x="8224" y="20782"/>
                  </a:lnTo>
                  <a:cubicBezTo>
                    <a:pt x="8259" y="20782"/>
                    <a:pt x="8293" y="20748"/>
                    <a:pt x="8293" y="20713"/>
                  </a:cubicBezTo>
                  <a:lnTo>
                    <a:pt x="8293" y="103"/>
                  </a:lnTo>
                  <a:cubicBezTo>
                    <a:pt x="8293" y="69"/>
                    <a:pt x="8259" y="1"/>
                    <a:pt x="822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5"/>
            <p:cNvSpPr/>
            <p:nvPr/>
          </p:nvSpPr>
          <p:spPr>
            <a:xfrm>
              <a:off x="2206641" y="2709148"/>
              <a:ext cx="59345" cy="475294"/>
            </a:xfrm>
            <a:custGeom>
              <a:rect b="b" l="l" r="r" t="t"/>
              <a:pathLst>
                <a:path extrusionOk="0" h="21328" w="2663">
                  <a:moveTo>
                    <a:pt x="171" y="1"/>
                  </a:moveTo>
                  <a:cubicBezTo>
                    <a:pt x="137" y="1"/>
                    <a:pt x="103" y="69"/>
                    <a:pt x="103" y="103"/>
                  </a:cubicBezTo>
                  <a:cubicBezTo>
                    <a:pt x="103" y="137"/>
                    <a:pt x="137" y="171"/>
                    <a:pt x="171" y="171"/>
                  </a:cubicBezTo>
                  <a:lnTo>
                    <a:pt x="308" y="171"/>
                  </a:lnTo>
                  <a:cubicBezTo>
                    <a:pt x="342" y="171"/>
                    <a:pt x="376" y="137"/>
                    <a:pt x="376" y="103"/>
                  </a:cubicBezTo>
                  <a:cubicBezTo>
                    <a:pt x="376" y="69"/>
                    <a:pt x="342" y="1"/>
                    <a:pt x="308" y="1"/>
                  </a:cubicBezTo>
                  <a:close/>
                  <a:moveTo>
                    <a:pt x="751" y="1"/>
                  </a:moveTo>
                  <a:cubicBezTo>
                    <a:pt x="717" y="1"/>
                    <a:pt x="683" y="69"/>
                    <a:pt x="683" y="103"/>
                  </a:cubicBezTo>
                  <a:cubicBezTo>
                    <a:pt x="683" y="137"/>
                    <a:pt x="717" y="171"/>
                    <a:pt x="751" y="171"/>
                  </a:cubicBezTo>
                  <a:lnTo>
                    <a:pt x="888" y="171"/>
                  </a:lnTo>
                  <a:cubicBezTo>
                    <a:pt x="922" y="171"/>
                    <a:pt x="956" y="137"/>
                    <a:pt x="956" y="103"/>
                  </a:cubicBezTo>
                  <a:cubicBezTo>
                    <a:pt x="956" y="69"/>
                    <a:pt x="922" y="1"/>
                    <a:pt x="888" y="1"/>
                  </a:cubicBezTo>
                  <a:close/>
                  <a:moveTo>
                    <a:pt x="1332" y="1"/>
                  </a:moveTo>
                  <a:cubicBezTo>
                    <a:pt x="1297" y="1"/>
                    <a:pt x="1263" y="69"/>
                    <a:pt x="1263" y="103"/>
                  </a:cubicBezTo>
                  <a:cubicBezTo>
                    <a:pt x="1263" y="137"/>
                    <a:pt x="1297" y="171"/>
                    <a:pt x="1332" y="171"/>
                  </a:cubicBezTo>
                  <a:lnTo>
                    <a:pt x="1434" y="171"/>
                  </a:lnTo>
                  <a:cubicBezTo>
                    <a:pt x="1502" y="171"/>
                    <a:pt x="1536" y="137"/>
                    <a:pt x="1536" y="103"/>
                  </a:cubicBezTo>
                  <a:cubicBezTo>
                    <a:pt x="1536" y="69"/>
                    <a:pt x="1502" y="1"/>
                    <a:pt x="1434" y="1"/>
                  </a:cubicBezTo>
                  <a:close/>
                  <a:moveTo>
                    <a:pt x="1912" y="1"/>
                  </a:moveTo>
                  <a:cubicBezTo>
                    <a:pt x="1843" y="1"/>
                    <a:pt x="1809" y="69"/>
                    <a:pt x="1809" y="103"/>
                  </a:cubicBezTo>
                  <a:cubicBezTo>
                    <a:pt x="1809" y="137"/>
                    <a:pt x="1843" y="171"/>
                    <a:pt x="1912" y="171"/>
                  </a:cubicBezTo>
                  <a:lnTo>
                    <a:pt x="2014" y="171"/>
                  </a:lnTo>
                  <a:cubicBezTo>
                    <a:pt x="2082" y="171"/>
                    <a:pt x="2116" y="137"/>
                    <a:pt x="2116" y="103"/>
                  </a:cubicBezTo>
                  <a:cubicBezTo>
                    <a:pt x="2116" y="69"/>
                    <a:pt x="2082" y="1"/>
                    <a:pt x="2014" y="1"/>
                  </a:cubicBezTo>
                  <a:close/>
                  <a:moveTo>
                    <a:pt x="2492" y="1"/>
                  </a:moveTo>
                  <a:cubicBezTo>
                    <a:pt x="2424" y="1"/>
                    <a:pt x="2389" y="69"/>
                    <a:pt x="2389" y="103"/>
                  </a:cubicBezTo>
                  <a:cubicBezTo>
                    <a:pt x="2389" y="137"/>
                    <a:pt x="2424" y="171"/>
                    <a:pt x="2492" y="171"/>
                  </a:cubicBezTo>
                  <a:lnTo>
                    <a:pt x="2594" y="171"/>
                  </a:lnTo>
                  <a:cubicBezTo>
                    <a:pt x="2628" y="171"/>
                    <a:pt x="2662" y="137"/>
                    <a:pt x="2662" y="103"/>
                  </a:cubicBezTo>
                  <a:cubicBezTo>
                    <a:pt x="2662" y="69"/>
                    <a:pt x="2628" y="1"/>
                    <a:pt x="2594" y="1"/>
                  </a:cubicBezTo>
                  <a:close/>
                  <a:moveTo>
                    <a:pt x="69" y="376"/>
                  </a:moveTo>
                  <a:cubicBezTo>
                    <a:pt x="35" y="376"/>
                    <a:pt x="1" y="410"/>
                    <a:pt x="1" y="444"/>
                  </a:cubicBezTo>
                  <a:lnTo>
                    <a:pt x="1" y="581"/>
                  </a:lnTo>
                  <a:cubicBezTo>
                    <a:pt x="1" y="615"/>
                    <a:pt x="35" y="649"/>
                    <a:pt x="69" y="649"/>
                  </a:cubicBezTo>
                  <a:cubicBezTo>
                    <a:pt x="137" y="649"/>
                    <a:pt x="171" y="615"/>
                    <a:pt x="171" y="581"/>
                  </a:cubicBezTo>
                  <a:lnTo>
                    <a:pt x="171" y="444"/>
                  </a:lnTo>
                  <a:cubicBezTo>
                    <a:pt x="171" y="410"/>
                    <a:pt x="137" y="376"/>
                    <a:pt x="69" y="376"/>
                  </a:cubicBezTo>
                  <a:close/>
                  <a:moveTo>
                    <a:pt x="69" y="956"/>
                  </a:moveTo>
                  <a:cubicBezTo>
                    <a:pt x="35" y="956"/>
                    <a:pt x="1" y="990"/>
                    <a:pt x="1" y="1024"/>
                  </a:cubicBezTo>
                  <a:lnTo>
                    <a:pt x="1" y="1127"/>
                  </a:lnTo>
                  <a:cubicBezTo>
                    <a:pt x="1" y="1195"/>
                    <a:pt x="35" y="1229"/>
                    <a:pt x="69" y="1229"/>
                  </a:cubicBezTo>
                  <a:cubicBezTo>
                    <a:pt x="137" y="1229"/>
                    <a:pt x="171" y="1195"/>
                    <a:pt x="171" y="1127"/>
                  </a:cubicBezTo>
                  <a:lnTo>
                    <a:pt x="171" y="1024"/>
                  </a:lnTo>
                  <a:cubicBezTo>
                    <a:pt x="171" y="990"/>
                    <a:pt x="137" y="956"/>
                    <a:pt x="69" y="956"/>
                  </a:cubicBezTo>
                  <a:close/>
                  <a:moveTo>
                    <a:pt x="69" y="1502"/>
                  </a:moveTo>
                  <a:cubicBezTo>
                    <a:pt x="35" y="1502"/>
                    <a:pt x="1" y="1536"/>
                    <a:pt x="1" y="1605"/>
                  </a:cubicBezTo>
                  <a:lnTo>
                    <a:pt x="1" y="1707"/>
                  </a:lnTo>
                  <a:cubicBezTo>
                    <a:pt x="1" y="1775"/>
                    <a:pt x="35" y="1809"/>
                    <a:pt x="69" y="1809"/>
                  </a:cubicBezTo>
                  <a:cubicBezTo>
                    <a:pt x="137" y="1809"/>
                    <a:pt x="171" y="1775"/>
                    <a:pt x="171" y="1707"/>
                  </a:cubicBezTo>
                  <a:lnTo>
                    <a:pt x="171" y="1605"/>
                  </a:lnTo>
                  <a:cubicBezTo>
                    <a:pt x="171" y="1536"/>
                    <a:pt x="137" y="1502"/>
                    <a:pt x="69" y="1502"/>
                  </a:cubicBezTo>
                  <a:close/>
                  <a:moveTo>
                    <a:pt x="69" y="2082"/>
                  </a:moveTo>
                  <a:cubicBezTo>
                    <a:pt x="35" y="2082"/>
                    <a:pt x="1" y="2116"/>
                    <a:pt x="1" y="2185"/>
                  </a:cubicBezTo>
                  <a:lnTo>
                    <a:pt x="1" y="2287"/>
                  </a:lnTo>
                  <a:cubicBezTo>
                    <a:pt x="1" y="2321"/>
                    <a:pt x="35" y="2355"/>
                    <a:pt x="69" y="2355"/>
                  </a:cubicBezTo>
                  <a:cubicBezTo>
                    <a:pt x="137" y="2355"/>
                    <a:pt x="171" y="2321"/>
                    <a:pt x="171" y="2287"/>
                  </a:cubicBezTo>
                  <a:lnTo>
                    <a:pt x="171" y="2185"/>
                  </a:lnTo>
                  <a:cubicBezTo>
                    <a:pt x="171" y="2116"/>
                    <a:pt x="137" y="2082"/>
                    <a:pt x="69" y="2082"/>
                  </a:cubicBezTo>
                  <a:close/>
                  <a:moveTo>
                    <a:pt x="69" y="2662"/>
                  </a:moveTo>
                  <a:cubicBezTo>
                    <a:pt x="35" y="2662"/>
                    <a:pt x="1" y="2696"/>
                    <a:pt x="1" y="2731"/>
                  </a:cubicBezTo>
                  <a:lnTo>
                    <a:pt x="1" y="2867"/>
                  </a:lnTo>
                  <a:cubicBezTo>
                    <a:pt x="1" y="2901"/>
                    <a:pt x="35" y="2935"/>
                    <a:pt x="69" y="2935"/>
                  </a:cubicBezTo>
                  <a:cubicBezTo>
                    <a:pt x="137" y="2935"/>
                    <a:pt x="171" y="2901"/>
                    <a:pt x="171" y="2867"/>
                  </a:cubicBezTo>
                  <a:lnTo>
                    <a:pt x="171" y="2731"/>
                  </a:lnTo>
                  <a:cubicBezTo>
                    <a:pt x="171" y="2696"/>
                    <a:pt x="137" y="2662"/>
                    <a:pt x="69" y="2662"/>
                  </a:cubicBezTo>
                  <a:close/>
                  <a:moveTo>
                    <a:pt x="69" y="3242"/>
                  </a:moveTo>
                  <a:cubicBezTo>
                    <a:pt x="35" y="3242"/>
                    <a:pt x="1" y="3277"/>
                    <a:pt x="1" y="3311"/>
                  </a:cubicBezTo>
                  <a:lnTo>
                    <a:pt x="1" y="3447"/>
                  </a:lnTo>
                  <a:cubicBezTo>
                    <a:pt x="1" y="3481"/>
                    <a:pt x="35" y="3515"/>
                    <a:pt x="69" y="3515"/>
                  </a:cubicBezTo>
                  <a:cubicBezTo>
                    <a:pt x="137" y="3515"/>
                    <a:pt x="171" y="3481"/>
                    <a:pt x="171" y="3447"/>
                  </a:cubicBezTo>
                  <a:lnTo>
                    <a:pt x="171" y="3311"/>
                  </a:lnTo>
                  <a:cubicBezTo>
                    <a:pt x="171" y="3277"/>
                    <a:pt x="137" y="3242"/>
                    <a:pt x="69" y="3242"/>
                  </a:cubicBezTo>
                  <a:close/>
                  <a:moveTo>
                    <a:pt x="69" y="3788"/>
                  </a:moveTo>
                  <a:cubicBezTo>
                    <a:pt x="35" y="3788"/>
                    <a:pt x="1" y="3857"/>
                    <a:pt x="1" y="3891"/>
                  </a:cubicBezTo>
                  <a:lnTo>
                    <a:pt x="1" y="3993"/>
                  </a:lnTo>
                  <a:cubicBezTo>
                    <a:pt x="1" y="4061"/>
                    <a:pt x="35" y="4096"/>
                    <a:pt x="69" y="4096"/>
                  </a:cubicBezTo>
                  <a:cubicBezTo>
                    <a:pt x="137" y="4096"/>
                    <a:pt x="171" y="4061"/>
                    <a:pt x="171" y="3993"/>
                  </a:cubicBezTo>
                  <a:lnTo>
                    <a:pt x="171" y="3891"/>
                  </a:lnTo>
                  <a:cubicBezTo>
                    <a:pt x="171" y="3857"/>
                    <a:pt x="137" y="3788"/>
                    <a:pt x="69" y="3788"/>
                  </a:cubicBezTo>
                  <a:close/>
                  <a:moveTo>
                    <a:pt x="69" y="4368"/>
                  </a:moveTo>
                  <a:cubicBezTo>
                    <a:pt x="35" y="4368"/>
                    <a:pt x="1" y="4403"/>
                    <a:pt x="1" y="4471"/>
                  </a:cubicBezTo>
                  <a:lnTo>
                    <a:pt x="1" y="4573"/>
                  </a:lnTo>
                  <a:cubicBezTo>
                    <a:pt x="1" y="4607"/>
                    <a:pt x="35" y="4676"/>
                    <a:pt x="69" y="4676"/>
                  </a:cubicBezTo>
                  <a:cubicBezTo>
                    <a:pt x="137" y="4676"/>
                    <a:pt x="171" y="4607"/>
                    <a:pt x="171" y="4573"/>
                  </a:cubicBezTo>
                  <a:lnTo>
                    <a:pt x="171" y="4471"/>
                  </a:lnTo>
                  <a:cubicBezTo>
                    <a:pt x="171" y="4403"/>
                    <a:pt x="137" y="4368"/>
                    <a:pt x="69" y="4368"/>
                  </a:cubicBezTo>
                  <a:close/>
                  <a:moveTo>
                    <a:pt x="69" y="4949"/>
                  </a:moveTo>
                  <a:cubicBezTo>
                    <a:pt x="35" y="4949"/>
                    <a:pt x="1" y="4983"/>
                    <a:pt x="1" y="5051"/>
                  </a:cubicBezTo>
                  <a:lnTo>
                    <a:pt x="1" y="5153"/>
                  </a:lnTo>
                  <a:cubicBezTo>
                    <a:pt x="1" y="5187"/>
                    <a:pt x="35" y="5222"/>
                    <a:pt x="69" y="5222"/>
                  </a:cubicBezTo>
                  <a:cubicBezTo>
                    <a:pt x="137" y="5222"/>
                    <a:pt x="171" y="5187"/>
                    <a:pt x="171" y="5153"/>
                  </a:cubicBezTo>
                  <a:lnTo>
                    <a:pt x="171" y="5051"/>
                  </a:lnTo>
                  <a:cubicBezTo>
                    <a:pt x="171" y="4983"/>
                    <a:pt x="137" y="4949"/>
                    <a:pt x="69" y="4949"/>
                  </a:cubicBezTo>
                  <a:close/>
                  <a:moveTo>
                    <a:pt x="69" y="5529"/>
                  </a:moveTo>
                  <a:cubicBezTo>
                    <a:pt x="35" y="5529"/>
                    <a:pt x="1" y="5563"/>
                    <a:pt x="1" y="5597"/>
                  </a:cubicBezTo>
                  <a:lnTo>
                    <a:pt x="1" y="5733"/>
                  </a:lnTo>
                  <a:cubicBezTo>
                    <a:pt x="1" y="5768"/>
                    <a:pt x="35" y="5802"/>
                    <a:pt x="69" y="5802"/>
                  </a:cubicBezTo>
                  <a:cubicBezTo>
                    <a:pt x="137" y="5802"/>
                    <a:pt x="171" y="5768"/>
                    <a:pt x="171" y="5733"/>
                  </a:cubicBezTo>
                  <a:lnTo>
                    <a:pt x="171" y="5597"/>
                  </a:lnTo>
                  <a:cubicBezTo>
                    <a:pt x="171" y="5563"/>
                    <a:pt x="137" y="5529"/>
                    <a:pt x="69" y="5529"/>
                  </a:cubicBezTo>
                  <a:close/>
                  <a:moveTo>
                    <a:pt x="69" y="6109"/>
                  </a:moveTo>
                  <a:cubicBezTo>
                    <a:pt x="35" y="6109"/>
                    <a:pt x="1" y="6143"/>
                    <a:pt x="1" y="6177"/>
                  </a:cubicBezTo>
                  <a:lnTo>
                    <a:pt x="1" y="6279"/>
                  </a:lnTo>
                  <a:cubicBezTo>
                    <a:pt x="1" y="6348"/>
                    <a:pt x="35" y="6382"/>
                    <a:pt x="69" y="6382"/>
                  </a:cubicBezTo>
                  <a:cubicBezTo>
                    <a:pt x="137" y="6382"/>
                    <a:pt x="171" y="6348"/>
                    <a:pt x="171" y="6279"/>
                  </a:cubicBezTo>
                  <a:lnTo>
                    <a:pt x="171" y="6177"/>
                  </a:lnTo>
                  <a:cubicBezTo>
                    <a:pt x="171" y="6143"/>
                    <a:pt x="137" y="6109"/>
                    <a:pt x="69" y="6109"/>
                  </a:cubicBezTo>
                  <a:close/>
                  <a:moveTo>
                    <a:pt x="69" y="6655"/>
                  </a:moveTo>
                  <a:cubicBezTo>
                    <a:pt x="35" y="6655"/>
                    <a:pt x="1" y="6689"/>
                    <a:pt x="1" y="6757"/>
                  </a:cubicBezTo>
                  <a:lnTo>
                    <a:pt x="1" y="6859"/>
                  </a:lnTo>
                  <a:cubicBezTo>
                    <a:pt x="1" y="6928"/>
                    <a:pt x="35" y="6962"/>
                    <a:pt x="69" y="6962"/>
                  </a:cubicBezTo>
                  <a:cubicBezTo>
                    <a:pt x="137" y="6962"/>
                    <a:pt x="171" y="6928"/>
                    <a:pt x="171" y="6859"/>
                  </a:cubicBezTo>
                  <a:lnTo>
                    <a:pt x="171" y="6757"/>
                  </a:lnTo>
                  <a:cubicBezTo>
                    <a:pt x="171" y="6689"/>
                    <a:pt x="137" y="6655"/>
                    <a:pt x="69" y="6655"/>
                  </a:cubicBezTo>
                  <a:close/>
                  <a:moveTo>
                    <a:pt x="69" y="7235"/>
                  </a:moveTo>
                  <a:cubicBezTo>
                    <a:pt x="35" y="7235"/>
                    <a:pt x="1" y="7269"/>
                    <a:pt x="1" y="7337"/>
                  </a:cubicBezTo>
                  <a:lnTo>
                    <a:pt x="1" y="7440"/>
                  </a:lnTo>
                  <a:cubicBezTo>
                    <a:pt x="1" y="7474"/>
                    <a:pt x="35" y="7508"/>
                    <a:pt x="69" y="7508"/>
                  </a:cubicBezTo>
                  <a:cubicBezTo>
                    <a:pt x="137" y="7508"/>
                    <a:pt x="171" y="7474"/>
                    <a:pt x="171" y="7440"/>
                  </a:cubicBezTo>
                  <a:lnTo>
                    <a:pt x="171" y="7337"/>
                  </a:lnTo>
                  <a:cubicBezTo>
                    <a:pt x="171" y="7269"/>
                    <a:pt x="137" y="7235"/>
                    <a:pt x="69" y="7235"/>
                  </a:cubicBezTo>
                  <a:close/>
                  <a:moveTo>
                    <a:pt x="69" y="7815"/>
                  </a:moveTo>
                  <a:cubicBezTo>
                    <a:pt x="35" y="7815"/>
                    <a:pt x="1" y="7849"/>
                    <a:pt x="1" y="7883"/>
                  </a:cubicBezTo>
                  <a:lnTo>
                    <a:pt x="1" y="8020"/>
                  </a:lnTo>
                  <a:cubicBezTo>
                    <a:pt x="1" y="8054"/>
                    <a:pt x="35" y="8088"/>
                    <a:pt x="69" y="8088"/>
                  </a:cubicBezTo>
                  <a:cubicBezTo>
                    <a:pt x="137" y="8088"/>
                    <a:pt x="171" y="8054"/>
                    <a:pt x="171" y="8020"/>
                  </a:cubicBezTo>
                  <a:lnTo>
                    <a:pt x="171" y="7883"/>
                  </a:lnTo>
                  <a:cubicBezTo>
                    <a:pt x="171" y="7849"/>
                    <a:pt x="137" y="7815"/>
                    <a:pt x="69" y="7815"/>
                  </a:cubicBezTo>
                  <a:close/>
                  <a:moveTo>
                    <a:pt x="69" y="8395"/>
                  </a:moveTo>
                  <a:cubicBezTo>
                    <a:pt x="35" y="8395"/>
                    <a:pt x="1" y="8429"/>
                    <a:pt x="1" y="8463"/>
                  </a:cubicBezTo>
                  <a:lnTo>
                    <a:pt x="1" y="8600"/>
                  </a:lnTo>
                  <a:cubicBezTo>
                    <a:pt x="1" y="8634"/>
                    <a:pt x="35" y="8668"/>
                    <a:pt x="69" y="8668"/>
                  </a:cubicBezTo>
                  <a:cubicBezTo>
                    <a:pt x="137" y="8668"/>
                    <a:pt x="171" y="8634"/>
                    <a:pt x="171" y="8600"/>
                  </a:cubicBezTo>
                  <a:lnTo>
                    <a:pt x="171" y="8463"/>
                  </a:lnTo>
                  <a:cubicBezTo>
                    <a:pt x="171" y="8429"/>
                    <a:pt x="137" y="8395"/>
                    <a:pt x="69" y="8395"/>
                  </a:cubicBezTo>
                  <a:close/>
                  <a:moveTo>
                    <a:pt x="69" y="8941"/>
                  </a:moveTo>
                  <a:cubicBezTo>
                    <a:pt x="35" y="8941"/>
                    <a:pt x="1" y="9009"/>
                    <a:pt x="1" y="9043"/>
                  </a:cubicBezTo>
                  <a:lnTo>
                    <a:pt x="1" y="9146"/>
                  </a:lnTo>
                  <a:cubicBezTo>
                    <a:pt x="1" y="9214"/>
                    <a:pt x="35" y="9248"/>
                    <a:pt x="69" y="9248"/>
                  </a:cubicBezTo>
                  <a:cubicBezTo>
                    <a:pt x="137" y="9248"/>
                    <a:pt x="171" y="9214"/>
                    <a:pt x="171" y="9146"/>
                  </a:cubicBezTo>
                  <a:lnTo>
                    <a:pt x="171" y="9043"/>
                  </a:lnTo>
                  <a:cubicBezTo>
                    <a:pt x="171" y="9009"/>
                    <a:pt x="137" y="8941"/>
                    <a:pt x="69" y="8941"/>
                  </a:cubicBezTo>
                  <a:close/>
                  <a:moveTo>
                    <a:pt x="69" y="9521"/>
                  </a:moveTo>
                  <a:cubicBezTo>
                    <a:pt x="35" y="9521"/>
                    <a:pt x="1" y="9555"/>
                    <a:pt x="1" y="9623"/>
                  </a:cubicBezTo>
                  <a:lnTo>
                    <a:pt x="1" y="9726"/>
                  </a:lnTo>
                  <a:cubicBezTo>
                    <a:pt x="1" y="9760"/>
                    <a:pt x="35" y="9828"/>
                    <a:pt x="69" y="9828"/>
                  </a:cubicBezTo>
                  <a:cubicBezTo>
                    <a:pt x="137" y="9828"/>
                    <a:pt x="171" y="9760"/>
                    <a:pt x="171" y="9726"/>
                  </a:cubicBezTo>
                  <a:lnTo>
                    <a:pt x="171" y="9623"/>
                  </a:lnTo>
                  <a:cubicBezTo>
                    <a:pt x="171" y="9555"/>
                    <a:pt x="137" y="9521"/>
                    <a:pt x="69" y="9521"/>
                  </a:cubicBezTo>
                  <a:close/>
                  <a:moveTo>
                    <a:pt x="69" y="10101"/>
                  </a:moveTo>
                  <a:cubicBezTo>
                    <a:pt x="35" y="10101"/>
                    <a:pt x="1" y="10135"/>
                    <a:pt x="1" y="10204"/>
                  </a:cubicBezTo>
                  <a:lnTo>
                    <a:pt x="1" y="10306"/>
                  </a:lnTo>
                  <a:cubicBezTo>
                    <a:pt x="1" y="10340"/>
                    <a:pt x="35" y="10374"/>
                    <a:pt x="69" y="10374"/>
                  </a:cubicBezTo>
                  <a:cubicBezTo>
                    <a:pt x="137" y="10374"/>
                    <a:pt x="171" y="10340"/>
                    <a:pt x="171" y="10306"/>
                  </a:cubicBezTo>
                  <a:lnTo>
                    <a:pt x="171" y="10204"/>
                  </a:lnTo>
                  <a:cubicBezTo>
                    <a:pt x="171" y="10135"/>
                    <a:pt x="137" y="10101"/>
                    <a:pt x="69" y="10101"/>
                  </a:cubicBezTo>
                  <a:close/>
                  <a:moveTo>
                    <a:pt x="69" y="10681"/>
                  </a:moveTo>
                  <a:cubicBezTo>
                    <a:pt x="35" y="10681"/>
                    <a:pt x="1" y="10715"/>
                    <a:pt x="1" y="10750"/>
                  </a:cubicBezTo>
                  <a:lnTo>
                    <a:pt x="1" y="10886"/>
                  </a:lnTo>
                  <a:cubicBezTo>
                    <a:pt x="1" y="10920"/>
                    <a:pt x="35" y="10954"/>
                    <a:pt x="69" y="10954"/>
                  </a:cubicBezTo>
                  <a:cubicBezTo>
                    <a:pt x="137" y="10954"/>
                    <a:pt x="171" y="10920"/>
                    <a:pt x="171" y="10886"/>
                  </a:cubicBezTo>
                  <a:lnTo>
                    <a:pt x="171" y="10750"/>
                  </a:lnTo>
                  <a:cubicBezTo>
                    <a:pt x="171" y="10715"/>
                    <a:pt x="137" y="10681"/>
                    <a:pt x="69" y="10681"/>
                  </a:cubicBezTo>
                  <a:close/>
                  <a:moveTo>
                    <a:pt x="69" y="11261"/>
                  </a:moveTo>
                  <a:cubicBezTo>
                    <a:pt x="35" y="11261"/>
                    <a:pt x="1" y="11295"/>
                    <a:pt x="1" y="11330"/>
                  </a:cubicBezTo>
                  <a:lnTo>
                    <a:pt x="1" y="11432"/>
                  </a:lnTo>
                  <a:cubicBezTo>
                    <a:pt x="1" y="11500"/>
                    <a:pt x="35" y="11534"/>
                    <a:pt x="69" y="11534"/>
                  </a:cubicBezTo>
                  <a:cubicBezTo>
                    <a:pt x="137" y="11534"/>
                    <a:pt x="171" y="11500"/>
                    <a:pt x="171" y="11432"/>
                  </a:cubicBezTo>
                  <a:lnTo>
                    <a:pt x="171" y="11330"/>
                  </a:lnTo>
                  <a:cubicBezTo>
                    <a:pt x="171" y="11295"/>
                    <a:pt x="137" y="11261"/>
                    <a:pt x="69" y="11261"/>
                  </a:cubicBezTo>
                  <a:close/>
                  <a:moveTo>
                    <a:pt x="69" y="11807"/>
                  </a:moveTo>
                  <a:cubicBezTo>
                    <a:pt x="35" y="11807"/>
                    <a:pt x="1" y="11841"/>
                    <a:pt x="1" y="11910"/>
                  </a:cubicBezTo>
                  <a:lnTo>
                    <a:pt x="1" y="12012"/>
                  </a:lnTo>
                  <a:cubicBezTo>
                    <a:pt x="1" y="12080"/>
                    <a:pt x="35" y="12114"/>
                    <a:pt x="69" y="12114"/>
                  </a:cubicBezTo>
                  <a:cubicBezTo>
                    <a:pt x="137" y="12114"/>
                    <a:pt x="171" y="12080"/>
                    <a:pt x="171" y="12012"/>
                  </a:cubicBezTo>
                  <a:lnTo>
                    <a:pt x="171" y="11910"/>
                  </a:lnTo>
                  <a:cubicBezTo>
                    <a:pt x="171" y="11841"/>
                    <a:pt x="137" y="11807"/>
                    <a:pt x="69" y="11807"/>
                  </a:cubicBezTo>
                  <a:close/>
                  <a:moveTo>
                    <a:pt x="69" y="12387"/>
                  </a:moveTo>
                  <a:cubicBezTo>
                    <a:pt x="35" y="12387"/>
                    <a:pt x="1" y="12422"/>
                    <a:pt x="1" y="12490"/>
                  </a:cubicBezTo>
                  <a:lnTo>
                    <a:pt x="1" y="12592"/>
                  </a:lnTo>
                  <a:cubicBezTo>
                    <a:pt x="1" y="12626"/>
                    <a:pt x="35" y="12660"/>
                    <a:pt x="69" y="12660"/>
                  </a:cubicBezTo>
                  <a:cubicBezTo>
                    <a:pt x="137" y="12660"/>
                    <a:pt x="171" y="12626"/>
                    <a:pt x="171" y="12592"/>
                  </a:cubicBezTo>
                  <a:lnTo>
                    <a:pt x="171" y="12490"/>
                  </a:lnTo>
                  <a:cubicBezTo>
                    <a:pt x="171" y="12422"/>
                    <a:pt x="137" y="12387"/>
                    <a:pt x="69" y="12387"/>
                  </a:cubicBezTo>
                  <a:close/>
                  <a:moveTo>
                    <a:pt x="69" y="12968"/>
                  </a:moveTo>
                  <a:cubicBezTo>
                    <a:pt x="35" y="12968"/>
                    <a:pt x="1" y="13002"/>
                    <a:pt x="1" y="13036"/>
                  </a:cubicBezTo>
                  <a:lnTo>
                    <a:pt x="1" y="13172"/>
                  </a:lnTo>
                  <a:cubicBezTo>
                    <a:pt x="1" y="13206"/>
                    <a:pt x="35" y="13240"/>
                    <a:pt x="69" y="13240"/>
                  </a:cubicBezTo>
                  <a:cubicBezTo>
                    <a:pt x="137" y="13240"/>
                    <a:pt x="171" y="13206"/>
                    <a:pt x="171" y="13172"/>
                  </a:cubicBezTo>
                  <a:lnTo>
                    <a:pt x="171" y="13036"/>
                  </a:lnTo>
                  <a:cubicBezTo>
                    <a:pt x="171" y="13002"/>
                    <a:pt x="137" y="12968"/>
                    <a:pt x="69" y="12968"/>
                  </a:cubicBezTo>
                  <a:close/>
                  <a:moveTo>
                    <a:pt x="69" y="13548"/>
                  </a:moveTo>
                  <a:cubicBezTo>
                    <a:pt x="35" y="13548"/>
                    <a:pt x="1" y="13582"/>
                    <a:pt x="1" y="13616"/>
                  </a:cubicBezTo>
                  <a:lnTo>
                    <a:pt x="1" y="13752"/>
                  </a:lnTo>
                  <a:cubicBezTo>
                    <a:pt x="1" y="13786"/>
                    <a:pt x="35" y="13821"/>
                    <a:pt x="69" y="13821"/>
                  </a:cubicBezTo>
                  <a:cubicBezTo>
                    <a:pt x="137" y="13821"/>
                    <a:pt x="171" y="13786"/>
                    <a:pt x="171" y="13752"/>
                  </a:cubicBezTo>
                  <a:lnTo>
                    <a:pt x="171" y="13616"/>
                  </a:lnTo>
                  <a:cubicBezTo>
                    <a:pt x="171" y="13582"/>
                    <a:pt x="137" y="13548"/>
                    <a:pt x="69" y="13548"/>
                  </a:cubicBezTo>
                  <a:close/>
                  <a:moveTo>
                    <a:pt x="69" y="14094"/>
                  </a:moveTo>
                  <a:cubicBezTo>
                    <a:pt x="35" y="14094"/>
                    <a:pt x="1" y="14162"/>
                    <a:pt x="1" y="14196"/>
                  </a:cubicBezTo>
                  <a:lnTo>
                    <a:pt x="1" y="14298"/>
                  </a:lnTo>
                  <a:cubicBezTo>
                    <a:pt x="1" y="14367"/>
                    <a:pt x="35" y="14401"/>
                    <a:pt x="69" y="14401"/>
                  </a:cubicBezTo>
                  <a:cubicBezTo>
                    <a:pt x="137" y="14401"/>
                    <a:pt x="171" y="14367"/>
                    <a:pt x="171" y="14298"/>
                  </a:cubicBezTo>
                  <a:lnTo>
                    <a:pt x="171" y="14196"/>
                  </a:lnTo>
                  <a:cubicBezTo>
                    <a:pt x="171" y="14162"/>
                    <a:pt x="137" y="14094"/>
                    <a:pt x="69" y="14094"/>
                  </a:cubicBezTo>
                  <a:close/>
                  <a:moveTo>
                    <a:pt x="69" y="14674"/>
                  </a:moveTo>
                  <a:cubicBezTo>
                    <a:pt x="35" y="14674"/>
                    <a:pt x="1" y="14708"/>
                    <a:pt x="1" y="14776"/>
                  </a:cubicBezTo>
                  <a:lnTo>
                    <a:pt x="1" y="14878"/>
                  </a:lnTo>
                  <a:cubicBezTo>
                    <a:pt x="1" y="14913"/>
                    <a:pt x="35" y="14981"/>
                    <a:pt x="69" y="14981"/>
                  </a:cubicBezTo>
                  <a:cubicBezTo>
                    <a:pt x="137" y="14981"/>
                    <a:pt x="171" y="14913"/>
                    <a:pt x="171" y="14878"/>
                  </a:cubicBezTo>
                  <a:lnTo>
                    <a:pt x="171" y="14776"/>
                  </a:lnTo>
                  <a:cubicBezTo>
                    <a:pt x="171" y="14708"/>
                    <a:pt x="137" y="14674"/>
                    <a:pt x="69" y="14674"/>
                  </a:cubicBezTo>
                  <a:close/>
                  <a:moveTo>
                    <a:pt x="69" y="15254"/>
                  </a:moveTo>
                  <a:cubicBezTo>
                    <a:pt x="35" y="15254"/>
                    <a:pt x="1" y="15288"/>
                    <a:pt x="1" y="15322"/>
                  </a:cubicBezTo>
                  <a:lnTo>
                    <a:pt x="1" y="15458"/>
                  </a:lnTo>
                  <a:cubicBezTo>
                    <a:pt x="1" y="15493"/>
                    <a:pt x="35" y="15527"/>
                    <a:pt x="69" y="15527"/>
                  </a:cubicBezTo>
                  <a:cubicBezTo>
                    <a:pt x="137" y="15527"/>
                    <a:pt x="171" y="15493"/>
                    <a:pt x="171" y="15458"/>
                  </a:cubicBezTo>
                  <a:lnTo>
                    <a:pt x="171" y="15322"/>
                  </a:lnTo>
                  <a:cubicBezTo>
                    <a:pt x="171" y="15288"/>
                    <a:pt x="137" y="15254"/>
                    <a:pt x="69" y="15254"/>
                  </a:cubicBezTo>
                  <a:close/>
                  <a:moveTo>
                    <a:pt x="69" y="15834"/>
                  </a:moveTo>
                  <a:cubicBezTo>
                    <a:pt x="35" y="15834"/>
                    <a:pt x="1" y="15868"/>
                    <a:pt x="1" y="15902"/>
                  </a:cubicBezTo>
                  <a:lnTo>
                    <a:pt x="1" y="16039"/>
                  </a:lnTo>
                  <a:cubicBezTo>
                    <a:pt x="1" y="16073"/>
                    <a:pt x="35" y="16107"/>
                    <a:pt x="69" y="16107"/>
                  </a:cubicBezTo>
                  <a:cubicBezTo>
                    <a:pt x="137" y="16107"/>
                    <a:pt x="171" y="16073"/>
                    <a:pt x="171" y="16039"/>
                  </a:cubicBezTo>
                  <a:lnTo>
                    <a:pt x="171" y="15902"/>
                  </a:lnTo>
                  <a:cubicBezTo>
                    <a:pt x="171" y="15868"/>
                    <a:pt x="137" y="15834"/>
                    <a:pt x="69" y="15834"/>
                  </a:cubicBezTo>
                  <a:close/>
                  <a:moveTo>
                    <a:pt x="69" y="16414"/>
                  </a:moveTo>
                  <a:cubicBezTo>
                    <a:pt x="35" y="16414"/>
                    <a:pt x="1" y="16448"/>
                    <a:pt x="1" y="16482"/>
                  </a:cubicBezTo>
                  <a:lnTo>
                    <a:pt x="1" y="16585"/>
                  </a:lnTo>
                  <a:cubicBezTo>
                    <a:pt x="1" y="16653"/>
                    <a:pt x="35" y="16687"/>
                    <a:pt x="69" y="16687"/>
                  </a:cubicBezTo>
                  <a:cubicBezTo>
                    <a:pt x="137" y="16687"/>
                    <a:pt x="171" y="16653"/>
                    <a:pt x="171" y="16585"/>
                  </a:cubicBezTo>
                  <a:lnTo>
                    <a:pt x="171" y="16482"/>
                  </a:lnTo>
                  <a:cubicBezTo>
                    <a:pt x="171" y="16448"/>
                    <a:pt x="137" y="16414"/>
                    <a:pt x="69" y="16414"/>
                  </a:cubicBezTo>
                  <a:close/>
                  <a:moveTo>
                    <a:pt x="69" y="16960"/>
                  </a:moveTo>
                  <a:cubicBezTo>
                    <a:pt x="35" y="16960"/>
                    <a:pt x="1" y="16994"/>
                    <a:pt x="1" y="17062"/>
                  </a:cubicBezTo>
                  <a:lnTo>
                    <a:pt x="1" y="17165"/>
                  </a:lnTo>
                  <a:cubicBezTo>
                    <a:pt x="1" y="17233"/>
                    <a:pt x="35" y="17267"/>
                    <a:pt x="69" y="17267"/>
                  </a:cubicBezTo>
                  <a:cubicBezTo>
                    <a:pt x="137" y="17267"/>
                    <a:pt x="171" y="17233"/>
                    <a:pt x="171" y="17165"/>
                  </a:cubicBezTo>
                  <a:lnTo>
                    <a:pt x="171" y="17062"/>
                  </a:lnTo>
                  <a:cubicBezTo>
                    <a:pt x="171" y="16994"/>
                    <a:pt x="137" y="16960"/>
                    <a:pt x="69" y="16960"/>
                  </a:cubicBezTo>
                  <a:close/>
                  <a:moveTo>
                    <a:pt x="69" y="17540"/>
                  </a:moveTo>
                  <a:cubicBezTo>
                    <a:pt x="35" y="17540"/>
                    <a:pt x="1" y="17574"/>
                    <a:pt x="1" y="17642"/>
                  </a:cubicBezTo>
                  <a:lnTo>
                    <a:pt x="1" y="17745"/>
                  </a:lnTo>
                  <a:cubicBezTo>
                    <a:pt x="1" y="17779"/>
                    <a:pt x="35" y="17813"/>
                    <a:pt x="69" y="17813"/>
                  </a:cubicBezTo>
                  <a:cubicBezTo>
                    <a:pt x="137" y="17813"/>
                    <a:pt x="171" y="17779"/>
                    <a:pt x="171" y="17745"/>
                  </a:cubicBezTo>
                  <a:lnTo>
                    <a:pt x="171" y="17642"/>
                  </a:lnTo>
                  <a:cubicBezTo>
                    <a:pt x="171" y="17574"/>
                    <a:pt x="137" y="17540"/>
                    <a:pt x="69" y="17540"/>
                  </a:cubicBezTo>
                  <a:close/>
                  <a:moveTo>
                    <a:pt x="69" y="18120"/>
                  </a:moveTo>
                  <a:cubicBezTo>
                    <a:pt x="35" y="18120"/>
                    <a:pt x="1" y="18154"/>
                    <a:pt x="1" y="18188"/>
                  </a:cubicBezTo>
                  <a:lnTo>
                    <a:pt x="1" y="18325"/>
                  </a:lnTo>
                  <a:cubicBezTo>
                    <a:pt x="1" y="18359"/>
                    <a:pt x="35" y="18393"/>
                    <a:pt x="69" y="18393"/>
                  </a:cubicBezTo>
                  <a:cubicBezTo>
                    <a:pt x="137" y="18393"/>
                    <a:pt x="171" y="18359"/>
                    <a:pt x="171" y="18325"/>
                  </a:cubicBezTo>
                  <a:lnTo>
                    <a:pt x="171" y="18188"/>
                  </a:lnTo>
                  <a:cubicBezTo>
                    <a:pt x="171" y="18154"/>
                    <a:pt x="137" y="18120"/>
                    <a:pt x="69" y="18120"/>
                  </a:cubicBezTo>
                  <a:close/>
                  <a:moveTo>
                    <a:pt x="69" y="18700"/>
                  </a:moveTo>
                  <a:cubicBezTo>
                    <a:pt x="35" y="18700"/>
                    <a:pt x="1" y="18734"/>
                    <a:pt x="1" y="18768"/>
                  </a:cubicBezTo>
                  <a:lnTo>
                    <a:pt x="1" y="18871"/>
                  </a:lnTo>
                  <a:cubicBezTo>
                    <a:pt x="1" y="18939"/>
                    <a:pt x="35" y="18973"/>
                    <a:pt x="69" y="18973"/>
                  </a:cubicBezTo>
                  <a:cubicBezTo>
                    <a:pt x="137" y="18973"/>
                    <a:pt x="171" y="18939"/>
                    <a:pt x="171" y="18871"/>
                  </a:cubicBezTo>
                  <a:lnTo>
                    <a:pt x="171" y="18768"/>
                  </a:lnTo>
                  <a:cubicBezTo>
                    <a:pt x="171" y="18734"/>
                    <a:pt x="137" y="18700"/>
                    <a:pt x="69" y="18700"/>
                  </a:cubicBezTo>
                  <a:close/>
                  <a:moveTo>
                    <a:pt x="69" y="19246"/>
                  </a:moveTo>
                  <a:cubicBezTo>
                    <a:pt x="35" y="19246"/>
                    <a:pt x="1" y="19314"/>
                    <a:pt x="1" y="19349"/>
                  </a:cubicBezTo>
                  <a:lnTo>
                    <a:pt x="1" y="19451"/>
                  </a:lnTo>
                  <a:cubicBezTo>
                    <a:pt x="1" y="19519"/>
                    <a:pt x="35" y="19553"/>
                    <a:pt x="69" y="19553"/>
                  </a:cubicBezTo>
                  <a:cubicBezTo>
                    <a:pt x="137" y="19553"/>
                    <a:pt x="171" y="19519"/>
                    <a:pt x="171" y="19451"/>
                  </a:cubicBezTo>
                  <a:lnTo>
                    <a:pt x="171" y="19349"/>
                  </a:lnTo>
                  <a:cubicBezTo>
                    <a:pt x="171" y="19314"/>
                    <a:pt x="137" y="19246"/>
                    <a:pt x="69" y="19246"/>
                  </a:cubicBezTo>
                  <a:close/>
                  <a:moveTo>
                    <a:pt x="69" y="19826"/>
                  </a:moveTo>
                  <a:cubicBezTo>
                    <a:pt x="35" y="19826"/>
                    <a:pt x="1" y="19860"/>
                    <a:pt x="1" y="19929"/>
                  </a:cubicBezTo>
                  <a:lnTo>
                    <a:pt x="1" y="20031"/>
                  </a:lnTo>
                  <a:cubicBezTo>
                    <a:pt x="1" y="20065"/>
                    <a:pt x="35" y="20133"/>
                    <a:pt x="69" y="20133"/>
                  </a:cubicBezTo>
                  <a:cubicBezTo>
                    <a:pt x="137" y="20133"/>
                    <a:pt x="171" y="20065"/>
                    <a:pt x="171" y="20031"/>
                  </a:cubicBezTo>
                  <a:lnTo>
                    <a:pt x="171" y="19929"/>
                  </a:lnTo>
                  <a:cubicBezTo>
                    <a:pt x="171" y="19860"/>
                    <a:pt x="137" y="19826"/>
                    <a:pt x="69" y="19826"/>
                  </a:cubicBezTo>
                  <a:close/>
                  <a:moveTo>
                    <a:pt x="69" y="20406"/>
                  </a:moveTo>
                  <a:cubicBezTo>
                    <a:pt x="35" y="20406"/>
                    <a:pt x="1" y="20440"/>
                    <a:pt x="1" y="20475"/>
                  </a:cubicBezTo>
                  <a:lnTo>
                    <a:pt x="1" y="20611"/>
                  </a:lnTo>
                  <a:cubicBezTo>
                    <a:pt x="1" y="20645"/>
                    <a:pt x="35" y="20679"/>
                    <a:pt x="69" y="20679"/>
                  </a:cubicBezTo>
                  <a:cubicBezTo>
                    <a:pt x="137" y="20679"/>
                    <a:pt x="171" y="20645"/>
                    <a:pt x="171" y="20611"/>
                  </a:cubicBezTo>
                  <a:lnTo>
                    <a:pt x="171" y="20475"/>
                  </a:lnTo>
                  <a:cubicBezTo>
                    <a:pt x="171" y="20440"/>
                    <a:pt x="137" y="20406"/>
                    <a:pt x="69" y="20406"/>
                  </a:cubicBezTo>
                  <a:close/>
                  <a:moveTo>
                    <a:pt x="69" y="20986"/>
                  </a:moveTo>
                  <a:cubicBezTo>
                    <a:pt x="35" y="20986"/>
                    <a:pt x="1" y="21021"/>
                    <a:pt x="1" y="21055"/>
                  </a:cubicBezTo>
                  <a:lnTo>
                    <a:pt x="1" y="21191"/>
                  </a:lnTo>
                  <a:cubicBezTo>
                    <a:pt x="1" y="21225"/>
                    <a:pt x="35" y="21259"/>
                    <a:pt x="69" y="21259"/>
                  </a:cubicBezTo>
                  <a:cubicBezTo>
                    <a:pt x="137" y="21259"/>
                    <a:pt x="171" y="21225"/>
                    <a:pt x="171" y="21191"/>
                  </a:cubicBezTo>
                  <a:lnTo>
                    <a:pt x="171" y="21055"/>
                  </a:lnTo>
                  <a:cubicBezTo>
                    <a:pt x="171" y="21021"/>
                    <a:pt x="137" y="20986"/>
                    <a:pt x="69" y="20986"/>
                  </a:cubicBezTo>
                  <a:close/>
                  <a:moveTo>
                    <a:pt x="478" y="21157"/>
                  </a:moveTo>
                  <a:cubicBezTo>
                    <a:pt x="410" y="21157"/>
                    <a:pt x="376" y="21191"/>
                    <a:pt x="376" y="21259"/>
                  </a:cubicBezTo>
                  <a:cubicBezTo>
                    <a:pt x="376" y="21294"/>
                    <a:pt x="410" y="21328"/>
                    <a:pt x="478" y="21328"/>
                  </a:cubicBezTo>
                  <a:lnTo>
                    <a:pt x="581" y="21328"/>
                  </a:lnTo>
                  <a:cubicBezTo>
                    <a:pt x="649" y="21328"/>
                    <a:pt x="683" y="21294"/>
                    <a:pt x="683" y="21259"/>
                  </a:cubicBezTo>
                  <a:cubicBezTo>
                    <a:pt x="683" y="21191"/>
                    <a:pt x="649" y="21157"/>
                    <a:pt x="581" y="21157"/>
                  </a:cubicBezTo>
                  <a:close/>
                  <a:moveTo>
                    <a:pt x="1059" y="21157"/>
                  </a:moveTo>
                  <a:cubicBezTo>
                    <a:pt x="990" y="21157"/>
                    <a:pt x="956" y="21191"/>
                    <a:pt x="956" y="21259"/>
                  </a:cubicBezTo>
                  <a:cubicBezTo>
                    <a:pt x="956" y="21294"/>
                    <a:pt x="990" y="21328"/>
                    <a:pt x="1059" y="21328"/>
                  </a:cubicBezTo>
                  <a:lnTo>
                    <a:pt x="1161" y="21328"/>
                  </a:lnTo>
                  <a:cubicBezTo>
                    <a:pt x="1195" y="21328"/>
                    <a:pt x="1229" y="21294"/>
                    <a:pt x="1229" y="21259"/>
                  </a:cubicBezTo>
                  <a:cubicBezTo>
                    <a:pt x="1229" y="21191"/>
                    <a:pt x="1195" y="21157"/>
                    <a:pt x="1161" y="21157"/>
                  </a:cubicBezTo>
                  <a:close/>
                  <a:moveTo>
                    <a:pt x="1605" y="21157"/>
                  </a:moveTo>
                  <a:cubicBezTo>
                    <a:pt x="1570" y="21157"/>
                    <a:pt x="1536" y="21191"/>
                    <a:pt x="1536" y="21259"/>
                  </a:cubicBezTo>
                  <a:cubicBezTo>
                    <a:pt x="1536" y="21294"/>
                    <a:pt x="1570" y="21328"/>
                    <a:pt x="1605" y="21328"/>
                  </a:cubicBezTo>
                  <a:lnTo>
                    <a:pt x="1741" y="21328"/>
                  </a:lnTo>
                  <a:cubicBezTo>
                    <a:pt x="1775" y="21328"/>
                    <a:pt x="1809" y="21294"/>
                    <a:pt x="1809" y="21259"/>
                  </a:cubicBezTo>
                  <a:cubicBezTo>
                    <a:pt x="1809" y="21191"/>
                    <a:pt x="1775" y="21157"/>
                    <a:pt x="1741" y="21157"/>
                  </a:cubicBezTo>
                  <a:close/>
                  <a:moveTo>
                    <a:pt x="2185" y="21157"/>
                  </a:moveTo>
                  <a:cubicBezTo>
                    <a:pt x="2151" y="21157"/>
                    <a:pt x="2116" y="21191"/>
                    <a:pt x="2116" y="21259"/>
                  </a:cubicBezTo>
                  <a:cubicBezTo>
                    <a:pt x="2116" y="21294"/>
                    <a:pt x="2151" y="21328"/>
                    <a:pt x="2185" y="21328"/>
                  </a:cubicBezTo>
                  <a:lnTo>
                    <a:pt x="2287" y="21328"/>
                  </a:lnTo>
                  <a:cubicBezTo>
                    <a:pt x="2355" y="21328"/>
                    <a:pt x="2389" y="21294"/>
                    <a:pt x="2389" y="21259"/>
                  </a:cubicBezTo>
                  <a:cubicBezTo>
                    <a:pt x="2389" y="21191"/>
                    <a:pt x="2355" y="21157"/>
                    <a:pt x="2287" y="21157"/>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5"/>
            <p:cNvSpPr/>
            <p:nvPr/>
          </p:nvSpPr>
          <p:spPr>
            <a:xfrm>
              <a:off x="2236303" y="2607038"/>
              <a:ext cx="63133" cy="977398"/>
            </a:xfrm>
            <a:custGeom>
              <a:rect b="b" l="l" r="r" t="t"/>
              <a:pathLst>
                <a:path extrusionOk="0" h="43859" w="2833">
                  <a:moveTo>
                    <a:pt x="68" y="1"/>
                  </a:moveTo>
                  <a:cubicBezTo>
                    <a:pt x="23" y="1"/>
                    <a:pt x="1" y="51"/>
                    <a:pt x="1" y="78"/>
                  </a:cubicBezTo>
                  <a:cubicBezTo>
                    <a:pt x="1" y="113"/>
                    <a:pt x="35" y="181"/>
                    <a:pt x="69" y="181"/>
                  </a:cubicBezTo>
                  <a:lnTo>
                    <a:pt x="205" y="181"/>
                  </a:lnTo>
                  <a:cubicBezTo>
                    <a:pt x="239" y="181"/>
                    <a:pt x="274" y="147"/>
                    <a:pt x="274" y="78"/>
                  </a:cubicBezTo>
                  <a:cubicBezTo>
                    <a:pt x="274" y="44"/>
                    <a:pt x="239" y="10"/>
                    <a:pt x="205" y="10"/>
                  </a:cubicBezTo>
                  <a:lnTo>
                    <a:pt x="103" y="10"/>
                  </a:lnTo>
                  <a:cubicBezTo>
                    <a:pt x="90" y="4"/>
                    <a:pt x="78" y="1"/>
                    <a:pt x="68" y="1"/>
                  </a:cubicBezTo>
                  <a:close/>
                  <a:moveTo>
                    <a:pt x="630" y="35"/>
                  </a:moveTo>
                  <a:cubicBezTo>
                    <a:pt x="603" y="35"/>
                    <a:pt x="581" y="85"/>
                    <a:pt x="581" y="113"/>
                  </a:cubicBezTo>
                  <a:cubicBezTo>
                    <a:pt x="581" y="147"/>
                    <a:pt x="615" y="215"/>
                    <a:pt x="649" y="215"/>
                  </a:cubicBezTo>
                  <a:lnTo>
                    <a:pt x="751" y="215"/>
                  </a:lnTo>
                  <a:cubicBezTo>
                    <a:pt x="820" y="215"/>
                    <a:pt x="854" y="181"/>
                    <a:pt x="854" y="147"/>
                  </a:cubicBezTo>
                  <a:cubicBezTo>
                    <a:pt x="854" y="78"/>
                    <a:pt x="820" y="44"/>
                    <a:pt x="785" y="44"/>
                  </a:cubicBezTo>
                  <a:lnTo>
                    <a:pt x="649" y="44"/>
                  </a:lnTo>
                  <a:cubicBezTo>
                    <a:pt x="642" y="38"/>
                    <a:pt x="636" y="35"/>
                    <a:pt x="630" y="35"/>
                  </a:cubicBezTo>
                  <a:close/>
                  <a:moveTo>
                    <a:pt x="1229" y="78"/>
                  </a:moveTo>
                  <a:cubicBezTo>
                    <a:pt x="1161" y="78"/>
                    <a:pt x="1127" y="113"/>
                    <a:pt x="1127" y="147"/>
                  </a:cubicBezTo>
                  <a:cubicBezTo>
                    <a:pt x="1127" y="181"/>
                    <a:pt x="1161" y="249"/>
                    <a:pt x="1229" y="249"/>
                  </a:cubicBezTo>
                  <a:lnTo>
                    <a:pt x="1331" y="249"/>
                  </a:lnTo>
                  <a:cubicBezTo>
                    <a:pt x="1400" y="249"/>
                    <a:pt x="1434" y="215"/>
                    <a:pt x="1434" y="181"/>
                  </a:cubicBezTo>
                  <a:cubicBezTo>
                    <a:pt x="1434" y="113"/>
                    <a:pt x="1400" y="78"/>
                    <a:pt x="1331" y="78"/>
                  </a:cubicBezTo>
                  <a:close/>
                  <a:moveTo>
                    <a:pt x="1809" y="113"/>
                  </a:moveTo>
                  <a:cubicBezTo>
                    <a:pt x="1741" y="113"/>
                    <a:pt x="1707" y="147"/>
                    <a:pt x="1707" y="181"/>
                  </a:cubicBezTo>
                  <a:cubicBezTo>
                    <a:pt x="1707" y="249"/>
                    <a:pt x="1741" y="283"/>
                    <a:pt x="1775" y="283"/>
                  </a:cubicBezTo>
                  <a:lnTo>
                    <a:pt x="1911" y="283"/>
                  </a:lnTo>
                  <a:cubicBezTo>
                    <a:pt x="1946" y="283"/>
                    <a:pt x="1980" y="249"/>
                    <a:pt x="1980" y="215"/>
                  </a:cubicBezTo>
                  <a:cubicBezTo>
                    <a:pt x="2014" y="147"/>
                    <a:pt x="1946" y="113"/>
                    <a:pt x="1911" y="113"/>
                  </a:cubicBezTo>
                  <a:close/>
                  <a:moveTo>
                    <a:pt x="2355" y="147"/>
                  </a:moveTo>
                  <a:cubicBezTo>
                    <a:pt x="2321" y="147"/>
                    <a:pt x="2287" y="181"/>
                    <a:pt x="2287" y="215"/>
                  </a:cubicBezTo>
                  <a:cubicBezTo>
                    <a:pt x="2287" y="283"/>
                    <a:pt x="2321" y="317"/>
                    <a:pt x="2355" y="317"/>
                  </a:cubicBezTo>
                  <a:lnTo>
                    <a:pt x="2492" y="317"/>
                  </a:lnTo>
                  <a:cubicBezTo>
                    <a:pt x="2526" y="317"/>
                    <a:pt x="2560" y="283"/>
                    <a:pt x="2560" y="249"/>
                  </a:cubicBezTo>
                  <a:cubicBezTo>
                    <a:pt x="2560" y="181"/>
                    <a:pt x="2526" y="147"/>
                    <a:pt x="2492" y="147"/>
                  </a:cubicBezTo>
                  <a:close/>
                  <a:moveTo>
                    <a:pt x="2730" y="351"/>
                  </a:moveTo>
                  <a:cubicBezTo>
                    <a:pt x="2696" y="351"/>
                    <a:pt x="2662" y="420"/>
                    <a:pt x="2662" y="454"/>
                  </a:cubicBezTo>
                  <a:lnTo>
                    <a:pt x="2662" y="556"/>
                  </a:lnTo>
                  <a:cubicBezTo>
                    <a:pt x="2662" y="624"/>
                    <a:pt x="2696" y="659"/>
                    <a:pt x="2730" y="659"/>
                  </a:cubicBezTo>
                  <a:cubicBezTo>
                    <a:pt x="2799" y="659"/>
                    <a:pt x="2833" y="624"/>
                    <a:pt x="2833" y="556"/>
                  </a:cubicBezTo>
                  <a:lnTo>
                    <a:pt x="2833" y="454"/>
                  </a:lnTo>
                  <a:cubicBezTo>
                    <a:pt x="2833" y="420"/>
                    <a:pt x="2799" y="351"/>
                    <a:pt x="2730" y="351"/>
                  </a:cubicBezTo>
                  <a:close/>
                  <a:moveTo>
                    <a:pt x="2730" y="932"/>
                  </a:moveTo>
                  <a:cubicBezTo>
                    <a:pt x="2696" y="932"/>
                    <a:pt x="2662" y="966"/>
                    <a:pt x="2662" y="1034"/>
                  </a:cubicBezTo>
                  <a:lnTo>
                    <a:pt x="2662" y="1136"/>
                  </a:lnTo>
                  <a:cubicBezTo>
                    <a:pt x="2662" y="1170"/>
                    <a:pt x="2696" y="1239"/>
                    <a:pt x="2730" y="1239"/>
                  </a:cubicBezTo>
                  <a:cubicBezTo>
                    <a:pt x="2799" y="1239"/>
                    <a:pt x="2833" y="1170"/>
                    <a:pt x="2833" y="1136"/>
                  </a:cubicBezTo>
                  <a:lnTo>
                    <a:pt x="2833" y="1034"/>
                  </a:lnTo>
                  <a:cubicBezTo>
                    <a:pt x="2833" y="966"/>
                    <a:pt x="2799" y="932"/>
                    <a:pt x="2730" y="932"/>
                  </a:cubicBezTo>
                  <a:close/>
                  <a:moveTo>
                    <a:pt x="2730" y="1512"/>
                  </a:moveTo>
                  <a:cubicBezTo>
                    <a:pt x="2696" y="1512"/>
                    <a:pt x="2662" y="1546"/>
                    <a:pt x="2662" y="1580"/>
                  </a:cubicBezTo>
                  <a:lnTo>
                    <a:pt x="2662" y="1716"/>
                  </a:lnTo>
                  <a:cubicBezTo>
                    <a:pt x="2662" y="1751"/>
                    <a:pt x="2696" y="1785"/>
                    <a:pt x="2730" y="1785"/>
                  </a:cubicBezTo>
                  <a:cubicBezTo>
                    <a:pt x="2799" y="1785"/>
                    <a:pt x="2833" y="1751"/>
                    <a:pt x="2833" y="1716"/>
                  </a:cubicBezTo>
                  <a:lnTo>
                    <a:pt x="2833" y="1580"/>
                  </a:lnTo>
                  <a:cubicBezTo>
                    <a:pt x="2833" y="1546"/>
                    <a:pt x="2799" y="1512"/>
                    <a:pt x="2730" y="1512"/>
                  </a:cubicBezTo>
                  <a:close/>
                  <a:moveTo>
                    <a:pt x="2730" y="2092"/>
                  </a:moveTo>
                  <a:cubicBezTo>
                    <a:pt x="2696" y="2092"/>
                    <a:pt x="2662" y="2126"/>
                    <a:pt x="2662" y="2160"/>
                  </a:cubicBezTo>
                  <a:lnTo>
                    <a:pt x="2662" y="2296"/>
                  </a:lnTo>
                  <a:cubicBezTo>
                    <a:pt x="2662" y="2331"/>
                    <a:pt x="2696" y="2365"/>
                    <a:pt x="2730" y="2365"/>
                  </a:cubicBezTo>
                  <a:cubicBezTo>
                    <a:pt x="2799" y="2365"/>
                    <a:pt x="2833" y="2331"/>
                    <a:pt x="2833" y="2296"/>
                  </a:cubicBezTo>
                  <a:lnTo>
                    <a:pt x="2833" y="2160"/>
                  </a:lnTo>
                  <a:cubicBezTo>
                    <a:pt x="2833" y="2126"/>
                    <a:pt x="2799" y="2092"/>
                    <a:pt x="2730" y="2092"/>
                  </a:cubicBezTo>
                  <a:close/>
                  <a:moveTo>
                    <a:pt x="2730" y="2672"/>
                  </a:moveTo>
                  <a:cubicBezTo>
                    <a:pt x="2696" y="2672"/>
                    <a:pt x="2662" y="2706"/>
                    <a:pt x="2662" y="2740"/>
                  </a:cubicBezTo>
                  <a:lnTo>
                    <a:pt x="2662" y="2842"/>
                  </a:lnTo>
                  <a:cubicBezTo>
                    <a:pt x="2662" y="2911"/>
                    <a:pt x="2696" y="2945"/>
                    <a:pt x="2730" y="2945"/>
                  </a:cubicBezTo>
                  <a:cubicBezTo>
                    <a:pt x="2799" y="2945"/>
                    <a:pt x="2833" y="2911"/>
                    <a:pt x="2833" y="2842"/>
                  </a:cubicBezTo>
                  <a:lnTo>
                    <a:pt x="2833" y="2740"/>
                  </a:lnTo>
                  <a:cubicBezTo>
                    <a:pt x="2833" y="2706"/>
                    <a:pt x="2799" y="2672"/>
                    <a:pt x="2730" y="2672"/>
                  </a:cubicBezTo>
                  <a:close/>
                  <a:moveTo>
                    <a:pt x="2730" y="3218"/>
                  </a:moveTo>
                  <a:cubicBezTo>
                    <a:pt x="2696" y="3218"/>
                    <a:pt x="2662" y="3252"/>
                    <a:pt x="2662" y="3320"/>
                  </a:cubicBezTo>
                  <a:lnTo>
                    <a:pt x="2662" y="3423"/>
                  </a:lnTo>
                  <a:cubicBezTo>
                    <a:pt x="2662" y="3491"/>
                    <a:pt x="2696" y="3525"/>
                    <a:pt x="2730" y="3525"/>
                  </a:cubicBezTo>
                  <a:cubicBezTo>
                    <a:pt x="2799" y="3525"/>
                    <a:pt x="2833" y="3491"/>
                    <a:pt x="2833" y="3423"/>
                  </a:cubicBezTo>
                  <a:lnTo>
                    <a:pt x="2833" y="3320"/>
                  </a:lnTo>
                  <a:cubicBezTo>
                    <a:pt x="2833" y="3252"/>
                    <a:pt x="2799" y="3218"/>
                    <a:pt x="2730" y="3218"/>
                  </a:cubicBezTo>
                  <a:close/>
                  <a:moveTo>
                    <a:pt x="2730" y="3798"/>
                  </a:moveTo>
                  <a:cubicBezTo>
                    <a:pt x="2696" y="3798"/>
                    <a:pt x="2662" y="3832"/>
                    <a:pt x="2662" y="3900"/>
                  </a:cubicBezTo>
                  <a:lnTo>
                    <a:pt x="2662" y="4003"/>
                  </a:lnTo>
                  <a:cubicBezTo>
                    <a:pt x="2662" y="4037"/>
                    <a:pt x="2696" y="4071"/>
                    <a:pt x="2730" y="4071"/>
                  </a:cubicBezTo>
                  <a:cubicBezTo>
                    <a:pt x="2799" y="4071"/>
                    <a:pt x="2833" y="4037"/>
                    <a:pt x="2833" y="4003"/>
                  </a:cubicBezTo>
                  <a:lnTo>
                    <a:pt x="2833" y="3900"/>
                  </a:lnTo>
                  <a:cubicBezTo>
                    <a:pt x="2833" y="3832"/>
                    <a:pt x="2799" y="3798"/>
                    <a:pt x="2730" y="3798"/>
                  </a:cubicBezTo>
                  <a:close/>
                  <a:moveTo>
                    <a:pt x="2730" y="4378"/>
                  </a:moveTo>
                  <a:cubicBezTo>
                    <a:pt x="2696" y="4378"/>
                    <a:pt x="2662" y="4412"/>
                    <a:pt x="2662" y="4446"/>
                  </a:cubicBezTo>
                  <a:lnTo>
                    <a:pt x="2662" y="4583"/>
                  </a:lnTo>
                  <a:cubicBezTo>
                    <a:pt x="2662" y="4617"/>
                    <a:pt x="2696" y="4651"/>
                    <a:pt x="2730" y="4651"/>
                  </a:cubicBezTo>
                  <a:cubicBezTo>
                    <a:pt x="2799" y="4651"/>
                    <a:pt x="2833" y="4617"/>
                    <a:pt x="2833" y="4583"/>
                  </a:cubicBezTo>
                  <a:lnTo>
                    <a:pt x="2833" y="4446"/>
                  </a:lnTo>
                  <a:cubicBezTo>
                    <a:pt x="2833" y="4412"/>
                    <a:pt x="2799" y="4378"/>
                    <a:pt x="2730" y="4378"/>
                  </a:cubicBezTo>
                  <a:close/>
                  <a:moveTo>
                    <a:pt x="2730" y="4958"/>
                  </a:moveTo>
                  <a:cubicBezTo>
                    <a:pt x="2696" y="4958"/>
                    <a:pt x="2662" y="4992"/>
                    <a:pt x="2662" y="5026"/>
                  </a:cubicBezTo>
                  <a:lnTo>
                    <a:pt x="2662" y="5129"/>
                  </a:lnTo>
                  <a:cubicBezTo>
                    <a:pt x="2662" y="5197"/>
                    <a:pt x="2696" y="5231"/>
                    <a:pt x="2730" y="5231"/>
                  </a:cubicBezTo>
                  <a:cubicBezTo>
                    <a:pt x="2799" y="5231"/>
                    <a:pt x="2833" y="5197"/>
                    <a:pt x="2833" y="5129"/>
                  </a:cubicBezTo>
                  <a:lnTo>
                    <a:pt x="2833" y="5026"/>
                  </a:lnTo>
                  <a:cubicBezTo>
                    <a:pt x="2833" y="4992"/>
                    <a:pt x="2799" y="4958"/>
                    <a:pt x="2730" y="4958"/>
                  </a:cubicBezTo>
                  <a:close/>
                  <a:moveTo>
                    <a:pt x="2730" y="5504"/>
                  </a:moveTo>
                  <a:cubicBezTo>
                    <a:pt x="2696" y="5504"/>
                    <a:pt x="2662" y="5572"/>
                    <a:pt x="2662" y="5606"/>
                  </a:cubicBezTo>
                  <a:lnTo>
                    <a:pt x="2662" y="5709"/>
                  </a:lnTo>
                  <a:cubicBezTo>
                    <a:pt x="2662" y="5777"/>
                    <a:pt x="2696" y="5811"/>
                    <a:pt x="2730" y="5811"/>
                  </a:cubicBezTo>
                  <a:cubicBezTo>
                    <a:pt x="2799" y="5811"/>
                    <a:pt x="2833" y="5777"/>
                    <a:pt x="2833" y="5709"/>
                  </a:cubicBezTo>
                  <a:lnTo>
                    <a:pt x="2833" y="5606"/>
                  </a:lnTo>
                  <a:cubicBezTo>
                    <a:pt x="2833" y="5572"/>
                    <a:pt x="2799" y="5504"/>
                    <a:pt x="2730" y="5504"/>
                  </a:cubicBezTo>
                  <a:close/>
                  <a:moveTo>
                    <a:pt x="2730" y="6084"/>
                  </a:moveTo>
                  <a:cubicBezTo>
                    <a:pt x="2696" y="6084"/>
                    <a:pt x="2662" y="6118"/>
                    <a:pt x="2662" y="6187"/>
                  </a:cubicBezTo>
                  <a:lnTo>
                    <a:pt x="2662" y="6289"/>
                  </a:lnTo>
                  <a:cubicBezTo>
                    <a:pt x="2662" y="6323"/>
                    <a:pt x="2696" y="6391"/>
                    <a:pt x="2730" y="6391"/>
                  </a:cubicBezTo>
                  <a:cubicBezTo>
                    <a:pt x="2799" y="6391"/>
                    <a:pt x="2833" y="6323"/>
                    <a:pt x="2833" y="6289"/>
                  </a:cubicBezTo>
                  <a:lnTo>
                    <a:pt x="2833" y="6187"/>
                  </a:lnTo>
                  <a:cubicBezTo>
                    <a:pt x="2833" y="6118"/>
                    <a:pt x="2799" y="6084"/>
                    <a:pt x="2730" y="6084"/>
                  </a:cubicBezTo>
                  <a:close/>
                  <a:moveTo>
                    <a:pt x="2730" y="6664"/>
                  </a:moveTo>
                  <a:cubicBezTo>
                    <a:pt x="2696" y="6664"/>
                    <a:pt x="2662" y="6698"/>
                    <a:pt x="2662" y="6732"/>
                  </a:cubicBezTo>
                  <a:lnTo>
                    <a:pt x="2662" y="6869"/>
                  </a:lnTo>
                  <a:cubicBezTo>
                    <a:pt x="2662" y="6903"/>
                    <a:pt x="2696" y="6937"/>
                    <a:pt x="2730" y="6937"/>
                  </a:cubicBezTo>
                  <a:cubicBezTo>
                    <a:pt x="2799" y="6937"/>
                    <a:pt x="2833" y="6903"/>
                    <a:pt x="2833" y="6869"/>
                  </a:cubicBezTo>
                  <a:lnTo>
                    <a:pt x="2833" y="6732"/>
                  </a:lnTo>
                  <a:cubicBezTo>
                    <a:pt x="2833" y="6698"/>
                    <a:pt x="2799" y="6664"/>
                    <a:pt x="2730" y="6664"/>
                  </a:cubicBezTo>
                  <a:close/>
                  <a:moveTo>
                    <a:pt x="2730" y="7244"/>
                  </a:moveTo>
                  <a:cubicBezTo>
                    <a:pt x="2696" y="7244"/>
                    <a:pt x="2662" y="7278"/>
                    <a:pt x="2662" y="7313"/>
                  </a:cubicBezTo>
                  <a:lnTo>
                    <a:pt x="2662" y="7449"/>
                  </a:lnTo>
                  <a:cubicBezTo>
                    <a:pt x="2662" y="7483"/>
                    <a:pt x="2696" y="7517"/>
                    <a:pt x="2730" y="7517"/>
                  </a:cubicBezTo>
                  <a:cubicBezTo>
                    <a:pt x="2799" y="7517"/>
                    <a:pt x="2833" y="7483"/>
                    <a:pt x="2833" y="7449"/>
                  </a:cubicBezTo>
                  <a:lnTo>
                    <a:pt x="2833" y="7313"/>
                  </a:lnTo>
                  <a:cubicBezTo>
                    <a:pt x="2833" y="7278"/>
                    <a:pt x="2799" y="7244"/>
                    <a:pt x="2730" y="7244"/>
                  </a:cubicBezTo>
                  <a:close/>
                  <a:moveTo>
                    <a:pt x="2730" y="7824"/>
                  </a:moveTo>
                  <a:cubicBezTo>
                    <a:pt x="2696" y="7824"/>
                    <a:pt x="2662" y="7859"/>
                    <a:pt x="2662" y="7893"/>
                  </a:cubicBezTo>
                  <a:lnTo>
                    <a:pt x="2662" y="7995"/>
                  </a:lnTo>
                  <a:cubicBezTo>
                    <a:pt x="2662" y="8063"/>
                    <a:pt x="2696" y="8097"/>
                    <a:pt x="2730" y="8097"/>
                  </a:cubicBezTo>
                  <a:cubicBezTo>
                    <a:pt x="2799" y="8097"/>
                    <a:pt x="2833" y="8063"/>
                    <a:pt x="2833" y="7995"/>
                  </a:cubicBezTo>
                  <a:lnTo>
                    <a:pt x="2833" y="7893"/>
                  </a:lnTo>
                  <a:cubicBezTo>
                    <a:pt x="2833" y="7859"/>
                    <a:pt x="2799" y="7824"/>
                    <a:pt x="2730" y="7824"/>
                  </a:cubicBezTo>
                  <a:close/>
                  <a:moveTo>
                    <a:pt x="2730" y="8370"/>
                  </a:moveTo>
                  <a:cubicBezTo>
                    <a:pt x="2696" y="8370"/>
                    <a:pt x="2662" y="8405"/>
                    <a:pt x="2662" y="8473"/>
                  </a:cubicBezTo>
                  <a:lnTo>
                    <a:pt x="2662" y="8575"/>
                  </a:lnTo>
                  <a:cubicBezTo>
                    <a:pt x="2662" y="8643"/>
                    <a:pt x="2696" y="8678"/>
                    <a:pt x="2730" y="8678"/>
                  </a:cubicBezTo>
                  <a:cubicBezTo>
                    <a:pt x="2799" y="8678"/>
                    <a:pt x="2833" y="8643"/>
                    <a:pt x="2833" y="8575"/>
                  </a:cubicBezTo>
                  <a:lnTo>
                    <a:pt x="2833" y="8473"/>
                  </a:lnTo>
                  <a:cubicBezTo>
                    <a:pt x="2833" y="8405"/>
                    <a:pt x="2799" y="8370"/>
                    <a:pt x="2730" y="8370"/>
                  </a:cubicBezTo>
                  <a:close/>
                  <a:moveTo>
                    <a:pt x="2730" y="8950"/>
                  </a:moveTo>
                  <a:cubicBezTo>
                    <a:pt x="2696" y="8950"/>
                    <a:pt x="2662" y="8985"/>
                    <a:pt x="2662" y="9053"/>
                  </a:cubicBezTo>
                  <a:lnTo>
                    <a:pt x="2662" y="9155"/>
                  </a:lnTo>
                  <a:cubicBezTo>
                    <a:pt x="2662" y="9189"/>
                    <a:pt x="2696" y="9223"/>
                    <a:pt x="2730" y="9223"/>
                  </a:cubicBezTo>
                  <a:cubicBezTo>
                    <a:pt x="2799" y="9223"/>
                    <a:pt x="2833" y="9189"/>
                    <a:pt x="2833" y="9155"/>
                  </a:cubicBezTo>
                  <a:lnTo>
                    <a:pt x="2833" y="9053"/>
                  </a:lnTo>
                  <a:cubicBezTo>
                    <a:pt x="2833" y="8985"/>
                    <a:pt x="2799" y="8950"/>
                    <a:pt x="2730" y="8950"/>
                  </a:cubicBezTo>
                  <a:close/>
                  <a:moveTo>
                    <a:pt x="2730" y="9531"/>
                  </a:moveTo>
                  <a:cubicBezTo>
                    <a:pt x="2696" y="9531"/>
                    <a:pt x="2662" y="9565"/>
                    <a:pt x="2662" y="9599"/>
                  </a:cubicBezTo>
                  <a:lnTo>
                    <a:pt x="2662" y="9735"/>
                  </a:lnTo>
                  <a:cubicBezTo>
                    <a:pt x="2662" y="9769"/>
                    <a:pt x="2696" y="9804"/>
                    <a:pt x="2730" y="9804"/>
                  </a:cubicBezTo>
                  <a:cubicBezTo>
                    <a:pt x="2799" y="9804"/>
                    <a:pt x="2833" y="9769"/>
                    <a:pt x="2833" y="9735"/>
                  </a:cubicBezTo>
                  <a:lnTo>
                    <a:pt x="2833" y="9599"/>
                  </a:lnTo>
                  <a:cubicBezTo>
                    <a:pt x="2833" y="9565"/>
                    <a:pt x="2799" y="9531"/>
                    <a:pt x="2730" y="9531"/>
                  </a:cubicBezTo>
                  <a:close/>
                  <a:moveTo>
                    <a:pt x="2730" y="10111"/>
                  </a:moveTo>
                  <a:cubicBezTo>
                    <a:pt x="2696" y="10111"/>
                    <a:pt x="2662" y="10145"/>
                    <a:pt x="2662" y="10179"/>
                  </a:cubicBezTo>
                  <a:lnTo>
                    <a:pt x="2662" y="10281"/>
                  </a:lnTo>
                  <a:cubicBezTo>
                    <a:pt x="2662" y="10350"/>
                    <a:pt x="2696" y="10384"/>
                    <a:pt x="2730" y="10384"/>
                  </a:cubicBezTo>
                  <a:cubicBezTo>
                    <a:pt x="2799" y="10384"/>
                    <a:pt x="2833" y="10350"/>
                    <a:pt x="2833" y="10281"/>
                  </a:cubicBezTo>
                  <a:lnTo>
                    <a:pt x="2833" y="10179"/>
                  </a:lnTo>
                  <a:cubicBezTo>
                    <a:pt x="2833" y="10145"/>
                    <a:pt x="2799" y="10111"/>
                    <a:pt x="2730" y="10111"/>
                  </a:cubicBezTo>
                  <a:close/>
                  <a:moveTo>
                    <a:pt x="2730" y="10657"/>
                  </a:moveTo>
                  <a:cubicBezTo>
                    <a:pt x="2696" y="10657"/>
                    <a:pt x="2662" y="10725"/>
                    <a:pt x="2662" y="10759"/>
                  </a:cubicBezTo>
                  <a:lnTo>
                    <a:pt x="2662" y="10861"/>
                  </a:lnTo>
                  <a:cubicBezTo>
                    <a:pt x="2662" y="10930"/>
                    <a:pt x="2696" y="10964"/>
                    <a:pt x="2730" y="10964"/>
                  </a:cubicBezTo>
                  <a:cubicBezTo>
                    <a:pt x="2799" y="10964"/>
                    <a:pt x="2833" y="10930"/>
                    <a:pt x="2833" y="10861"/>
                  </a:cubicBezTo>
                  <a:lnTo>
                    <a:pt x="2833" y="10759"/>
                  </a:lnTo>
                  <a:cubicBezTo>
                    <a:pt x="2833" y="10725"/>
                    <a:pt x="2799" y="10657"/>
                    <a:pt x="2730" y="10657"/>
                  </a:cubicBezTo>
                  <a:close/>
                  <a:moveTo>
                    <a:pt x="2730" y="11237"/>
                  </a:moveTo>
                  <a:cubicBezTo>
                    <a:pt x="2696" y="11237"/>
                    <a:pt x="2662" y="11271"/>
                    <a:pt x="2662" y="11339"/>
                  </a:cubicBezTo>
                  <a:lnTo>
                    <a:pt x="2662" y="11441"/>
                  </a:lnTo>
                  <a:cubicBezTo>
                    <a:pt x="2662" y="11476"/>
                    <a:pt x="2696" y="11544"/>
                    <a:pt x="2730" y="11544"/>
                  </a:cubicBezTo>
                  <a:cubicBezTo>
                    <a:pt x="2799" y="11544"/>
                    <a:pt x="2833" y="11476"/>
                    <a:pt x="2833" y="11441"/>
                  </a:cubicBezTo>
                  <a:lnTo>
                    <a:pt x="2833" y="11339"/>
                  </a:lnTo>
                  <a:cubicBezTo>
                    <a:pt x="2833" y="11271"/>
                    <a:pt x="2799" y="11237"/>
                    <a:pt x="2730" y="11237"/>
                  </a:cubicBezTo>
                  <a:close/>
                  <a:moveTo>
                    <a:pt x="2730" y="11817"/>
                  </a:moveTo>
                  <a:cubicBezTo>
                    <a:pt x="2696" y="11817"/>
                    <a:pt x="2662" y="11851"/>
                    <a:pt x="2662" y="11885"/>
                  </a:cubicBezTo>
                  <a:lnTo>
                    <a:pt x="2662" y="12022"/>
                  </a:lnTo>
                  <a:cubicBezTo>
                    <a:pt x="2662" y="12056"/>
                    <a:pt x="2696" y="12090"/>
                    <a:pt x="2730" y="12090"/>
                  </a:cubicBezTo>
                  <a:cubicBezTo>
                    <a:pt x="2799" y="12090"/>
                    <a:pt x="2833" y="12056"/>
                    <a:pt x="2833" y="12022"/>
                  </a:cubicBezTo>
                  <a:lnTo>
                    <a:pt x="2833" y="11885"/>
                  </a:lnTo>
                  <a:cubicBezTo>
                    <a:pt x="2833" y="11851"/>
                    <a:pt x="2799" y="11817"/>
                    <a:pt x="2730" y="11817"/>
                  </a:cubicBezTo>
                  <a:close/>
                  <a:moveTo>
                    <a:pt x="2730" y="12397"/>
                  </a:moveTo>
                  <a:cubicBezTo>
                    <a:pt x="2696" y="12397"/>
                    <a:pt x="2662" y="12431"/>
                    <a:pt x="2662" y="12465"/>
                  </a:cubicBezTo>
                  <a:lnTo>
                    <a:pt x="2662" y="12602"/>
                  </a:lnTo>
                  <a:cubicBezTo>
                    <a:pt x="2662" y="12636"/>
                    <a:pt x="2696" y="12670"/>
                    <a:pt x="2730" y="12670"/>
                  </a:cubicBezTo>
                  <a:cubicBezTo>
                    <a:pt x="2799" y="12670"/>
                    <a:pt x="2833" y="12636"/>
                    <a:pt x="2833" y="12602"/>
                  </a:cubicBezTo>
                  <a:lnTo>
                    <a:pt x="2833" y="12465"/>
                  </a:lnTo>
                  <a:cubicBezTo>
                    <a:pt x="2833" y="12431"/>
                    <a:pt x="2799" y="12397"/>
                    <a:pt x="2730" y="12397"/>
                  </a:cubicBezTo>
                  <a:close/>
                  <a:moveTo>
                    <a:pt x="2730" y="12943"/>
                  </a:moveTo>
                  <a:cubicBezTo>
                    <a:pt x="2696" y="12943"/>
                    <a:pt x="2662" y="13011"/>
                    <a:pt x="2662" y="13045"/>
                  </a:cubicBezTo>
                  <a:lnTo>
                    <a:pt x="2662" y="13148"/>
                  </a:lnTo>
                  <a:cubicBezTo>
                    <a:pt x="2662" y="13216"/>
                    <a:pt x="2696" y="13250"/>
                    <a:pt x="2730" y="13250"/>
                  </a:cubicBezTo>
                  <a:cubicBezTo>
                    <a:pt x="2799" y="13250"/>
                    <a:pt x="2833" y="13216"/>
                    <a:pt x="2833" y="13148"/>
                  </a:cubicBezTo>
                  <a:lnTo>
                    <a:pt x="2833" y="13045"/>
                  </a:lnTo>
                  <a:cubicBezTo>
                    <a:pt x="2833" y="13011"/>
                    <a:pt x="2799" y="12943"/>
                    <a:pt x="2730" y="12943"/>
                  </a:cubicBezTo>
                  <a:close/>
                  <a:moveTo>
                    <a:pt x="2730" y="13523"/>
                  </a:moveTo>
                  <a:cubicBezTo>
                    <a:pt x="2696" y="13523"/>
                    <a:pt x="2662" y="13557"/>
                    <a:pt x="2662" y="13625"/>
                  </a:cubicBezTo>
                  <a:lnTo>
                    <a:pt x="2662" y="13728"/>
                  </a:lnTo>
                  <a:cubicBezTo>
                    <a:pt x="2662" y="13796"/>
                    <a:pt x="2696" y="13830"/>
                    <a:pt x="2730" y="13830"/>
                  </a:cubicBezTo>
                  <a:cubicBezTo>
                    <a:pt x="2799" y="13830"/>
                    <a:pt x="2833" y="13796"/>
                    <a:pt x="2833" y="13728"/>
                  </a:cubicBezTo>
                  <a:lnTo>
                    <a:pt x="2833" y="13625"/>
                  </a:lnTo>
                  <a:cubicBezTo>
                    <a:pt x="2833" y="13557"/>
                    <a:pt x="2799" y="13523"/>
                    <a:pt x="2730" y="13523"/>
                  </a:cubicBezTo>
                  <a:close/>
                  <a:moveTo>
                    <a:pt x="2730" y="14103"/>
                  </a:moveTo>
                  <a:cubicBezTo>
                    <a:pt x="2696" y="14103"/>
                    <a:pt x="2662" y="14137"/>
                    <a:pt x="2662" y="14205"/>
                  </a:cubicBezTo>
                  <a:lnTo>
                    <a:pt x="2662" y="14308"/>
                  </a:lnTo>
                  <a:cubicBezTo>
                    <a:pt x="2662" y="14342"/>
                    <a:pt x="2696" y="14376"/>
                    <a:pt x="2730" y="14376"/>
                  </a:cubicBezTo>
                  <a:cubicBezTo>
                    <a:pt x="2799" y="14376"/>
                    <a:pt x="2833" y="14342"/>
                    <a:pt x="2833" y="14308"/>
                  </a:cubicBezTo>
                  <a:lnTo>
                    <a:pt x="2833" y="14205"/>
                  </a:lnTo>
                  <a:cubicBezTo>
                    <a:pt x="2833" y="14137"/>
                    <a:pt x="2799" y="14103"/>
                    <a:pt x="2730" y="14103"/>
                  </a:cubicBezTo>
                  <a:close/>
                  <a:moveTo>
                    <a:pt x="2730" y="14683"/>
                  </a:moveTo>
                  <a:cubicBezTo>
                    <a:pt x="2696" y="14683"/>
                    <a:pt x="2662" y="14717"/>
                    <a:pt x="2662" y="14751"/>
                  </a:cubicBezTo>
                  <a:lnTo>
                    <a:pt x="2662" y="14888"/>
                  </a:lnTo>
                  <a:cubicBezTo>
                    <a:pt x="2662" y="14922"/>
                    <a:pt x="2696" y="14956"/>
                    <a:pt x="2730" y="14956"/>
                  </a:cubicBezTo>
                  <a:cubicBezTo>
                    <a:pt x="2799" y="14956"/>
                    <a:pt x="2833" y="14922"/>
                    <a:pt x="2833" y="14888"/>
                  </a:cubicBezTo>
                  <a:lnTo>
                    <a:pt x="2833" y="14751"/>
                  </a:lnTo>
                  <a:cubicBezTo>
                    <a:pt x="2833" y="14717"/>
                    <a:pt x="2799" y="14683"/>
                    <a:pt x="2730" y="14683"/>
                  </a:cubicBezTo>
                  <a:close/>
                  <a:moveTo>
                    <a:pt x="2730" y="15263"/>
                  </a:moveTo>
                  <a:cubicBezTo>
                    <a:pt x="2696" y="15263"/>
                    <a:pt x="2662" y="15297"/>
                    <a:pt x="2662" y="15332"/>
                  </a:cubicBezTo>
                  <a:lnTo>
                    <a:pt x="2662" y="15434"/>
                  </a:lnTo>
                  <a:cubicBezTo>
                    <a:pt x="2662" y="15502"/>
                    <a:pt x="2696" y="15536"/>
                    <a:pt x="2730" y="15536"/>
                  </a:cubicBezTo>
                  <a:cubicBezTo>
                    <a:pt x="2799" y="15536"/>
                    <a:pt x="2833" y="15502"/>
                    <a:pt x="2833" y="15434"/>
                  </a:cubicBezTo>
                  <a:lnTo>
                    <a:pt x="2833" y="15332"/>
                  </a:lnTo>
                  <a:cubicBezTo>
                    <a:pt x="2833" y="15297"/>
                    <a:pt x="2799" y="15263"/>
                    <a:pt x="2730" y="15263"/>
                  </a:cubicBezTo>
                  <a:close/>
                  <a:moveTo>
                    <a:pt x="2730" y="15809"/>
                  </a:moveTo>
                  <a:cubicBezTo>
                    <a:pt x="2696" y="15809"/>
                    <a:pt x="2662" y="15877"/>
                    <a:pt x="2662" y="15912"/>
                  </a:cubicBezTo>
                  <a:lnTo>
                    <a:pt x="2662" y="16014"/>
                  </a:lnTo>
                  <a:cubicBezTo>
                    <a:pt x="2662" y="16082"/>
                    <a:pt x="2696" y="16116"/>
                    <a:pt x="2730" y="16116"/>
                  </a:cubicBezTo>
                  <a:cubicBezTo>
                    <a:pt x="2799" y="16116"/>
                    <a:pt x="2833" y="16082"/>
                    <a:pt x="2833" y="16014"/>
                  </a:cubicBezTo>
                  <a:lnTo>
                    <a:pt x="2833" y="15912"/>
                  </a:lnTo>
                  <a:cubicBezTo>
                    <a:pt x="2833" y="15877"/>
                    <a:pt x="2799" y="15809"/>
                    <a:pt x="2730" y="15809"/>
                  </a:cubicBezTo>
                  <a:close/>
                  <a:moveTo>
                    <a:pt x="2730" y="16389"/>
                  </a:moveTo>
                  <a:cubicBezTo>
                    <a:pt x="2696" y="16389"/>
                    <a:pt x="2662" y="16423"/>
                    <a:pt x="2662" y="16492"/>
                  </a:cubicBezTo>
                  <a:lnTo>
                    <a:pt x="2662" y="16594"/>
                  </a:lnTo>
                  <a:cubicBezTo>
                    <a:pt x="2662" y="16628"/>
                    <a:pt x="2696" y="16696"/>
                    <a:pt x="2730" y="16696"/>
                  </a:cubicBezTo>
                  <a:cubicBezTo>
                    <a:pt x="2799" y="16696"/>
                    <a:pt x="2833" y="16628"/>
                    <a:pt x="2833" y="16594"/>
                  </a:cubicBezTo>
                  <a:lnTo>
                    <a:pt x="2833" y="16492"/>
                  </a:lnTo>
                  <a:cubicBezTo>
                    <a:pt x="2833" y="16423"/>
                    <a:pt x="2799" y="16389"/>
                    <a:pt x="2730" y="16389"/>
                  </a:cubicBezTo>
                  <a:close/>
                  <a:moveTo>
                    <a:pt x="2730" y="16969"/>
                  </a:moveTo>
                  <a:cubicBezTo>
                    <a:pt x="2696" y="16969"/>
                    <a:pt x="2662" y="17004"/>
                    <a:pt x="2662" y="17038"/>
                  </a:cubicBezTo>
                  <a:lnTo>
                    <a:pt x="2662" y="17174"/>
                  </a:lnTo>
                  <a:cubicBezTo>
                    <a:pt x="2662" y="17208"/>
                    <a:pt x="2696" y="17242"/>
                    <a:pt x="2730" y="17242"/>
                  </a:cubicBezTo>
                  <a:cubicBezTo>
                    <a:pt x="2799" y="17242"/>
                    <a:pt x="2833" y="17208"/>
                    <a:pt x="2833" y="17174"/>
                  </a:cubicBezTo>
                  <a:lnTo>
                    <a:pt x="2833" y="17038"/>
                  </a:lnTo>
                  <a:cubicBezTo>
                    <a:pt x="2833" y="17004"/>
                    <a:pt x="2799" y="16969"/>
                    <a:pt x="2730" y="16969"/>
                  </a:cubicBezTo>
                  <a:close/>
                  <a:moveTo>
                    <a:pt x="2730" y="17550"/>
                  </a:moveTo>
                  <a:cubicBezTo>
                    <a:pt x="2696" y="17550"/>
                    <a:pt x="2662" y="17584"/>
                    <a:pt x="2662" y="17618"/>
                  </a:cubicBezTo>
                  <a:lnTo>
                    <a:pt x="2662" y="17754"/>
                  </a:lnTo>
                  <a:cubicBezTo>
                    <a:pt x="2662" y="17788"/>
                    <a:pt x="2696" y="17822"/>
                    <a:pt x="2730" y="17822"/>
                  </a:cubicBezTo>
                  <a:cubicBezTo>
                    <a:pt x="2799" y="17822"/>
                    <a:pt x="2833" y="17788"/>
                    <a:pt x="2833" y="17754"/>
                  </a:cubicBezTo>
                  <a:lnTo>
                    <a:pt x="2833" y="17618"/>
                  </a:lnTo>
                  <a:cubicBezTo>
                    <a:pt x="2833" y="17584"/>
                    <a:pt x="2799" y="17550"/>
                    <a:pt x="2730" y="17550"/>
                  </a:cubicBezTo>
                  <a:close/>
                  <a:moveTo>
                    <a:pt x="2730" y="18095"/>
                  </a:moveTo>
                  <a:cubicBezTo>
                    <a:pt x="2696" y="18095"/>
                    <a:pt x="2662" y="18164"/>
                    <a:pt x="2662" y="18198"/>
                  </a:cubicBezTo>
                  <a:lnTo>
                    <a:pt x="2662" y="18300"/>
                  </a:lnTo>
                  <a:cubicBezTo>
                    <a:pt x="2662" y="18368"/>
                    <a:pt x="2696" y="18403"/>
                    <a:pt x="2730" y="18403"/>
                  </a:cubicBezTo>
                  <a:cubicBezTo>
                    <a:pt x="2799" y="18403"/>
                    <a:pt x="2833" y="18368"/>
                    <a:pt x="2833" y="18300"/>
                  </a:cubicBezTo>
                  <a:lnTo>
                    <a:pt x="2833" y="18198"/>
                  </a:lnTo>
                  <a:cubicBezTo>
                    <a:pt x="2833" y="18164"/>
                    <a:pt x="2799" y="18095"/>
                    <a:pt x="2730" y="18095"/>
                  </a:cubicBezTo>
                  <a:close/>
                  <a:moveTo>
                    <a:pt x="2730" y="18676"/>
                  </a:moveTo>
                  <a:cubicBezTo>
                    <a:pt x="2696" y="18676"/>
                    <a:pt x="2662" y="18710"/>
                    <a:pt x="2662" y="18778"/>
                  </a:cubicBezTo>
                  <a:lnTo>
                    <a:pt x="2662" y="18880"/>
                  </a:lnTo>
                  <a:cubicBezTo>
                    <a:pt x="2662" y="18949"/>
                    <a:pt x="2696" y="18983"/>
                    <a:pt x="2730" y="18983"/>
                  </a:cubicBezTo>
                  <a:cubicBezTo>
                    <a:pt x="2799" y="18983"/>
                    <a:pt x="2833" y="18949"/>
                    <a:pt x="2833" y="18880"/>
                  </a:cubicBezTo>
                  <a:lnTo>
                    <a:pt x="2833" y="18778"/>
                  </a:lnTo>
                  <a:cubicBezTo>
                    <a:pt x="2833" y="18710"/>
                    <a:pt x="2799" y="18676"/>
                    <a:pt x="2730" y="18676"/>
                  </a:cubicBezTo>
                  <a:close/>
                  <a:moveTo>
                    <a:pt x="2730" y="19256"/>
                  </a:moveTo>
                  <a:cubicBezTo>
                    <a:pt x="2696" y="19256"/>
                    <a:pt x="2662" y="19290"/>
                    <a:pt x="2662" y="19358"/>
                  </a:cubicBezTo>
                  <a:lnTo>
                    <a:pt x="2662" y="19460"/>
                  </a:lnTo>
                  <a:cubicBezTo>
                    <a:pt x="2662" y="19495"/>
                    <a:pt x="2696" y="19529"/>
                    <a:pt x="2730" y="19529"/>
                  </a:cubicBezTo>
                  <a:cubicBezTo>
                    <a:pt x="2799" y="19529"/>
                    <a:pt x="2833" y="19495"/>
                    <a:pt x="2833" y="19460"/>
                  </a:cubicBezTo>
                  <a:lnTo>
                    <a:pt x="2833" y="19358"/>
                  </a:lnTo>
                  <a:cubicBezTo>
                    <a:pt x="2833" y="19290"/>
                    <a:pt x="2799" y="19256"/>
                    <a:pt x="2730" y="19256"/>
                  </a:cubicBezTo>
                  <a:close/>
                  <a:moveTo>
                    <a:pt x="2730" y="19836"/>
                  </a:moveTo>
                  <a:cubicBezTo>
                    <a:pt x="2696" y="19836"/>
                    <a:pt x="2662" y="19870"/>
                    <a:pt x="2662" y="19904"/>
                  </a:cubicBezTo>
                  <a:lnTo>
                    <a:pt x="2662" y="20040"/>
                  </a:lnTo>
                  <a:cubicBezTo>
                    <a:pt x="2662" y="20075"/>
                    <a:pt x="2696" y="20109"/>
                    <a:pt x="2730" y="20109"/>
                  </a:cubicBezTo>
                  <a:cubicBezTo>
                    <a:pt x="2799" y="20109"/>
                    <a:pt x="2833" y="20075"/>
                    <a:pt x="2833" y="20040"/>
                  </a:cubicBezTo>
                  <a:lnTo>
                    <a:pt x="2833" y="19904"/>
                  </a:lnTo>
                  <a:cubicBezTo>
                    <a:pt x="2833" y="19870"/>
                    <a:pt x="2799" y="19836"/>
                    <a:pt x="2730" y="19836"/>
                  </a:cubicBezTo>
                  <a:close/>
                  <a:moveTo>
                    <a:pt x="2730" y="20416"/>
                  </a:moveTo>
                  <a:cubicBezTo>
                    <a:pt x="2696" y="20416"/>
                    <a:pt x="2662" y="20450"/>
                    <a:pt x="2662" y="20484"/>
                  </a:cubicBezTo>
                  <a:lnTo>
                    <a:pt x="2662" y="20586"/>
                  </a:lnTo>
                  <a:cubicBezTo>
                    <a:pt x="2662" y="20655"/>
                    <a:pt x="2696" y="20689"/>
                    <a:pt x="2730" y="20689"/>
                  </a:cubicBezTo>
                  <a:cubicBezTo>
                    <a:pt x="2799" y="20689"/>
                    <a:pt x="2833" y="20655"/>
                    <a:pt x="2833" y="20586"/>
                  </a:cubicBezTo>
                  <a:lnTo>
                    <a:pt x="2833" y="20484"/>
                  </a:lnTo>
                  <a:cubicBezTo>
                    <a:pt x="2833" y="20450"/>
                    <a:pt x="2799" y="20416"/>
                    <a:pt x="2730" y="20416"/>
                  </a:cubicBezTo>
                  <a:close/>
                  <a:moveTo>
                    <a:pt x="2730" y="20962"/>
                  </a:moveTo>
                  <a:cubicBezTo>
                    <a:pt x="2696" y="20962"/>
                    <a:pt x="2662" y="21030"/>
                    <a:pt x="2662" y="21064"/>
                  </a:cubicBezTo>
                  <a:lnTo>
                    <a:pt x="2662" y="21167"/>
                  </a:lnTo>
                  <a:cubicBezTo>
                    <a:pt x="2662" y="21235"/>
                    <a:pt x="2696" y="21269"/>
                    <a:pt x="2730" y="21269"/>
                  </a:cubicBezTo>
                  <a:cubicBezTo>
                    <a:pt x="2799" y="21269"/>
                    <a:pt x="2833" y="21235"/>
                    <a:pt x="2833" y="21167"/>
                  </a:cubicBezTo>
                  <a:lnTo>
                    <a:pt x="2833" y="21064"/>
                  </a:lnTo>
                  <a:cubicBezTo>
                    <a:pt x="2833" y="20996"/>
                    <a:pt x="2799" y="20962"/>
                    <a:pt x="2730" y="20962"/>
                  </a:cubicBezTo>
                  <a:close/>
                  <a:moveTo>
                    <a:pt x="2730" y="21542"/>
                  </a:moveTo>
                  <a:cubicBezTo>
                    <a:pt x="2696" y="21542"/>
                    <a:pt x="2662" y="21576"/>
                    <a:pt x="2662" y="21644"/>
                  </a:cubicBezTo>
                  <a:lnTo>
                    <a:pt x="2662" y="21747"/>
                  </a:lnTo>
                  <a:cubicBezTo>
                    <a:pt x="2662" y="21781"/>
                    <a:pt x="2696" y="21849"/>
                    <a:pt x="2730" y="21849"/>
                  </a:cubicBezTo>
                  <a:cubicBezTo>
                    <a:pt x="2799" y="21849"/>
                    <a:pt x="2833" y="21781"/>
                    <a:pt x="2833" y="21747"/>
                  </a:cubicBezTo>
                  <a:lnTo>
                    <a:pt x="2833" y="21644"/>
                  </a:lnTo>
                  <a:cubicBezTo>
                    <a:pt x="2833" y="21576"/>
                    <a:pt x="2799" y="21542"/>
                    <a:pt x="2730" y="21542"/>
                  </a:cubicBezTo>
                  <a:close/>
                  <a:moveTo>
                    <a:pt x="2730" y="22122"/>
                  </a:moveTo>
                  <a:cubicBezTo>
                    <a:pt x="2696" y="22122"/>
                    <a:pt x="2662" y="22156"/>
                    <a:pt x="2662" y="22190"/>
                  </a:cubicBezTo>
                  <a:lnTo>
                    <a:pt x="2662" y="22327"/>
                  </a:lnTo>
                  <a:cubicBezTo>
                    <a:pt x="2662" y="22361"/>
                    <a:pt x="2696" y="22395"/>
                    <a:pt x="2730" y="22395"/>
                  </a:cubicBezTo>
                  <a:cubicBezTo>
                    <a:pt x="2799" y="22395"/>
                    <a:pt x="2833" y="22361"/>
                    <a:pt x="2833" y="22327"/>
                  </a:cubicBezTo>
                  <a:lnTo>
                    <a:pt x="2833" y="22190"/>
                  </a:lnTo>
                  <a:cubicBezTo>
                    <a:pt x="2833" y="22156"/>
                    <a:pt x="2799" y="22122"/>
                    <a:pt x="2730" y="22122"/>
                  </a:cubicBezTo>
                  <a:close/>
                  <a:moveTo>
                    <a:pt x="2730" y="22702"/>
                  </a:moveTo>
                  <a:cubicBezTo>
                    <a:pt x="2696" y="22702"/>
                    <a:pt x="2662" y="22736"/>
                    <a:pt x="2662" y="22770"/>
                  </a:cubicBezTo>
                  <a:lnTo>
                    <a:pt x="2662" y="22907"/>
                  </a:lnTo>
                  <a:cubicBezTo>
                    <a:pt x="2662" y="22941"/>
                    <a:pt x="2696" y="22975"/>
                    <a:pt x="2730" y="22975"/>
                  </a:cubicBezTo>
                  <a:cubicBezTo>
                    <a:pt x="2799" y="22975"/>
                    <a:pt x="2833" y="22941"/>
                    <a:pt x="2833" y="22907"/>
                  </a:cubicBezTo>
                  <a:lnTo>
                    <a:pt x="2833" y="22770"/>
                  </a:lnTo>
                  <a:cubicBezTo>
                    <a:pt x="2833" y="22736"/>
                    <a:pt x="2799" y="22702"/>
                    <a:pt x="2730" y="22702"/>
                  </a:cubicBezTo>
                  <a:close/>
                  <a:moveTo>
                    <a:pt x="2730" y="23248"/>
                  </a:moveTo>
                  <a:cubicBezTo>
                    <a:pt x="2696" y="23248"/>
                    <a:pt x="2662" y="23316"/>
                    <a:pt x="2662" y="23350"/>
                  </a:cubicBezTo>
                  <a:lnTo>
                    <a:pt x="2662" y="23453"/>
                  </a:lnTo>
                  <a:cubicBezTo>
                    <a:pt x="2662" y="23521"/>
                    <a:pt x="2696" y="23555"/>
                    <a:pt x="2730" y="23555"/>
                  </a:cubicBezTo>
                  <a:cubicBezTo>
                    <a:pt x="2799" y="23555"/>
                    <a:pt x="2833" y="23521"/>
                    <a:pt x="2833" y="23453"/>
                  </a:cubicBezTo>
                  <a:lnTo>
                    <a:pt x="2833" y="23350"/>
                  </a:lnTo>
                  <a:cubicBezTo>
                    <a:pt x="2833" y="23316"/>
                    <a:pt x="2799" y="23248"/>
                    <a:pt x="2730" y="23248"/>
                  </a:cubicBezTo>
                  <a:close/>
                  <a:moveTo>
                    <a:pt x="2730" y="23828"/>
                  </a:moveTo>
                  <a:cubicBezTo>
                    <a:pt x="2696" y="23828"/>
                    <a:pt x="2662" y="23862"/>
                    <a:pt x="2662" y="23931"/>
                  </a:cubicBezTo>
                  <a:lnTo>
                    <a:pt x="2662" y="24033"/>
                  </a:lnTo>
                  <a:cubicBezTo>
                    <a:pt x="2662" y="24101"/>
                    <a:pt x="2696" y="24135"/>
                    <a:pt x="2730" y="24135"/>
                  </a:cubicBezTo>
                  <a:cubicBezTo>
                    <a:pt x="2799" y="24135"/>
                    <a:pt x="2833" y="24101"/>
                    <a:pt x="2833" y="24033"/>
                  </a:cubicBezTo>
                  <a:lnTo>
                    <a:pt x="2833" y="23931"/>
                  </a:lnTo>
                  <a:cubicBezTo>
                    <a:pt x="2833" y="23862"/>
                    <a:pt x="2799" y="23828"/>
                    <a:pt x="2730" y="23828"/>
                  </a:cubicBezTo>
                  <a:close/>
                  <a:moveTo>
                    <a:pt x="2730" y="24408"/>
                  </a:moveTo>
                  <a:cubicBezTo>
                    <a:pt x="2696" y="24408"/>
                    <a:pt x="2662" y="24442"/>
                    <a:pt x="2662" y="24511"/>
                  </a:cubicBezTo>
                  <a:lnTo>
                    <a:pt x="2662" y="24613"/>
                  </a:lnTo>
                  <a:cubicBezTo>
                    <a:pt x="2662" y="24647"/>
                    <a:pt x="2696" y="24681"/>
                    <a:pt x="2730" y="24681"/>
                  </a:cubicBezTo>
                  <a:cubicBezTo>
                    <a:pt x="2799" y="24681"/>
                    <a:pt x="2833" y="24647"/>
                    <a:pt x="2833" y="24613"/>
                  </a:cubicBezTo>
                  <a:lnTo>
                    <a:pt x="2833" y="24511"/>
                  </a:lnTo>
                  <a:cubicBezTo>
                    <a:pt x="2833" y="24442"/>
                    <a:pt x="2799" y="24408"/>
                    <a:pt x="2730" y="24408"/>
                  </a:cubicBezTo>
                  <a:close/>
                  <a:moveTo>
                    <a:pt x="2730" y="24988"/>
                  </a:moveTo>
                  <a:cubicBezTo>
                    <a:pt x="2696" y="24988"/>
                    <a:pt x="2662" y="25022"/>
                    <a:pt x="2662" y="25057"/>
                  </a:cubicBezTo>
                  <a:lnTo>
                    <a:pt x="2662" y="25193"/>
                  </a:lnTo>
                  <a:cubicBezTo>
                    <a:pt x="2662" y="25227"/>
                    <a:pt x="2696" y="25261"/>
                    <a:pt x="2730" y="25261"/>
                  </a:cubicBezTo>
                  <a:cubicBezTo>
                    <a:pt x="2799" y="25261"/>
                    <a:pt x="2833" y="25227"/>
                    <a:pt x="2833" y="25193"/>
                  </a:cubicBezTo>
                  <a:lnTo>
                    <a:pt x="2833" y="25057"/>
                  </a:lnTo>
                  <a:cubicBezTo>
                    <a:pt x="2833" y="25022"/>
                    <a:pt x="2799" y="24988"/>
                    <a:pt x="2730" y="24988"/>
                  </a:cubicBezTo>
                  <a:close/>
                  <a:moveTo>
                    <a:pt x="2730" y="25568"/>
                  </a:moveTo>
                  <a:cubicBezTo>
                    <a:pt x="2696" y="25568"/>
                    <a:pt x="2662" y="25603"/>
                    <a:pt x="2662" y="25637"/>
                  </a:cubicBezTo>
                  <a:lnTo>
                    <a:pt x="2662" y="25739"/>
                  </a:lnTo>
                  <a:cubicBezTo>
                    <a:pt x="2662" y="25807"/>
                    <a:pt x="2696" y="25841"/>
                    <a:pt x="2730" y="25841"/>
                  </a:cubicBezTo>
                  <a:cubicBezTo>
                    <a:pt x="2799" y="25841"/>
                    <a:pt x="2833" y="25807"/>
                    <a:pt x="2833" y="25739"/>
                  </a:cubicBezTo>
                  <a:lnTo>
                    <a:pt x="2833" y="25637"/>
                  </a:lnTo>
                  <a:cubicBezTo>
                    <a:pt x="2833" y="25603"/>
                    <a:pt x="2799" y="25568"/>
                    <a:pt x="2730" y="25568"/>
                  </a:cubicBezTo>
                  <a:close/>
                  <a:moveTo>
                    <a:pt x="2730" y="26114"/>
                  </a:moveTo>
                  <a:cubicBezTo>
                    <a:pt x="2696" y="26114"/>
                    <a:pt x="2662" y="26183"/>
                    <a:pt x="2662" y="26217"/>
                  </a:cubicBezTo>
                  <a:lnTo>
                    <a:pt x="2662" y="26319"/>
                  </a:lnTo>
                  <a:cubicBezTo>
                    <a:pt x="2662" y="26387"/>
                    <a:pt x="2696" y="26422"/>
                    <a:pt x="2730" y="26422"/>
                  </a:cubicBezTo>
                  <a:cubicBezTo>
                    <a:pt x="2799" y="26422"/>
                    <a:pt x="2833" y="26387"/>
                    <a:pt x="2833" y="26319"/>
                  </a:cubicBezTo>
                  <a:lnTo>
                    <a:pt x="2833" y="26217"/>
                  </a:lnTo>
                  <a:cubicBezTo>
                    <a:pt x="2833" y="26149"/>
                    <a:pt x="2799" y="26114"/>
                    <a:pt x="2730" y="26114"/>
                  </a:cubicBezTo>
                  <a:close/>
                  <a:moveTo>
                    <a:pt x="2730" y="26695"/>
                  </a:moveTo>
                  <a:cubicBezTo>
                    <a:pt x="2696" y="26695"/>
                    <a:pt x="2662" y="26729"/>
                    <a:pt x="2662" y="26797"/>
                  </a:cubicBezTo>
                  <a:lnTo>
                    <a:pt x="2662" y="26899"/>
                  </a:lnTo>
                  <a:cubicBezTo>
                    <a:pt x="2662" y="26933"/>
                    <a:pt x="2696" y="27002"/>
                    <a:pt x="2730" y="27002"/>
                  </a:cubicBezTo>
                  <a:cubicBezTo>
                    <a:pt x="2799" y="27002"/>
                    <a:pt x="2833" y="26933"/>
                    <a:pt x="2833" y="26899"/>
                  </a:cubicBezTo>
                  <a:lnTo>
                    <a:pt x="2833" y="26797"/>
                  </a:lnTo>
                  <a:cubicBezTo>
                    <a:pt x="2833" y="26729"/>
                    <a:pt x="2799" y="26695"/>
                    <a:pt x="2730" y="26695"/>
                  </a:cubicBezTo>
                  <a:close/>
                  <a:moveTo>
                    <a:pt x="2730" y="27275"/>
                  </a:moveTo>
                  <a:cubicBezTo>
                    <a:pt x="2696" y="27275"/>
                    <a:pt x="2662" y="27309"/>
                    <a:pt x="2662" y="27343"/>
                  </a:cubicBezTo>
                  <a:lnTo>
                    <a:pt x="2662" y="27479"/>
                  </a:lnTo>
                  <a:cubicBezTo>
                    <a:pt x="2662" y="27513"/>
                    <a:pt x="2696" y="27548"/>
                    <a:pt x="2730" y="27548"/>
                  </a:cubicBezTo>
                  <a:cubicBezTo>
                    <a:pt x="2799" y="27548"/>
                    <a:pt x="2833" y="27513"/>
                    <a:pt x="2833" y="27479"/>
                  </a:cubicBezTo>
                  <a:lnTo>
                    <a:pt x="2833" y="27343"/>
                  </a:lnTo>
                  <a:cubicBezTo>
                    <a:pt x="2833" y="27309"/>
                    <a:pt x="2799" y="27275"/>
                    <a:pt x="2730" y="27275"/>
                  </a:cubicBezTo>
                  <a:close/>
                  <a:moveTo>
                    <a:pt x="2730" y="27855"/>
                  </a:moveTo>
                  <a:cubicBezTo>
                    <a:pt x="2696" y="27855"/>
                    <a:pt x="2662" y="27889"/>
                    <a:pt x="2662" y="27923"/>
                  </a:cubicBezTo>
                  <a:lnTo>
                    <a:pt x="2662" y="28059"/>
                  </a:lnTo>
                  <a:cubicBezTo>
                    <a:pt x="2662" y="28094"/>
                    <a:pt x="2696" y="28128"/>
                    <a:pt x="2730" y="28128"/>
                  </a:cubicBezTo>
                  <a:cubicBezTo>
                    <a:pt x="2799" y="28128"/>
                    <a:pt x="2833" y="28094"/>
                    <a:pt x="2833" y="28059"/>
                  </a:cubicBezTo>
                  <a:lnTo>
                    <a:pt x="2833" y="27923"/>
                  </a:lnTo>
                  <a:cubicBezTo>
                    <a:pt x="2833" y="27889"/>
                    <a:pt x="2799" y="27855"/>
                    <a:pt x="2730" y="27855"/>
                  </a:cubicBezTo>
                  <a:close/>
                  <a:moveTo>
                    <a:pt x="2730" y="28401"/>
                  </a:moveTo>
                  <a:cubicBezTo>
                    <a:pt x="2696" y="28401"/>
                    <a:pt x="2662" y="28469"/>
                    <a:pt x="2662" y="28503"/>
                  </a:cubicBezTo>
                  <a:lnTo>
                    <a:pt x="2662" y="28605"/>
                  </a:lnTo>
                  <a:cubicBezTo>
                    <a:pt x="2662" y="28674"/>
                    <a:pt x="2696" y="28708"/>
                    <a:pt x="2730" y="28708"/>
                  </a:cubicBezTo>
                  <a:cubicBezTo>
                    <a:pt x="2799" y="28708"/>
                    <a:pt x="2833" y="28674"/>
                    <a:pt x="2833" y="28605"/>
                  </a:cubicBezTo>
                  <a:lnTo>
                    <a:pt x="2833" y="28503"/>
                  </a:lnTo>
                  <a:cubicBezTo>
                    <a:pt x="2833" y="28469"/>
                    <a:pt x="2799" y="28401"/>
                    <a:pt x="2730" y="28401"/>
                  </a:cubicBezTo>
                  <a:close/>
                  <a:moveTo>
                    <a:pt x="2730" y="28981"/>
                  </a:moveTo>
                  <a:cubicBezTo>
                    <a:pt x="2696" y="28981"/>
                    <a:pt x="2662" y="29015"/>
                    <a:pt x="2662" y="29083"/>
                  </a:cubicBezTo>
                  <a:lnTo>
                    <a:pt x="2662" y="29185"/>
                  </a:lnTo>
                  <a:cubicBezTo>
                    <a:pt x="2662" y="29254"/>
                    <a:pt x="2696" y="29288"/>
                    <a:pt x="2730" y="29288"/>
                  </a:cubicBezTo>
                  <a:cubicBezTo>
                    <a:pt x="2799" y="29288"/>
                    <a:pt x="2833" y="29254"/>
                    <a:pt x="2833" y="29185"/>
                  </a:cubicBezTo>
                  <a:lnTo>
                    <a:pt x="2833" y="29083"/>
                  </a:lnTo>
                  <a:cubicBezTo>
                    <a:pt x="2833" y="29015"/>
                    <a:pt x="2799" y="28981"/>
                    <a:pt x="2730" y="28981"/>
                  </a:cubicBezTo>
                  <a:close/>
                  <a:moveTo>
                    <a:pt x="2730" y="29561"/>
                  </a:moveTo>
                  <a:cubicBezTo>
                    <a:pt x="2696" y="29561"/>
                    <a:pt x="2662" y="29595"/>
                    <a:pt x="2662" y="29663"/>
                  </a:cubicBezTo>
                  <a:lnTo>
                    <a:pt x="2662" y="29766"/>
                  </a:lnTo>
                  <a:cubicBezTo>
                    <a:pt x="2662" y="29800"/>
                    <a:pt x="2696" y="29834"/>
                    <a:pt x="2730" y="29834"/>
                  </a:cubicBezTo>
                  <a:cubicBezTo>
                    <a:pt x="2799" y="29834"/>
                    <a:pt x="2833" y="29800"/>
                    <a:pt x="2833" y="29766"/>
                  </a:cubicBezTo>
                  <a:lnTo>
                    <a:pt x="2833" y="29663"/>
                  </a:lnTo>
                  <a:cubicBezTo>
                    <a:pt x="2833" y="29595"/>
                    <a:pt x="2799" y="29561"/>
                    <a:pt x="2730" y="29561"/>
                  </a:cubicBezTo>
                  <a:close/>
                  <a:moveTo>
                    <a:pt x="2730" y="30141"/>
                  </a:moveTo>
                  <a:cubicBezTo>
                    <a:pt x="2696" y="30141"/>
                    <a:pt x="2662" y="30175"/>
                    <a:pt x="2662" y="30209"/>
                  </a:cubicBezTo>
                  <a:lnTo>
                    <a:pt x="2662" y="30346"/>
                  </a:lnTo>
                  <a:cubicBezTo>
                    <a:pt x="2662" y="30380"/>
                    <a:pt x="2696" y="30414"/>
                    <a:pt x="2730" y="30414"/>
                  </a:cubicBezTo>
                  <a:cubicBezTo>
                    <a:pt x="2799" y="30414"/>
                    <a:pt x="2833" y="30380"/>
                    <a:pt x="2833" y="30346"/>
                  </a:cubicBezTo>
                  <a:lnTo>
                    <a:pt x="2833" y="30209"/>
                  </a:lnTo>
                  <a:cubicBezTo>
                    <a:pt x="2833" y="30175"/>
                    <a:pt x="2799" y="30141"/>
                    <a:pt x="2730" y="30141"/>
                  </a:cubicBezTo>
                  <a:close/>
                  <a:moveTo>
                    <a:pt x="2730" y="30721"/>
                  </a:moveTo>
                  <a:cubicBezTo>
                    <a:pt x="2696" y="30721"/>
                    <a:pt x="2662" y="30755"/>
                    <a:pt x="2662" y="30789"/>
                  </a:cubicBezTo>
                  <a:lnTo>
                    <a:pt x="2662" y="30892"/>
                  </a:lnTo>
                  <a:cubicBezTo>
                    <a:pt x="2662" y="30960"/>
                    <a:pt x="2696" y="30994"/>
                    <a:pt x="2730" y="30994"/>
                  </a:cubicBezTo>
                  <a:cubicBezTo>
                    <a:pt x="2799" y="30994"/>
                    <a:pt x="2833" y="30960"/>
                    <a:pt x="2833" y="30892"/>
                  </a:cubicBezTo>
                  <a:lnTo>
                    <a:pt x="2833" y="30789"/>
                  </a:lnTo>
                  <a:cubicBezTo>
                    <a:pt x="2833" y="30755"/>
                    <a:pt x="2799" y="30721"/>
                    <a:pt x="2730" y="30721"/>
                  </a:cubicBezTo>
                  <a:close/>
                  <a:moveTo>
                    <a:pt x="2730" y="31267"/>
                  </a:moveTo>
                  <a:cubicBezTo>
                    <a:pt x="2696" y="31267"/>
                    <a:pt x="2662" y="31301"/>
                    <a:pt x="2662" y="31369"/>
                  </a:cubicBezTo>
                  <a:lnTo>
                    <a:pt x="2662" y="31472"/>
                  </a:lnTo>
                  <a:cubicBezTo>
                    <a:pt x="2662" y="31540"/>
                    <a:pt x="2696" y="31574"/>
                    <a:pt x="2730" y="31574"/>
                  </a:cubicBezTo>
                  <a:cubicBezTo>
                    <a:pt x="2799" y="31574"/>
                    <a:pt x="2833" y="31540"/>
                    <a:pt x="2833" y="31472"/>
                  </a:cubicBezTo>
                  <a:lnTo>
                    <a:pt x="2833" y="31369"/>
                  </a:lnTo>
                  <a:cubicBezTo>
                    <a:pt x="2833" y="31301"/>
                    <a:pt x="2799" y="31267"/>
                    <a:pt x="2730" y="31267"/>
                  </a:cubicBezTo>
                  <a:close/>
                  <a:moveTo>
                    <a:pt x="2730" y="31847"/>
                  </a:moveTo>
                  <a:cubicBezTo>
                    <a:pt x="2696" y="31847"/>
                    <a:pt x="2662" y="31881"/>
                    <a:pt x="2662" y="31949"/>
                  </a:cubicBezTo>
                  <a:lnTo>
                    <a:pt x="2662" y="32052"/>
                  </a:lnTo>
                  <a:cubicBezTo>
                    <a:pt x="2662" y="32086"/>
                    <a:pt x="2696" y="32154"/>
                    <a:pt x="2730" y="32154"/>
                  </a:cubicBezTo>
                  <a:cubicBezTo>
                    <a:pt x="2799" y="32154"/>
                    <a:pt x="2833" y="32086"/>
                    <a:pt x="2833" y="32052"/>
                  </a:cubicBezTo>
                  <a:lnTo>
                    <a:pt x="2833" y="31949"/>
                  </a:lnTo>
                  <a:cubicBezTo>
                    <a:pt x="2833" y="31881"/>
                    <a:pt x="2799" y="31847"/>
                    <a:pt x="2730" y="31847"/>
                  </a:cubicBezTo>
                  <a:close/>
                  <a:moveTo>
                    <a:pt x="2730" y="32427"/>
                  </a:moveTo>
                  <a:cubicBezTo>
                    <a:pt x="2696" y="32427"/>
                    <a:pt x="2662" y="32461"/>
                    <a:pt x="2662" y="32495"/>
                  </a:cubicBezTo>
                  <a:lnTo>
                    <a:pt x="2662" y="32632"/>
                  </a:lnTo>
                  <a:cubicBezTo>
                    <a:pt x="2662" y="32666"/>
                    <a:pt x="2696" y="32700"/>
                    <a:pt x="2730" y="32700"/>
                  </a:cubicBezTo>
                  <a:cubicBezTo>
                    <a:pt x="2799" y="32700"/>
                    <a:pt x="2833" y="32666"/>
                    <a:pt x="2833" y="32632"/>
                  </a:cubicBezTo>
                  <a:lnTo>
                    <a:pt x="2833" y="32495"/>
                  </a:lnTo>
                  <a:cubicBezTo>
                    <a:pt x="2833" y="32461"/>
                    <a:pt x="2799" y="32427"/>
                    <a:pt x="2730" y="32427"/>
                  </a:cubicBezTo>
                  <a:close/>
                  <a:moveTo>
                    <a:pt x="2730" y="33007"/>
                  </a:moveTo>
                  <a:cubicBezTo>
                    <a:pt x="2696" y="33007"/>
                    <a:pt x="2662" y="33041"/>
                    <a:pt x="2662" y="33076"/>
                  </a:cubicBezTo>
                  <a:lnTo>
                    <a:pt x="2662" y="33212"/>
                  </a:lnTo>
                  <a:cubicBezTo>
                    <a:pt x="2662" y="33246"/>
                    <a:pt x="2696" y="33280"/>
                    <a:pt x="2730" y="33280"/>
                  </a:cubicBezTo>
                  <a:cubicBezTo>
                    <a:pt x="2799" y="33280"/>
                    <a:pt x="2833" y="33246"/>
                    <a:pt x="2833" y="33212"/>
                  </a:cubicBezTo>
                  <a:lnTo>
                    <a:pt x="2833" y="33076"/>
                  </a:lnTo>
                  <a:cubicBezTo>
                    <a:pt x="2833" y="33041"/>
                    <a:pt x="2799" y="33007"/>
                    <a:pt x="2730" y="33007"/>
                  </a:cubicBezTo>
                  <a:close/>
                  <a:moveTo>
                    <a:pt x="2730" y="33553"/>
                  </a:moveTo>
                  <a:cubicBezTo>
                    <a:pt x="2696" y="33553"/>
                    <a:pt x="2662" y="33621"/>
                    <a:pt x="2662" y="33656"/>
                  </a:cubicBezTo>
                  <a:lnTo>
                    <a:pt x="2662" y="33758"/>
                  </a:lnTo>
                  <a:cubicBezTo>
                    <a:pt x="2662" y="33826"/>
                    <a:pt x="2696" y="33860"/>
                    <a:pt x="2730" y="33860"/>
                  </a:cubicBezTo>
                  <a:cubicBezTo>
                    <a:pt x="2799" y="33860"/>
                    <a:pt x="2833" y="33826"/>
                    <a:pt x="2833" y="33758"/>
                  </a:cubicBezTo>
                  <a:lnTo>
                    <a:pt x="2833" y="33656"/>
                  </a:lnTo>
                  <a:cubicBezTo>
                    <a:pt x="2833" y="33621"/>
                    <a:pt x="2799" y="33553"/>
                    <a:pt x="2730" y="33553"/>
                  </a:cubicBezTo>
                  <a:close/>
                  <a:moveTo>
                    <a:pt x="2730" y="34133"/>
                  </a:moveTo>
                  <a:cubicBezTo>
                    <a:pt x="2696" y="34133"/>
                    <a:pt x="2662" y="34167"/>
                    <a:pt x="2662" y="34236"/>
                  </a:cubicBezTo>
                  <a:lnTo>
                    <a:pt x="2662" y="34338"/>
                  </a:lnTo>
                  <a:cubicBezTo>
                    <a:pt x="2662" y="34406"/>
                    <a:pt x="2696" y="34440"/>
                    <a:pt x="2730" y="34440"/>
                  </a:cubicBezTo>
                  <a:cubicBezTo>
                    <a:pt x="2799" y="34440"/>
                    <a:pt x="2833" y="34406"/>
                    <a:pt x="2833" y="34338"/>
                  </a:cubicBezTo>
                  <a:lnTo>
                    <a:pt x="2833" y="34236"/>
                  </a:lnTo>
                  <a:cubicBezTo>
                    <a:pt x="2833" y="34167"/>
                    <a:pt x="2799" y="34133"/>
                    <a:pt x="2730" y="34133"/>
                  </a:cubicBezTo>
                  <a:close/>
                  <a:moveTo>
                    <a:pt x="2730" y="34713"/>
                  </a:moveTo>
                  <a:cubicBezTo>
                    <a:pt x="2696" y="34713"/>
                    <a:pt x="2662" y="34748"/>
                    <a:pt x="2662" y="34816"/>
                  </a:cubicBezTo>
                  <a:lnTo>
                    <a:pt x="2662" y="34918"/>
                  </a:lnTo>
                  <a:cubicBezTo>
                    <a:pt x="2662" y="34952"/>
                    <a:pt x="2696" y="34986"/>
                    <a:pt x="2730" y="34986"/>
                  </a:cubicBezTo>
                  <a:cubicBezTo>
                    <a:pt x="2799" y="34986"/>
                    <a:pt x="2833" y="34952"/>
                    <a:pt x="2833" y="34918"/>
                  </a:cubicBezTo>
                  <a:lnTo>
                    <a:pt x="2833" y="34816"/>
                  </a:lnTo>
                  <a:cubicBezTo>
                    <a:pt x="2833" y="34748"/>
                    <a:pt x="2799" y="34713"/>
                    <a:pt x="2730" y="34713"/>
                  </a:cubicBezTo>
                  <a:close/>
                  <a:moveTo>
                    <a:pt x="2730" y="35294"/>
                  </a:moveTo>
                  <a:cubicBezTo>
                    <a:pt x="2696" y="35294"/>
                    <a:pt x="2662" y="35328"/>
                    <a:pt x="2662" y="35362"/>
                  </a:cubicBezTo>
                  <a:lnTo>
                    <a:pt x="2662" y="35498"/>
                  </a:lnTo>
                  <a:cubicBezTo>
                    <a:pt x="2662" y="35532"/>
                    <a:pt x="2696" y="35567"/>
                    <a:pt x="2730" y="35567"/>
                  </a:cubicBezTo>
                  <a:cubicBezTo>
                    <a:pt x="2799" y="35567"/>
                    <a:pt x="2833" y="35532"/>
                    <a:pt x="2833" y="35498"/>
                  </a:cubicBezTo>
                  <a:lnTo>
                    <a:pt x="2833" y="35362"/>
                  </a:lnTo>
                  <a:cubicBezTo>
                    <a:pt x="2833" y="35328"/>
                    <a:pt x="2799" y="35294"/>
                    <a:pt x="2730" y="35294"/>
                  </a:cubicBezTo>
                  <a:close/>
                  <a:moveTo>
                    <a:pt x="2730" y="35874"/>
                  </a:moveTo>
                  <a:cubicBezTo>
                    <a:pt x="2696" y="35874"/>
                    <a:pt x="2662" y="35908"/>
                    <a:pt x="2662" y="35942"/>
                  </a:cubicBezTo>
                  <a:lnTo>
                    <a:pt x="2662" y="36044"/>
                  </a:lnTo>
                  <a:cubicBezTo>
                    <a:pt x="2662" y="36112"/>
                    <a:pt x="2696" y="36147"/>
                    <a:pt x="2730" y="36147"/>
                  </a:cubicBezTo>
                  <a:cubicBezTo>
                    <a:pt x="2799" y="36147"/>
                    <a:pt x="2833" y="36112"/>
                    <a:pt x="2833" y="36044"/>
                  </a:cubicBezTo>
                  <a:lnTo>
                    <a:pt x="2833" y="35942"/>
                  </a:lnTo>
                  <a:cubicBezTo>
                    <a:pt x="2833" y="35908"/>
                    <a:pt x="2799" y="35874"/>
                    <a:pt x="2730" y="35874"/>
                  </a:cubicBezTo>
                  <a:close/>
                  <a:moveTo>
                    <a:pt x="2730" y="36420"/>
                  </a:moveTo>
                  <a:cubicBezTo>
                    <a:pt x="2696" y="36420"/>
                    <a:pt x="2662" y="36454"/>
                    <a:pt x="2662" y="36522"/>
                  </a:cubicBezTo>
                  <a:lnTo>
                    <a:pt x="2662" y="36624"/>
                  </a:lnTo>
                  <a:cubicBezTo>
                    <a:pt x="2662" y="36693"/>
                    <a:pt x="2696" y="36727"/>
                    <a:pt x="2730" y="36727"/>
                  </a:cubicBezTo>
                  <a:cubicBezTo>
                    <a:pt x="2799" y="36727"/>
                    <a:pt x="2833" y="36693"/>
                    <a:pt x="2833" y="36624"/>
                  </a:cubicBezTo>
                  <a:lnTo>
                    <a:pt x="2833" y="36522"/>
                  </a:lnTo>
                  <a:cubicBezTo>
                    <a:pt x="2833" y="36454"/>
                    <a:pt x="2799" y="36420"/>
                    <a:pt x="2730" y="36420"/>
                  </a:cubicBezTo>
                  <a:close/>
                  <a:moveTo>
                    <a:pt x="2730" y="37000"/>
                  </a:moveTo>
                  <a:cubicBezTo>
                    <a:pt x="2696" y="37000"/>
                    <a:pt x="2662" y="37034"/>
                    <a:pt x="2662" y="37102"/>
                  </a:cubicBezTo>
                  <a:lnTo>
                    <a:pt x="2662" y="37204"/>
                  </a:lnTo>
                  <a:cubicBezTo>
                    <a:pt x="2662" y="37239"/>
                    <a:pt x="2696" y="37307"/>
                    <a:pt x="2730" y="37307"/>
                  </a:cubicBezTo>
                  <a:cubicBezTo>
                    <a:pt x="2799" y="37307"/>
                    <a:pt x="2833" y="37239"/>
                    <a:pt x="2833" y="37204"/>
                  </a:cubicBezTo>
                  <a:lnTo>
                    <a:pt x="2833" y="37102"/>
                  </a:lnTo>
                  <a:cubicBezTo>
                    <a:pt x="2833" y="37034"/>
                    <a:pt x="2799" y="37000"/>
                    <a:pt x="2730" y="37000"/>
                  </a:cubicBezTo>
                  <a:close/>
                  <a:moveTo>
                    <a:pt x="2730" y="37580"/>
                  </a:moveTo>
                  <a:cubicBezTo>
                    <a:pt x="2696" y="37580"/>
                    <a:pt x="2662" y="37614"/>
                    <a:pt x="2662" y="37648"/>
                  </a:cubicBezTo>
                  <a:lnTo>
                    <a:pt x="2662" y="37785"/>
                  </a:lnTo>
                  <a:cubicBezTo>
                    <a:pt x="2662" y="37819"/>
                    <a:pt x="2696" y="37853"/>
                    <a:pt x="2730" y="37853"/>
                  </a:cubicBezTo>
                  <a:cubicBezTo>
                    <a:pt x="2799" y="37853"/>
                    <a:pt x="2833" y="37819"/>
                    <a:pt x="2833" y="37785"/>
                  </a:cubicBezTo>
                  <a:lnTo>
                    <a:pt x="2833" y="37648"/>
                  </a:lnTo>
                  <a:cubicBezTo>
                    <a:pt x="2833" y="37614"/>
                    <a:pt x="2799" y="37580"/>
                    <a:pt x="2730" y="37580"/>
                  </a:cubicBezTo>
                  <a:close/>
                  <a:moveTo>
                    <a:pt x="2730" y="38160"/>
                  </a:moveTo>
                  <a:cubicBezTo>
                    <a:pt x="2696" y="38160"/>
                    <a:pt x="2662" y="38194"/>
                    <a:pt x="2662" y="38228"/>
                  </a:cubicBezTo>
                  <a:lnTo>
                    <a:pt x="2662" y="38365"/>
                  </a:lnTo>
                  <a:cubicBezTo>
                    <a:pt x="2662" y="38399"/>
                    <a:pt x="2696" y="38433"/>
                    <a:pt x="2730" y="38433"/>
                  </a:cubicBezTo>
                  <a:cubicBezTo>
                    <a:pt x="2799" y="38433"/>
                    <a:pt x="2833" y="38399"/>
                    <a:pt x="2833" y="38365"/>
                  </a:cubicBezTo>
                  <a:lnTo>
                    <a:pt x="2833" y="38228"/>
                  </a:lnTo>
                  <a:cubicBezTo>
                    <a:pt x="2833" y="38194"/>
                    <a:pt x="2799" y="38160"/>
                    <a:pt x="2730" y="38160"/>
                  </a:cubicBezTo>
                  <a:close/>
                  <a:moveTo>
                    <a:pt x="2730" y="38706"/>
                  </a:moveTo>
                  <a:cubicBezTo>
                    <a:pt x="2696" y="38706"/>
                    <a:pt x="2662" y="38774"/>
                    <a:pt x="2662" y="38808"/>
                  </a:cubicBezTo>
                  <a:lnTo>
                    <a:pt x="2662" y="38911"/>
                  </a:lnTo>
                  <a:cubicBezTo>
                    <a:pt x="2662" y="38979"/>
                    <a:pt x="2696" y="39013"/>
                    <a:pt x="2730" y="39013"/>
                  </a:cubicBezTo>
                  <a:cubicBezTo>
                    <a:pt x="2799" y="39013"/>
                    <a:pt x="2833" y="38979"/>
                    <a:pt x="2833" y="38911"/>
                  </a:cubicBezTo>
                  <a:lnTo>
                    <a:pt x="2833" y="38808"/>
                  </a:lnTo>
                  <a:cubicBezTo>
                    <a:pt x="2833" y="38774"/>
                    <a:pt x="2799" y="38706"/>
                    <a:pt x="2730" y="38706"/>
                  </a:cubicBezTo>
                  <a:close/>
                  <a:moveTo>
                    <a:pt x="2730" y="39286"/>
                  </a:moveTo>
                  <a:cubicBezTo>
                    <a:pt x="2696" y="39286"/>
                    <a:pt x="2662" y="39320"/>
                    <a:pt x="2662" y="39388"/>
                  </a:cubicBezTo>
                  <a:lnTo>
                    <a:pt x="2662" y="39491"/>
                  </a:lnTo>
                  <a:cubicBezTo>
                    <a:pt x="2662" y="39559"/>
                    <a:pt x="2696" y="39593"/>
                    <a:pt x="2730" y="39593"/>
                  </a:cubicBezTo>
                  <a:cubicBezTo>
                    <a:pt x="2799" y="39593"/>
                    <a:pt x="2833" y="39559"/>
                    <a:pt x="2833" y="39491"/>
                  </a:cubicBezTo>
                  <a:lnTo>
                    <a:pt x="2833" y="39388"/>
                  </a:lnTo>
                  <a:cubicBezTo>
                    <a:pt x="2833" y="39320"/>
                    <a:pt x="2799" y="39286"/>
                    <a:pt x="2730" y="39286"/>
                  </a:cubicBezTo>
                  <a:close/>
                  <a:moveTo>
                    <a:pt x="2730" y="39866"/>
                  </a:moveTo>
                  <a:cubicBezTo>
                    <a:pt x="2696" y="39866"/>
                    <a:pt x="2662" y="39900"/>
                    <a:pt x="2662" y="39968"/>
                  </a:cubicBezTo>
                  <a:lnTo>
                    <a:pt x="2662" y="40071"/>
                  </a:lnTo>
                  <a:cubicBezTo>
                    <a:pt x="2662" y="40105"/>
                    <a:pt x="2696" y="40139"/>
                    <a:pt x="2730" y="40139"/>
                  </a:cubicBezTo>
                  <a:cubicBezTo>
                    <a:pt x="2799" y="40139"/>
                    <a:pt x="2833" y="40105"/>
                    <a:pt x="2833" y="40071"/>
                  </a:cubicBezTo>
                  <a:lnTo>
                    <a:pt x="2833" y="39968"/>
                  </a:lnTo>
                  <a:cubicBezTo>
                    <a:pt x="2833" y="39900"/>
                    <a:pt x="2799" y="39866"/>
                    <a:pt x="2730" y="39866"/>
                  </a:cubicBezTo>
                  <a:close/>
                  <a:moveTo>
                    <a:pt x="2730" y="40446"/>
                  </a:moveTo>
                  <a:cubicBezTo>
                    <a:pt x="2696" y="40446"/>
                    <a:pt x="2662" y="40480"/>
                    <a:pt x="2662" y="40514"/>
                  </a:cubicBezTo>
                  <a:lnTo>
                    <a:pt x="2662" y="40651"/>
                  </a:lnTo>
                  <a:cubicBezTo>
                    <a:pt x="2662" y="40685"/>
                    <a:pt x="2696" y="40719"/>
                    <a:pt x="2730" y="40719"/>
                  </a:cubicBezTo>
                  <a:cubicBezTo>
                    <a:pt x="2799" y="40719"/>
                    <a:pt x="2833" y="40685"/>
                    <a:pt x="2833" y="40651"/>
                  </a:cubicBezTo>
                  <a:lnTo>
                    <a:pt x="2833" y="40514"/>
                  </a:lnTo>
                  <a:cubicBezTo>
                    <a:pt x="2833" y="40480"/>
                    <a:pt x="2799" y="40446"/>
                    <a:pt x="2730" y="40446"/>
                  </a:cubicBezTo>
                  <a:close/>
                  <a:moveTo>
                    <a:pt x="2730" y="41026"/>
                  </a:moveTo>
                  <a:cubicBezTo>
                    <a:pt x="2696" y="41026"/>
                    <a:pt x="2662" y="41060"/>
                    <a:pt x="2662" y="41094"/>
                  </a:cubicBezTo>
                  <a:lnTo>
                    <a:pt x="2662" y="41197"/>
                  </a:lnTo>
                  <a:cubicBezTo>
                    <a:pt x="2662" y="41265"/>
                    <a:pt x="2696" y="41299"/>
                    <a:pt x="2730" y="41299"/>
                  </a:cubicBezTo>
                  <a:cubicBezTo>
                    <a:pt x="2799" y="41299"/>
                    <a:pt x="2833" y="41265"/>
                    <a:pt x="2833" y="41197"/>
                  </a:cubicBezTo>
                  <a:lnTo>
                    <a:pt x="2833" y="41094"/>
                  </a:lnTo>
                  <a:cubicBezTo>
                    <a:pt x="2833" y="41060"/>
                    <a:pt x="2799" y="41026"/>
                    <a:pt x="2730" y="41026"/>
                  </a:cubicBezTo>
                  <a:close/>
                  <a:moveTo>
                    <a:pt x="2730" y="41572"/>
                  </a:moveTo>
                  <a:cubicBezTo>
                    <a:pt x="2696" y="41572"/>
                    <a:pt x="2662" y="41606"/>
                    <a:pt x="2662" y="41675"/>
                  </a:cubicBezTo>
                  <a:lnTo>
                    <a:pt x="2662" y="41777"/>
                  </a:lnTo>
                  <a:cubicBezTo>
                    <a:pt x="2662" y="41845"/>
                    <a:pt x="2696" y="41879"/>
                    <a:pt x="2730" y="41879"/>
                  </a:cubicBezTo>
                  <a:cubicBezTo>
                    <a:pt x="2799" y="41879"/>
                    <a:pt x="2833" y="41845"/>
                    <a:pt x="2833" y="41777"/>
                  </a:cubicBezTo>
                  <a:lnTo>
                    <a:pt x="2833" y="41675"/>
                  </a:lnTo>
                  <a:cubicBezTo>
                    <a:pt x="2833" y="41606"/>
                    <a:pt x="2799" y="41572"/>
                    <a:pt x="2730" y="41572"/>
                  </a:cubicBezTo>
                  <a:close/>
                  <a:moveTo>
                    <a:pt x="2730" y="42152"/>
                  </a:moveTo>
                  <a:cubicBezTo>
                    <a:pt x="2696" y="42152"/>
                    <a:pt x="2662" y="42186"/>
                    <a:pt x="2662" y="42255"/>
                  </a:cubicBezTo>
                  <a:lnTo>
                    <a:pt x="2662" y="42357"/>
                  </a:lnTo>
                  <a:cubicBezTo>
                    <a:pt x="2662" y="42391"/>
                    <a:pt x="2696" y="42459"/>
                    <a:pt x="2730" y="42459"/>
                  </a:cubicBezTo>
                  <a:cubicBezTo>
                    <a:pt x="2799" y="42459"/>
                    <a:pt x="2833" y="42391"/>
                    <a:pt x="2833" y="42357"/>
                  </a:cubicBezTo>
                  <a:lnTo>
                    <a:pt x="2833" y="42255"/>
                  </a:lnTo>
                  <a:cubicBezTo>
                    <a:pt x="2833" y="42186"/>
                    <a:pt x="2799" y="42152"/>
                    <a:pt x="2730" y="42152"/>
                  </a:cubicBezTo>
                  <a:close/>
                  <a:moveTo>
                    <a:pt x="2730" y="42732"/>
                  </a:moveTo>
                  <a:cubicBezTo>
                    <a:pt x="2696" y="42732"/>
                    <a:pt x="2662" y="42766"/>
                    <a:pt x="2662" y="42801"/>
                  </a:cubicBezTo>
                  <a:lnTo>
                    <a:pt x="2662" y="42937"/>
                  </a:lnTo>
                  <a:cubicBezTo>
                    <a:pt x="2662" y="42971"/>
                    <a:pt x="2696" y="43005"/>
                    <a:pt x="2730" y="43005"/>
                  </a:cubicBezTo>
                  <a:cubicBezTo>
                    <a:pt x="2799" y="43005"/>
                    <a:pt x="2833" y="42971"/>
                    <a:pt x="2833" y="42937"/>
                  </a:cubicBezTo>
                  <a:lnTo>
                    <a:pt x="2833" y="42801"/>
                  </a:lnTo>
                  <a:cubicBezTo>
                    <a:pt x="2833" y="42766"/>
                    <a:pt x="2799" y="42732"/>
                    <a:pt x="2730" y="42732"/>
                  </a:cubicBezTo>
                  <a:close/>
                  <a:moveTo>
                    <a:pt x="2750" y="43299"/>
                  </a:moveTo>
                  <a:cubicBezTo>
                    <a:pt x="2733" y="43299"/>
                    <a:pt x="2715" y="43303"/>
                    <a:pt x="2696" y="43312"/>
                  </a:cubicBezTo>
                  <a:lnTo>
                    <a:pt x="2628" y="43312"/>
                  </a:lnTo>
                  <a:cubicBezTo>
                    <a:pt x="2560" y="43347"/>
                    <a:pt x="2526" y="43381"/>
                    <a:pt x="2560" y="43415"/>
                  </a:cubicBezTo>
                  <a:cubicBezTo>
                    <a:pt x="2560" y="43449"/>
                    <a:pt x="2594" y="43483"/>
                    <a:pt x="2628" y="43483"/>
                  </a:cubicBezTo>
                  <a:lnTo>
                    <a:pt x="2765" y="43483"/>
                  </a:lnTo>
                  <a:cubicBezTo>
                    <a:pt x="2799" y="43483"/>
                    <a:pt x="2833" y="43449"/>
                    <a:pt x="2833" y="43381"/>
                  </a:cubicBezTo>
                  <a:cubicBezTo>
                    <a:pt x="2833" y="43331"/>
                    <a:pt x="2796" y="43299"/>
                    <a:pt x="2750" y="43299"/>
                  </a:cubicBezTo>
                  <a:close/>
                  <a:moveTo>
                    <a:pt x="2150" y="43381"/>
                  </a:moveTo>
                  <a:lnTo>
                    <a:pt x="2048" y="43415"/>
                  </a:lnTo>
                  <a:cubicBezTo>
                    <a:pt x="2014" y="43415"/>
                    <a:pt x="1980" y="43449"/>
                    <a:pt x="1980" y="43517"/>
                  </a:cubicBezTo>
                  <a:cubicBezTo>
                    <a:pt x="1980" y="43551"/>
                    <a:pt x="2014" y="43585"/>
                    <a:pt x="2082" y="43585"/>
                  </a:cubicBezTo>
                  <a:lnTo>
                    <a:pt x="2184" y="43551"/>
                  </a:lnTo>
                  <a:cubicBezTo>
                    <a:pt x="2253" y="43551"/>
                    <a:pt x="2287" y="43517"/>
                    <a:pt x="2253" y="43483"/>
                  </a:cubicBezTo>
                  <a:cubicBezTo>
                    <a:pt x="2253" y="43415"/>
                    <a:pt x="2219" y="43381"/>
                    <a:pt x="2150" y="43381"/>
                  </a:cubicBezTo>
                  <a:close/>
                  <a:moveTo>
                    <a:pt x="1604" y="43483"/>
                  </a:moveTo>
                  <a:lnTo>
                    <a:pt x="1502" y="43517"/>
                  </a:lnTo>
                  <a:cubicBezTo>
                    <a:pt x="1434" y="43517"/>
                    <a:pt x="1400" y="43551"/>
                    <a:pt x="1400" y="43585"/>
                  </a:cubicBezTo>
                  <a:cubicBezTo>
                    <a:pt x="1434" y="43654"/>
                    <a:pt x="1468" y="43688"/>
                    <a:pt x="1502" y="43688"/>
                  </a:cubicBezTo>
                  <a:lnTo>
                    <a:pt x="1638" y="43654"/>
                  </a:lnTo>
                  <a:cubicBezTo>
                    <a:pt x="1673" y="43654"/>
                    <a:pt x="1707" y="43620"/>
                    <a:pt x="1707" y="43551"/>
                  </a:cubicBezTo>
                  <a:cubicBezTo>
                    <a:pt x="1707" y="43517"/>
                    <a:pt x="1638" y="43483"/>
                    <a:pt x="1604" y="43483"/>
                  </a:cubicBezTo>
                  <a:close/>
                  <a:moveTo>
                    <a:pt x="1072" y="43572"/>
                  </a:moveTo>
                  <a:cubicBezTo>
                    <a:pt x="1058" y="43572"/>
                    <a:pt x="1043" y="43576"/>
                    <a:pt x="1024" y="43585"/>
                  </a:cubicBezTo>
                  <a:lnTo>
                    <a:pt x="922" y="43585"/>
                  </a:lnTo>
                  <a:cubicBezTo>
                    <a:pt x="888" y="43585"/>
                    <a:pt x="854" y="43654"/>
                    <a:pt x="854" y="43688"/>
                  </a:cubicBezTo>
                  <a:cubicBezTo>
                    <a:pt x="854" y="43722"/>
                    <a:pt x="888" y="43756"/>
                    <a:pt x="922" y="43756"/>
                  </a:cubicBezTo>
                  <a:lnTo>
                    <a:pt x="1058" y="43756"/>
                  </a:lnTo>
                  <a:cubicBezTo>
                    <a:pt x="1093" y="43722"/>
                    <a:pt x="1127" y="43688"/>
                    <a:pt x="1127" y="43654"/>
                  </a:cubicBezTo>
                  <a:cubicBezTo>
                    <a:pt x="1127" y="43604"/>
                    <a:pt x="1108" y="43572"/>
                    <a:pt x="1072" y="43572"/>
                  </a:cubicBezTo>
                  <a:close/>
                  <a:moveTo>
                    <a:pt x="478" y="43654"/>
                  </a:moveTo>
                  <a:lnTo>
                    <a:pt x="342" y="43688"/>
                  </a:lnTo>
                  <a:cubicBezTo>
                    <a:pt x="308" y="43688"/>
                    <a:pt x="274" y="43722"/>
                    <a:pt x="274" y="43790"/>
                  </a:cubicBezTo>
                  <a:cubicBezTo>
                    <a:pt x="274" y="43824"/>
                    <a:pt x="342" y="43858"/>
                    <a:pt x="376" y="43858"/>
                  </a:cubicBezTo>
                  <a:lnTo>
                    <a:pt x="512" y="43824"/>
                  </a:lnTo>
                  <a:cubicBezTo>
                    <a:pt x="547" y="43824"/>
                    <a:pt x="581" y="43790"/>
                    <a:pt x="581" y="43722"/>
                  </a:cubicBezTo>
                  <a:cubicBezTo>
                    <a:pt x="547" y="43688"/>
                    <a:pt x="512" y="43654"/>
                    <a:pt x="478" y="43654"/>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5"/>
            <p:cNvSpPr/>
            <p:nvPr/>
          </p:nvSpPr>
          <p:spPr>
            <a:xfrm>
              <a:off x="1625671" y="1534283"/>
              <a:ext cx="1967275" cy="2093497"/>
            </a:xfrm>
            <a:custGeom>
              <a:rect b="b" l="l" r="r" t="t"/>
              <a:pathLst>
                <a:path extrusionOk="0" h="93942" w="88278">
                  <a:moveTo>
                    <a:pt x="53676" y="1"/>
                  </a:moveTo>
                  <a:cubicBezTo>
                    <a:pt x="53642" y="1"/>
                    <a:pt x="53574" y="35"/>
                    <a:pt x="53574" y="69"/>
                  </a:cubicBezTo>
                  <a:cubicBezTo>
                    <a:pt x="53574" y="137"/>
                    <a:pt x="53574" y="171"/>
                    <a:pt x="53642" y="171"/>
                  </a:cubicBezTo>
                  <a:lnTo>
                    <a:pt x="53745" y="205"/>
                  </a:lnTo>
                  <a:lnTo>
                    <a:pt x="53779" y="205"/>
                  </a:lnTo>
                  <a:cubicBezTo>
                    <a:pt x="53813" y="205"/>
                    <a:pt x="53847" y="205"/>
                    <a:pt x="53847" y="171"/>
                  </a:cubicBezTo>
                  <a:cubicBezTo>
                    <a:pt x="53847" y="103"/>
                    <a:pt x="53847" y="69"/>
                    <a:pt x="53779" y="35"/>
                  </a:cubicBezTo>
                  <a:lnTo>
                    <a:pt x="53676" y="1"/>
                  </a:lnTo>
                  <a:close/>
                  <a:moveTo>
                    <a:pt x="53096" y="69"/>
                  </a:moveTo>
                  <a:cubicBezTo>
                    <a:pt x="53028" y="103"/>
                    <a:pt x="52994" y="137"/>
                    <a:pt x="52994" y="171"/>
                  </a:cubicBezTo>
                  <a:cubicBezTo>
                    <a:pt x="53028" y="205"/>
                    <a:pt x="53062" y="239"/>
                    <a:pt x="53096" y="239"/>
                  </a:cubicBezTo>
                  <a:lnTo>
                    <a:pt x="53233" y="239"/>
                  </a:lnTo>
                  <a:cubicBezTo>
                    <a:pt x="53267" y="239"/>
                    <a:pt x="53301" y="171"/>
                    <a:pt x="53301" y="137"/>
                  </a:cubicBezTo>
                  <a:cubicBezTo>
                    <a:pt x="53301" y="103"/>
                    <a:pt x="53233" y="69"/>
                    <a:pt x="53199" y="69"/>
                  </a:cubicBezTo>
                  <a:close/>
                  <a:moveTo>
                    <a:pt x="52618" y="137"/>
                  </a:moveTo>
                  <a:lnTo>
                    <a:pt x="52516" y="171"/>
                  </a:lnTo>
                  <a:cubicBezTo>
                    <a:pt x="52482" y="171"/>
                    <a:pt x="52448" y="205"/>
                    <a:pt x="52448" y="274"/>
                  </a:cubicBezTo>
                  <a:cubicBezTo>
                    <a:pt x="52448" y="308"/>
                    <a:pt x="52482" y="342"/>
                    <a:pt x="52516" y="342"/>
                  </a:cubicBezTo>
                  <a:lnTo>
                    <a:pt x="52550" y="342"/>
                  </a:lnTo>
                  <a:lnTo>
                    <a:pt x="52653" y="308"/>
                  </a:lnTo>
                  <a:cubicBezTo>
                    <a:pt x="52687" y="308"/>
                    <a:pt x="52721" y="274"/>
                    <a:pt x="52721" y="239"/>
                  </a:cubicBezTo>
                  <a:cubicBezTo>
                    <a:pt x="52721" y="171"/>
                    <a:pt x="52687" y="137"/>
                    <a:pt x="52618" y="137"/>
                  </a:cubicBezTo>
                  <a:close/>
                  <a:moveTo>
                    <a:pt x="54222" y="171"/>
                  </a:moveTo>
                  <a:cubicBezTo>
                    <a:pt x="54188" y="171"/>
                    <a:pt x="54154" y="205"/>
                    <a:pt x="54120" y="239"/>
                  </a:cubicBezTo>
                  <a:cubicBezTo>
                    <a:pt x="54120" y="274"/>
                    <a:pt x="54154" y="342"/>
                    <a:pt x="54188" y="342"/>
                  </a:cubicBezTo>
                  <a:lnTo>
                    <a:pt x="54291" y="376"/>
                  </a:lnTo>
                  <a:lnTo>
                    <a:pt x="54325" y="376"/>
                  </a:lnTo>
                  <a:cubicBezTo>
                    <a:pt x="54359" y="376"/>
                    <a:pt x="54393" y="342"/>
                    <a:pt x="54393" y="308"/>
                  </a:cubicBezTo>
                  <a:cubicBezTo>
                    <a:pt x="54427" y="274"/>
                    <a:pt x="54393" y="239"/>
                    <a:pt x="54325" y="205"/>
                  </a:cubicBezTo>
                  <a:lnTo>
                    <a:pt x="54222" y="171"/>
                  </a:lnTo>
                  <a:close/>
                  <a:moveTo>
                    <a:pt x="51936" y="239"/>
                  </a:moveTo>
                  <a:cubicBezTo>
                    <a:pt x="51902" y="274"/>
                    <a:pt x="51868" y="308"/>
                    <a:pt x="51868" y="342"/>
                  </a:cubicBezTo>
                  <a:cubicBezTo>
                    <a:pt x="51868" y="410"/>
                    <a:pt x="51936" y="410"/>
                    <a:pt x="51970" y="410"/>
                  </a:cubicBezTo>
                  <a:lnTo>
                    <a:pt x="52073" y="410"/>
                  </a:lnTo>
                  <a:cubicBezTo>
                    <a:pt x="52141" y="410"/>
                    <a:pt x="52175" y="342"/>
                    <a:pt x="52175" y="308"/>
                  </a:cubicBezTo>
                  <a:cubicBezTo>
                    <a:pt x="52141" y="274"/>
                    <a:pt x="52107" y="239"/>
                    <a:pt x="52073" y="239"/>
                  </a:cubicBezTo>
                  <a:close/>
                  <a:moveTo>
                    <a:pt x="51492" y="308"/>
                  </a:moveTo>
                  <a:lnTo>
                    <a:pt x="51390" y="342"/>
                  </a:lnTo>
                  <a:cubicBezTo>
                    <a:pt x="51322" y="342"/>
                    <a:pt x="51288" y="376"/>
                    <a:pt x="51322" y="444"/>
                  </a:cubicBezTo>
                  <a:cubicBezTo>
                    <a:pt x="51322" y="478"/>
                    <a:pt x="51356" y="512"/>
                    <a:pt x="51390" y="512"/>
                  </a:cubicBezTo>
                  <a:lnTo>
                    <a:pt x="51424" y="512"/>
                  </a:lnTo>
                  <a:lnTo>
                    <a:pt x="51527" y="478"/>
                  </a:lnTo>
                  <a:cubicBezTo>
                    <a:pt x="51561" y="478"/>
                    <a:pt x="51595" y="444"/>
                    <a:pt x="51595" y="410"/>
                  </a:cubicBezTo>
                  <a:cubicBezTo>
                    <a:pt x="51595" y="342"/>
                    <a:pt x="51561" y="308"/>
                    <a:pt x="51492" y="308"/>
                  </a:cubicBezTo>
                  <a:close/>
                  <a:moveTo>
                    <a:pt x="54768" y="342"/>
                  </a:moveTo>
                  <a:cubicBezTo>
                    <a:pt x="54734" y="342"/>
                    <a:pt x="54700" y="342"/>
                    <a:pt x="54666" y="410"/>
                  </a:cubicBezTo>
                  <a:cubicBezTo>
                    <a:pt x="54666" y="444"/>
                    <a:pt x="54700" y="478"/>
                    <a:pt x="54734" y="512"/>
                  </a:cubicBezTo>
                  <a:lnTo>
                    <a:pt x="54836" y="546"/>
                  </a:lnTo>
                  <a:lnTo>
                    <a:pt x="54871" y="546"/>
                  </a:lnTo>
                  <a:cubicBezTo>
                    <a:pt x="54905" y="546"/>
                    <a:pt x="54939" y="512"/>
                    <a:pt x="54939" y="478"/>
                  </a:cubicBezTo>
                  <a:cubicBezTo>
                    <a:pt x="54973" y="444"/>
                    <a:pt x="54939" y="376"/>
                    <a:pt x="54905" y="376"/>
                  </a:cubicBezTo>
                  <a:lnTo>
                    <a:pt x="54768" y="342"/>
                  </a:lnTo>
                  <a:close/>
                  <a:moveTo>
                    <a:pt x="50810" y="410"/>
                  </a:moveTo>
                  <a:cubicBezTo>
                    <a:pt x="50776" y="444"/>
                    <a:pt x="50742" y="478"/>
                    <a:pt x="50742" y="512"/>
                  </a:cubicBezTo>
                  <a:cubicBezTo>
                    <a:pt x="50742" y="581"/>
                    <a:pt x="50776" y="581"/>
                    <a:pt x="50844" y="581"/>
                  </a:cubicBezTo>
                  <a:lnTo>
                    <a:pt x="50946" y="581"/>
                  </a:lnTo>
                  <a:cubicBezTo>
                    <a:pt x="51015" y="581"/>
                    <a:pt x="51049" y="512"/>
                    <a:pt x="51015" y="478"/>
                  </a:cubicBezTo>
                  <a:cubicBezTo>
                    <a:pt x="51015" y="444"/>
                    <a:pt x="50981" y="410"/>
                    <a:pt x="50946" y="410"/>
                  </a:cubicBezTo>
                  <a:close/>
                  <a:moveTo>
                    <a:pt x="50399" y="499"/>
                  </a:moveTo>
                  <a:cubicBezTo>
                    <a:pt x="50387" y="499"/>
                    <a:pt x="50376" y="503"/>
                    <a:pt x="50366" y="512"/>
                  </a:cubicBezTo>
                  <a:lnTo>
                    <a:pt x="50264" y="512"/>
                  </a:lnTo>
                  <a:cubicBezTo>
                    <a:pt x="50196" y="512"/>
                    <a:pt x="50162" y="546"/>
                    <a:pt x="50196" y="615"/>
                  </a:cubicBezTo>
                  <a:cubicBezTo>
                    <a:pt x="50196" y="649"/>
                    <a:pt x="50230" y="683"/>
                    <a:pt x="50264" y="683"/>
                  </a:cubicBezTo>
                  <a:lnTo>
                    <a:pt x="50400" y="649"/>
                  </a:lnTo>
                  <a:cubicBezTo>
                    <a:pt x="50435" y="649"/>
                    <a:pt x="50469" y="615"/>
                    <a:pt x="50469" y="581"/>
                  </a:cubicBezTo>
                  <a:cubicBezTo>
                    <a:pt x="50469" y="531"/>
                    <a:pt x="50432" y="499"/>
                    <a:pt x="50399" y="499"/>
                  </a:cubicBezTo>
                  <a:close/>
                  <a:moveTo>
                    <a:pt x="55284" y="498"/>
                  </a:moveTo>
                  <a:cubicBezTo>
                    <a:pt x="55260" y="498"/>
                    <a:pt x="55236" y="522"/>
                    <a:pt x="55212" y="546"/>
                  </a:cubicBezTo>
                  <a:cubicBezTo>
                    <a:pt x="55212" y="615"/>
                    <a:pt x="55246" y="649"/>
                    <a:pt x="55280" y="683"/>
                  </a:cubicBezTo>
                  <a:lnTo>
                    <a:pt x="55382" y="717"/>
                  </a:lnTo>
                  <a:lnTo>
                    <a:pt x="55417" y="717"/>
                  </a:lnTo>
                  <a:cubicBezTo>
                    <a:pt x="55451" y="717"/>
                    <a:pt x="55485" y="683"/>
                    <a:pt x="55485" y="649"/>
                  </a:cubicBezTo>
                  <a:cubicBezTo>
                    <a:pt x="55519" y="615"/>
                    <a:pt x="55485" y="546"/>
                    <a:pt x="55451" y="546"/>
                  </a:cubicBezTo>
                  <a:lnTo>
                    <a:pt x="55314" y="512"/>
                  </a:lnTo>
                  <a:cubicBezTo>
                    <a:pt x="55304" y="502"/>
                    <a:pt x="55294" y="498"/>
                    <a:pt x="55284" y="498"/>
                  </a:cubicBezTo>
                  <a:close/>
                  <a:moveTo>
                    <a:pt x="49786" y="581"/>
                  </a:moveTo>
                  <a:lnTo>
                    <a:pt x="49684" y="615"/>
                  </a:lnTo>
                  <a:cubicBezTo>
                    <a:pt x="49650" y="615"/>
                    <a:pt x="49616" y="649"/>
                    <a:pt x="49616" y="683"/>
                  </a:cubicBezTo>
                  <a:cubicBezTo>
                    <a:pt x="49616" y="751"/>
                    <a:pt x="49650" y="785"/>
                    <a:pt x="49684" y="785"/>
                  </a:cubicBezTo>
                  <a:lnTo>
                    <a:pt x="49718" y="785"/>
                  </a:lnTo>
                  <a:lnTo>
                    <a:pt x="49820" y="751"/>
                  </a:lnTo>
                  <a:cubicBezTo>
                    <a:pt x="49855" y="751"/>
                    <a:pt x="49889" y="717"/>
                    <a:pt x="49889" y="649"/>
                  </a:cubicBezTo>
                  <a:cubicBezTo>
                    <a:pt x="49889" y="615"/>
                    <a:pt x="49855" y="581"/>
                    <a:pt x="49786" y="581"/>
                  </a:cubicBezTo>
                  <a:close/>
                  <a:moveTo>
                    <a:pt x="49268" y="670"/>
                  </a:moveTo>
                  <a:cubicBezTo>
                    <a:pt x="49259" y="670"/>
                    <a:pt x="49249" y="674"/>
                    <a:pt x="49240" y="683"/>
                  </a:cubicBezTo>
                  <a:lnTo>
                    <a:pt x="49104" y="683"/>
                  </a:lnTo>
                  <a:cubicBezTo>
                    <a:pt x="49070" y="683"/>
                    <a:pt x="49036" y="751"/>
                    <a:pt x="49036" y="785"/>
                  </a:cubicBezTo>
                  <a:cubicBezTo>
                    <a:pt x="49070" y="819"/>
                    <a:pt x="49104" y="854"/>
                    <a:pt x="49138" y="854"/>
                  </a:cubicBezTo>
                  <a:lnTo>
                    <a:pt x="49274" y="854"/>
                  </a:lnTo>
                  <a:cubicBezTo>
                    <a:pt x="49309" y="819"/>
                    <a:pt x="49343" y="785"/>
                    <a:pt x="49343" y="751"/>
                  </a:cubicBezTo>
                  <a:cubicBezTo>
                    <a:pt x="49318" y="701"/>
                    <a:pt x="49293" y="670"/>
                    <a:pt x="49268" y="670"/>
                  </a:cubicBezTo>
                  <a:close/>
                  <a:moveTo>
                    <a:pt x="55842" y="669"/>
                  </a:moveTo>
                  <a:cubicBezTo>
                    <a:pt x="55806" y="669"/>
                    <a:pt x="55782" y="693"/>
                    <a:pt x="55758" y="717"/>
                  </a:cubicBezTo>
                  <a:cubicBezTo>
                    <a:pt x="55758" y="785"/>
                    <a:pt x="55792" y="819"/>
                    <a:pt x="55826" y="819"/>
                  </a:cubicBezTo>
                  <a:lnTo>
                    <a:pt x="55928" y="854"/>
                  </a:lnTo>
                  <a:lnTo>
                    <a:pt x="55963" y="854"/>
                  </a:lnTo>
                  <a:cubicBezTo>
                    <a:pt x="55997" y="854"/>
                    <a:pt x="56031" y="854"/>
                    <a:pt x="56031" y="819"/>
                  </a:cubicBezTo>
                  <a:cubicBezTo>
                    <a:pt x="56065" y="751"/>
                    <a:pt x="56031" y="717"/>
                    <a:pt x="55997" y="717"/>
                  </a:cubicBezTo>
                  <a:lnTo>
                    <a:pt x="55894" y="683"/>
                  </a:lnTo>
                  <a:cubicBezTo>
                    <a:pt x="55874" y="673"/>
                    <a:pt x="55857" y="669"/>
                    <a:pt x="55842" y="669"/>
                  </a:cubicBezTo>
                  <a:close/>
                  <a:moveTo>
                    <a:pt x="48660" y="751"/>
                  </a:moveTo>
                  <a:lnTo>
                    <a:pt x="48558" y="785"/>
                  </a:lnTo>
                  <a:cubicBezTo>
                    <a:pt x="48490" y="785"/>
                    <a:pt x="48490" y="819"/>
                    <a:pt x="48490" y="854"/>
                  </a:cubicBezTo>
                  <a:cubicBezTo>
                    <a:pt x="48490" y="922"/>
                    <a:pt x="48524" y="956"/>
                    <a:pt x="48558" y="956"/>
                  </a:cubicBezTo>
                  <a:lnTo>
                    <a:pt x="48592" y="956"/>
                  </a:lnTo>
                  <a:lnTo>
                    <a:pt x="48694" y="922"/>
                  </a:lnTo>
                  <a:cubicBezTo>
                    <a:pt x="48728" y="922"/>
                    <a:pt x="48763" y="888"/>
                    <a:pt x="48763" y="819"/>
                  </a:cubicBezTo>
                  <a:cubicBezTo>
                    <a:pt x="48763" y="785"/>
                    <a:pt x="48728" y="751"/>
                    <a:pt x="48660" y="751"/>
                  </a:cubicBezTo>
                  <a:close/>
                  <a:moveTo>
                    <a:pt x="48141" y="840"/>
                  </a:moveTo>
                  <a:cubicBezTo>
                    <a:pt x="48133" y="840"/>
                    <a:pt x="48123" y="844"/>
                    <a:pt x="48114" y="854"/>
                  </a:cubicBezTo>
                  <a:lnTo>
                    <a:pt x="47978" y="854"/>
                  </a:lnTo>
                  <a:cubicBezTo>
                    <a:pt x="47944" y="854"/>
                    <a:pt x="47910" y="922"/>
                    <a:pt x="47910" y="956"/>
                  </a:cubicBezTo>
                  <a:cubicBezTo>
                    <a:pt x="47910" y="990"/>
                    <a:pt x="47944" y="1024"/>
                    <a:pt x="48012" y="1024"/>
                  </a:cubicBezTo>
                  <a:lnTo>
                    <a:pt x="48114" y="1024"/>
                  </a:lnTo>
                  <a:cubicBezTo>
                    <a:pt x="48182" y="990"/>
                    <a:pt x="48217" y="956"/>
                    <a:pt x="48182" y="922"/>
                  </a:cubicBezTo>
                  <a:cubicBezTo>
                    <a:pt x="48182" y="872"/>
                    <a:pt x="48164" y="840"/>
                    <a:pt x="48141" y="840"/>
                  </a:cubicBezTo>
                  <a:close/>
                  <a:moveTo>
                    <a:pt x="56440" y="819"/>
                  </a:moveTo>
                  <a:cubicBezTo>
                    <a:pt x="56372" y="819"/>
                    <a:pt x="56338" y="854"/>
                    <a:pt x="56304" y="888"/>
                  </a:cubicBezTo>
                  <a:cubicBezTo>
                    <a:pt x="56304" y="922"/>
                    <a:pt x="56338" y="990"/>
                    <a:pt x="56372" y="990"/>
                  </a:cubicBezTo>
                  <a:lnTo>
                    <a:pt x="56474" y="1024"/>
                  </a:lnTo>
                  <a:lnTo>
                    <a:pt x="56509" y="1024"/>
                  </a:lnTo>
                  <a:cubicBezTo>
                    <a:pt x="56543" y="1024"/>
                    <a:pt x="56577" y="1024"/>
                    <a:pt x="56611" y="956"/>
                  </a:cubicBezTo>
                  <a:cubicBezTo>
                    <a:pt x="56611" y="922"/>
                    <a:pt x="56577" y="888"/>
                    <a:pt x="56543" y="854"/>
                  </a:cubicBezTo>
                  <a:lnTo>
                    <a:pt x="56440" y="819"/>
                  </a:lnTo>
                  <a:close/>
                  <a:moveTo>
                    <a:pt x="47534" y="922"/>
                  </a:moveTo>
                  <a:lnTo>
                    <a:pt x="47432" y="956"/>
                  </a:lnTo>
                  <a:cubicBezTo>
                    <a:pt x="47364" y="956"/>
                    <a:pt x="47329" y="990"/>
                    <a:pt x="47364" y="1024"/>
                  </a:cubicBezTo>
                  <a:cubicBezTo>
                    <a:pt x="47364" y="1092"/>
                    <a:pt x="47398" y="1127"/>
                    <a:pt x="47432" y="1127"/>
                  </a:cubicBezTo>
                  <a:lnTo>
                    <a:pt x="47568" y="1092"/>
                  </a:lnTo>
                  <a:cubicBezTo>
                    <a:pt x="47602" y="1092"/>
                    <a:pt x="47637" y="1058"/>
                    <a:pt x="47637" y="990"/>
                  </a:cubicBezTo>
                  <a:cubicBezTo>
                    <a:pt x="47637" y="956"/>
                    <a:pt x="47568" y="922"/>
                    <a:pt x="47534" y="922"/>
                  </a:cubicBezTo>
                  <a:close/>
                  <a:moveTo>
                    <a:pt x="47002" y="1011"/>
                  </a:moveTo>
                  <a:cubicBezTo>
                    <a:pt x="46988" y="1011"/>
                    <a:pt x="46972" y="1015"/>
                    <a:pt x="46954" y="1024"/>
                  </a:cubicBezTo>
                  <a:lnTo>
                    <a:pt x="46852" y="1024"/>
                  </a:lnTo>
                  <a:cubicBezTo>
                    <a:pt x="46818" y="1024"/>
                    <a:pt x="46783" y="1092"/>
                    <a:pt x="46783" y="1127"/>
                  </a:cubicBezTo>
                  <a:cubicBezTo>
                    <a:pt x="46783" y="1161"/>
                    <a:pt x="46818" y="1195"/>
                    <a:pt x="46852" y="1195"/>
                  </a:cubicBezTo>
                  <a:lnTo>
                    <a:pt x="46988" y="1195"/>
                  </a:lnTo>
                  <a:cubicBezTo>
                    <a:pt x="47056" y="1161"/>
                    <a:pt x="47091" y="1127"/>
                    <a:pt x="47056" y="1092"/>
                  </a:cubicBezTo>
                  <a:cubicBezTo>
                    <a:pt x="47056" y="1043"/>
                    <a:pt x="47038" y="1011"/>
                    <a:pt x="47002" y="1011"/>
                  </a:cubicBezTo>
                  <a:close/>
                  <a:moveTo>
                    <a:pt x="56986" y="990"/>
                  </a:moveTo>
                  <a:cubicBezTo>
                    <a:pt x="56918" y="990"/>
                    <a:pt x="56884" y="1024"/>
                    <a:pt x="56884" y="1058"/>
                  </a:cubicBezTo>
                  <a:cubicBezTo>
                    <a:pt x="56850" y="1092"/>
                    <a:pt x="56884" y="1161"/>
                    <a:pt x="56918" y="1161"/>
                  </a:cubicBezTo>
                  <a:lnTo>
                    <a:pt x="57020" y="1195"/>
                  </a:lnTo>
                  <a:lnTo>
                    <a:pt x="57054" y="1195"/>
                  </a:lnTo>
                  <a:cubicBezTo>
                    <a:pt x="57089" y="1195"/>
                    <a:pt x="57123" y="1161"/>
                    <a:pt x="57157" y="1127"/>
                  </a:cubicBezTo>
                  <a:cubicBezTo>
                    <a:pt x="57157" y="1092"/>
                    <a:pt x="57123" y="1058"/>
                    <a:pt x="57089" y="1024"/>
                  </a:cubicBezTo>
                  <a:lnTo>
                    <a:pt x="56986" y="990"/>
                  </a:lnTo>
                  <a:close/>
                  <a:moveTo>
                    <a:pt x="46408" y="1092"/>
                  </a:moveTo>
                  <a:lnTo>
                    <a:pt x="46306" y="1127"/>
                  </a:lnTo>
                  <a:cubicBezTo>
                    <a:pt x="46237" y="1127"/>
                    <a:pt x="46203" y="1161"/>
                    <a:pt x="46203" y="1229"/>
                  </a:cubicBezTo>
                  <a:cubicBezTo>
                    <a:pt x="46237" y="1263"/>
                    <a:pt x="46272" y="1297"/>
                    <a:pt x="46306" y="1297"/>
                  </a:cubicBezTo>
                  <a:lnTo>
                    <a:pt x="46442" y="1263"/>
                  </a:lnTo>
                  <a:cubicBezTo>
                    <a:pt x="46476" y="1263"/>
                    <a:pt x="46510" y="1229"/>
                    <a:pt x="46510" y="1161"/>
                  </a:cubicBezTo>
                  <a:cubicBezTo>
                    <a:pt x="46476" y="1127"/>
                    <a:pt x="46442" y="1092"/>
                    <a:pt x="46408" y="1092"/>
                  </a:cubicBezTo>
                  <a:close/>
                  <a:moveTo>
                    <a:pt x="45726" y="1195"/>
                  </a:moveTo>
                  <a:cubicBezTo>
                    <a:pt x="45692" y="1195"/>
                    <a:pt x="45657" y="1263"/>
                    <a:pt x="45657" y="1297"/>
                  </a:cubicBezTo>
                  <a:cubicBezTo>
                    <a:pt x="45657" y="1331"/>
                    <a:pt x="45692" y="1365"/>
                    <a:pt x="45726" y="1365"/>
                  </a:cubicBezTo>
                  <a:lnTo>
                    <a:pt x="45862" y="1365"/>
                  </a:lnTo>
                  <a:cubicBezTo>
                    <a:pt x="45896" y="1331"/>
                    <a:pt x="45930" y="1297"/>
                    <a:pt x="45930" y="1263"/>
                  </a:cubicBezTo>
                  <a:cubicBezTo>
                    <a:pt x="45930" y="1195"/>
                    <a:pt x="45896" y="1195"/>
                    <a:pt x="45828" y="1195"/>
                  </a:cubicBezTo>
                  <a:close/>
                  <a:moveTo>
                    <a:pt x="57532" y="1161"/>
                  </a:moveTo>
                  <a:cubicBezTo>
                    <a:pt x="57464" y="1161"/>
                    <a:pt x="57430" y="1161"/>
                    <a:pt x="57430" y="1229"/>
                  </a:cubicBezTo>
                  <a:cubicBezTo>
                    <a:pt x="57396" y="1263"/>
                    <a:pt x="57430" y="1297"/>
                    <a:pt x="57464" y="1331"/>
                  </a:cubicBezTo>
                  <a:lnTo>
                    <a:pt x="57600" y="1365"/>
                  </a:lnTo>
                  <a:cubicBezTo>
                    <a:pt x="57635" y="1365"/>
                    <a:pt x="57669" y="1331"/>
                    <a:pt x="57703" y="1297"/>
                  </a:cubicBezTo>
                  <a:cubicBezTo>
                    <a:pt x="57703" y="1263"/>
                    <a:pt x="57669" y="1195"/>
                    <a:pt x="57635" y="1195"/>
                  </a:cubicBezTo>
                  <a:lnTo>
                    <a:pt x="57532" y="1161"/>
                  </a:lnTo>
                  <a:close/>
                  <a:moveTo>
                    <a:pt x="45282" y="1263"/>
                  </a:moveTo>
                  <a:lnTo>
                    <a:pt x="45146" y="1297"/>
                  </a:lnTo>
                  <a:cubicBezTo>
                    <a:pt x="45111" y="1297"/>
                    <a:pt x="45077" y="1331"/>
                    <a:pt x="45077" y="1400"/>
                  </a:cubicBezTo>
                  <a:cubicBezTo>
                    <a:pt x="45077" y="1434"/>
                    <a:pt x="45111" y="1468"/>
                    <a:pt x="45180" y="1468"/>
                  </a:cubicBezTo>
                  <a:lnTo>
                    <a:pt x="45282" y="1434"/>
                  </a:lnTo>
                  <a:cubicBezTo>
                    <a:pt x="45350" y="1434"/>
                    <a:pt x="45384" y="1400"/>
                    <a:pt x="45384" y="1331"/>
                  </a:cubicBezTo>
                  <a:cubicBezTo>
                    <a:pt x="45350" y="1297"/>
                    <a:pt x="45316" y="1263"/>
                    <a:pt x="45282" y="1263"/>
                  </a:cubicBezTo>
                  <a:close/>
                  <a:moveTo>
                    <a:pt x="44600" y="1365"/>
                  </a:moveTo>
                  <a:cubicBezTo>
                    <a:pt x="44531" y="1365"/>
                    <a:pt x="44497" y="1434"/>
                    <a:pt x="44531" y="1468"/>
                  </a:cubicBezTo>
                  <a:cubicBezTo>
                    <a:pt x="44531" y="1502"/>
                    <a:pt x="44565" y="1536"/>
                    <a:pt x="44600" y="1536"/>
                  </a:cubicBezTo>
                  <a:lnTo>
                    <a:pt x="44736" y="1536"/>
                  </a:lnTo>
                  <a:cubicBezTo>
                    <a:pt x="44770" y="1536"/>
                    <a:pt x="44804" y="1468"/>
                    <a:pt x="44804" y="1434"/>
                  </a:cubicBezTo>
                  <a:cubicBezTo>
                    <a:pt x="44804" y="1365"/>
                    <a:pt x="44736" y="1365"/>
                    <a:pt x="44702" y="1365"/>
                  </a:cubicBezTo>
                  <a:close/>
                  <a:moveTo>
                    <a:pt x="58042" y="1317"/>
                  </a:moveTo>
                  <a:cubicBezTo>
                    <a:pt x="58010" y="1317"/>
                    <a:pt x="57976" y="1341"/>
                    <a:pt x="57976" y="1365"/>
                  </a:cubicBezTo>
                  <a:cubicBezTo>
                    <a:pt x="57942" y="1434"/>
                    <a:pt x="57976" y="1468"/>
                    <a:pt x="58010" y="1502"/>
                  </a:cubicBezTo>
                  <a:lnTo>
                    <a:pt x="58146" y="1502"/>
                  </a:lnTo>
                  <a:cubicBezTo>
                    <a:pt x="58146" y="1536"/>
                    <a:pt x="58146" y="1536"/>
                    <a:pt x="58146" y="1536"/>
                  </a:cubicBezTo>
                  <a:cubicBezTo>
                    <a:pt x="58181" y="1536"/>
                    <a:pt x="58215" y="1502"/>
                    <a:pt x="58249" y="1468"/>
                  </a:cubicBezTo>
                  <a:cubicBezTo>
                    <a:pt x="58249" y="1400"/>
                    <a:pt x="58215" y="1365"/>
                    <a:pt x="58181" y="1365"/>
                  </a:cubicBezTo>
                  <a:lnTo>
                    <a:pt x="58078" y="1331"/>
                  </a:lnTo>
                  <a:cubicBezTo>
                    <a:pt x="58068" y="1321"/>
                    <a:pt x="58055" y="1317"/>
                    <a:pt x="58042" y="1317"/>
                  </a:cubicBezTo>
                  <a:close/>
                  <a:moveTo>
                    <a:pt x="44122" y="1434"/>
                  </a:moveTo>
                  <a:lnTo>
                    <a:pt x="44019" y="1468"/>
                  </a:lnTo>
                  <a:cubicBezTo>
                    <a:pt x="43985" y="1468"/>
                    <a:pt x="43951" y="1502"/>
                    <a:pt x="43951" y="1570"/>
                  </a:cubicBezTo>
                  <a:cubicBezTo>
                    <a:pt x="43951" y="1604"/>
                    <a:pt x="43985" y="1638"/>
                    <a:pt x="44054" y="1638"/>
                  </a:cubicBezTo>
                  <a:lnTo>
                    <a:pt x="44156" y="1604"/>
                  </a:lnTo>
                  <a:cubicBezTo>
                    <a:pt x="44224" y="1604"/>
                    <a:pt x="44258" y="1570"/>
                    <a:pt x="44224" y="1502"/>
                  </a:cubicBezTo>
                  <a:cubicBezTo>
                    <a:pt x="44224" y="1468"/>
                    <a:pt x="44190" y="1434"/>
                    <a:pt x="44122" y="1434"/>
                  </a:cubicBezTo>
                  <a:close/>
                  <a:moveTo>
                    <a:pt x="58624" y="1468"/>
                  </a:moveTo>
                  <a:cubicBezTo>
                    <a:pt x="58590" y="1468"/>
                    <a:pt x="58522" y="1502"/>
                    <a:pt x="58522" y="1536"/>
                  </a:cubicBezTo>
                  <a:cubicBezTo>
                    <a:pt x="58488" y="1604"/>
                    <a:pt x="58522" y="1638"/>
                    <a:pt x="58590" y="1638"/>
                  </a:cubicBezTo>
                  <a:lnTo>
                    <a:pt x="58692" y="1673"/>
                  </a:lnTo>
                  <a:cubicBezTo>
                    <a:pt x="58761" y="1673"/>
                    <a:pt x="58795" y="1673"/>
                    <a:pt x="58795" y="1638"/>
                  </a:cubicBezTo>
                  <a:cubicBezTo>
                    <a:pt x="58795" y="1570"/>
                    <a:pt x="58761" y="1536"/>
                    <a:pt x="58727" y="1502"/>
                  </a:cubicBezTo>
                  <a:lnTo>
                    <a:pt x="58624" y="1468"/>
                  </a:lnTo>
                  <a:close/>
                  <a:moveTo>
                    <a:pt x="43474" y="1536"/>
                  </a:moveTo>
                  <a:cubicBezTo>
                    <a:pt x="43405" y="1570"/>
                    <a:pt x="43371" y="1604"/>
                    <a:pt x="43371" y="1638"/>
                  </a:cubicBezTo>
                  <a:cubicBezTo>
                    <a:pt x="43405" y="1673"/>
                    <a:pt x="43439" y="1707"/>
                    <a:pt x="43474" y="1707"/>
                  </a:cubicBezTo>
                  <a:lnTo>
                    <a:pt x="43610" y="1707"/>
                  </a:lnTo>
                  <a:cubicBezTo>
                    <a:pt x="43644" y="1707"/>
                    <a:pt x="43678" y="1638"/>
                    <a:pt x="43678" y="1604"/>
                  </a:cubicBezTo>
                  <a:cubicBezTo>
                    <a:pt x="43678" y="1570"/>
                    <a:pt x="43610" y="1536"/>
                    <a:pt x="43576" y="1536"/>
                  </a:cubicBezTo>
                  <a:close/>
                  <a:moveTo>
                    <a:pt x="42996" y="1604"/>
                  </a:moveTo>
                  <a:lnTo>
                    <a:pt x="42893" y="1638"/>
                  </a:lnTo>
                  <a:cubicBezTo>
                    <a:pt x="42859" y="1638"/>
                    <a:pt x="42825" y="1673"/>
                    <a:pt x="42825" y="1741"/>
                  </a:cubicBezTo>
                  <a:cubicBezTo>
                    <a:pt x="42825" y="1775"/>
                    <a:pt x="42859" y="1809"/>
                    <a:pt x="42893" y="1809"/>
                  </a:cubicBezTo>
                  <a:lnTo>
                    <a:pt x="42928" y="1809"/>
                  </a:lnTo>
                  <a:lnTo>
                    <a:pt x="43030" y="1775"/>
                  </a:lnTo>
                  <a:cubicBezTo>
                    <a:pt x="43064" y="1775"/>
                    <a:pt x="43098" y="1741"/>
                    <a:pt x="43098" y="1673"/>
                  </a:cubicBezTo>
                  <a:cubicBezTo>
                    <a:pt x="43098" y="1638"/>
                    <a:pt x="43064" y="1604"/>
                    <a:pt x="42996" y="1604"/>
                  </a:cubicBezTo>
                  <a:close/>
                  <a:moveTo>
                    <a:pt x="59170" y="1638"/>
                  </a:moveTo>
                  <a:cubicBezTo>
                    <a:pt x="59136" y="1638"/>
                    <a:pt x="59068" y="1673"/>
                    <a:pt x="59068" y="1707"/>
                  </a:cubicBezTo>
                  <a:cubicBezTo>
                    <a:pt x="59034" y="1741"/>
                    <a:pt x="59068" y="1809"/>
                    <a:pt x="59136" y="1809"/>
                  </a:cubicBezTo>
                  <a:lnTo>
                    <a:pt x="59238" y="1843"/>
                  </a:lnTo>
                  <a:lnTo>
                    <a:pt x="59272" y="1843"/>
                  </a:lnTo>
                  <a:cubicBezTo>
                    <a:pt x="59307" y="1843"/>
                    <a:pt x="59341" y="1809"/>
                    <a:pt x="59341" y="1775"/>
                  </a:cubicBezTo>
                  <a:cubicBezTo>
                    <a:pt x="59341" y="1741"/>
                    <a:pt x="59341" y="1707"/>
                    <a:pt x="59272" y="1673"/>
                  </a:cubicBezTo>
                  <a:lnTo>
                    <a:pt x="59170" y="1638"/>
                  </a:lnTo>
                  <a:close/>
                  <a:moveTo>
                    <a:pt x="42313" y="1707"/>
                  </a:moveTo>
                  <a:cubicBezTo>
                    <a:pt x="42279" y="1741"/>
                    <a:pt x="42245" y="1775"/>
                    <a:pt x="42245" y="1809"/>
                  </a:cubicBezTo>
                  <a:cubicBezTo>
                    <a:pt x="42279" y="1843"/>
                    <a:pt x="42313" y="1877"/>
                    <a:pt x="42347" y="1877"/>
                  </a:cubicBezTo>
                  <a:lnTo>
                    <a:pt x="42484" y="1877"/>
                  </a:lnTo>
                  <a:cubicBezTo>
                    <a:pt x="42518" y="1877"/>
                    <a:pt x="42552" y="1809"/>
                    <a:pt x="42552" y="1775"/>
                  </a:cubicBezTo>
                  <a:cubicBezTo>
                    <a:pt x="42518" y="1741"/>
                    <a:pt x="42484" y="1707"/>
                    <a:pt x="42450" y="1707"/>
                  </a:cubicBezTo>
                  <a:close/>
                  <a:moveTo>
                    <a:pt x="41870" y="1775"/>
                  </a:moveTo>
                  <a:lnTo>
                    <a:pt x="41767" y="1809"/>
                  </a:lnTo>
                  <a:cubicBezTo>
                    <a:pt x="41699" y="1809"/>
                    <a:pt x="41699" y="1843"/>
                    <a:pt x="41699" y="1911"/>
                  </a:cubicBezTo>
                  <a:cubicBezTo>
                    <a:pt x="41699" y="1946"/>
                    <a:pt x="41733" y="1980"/>
                    <a:pt x="41767" y="1980"/>
                  </a:cubicBezTo>
                  <a:lnTo>
                    <a:pt x="41801" y="1980"/>
                  </a:lnTo>
                  <a:lnTo>
                    <a:pt x="41904" y="1946"/>
                  </a:lnTo>
                  <a:cubicBezTo>
                    <a:pt x="41938" y="1946"/>
                    <a:pt x="41972" y="1911"/>
                    <a:pt x="41972" y="1843"/>
                  </a:cubicBezTo>
                  <a:cubicBezTo>
                    <a:pt x="41972" y="1809"/>
                    <a:pt x="41938" y="1775"/>
                    <a:pt x="41870" y="1775"/>
                  </a:cubicBezTo>
                  <a:close/>
                  <a:moveTo>
                    <a:pt x="59716" y="1809"/>
                  </a:moveTo>
                  <a:cubicBezTo>
                    <a:pt x="59682" y="1809"/>
                    <a:pt x="59614" y="1809"/>
                    <a:pt x="59614" y="1877"/>
                  </a:cubicBezTo>
                  <a:cubicBezTo>
                    <a:pt x="59614" y="1911"/>
                    <a:pt x="59614" y="1946"/>
                    <a:pt x="59682" y="1980"/>
                  </a:cubicBezTo>
                  <a:lnTo>
                    <a:pt x="59784" y="2014"/>
                  </a:lnTo>
                  <a:lnTo>
                    <a:pt x="59818" y="2014"/>
                  </a:lnTo>
                  <a:cubicBezTo>
                    <a:pt x="59853" y="2014"/>
                    <a:pt x="59887" y="1980"/>
                    <a:pt x="59887" y="1946"/>
                  </a:cubicBezTo>
                  <a:cubicBezTo>
                    <a:pt x="59887" y="1911"/>
                    <a:pt x="59887" y="1843"/>
                    <a:pt x="59818" y="1843"/>
                  </a:cubicBezTo>
                  <a:lnTo>
                    <a:pt x="59716" y="1809"/>
                  </a:lnTo>
                  <a:close/>
                  <a:moveTo>
                    <a:pt x="41187" y="1877"/>
                  </a:moveTo>
                  <a:cubicBezTo>
                    <a:pt x="41153" y="1911"/>
                    <a:pt x="41119" y="1946"/>
                    <a:pt x="41119" y="1980"/>
                  </a:cubicBezTo>
                  <a:cubicBezTo>
                    <a:pt x="41119" y="2048"/>
                    <a:pt x="41153" y="2048"/>
                    <a:pt x="41221" y="2048"/>
                  </a:cubicBezTo>
                  <a:lnTo>
                    <a:pt x="41324" y="2048"/>
                  </a:lnTo>
                  <a:cubicBezTo>
                    <a:pt x="41392" y="2048"/>
                    <a:pt x="41426" y="1980"/>
                    <a:pt x="41392" y="1946"/>
                  </a:cubicBezTo>
                  <a:cubicBezTo>
                    <a:pt x="41392" y="1911"/>
                    <a:pt x="41358" y="1877"/>
                    <a:pt x="41324" y="1877"/>
                  </a:cubicBezTo>
                  <a:close/>
                  <a:moveTo>
                    <a:pt x="40744" y="1946"/>
                  </a:moveTo>
                  <a:lnTo>
                    <a:pt x="40641" y="1980"/>
                  </a:lnTo>
                  <a:cubicBezTo>
                    <a:pt x="40573" y="1980"/>
                    <a:pt x="40539" y="2014"/>
                    <a:pt x="40573" y="2082"/>
                  </a:cubicBezTo>
                  <a:cubicBezTo>
                    <a:pt x="40573" y="2116"/>
                    <a:pt x="40607" y="2150"/>
                    <a:pt x="40641" y="2150"/>
                  </a:cubicBezTo>
                  <a:lnTo>
                    <a:pt x="40778" y="2116"/>
                  </a:lnTo>
                  <a:cubicBezTo>
                    <a:pt x="40812" y="2116"/>
                    <a:pt x="40846" y="2082"/>
                    <a:pt x="40846" y="2048"/>
                  </a:cubicBezTo>
                  <a:cubicBezTo>
                    <a:pt x="40846" y="1980"/>
                    <a:pt x="40778" y="1946"/>
                    <a:pt x="40744" y="1946"/>
                  </a:cubicBezTo>
                  <a:close/>
                  <a:moveTo>
                    <a:pt x="60226" y="1966"/>
                  </a:moveTo>
                  <a:cubicBezTo>
                    <a:pt x="60194" y="1966"/>
                    <a:pt x="60160" y="1990"/>
                    <a:pt x="60160" y="2014"/>
                  </a:cubicBezTo>
                  <a:cubicBezTo>
                    <a:pt x="60160" y="2082"/>
                    <a:pt x="60160" y="2116"/>
                    <a:pt x="60228" y="2150"/>
                  </a:cubicBezTo>
                  <a:lnTo>
                    <a:pt x="60330" y="2184"/>
                  </a:lnTo>
                  <a:lnTo>
                    <a:pt x="60364" y="2184"/>
                  </a:lnTo>
                  <a:cubicBezTo>
                    <a:pt x="60399" y="2184"/>
                    <a:pt x="60433" y="2150"/>
                    <a:pt x="60433" y="2116"/>
                  </a:cubicBezTo>
                  <a:cubicBezTo>
                    <a:pt x="60467" y="2082"/>
                    <a:pt x="60433" y="2014"/>
                    <a:pt x="60364" y="2014"/>
                  </a:cubicBezTo>
                  <a:lnTo>
                    <a:pt x="60262" y="1980"/>
                  </a:lnTo>
                  <a:cubicBezTo>
                    <a:pt x="60252" y="1970"/>
                    <a:pt x="60239" y="1966"/>
                    <a:pt x="60226" y="1966"/>
                  </a:cubicBezTo>
                  <a:close/>
                  <a:moveTo>
                    <a:pt x="40061" y="2048"/>
                  </a:moveTo>
                  <a:cubicBezTo>
                    <a:pt x="40027" y="2082"/>
                    <a:pt x="39993" y="2116"/>
                    <a:pt x="39993" y="2150"/>
                  </a:cubicBezTo>
                  <a:cubicBezTo>
                    <a:pt x="39993" y="2219"/>
                    <a:pt x="40027" y="2219"/>
                    <a:pt x="40061" y="2219"/>
                  </a:cubicBezTo>
                  <a:lnTo>
                    <a:pt x="40198" y="2219"/>
                  </a:lnTo>
                  <a:cubicBezTo>
                    <a:pt x="40266" y="2219"/>
                    <a:pt x="40266" y="2150"/>
                    <a:pt x="40266" y="2116"/>
                  </a:cubicBezTo>
                  <a:cubicBezTo>
                    <a:pt x="40266" y="2082"/>
                    <a:pt x="40232" y="2048"/>
                    <a:pt x="40164" y="2048"/>
                  </a:cubicBezTo>
                  <a:close/>
                  <a:moveTo>
                    <a:pt x="39618" y="2116"/>
                  </a:moveTo>
                  <a:lnTo>
                    <a:pt x="39481" y="2150"/>
                  </a:lnTo>
                  <a:cubicBezTo>
                    <a:pt x="39447" y="2150"/>
                    <a:pt x="39413" y="2184"/>
                    <a:pt x="39413" y="2253"/>
                  </a:cubicBezTo>
                  <a:cubicBezTo>
                    <a:pt x="39447" y="2287"/>
                    <a:pt x="39481" y="2321"/>
                    <a:pt x="39515" y="2321"/>
                  </a:cubicBezTo>
                  <a:lnTo>
                    <a:pt x="39652" y="2287"/>
                  </a:lnTo>
                  <a:cubicBezTo>
                    <a:pt x="39686" y="2287"/>
                    <a:pt x="39720" y="2253"/>
                    <a:pt x="39720" y="2219"/>
                  </a:cubicBezTo>
                  <a:cubicBezTo>
                    <a:pt x="39686" y="2150"/>
                    <a:pt x="39652" y="2116"/>
                    <a:pt x="39618" y="2116"/>
                  </a:cubicBezTo>
                  <a:close/>
                  <a:moveTo>
                    <a:pt x="60778" y="2136"/>
                  </a:moveTo>
                  <a:cubicBezTo>
                    <a:pt x="60754" y="2136"/>
                    <a:pt x="60730" y="2160"/>
                    <a:pt x="60706" y="2184"/>
                  </a:cubicBezTo>
                  <a:cubicBezTo>
                    <a:pt x="60706" y="2253"/>
                    <a:pt x="60740" y="2287"/>
                    <a:pt x="60774" y="2287"/>
                  </a:cubicBezTo>
                  <a:lnTo>
                    <a:pt x="60876" y="2321"/>
                  </a:lnTo>
                  <a:lnTo>
                    <a:pt x="60910" y="2321"/>
                  </a:lnTo>
                  <a:cubicBezTo>
                    <a:pt x="60945" y="2321"/>
                    <a:pt x="60979" y="2321"/>
                    <a:pt x="60979" y="2287"/>
                  </a:cubicBezTo>
                  <a:cubicBezTo>
                    <a:pt x="61013" y="2219"/>
                    <a:pt x="60979" y="2184"/>
                    <a:pt x="60945" y="2184"/>
                  </a:cubicBezTo>
                  <a:lnTo>
                    <a:pt x="60808" y="2150"/>
                  </a:lnTo>
                  <a:cubicBezTo>
                    <a:pt x="60798" y="2140"/>
                    <a:pt x="60788" y="2136"/>
                    <a:pt x="60778" y="2136"/>
                  </a:cubicBezTo>
                  <a:close/>
                  <a:moveTo>
                    <a:pt x="38935" y="2219"/>
                  </a:moveTo>
                  <a:cubicBezTo>
                    <a:pt x="38901" y="2253"/>
                    <a:pt x="38867" y="2287"/>
                    <a:pt x="38867" y="2321"/>
                  </a:cubicBezTo>
                  <a:cubicBezTo>
                    <a:pt x="38867" y="2389"/>
                    <a:pt x="38901" y="2423"/>
                    <a:pt x="38935" y="2423"/>
                  </a:cubicBezTo>
                  <a:cubicBezTo>
                    <a:pt x="38935" y="2423"/>
                    <a:pt x="38969" y="2423"/>
                    <a:pt x="38969" y="2389"/>
                  </a:cubicBezTo>
                  <a:lnTo>
                    <a:pt x="39072" y="2389"/>
                  </a:lnTo>
                  <a:cubicBezTo>
                    <a:pt x="39106" y="2389"/>
                    <a:pt x="39140" y="2321"/>
                    <a:pt x="39140" y="2287"/>
                  </a:cubicBezTo>
                  <a:cubicBezTo>
                    <a:pt x="39140" y="2253"/>
                    <a:pt x="39106" y="2219"/>
                    <a:pt x="39038" y="2219"/>
                  </a:cubicBezTo>
                  <a:close/>
                  <a:moveTo>
                    <a:pt x="38519" y="2308"/>
                  </a:moveTo>
                  <a:cubicBezTo>
                    <a:pt x="38510" y="2308"/>
                    <a:pt x="38501" y="2312"/>
                    <a:pt x="38492" y="2321"/>
                  </a:cubicBezTo>
                  <a:lnTo>
                    <a:pt x="38355" y="2321"/>
                  </a:lnTo>
                  <a:cubicBezTo>
                    <a:pt x="38321" y="2321"/>
                    <a:pt x="38287" y="2389"/>
                    <a:pt x="38287" y="2423"/>
                  </a:cubicBezTo>
                  <a:cubicBezTo>
                    <a:pt x="38287" y="2457"/>
                    <a:pt x="38321" y="2492"/>
                    <a:pt x="38389" y="2492"/>
                  </a:cubicBezTo>
                  <a:lnTo>
                    <a:pt x="38492" y="2492"/>
                  </a:lnTo>
                  <a:cubicBezTo>
                    <a:pt x="38560" y="2457"/>
                    <a:pt x="38594" y="2423"/>
                    <a:pt x="38594" y="2389"/>
                  </a:cubicBezTo>
                  <a:cubicBezTo>
                    <a:pt x="38569" y="2339"/>
                    <a:pt x="38544" y="2308"/>
                    <a:pt x="38519" y="2308"/>
                  </a:cubicBezTo>
                  <a:close/>
                  <a:moveTo>
                    <a:pt x="61354" y="2287"/>
                  </a:moveTo>
                  <a:cubicBezTo>
                    <a:pt x="61320" y="2287"/>
                    <a:pt x="61286" y="2321"/>
                    <a:pt x="61252" y="2355"/>
                  </a:cubicBezTo>
                  <a:cubicBezTo>
                    <a:pt x="61252" y="2389"/>
                    <a:pt x="61286" y="2457"/>
                    <a:pt x="61320" y="2457"/>
                  </a:cubicBezTo>
                  <a:lnTo>
                    <a:pt x="61422" y="2492"/>
                  </a:lnTo>
                  <a:lnTo>
                    <a:pt x="61456" y="2492"/>
                  </a:lnTo>
                  <a:cubicBezTo>
                    <a:pt x="61490" y="2492"/>
                    <a:pt x="61525" y="2492"/>
                    <a:pt x="61525" y="2423"/>
                  </a:cubicBezTo>
                  <a:cubicBezTo>
                    <a:pt x="61559" y="2389"/>
                    <a:pt x="61525" y="2355"/>
                    <a:pt x="61490" y="2321"/>
                  </a:cubicBezTo>
                  <a:lnTo>
                    <a:pt x="61354" y="2287"/>
                  </a:lnTo>
                  <a:close/>
                  <a:moveTo>
                    <a:pt x="37911" y="2389"/>
                  </a:moveTo>
                  <a:lnTo>
                    <a:pt x="37809" y="2423"/>
                  </a:lnTo>
                  <a:cubicBezTo>
                    <a:pt x="37741" y="2423"/>
                    <a:pt x="37707" y="2457"/>
                    <a:pt x="37741" y="2492"/>
                  </a:cubicBezTo>
                  <a:cubicBezTo>
                    <a:pt x="37741" y="2560"/>
                    <a:pt x="37775" y="2594"/>
                    <a:pt x="37809" y="2594"/>
                  </a:cubicBezTo>
                  <a:lnTo>
                    <a:pt x="37843" y="2594"/>
                  </a:lnTo>
                  <a:lnTo>
                    <a:pt x="37946" y="2560"/>
                  </a:lnTo>
                  <a:cubicBezTo>
                    <a:pt x="37980" y="2560"/>
                    <a:pt x="38014" y="2526"/>
                    <a:pt x="38014" y="2457"/>
                  </a:cubicBezTo>
                  <a:cubicBezTo>
                    <a:pt x="38014" y="2423"/>
                    <a:pt x="37946" y="2389"/>
                    <a:pt x="37911" y="2389"/>
                  </a:cubicBezTo>
                  <a:close/>
                  <a:moveTo>
                    <a:pt x="37379" y="2478"/>
                  </a:moveTo>
                  <a:cubicBezTo>
                    <a:pt x="37365" y="2478"/>
                    <a:pt x="37350" y="2482"/>
                    <a:pt x="37331" y="2492"/>
                  </a:cubicBezTo>
                  <a:lnTo>
                    <a:pt x="37229" y="2492"/>
                  </a:lnTo>
                  <a:cubicBezTo>
                    <a:pt x="37195" y="2492"/>
                    <a:pt x="37161" y="2560"/>
                    <a:pt x="37161" y="2594"/>
                  </a:cubicBezTo>
                  <a:cubicBezTo>
                    <a:pt x="37161" y="2628"/>
                    <a:pt x="37195" y="2662"/>
                    <a:pt x="37263" y="2662"/>
                  </a:cubicBezTo>
                  <a:lnTo>
                    <a:pt x="37365" y="2662"/>
                  </a:lnTo>
                  <a:cubicBezTo>
                    <a:pt x="37434" y="2628"/>
                    <a:pt x="37468" y="2594"/>
                    <a:pt x="37434" y="2560"/>
                  </a:cubicBezTo>
                  <a:cubicBezTo>
                    <a:pt x="37434" y="2510"/>
                    <a:pt x="37415" y="2478"/>
                    <a:pt x="37379" y="2478"/>
                  </a:cubicBezTo>
                  <a:close/>
                  <a:moveTo>
                    <a:pt x="61900" y="2457"/>
                  </a:moveTo>
                  <a:cubicBezTo>
                    <a:pt x="61866" y="2457"/>
                    <a:pt x="61832" y="2492"/>
                    <a:pt x="61798" y="2526"/>
                  </a:cubicBezTo>
                  <a:cubicBezTo>
                    <a:pt x="61798" y="2560"/>
                    <a:pt x="61832" y="2628"/>
                    <a:pt x="61866" y="2628"/>
                  </a:cubicBezTo>
                  <a:lnTo>
                    <a:pt x="61968" y="2662"/>
                  </a:lnTo>
                  <a:lnTo>
                    <a:pt x="62002" y="2662"/>
                  </a:lnTo>
                  <a:cubicBezTo>
                    <a:pt x="62036" y="2662"/>
                    <a:pt x="62071" y="2628"/>
                    <a:pt x="62071" y="2594"/>
                  </a:cubicBezTo>
                  <a:cubicBezTo>
                    <a:pt x="62105" y="2560"/>
                    <a:pt x="62071" y="2492"/>
                    <a:pt x="62036" y="2492"/>
                  </a:cubicBezTo>
                  <a:lnTo>
                    <a:pt x="61900" y="2457"/>
                  </a:lnTo>
                  <a:close/>
                  <a:moveTo>
                    <a:pt x="36785" y="2560"/>
                  </a:moveTo>
                  <a:lnTo>
                    <a:pt x="36683" y="2594"/>
                  </a:lnTo>
                  <a:cubicBezTo>
                    <a:pt x="36615" y="2594"/>
                    <a:pt x="36581" y="2628"/>
                    <a:pt x="36581" y="2662"/>
                  </a:cubicBezTo>
                  <a:cubicBezTo>
                    <a:pt x="36615" y="2730"/>
                    <a:pt x="36649" y="2764"/>
                    <a:pt x="36683" y="2764"/>
                  </a:cubicBezTo>
                  <a:lnTo>
                    <a:pt x="36820" y="2730"/>
                  </a:lnTo>
                  <a:cubicBezTo>
                    <a:pt x="36854" y="2730"/>
                    <a:pt x="36888" y="2696"/>
                    <a:pt x="36888" y="2628"/>
                  </a:cubicBezTo>
                  <a:cubicBezTo>
                    <a:pt x="36888" y="2594"/>
                    <a:pt x="36820" y="2560"/>
                    <a:pt x="36785" y="2560"/>
                  </a:cubicBezTo>
                  <a:close/>
                  <a:moveTo>
                    <a:pt x="36253" y="2649"/>
                  </a:moveTo>
                  <a:cubicBezTo>
                    <a:pt x="36239" y="2649"/>
                    <a:pt x="36224" y="2653"/>
                    <a:pt x="36205" y="2662"/>
                  </a:cubicBezTo>
                  <a:lnTo>
                    <a:pt x="36103" y="2662"/>
                  </a:lnTo>
                  <a:cubicBezTo>
                    <a:pt x="36069" y="2662"/>
                    <a:pt x="36035" y="2730"/>
                    <a:pt x="36035" y="2764"/>
                  </a:cubicBezTo>
                  <a:cubicBezTo>
                    <a:pt x="36035" y="2799"/>
                    <a:pt x="36069" y="2833"/>
                    <a:pt x="36103" y="2833"/>
                  </a:cubicBezTo>
                  <a:lnTo>
                    <a:pt x="36239" y="2833"/>
                  </a:lnTo>
                  <a:cubicBezTo>
                    <a:pt x="36274" y="2799"/>
                    <a:pt x="36308" y="2764"/>
                    <a:pt x="36308" y="2730"/>
                  </a:cubicBezTo>
                  <a:cubicBezTo>
                    <a:pt x="36308" y="2680"/>
                    <a:pt x="36289" y="2649"/>
                    <a:pt x="36253" y="2649"/>
                  </a:cubicBezTo>
                  <a:close/>
                  <a:moveTo>
                    <a:pt x="62480" y="2628"/>
                  </a:moveTo>
                  <a:cubicBezTo>
                    <a:pt x="62412" y="2628"/>
                    <a:pt x="62378" y="2628"/>
                    <a:pt x="62344" y="2696"/>
                  </a:cubicBezTo>
                  <a:cubicBezTo>
                    <a:pt x="62344" y="2730"/>
                    <a:pt x="62378" y="2764"/>
                    <a:pt x="62412" y="2799"/>
                  </a:cubicBezTo>
                  <a:lnTo>
                    <a:pt x="62514" y="2833"/>
                  </a:lnTo>
                  <a:lnTo>
                    <a:pt x="62548" y="2833"/>
                  </a:lnTo>
                  <a:cubicBezTo>
                    <a:pt x="62582" y="2833"/>
                    <a:pt x="62617" y="2799"/>
                    <a:pt x="62617" y="2764"/>
                  </a:cubicBezTo>
                  <a:cubicBezTo>
                    <a:pt x="62651" y="2730"/>
                    <a:pt x="62617" y="2662"/>
                    <a:pt x="62582" y="2662"/>
                  </a:cubicBezTo>
                  <a:lnTo>
                    <a:pt x="62480" y="2628"/>
                  </a:lnTo>
                  <a:close/>
                  <a:moveTo>
                    <a:pt x="35659" y="2730"/>
                  </a:moveTo>
                  <a:lnTo>
                    <a:pt x="35523" y="2764"/>
                  </a:lnTo>
                  <a:cubicBezTo>
                    <a:pt x="35489" y="2764"/>
                    <a:pt x="35455" y="2799"/>
                    <a:pt x="35455" y="2867"/>
                  </a:cubicBezTo>
                  <a:cubicBezTo>
                    <a:pt x="35455" y="2901"/>
                    <a:pt x="35523" y="2935"/>
                    <a:pt x="35557" y="2935"/>
                  </a:cubicBezTo>
                  <a:lnTo>
                    <a:pt x="35659" y="2901"/>
                  </a:lnTo>
                  <a:cubicBezTo>
                    <a:pt x="35728" y="2901"/>
                    <a:pt x="35762" y="2867"/>
                    <a:pt x="35762" y="2799"/>
                  </a:cubicBezTo>
                  <a:cubicBezTo>
                    <a:pt x="35728" y="2764"/>
                    <a:pt x="35693" y="2730"/>
                    <a:pt x="35659" y="2730"/>
                  </a:cubicBezTo>
                  <a:close/>
                  <a:moveTo>
                    <a:pt x="35112" y="2819"/>
                  </a:moveTo>
                  <a:cubicBezTo>
                    <a:pt x="35100" y="2819"/>
                    <a:pt x="35088" y="2824"/>
                    <a:pt x="35079" y="2833"/>
                  </a:cubicBezTo>
                  <a:lnTo>
                    <a:pt x="34977" y="2833"/>
                  </a:lnTo>
                  <a:cubicBezTo>
                    <a:pt x="34909" y="2833"/>
                    <a:pt x="34875" y="2901"/>
                    <a:pt x="34909" y="2935"/>
                  </a:cubicBezTo>
                  <a:cubicBezTo>
                    <a:pt x="34909" y="2969"/>
                    <a:pt x="34943" y="3003"/>
                    <a:pt x="34977" y="3003"/>
                  </a:cubicBezTo>
                  <a:lnTo>
                    <a:pt x="35113" y="3003"/>
                  </a:lnTo>
                  <a:cubicBezTo>
                    <a:pt x="35147" y="2969"/>
                    <a:pt x="35182" y="2935"/>
                    <a:pt x="35182" y="2901"/>
                  </a:cubicBezTo>
                  <a:cubicBezTo>
                    <a:pt x="35182" y="2851"/>
                    <a:pt x="35145" y="2819"/>
                    <a:pt x="35112" y="2819"/>
                  </a:cubicBezTo>
                  <a:close/>
                  <a:moveTo>
                    <a:pt x="62974" y="2784"/>
                  </a:moveTo>
                  <a:cubicBezTo>
                    <a:pt x="62938" y="2784"/>
                    <a:pt x="62914" y="2809"/>
                    <a:pt x="62890" y="2833"/>
                  </a:cubicBezTo>
                  <a:cubicBezTo>
                    <a:pt x="62890" y="2901"/>
                    <a:pt x="62924" y="2935"/>
                    <a:pt x="62958" y="2969"/>
                  </a:cubicBezTo>
                  <a:lnTo>
                    <a:pt x="63060" y="2969"/>
                  </a:lnTo>
                  <a:cubicBezTo>
                    <a:pt x="63094" y="3003"/>
                    <a:pt x="63094" y="3003"/>
                    <a:pt x="63094" y="3003"/>
                  </a:cubicBezTo>
                  <a:cubicBezTo>
                    <a:pt x="63128" y="3003"/>
                    <a:pt x="63162" y="2969"/>
                    <a:pt x="63197" y="2935"/>
                  </a:cubicBezTo>
                  <a:cubicBezTo>
                    <a:pt x="63197" y="2867"/>
                    <a:pt x="63162" y="2833"/>
                    <a:pt x="63128" y="2833"/>
                  </a:cubicBezTo>
                  <a:lnTo>
                    <a:pt x="63026" y="2799"/>
                  </a:lnTo>
                  <a:cubicBezTo>
                    <a:pt x="63006" y="2789"/>
                    <a:pt x="62989" y="2784"/>
                    <a:pt x="62974" y="2784"/>
                  </a:cubicBezTo>
                  <a:close/>
                  <a:moveTo>
                    <a:pt x="34533" y="2901"/>
                  </a:moveTo>
                  <a:lnTo>
                    <a:pt x="34397" y="2935"/>
                  </a:lnTo>
                  <a:cubicBezTo>
                    <a:pt x="34363" y="2935"/>
                    <a:pt x="34329" y="2969"/>
                    <a:pt x="34329" y="3037"/>
                  </a:cubicBezTo>
                  <a:cubicBezTo>
                    <a:pt x="34329" y="3072"/>
                    <a:pt x="34363" y="3106"/>
                    <a:pt x="34431" y="3106"/>
                  </a:cubicBezTo>
                  <a:lnTo>
                    <a:pt x="34533" y="3072"/>
                  </a:lnTo>
                  <a:cubicBezTo>
                    <a:pt x="34602" y="3072"/>
                    <a:pt x="34636" y="3037"/>
                    <a:pt x="34602" y="2969"/>
                  </a:cubicBezTo>
                  <a:cubicBezTo>
                    <a:pt x="34602" y="2935"/>
                    <a:pt x="34567" y="2901"/>
                    <a:pt x="34533" y="2901"/>
                  </a:cubicBezTo>
                  <a:close/>
                  <a:moveTo>
                    <a:pt x="63572" y="2935"/>
                  </a:moveTo>
                  <a:cubicBezTo>
                    <a:pt x="63504" y="2935"/>
                    <a:pt x="63470" y="2969"/>
                    <a:pt x="63470" y="3003"/>
                  </a:cubicBezTo>
                  <a:cubicBezTo>
                    <a:pt x="63435" y="3072"/>
                    <a:pt x="63470" y="3106"/>
                    <a:pt x="63504" y="3106"/>
                  </a:cubicBezTo>
                  <a:lnTo>
                    <a:pt x="63606" y="3140"/>
                  </a:lnTo>
                  <a:lnTo>
                    <a:pt x="63640" y="3140"/>
                  </a:lnTo>
                  <a:cubicBezTo>
                    <a:pt x="63674" y="3140"/>
                    <a:pt x="63708" y="3140"/>
                    <a:pt x="63743" y="3106"/>
                  </a:cubicBezTo>
                  <a:cubicBezTo>
                    <a:pt x="63743" y="3037"/>
                    <a:pt x="63708" y="3003"/>
                    <a:pt x="63674" y="2969"/>
                  </a:cubicBezTo>
                  <a:lnTo>
                    <a:pt x="63572" y="2935"/>
                  </a:lnTo>
                  <a:close/>
                  <a:moveTo>
                    <a:pt x="33851" y="3003"/>
                  </a:moveTo>
                  <a:cubicBezTo>
                    <a:pt x="33783" y="3003"/>
                    <a:pt x="33748" y="3072"/>
                    <a:pt x="33783" y="3106"/>
                  </a:cubicBezTo>
                  <a:cubicBezTo>
                    <a:pt x="33783" y="3140"/>
                    <a:pt x="33817" y="3174"/>
                    <a:pt x="33851" y="3174"/>
                  </a:cubicBezTo>
                  <a:lnTo>
                    <a:pt x="33987" y="3174"/>
                  </a:lnTo>
                  <a:cubicBezTo>
                    <a:pt x="34021" y="3140"/>
                    <a:pt x="34056" y="3106"/>
                    <a:pt x="34056" y="3072"/>
                  </a:cubicBezTo>
                  <a:cubicBezTo>
                    <a:pt x="34056" y="3003"/>
                    <a:pt x="33987" y="3003"/>
                    <a:pt x="33953" y="3003"/>
                  </a:cubicBezTo>
                  <a:close/>
                  <a:moveTo>
                    <a:pt x="33373" y="3072"/>
                  </a:moveTo>
                  <a:lnTo>
                    <a:pt x="33271" y="3106"/>
                  </a:lnTo>
                  <a:cubicBezTo>
                    <a:pt x="33237" y="3106"/>
                    <a:pt x="33202" y="3140"/>
                    <a:pt x="33202" y="3208"/>
                  </a:cubicBezTo>
                  <a:cubicBezTo>
                    <a:pt x="33202" y="3242"/>
                    <a:pt x="33237" y="3276"/>
                    <a:pt x="33271" y="3276"/>
                  </a:cubicBezTo>
                  <a:lnTo>
                    <a:pt x="33305" y="3276"/>
                  </a:lnTo>
                  <a:lnTo>
                    <a:pt x="33407" y="3242"/>
                  </a:lnTo>
                  <a:cubicBezTo>
                    <a:pt x="33475" y="3242"/>
                    <a:pt x="33475" y="3208"/>
                    <a:pt x="33475" y="3140"/>
                  </a:cubicBezTo>
                  <a:cubicBezTo>
                    <a:pt x="33475" y="3106"/>
                    <a:pt x="33441" y="3072"/>
                    <a:pt x="33373" y="3072"/>
                  </a:cubicBezTo>
                  <a:close/>
                  <a:moveTo>
                    <a:pt x="64118" y="3106"/>
                  </a:moveTo>
                  <a:cubicBezTo>
                    <a:pt x="64050" y="3106"/>
                    <a:pt x="64016" y="3140"/>
                    <a:pt x="64016" y="3174"/>
                  </a:cubicBezTo>
                  <a:cubicBezTo>
                    <a:pt x="63981" y="3208"/>
                    <a:pt x="64016" y="3276"/>
                    <a:pt x="64050" y="3276"/>
                  </a:cubicBezTo>
                  <a:lnTo>
                    <a:pt x="64186" y="3310"/>
                  </a:lnTo>
                  <a:cubicBezTo>
                    <a:pt x="64220" y="3310"/>
                    <a:pt x="64254" y="3276"/>
                    <a:pt x="64289" y="3242"/>
                  </a:cubicBezTo>
                  <a:cubicBezTo>
                    <a:pt x="64289" y="3208"/>
                    <a:pt x="64254" y="3174"/>
                    <a:pt x="64220" y="3140"/>
                  </a:cubicBezTo>
                  <a:lnTo>
                    <a:pt x="64118" y="3106"/>
                  </a:lnTo>
                  <a:close/>
                  <a:moveTo>
                    <a:pt x="32691" y="3174"/>
                  </a:moveTo>
                  <a:cubicBezTo>
                    <a:pt x="32657" y="3174"/>
                    <a:pt x="32622" y="3242"/>
                    <a:pt x="32622" y="3276"/>
                  </a:cubicBezTo>
                  <a:cubicBezTo>
                    <a:pt x="32657" y="3310"/>
                    <a:pt x="32691" y="3345"/>
                    <a:pt x="32725" y="3345"/>
                  </a:cubicBezTo>
                  <a:lnTo>
                    <a:pt x="32861" y="3345"/>
                  </a:lnTo>
                  <a:cubicBezTo>
                    <a:pt x="32895" y="3345"/>
                    <a:pt x="32930" y="3276"/>
                    <a:pt x="32930" y="3242"/>
                  </a:cubicBezTo>
                  <a:cubicBezTo>
                    <a:pt x="32895" y="3208"/>
                    <a:pt x="32861" y="3174"/>
                    <a:pt x="32827" y="3174"/>
                  </a:cubicBezTo>
                  <a:close/>
                  <a:moveTo>
                    <a:pt x="32247" y="3242"/>
                  </a:moveTo>
                  <a:lnTo>
                    <a:pt x="32145" y="3276"/>
                  </a:lnTo>
                  <a:cubicBezTo>
                    <a:pt x="32111" y="3276"/>
                    <a:pt x="32076" y="3310"/>
                    <a:pt x="32076" y="3379"/>
                  </a:cubicBezTo>
                  <a:cubicBezTo>
                    <a:pt x="32076" y="3413"/>
                    <a:pt x="32111" y="3447"/>
                    <a:pt x="32145" y="3447"/>
                  </a:cubicBezTo>
                  <a:lnTo>
                    <a:pt x="32179" y="3447"/>
                  </a:lnTo>
                  <a:lnTo>
                    <a:pt x="32281" y="3413"/>
                  </a:lnTo>
                  <a:cubicBezTo>
                    <a:pt x="32315" y="3413"/>
                    <a:pt x="32349" y="3379"/>
                    <a:pt x="32349" y="3310"/>
                  </a:cubicBezTo>
                  <a:cubicBezTo>
                    <a:pt x="32349" y="3276"/>
                    <a:pt x="32315" y="3242"/>
                    <a:pt x="32247" y="3242"/>
                  </a:cubicBezTo>
                  <a:close/>
                  <a:moveTo>
                    <a:pt x="64664" y="3276"/>
                  </a:moveTo>
                  <a:cubicBezTo>
                    <a:pt x="64630" y="3276"/>
                    <a:pt x="64562" y="3276"/>
                    <a:pt x="64562" y="3345"/>
                  </a:cubicBezTo>
                  <a:cubicBezTo>
                    <a:pt x="64527" y="3379"/>
                    <a:pt x="64562" y="3413"/>
                    <a:pt x="64596" y="3447"/>
                  </a:cubicBezTo>
                  <a:lnTo>
                    <a:pt x="64732" y="3481"/>
                  </a:lnTo>
                  <a:cubicBezTo>
                    <a:pt x="64766" y="3481"/>
                    <a:pt x="64800" y="3447"/>
                    <a:pt x="64835" y="3413"/>
                  </a:cubicBezTo>
                  <a:cubicBezTo>
                    <a:pt x="64835" y="3379"/>
                    <a:pt x="64800" y="3310"/>
                    <a:pt x="64766" y="3310"/>
                  </a:cubicBezTo>
                  <a:lnTo>
                    <a:pt x="64664" y="3276"/>
                  </a:lnTo>
                  <a:close/>
                  <a:moveTo>
                    <a:pt x="31565" y="3345"/>
                  </a:moveTo>
                  <a:cubicBezTo>
                    <a:pt x="31530" y="3379"/>
                    <a:pt x="31496" y="3413"/>
                    <a:pt x="31496" y="3447"/>
                  </a:cubicBezTo>
                  <a:cubicBezTo>
                    <a:pt x="31496" y="3481"/>
                    <a:pt x="31530" y="3515"/>
                    <a:pt x="31599" y="3515"/>
                  </a:cubicBezTo>
                  <a:lnTo>
                    <a:pt x="31701" y="3515"/>
                  </a:lnTo>
                  <a:cubicBezTo>
                    <a:pt x="31769" y="3515"/>
                    <a:pt x="31803" y="3447"/>
                    <a:pt x="31769" y="3413"/>
                  </a:cubicBezTo>
                  <a:cubicBezTo>
                    <a:pt x="31769" y="3379"/>
                    <a:pt x="31735" y="3345"/>
                    <a:pt x="31701" y="3345"/>
                  </a:cubicBezTo>
                  <a:close/>
                  <a:moveTo>
                    <a:pt x="31121" y="3413"/>
                  </a:moveTo>
                  <a:lnTo>
                    <a:pt x="31019" y="3447"/>
                  </a:lnTo>
                  <a:cubicBezTo>
                    <a:pt x="30950" y="3447"/>
                    <a:pt x="30916" y="3481"/>
                    <a:pt x="30950" y="3549"/>
                  </a:cubicBezTo>
                  <a:cubicBezTo>
                    <a:pt x="30950" y="3583"/>
                    <a:pt x="30984" y="3618"/>
                    <a:pt x="31019" y="3618"/>
                  </a:cubicBezTo>
                  <a:lnTo>
                    <a:pt x="31155" y="3583"/>
                  </a:lnTo>
                  <a:cubicBezTo>
                    <a:pt x="31189" y="3583"/>
                    <a:pt x="31223" y="3549"/>
                    <a:pt x="31223" y="3481"/>
                  </a:cubicBezTo>
                  <a:cubicBezTo>
                    <a:pt x="31223" y="3447"/>
                    <a:pt x="31155" y="3413"/>
                    <a:pt x="31121" y="3413"/>
                  </a:cubicBezTo>
                  <a:close/>
                  <a:moveTo>
                    <a:pt x="65174" y="3433"/>
                  </a:moveTo>
                  <a:cubicBezTo>
                    <a:pt x="65142" y="3433"/>
                    <a:pt x="65108" y="3457"/>
                    <a:pt x="65108" y="3481"/>
                  </a:cubicBezTo>
                  <a:cubicBezTo>
                    <a:pt x="65073" y="3549"/>
                    <a:pt x="65108" y="3583"/>
                    <a:pt x="65176" y="3618"/>
                  </a:cubicBezTo>
                  <a:lnTo>
                    <a:pt x="65278" y="3652"/>
                  </a:lnTo>
                  <a:cubicBezTo>
                    <a:pt x="65346" y="3652"/>
                    <a:pt x="65380" y="3618"/>
                    <a:pt x="65380" y="3583"/>
                  </a:cubicBezTo>
                  <a:cubicBezTo>
                    <a:pt x="65380" y="3549"/>
                    <a:pt x="65346" y="3481"/>
                    <a:pt x="65312" y="3481"/>
                  </a:cubicBezTo>
                  <a:lnTo>
                    <a:pt x="65210" y="3447"/>
                  </a:lnTo>
                  <a:cubicBezTo>
                    <a:pt x="65200" y="3437"/>
                    <a:pt x="65187" y="3433"/>
                    <a:pt x="65174" y="3433"/>
                  </a:cubicBezTo>
                  <a:close/>
                  <a:moveTo>
                    <a:pt x="30439" y="3515"/>
                  </a:moveTo>
                  <a:cubicBezTo>
                    <a:pt x="30404" y="3549"/>
                    <a:pt x="30370" y="3583"/>
                    <a:pt x="30370" y="3618"/>
                  </a:cubicBezTo>
                  <a:cubicBezTo>
                    <a:pt x="30370" y="3652"/>
                    <a:pt x="30404" y="3686"/>
                    <a:pt x="30439" y="3686"/>
                  </a:cubicBezTo>
                  <a:lnTo>
                    <a:pt x="30575" y="3686"/>
                  </a:lnTo>
                  <a:cubicBezTo>
                    <a:pt x="30643" y="3686"/>
                    <a:pt x="30677" y="3618"/>
                    <a:pt x="30643" y="3583"/>
                  </a:cubicBezTo>
                  <a:cubicBezTo>
                    <a:pt x="30643" y="3549"/>
                    <a:pt x="30609" y="3515"/>
                    <a:pt x="30541" y="3515"/>
                  </a:cubicBezTo>
                  <a:close/>
                  <a:moveTo>
                    <a:pt x="29995" y="3583"/>
                  </a:moveTo>
                  <a:lnTo>
                    <a:pt x="29893" y="3618"/>
                  </a:lnTo>
                  <a:cubicBezTo>
                    <a:pt x="29824" y="3618"/>
                    <a:pt x="29790" y="3652"/>
                    <a:pt x="29790" y="3720"/>
                  </a:cubicBezTo>
                  <a:cubicBezTo>
                    <a:pt x="29824" y="3754"/>
                    <a:pt x="29858" y="3788"/>
                    <a:pt x="29893" y="3788"/>
                  </a:cubicBezTo>
                  <a:lnTo>
                    <a:pt x="30029" y="3754"/>
                  </a:lnTo>
                  <a:cubicBezTo>
                    <a:pt x="30063" y="3754"/>
                    <a:pt x="30097" y="3720"/>
                    <a:pt x="30097" y="3686"/>
                  </a:cubicBezTo>
                  <a:cubicBezTo>
                    <a:pt x="30097" y="3618"/>
                    <a:pt x="30029" y="3583"/>
                    <a:pt x="29995" y="3583"/>
                  </a:cubicBezTo>
                  <a:close/>
                  <a:moveTo>
                    <a:pt x="65720" y="3603"/>
                  </a:moveTo>
                  <a:cubicBezTo>
                    <a:pt x="65688" y="3603"/>
                    <a:pt x="65653" y="3628"/>
                    <a:pt x="65653" y="3652"/>
                  </a:cubicBezTo>
                  <a:cubicBezTo>
                    <a:pt x="65619" y="3720"/>
                    <a:pt x="65653" y="3754"/>
                    <a:pt x="65722" y="3754"/>
                  </a:cubicBezTo>
                  <a:lnTo>
                    <a:pt x="65824" y="3788"/>
                  </a:lnTo>
                  <a:lnTo>
                    <a:pt x="65858" y="3788"/>
                  </a:lnTo>
                  <a:cubicBezTo>
                    <a:pt x="65892" y="3788"/>
                    <a:pt x="65926" y="3788"/>
                    <a:pt x="65926" y="3754"/>
                  </a:cubicBezTo>
                  <a:cubicBezTo>
                    <a:pt x="65926" y="3686"/>
                    <a:pt x="65926" y="3652"/>
                    <a:pt x="65858" y="3652"/>
                  </a:cubicBezTo>
                  <a:lnTo>
                    <a:pt x="65756" y="3618"/>
                  </a:lnTo>
                  <a:cubicBezTo>
                    <a:pt x="65746" y="3608"/>
                    <a:pt x="65733" y="3603"/>
                    <a:pt x="65720" y="3603"/>
                  </a:cubicBezTo>
                  <a:close/>
                  <a:moveTo>
                    <a:pt x="29312" y="3686"/>
                  </a:moveTo>
                  <a:cubicBezTo>
                    <a:pt x="29278" y="3720"/>
                    <a:pt x="29244" y="3754"/>
                    <a:pt x="29244" y="3788"/>
                  </a:cubicBezTo>
                  <a:cubicBezTo>
                    <a:pt x="29244" y="3856"/>
                    <a:pt x="29278" y="3856"/>
                    <a:pt x="29312" y="3856"/>
                  </a:cubicBezTo>
                  <a:lnTo>
                    <a:pt x="29449" y="3856"/>
                  </a:lnTo>
                  <a:cubicBezTo>
                    <a:pt x="29483" y="3856"/>
                    <a:pt x="29517" y="3788"/>
                    <a:pt x="29517" y="3754"/>
                  </a:cubicBezTo>
                  <a:cubicBezTo>
                    <a:pt x="29517" y="3720"/>
                    <a:pt x="29483" y="3686"/>
                    <a:pt x="29415" y="3686"/>
                  </a:cubicBezTo>
                  <a:close/>
                  <a:moveTo>
                    <a:pt x="28869" y="3754"/>
                  </a:moveTo>
                  <a:lnTo>
                    <a:pt x="28732" y="3788"/>
                  </a:lnTo>
                  <a:cubicBezTo>
                    <a:pt x="28698" y="3788"/>
                    <a:pt x="28664" y="3822"/>
                    <a:pt x="28664" y="3891"/>
                  </a:cubicBezTo>
                  <a:cubicBezTo>
                    <a:pt x="28664" y="3925"/>
                    <a:pt x="28732" y="3959"/>
                    <a:pt x="28766" y="3959"/>
                  </a:cubicBezTo>
                  <a:lnTo>
                    <a:pt x="28869" y="3925"/>
                  </a:lnTo>
                  <a:cubicBezTo>
                    <a:pt x="28937" y="3925"/>
                    <a:pt x="28971" y="3891"/>
                    <a:pt x="28971" y="3856"/>
                  </a:cubicBezTo>
                  <a:cubicBezTo>
                    <a:pt x="28937" y="3788"/>
                    <a:pt x="28903" y="3754"/>
                    <a:pt x="28869" y="3754"/>
                  </a:cubicBezTo>
                  <a:close/>
                  <a:moveTo>
                    <a:pt x="66302" y="3754"/>
                  </a:moveTo>
                  <a:cubicBezTo>
                    <a:pt x="66268" y="3754"/>
                    <a:pt x="66199" y="3788"/>
                    <a:pt x="66199" y="3822"/>
                  </a:cubicBezTo>
                  <a:cubicBezTo>
                    <a:pt x="66199" y="3856"/>
                    <a:pt x="66199" y="3925"/>
                    <a:pt x="66268" y="3925"/>
                  </a:cubicBezTo>
                  <a:lnTo>
                    <a:pt x="66370" y="3959"/>
                  </a:lnTo>
                  <a:lnTo>
                    <a:pt x="66404" y="3959"/>
                  </a:lnTo>
                  <a:cubicBezTo>
                    <a:pt x="66438" y="3959"/>
                    <a:pt x="66472" y="3959"/>
                    <a:pt x="66472" y="3891"/>
                  </a:cubicBezTo>
                  <a:cubicBezTo>
                    <a:pt x="66472" y="3856"/>
                    <a:pt x="66472" y="3822"/>
                    <a:pt x="66404" y="3788"/>
                  </a:cubicBezTo>
                  <a:lnTo>
                    <a:pt x="66302" y="3754"/>
                  </a:lnTo>
                  <a:close/>
                  <a:moveTo>
                    <a:pt x="28186" y="3856"/>
                  </a:moveTo>
                  <a:cubicBezTo>
                    <a:pt x="28118" y="3891"/>
                    <a:pt x="28084" y="3925"/>
                    <a:pt x="28118" y="3959"/>
                  </a:cubicBezTo>
                  <a:cubicBezTo>
                    <a:pt x="28118" y="4027"/>
                    <a:pt x="28152" y="4027"/>
                    <a:pt x="28186" y="4027"/>
                  </a:cubicBezTo>
                  <a:lnTo>
                    <a:pt x="28323" y="4027"/>
                  </a:lnTo>
                  <a:cubicBezTo>
                    <a:pt x="28357" y="4027"/>
                    <a:pt x="28391" y="3959"/>
                    <a:pt x="28391" y="3925"/>
                  </a:cubicBezTo>
                  <a:cubicBezTo>
                    <a:pt x="28391" y="3891"/>
                    <a:pt x="28323" y="3856"/>
                    <a:pt x="28289" y="3856"/>
                  </a:cubicBezTo>
                  <a:close/>
                  <a:moveTo>
                    <a:pt x="27709" y="3925"/>
                  </a:moveTo>
                  <a:lnTo>
                    <a:pt x="27606" y="3959"/>
                  </a:lnTo>
                  <a:cubicBezTo>
                    <a:pt x="27572" y="3959"/>
                    <a:pt x="27538" y="3993"/>
                    <a:pt x="27538" y="4061"/>
                  </a:cubicBezTo>
                  <a:cubicBezTo>
                    <a:pt x="27538" y="4095"/>
                    <a:pt x="27572" y="4129"/>
                    <a:pt x="27640" y="4129"/>
                  </a:cubicBezTo>
                  <a:lnTo>
                    <a:pt x="27743" y="4095"/>
                  </a:lnTo>
                  <a:cubicBezTo>
                    <a:pt x="27811" y="4095"/>
                    <a:pt x="27845" y="4061"/>
                    <a:pt x="27811" y="4027"/>
                  </a:cubicBezTo>
                  <a:cubicBezTo>
                    <a:pt x="27811" y="3959"/>
                    <a:pt x="27777" y="3925"/>
                    <a:pt x="27709" y="3925"/>
                  </a:cubicBezTo>
                  <a:close/>
                  <a:moveTo>
                    <a:pt x="66848" y="3925"/>
                  </a:moveTo>
                  <a:cubicBezTo>
                    <a:pt x="66814" y="3925"/>
                    <a:pt x="66745" y="3959"/>
                    <a:pt x="66745" y="3993"/>
                  </a:cubicBezTo>
                  <a:cubicBezTo>
                    <a:pt x="66745" y="4027"/>
                    <a:pt x="66745" y="4095"/>
                    <a:pt x="66814" y="4095"/>
                  </a:cubicBezTo>
                  <a:lnTo>
                    <a:pt x="66916" y="4129"/>
                  </a:lnTo>
                  <a:lnTo>
                    <a:pt x="66950" y="4129"/>
                  </a:lnTo>
                  <a:cubicBezTo>
                    <a:pt x="66984" y="4129"/>
                    <a:pt x="67018" y="4095"/>
                    <a:pt x="67018" y="4061"/>
                  </a:cubicBezTo>
                  <a:cubicBezTo>
                    <a:pt x="67053" y="4027"/>
                    <a:pt x="67018" y="3959"/>
                    <a:pt x="66950" y="3959"/>
                  </a:cubicBezTo>
                  <a:lnTo>
                    <a:pt x="66848" y="3925"/>
                  </a:lnTo>
                  <a:close/>
                  <a:moveTo>
                    <a:pt x="27163" y="4027"/>
                  </a:moveTo>
                  <a:lnTo>
                    <a:pt x="27060" y="4061"/>
                  </a:lnTo>
                  <a:cubicBezTo>
                    <a:pt x="26992" y="4061"/>
                    <a:pt x="26958" y="4095"/>
                    <a:pt x="26958" y="4129"/>
                  </a:cubicBezTo>
                  <a:cubicBezTo>
                    <a:pt x="26992" y="4198"/>
                    <a:pt x="27026" y="4232"/>
                    <a:pt x="27060" y="4232"/>
                  </a:cubicBezTo>
                  <a:lnTo>
                    <a:pt x="27197" y="4198"/>
                  </a:lnTo>
                  <a:cubicBezTo>
                    <a:pt x="27231" y="4198"/>
                    <a:pt x="27265" y="4164"/>
                    <a:pt x="27265" y="4095"/>
                  </a:cubicBezTo>
                  <a:cubicBezTo>
                    <a:pt x="27265" y="4061"/>
                    <a:pt x="27197" y="4027"/>
                    <a:pt x="27163" y="4027"/>
                  </a:cubicBezTo>
                  <a:close/>
                  <a:moveTo>
                    <a:pt x="26630" y="4116"/>
                  </a:moveTo>
                  <a:cubicBezTo>
                    <a:pt x="26617" y="4116"/>
                    <a:pt x="26601" y="4120"/>
                    <a:pt x="26583" y="4129"/>
                  </a:cubicBezTo>
                  <a:lnTo>
                    <a:pt x="26480" y="4129"/>
                  </a:lnTo>
                  <a:cubicBezTo>
                    <a:pt x="26446" y="4129"/>
                    <a:pt x="26412" y="4198"/>
                    <a:pt x="26412" y="4232"/>
                  </a:cubicBezTo>
                  <a:cubicBezTo>
                    <a:pt x="26412" y="4266"/>
                    <a:pt x="26446" y="4300"/>
                    <a:pt x="26480" y="4300"/>
                  </a:cubicBezTo>
                  <a:lnTo>
                    <a:pt x="26617" y="4300"/>
                  </a:lnTo>
                  <a:cubicBezTo>
                    <a:pt x="26651" y="4266"/>
                    <a:pt x="26685" y="4232"/>
                    <a:pt x="26685" y="4198"/>
                  </a:cubicBezTo>
                  <a:cubicBezTo>
                    <a:pt x="26685" y="4148"/>
                    <a:pt x="26667" y="4116"/>
                    <a:pt x="26630" y="4116"/>
                  </a:cubicBezTo>
                  <a:close/>
                  <a:moveTo>
                    <a:pt x="67394" y="4095"/>
                  </a:moveTo>
                  <a:cubicBezTo>
                    <a:pt x="67360" y="4095"/>
                    <a:pt x="67326" y="4095"/>
                    <a:pt x="67291" y="4164"/>
                  </a:cubicBezTo>
                  <a:cubicBezTo>
                    <a:pt x="67291" y="4198"/>
                    <a:pt x="67326" y="4232"/>
                    <a:pt x="67360" y="4266"/>
                  </a:cubicBezTo>
                  <a:lnTo>
                    <a:pt x="67462" y="4300"/>
                  </a:lnTo>
                  <a:lnTo>
                    <a:pt x="67496" y="4300"/>
                  </a:lnTo>
                  <a:cubicBezTo>
                    <a:pt x="67530" y="4300"/>
                    <a:pt x="67564" y="4266"/>
                    <a:pt x="67564" y="4232"/>
                  </a:cubicBezTo>
                  <a:cubicBezTo>
                    <a:pt x="67598" y="4198"/>
                    <a:pt x="67564" y="4129"/>
                    <a:pt x="67496" y="4129"/>
                  </a:cubicBezTo>
                  <a:lnTo>
                    <a:pt x="67394" y="4095"/>
                  </a:lnTo>
                  <a:close/>
                  <a:moveTo>
                    <a:pt x="26037" y="4198"/>
                  </a:moveTo>
                  <a:lnTo>
                    <a:pt x="25900" y="4232"/>
                  </a:lnTo>
                  <a:cubicBezTo>
                    <a:pt x="25866" y="4232"/>
                    <a:pt x="25832" y="4266"/>
                    <a:pt x="25832" y="4300"/>
                  </a:cubicBezTo>
                  <a:cubicBezTo>
                    <a:pt x="25832" y="4368"/>
                    <a:pt x="25900" y="4402"/>
                    <a:pt x="25934" y="4402"/>
                  </a:cubicBezTo>
                  <a:lnTo>
                    <a:pt x="26071" y="4368"/>
                  </a:lnTo>
                  <a:cubicBezTo>
                    <a:pt x="26105" y="4368"/>
                    <a:pt x="26139" y="4334"/>
                    <a:pt x="26139" y="4266"/>
                  </a:cubicBezTo>
                  <a:cubicBezTo>
                    <a:pt x="26105" y="4232"/>
                    <a:pt x="26071" y="4198"/>
                    <a:pt x="26037" y="4198"/>
                  </a:cubicBezTo>
                  <a:close/>
                  <a:moveTo>
                    <a:pt x="25504" y="4287"/>
                  </a:moveTo>
                  <a:cubicBezTo>
                    <a:pt x="25491" y="4287"/>
                    <a:pt x="25475" y="4291"/>
                    <a:pt x="25457" y="4300"/>
                  </a:cubicBezTo>
                  <a:lnTo>
                    <a:pt x="25354" y="4300"/>
                  </a:lnTo>
                  <a:cubicBezTo>
                    <a:pt x="25286" y="4300"/>
                    <a:pt x="25286" y="4368"/>
                    <a:pt x="25286" y="4402"/>
                  </a:cubicBezTo>
                  <a:cubicBezTo>
                    <a:pt x="25286" y="4437"/>
                    <a:pt x="25320" y="4471"/>
                    <a:pt x="25354" y="4471"/>
                  </a:cubicBezTo>
                  <a:lnTo>
                    <a:pt x="25491" y="4471"/>
                  </a:lnTo>
                  <a:cubicBezTo>
                    <a:pt x="25525" y="4437"/>
                    <a:pt x="25559" y="4402"/>
                    <a:pt x="25559" y="4368"/>
                  </a:cubicBezTo>
                  <a:cubicBezTo>
                    <a:pt x="25559" y="4318"/>
                    <a:pt x="25541" y="4287"/>
                    <a:pt x="25504" y="4287"/>
                  </a:cubicBezTo>
                  <a:close/>
                  <a:moveTo>
                    <a:pt x="67910" y="4252"/>
                  </a:moveTo>
                  <a:cubicBezTo>
                    <a:pt x="67886" y="4252"/>
                    <a:pt x="67861" y="4276"/>
                    <a:pt x="67837" y="4300"/>
                  </a:cubicBezTo>
                  <a:cubicBezTo>
                    <a:pt x="67837" y="4368"/>
                    <a:pt x="67871" y="4402"/>
                    <a:pt x="67906" y="4437"/>
                  </a:cubicBezTo>
                  <a:lnTo>
                    <a:pt x="68008" y="4437"/>
                  </a:lnTo>
                  <a:cubicBezTo>
                    <a:pt x="68008" y="4471"/>
                    <a:pt x="68042" y="4471"/>
                    <a:pt x="68042" y="4471"/>
                  </a:cubicBezTo>
                  <a:cubicBezTo>
                    <a:pt x="68076" y="4471"/>
                    <a:pt x="68110" y="4437"/>
                    <a:pt x="68110" y="4402"/>
                  </a:cubicBezTo>
                  <a:cubicBezTo>
                    <a:pt x="68144" y="4334"/>
                    <a:pt x="68110" y="4300"/>
                    <a:pt x="68076" y="4300"/>
                  </a:cubicBezTo>
                  <a:lnTo>
                    <a:pt x="67940" y="4266"/>
                  </a:lnTo>
                  <a:cubicBezTo>
                    <a:pt x="67930" y="4256"/>
                    <a:pt x="67920" y="4252"/>
                    <a:pt x="67910" y="4252"/>
                  </a:cubicBezTo>
                  <a:close/>
                  <a:moveTo>
                    <a:pt x="24911" y="4368"/>
                  </a:moveTo>
                  <a:lnTo>
                    <a:pt x="24774" y="4402"/>
                  </a:lnTo>
                  <a:cubicBezTo>
                    <a:pt x="24740" y="4402"/>
                    <a:pt x="24706" y="4437"/>
                    <a:pt x="24706" y="4471"/>
                  </a:cubicBezTo>
                  <a:cubicBezTo>
                    <a:pt x="24706" y="4539"/>
                    <a:pt x="24740" y="4573"/>
                    <a:pt x="24808" y="4573"/>
                  </a:cubicBezTo>
                  <a:lnTo>
                    <a:pt x="24911" y="4539"/>
                  </a:lnTo>
                  <a:cubicBezTo>
                    <a:pt x="24979" y="4539"/>
                    <a:pt x="25013" y="4505"/>
                    <a:pt x="24979" y="4437"/>
                  </a:cubicBezTo>
                  <a:cubicBezTo>
                    <a:pt x="24979" y="4402"/>
                    <a:pt x="24945" y="4368"/>
                    <a:pt x="24911" y="4368"/>
                  </a:cubicBezTo>
                  <a:close/>
                  <a:moveTo>
                    <a:pt x="68486" y="4402"/>
                  </a:moveTo>
                  <a:cubicBezTo>
                    <a:pt x="68452" y="4402"/>
                    <a:pt x="68417" y="4437"/>
                    <a:pt x="68383" y="4471"/>
                  </a:cubicBezTo>
                  <a:cubicBezTo>
                    <a:pt x="68383" y="4505"/>
                    <a:pt x="68417" y="4573"/>
                    <a:pt x="68452" y="4573"/>
                  </a:cubicBezTo>
                  <a:lnTo>
                    <a:pt x="68554" y="4607"/>
                  </a:lnTo>
                  <a:lnTo>
                    <a:pt x="68588" y="4607"/>
                  </a:lnTo>
                  <a:cubicBezTo>
                    <a:pt x="68622" y="4607"/>
                    <a:pt x="68656" y="4607"/>
                    <a:pt x="68656" y="4573"/>
                  </a:cubicBezTo>
                  <a:cubicBezTo>
                    <a:pt x="68690" y="4505"/>
                    <a:pt x="68656" y="4471"/>
                    <a:pt x="68622" y="4437"/>
                  </a:cubicBezTo>
                  <a:lnTo>
                    <a:pt x="68486" y="4402"/>
                  </a:lnTo>
                  <a:close/>
                  <a:moveTo>
                    <a:pt x="24363" y="4457"/>
                  </a:moveTo>
                  <a:cubicBezTo>
                    <a:pt x="24351" y="4457"/>
                    <a:pt x="24340" y="4462"/>
                    <a:pt x="24331" y="4471"/>
                  </a:cubicBezTo>
                  <a:lnTo>
                    <a:pt x="24228" y="4471"/>
                  </a:lnTo>
                  <a:cubicBezTo>
                    <a:pt x="24160" y="4471"/>
                    <a:pt x="24126" y="4539"/>
                    <a:pt x="24160" y="4573"/>
                  </a:cubicBezTo>
                  <a:cubicBezTo>
                    <a:pt x="24160" y="4607"/>
                    <a:pt x="24194" y="4641"/>
                    <a:pt x="24228" y="4641"/>
                  </a:cubicBezTo>
                  <a:lnTo>
                    <a:pt x="24365" y="4641"/>
                  </a:lnTo>
                  <a:cubicBezTo>
                    <a:pt x="24399" y="4607"/>
                    <a:pt x="24433" y="4573"/>
                    <a:pt x="24433" y="4539"/>
                  </a:cubicBezTo>
                  <a:cubicBezTo>
                    <a:pt x="24433" y="4489"/>
                    <a:pt x="24396" y="4457"/>
                    <a:pt x="24363" y="4457"/>
                  </a:cubicBezTo>
                  <a:close/>
                  <a:moveTo>
                    <a:pt x="23750" y="4539"/>
                  </a:moveTo>
                  <a:lnTo>
                    <a:pt x="23648" y="4573"/>
                  </a:lnTo>
                  <a:cubicBezTo>
                    <a:pt x="23614" y="4573"/>
                    <a:pt x="23580" y="4607"/>
                    <a:pt x="23580" y="4675"/>
                  </a:cubicBezTo>
                  <a:cubicBezTo>
                    <a:pt x="23580" y="4710"/>
                    <a:pt x="23614" y="4744"/>
                    <a:pt x="23648" y="4744"/>
                  </a:cubicBezTo>
                  <a:lnTo>
                    <a:pt x="23682" y="4744"/>
                  </a:lnTo>
                  <a:lnTo>
                    <a:pt x="23785" y="4710"/>
                  </a:lnTo>
                  <a:cubicBezTo>
                    <a:pt x="23853" y="4710"/>
                    <a:pt x="23853" y="4675"/>
                    <a:pt x="23853" y="4607"/>
                  </a:cubicBezTo>
                  <a:cubicBezTo>
                    <a:pt x="23853" y="4573"/>
                    <a:pt x="23819" y="4539"/>
                    <a:pt x="23750" y="4539"/>
                  </a:cubicBezTo>
                  <a:close/>
                  <a:moveTo>
                    <a:pt x="69066" y="4573"/>
                  </a:moveTo>
                  <a:cubicBezTo>
                    <a:pt x="68998" y="4573"/>
                    <a:pt x="68963" y="4607"/>
                    <a:pt x="68929" y="4641"/>
                  </a:cubicBezTo>
                  <a:cubicBezTo>
                    <a:pt x="68929" y="4675"/>
                    <a:pt x="68963" y="4744"/>
                    <a:pt x="68998" y="4744"/>
                  </a:cubicBezTo>
                  <a:lnTo>
                    <a:pt x="69100" y="4778"/>
                  </a:lnTo>
                  <a:lnTo>
                    <a:pt x="69134" y="4778"/>
                  </a:lnTo>
                  <a:cubicBezTo>
                    <a:pt x="69168" y="4778"/>
                    <a:pt x="69202" y="4744"/>
                    <a:pt x="69202" y="4710"/>
                  </a:cubicBezTo>
                  <a:cubicBezTo>
                    <a:pt x="69236" y="4675"/>
                    <a:pt x="69202" y="4641"/>
                    <a:pt x="69168" y="4607"/>
                  </a:cubicBezTo>
                  <a:lnTo>
                    <a:pt x="69066" y="4573"/>
                  </a:lnTo>
                  <a:close/>
                  <a:moveTo>
                    <a:pt x="23232" y="4628"/>
                  </a:moveTo>
                  <a:cubicBezTo>
                    <a:pt x="23223" y="4628"/>
                    <a:pt x="23214" y="4632"/>
                    <a:pt x="23204" y="4641"/>
                  </a:cubicBezTo>
                  <a:lnTo>
                    <a:pt x="23068" y="4641"/>
                  </a:lnTo>
                  <a:cubicBezTo>
                    <a:pt x="23034" y="4641"/>
                    <a:pt x="23000" y="4710"/>
                    <a:pt x="23000" y="4744"/>
                  </a:cubicBezTo>
                  <a:cubicBezTo>
                    <a:pt x="23034" y="4778"/>
                    <a:pt x="23068" y="4812"/>
                    <a:pt x="23102" y="4812"/>
                  </a:cubicBezTo>
                  <a:lnTo>
                    <a:pt x="23239" y="4812"/>
                  </a:lnTo>
                  <a:cubicBezTo>
                    <a:pt x="23273" y="4778"/>
                    <a:pt x="23307" y="4744"/>
                    <a:pt x="23307" y="4710"/>
                  </a:cubicBezTo>
                  <a:cubicBezTo>
                    <a:pt x="23282" y="4660"/>
                    <a:pt x="23257" y="4628"/>
                    <a:pt x="23232" y="4628"/>
                  </a:cubicBezTo>
                  <a:close/>
                  <a:moveTo>
                    <a:pt x="22624" y="4710"/>
                  </a:moveTo>
                  <a:lnTo>
                    <a:pt x="22522" y="4744"/>
                  </a:lnTo>
                  <a:cubicBezTo>
                    <a:pt x="22488" y="4744"/>
                    <a:pt x="22454" y="4778"/>
                    <a:pt x="22454" y="4846"/>
                  </a:cubicBezTo>
                  <a:cubicBezTo>
                    <a:pt x="22454" y="4880"/>
                    <a:pt x="22488" y="4914"/>
                    <a:pt x="22522" y="4914"/>
                  </a:cubicBezTo>
                  <a:lnTo>
                    <a:pt x="22556" y="4914"/>
                  </a:lnTo>
                  <a:lnTo>
                    <a:pt x="22658" y="4880"/>
                  </a:lnTo>
                  <a:cubicBezTo>
                    <a:pt x="22693" y="4880"/>
                    <a:pt x="22727" y="4846"/>
                    <a:pt x="22727" y="4778"/>
                  </a:cubicBezTo>
                  <a:cubicBezTo>
                    <a:pt x="22727" y="4744"/>
                    <a:pt x="22693" y="4710"/>
                    <a:pt x="22624" y="4710"/>
                  </a:cubicBezTo>
                  <a:close/>
                  <a:moveTo>
                    <a:pt x="69612" y="4744"/>
                  </a:moveTo>
                  <a:cubicBezTo>
                    <a:pt x="69544" y="4744"/>
                    <a:pt x="69509" y="4744"/>
                    <a:pt x="69475" y="4812"/>
                  </a:cubicBezTo>
                  <a:cubicBezTo>
                    <a:pt x="69475" y="4846"/>
                    <a:pt x="69509" y="4880"/>
                    <a:pt x="69544" y="4914"/>
                  </a:cubicBezTo>
                  <a:lnTo>
                    <a:pt x="69646" y="4948"/>
                  </a:lnTo>
                  <a:lnTo>
                    <a:pt x="69680" y="4948"/>
                  </a:lnTo>
                  <a:cubicBezTo>
                    <a:pt x="69714" y="4948"/>
                    <a:pt x="69748" y="4914"/>
                    <a:pt x="69782" y="4880"/>
                  </a:cubicBezTo>
                  <a:cubicBezTo>
                    <a:pt x="69782" y="4846"/>
                    <a:pt x="69748" y="4778"/>
                    <a:pt x="69714" y="4778"/>
                  </a:cubicBezTo>
                  <a:lnTo>
                    <a:pt x="69612" y="4744"/>
                  </a:lnTo>
                  <a:close/>
                  <a:moveTo>
                    <a:pt x="21942" y="4812"/>
                  </a:moveTo>
                  <a:cubicBezTo>
                    <a:pt x="21908" y="4812"/>
                    <a:pt x="21874" y="4880"/>
                    <a:pt x="21874" y="4914"/>
                  </a:cubicBezTo>
                  <a:cubicBezTo>
                    <a:pt x="21874" y="4948"/>
                    <a:pt x="21908" y="4982"/>
                    <a:pt x="21976" y="4982"/>
                  </a:cubicBezTo>
                  <a:lnTo>
                    <a:pt x="22078" y="4982"/>
                  </a:lnTo>
                  <a:cubicBezTo>
                    <a:pt x="22147" y="4982"/>
                    <a:pt x="22181" y="4914"/>
                    <a:pt x="22181" y="4880"/>
                  </a:cubicBezTo>
                  <a:cubicBezTo>
                    <a:pt x="22147" y="4812"/>
                    <a:pt x="22113" y="4812"/>
                    <a:pt x="22078" y="4812"/>
                  </a:cubicBezTo>
                  <a:close/>
                  <a:moveTo>
                    <a:pt x="21498" y="4880"/>
                  </a:moveTo>
                  <a:lnTo>
                    <a:pt x="21396" y="4914"/>
                  </a:lnTo>
                  <a:cubicBezTo>
                    <a:pt x="21328" y="4914"/>
                    <a:pt x="21294" y="4948"/>
                    <a:pt x="21328" y="5017"/>
                  </a:cubicBezTo>
                  <a:cubicBezTo>
                    <a:pt x="21328" y="5051"/>
                    <a:pt x="21362" y="5085"/>
                    <a:pt x="21396" y="5085"/>
                  </a:cubicBezTo>
                  <a:lnTo>
                    <a:pt x="21430" y="5085"/>
                  </a:lnTo>
                  <a:lnTo>
                    <a:pt x="21532" y="5051"/>
                  </a:lnTo>
                  <a:cubicBezTo>
                    <a:pt x="21567" y="5051"/>
                    <a:pt x="21601" y="5017"/>
                    <a:pt x="21601" y="4948"/>
                  </a:cubicBezTo>
                  <a:cubicBezTo>
                    <a:pt x="21601" y="4914"/>
                    <a:pt x="21532" y="4880"/>
                    <a:pt x="21498" y="4880"/>
                  </a:cubicBezTo>
                  <a:close/>
                  <a:moveTo>
                    <a:pt x="70107" y="4900"/>
                  </a:moveTo>
                  <a:cubicBezTo>
                    <a:pt x="70072" y="4900"/>
                    <a:pt x="70055" y="4924"/>
                    <a:pt x="70055" y="4948"/>
                  </a:cubicBezTo>
                  <a:cubicBezTo>
                    <a:pt x="70021" y="5017"/>
                    <a:pt x="70055" y="5051"/>
                    <a:pt x="70089" y="5085"/>
                  </a:cubicBezTo>
                  <a:lnTo>
                    <a:pt x="70192" y="5119"/>
                  </a:lnTo>
                  <a:lnTo>
                    <a:pt x="70226" y="5119"/>
                  </a:lnTo>
                  <a:cubicBezTo>
                    <a:pt x="70260" y="5119"/>
                    <a:pt x="70294" y="5085"/>
                    <a:pt x="70328" y="5051"/>
                  </a:cubicBezTo>
                  <a:cubicBezTo>
                    <a:pt x="70328" y="5017"/>
                    <a:pt x="70294" y="4948"/>
                    <a:pt x="70260" y="4948"/>
                  </a:cubicBezTo>
                  <a:lnTo>
                    <a:pt x="70158" y="4914"/>
                  </a:lnTo>
                  <a:cubicBezTo>
                    <a:pt x="70138" y="4904"/>
                    <a:pt x="70121" y="4900"/>
                    <a:pt x="70107" y="4900"/>
                  </a:cubicBezTo>
                  <a:close/>
                  <a:moveTo>
                    <a:pt x="20816" y="4982"/>
                  </a:moveTo>
                  <a:cubicBezTo>
                    <a:pt x="20782" y="5017"/>
                    <a:pt x="20748" y="5051"/>
                    <a:pt x="20748" y="5085"/>
                  </a:cubicBezTo>
                  <a:cubicBezTo>
                    <a:pt x="20748" y="5119"/>
                    <a:pt x="20782" y="5153"/>
                    <a:pt x="20850" y="5153"/>
                  </a:cubicBezTo>
                  <a:lnTo>
                    <a:pt x="20952" y="5153"/>
                  </a:lnTo>
                  <a:cubicBezTo>
                    <a:pt x="21021" y="5153"/>
                    <a:pt x="21055" y="5085"/>
                    <a:pt x="21021" y="5051"/>
                  </a:cubicBezTo>
                  <a:cubicBezTo>
                    <a:pt x="21021" y="5017"/>
                    <a:pt x="20986" y="4982"/>
                    <a:pt x="20918" y="4982"/>
                  </a:cubicBezTo>
                  <a:close/>
                  <a:moveTo>
                    <a:pt x="20372" y="5051"/>
                  </a:moveTo>
                  <a:lnTo>
                    <a:pt x="20270" y="5085"/>
                  </a:lnTo>
                  <a:cubicBezTo>
                    <a:pt x="20202" y="5085"/>
                    <a:pt x="20167" y="5119"/>
                    <a:pt x="20167" y="5187"/>
                  </a:cubicBezTo>
                  <a:cubicBezTo>
                    <a:pt x="20202" y="5221"/>
                    <a:pt x="20236" y="5255"/>
                    <a:pt x="20270" y="5255"/>
                  </a:cubicBezTo>
                  <a:lnTo>
                    <a:pt x="20406" y="5221"/>
                  </a:lnTo>
                  <a:cubicBezTo>
                    <a:pt x="20440" y="5221"/>
                    <a:pt x="20475" y="5187"/>
                    <a:pt x="20475" y="5119"/>
                  </a:cubicBezTo>
                  <a:cubicBezTo>
                    <a:pt x="20475" y="5085"/>
                    <a:pt x="20406" y="5051"/>
                    <a:pt x="20372" y="5051"/>
                  </a:cubicBezTo>
                  <a:close/>
                  <a:moveTo>
                    <a:pt x="70653" y="5071"/>
                  </a:moveTo>
                  <a:cubicBezTo>
                    <a:pt x="70618" y="5071"/>
                    <a:pt x="70601" y="5095"/>
                    <a:pt x="70601" y="5119"/>
                  </a:cubicBezTo>
                  <a:cubicBezTo>
                    <a:pt x="70567" y="5187"/>
                    <a:pt x="70601" y="5221"/>
                    <a:pt x="70635" y="5221"/>
                  </a:cubicBezTo>
                  <a:lnTo>
                    <a:pt x="70772" y="5255"/>
                  </a:lnTo>
                  <a:cubicBezTo>
                    <a:pt x="70806" y="5255"/>
                    <a:pt x="70840" y="5255"/>
                    <a:pt x="70874" y="5221"/>
                  </a:cubicBezTo>
                  <a:cubicBezTo>
                    <a:pt x="70874" y="5153"/>
                    <a:pt x="70840" y="5119"/>
                    <a:pt x="70806" y="5119"/>
                  </a:cubicBezTo>
                  <a:lnTo>
                    <a:pt x="70704" y="5085"/>
                  </a:lnTo>
                  <a:cubicBezTo>
                    <a:pt x="70684" y="5075"/>
                    <a:pt x="70667" y="5071"/>
                    <a:pt x="70653" y="5071"/>
                  </a:cubicBezTo>
                  <a:close/>
                  <a:moveTo>
                    <a:pt x="19690" y="5153"/>
                  </a:moveTo>
                  <a:cubicBezTo>
                    <a:pt x="19656" y="5187"/>
                    <a:pt x="19622" y="5221"/>
                    <a:pt x="19622" y="5255"/>
                  </a:cubicBezTo>
                  <a:cubicBezTo>
                    <a:pt x="19622" y="5290"/>
                    <a:pt x="19656" y="5324"/>
                    <a:pt x="19690" y="5324"/>
                  </a:cubicBezTo>
                  <a:lnTo>
                    <a:pt x="19826" y="5324"/>
                  </a:lnTo>
                  <a:cubicBezTo>
                    <a:pt x="19860" y="5324"/>
                    <a:pt x="19895" y="5255"/>
                    <a:pt x="19895" y="5221"/>
                  </a:cubicBezTo>
                  <a:cubicBezTo>
                    <a:pt x="19895" y="5187"/>
                    <a:pt x="19860" y="5153"/>
                    <a:pt x="19792" y="5153"/>
                  </a:cubicBezTo>
                  <a:close/>
                  <a:moveTo>
                    <a:pt x="19246" y="5221"/>
                  </a:moveTo>
                  <a:lnTo>
                    <a:pt x="19110" y="5255"/>
                  </a:lnTo>
                  <a:cubicBezTo>
                    <a:pt x="19076" y="5255"/>
                    <a:pt x="19041" y="5290"/>
                    <a:pt x="19041" y="5358"/>
                  </a:cubicBezTo>
                  <a:cubicBezTo>
                    <a:pt x="19041" y="5392"/>
                    <a:pt x="19110" y="5426"/>
                    <a:pt x="19144" y="5426"/>
                  </a:cubicBezTo>
                  <a:lnTo>
                    <a:pt x="19246" y="5392"/>
                  </a:lnTo>
                  <a:cubicBezTo>
                    <a:pt x="19314" y="5392"/>
                    <a:pt x="19349" y="5358"/>
                    <a:pt x="19349" y="5290"/>
                  </a:cubicBezTo>
                  <a:cubicBezTo>
                    <a:pt x="19314" y="5255"/>
                    <a:pt x="19280" y="5221"/>
                    <a:pt x="19246" y="5221"/>
                  </a:cubicBezTo>
                  <a:close/>
                  <a:moveTo>
                    <a:pt x="71250" y="5221"/>
                  </a:moveTo>
                  <a:cubicBezTo>
                    <a:pt x="71216" y="5221"/>
                    <a:pt x="71147" y="5255"/>
                    <a:pt x="71147" y="5290"/>
                  </a:cubicBezTo>
                  <a:cubicBezTo>
                    <a:pt x="71113" y="5324"/>
                    <a:pt x="71147" y="5392"/>
                    <a:pt x="71181" y="5392"/>
                  </a:cubicBezTo>
                  <a:lnTo>
                    <a:pt x="71318" y="5426"/>
                  </a:lnTo>
                  <a:cubicBezTo>
                    <a:pt x="71352" y="5426"/>
                    <a:pt x="71386" y="5426"/>
                    <a:pt x="71420" y="5358"/>
                  </a:cubicBezTo>
                  <a:cubicBezTo>
                    <a:pt x="71420" y="5324"/>
                    <a:pt x="71386" y="5290"/>
                    <a:pt x="71352" y="5255"/>
                  </a:cubicBezTo>
                  <a:lnTo>
                    <a:pt x="71250" y="5221"/>
                  </a:lnTo>
                  <a:close/>
                  <a:moveTo>
                    <a:pt x="18564" y="5324"/>
                  </a:moveTo>
                  <a:cubicBezTo>
                    <a:pt x="18495" y="5358"/>
                    <a:pt x="18461" y="5392"/>
                    <a:pt x="18495" y="5426"/>
                  </a:cubicBezTo>
                  <a:cubicBezTo>
                    <a:pt x="18495" y="5494"/>
                    <a:pt x="18530" y="5494"/>
                    <a:pt x="18564" y="5494"/>
                  </a:cubicBezTo>
                  <a:lnTo>
                    <a:pt x="18700" y="5494"/>
                  </a:lnTo>
                  <a:cubicBezTo>
                    <a:pt x="18734" y="5494"/>
                    <a:pt x="18768" y="5426"/>
                    <a:pt x="18768" y="5392"/>
                  </a:cubicBezTo>
                  <a:cubicBezTo>
                    <a:pt x="18768" y="5358"/>
                    <a:pt x="18734" y="5324"/>
                    <a:pt x="18666" y="5324"/>
                  </a:cubicBezTo>
                  <a:close/>
                  <a:moveTo>
                    <a:pt x="18120" y="5392"/>
                  </a:moveTo>
                  <a:lnTo>
                    <a:pt x="17984" y="5426"/>
                  </a:lnTo>
                  <a:cubicBezTo>
                    <a:pt x="17949" y="5426"/>
                    <a:pt x="17915" y="5460"/>
                    <a:pt x="17915" y="5528"/>
                  </a:cubicBezTo>
                  <a:cubicBezTo>
                    <a:pt x="17915" y="5563"/>
                    <a:pt x="17949" y="5597"/>
                    <a:pt x="18018" y="5597"/>
                  </a:cubicBezTo>
                  <a:lnTo>
                    <a:pt x="18120" y="5563"/>
                  </a:lnTo>
                  <a:cubicBezTo>
                    <a:pt x="18188" y="5563"/>
                    <a:pt x="18222" y="5528"/>
                    <a:pt x="18188" y="5494"/>
                  </a:cubicBezTo>
                  <a:cubicBezTo>
                    <a:pt x="18188" y="5426"/>
                    <a:pt x="18154" y="5392"/>
                    <a:pt x="18120" y="5392"/>
                  </a:cubicBezTo>
                  <a:close/>
                  <a:moveTo>
                    <a:pt x="71796" y="5392"/>
                  </a:moveTo>
                  <a:cubicBezTo>
                    <a:pt x="71761" y="5392"/>
                    <a:pt x="71693" y="5392"/>
                    <a:pt x="71693" y="5460"/>
                  </a:cubicBezTo>
                  <a:cubicBezTo>
                    <a:pt x="71659" y="5494"/>
                    <a:pt x="71693" y="5563"/>
                    <a:pt x="71727" y="5563"/>
                  </a:cubicBezTo>
                  <a:lnTo>
                    <a:pt x="71864" y="5597"/>
                  </a:lnTo>
                  <a:cubicBezTo>
                    <a:pt x="71932" y="5597"/>
                    <a:pt x="71966" y="5563"/>
                    <a:pt x="71966" y="5528"/>
                  </a:cubicBezTo>
                  <a:cubicBezTo>
                    <a:pt x="71966" y="5494"/>
                    <a:pt x="71932" y="5426"/>
                    <a:pt x="71898" y="5426"/>
                  </a:cubicBezTo>
                  <a:lnTo>
                    <a:pt x="71796" y="5392"/>
                  </a:lnTo>
                  <a:close/>
                  <a:moveTo>
                    <a:pt x="17438" y="5494"/>
                  </a:moveTo>
                  <a:cubicBezTo>
                    <a:pt x="17369" y="5528"/>
                    <a:pt x="17335" y="5563"/>
                    <a:pt x="17369" y="5597"/>
                  </a:cubicBezTo>
                  <a:cubicBezTo>
                    <a:pt x="17369" y="5665"/>
                    <a:pt x="17404" y="5665"/>
                    <a:pt x="17438" y="5665"/>
                  </a:cubicBezTo>
                  <a:lnTo>
                    <a:pt x="17574" y="5665"/>
                  </a:lnTo>
                  <a:cubicBezTo>
                    <a:pt x="17608" y="5665"/>
                    <a:pt x="17642" y="5597"/>
                    <a:pt x="17642" y="5563"/>
                  </a:cubicBezTo>
                  <a:cubicBezTo>
                    <a:pt x="17642" y="5528"/>
                    <a:pt x="17574" y="5494"/>
                    <a:pt x="17540" y="5494"/>
                  </a:cubicBezTo>
                  <a:close/>
                  <a:moveTo>
                    <a:pt x="16960" y="5563"/>
                  </a:moveTo>
                  <a:lnTo>
                    <a:pt x="16858" y="5597"/>
                  </a:lnTo>
                  <a:cubicBezTo>
                    <a:pt x="16823" y="5597"/>
                    <a:pt x="16789" y="5631"/>
                    <a:pt x="16789" y="5699"/>
                  </a:cubicBezTo>
                  <a:cubicBezTo>
                    <a:pt x="16789" y="5733"/>
                    <a:pt x="16823" y="5767"/>
                    <a:pt x="16858" y="5767"/>
                  </a:cubicBezTo>
                  <a:lnTo>
                    <a:pt x="16892" y="5767"/>
                  </a:lnTo>
                  <a:lnTo>
                    <a:pt x="16994" y="5733"/>
                  </a:lnTo>
                  <a:cubicBezTo>
                    <a:pt x="17028" y="5733"/>
                    <a:pt x="17062" y="5699"/>
                    <a:pt x="17062" y="5665"/>
                  </a:cubicBezTo>
                  <a:cubicBezTo>
                    <a:pt x="17062" y="5597"/>
                    <a:pt x="17028" y="5563"/>
                    <a:pt x="16960" y="5563"/>
                  </a:cubicBezTo>
                  <a:close/>
                  <a:moveTo>
                    <a:pt x="72309" y="5549"/>
                  </a:moveTo>
                  <a:cubicBezTo>
                    <a:pt x="72276" y="5549"/>
                    <a:pt x="72239" y="5581"/>
                    <a:pt x="72239" y="5631"/>
                  </a:cubicBezTo>
                  <a:cubicBezTo>
                    <a:pt x="72239" y="5665"/>
                    <a:pt x="72239" y="5699"/>
                    <a:pt x="72307" y="5733"/>
                  </a:cubicBezTo>
                  <a:lnTo>
                    <a:pt x="72410" y="5767"/>
                  </a:lnTo>
                  <a:lnTo>
                    <a:pt x="72444" y="5767"/>
                  </a:lnTo>
                  <a:cubicBezTo>
                    <a:pt x="72478" y="5767"/>
                    <a:pt x="72512" y="5733"/>
                    <a:pt x="72512" y="5699"/>
                  </a:cubicBezTo>
                  <a:cubicBezTo>
                    <a:pt x="72512" y="5665"/>
                    <a:pt x="72512" y="5597"/>
                    <a:pt x="72444" y="5597"/>
                  </a:cubicBezTo>
                  <a:lnTo>
                    <a:pt x="72342" y="5563"/>
                  </a:lnTo>
                  <a:cubicBezTo>
                    <a:pt x="72332" y="5553"/>
                    <a:pt x="72321" y="5549"/>
                    <a:pt x="72309" y="5549"/>
                  </a:cubicBezTo>
                  <a:close/>
                  <a:moveTo>
                    <a:pt x="16277" y="5665"/>
                  </a:moveTo>
                  <a:cubicBezTo>
                    <a:pt x="16243" y="5699"/>
                    <a:pt x="16209" y="5733"/>
                    <a:pt x="16209" y="5767"/>
                  </a:cubicBezTo>
                  <a:cubicBezTo>
                    <a:pt x="16243" y="5836"/>
                    <a:pt x="16277" y="5870"/>
                    <a:pt x="16312" y="5870"/>
                  </a:cubicBezTo>
                  <a:cubicBezTo>
                    <a:pt x="16312" y="5870"/>
                    <a:pt x="16312" y="5836"/>
                    <a:pt x="16312" y="5836"/>
                  </a:cubicBezTo>
                  <a:lnTo>
                    <a:pt x="16448" y="5836"/>
                  </a:lnTo>
                  <a:cubicBezTo>
                    <a:pt x="16482" y="5836"/>
                    <a:pt x="16516" y="5767"/>
                    <a:pt x="16516" y="5733"/>
                  </a:cubicBezTo>
                  <a:cubicBezTo>
                    <a:pt x="16482" y="5699"/>
                    <a:pt x="16448" y="5665"/>
                    <a:pt x="16414" y="5665"/>
                  </a:cubicBezTo>
                  <a:close/>
                  <a:moveTo>
                    <a:pt x="15881" y="5754"/>
                  </a:moveTo>
                  <a:cubicBezTo>
                    <a:pt x="15868" y="5754"/>
                    <a:pt x="15852" y="5758"/>
                    <a:pt x="15834" y="5767"/>
                  </a:cubicBezTo>
                  <a:lnTo>
                    <a:pt x="15732" y="5767"/>
                  </a:lnTo>
                  <a:cubicBezTo>
                    <a:pt x="15663" y="5767"/>
                    <a:pt x="15663" y="5836"/>
                    <a:pt x="15663" y="5870"/>
                  </a:cubicBezTo>
                  <a:cubicBezTo>
                    <a:pt x="15663" y="5904"/>
                    <a:pt x="15697" y="5938"/>
                    <a:pt x="15732" y="5938"/>
                  </a:cubicBezTo>
                  <a:lnTo>
                    <a:pt x="15868" y="5938"/>
                  </a:lnTo>
                  <a:cubicBezTo>
                    <a:pt x="15902" y="5904"/>
                    <a:pt x="15936" y="5870"/>
                    <a:pt x="15936" y="5836"/>
                  </a:cubicBezTo>
                  <a:cubicBezTo>
                    <a:pt x="15936" y="5786"/>
                    <a:pt x="15918" y="5754"/>
                    <a:pt x="15881" y="5754"/>
                  </a:cubicBezTo>
                  <a:close/>
                  <a:moveTo>
                    <a:pt x="72851" y="5719"/>
                  </a:moveTo>
                  <a:cubicBezTo>
                    <a:pt x="72819" y="5719"/>
                    <a:pt x="72785" y="5743"/>
                    <a:pt x="72785" y="5767"/>
                  </a:cubicBezTo>
                  <a:cubicBezTo>
                    <a:pt x="72785" y="5836"/>
                    <a:pt x="72785" y="5870"/>
                    <a:pt x="72853" y="5904"/>
                  </a:cubicBezTo>
                  <a:lnTo>
                    <a:pt x="72956" y="5904"/>
                  </a:lnTo>
                  <a:cubicBezTo>
                    <a:pt x="72956" y="5938"/>
                    <a:pt x="72956" y="5938"/>
                    <a:pt x="72990" y="5938"/>
                  </a:cubicBezTo>
                  <a:cubicBezTo>
                    <a:pt x="73024" y="5938"/>
                    <a:pt x="73058" y="5904"/>
                    <a:pt x="73058" y="5870"/>
                  </a:cubicBezTo>
                  <a:cubicBezTo>
                    <a:pt x="73058" y="5801"/>
                    <a:pt x="73058" y="5767"/>
                    <a:pt x="72990" y="5767"/>
                  </a:cubicBezTo>
                  <a:lnTo>
                    <a:pt x="72888" y="5733"/>
                  </a:lnTo>
                  <a:cubicBezTo>
                    <a:pt x="72878" y="5723"/>
                    <a:pt x="72865" y="5719"/>
                    <a:pt x="72851" y="5719"/>
                  </a:cubicBezTo>
                  <a:close/>
                  <a:moveTo>
                    <a:pt x="15288" y="5836"/>
                  </a:moveTo>
                  <a:lnTo>
                    <a:pt x="15151" y="5870"/>
                  </a:lnTo>
                  <a:cubicBezTo>
                    <a:pt x="15117" y="5870"/>
                    <a:pt x="15083" y="5904"/>
                    <a:pt x="15083" y="5938"/>
                  </a:cubicBezTo>
                  <a:cubicBezTo>
                    <a:pt x="15083" y="6006"/>
                    <a:pt x="15117" y="6040"/>
                    <a:pt x="15186" y="6040"/>
                  </a:cubicBezTo>
                  <a:lnTo>
                    <a:pt x="15288" y="6006"/>
                  </a:lnTo>
                  <a:cubicBezTo>
                    <a:pt x="15356" y="6006"/>
                    <a:pt x="15390" y="5972"/>
                    <a:pt x="15356" y="5904"/>
                  </a:cubicBezTo>
                  <a:cubicBezTo>
                    <a:pt x="15356" y="5870"/>
                    <a:pt x="15322" y="5836"/>
                    <a:pt x="15288" y="5836"/>
                  </a:cubicBezTo>
                  <a:close/>
                  <a:moveTo>
                    <a:pt x="73434" y="5870"/>
                  </a:moveTo>
                  <a:cubicBezTo>
                    <a:pt x="73399" y="5870"/>
                    <a:pt x="73331" y="5904"/>
                    <a:pt x="73331" y="5938"/>
                  </a:cubicBezTo>
                  <a:cubicBezTo>
                    <a:pt x="73331" y="5972"/>
                    <a:pt x="73331" y="6040"/>
                    <a:pt x="73399" y="6040"/>
                  </a:cubicBezTo>
                  <a:lnTo>
                    <a:pt x="73502" y="6074"/>
                  </a:lnTo>
                  <a:lnTo>
                    <a:pt x="73536" y="6074"/>
                  </a:lnTo>
                  <a:cubicBezTo>
                    <a:pt x="73570" y="6074"/>
                    <a:pt x="73604" y="6074"/>
                    <a:pt x="73604" y="6040"/>
                  </a:cubicBezTo>
                  <a:cubicBezTo>
                    <a:pt x="73604" y="5972"/>
                    <a:pt x="73604" y="5938"/>
                    <a:pt x="73536" y="5904"/>
                  </a:cubicBezTo>
                  <a:lnTo>
                    <a:pt x="73434" y="5870"/>
                  </a:lnTo>
                  <a:close/>
                  <a:moveTo>
                    <a:pt x="14741" y="5925"/>
                  </a:moveTo>
                  <a:cubicBezTo>
                    <a:pt x="14729" y="5925"/>
                    <a:pt x="14717" y="5929"/>
                    <a:pt x="14708" y="5938"/>
                  </a:cubicBezTo>
                  <a:lnTo>
                    <a:pt x="14605" y="5938"/>
                  </a:lnTo>
                  <a:cubicBezTo>
                    <a:pt x="14537" y="5938"/>
                    <a:pt x="14503" y="6006"/>
                    <a:pt x="14537" y="6040"/>
                  </a:cubicBezTo>
                  <a:cubicBezTo>
                    <a:pt x="14537" y="6074"/>
                    <a:pt x="14571" y="6109"/>
                    <a:pt x="14605" y="6109"/>
                  </a:cubicBezTo>
                  <a:lnTo>
                    <a:pt x="14742" y="6109"/>
                  </a:lnTo>
                  <a:cubicBezTo>
                    <a:pt x="14776" y="6074"/>
                    <a:pt x="14810" y="6040"/>
                    <a:pt x="14810" y="6006"/>
                  </a:cubicBezTo>
                  <a:cubicBezTo>
                    <a:pt x="14810" y="5956"/>
                    <a:pt x="14774" y="5925"/>
                    <a:pt x="14741" y="5925"/>
                  </a:cubicBezTo>
                  <a:close/>
                  <a:moveTo>
                    <a:pt x="14128" y="6006"/>
                  </a:moveTo>
                  <a:lnTo>
                    <a:pt x="14025" y="6040"/>
                  </a:lnTo>
                  <a:cubicBezTo>
                    <a:pt x="13991" y="6040"/>
                    <a:pt x="13957" y="6074"/>
                    <a:pt x="13957" y="6109"/>
                  </a:cubicBezTo>
                  <a:cubicBezTo>
                    <a:pt x="13957" y="6177"/>
                    <a:pt x="13991" y="6211"/>
                    <a:pt x="14059" y="6211"/>
                  </a:cubicBezTo>
                  <a:lnTo>
                    <a:pt x="14162" y="6177"/>
                  </a:lnTo>
                  <a:cubicBezTo>
                    <a:pt x="14230" y="6177"/>
                    <a:pt x="14264" y="6143"/>
                    <a:pt x="14230" y="6074"/>
                  </a:cubicBezTo>
                  <a:cubicBezTo>
                    <a:pt x="14230" y="6040"/>
                    <a:pt x="14196" y="6006"/>
                    <a:pt x="14128" y="6006"/>
                  </a:cubicBezTo>
                  <a:close/>
                  <a:moveTo>
                    <a:pt x="73979" y="6040"/>
                  </a:moveTo>
                  <a:cubicBezTo>
                    <a:pt x="73945" y="6040"/>
                    <a:pt x="73911" y="6074"/>
                    <a:pt x="73877" y="6109"/>
                  </a:cubicBezTo>
                  <a:cubicBezTo>
                    <a:pt x="73877" y="6143"/>
                    <a:pt x="73877" y="6211"/>
                    <a:pt x="73945" y="6211"/>
                  </a:cubicBezTo>
                  <a:lnTo>
                    <a:pt x="74048" y="6245"/>
                  </a:lnTo>
                  <a:lnTo>
                    <a:pt x="74082" y="6245"/>
                  </a:lnTo>
                  <a:cubicBezTo>
                    <a:pt x="74116" y="6245"/>
                    <a:pt x="74150" y="6211"/>
                    <a:pt x="74150" y="6177"/>
                  </a:cubicBezTo>
                  <a:cubicBezTo>
                    <a:pt x="74184" y="6143"/>
                    <a:pt x="74150" y="6109"/>
                    <a:pt x="74082" y="6074"/>
                  </a:cubicBezTo>
                  <a:lnTo>
                    <a:pt x="73979" y="6040"/>
                  </a:lnTo>
                  <a:close/>
                  <a:moveTo>
                    <a:pt x="13615" y="6095"/>
                  </a:moveTo>
                  <a:cubicBezTo>
                    <a:pt x="13602" y="6095"/>
                    <a:pt x="13591" y="6099"/>
                    <a:pt x="13582" y="6109"/>
                  </a:cubicBezTo>
                  <a:lnTo>
                    <a:pt x="13479" y="6109"/>
                  </a:lnTo>
                  <a:cubicBezTo>
                    <a:pt x="13411" y="6109"/>
                    <a:pt x="13377" y="6177"/>
                    <a:pt x="13377" y="6211"/>
                  </a:cubicBezTo>
                  <a:cubicBezTo>
                    <a:pt x="13411" y="6245"/>
                    <a:pt x="13445" y="6279"/>
                    <a:pt x="13479" y="6279"/>
                  </a:cubicBezTo>
                  <a:lnTo>
                    <a:pt x="13616" y="6279"/>
                  </a:lnTo>
                  <a:cubicBezTo>
                    <a:pt x="13650" y="6245"/>
                    <a:pt x="13684" y="6211"/>
                    <a:pt x="13684" y="6177"/>
                  </a:cubicBezTo>
                  <a:cubicBezTo>
                    <a:pt x="13684" y="6127"/>
                    <a:pt x="13648" y="6095"/>
                    <a:pt x="13615" y="6095"/>
                  </a:cubicBezTo>
                  <a:close/>
                  <a:moveTo>
                    <a:pt x="13002" y="6177"/>
                  </a:moveTo>
                  <a:lnTo>
                    <a:pt x="12899" y="6211"/>
                  </a:lnTo>
                  <a:cubicBezTo>
                    <a:pt x="12865" y="6211"/>
                    <a:pt x="12831" y="6245"/>
                    <a:pt x="12831" y="6313"/>
                  </a:cubicBezTo>
                  <a:cubicBezTo>
                    <a:pt x="12831" y="6347"/>
                    <a:pt x="12865" y="6382"/>
                    <a:pt x="12899" y="6382"/>
                  </a:cubicBezTo>
                  <a:lnTo>
                    <a:pt x="12933" y="6382"/>
                  </a:lnTo>
                  <a:lnTo>
                    <a:pt x="13036" y="6347"/>
                  </a:lnTo>
                  <a:cubicBezTo>
                    <a:pt x="13070" y="6347"/>
                    <a:pt x="13104" y="6313"/>
                    <a:pt x="13104" y="6245"/>
                  </a:cubicBezTo>
                  <a:cubicBezTo>
                    <a:pt x="13104" y="6211"/>
                    <a:pt x="13070" y="6177"/>
                    <a:pt x="13002" y="6177"/>
                  </a:cubicBezTo>
                  <a:close/>
                  <a:moveTo>
                    <a:pt x="74525" y="6211"/>
                  </a:moveTo>
                  <a:cubicBezTo>
                    <a:pt x="74491" y="6211"/>
                    <a:pt x="74457" y="6211"/>
                    <a:pt x="74423" y="6279"/>
                  </a:cubicBezTo>
                  <a:cubicBezTo>
                    <a:pt x="74423" y="6313"/>
                    <a:pt x="74457" y="6347"/>
                    <a:pt x="74491" y="6382"/>
                  </a:cubicBezTo>
                  <a:lnTo>
                    <a:pt x="74594" y="6416"/>
                  </a:lnTo>
                  <a:lnTo>
                    <a:pt x="74628" y="6416"/>
                  </a:lnTo>
                  <a:cubicBezTo>
                    <a:pt x="74662" y="6416"/>
                    <a:pt x="74696" y="6382"/>
                    <a:pt x="74696" y="6347"/>
                  </a:cubicBezTo>
                  <a:cubicBezTo>
                    <a:pt x="74730" y="6313"/>
                    <a:pt x="74696" y="6245"/>
                    <a:pt x="74662" y="6245"/>
                  </a:cubicBezTo>
                  <a:lnTo>
                    <a:pt x="74525" y="6211"/>
                  </a:lnTo>
                  <a:close/>
                  <a:moveTo>
                    <a:pt x="12483" y="6266"/>
                  </a:moveTo>
                  <a:cubicBezTo>
                    <a:pt x="12474" y="6266"/>
                    <a:pt x="12465" y="6270"/>
                    <a:pt x="12456" y="6279"/>
                  </a:cubicBezTo>
                  <a:lnTo>
                    <a:pt x="12319" y="6279"/>
                  </a:lnTo>
                  <a:cubicBezTo>
                    <a:pt x="12285" y="6279"/>
                    <a:pt x="12251" y="6347"/>
                    <a:pt x="12251" y="6382"/>
                  </a:cubicBezTo>
                  <a:cubicBezTo>
                    <a:pt x="12251" y="6416"/>
                    <a:pt x="12319" y="6450"/>
                    <a:pt x="12353" y="6450"/>
                  </a:cubicBezTo>
                  <a:lnTo>
                    <a:pt x="12456" y="6450"/>
                  </a:lnTo>
                  <a:cubicBezTo>
                    <a:pt x="12524" y="6416"/>
                    <a:pt x="12558" y="6382"/>
                    <a:pt x="12558" y="6347"/>
                  </a:cubicBezTo>
                  <a:cubicBezTo>
                    <a:pt x="12533" y="6297"/>
                    <a:pt x="12508" y="6266"/>
                    <a:pt x="12483" y="6266"/>
                  </a:cubicBezTo>
                  <a:close/>
                  <a:moveTo>
                    <a:pt x="11876" y="6347"/>
                  </a:moveTo>
                  <a:lnTo>
                    <a:pt x="11773" y="6382"/>
                  </a:lnTo>
                  <a:cubicBezTo>
                    <a:pt x="11705" y="6382"/>
                    <a:pt x="11671" y="6416"/>
                    <a:pt x="11705" y="6484"/>
                  </a:cubicBezTo>
                  <a:cubicBezTo>
                    <a:pt x="11705" y="6518"/>
                    <a:pt x="11739" y="6552"/>
                    <a:pt x="11773" y="6552"/>
                  </a:cubicBezTo>
                  <a:lnTo>
                    <a:pt x="11807" y="6552"/>
                  </a:lnTo>
                  <a:lnTo>
                    <a:pt x="11910" y="6518"/>
                  </a:lnTo>
                  <a:cubicBezTo>
                    <a:pt x="11944" y="6518"/>
                    <a:pt x="11978" y="6484"/>
                    <a:pt x="11978" y="6416"/>
                  </a:cubicBezTo>
                  <a:cubicBezTo>
                    <a:pt x="11978" y="6382"/>
                    <a:pt x="11910" y="6347"/>
                    <a:pt x="11876" y="6347"/>
                  </a:cubicBezTo>
                  <a:close/>
                  <a:moveTo>
                    <a:pt x="75041" y="6367"/>
                  </a:moveTo>
                  <a:cubicBezTo>
                    <a:pt x="75017" y="6367"/>
                    <a:pt x="74993" y="6392"/>
                    <a:pt x="74969" y="6416"/>
                  </a:cubicBezTo>
                  <a:cubicBezTo>
                    <a:pt x="74969" y="6484"/>
                    <a:pt x="75003" y="6518"/>
                    <a:pt x="75037" y="6552"/>
                  </a:cubicBezTo>
                  <a:lnTo>
                    <a:pt x="75140" y="6586"/>
                  </a:lnTo>
                  <a:lnTo>
                    <a:pt x="75174" y="6586"/>
                  </a:lnTo>
                  <a:cubicBezTo>
                    <a:pt x="75208" y="6586"/>
                    <a:pt x="75242" y="6552"/>
                    <a:pt x="75242" y="6518"/>
                  </a:cubicBezTo>
                  <a:cubicBezTo>
                    <a:pt x="75276" y="6484"/>
                    <a:pt x="75242" y="6416"/>
                    <a:pt x="75208" y="6416"/>
                  </a:cubicBezTo>
                  <a:lnTo>
                    <a:pt x="75071" y="6382"/>
                  </a:lnTo>
                  <a:cubicBezTo>
                    <a:pt x="75061" y="6372"/>
                    <a:pt x="75051" y="6367"/>
                    <a:pt x="75041" y="6367"/>
                  </a:cubicBezTo>
                  <a:close/>
                  <a:moveTo>
                    <a:pt x="11356" y="6436"/>
                  </a:moveTo>
                  <a:cubicBezTo>
                    <a:pt x="11348" y="6436"/>
                    <a:pt x="11339" y="6441"/>
                    <a:pt x="11330" y="6450"/>
                  </a:cubicBezTo>
                  <a:lnTo>
                    <a:pt x="11193" y="6450"/>
                  </a:lnTo>
                  <a:cubicBezTo>
                    <a:pt x="11159" y="6450"/>
                    <a:pt x="11125" y="6518"/>
                    <a:pt x="11125" y="6552"/>
                  </a:cubicBezTo>
                  <a:cubicBezTo>
                    <a:pt x="11125" y="6586"/>
                    <a:pt x="11159" y="6620"/>
                    <a:pt x="11227" y="6620"/>
                  </a:cubicBezTo>
                  <a:lnTo>
                    <a:pt x="11330" y="6620"/>
                  </a:lnTo>
                  <a:cubicBezTo>
                    <a:pt x="11398" y="6586"/>
                    <a:pt x="11432" y="6552"/>
                    <a:pt x="11398" y="6518"/>
                  </a:cubicBezTo>
                  <a:cubicBezTo>
                    <a:pt x="11398" y="6468"/>
                    <a:pt x="11380" y="6436"/>
                    <a:pt x="11356" y="6436"/>
                  </a:cubicBezTo>
                  <a:close/>
                  <a:moveTo>
                    <a:pt x="10750" y="6518"/>
                  </a:moveTo>
                  <a:lnTo>
                    <a:pt x="10647" y="6552"/>
                  </a:lnTo>
                  <a:cubicBezTo>
                    <a:pt x="10579" y="6552"/>
                    <a:pt x="10545" y="6586"/>
                    <a:pt x="10545" y="6655"/>
                  </a:cubicBezTo>
                  <a:cubicBezTo>
                    <a:pt x="10579" y="6689"/>
                    <a:pt x="10613" y="6723"/>
                    <a:pt x="10647" y="6723"/>
                  </a:cubicBezTo>
                  <a:lnTo>
                    <a:pt x="10784" y="6689"/>
                  </a:lnTo>
                  <a:cubicBezTo>
                    <a:pt x="10818" y="6689"/>
                    <a:pt x="10852" y="6655"/>
                    <a:pt x="10852" y="6586"/>
                  </a:cubicBezTo>
                  <a:cubicBezTo>
                    <a:pt x="10852" y="6552"/>
                    <a:pt x="10784" y="6518"/>
                    <a:pt x="10750" y="6518"/>
                  </a:cubicBezTo>
                  <a:close/>
                  <a:moveTo>
                    <a:pt x="75599" y="6538"/>
                  </a:moveTo>
                  <a:cubicBezTo>
                    <a:pt x="75563" y="6538"/>
                    <a:pt x="75539" y="6562"/>
                    <a:pt x="75515" y="6586"/>
                  </a:cubicBezTo>
                  <a:cubicBezTo>
                    <a:pt x="75515" y="6655"/>
                    <a:pt x="75549" y="6689"/>
                    <a:pt x="75583" y="6689"/>
                  </a:cubicBezTo>
                  <a:lnTo>
                    <a:pt x="75686" y="6723"/>
                  </a:lnTo>
                  <a:lnTo>
                    <a:pt x="75720" y="6723"/>
                  </a:lnTo>
                  <a:cubicBezTo>
                    <a:pt x="75754" y="6723"/>
                    <a:pt x="75788" y="6723"/>
                    <a:pt x="75788" y="6689"/>
                  </a:cubicBezTo>
                  <a:cubicBezTo>
                    <a:pt x="75822" y="6620"/>
                    <a:pt x="75788" y="6586"/>
                    <a:pt x="75754" y="6586"/>
                  </a:cubicBezTo>
                  <a:lnTo>
                    <a:pt x="75652" y="6552"/>
                  </a:lnTo>
                  <a:cubicBezTo>
                    <a:pt x="75632" y="6542"/>
                    <a:pt x="75614" y="6538"/>
                    <a:pt x="75599" y="6538"/>
                  </a:cubicBezTo>
                  <a:close/>
                  <a:moveTo>
                    <a:pt x="10067" y="6620"/>
                  </a:moveTo>
                  <a:cubicBezTo>
                    <a:pt x="10033" y="6620"/>
                    <a:pt x="9999" y="6689"/>
                    <a:pt x="9999" y="6723"/>
                  </a:cubicBezTo>
                  <a:cubicBezTo>
                    <a:pt x="9999" y="6757"/>
                    <a:pt x="10033" y="6791"/>
                    <a:pt x="10067" y="6791"/>
                  </a:cubicBezTo>
                  <a:lnTo>
                    <a:pt x="10204" y="6791"/>
                  </a:lnTo>
                  <a:cubicBezTo>
                    <a:pt x="10238" y="6791"/>
                    <a:pt x="10272" y="6723"/>
                    <a:pt x="10272" y="6689"/>
                  </a:cubicBezTo>
                  <a:cubicBezTo>
                    <a:pt x="10272" y="6655"/>
                    <a:pt x="10238" y="6620"/>
                    <a:pt x="10169" y="6620"/>
                  </a:cubicBezTo>
                  <a:close/>
                  <a:moveTo>
                    <a:pt x="9623" y="6689"/>
                  </a:moveTo>
                  <a:lnTo>
                    <a:pt x="9487" y="6723"/>
                  </a:lnTo>
                  <a:cubicBezTo>
                    <a:pt x="9453" y="6723"/>
                    <a:pt x="9419" y="6757"/>
                    <a:pt x="9419" y="6825"/>
                  </a:cubicBezTo>
                  <a:cubicBezTo>
                    <a:pt x="9453" y="6859"/>
                    <a:pt x="9487" y="6893"/>
                    <a:pt x="9521" y="6893"/>
                  </a:cubicBezTo>
                  <a:lnTo>
                    <a:pt x="9623" y="6859"/>
                  </a:lnTo>
                  <a:cubicBezTo>
                    <a:pt x="9692" y="6859"/>
                    <a:pt x="9726" y="6825"/>
                    <a:pt x="9726" y="6757"/>
                  </a:cubicBezTo>
                  <a:cubicBezTo>
                    <a:pt x="9692" y="6723"/>
                    <a:pt x="9658" y="6689"/>
                    <a:pt x="9623" y="6689"/>
                  </a:cubicBezTo>
                  <a:close/>
                  <a:moveTo>
                    <a:pt x="76197" y="6689"/>
                  </a:moveTo>
                  <a:cubicBezTo>
                    <a:pt x="76129" y="6689"/>
                    <a:pt x="76095" y="6723"/>
                    <a:pt x="76061" y="6757"/>
                  </a:cubicBezTo>
                  <a:cubicBezTo>
                    <a:pt x="76061" y="6791"/>
                    <a:pt x="76095" y="6859"/>
                    <a:pt x="76129" y="6859"/>
                  </a:cubicBezTo>
                  <a:lnTo>
                    <a:pt x="76232" y="6893"/>
                  </a:lnTo>
                  <a:lnTo>
                    <a:pt x="76266" y="6893"/>
                  </a:lnTo>
                  <a:cubicBezTo>
                    <a:pt x="76300" y="6893"/>
                    <a:pt x="76334" y="6893"/>
                    <a:pt x="76368" y="6825"/>
                  </a:cubicBezTo>
                  <a:cubicBezTo>
                    <a:pt x="76368" y="6791"/>
                    <a:pt x="76334" y="6757"/>
                    <a:pt x="76300" y="6723"/>
                  </a:cubicBezTo>
                  <a:lnTo>
                    <a:pt x="76197" y="6689"/>
                  </a:lnTo>
                  <a:close/>
                  <a:moveTo>
                    <a:pt x="8941" y="6791"/>
                  </a:moveTo>
                  <a:cubicBezTo>
                    <a:pt x="8873" y="6825"/>
                    <a:pt x="8873" y="6859"/>
                    <a:pt x="8873" y="6893"/>
                  </a:cubicBezTo>
                  <a:cubicBezTo>
                    <a:pt x="8873" y="6928"/>
                    <a:pt x="8907" y="6962"/>
                    <a:pt x="8941" y="6962"/>
                  </a:cubicBezTo>
                  <a:lnTo>
                    <a:pt x="9078" y="6962"/>
                  </a:lnTo>
                  <a:cubicBezTo>
                    <a:pt x="9112" y="6962"/>
                    <a:pt x="9146" y="6893"/>
                    <a:pt x="9146" y="6859"/>
                  </a:cubicBezTo>
                  <a:cubicBezTo>
                    <a:pt x="9146" y="6825"/>
                    <a:pt x="9112" y="6791"/>
                    <a:pt x="9043" y="6791"/>
                  </a:cubicBezTo>
                  <a:close/>
                  <a:moveTo>
                    <a:pt x="8497" y="6859"/>
                  </a:moveTo>
                  <a:lnTo>
                    <a:pt x="8361" y="6893"/>
                  </a:lnTo>
                  <a:cubicBezTo>
                    <a:pt x="8327" y="6893"/>
                    <a:pt x="8293" y="6928"/>
                    <a:pt x="8293" y="6996"/>
                  </a:cubicBezTo>
                  <a:cubicBezTo>
                    <a:pt x="8293" y="7030"/>
                    <a:pt x="8327" y="7064"/>
                    <a:pt x="8395" y="7064"/>
                  </a:cubicBezTo>
                  <a:lnTo>
                    <a:pt x="8497" y="7030"/>
                  </a:lnTo>
                  <a:cubicBezTo>
                    <a:pt x="8566" y="7030"/>
                    <a:pt x="8600" y="6996"/>
                    <a:pt x="8566" y="6928"/>
                  </a:cubicBezTo>
                  <a:cubicBezTo>
                    <a:pt x="8566" y="6893"/>
                    <a:pt x="8532" y="6859"/>
                    <a:pt x="8497" y="6859"/>
                  </a:cubicBezTo>
                  <a:close/>
                  <a:moveTo>
                    <a:pt x="76743" y="6859"/>
                  </a:moveTo>
                  <a:cubicBezTo>
                    <a:pt x="76675" y="6859"/>
                    <a:pt x="76641" y="6859"/>
                    <a:pt x="76641" y="6928"/>
                  </a:cubicBezTo>
                  <a:cubicBezTo>
                    <a:pt x="76607" y="6962"/>
                    <a:pt x="76641" y="7030"/>
                    <a:pt x="76675" y="7030"/>
                  </a:cubicBezTo>
                  <a:lnTo>
                    <a:pt x="76778" y="7064"/>
                  </a:lnTo>
                  <a:lnTo>
                    <a:pt x="76812" y="7064"/>
                  </a:lnTo>
                  <a:cubicBezTo>
                    <a:pt x="76846" y="7064"/>
                    <a:pt x="76880" y="7030"/>
                    <a:pt x="76914" y="6996"/>
                  </a:cubicBezTo>
                  <a:cubicBezTo>
                    <a:pt x="76914" y="6962"/>
                    <a:pt x="76880" y="6893"/>
                    <a:pt x="76846" y="6893"/>
                  </a:cubicBezTo>
                  <a:lnTo>
                    <a:pt x="76743" y="6859"/>
                  </a:lnTo>
                  <a:close/>
                  <a:moveTo>
                    <a:pt x="7815" y="6962"/>
                  </a:moveTo>
                  <a:cubicBezTo>
                    <a:pt x="7747" y="6996"/>
                    <a:pt x="7713" y="7030"/>
                    <a:pt x="7747" y="7064"/>
                  </a:cubicBezTo>
                  <a:cubicBezTo>
                    <a:pt x="7747" y="7098"/>
                    <a:pt x="7781" y="7132"/>
                    <a:pt x="7815" y="7132"/>
                  </a:cubicBezTo>
                  <a:lnTo>
                    <a:pt x="7951" y="7132"/>
                  </a:lnTo>
                  <a:cubicBezTo>
                    <a:pt x="7986" y="7132"/>
                    <a:pt x="8020" y="7064"/>
                    <a:pt x="8020" y="7030"/>
                  </a:cubicBezTo>
                  <a:cubicBezTo>
                    <a:pt x="8020" y="6996"/>
                    <a:pt x="7951" y="6962"/>
                    <a:pt x="7917" y="6962"/>
                  </a:cubicBezTo>
                  <a:close/>
                  <a:moveTo>
                    <a:pt x="7337" y="7030"/>
                  </a:moveTo>
                  <a:lnTo>
                    <a:pt x="7235" y="7064"/>
                  </a:lnTo>
                  <a:cubicBezTo>
                    <a:pt x="7201" y="7064"/>
                    <a:pt x="7167" y="7098"/>
                    <a:pt x="7167" y="7166"/>
                  </a:cubicBezTo>
                  <a:cubicBezTo>
                    <a:pt x="7167" y="7201"/>
                    <a:pt x="7201" y="7235"/>
                    <a:pt x="7235" y="7235"/>
                  </a:cubicBezTo>
                  <a:lnTo>
                    <a:pt x="7269" y="7235"/>
                  </a:lnTo>
                  <a:lnTo>
                    <a:pt x="7371" y="7201"/>
                  </a:lnTo>
                  <a:cubicBezTo>
                    <a:pt x="7440" y="7201"/>
                    <a:pt x="7440" y="7166"/>
                    <a:pt x="7440" y="7132"/>
                  </a:cubicBezTo>
                  <a:cubicBezTo>
                    <a:pt x="7440" y="7064"/>
                    <a:pt x="7405" y="7030"/>
                    <a:pt x="7337" y="7030"/>
                  </a:cubicBezTo>
                  <a:close/>
                  <a:moveTo>
                    <a:pt x="77242" y="7016"/>
                  </a:moveTo>
                  <a:cubicBezTo>
                    <a:pt x="77205" y="7016"/>
                    <a:pt x="77187" y="7048"/>
                    <a:pt x="77187" y="7098"/>
                  </a:cubicBezTo>
                  <a:cubicBezTo>
                    <a:pt x="77153" y="7132"/>
                    <a:pt x="77187" y="7166"/>
                    <a:pt x="77221" y="7201"/>
                  </a:cubicBezTo>
                  <a:lnTo>
                    <a:pt x="77358" y="7235"/>
                  </a:lnTo>
                  <a:cubicBezTo>
                    <a:pt x="77392" y="7235"/>
                    <a:pt x="77426" y="7201"/>
                    <a:pt x="77460" y="7166"/>
                  </a:cubicBezTo>
                  <a:cubicBezTo>
                    <a:pt x="77460" y="7132"/>
                    <a:pt x="77426" y="7064"/>
                    <a:pt x="77392" y="7064"/>
                  </a:cubicBezTo>
                  <a:lnTo>
                    <a:pt x="77289" y="7030"/>
                  </a:lnTo>
                  <a:cubicBezTo>
                    <a:pt x="77271" y="7021"/>
                    <a:pt x="77255" y="7016"/>
                    <a:pt x="77242" y="7016"/>
                  </a:cubicBezTo>
                  <a:close/>
                  <a:moveTo>
                    <a:pt x="6689" y="7132"/>
                  </a:moveTo>
                  <a:cubicBezTo>
                    <a:pt x="6621" y="7166"/>
                    <a:pt x="6587" y="7201"/>
                    <a:pt x="6587" y="7235"/>
                  </a:cubicBezTo>
                  <a:cubicBezTo>
                    <a:pt x="6621" y="7303"/>
                    <a:pt x="6655" y="7303"/>
                    <a:pt x="6689" y="7303"/>
                  </a:cubicBezTo>
                  <a:lnTo>
                    <a:pt x="6825" y="7303"/>
                  </a:lnTo>
                  <a:cubicBezTo>
                    <a:pt x="6860" y="7303"/>
                    <a:pt x="6894" y="7235"/>
                    <a:pt x="6894" y="7201"/>
                  </a:cubicBezTo>
                  <a:cubicBezTo>
                    <a:pt x="6860" y="7166"/>
                    <a:pt x="6825" y="7132"/>
                    <a:pt x="6791" y="7132"/>
                  </a:cubicBezTo>
                  <a:close/>
                  <a:moveTo>
                    <a:pt x="6211" y="7201"/>
                  </a:moveTo>
                  <a:lnTo>
                    <a:pt x="6109" y="7235"/>
                  </a:lnTo>
                  <a:cubicBezTo>
                    <a:pt x="6075" y="7235"/>
                    <a:pt x="6041" y="7269"/>
                    <a:pt x="6041" y="7337"/>
                  </a:cubicBezTo>
                  <a:cubicBezTo>
                    <a:pt x="6041" y="7371"/>
                    <a:pt x="6075" y="7405"/>
                    <a:pt x="6109" y="7405"/>
                  </a:cubicBezTo>
                  <a:lnTo>
                    <a:pt x="6143" y="7405"/>
                  </a:lnTo>
                  <a:lnTo>
                    <a:pt x="6245" y="7371"/>
                  </a:lnTo>
                  <a:cubicBezTo>
                    <a:pt x="6279" y="7371"/>
                    <a:pt x="6314" y="7337"/>
                    <a:pt x="6314" y="7303"/>
                  </a:cubicBezTo>
                  <a:cubicBezTo>
                    <a:pt x="6314" y="7235"/>
                    <a:pt x="6279" y="7201"/>
                    <a:pt x="6211" y="7201"/>
                  </a:cubicBezTo>
                  <a:close/>
                  <a:moveTo>
                    <a:pt x="77784" y="7186"/>
                  </a:moveTo>
                  <a:cubicBezTo>
                    <a:pt x="77750" y="7186"/>
                    <a:pt x="77733" y="7210"/>
                    <a:pt x="77733" y="7235"/>
                  </a:cubicBezTo>
                  <a:cubicBezTo>
                    <a:pt x="77699" y="7303"/>
                    <a:pt x="77733" y="7337"/>
                    <a:pt x="77767" y="7337"/>
                  </a:cubicBezTo>
                  <a:lnTo>
                    <a:pt x="77904" y="7371"/>
                  </a:lnTo>
                  <a:cubicBezTo>
                    <a:pt x="77904" y="7405"/>
                    <a:pt x="77904" y="7405"/>
                    <a:pt x="77904" y="7405"/>
                  </a:cubicBezTo>
                  <a:cubicBezTo>
                    <a:pt x="77938" y="7405"/>
                    <a:pt x="77972" y="7371"/>
                    <a:pt x="78006" y="7337"/>
                  </a:cubicBezTo>
                  <a:cubicBezTo>
                    <a:pt x="78006" y="7269"/>
                    <a:pt x="77972" y="7235"/>
                    <a:pt x="77938" y="7235"/>
                  </a:cubicBezTo>
                  <a:lnTo>
                    <a:pt x="77835" y="7201"/>
                  </a:lnTo>
                  <a:cubicBezTo>
                    <a:pt x="77815" y="7191"/>
                    <a:pt x="77798" y="7186"/>
                    <a:pt x="77784" y="7186"/>
                  </a:cubicBezTo>
                  <a:close/>
                  <a:moveTo>
                    <a:pt x="5529" y="7303"/>
                  </a:moveTo>
                  <a:cubicBezTo>
                    <a:pt x="5495" y="7337"/>
                    <a:pt x="5460" y="7371"/>
                    <a:pt x="5460" y="7405"/>
                  </a:cubicBezTo>
                  <a:cubicBezTo>
                    <a:pt x="5460" y="7473"/>
                    <a:pt x="5495" y="7473"/>
                    <a:pt x="5563" y="7473"/>
                  </a:cubicBezTo>
                  <a:lnTo>
                    <a:pt x="5665" y="7473"/>
                  </a:lnTo>
                  <a:cubicBezTo>
                    <a:pt x="5733" y="7473"/>
                    <a:pt x="5768" y="7405"/>
                    <a:pt x="5768" y="7371"/>
                  </a:cubicBezTo>
                  <a:cubicBezTo>
                    <a:pt x="5733" y="7337"/>
                    <a:pt x="5699" y="7303"/>
                    <a:pt x="5665" y="7303"/>
                  </a:cubicBezTo>
                  <a:close/>
                  <a:moveTo>
                    <a:pt x="78381" y="7337"/>
                  </a:moveTo>
                  <a:cubicBezTo>
                    <a:pt x="78347" y="7337"/>
                    <a:pt x="78279" y="7371"/>
                    <a:pt x="78279" y="7405"/>
                  </a:cubicBezTo>
                  <a:cubicBezTo>
                    <a:pt x="78245" y="7439"/>
                    <a:pt x="78279" y="7508"/>
                    <a:pt x="78347" y="7508"/>
                  </a:cubicBezTo>
                  <a:lnTo>
                    <a:pt x="78450" y="7542"/>
                  </a:lnTo>
                  <a:cubicBezTo>
                    <a:pt x="78518" y="7542"/>
                    <a:pt x="78552" y="7542"/>
                    <a:pt x="78552" y="7508"/>
                  </a:cubicBezTo>
                  <a:cubicBezTo>
                    <a:pt x="78552" y="7439"/>
                    <a:pt x="78518" y="7405"/>
                    <a:pt x="78484" y="7371"/>
                  </a:cubicBezTo>
                  <a:lnTo>
                    <a:pt x="78381" y="7337"/>
                  </a:lnTo>
                  <a:close/>
                  <a:moveTo>
                    <a:pt x="5085" y="7371"/>
                  </a:moveTo>
                  <a:lnTo>
                    <a:pt x="4983" y="7405"/>
                  </a:lnTo>
                  <a:cubicBezTo>
                    <a:pt x="4914" y="7405"/>
                    <a:pt x="4880" y="7439"/>
                    <a:pt x="4914" y="7508"/>
                  </a:cubicBezTo>
                  <a:cubicBezTo>
                    <a:pt x="4914" y="7542"/>
                    <a:pt x="4949" y="7576"/>
                    <a:pt x="4983" y="7576"/>
                  </a:cubicBezTo>
                  <a:lnTo>
                    <a:pt x="5017" y="7576"/>
                  </a:lnTo>
                  <a:lnTo>
                    <a:pt x="5119" y="7542"/>
                  </a:lnTo>
                  <a:cubicBezTo>
                    <a:pt x="5153" y="7542"/>
                    <a:pt x="5187" y="7508"/>
                    <a:pt x="5187" y="7473"/>
                  </a:cubicBezTo>
                  <a:cubicBezTo>
                    <a:pt x="5187" y="7405"/>
                    <a:pt x="5119" y="7371"/>
                    <a:pt x="5085" y="7371"/>
                  </a:cubicBezTo>
                  <a:close/>
                  <a:moveTo>
                    <a:pt x="4505" y="7473"/>
                  </a:moveTo>
                  <a:lnTo>
                    <a:pt x="4403" y="7508"/>
                  </a:lnTo>
                  <a:cubicBezTo>
                    <a:pt x="4369" y="7508"/>
                    <a:pt x="4334" y="7542"/>
                    <a:pt x="4334" y="7576"/>
                  </a:cubicBezTo>
                  <a:cubicBezTo>
                    <a:pt x="4334" y="7644"/>
                    <a:pt x="4369" y="7678"/>
                    <a:pt x="4437" y="7678"/>
                  </a:cubicBezTo>
                  <a:cubicBezTo>
                    <a:pt x="4437" y="7678"/>
                    <a:pt x="4437" y="7678"/>
                    <a:pt x="4437" y="7644"/>
                  </a:cubicBezTo>
                  <a:lnTo>
                    <a:pt x="4539" y="7644"/>
                  </a:lnTo>
                  <a:cubicBezTo>
                    <a:pt x="4607" y="7644"/>
                    <a:pt x="4642" y="7576"/>
                    <a:pt x="4607" y="7542"/>
                  </a:cubicBezTo>
                  <a:cubicBezTo>
                    <a:pt x="4607" y="7508"/>
                    <a:pt x="4573" y="7473"/>
                    <a:pt x="4505" y="7473"/>
                  </a:cubicBezTo>
                  <a:close/>
                  <a:moveTo>
                    <a:pt x="78927" y="7508"/>
                  </a:moveTo>
                  <a:cubicBezTo>
                    <a:pt x="78893" y="7508"/>
                    <a:pt x="78825" y="7542"/>
                    <a:pt x="78825" y="7576"/>
                  </a:cubicBezTo>
                  <a:cubicBezTo>
                    <a:pt x="78791" y="7610"/>
                    <a:pt x="78825" y="7678"/>
                    <a:pt x="78893" y="7678"/>
                  </a:cubicBezTo>
                  <a:lnTo>
                    <a:pt x="78996" y="7712"/>
                  </a:lnTo>
                  <a:lnTo>
                    <a:pt x="79030" y="7712"/>
                  </a:lnTo>
                  <a:cubicBezTo>
                    <a:pt x="79064" y="7712"/>
                    <a:pt x="79098" y="7678"/>
                    <a:pt x="79098" y="7644"/>
                  </a:cubicBezTo>
                  <a:cubicBezTo>
                    <a:pt x="79098" y="7610"/>
                    <a:pt x="79098" y="7576"/>
                    <a:pt x="79030" y="7542"/>
                  </a:cubicBezTo>
                  <a:lnTo>
                    <a:pt x="78927" y="7508"/>
                  </a:lnTo>
                  <a:close/>
                  <a:moveTo>
                    <a:pt x="3992" y="7562"/>
                  </a:moveTo>
                  <a:cubicBezTo>
                    <a:pt x="3980" y="7562"/>
                    <a:pt x="3968" y="7567"/>
                    <a:pt x="3959" y="7576"/>
                  </a:cubicBezTo>
                  <a:lnTo>
                    <a:pt x="3857" y="7576"/>
                  </a:lnTo>
                  <a:cubicBezTo>
                    <a:pt x="3788" y="7576"/>
                    <a:pt x="3754" y="7644"/>
                    <a:pt x="3754" y="7678"/>
                  </a:cubicBezTo>
                  <a:cubicBezTo>
                    <a:pt x="3788" y="7712"/>
                    <a:pt x="3823" y="7746"/>
                    <a:pt x="3857" y="7746"/>
                  </a:cubicBezTo>
                  <a:lnTo>
                    <a:pt x="3993" y="7746"/>
                  </a:lnTo>
                  <a:cubicBezTo>
                    <a:pt x="4027" y="7712"/>
                    <a:pt x="4061" y="7678"/>
                    <a:pt x="4061" y="7644"/>
                  </a:cubicBezTo>
                  <a:cubicBezTo>
                    <a:pt x="4061" y="7594"/>
                    <a:pt x="4025" y="7562"/>
                    <a:pt x="3992" y="7562"/>
                  </a:cubicBezTo>
                  <a:close/>
                  <a:moveTo>
                    <a:pt x="3379" y="7644"/>
                  </a:moveTo>
                  <a:lnTo>
                    <a:pt x="3277" y="7678"/>
                  </a:lnTo>
                  <a:cubicBezTo>
                    <a:pt x="3242" y="7678"/>
                    <a:pt x="3208" y="7712"/>
                    <a:pt x="3208" y="7746"/>
                  </a:cubicBezTo>
                  <a:cubicBezTo>
                    <a:pt x="3208" y="7815"/>
                    <a:pt x="3242" y="7849"/>
                    <a:pt x="3277" y="7849"/>
                  </a:cubicBezTo>
                  <a:lnTo>
                    <a:pt x="3311" y="7849"/>
                  </a:lnTo>
                  <a:lnTo>
                    <a:pt x="3413" y="7815"/>
                  </a:lnTo>
                  <a:cubicBezTo>
                    <a:pt x="3447" y="7815"/>
                    <a:pt x="3481" y="7781"/>
                    <a:pt x="3481" y="7712"/>
                  </a:cubicBezTo>
                  <a:cubicBezTo>
                    <a:pt x="3481" y="7678"/>
                    <a:pt x="3447" y="7644"/>
                    <a:pt x="3379" y="7644"/>
                  </a:cubicBezTo>
                  <a:close/>
                  <a:moveTo>
                    <a:pt x="79473" y="7678"/>
                  </a:moveTo>
                  <a:cubicBezTo>
                    <a:pt x="79439" y="7678"/>
                    <a:pt x="79371" y="7678"/>
                    <a:pt x="79371" y="7746"/>
                  </a:cubicBezTo>
                  <a:cubicBezTo>
                    <a:pt x="79371" y="7781"/>
                    <a:pt x="79371" y="7815"/>
                    <a:pt x="79439" y="7849"/>
                  </a:cubicBezTo>
                  <a:lnTo>
                    <a:pt x="79542" y="7883"/>
                  </a:lnTo>
                  <a:lnTo>
                    <a:pt x="79576" y="7883"/>
                  </a:lnTo>
                  <a:cubicBezTo>
                    <a:pt x="79610" y="7883"/>
                    <a:pt x="79644" y="7849"/>
                    <a:pt x="79644" y="7815"/>
                  </a:cubicBezTo>
                  <a:cubicBezTo>
                    <a:pt x="79644" y="7781"/>
                    <a:pt x="79644" y="7712"/>
                    <a:pt x="79576" y="7712"/>
                  </a:cubicBezTo>
                  <a:lnTo>
                    <a:pt x="79473" y="7678"/>
                  </a:lnTo>
                  <a:close/>
                  <a:moveTo>
                    <a:pt x="2860" y="7733"/>
                  </a:moveTo>
                  <a:cubicBezTo>
                    <a:pt x="2851" y="7733"/>
                    <a:pt x="2842" y="7737"/>
                    <a:pt x="2833" y="7746"/>
                  </a:cubicBezTo>
                  <a:lnTo>
                    <a:pt x="2697" y="7746"/>
                  </a:lnTo>
                  <a:cubicBezTo>
                    <a:pt x="2662" y="7746"/>
                    <a:pt x="2628" y="7815"/>
                    <a:pt x="2628" y="7849"/>
                  </a:cubicBezTo>
                  <a:cubicBezTo>
                    <a:pt x="2628" y="7883"/>
                    <a:pt x="2697" y="7917"/>
                    <a:pt x="2731" y="7917"/>
                  </a:cubicBezTo>
                  <a:lnTo>
                    <a:pt x="2833" y="7917"/>
                  </a:lnTo>
                  <a:cubicBezTo>
                    <a:pt x="2901" y="7883"/>
                    <a:pt x="2935" y="7849"/>
                    <a:pt x="2935" y="7815"/>
                  </a:cubicBezTo>
                  <a:cubicBezTo>
                    <a:pt x="2910" y="7765"/>
                    <a:pt x="2885" y="7733"/>
                    <a:pt x="2860" y="7733"/>
                  </a:cubicBezTo>
                  <a:close/>
                  <a:moveTo>
                    <a:pt x="2253" y="7815"/>
                  </a:moveTo>
                  <a:lnTo>
                    <a:pt x="2151" y="7849"/>
                  </a:lnTo>
                  <a:cubicBezTo>
                    <a:pt x="2082" y="7849"/>
                    <a:pt x="2048" y="7883"/>
                    <a:pt x="2082" y="7917"/>
                  </a:cubicBezTo>
                  <a:cubicBezTo>
                    <a:pt x="2082" y="7985"/>
                    <a:pt x="2116" y="8019"/>
                    <a:pt x="2151" y="8019"/>
                  </a:cubicBezTo>
                  <a:lnTo>
                    <a:pt x="2185" y="8019"/>
                  </a:lnTo>
                  <a:lnTo>
                    <a:pt x="2287" y="7985"/>
                  </a:lnTo>
                  <a:cubicBezTo>
                    <a:pt x="2321" y="7985"/>
                    <a:pt x="2355" y="7951"/>
                    <a:pt x="2355" y="7883"/>
                  </a:cubicBezTo>
                  <a:cubicBezTo>
                    <a:pt x="2355" y="7849"/>
                    <a:pt x="2321" y="7815"/>
                    <a:pt x="2253" y="7815"/>
                  </a:cubicBezTo>
                  <a:close/>
                  <a:moveTo>
                    <a:pt x="79983" y="7835"/>
                  </a:moveTo>
                  <a:cubicBezTo>
                    <a:pt x="79951" y="7835"/>
                    <a:pt x="79917" y="7859"/>
                    <a:pt x="79917" y="7883"/>
                  </a:cubicBezTo>
                  <a:cubicBezTo>
                    <a:pt x="79917" y="7951"/>
                    <a:pt x="79917" y="7985"/>
                    <a:pt x="79985" y="8019"/>
                  </a:cubicBezTo>
                  <a:lnTo>
                    <a:pt x="80088" y="8054"/>
                  </a:lnTo>
                  <a:lnTo>
                    <a:pt x="80122" y="8054"/>
                  </a:lnTo>
                  <a:cubicBezTo>
                    <a:pt x="80156" y="8054"/>
                    <a:pt x="80190" y="8019"/>
                    <a:pt x="80190" y="7985"/>
                  </a:cubicBezTo>
                  <a:cubicBezTo>
                    <a:pt x="80190" y="7951"/>
                    <a:pt x="80190" y="7883"/>
                    <a:pt x="80122" y="7883"/>
                  </a:cubicBezTo>
                  <a:lnTo>
                    <a:pt x="80019" y="7849"/>
                  </a:lnTo>
                  <a:cubicBezTo>
                    <a:pt x="80009" y="7839"/>
                    <a:pt x="79996" y="7835"/>
                    <a:pt x="79983" y="7835"/>
                  </a:cubicBezTo>
                  <a:close/>
                  <a:moveTo>
                    <a:pt x="1734" y="7904"/>
                  </a:moveTo>
                  <a:cubicBezTo>
                    <a:pt x="1725" y="7904"/>
                    <a:pt x="1716" y="7908"/>
                    <a:pt x="1707" y="7917"/>
                  </a:cubicBezTo>
                  <a:lnTo>
                    <a:pt x="1570" y="7917"/>
                  </a:lnTo>
                  <a:cubicBezTo>
                    <a:pt x="1536" y="7917"/>
                    <a:pt x="1502" y="7985"/>
                    <a:pt x="1502" y="8019"/>
                  </a:cubicBezTo>
                  <a:cubicBezTo>
                    <a:pt x="1502" y="8054"/>
                    <a:pt x="1536" y="8088"/>
                    <a:pt x="1605" y="8088"/>
                  </a:cubicBezTo>
                  <a:lnTo>
                    <a:pt x="1707" y="8088"/>
                  </a:lnTo>
                  <a:cubicBezTo>
                    <a:pt x="1775" y="8054"/>
                    <a:pt x="1809" y="8019"/>
                    <a:pt x="1775" y="7985"/>
                  </a:cubicBezTo>
                  <a:cubicBezTo>
                    <a:pt x="1775" y="7935"/>
                    <a:pt x="1757" y="7904"/>
                    <a:pt x="1734" y="7904"/>
                  </a:cubicBezTo>
                  <a:close/>
                  <a:moveTo>
                    <a:pt x="1127" y="7985"/>
                  </a:moveTo>
                  <a:lnTo>
                    <a:pt x="1024" y="8019"/>
                  </a:lnTo>
                  <a:cubicBezTo>
                    <a:pt x="956" y="8019"/>
                    <a:pt x="922" y="8054"/>
                    <a:pt x="956" y="8122"/>
                  </a:cubicBezTo>
                  <a:cubicBezTo>
                    <a:pt x="956" y="8156"/>
                    <a:pt x="990" y="8190"/>
                    <a:pt x="1024" y="8190"/>
                  </a:cubicBezTo>
                  <a:lnTo>
                    <a:pt x="1161" y="8156"/>
                  </a:lnTo>
                  <a:cubicBezTo>
                    <a:pt x="1195" y="8156"/>
                    <a:pt x="1229" y="8122"/>
                    <a:pt x="1229" y="8054"/>
                  </a:cubicBezTo>
                  <a:cubicBezTo>
                    <a:pt x="1229" y="8019"/>
                    <a:pt x="1161" y="7985"/>
                    <a:pt x="1127" y="7985"/>
                  </a:cubicBezTo>
                  <a:close/>
                  <a:moveTo>
                    <a:pt x="80535" y="8005"/>
                  </a:moveTo>
                  <a:cubicBezTo>
                    <a:pt x="80511" y="8005"/>
                    <a:pt x="80487" y="8029"/>
                    <a:pt x="80463" y="8054"/>
                  </a:cubicBezTo>
                  <a:cubicBezTo>
                    <a:pt x="80463" y="8122"/>
                    <a:pt x="80463" y="8156"/>
                    <a:pt x="80531" y="8156"/>
                  </a:cubicBezTo>
                  <a:lnTo>
                    <a:pt x="80633" y="8190"/>
                  </a:lnTo>
                  <a:lnTo>
                    <a:pt x="80668" y="8190"/>
                  </a:lnTo>
                  <a:cubicBezTo>
                    <a:pt x="80702" y="8190"/>
                    <a:pt x="80736" y="8190"/>
                    <a:pt x="80736" y="8156"/>
                  </a:cubicBezTo>
                  <a:cubicBezTo>
                    <a:pt x="80770" y="8088"/>
                    <a:pt x="80736" y="8054"/>
                    <a:pt x="80668" y="8054"/>
                  </a:cubicBezTo>
                  <a:lnTo>
                    <a:pt x="80565" y="8019"/>
                  </a:lnTo>
                  <a:cubicBezTo>
                    <a:pt x="80555" y="8009"/>
                    <a:pt x="80545" y="8005"/>
                    <a:pt x="80535" y="8005"/>
                  </a:cubicBezTo>
                  <a:close/>
                  <a:moveTo>
                    <a:pt x="594" y="8074"/>
                  </a:moveTo>
                  <a:cubicBezTo>
                    <a:pt x="581" y="8074"/>
                    <a:pt x="565" y="8079"/>
                    <a:pt x="547" y="8088"/>
                  </a:cubicBezTo>
                  <a:lnTo>
                    <a:pt x="444" y="8088"/>
                  </a:lnTo>
                  <a:cubicBezTo>
                    <a:pt x="410" y="8088"/>
                    <a:pt x="376" y="8156"/>
                    <a:pt x="376" y="8190"/>
                  </a:cubicBezTo>
                  <a:cubicBezTo>
                    <a:pt x="376" y="8224"/>
                    <a:pt x="410" y="8258"/>
                    <a:pt x="444" y="8258"/>
                  </a:cubicBezTo>
                  <a:lnTo>
                    <a:pt x="581" y="8258"/>
                  </a:lnTo>
                  <a:cubicBezTo>
                    <a:pt x="649" y="8224"/>
                    <a:pt x="649" y="8190"/>
                    <a:pt x="649" y="8156"/>
                  </a:cubicBezTo>
                  <a:cubicBezTo>
                    <a:pt x="649" y="8106"/>
                    <a:pt x="631" y="8074"/>
                    <a:pt x="594" y="8074"/>
                  </a:cubicBezTo>
                  <a:close/>
                  <a:moveTo>
                    <a:pt x="81111" y="8156"/>
                  </a:moveTo>
                  <a:cubicBezTo>
                    <a:pt x="81077" y="8156"/>
                    <a:pt x="81043" y="8190"/>
                    <a:pt x="81009" y="8224"/>
                  </a:cubicBezTo>
                  <a:cubicBezTo>
                    <a:pt x="81009" y="8258"/>
                    <a:pt x="81043" y="8327"/>
                    <a:pt x="81077" y="8327"/>
                  </a:cubicBezTo>
                  <a:lnTo>
                    <a:pt x="81179" y="8361"/>
                  </a:lnTo>
                  <a:lnTo>
                    <a:pt x="81214" y="8361"/>
                  </a:lnTo>
                  <a:cubicBezTo>
                    <a:pt x="81248" y="8361"/>
                    <a:pt x="81282" y="8327"/>
                    <a:pt x="81282" y="8292"/>
                  </a:cubicBezTo>
                  <a:cubicBezTo>
                    <a:pt x="81316" y="8258"/>
                    <a:pt x="81282" y="8224"/>
                    <a:pt x="81248" y="8190"/>
                  </a:cubicBezTo>
                  <a:lnTo>
                    <a:pt x="81111" y="8156"/>
                  </a:lnTo>
                  <a:close/>
                  <a:moveTo>
                    <a:pt x="81657" y="8327"/>
                  </a:moveTo>
                  <a:cubicBezTo>
                    <a:pt x="81623" y="8327"/>
                    <a:pt x="81589" y="8327"/>
                    <a:pt x="81555" y="8395"/>
                  </a:cubicBezTo>
                  <a:cubicBezTo>
                    <a:pt x="81555" y="8429"/>
                    <a:pt x="81589" y="8497"/>
                    <a:pt x="81623" y="8497"/>
                  </a:cubicBezTo>
                  <a:lnTo>
                    <a:pt x="81725" y="8531"/>
                  </a:lnTo>
                  <a:lnTo>
                    <a:pt x="81760" y="8531"/>
                  </a:lnTo>
                  <a:cubicBezTo>
                    <a:pt x="81794" y="8531"/>
                    <a:pt x="81828" y="8497"/>
                    <a:pt x="81828" y="8463"/>
                  </a:cubicBezTo>
                  <a:cubicBezTo>
                    <a:pt x="81862" y="8429"/>
                    <a:pt x="81828" y="8361"/>
                    <a:pt x="81794" y="8361"/>
                  </a:cubicBezTo>
                  <a:lnTo>
                    <a:pt x="81657" y="8327"/>
                  </a:lnTo>
                  <a:close/>
                  <a:moveTo>
                    <a:pt x="82176" y="8484"/>
                  </a:moveTo>
                  <a:cubicBezTo>
                    <a:pt x="82151" y="8484"/>
                    <a:pt x="82126" y="8515"/>
                    <a:pt x="82101" y="8565"/>
                  </a:cubicBezTo>
                  <a:cubicBezTo>
                    <a:pt x="82101" y="8600"/>
                    <a:pt x="82135" y="8634"/>
                    <a:pt x="82169" y="8668"/>
                  </a:cubicBezTo>
                  <a:lnTo>
                    <a:pt x="82271" y="8702"/>
                  </a:lnTo>
                  <a:lnTo>
                    <a:pt x="82306" y="8702"/>
                  </a:lnTo>
                  <a:cubicBezTo>
                    <a:pt x="82340" y="8702"/>
                    <a:pt x="82374" y="8668"/>
                    <a:pt x="82374" y="8634"/>
                  </a:cubicBezTo>
                  <a:cubicBezTo>
                    <a:pt x="82408" y="8600"/>
                    <a:pt x="82374" y="8531"/>
                    <a:pt x="82340" y="8531"/>
                  </a:cubicBezTo>
                  <a:lnTo>
                    <a:pt x="82203" y="8497"/>
                  </a:lnTo>
                  <a:cubicBezTo>
                    <a:pt x="82194" y="8488"/>
                    <a:pt x="82185" y="8484"/>
                    <a:pt x="82176" y="8484"/>
                  </a:cubicBezTo>
                  <a:close/>
                  <a:moveTo>
                    <a:pt x="342" y="8463"/>
                  </a:moveTo>
                  <a:cubicBezTo>
                    <a:pt x="308" y="8463"/>
                    <a:pt x="274" y="8497"/>
                    <a:pt x="274" y="8531"/>
                  </a:cubicBezTo>
                  <a:lnTo>
                    <a:pt x="274" y="8668"/>
                  </a:lnTo>
                  <a:cubicBezTo>
                    <a:pt x="274" y="8702"/>
                    <a:pt x="308" y="8736"/>
                    <a:pt x="342" y="8736"/>
                  </a:cubicBezTo>
                  <a:cubicBezTo>
                    <a:pt x="376" y="8736"/>
                    <a:pt x="444" y="8702"/>
                    <a:pt x="444" y="8668"/>
                  </a:cubicBezTo>
                  <a:lnTo>
                    <a:pt x="444" y="8531"/>
                  </a:lnTo>
                  <a:cubicBezTo>
                    <a:pt x="444" y="8497"/>
                    <a:pt x="376" y="8463"/>
                    <a:pt x="342" y="8463"/>
                  </a:cubicBezTo>
                  <a:close/>
                  <a:moveTo>
                    <a:pt x="82731" y="8654"/>
                  </a:moveTo>
                  <a:cubicBezTo>
                    <a:pt x="82695" y="8654"/>
                    <a:pt x="82671" y="8678"/>
                    <a:pt x="82647" y="8702"/>
                  </a:cubicBezTo>
                  <a:cubicBezTo>
                    <a:pt x="82647" y="8770"/>
                    <a:pt x="82681" y="8804"/>
                    <a:pt x="82715" y="8804"/>
                  </a:cubicBezTo>
                  <a:lnTo>
                    <a:pt x="82817" y="8838"/>
                  </a:lnTo>
                  <a:cubicBezTo>
                    <a:pt x="82851" y="8838"/>
                    <a:pt x="82851" y="8873"/>
                    <a:pt x="82851" y="8873"/>
                  </a:cubicBezTo>
                  <a:cubicBezTo>
                    <a:pt x="82886" y="8873"/>
                    <a:pt x="82920" y="8838"/>
                    <a:pt x="82920" y="8804"/>
                  </a:cubicBezTo>
                  <a:cubicBezTo>
                    <a:pt x="82954" y="8736"/>
                    <a:pt x="82920" y="8702"/>
                    <a:pt x="82886" y="8702"/>
                  </a:cubicBezTo>
                  <a:lnTo>
                    <a:pt x="82783" y="8668"/>
                  </a:lnTo>
                  <a:cubicBezTo>
                    <a:pt x="82763" y="8658"/>
                    <a:pt x="82746" y="8654"/>
                    <a:pt x="82731" y="8654"/>
                  </a:cubicBezTo>
                  <a:close/>
                  <a:moveTo>
                    <a:pt x="83329" y="8804"/>
                  </a:moveTo>
                  <a:cubicBezTo>
                    <a:pt x="83261" y="8804"/>
                    <a:pt x="83227" y="8838"/>
                    <a:pt x="83227" y="8873"/>
                  </a:cubicBezTo>
                  <a:cubicBezTo>
                    <a:pt x="83193" y="8907"/>
                    <a:pt x="83227" y="8975"/>
                    <a:pt x="83261" y="8975"/>
                  </a:cubicBezTo>
                  <a:lnTo>
                    <a:pt x="83363" y="9009"/>
                  </a:lnTo>
                  <a:lnTo>
                    <a:pt x="83397" y="9009"/>
                  </a:lnTo>
                  <a:cubicBezTo>
                    <a:pt x="83432" y="9009"/>
                    <a:pt x="83466" y="9009"/>
                    <a:pt x="83500" y="8975"/>
                  </a:cubicBezTo>
                  <a:cubicBezTo>
                    <a:pt x="83500" y="8907"/>
                    <a:pt x="83466" y="8873"/>
                    <a:pt x="83432" y="8838"/>
                  </a:cubicBezTo>
                  <a:lnTo>
                    <a:pt x="83329" y="8804"/>
                  </a:lnTo>
                  <a:close/>
                  <a:moveTo>
                    <a:pt x="83875" y="8975"/>
                  </a:moveTo>
                  <a:cubicBezTo>
                    <a:pt x="83807" y="8975"/>
                    <a:pt x="83773" y="9009"/>
                    <a:pt x="83773" y="9043"/>
                  </a:cubicBezTo>
                  <a:cubicBezTo>
                    <a:pt x="83739" y="9077"/>
                    <a:pt x="83773" y="9146"/>
                    <a:pt x="83807" y="9146"/>
                  </a:cubicBezTo>
                  <a:lnTo>
                    <a:pt x="83943" y="9180"/>
                  </a:lnTo>
                  <a:cubicBezTo>
                    <a:pt x="83978" y="9180"/>
                    <a:pt x="84012" y="9146"/>
                    <a:pt x="84046" y="9111"/>
                  </a:cubicBezTo>
                  <a:cubicBezTo>
                    <a:pt x="84046" y="9077"/>
                    <a:pt x="84012" y="9043"/>
                    <a:pt x="83978" y="9009"/>
                  </a:cubicBezTo>
                  <a:lnTo>
                    <a:pt x="83875" y="8975"/>
                  </a:lnTo>
                  <a:close/>
                  <a:moveTo>
                    <a:pt x="342" y="9043"/>
                  </a:moveTo>
                  <a:cubicBezTo>
                    <a:pt x="308" y="9043"/>
                    <a:pt x="274" y="9077"/>
                    <a:pt x="274" y="9111"/>
                  </a:cubicBezTo>
                  <a:lnTo>
                    <a:pt x="274" y="9214"/>
                  </a:lnTo>
                  <a:cubicBezTo>
                    <a:pt x="240" y="9282"/>
                    <a:pt x="308" y="9316"/>
                    <a:pt x="342" y="9316"/>
                  </a:cubicBezTo>
                  <a:cubicBezTo>
                    <a:pt x="376" y="9316"/>
                    <a:pt x="444" y="9282"/>
                    <a:pt x="444" y="9214"/>
                  </a:cubicBezTo>
                  <a:lnTo>
                    <a:pt x="444" y="9111"/>
                  </a:lnTo>
                  <a:cubicBezTo>
                    <a:pt x="444" y="9077"/>
                    <a:pt x="376" y="9043"/>
                    <a:pt x="342" y="9043"/>
                  </a:cubicBezTo>
                  <a:close/>
                  <a:moveTo>
                    <a:pt x="84421" y="9146"/>
                  </a:moveTo>
                  <a:cubicBezTo>
                    <a:pt x="84387" y="9146"/>
                    <a:pt x="84319" y="9146"/>
                    <a:pt x="84319" y="9214"/>
                  </a:cubicBezTo>
                  <a:cubicBezTo>
                    <a:pt x="84285" y="9248"/>
                    <a:pt x="84319" y="9282"/>
                    <a:pt x="84353" y="9316"/>
                  </a:cubicBezTo>
                  <a:lnTo>
                    <a:pt x="84489" y="9350"/>
                  </a:lnTo>
                  <a:cubicBezTo>
                    <a:pt x="84524" y="9350"/>
                    <a:pt x="84558" y="9316"/>
                    <a:pt x="84592" y="9282"/>
                  </a:cubicBezTo>
                  <a:cubicBezTo>
                    <a:pt x="84592" y="9248"/>
                    <a:pt x="84558" y="9180"/>
                    <a:pt x="84524" y="9180"/>
                  </a:cubicBezTo>
                  <a:lnTo>
                    <a:pt x="84421" y="9146"/>
                  </a:lnTo>
                  <a:close/>
                  <a:moveTo>
                    <a:pt x="84931" y="9302"/>
                  </a:moveTo>
                  <a:cubicBezTo>
                    <a:pt x="84899" y="9302"/>
                    <a:pt x="84865" y="9326"/>
                    <a:pt x="84865" y="9350"/>
                  </a:cubicBezTo>
                  <a:cubicBezTo>
                    <a:pt x="84831" y="9419"/>
                    <a:pt x="84865" y="9453"/>
                    <a:pt x="84899" y="9487"/>
                  </a:cubicBezTo>
                  <a:lnTo>
                    <a:pt x="85035" y="9521"/>
                  </a:lnTo>
                  <a:cubicBezTo>
                    <a:pt x="85104" y="9521"/>
                    <a:pt x="85138" y="9487"/>
                    <a:pt x="85138" y="9453"/>
                  </a:cubicBezTo>
                  <a:cubicBezTo>
                    <a:pt x="85138" y="9419"/>
                    <a:pt x="85104" y="9350"/>
                    <a:pt x="85069" y="9350"/>
                  </a:cubicBezTo>
                  <a:lnTo>
                    <a:pt x="84967" y="9316"/>
                  </a:lnTo>
                  <a:cubicBezTo>
                    <a:pt x="84957" y="9306"/>
                    <a:pt x="84944" y="9302"/>
                    <a:pt x="84931" y="9302"/>
                  </a:cubicBezTo>
                  <a:close/>
                  <a:moveTo>
                    <a:pt x="85477" y="9473"/>
                  </a:moveTo>
                  <a:cubicBezTo>
                    <a:pt x="85445" y="9473"/>
                    <a:pt x="85411" y="9497"/>
                    <a:pt x="85411" y="9521"/>
                  </a:cubicBezTo>
                  <a:cubicBezTo>
                    <a:pt x="85377" y="9589"/>
                    <a:pt x="85411" y="9623"/>
                    <a:pt x="85479" y="9623"/>
                  </a:cubicBezTo>
                  <a:lnTo>
                    <a:pt x="85581" y="9657"/>
                  </a:lnTo>
                  <a:cubicBezTo>
                    <a:pt x="85650" y="9657"/>
                    <a:pt x="85684" y="9657"/>
                    <a:pt x="85684" y="9623"/>
                  </a:cubicBezTo>
                  <a:cubicBezTo>
                    <a:pt x="85684" y="9555"/>
                    <a:pt x="85684" y="9521"/>
                    <a:pt x="85615" y="9487"/>
                  </a:cubicBezTo>
                  <a:lnTo>
                    <a:pt x="85513" y="9487"/>
                  </a:lnTo>
                  <a:cubicBezTo>
                    <a:pt x="85503" y="9477"/>
                    <a:pt x="85490" y="9473"/>
                    <a:pt x="85477" y="9473"/>
                  </a:cubicBezTo>
                  <a:close/>
                  <a:moveTo>
                    <a:pt x="86059" y="9623"/>
                  </a:moveTo>
                  <a:cubicBezTo>
                    <a:pt x="86025" y="9623"/>
                    <a:pt x="85957" y="9657"/>
                    <a:pt x="85957" y="9691"/>
                  </a:cubicBezTo>
                  <a:cubicBezTo>
                    <a:pt x="85957" y="9726"/>
                    <a:pt x="85957" y="9794"/>
                    <a:pt x="86025" y="9794"/>
                  </a:cubicBezTo>
                  <a:lnTo>
                    <a:pt x="86127" y="9828"/>
                  </a:lnTo>
                  <a:lnTo>
                    <a:pt x="86161" y="9828"/>
                  </a:lnTo>
                  <a:cubicBezTo>
                    <a:pt x="86196" y="9828"/>
                    <a:pt x="86230" y="9794"/>
                    <a:pt x="86230" y="9760"/>
                  </a:cubicBezTo>
                  <a:cubicBezTo>
                    <a:pt x="86230" y="9726"/>
                    <a:pt x="86230" y="9691"/>
                    <a:pt x="86161" y="9657"/>
                  </a:cubicBezTo>
                  <a:lnTo>
                    <a:pt x="86059" y="9623"/>
                  </a:lnTo>
                  <a:close/>
                  <a:moveTo>
                    <a:pt x="342" y="9589"/>
                  </a:moveTo>
                  <a:cubicBezTo>
                    <a:pt x="308" y="9589"/>
                    <a:pt x="240" y="9623"/>
                    <a:pt x="240" y="9691"/>
                  </a:cubicBezTo>
                  <a:lnTo>
                    <a:pt x="240" y="9794"/>
                  </a:lnTo>
                  <a:cubicBezTo>
                    <a:pt x="240" y="9862"/>
                    <a:pt x="308" y="9896"/>
                    <a:pt x="342" y="9896"/>
                  </a:cubicBezTo>
                  <a:cubicBezTo>
                    <a:pt x="376" y="9896"/>
                    <a:pt x="410" y="9862"/>
                    <a:pt x="410" y="9794"/>
                  </a:cubicBezTo>
                  <a:lnTo>
                    <a:pt x="444" y="9691"/>
                  </a:lnTo>
                  <a:cubicBezTo>
                    <a:pt x="444" y="9623"/>
                    <a:pt x="376" y="9589"/>
                    <a:pt x="342" y="9589"/>
                  </a:cubicBezTo>
                  <a:close/>
                  <a:moveTo>
                    <a:pt x="86605" y="9794"/>
                  </a:moveTo>
                  <a:cubicBezTo>
                    <a:pt x="86571" y="9794"/>
                    <a:pt x="86503" y="9794"/>
                    <a:pt x="86503" y="9862"/>
                  </a:cubicBezTo>
                  <a:cubicBezTo>
                    <a:pt x="86503" y="9896"/>
                    <a:pt x="86503" y="9964"/>
                    <a:pt x="86571" y="9964"/>
                  </a:cubicBezTo>
                  <a:lnTo>
                    <a:pt x="86673" y="9999"/>
                  </a:lnTo>
                  <a:lnTo>
                    <a:pt x="86707" y="9999"/>
                  </a:lnTo>
                  <a:cubicBezTo>
                    <a:pt x="86742" y="9999"/>
                    <a:pt x="86776" y="9964"/>
                    <a:pt x="86776" y="9930"/>
                  </a:cubicBezTo>
                  <a:cubicBezTo>
                    <a:pt x="86776" y="9896"/>
                    <a:pt x="86776" y="9828"/>
                    <a:pt x="86707" y="9828"/>
                  </a:cubicBezTo>
                  <a:lnTo>
                    <a:pt x="86605" y="9794"/>
                  </a:lnTo>
                  <a:close/>
                  <a:moveTo>
                    <a:pt x="87124" y="9951"/>
                  </a:moveTo>
                  <a:cubicBezTo>
                    <a:pt x="87099" y="9951"/>
                    <a:pt x="87074" y="9983"/>
                    <a:pt x="87049" y="10033"/>
                  </a:cubicBezTo>
                  <a:cubicBezTo>
                    <a:pt x="87049" y="10067"/>
                    <a:pt x="87049" y="10101"/>
                    <a:pt x="87117" y="10135"/>
                  </a:cubicBezTo>
                  <a:lnTo>
                    <a:pt x="87219" y="10169"/>
                  </a:lnTo>
                  <a:lnTo>
                    <a:pt x="87253" y="10169"/>
                  </a:lnTo>
                  <a:cubicBezTo>
                    <a:pt x="87287" y="10169"/>
                    <a:pt x="87322" y="10135"/>
                    <a:pt x="87322" y="10101"/>
                  </a:cubicBezTo>
                  <a:cubicBezTo>
                    <a:pt x="87356" y="10067"/>
                    <a:pt x="87322" y="9999"/>
                    <a:pt x="87253" y="9999"/>
                  </a:cubicBezTo>
                  <a:lnTo>
                    <a:pt x="87151" y="9964"/>
                  </a:lnTo>
                  <a:cubicBezTo>
                    <a:pt x="87142" y="9955"/>
                    <a:pt x="87133" y="9951"/>
                    <a:pt x="87124" y="9951"/>
                  </a:cubicBezTo>
                  <a:close/>
                  <a:moveTo>
                    <a:pt x="87667" y="10121"/>
                  </a:moveTo>
                  <a:cubicBezTo>
                    <a:pt x="87643" y="10121"/>
                    <a:pt x="87619" y="10145"/>
                    <a:pt x="87595" y="10169"/>
                  </a:cubicBezTo>
                  <a:cubicBezTo>
                    <a:pt x="87595" y="10237"/>
                    <a:pt x="87629" y="10272"/>
                    <a:pt x="87663" y="10272"/>
                  </a:cubicBezTo>
                  <a:lnTo>
                    <a:pt x="87765" y="10306"/>
                  </a:lnTo>
                  <a:cubicBezTo>
                    <a:pt x="87765" y="10306"/>
                    <a:pt x="87799" y="10340"/>
                    <a:pt x="87799" y="10340"/>
                  </a:cubicBezTo>
                  <a:cubicBezTo>
                    <a:pt x="87833" y="10340"/>
                    <a:pt x="87868" y="10306"/>
                    <a:pt x="87868" y="10272"/>
                  </a:cubicBezTo>
                  <a:cubicBezTo>
                    <a:pt x="87902" y="10203"/>
                    <a:pt x="87868" y="10169"/>
                    <a:pt x="87833" y="10169"/>
                  </a:cubicBezTo>
                  <a:lnTo>
                    <a:pt x="87697" y="10135"/>
                  </a:lnTo>
                  <a:cubicBezTo>
                    <a:pt x="87687" y="10125"/>
                    <a:pt x="87677" y="10121"/>
                    <a:pt x="87667" y="10121"/>
                  </a:cubicBezTo>
                  <a:close/>
                  <a:moveTo>
                    <a:pt x="342" y="10169"/>
                  </a:moveTo>
                  <a:cubicBezTo>
                    <a:pt x="308" y="10169"/>
                    <a:pt x="240" y="10203"/>
                    <a:pt x="240" y="10272"/>
                  </a:cubicBezTo>
                  <a:lnTo>
                    <a:pt x="240" y="10374"/>
                  </a:lnTo>
                  <a:cubicBezTo>
                    <a:pt x="240" y="10408"/>
                    <a:pt x="308" y="10442"/>
                    <a:pt x="342" y="10442"/>
                  </a:cubicBezTo>
                  <a:cubicBezTo>
                    <a:pt x="376" y="10442"/>
                    <a:pt x="410" y="10408"/>
                    <a:pt x="410" y="10374"/>
                  </a:cubicBezTo>
                  <a:lnTo>
                    <a:pt x="410" y="10272"/>
                  </a:lnTo>
                  <a:cubicBezTo>
                    <a:pt x="410" y="10203"/>
                    <a:pt x="376" y="10169"/>
                    <a:pt x="342" y="10169"/>
                  </a:cubicBezTo>
                  <a:close/>
                  <a:moveTo>
                    <a:pt x="88175" y="10340"/>
                  </a:moveTo>
                  <a:cubicBezTo>
                    <a:pt x="88106" y="10340"/>
                    <a:pt x="88072" y="10374"/>
                    <a:pt x="88072" y="10408"/>
                  </a:cubicBezTo>
                  <a:lnTo>
                    <a:pt x="88072" y="10545"/>
                  </a:lnTo>
                  <a:cubicBezTo>
                    <a:pt x="88072" y="10579"/>
                    <a:pt x="88106" y="10613"/>
                    <a:pt x="88175" y="10613"/>
                  </a:cubicBezTo>
                  <a:cubicBezTo>
                    <a:pt x="88209" y="10613"/>
                    <a:pt x="88243" y="10579"/>
                    <a:pt x="88243" y="10545"/>
                  </a:cubicBezTo>
                  <a:lnTo>
                    <a:pt x="88243" y="10408"/>
                  </a:lnTo>
                  <a:cubicBezTo>
                    <a:pt x="88243" y="10374"/>
                    <a:pt x="88209" y="10340"/>
                    <a:pt x="88175" y="10340"/>
                  </a:cubicBezTo>
                  <a:close/>
                  <a:moveTo>
                    <a:pt x="342" y="10749"/>
                  </a:moveTo>
                  <a:cubicBezTo>
                    <a:pt x="274" y="10749"/>
                    <a:pt x="240" y="10783"/>
                    <a:pt x="240" y="10818"/>
                  </a:cubicBezTo>
                  <a:lnTo>
                    <a:pt x="240" y="10954"/>
                  </a:lnTo>
                  <a:cubicBezTo>
                    <a:pt x="240" y="10988"/>
                    <a:pt x="274" y="11022"/>
                    <a:pt x="342" y="11022"/>
                  </a:cubicBezTo>
                  <a:cubicBezTo>
                    <a:pt x="376" y="11022"/>
                    <a:pt x="410" y="10988"/>
                    <a:pt x="410" y="10954"/>
                  </a:cubicBezTo>
                  <a:lnTo>
                    <a:pt x="410" y="10818"/>
                  </a:lnTo>
                  <a:cubicBezTo>
                    <a:pt x="410" y="10783"/>
                    <a:pt x="376" y="10749"/>
                    <a:pt x="342" y="10749"/>
                  </a:cubicBezTo>
                  <a:close/>
                  <a:moveTo>
                    <a:pt x="88175" y="10920"/>
                  </a:moveTo>
                  <a:cubicBezTo>
                    <a:pt x="88106" y="10920"/>
                    <a:pt x="88072" y="10954"/>
                    <a:pt x="88072" y="10988"/>
                  </a:cubicBezTo>
                  <a:lnTo>
                    <a:pt x="88072" y="11125"/>
                  </a:lnTo>
                  <a:cubicBezTo>
                    <a:pt x="88072" y="11159"/>
                    <a:pt x="88106" y="11193"/>
                    <a:pt x="88175" y="11193"/>
                  </a:cubicBezTo>
                  <a:cubicBezTo>
                    <a:pt x="88209" y="11193"/>
                    <a:pt x="88243" y="11159"/>
                    <a:pt x="88243" y="11125"/>
                  </a:cubicBezTo>
                  <a:lnTo>
                    <a:pt x="88243" y="10988"/>
                  </a:lnTo>
                  <a:cubicBezTo>
                    <a:pt x="88243" y="10954"/>
                    <a:pt x="88209" y="10920"/>
                    <a:pt x="88175" y="10920"/>
                  </a:cubicBezTo>
                  <a:close/>
                  <a:moveTo>
                    <a:pt x="342" y="11329"/>
                  </a:moveTo>
                  <a:cubicBezTo>
                    <a:pt x="274" y="11329"/>
                    <a:pt x="240" y="11364"/>
                    <a:pt x="240" y="11398"/>
                  </a:cubicBezTo>
                  <a:lnTo>
                    <a:pt x="240" y="11500"/>
                  </a:lnTo>
                  <a:cubicBezTo>
                    <a:pt x="240" y="11568"/>
                    <a:pt x="274" y="11602"/>
                    <a:pt x="342" y="11602"/>
                  </a:cubicBezTo>
                  <a:cubicBezTo>
                    <a:pt x="376" y="11602"/>
                    <a:pt x="410" y="11568"/>
                    <a:pt x="410" y="11534"/>
                  </a:cubicBezTo>
                  <a:lnTo>
                    <a:pt x="410" y="11398"/>
                  </a:lnTo>
                  <a:cubicBezTo>
                    <a:pt x="410" y="11364"/>
                    <a:pt x="376" y="11329"/>
                    <a:pt x="342" y="11329"/>
                  </a:cubicBezTo>
                  <a:close/>
                  <a:moveTo>
                    <a:pt x="88175" y="11466"/>
                  </a:moveTo>
                  <a:cubicBezTo>
                    <a:pt x="88106" y="11466"/>
                    <a:pt x="88072" y="11534"/>
                    <a:pt x="88072" y="11568"/>
                  </a:cubicBezTo>
                  <a:lnTo>
                    <a:pt x="88072" y="11671"/>
                  </a:lnTo>
                  <a:cubicBezTo>
                    <a:pt x="88072" y="11739"/>
                    <a:pt x="88106" y="11773"/>
                    <a:pt x="88175" y="11773"/>
                  </a:cubicBezTo>
                  <a:cubicBezTo>
                    <a:pt x="88209" y="11773"/>
                    <a:pt x="88243" y="11739"/>
                    <a:pt x="88243" y="11671"/>
                  </a:cubicBezTo>
                  <a:lnTo>
                    <a:pt x="88243" y="11568"/>
                  </a:lnTo>
                  <a:cubicBezTo>
                    <a:pt x="88243" y="11534"/>
                    <a:pt x="88209" y="11466"/>
                    <a:pt x="88175" y="11466"/>
                  </a:cubicBezTo>
                  <a:close/>
                  <a:moveTo>
                    <a:pt x="342" y="11875"/>
                  </a:moveTo>
                  <a:cubicBezTo>
                    <a:pt x="274" y="11875"/>
                    <a:pt x="240" y="11944"/>
                    <a:pt x="240" y="11978"/>
                  </a:cubicBezTo>
                  <a:lnTo>
                    <a:pt x="240" y="12080"/>
                  </a:lnTo>
                  <a:cubicBezTo>
                    <a:pt x="240" y="12148"/>
                    <a:pt x="274" y="12182"/>
                    <a:pt x="342" y="12182"/>
                  </a:cubicBezTo>
                  <a:cubicBezTo>
                    <a:pt x="376" y="12182"/>
                    <a:pt x="410" y="12148"/>
                    <a:pt x="410" y="12080"/>
                  </a:cubicBezTo>
                  <a:lnTo>
                    <a:pt x="410" y="11978"/>
                  </a:lnTo>
                  <a:cubicBezTo>
                    <a:pt x="410" y="11944"/>
                    <a:pt x="376" y="11875"/>
                    <a:pt x="342" y="11875"/>
                  </a:cubicBezTo>
                  <a:close/>
                  <a:moveTo>
                    <a:pt x="88175" y="12046"/>
                  </a:moveTo>
                  <a:cubicBezTo>
                    <a:pt x="88106" y="12046"/>
                    <a:pt x="88072" y="12080"/>
                    <a:pt x="88072" y="12148"/>
                  </a:cubicBezTo>
                  <a:lnTo>
                    <a:pt x="88072" y="12251"/>
                  </a:lnTo>
                  <a:cubicBezTo>
                    <a:pt x="88072" y="12285"/>
                    <a:pt x="88106" y="12353"/>
                    <a:pt x="88175" y="12353"/>
                  </a:cubicBezTo>
                  <a:cubicBezTo>
                    <a:pt x="88209" y="12353"/>
                    <a:pt x="88243" y="12285"/>
                    <a:pt x="88243" y="12251"/>
                  </a:cubicBezTo>
                  <a:lnTo>
                    <a:pt x="88243" y="12148"/>
                  </a:lnTo>
                  <a:cubicBezTo>
                    <a:pt x="88243" y="12080"/>
                    <a:pt x="88209" y="12046"/>
                    <a:pt x="88175" y="12046"/>
                  </a:cubicBezTo>
                  <a:close/>
                  <a:moveTo>
                    <a:pt x="342" y="12455"/>
                  </a:moveTo>
                  <a:cubicBezTo>
                    <a:pt x="274" y="12455"/>
                    <a:pt x="240" y="12490"/>
                    <a:pt x="240" y="12558"/>
                  </a:cubicBezTo>
                  <a:lnTo>
                    <a:pt x="240" y="12660"/>
                  </a:lnTo>
                  <a:cubicBezTo>
                    <a:pt x="240" y="12694"/>
                    <a:pt x="274" y="12763"/>
                    <a:pt x="342" y="12763"/>
                  </a:cubicBezTo>
                  <a:cubicBezTo>
                    <a:pt x="376" y="12763"/>
                    <a:pt x="410" y="12694"/>
                    <a:pt x="410" y="12660"/>
                  </a:cubicBezTo>
                  <a:lnTo>
                    <a:pt x="410" y="12558"/>
                  </a:lnTo>
                  <a:cubicBezTo>
                    <a:pt x="410" y="12490"/>
                    <a:pt x="376" y="12455"/>
                    <a:pt x="342" y="12455"/>
                  </a:cubicBezTo>
                  <a:close/>
                  <a:moveTo>
                    <a:pt x="88175" y="12626"/>
                  </a:moveTo>
                  <a:cubicBezTo>
                    <a:pt x="88106" y="12626"/>
                    <a:pt x="88072" y="12660"/>
                    <a:pt x="88072" y="12728"/>
                  </a:cubicBezTo>
                  <a:lnTo>
                    <a:pt x="88072" y="12831"/>
                  </a:lnTo>
                  <a:cubicBezTo>
                    <a:pt x="88072" y="12865"/>
                    <a:pt x="88106" y="12899"/>
                    <a:pt x="88175" y="12899"/>
                  </a:cubicBezTo>
                  <a:cubicBezTo>
                    <a:pt x="88209" y="12899"/>
                    <a:pt x="88243" y="12865"/>
                    <a:pt x="88243" y="12831"/>
                  </a:cubicBezTo>
                  <a:lnTo>
                    <a:pt x="88243" y="12728"/>
                  </a:lnTo>
                  <a:cubicBezTo>
                    <a:pt x="88243" y="12660"/>
                    <a:pt x="88209" y="12626"/>
                    <a:pt x="88175" y="12626"/>
                  </a:cubicBezTo>
                  <a:close/>
                  <a:moveTo>
                    <a:pt x="342" y="13036"/>
                  </a:moveTo>
                  <a:cubicBezTo>
                    <a:pt x="274" y="13036"/>
                    <a:pt x="240" y="13070"/>
                    <a:pt x="240" y="13104"/>
                  </a:cubicBezTo>
                  <a:lnTo>
                    <a:pt x="240" y="13240"/>
                  </a:lnTo>
                  <a:cubicBezTo>
                    <a:pt x="240" y="13274"/>
                    <a:pt x="274" y="13309"/>
                    <a:pt x="342" y="13309"/>
                  </a:cubicBezTo>
                  <a:cubicBezTo>
                    <a:pt x="376" y="13309"/>
                    <a:pt x="410" y="13274"/>
                    <a:pt x="410" y="13240"/>
                  </a:cubicBezTo>
                  <a:lnTo>
                    <a:pt x="410" y="13104"/>
                  </a:lnTo>
                  <a:cubicBezTo>
                    <a:pt x="410" y="13070"/>
                    <a:pt x="376" y="13036"/>
                    <a:pt x="342" y="13036"/>
                  </a:cubicBezTo>
                  <a:close/>
                  <a:moveTo>
                    <a:pt x="88175" y="13206"/>
                  </a:moveTo>
                  <a:cubicBezTo>
                    <a:pt x="88106" y="13206"/>
                    <a:pt x="88072" y="13240"/>
                    <a:pt x="88072" y="13274"/>
                  </a:cubicBezTo>
                  <a:lnTo>
                    <a:pt x="88072" y="13411"/>
                  </a:lnTo>
                  <a:cubicBezTo>
                    <a:pt x="88072" y="13445"/>
                    <a:pt x="88106" y="13479"/>
                    <a:pt x="88175" y="13479"/>
                  </a:cubicBezTo>
                  <a:cubicBezTo>
                    <a:pt x="88209" y="13479"/>
                    <a:pt x="88243" y="13445"/>
                    <a:pt x="88243" y="13411"/>
                  </a:cubicBezTo>
                  <a:lnTo>
                    <a:pt x="88243" y="13274"/>
                  </a:lnTo>
                  <a:cubicBezTo>
                    <a:pt x="88243" y="13240"/>
                    <a:pt x="88209" y="13206"/>
                    <a:pt x="88175" y="13206"/>
                  </a:cubicBezTo>
                  <a:close/>
                  <a:moveTo>
                    <a:pt x="342" y="13616"/>
                  </a:moveTo>
                  <a:cubicBezTo>
                    <a:pt x="274" y="13616"/>
                    <a:pt x="240" y="13650"/>
                    <a:pt x="240" y="13684"/>
                  </a:cubicBezTo>
                  <a:lnTo>
                    <a:pt x="240" y="13820"/>
                  </a:lnTo>
                  <a:cubicBezTo>
                    <a:pt x="240" y="13855"/>
                    <a:pt x="274" y="13889"/>
                    <a:pt x="342" y="13889"/>
                  </a:cubicBezTo>
                  <a:cubicBezTo>
                    <a:pt x="376" y="13889"/>
                    <a:pt x="410" y="13855"/>
                    <a:pt x="410" y="13820"/>
                  </a:cubicBezTo>
                  <a:lnTo>
                    <a:pt x="410" y="13684"/>
                  </a:lnTo>
                  <a:cubicBezTo>
                    <a:pt x="410" y="13650"/>
                    <a:pt x="376" y="13616"/>
                    <a:pt x="342" y="13616"/>
                  </a:cubicBezTo>
                  <a:close/>
                  <a:moveTo>
                    <a:pt x="88175" y="13786"/>
                  </a:moveTo>
                  <a:cubicBezTo>
                    <a:pt x="88106" y="13786"/>
                    <a:pt x="88072" y="13820"/>
                    <a:pt x="88072" y="13855"/>
                  </a:cubicBezTo>
                  <a:lnTo>
                    <a:pt x="88072" y="13957"/>
                  </a:lnTo>
                  <a:cubicBezTo>
                    <a:pt x="88072" y="14025"/>
                    <a:pt x="88106" y="14059"/>
                    <a:pt x="88175" y="14059"/>
                  </a:cubicBezTo>
                  <a:cubicBezTo>
                    <a:pt x="88209" y="14059"/>
                    <a:pt x="88243" y="14025"/>
                    <a:pt x="88243" y="13957"/>
                  </a:cubicBezTo>
                  <a:lnTo>
                    <a:pt x="88243" y="13855"/>
                  </a:lnTo>
                  <a:cubicBezTo>
                    <a:pt x="88243" y="13820"/>
                    <a:pt x="88209" y="13786"/>
                    <a:pt x="88175" y="13786"/>
                  </a:cubicBezTo>
                  <a:close/>
                  <a:moveTo>
                    <a:pt x="342" y="14196"/>
                  </a:moveTo>
                  <a:cubicBezTo>
                    <a:pt x="274" y="14196"/>
                    <a:pt x="240" y="14230"/>
                    <a:pt x="240" y="14264"/>
                  </a:cubicBezTo>
                  <a:lnTo>
                    <a:pt x="240" y="14366"/>
                  </a:lnTo>
                  <a:cubicBezTo>
                    <a:pt x="240" y="14435"/>
                    <a:pt x="274" y="14469"/>
                    <a:pt x="342" y="14469"/>
                  </a:cubicBezTo>
                  <a:cubicBezTo>
                    <a:pt x="376" y="14469"/>
                    <a:pt x="410" y="14435"/>
                    <a:pt x="410" y="14366"/>
                  </a:cubicBezTo>
                  <a:lnTo>
                    <a:pt x="410" y="14264"/>
                  </a:lnTo>
                  <a:cubicBezTo>
                    <a:pt x="410" y="14230"/>
                    <a:pt x="376" y="14196"/>
                    <a:pt x="342" y="14196"/>
                  </a:cubicBezTo>
                  <a:close/>
                  <a:moveTo>
                    <a:pt x="88175" y="14332"/>
                  </a:moveTo>
                  <a:cubicBezTo>
                    <a:pt x="88106" y="14332"/>
                    <a:pt x="88072" y="14366"/>
                    <a:pt x="88072" y="14435"/>
                  </a:cubicBezTo>
                  <a:lnTo>
                    <a:pt x="88072" y="14537"/>
                  </a:lnTo>
                  <a:cubicBezTo>
                    <a:pt x="88072" y="14605"/>
                    <a:pt x="88106" y="14639"/>
                    <a:pt x="88175" y="14639"/>
                  </a:cubicBezTo>
                  <a:cubicBezTo>
                    <a:pt x="88209" y="14639"/>
                    <a:pt x="88243" y="14605"/>
                    <a:pt x="88243" y="14537"/>
                  </a:cubicBezTo>
                  <a:lnTo>
                    <a:pt x="88243" y="14435"/>
                  </a:lnTo>
                  <a:cubicBezTo>
                    <a:pt x="88243" y="14366"/>
                    <a:pt x="88209" y="14332"/>
                    <a:pt x="88175" y="14332"/>
                  </a:cubicBezTo>
                  <a:close/>
                  <a:moveTo>
                    <a:pt x="308" y="14742"/>
                  </a:moveTo>
                  <a:cubicBezTo>
                    <a:pt x="274" y="14742"/>
                    <a:pt x="240" y="14776"/>
                    <a:pt x="240" y="14844"/>
                  </a:cubicBezTo>
                  <a:lnTo>
                    <a:pt x="240" y="14946"/>
                  </a:lnTo>
                  <a:cubicBezTo>
                    <a:pt x="240" y="15015"/>
                    <a:pt x="274" y="15049"/>
                    <a:pt x="308" y="15049"/>
                  </a:cubicBezTo>
                  <a:cubicBezTo>
                    <a:pt x="376" y="15049"/>
                    <a:pt x="410" y="15015"/>
                    <a:pt x="410" y="14946"/>
                  </a:cubicBezTo>
                  <a:lnTo>
                    <a:pt x="410" y="14844"/>
                  </a:lnTo>
                  <a:cubicBezTo>
                    <a:pt x="410" y="14776"/>
                    <a:pt x="376" y="14742"/>
                    <a:pt x="308" y="14742"/>
                  </a:cubicBezTo>
                  <a:close/>
                  <a:moveTo>
                    <a:pt x="88175" y="14912"/>
                  </a:moveTo>
                  <a:cubicBezTo>
                    <a:pt x="88106" y="14912"/>
                    <a:pt x="88072" y="14946"/>
                    <a:pt x="88072" y="15015"/>
                  </a:cubicBezTo>
                  <a:lnTo>
                    <a:pt x="88072" y="15117"/>
                  </a:lnTo>
                  <a:cubicBezTo>
                    <a:pt x="88072" y="15151"/>
                    <a:pt x="88106" y="15185"/>
                    <a:pt x="88175" y="15185"/>
                  </a:cubicBezTo>
                  <a:cubicBezTo>
                    <a:pt x="88209" y="15185"/>
                    <a:pt x="88243" y="15151"/>
                    <a:pt x="88243" y="15117"/>
                  </a:cubicBezTo>
                  <a:lnTo>
                    <a:pt x="88243" y="15015"/>
                  </a:lnTo>
                  <a:cubicBezTo>
                    <a:pt x="88243" y="14946"/>
                    <a:pt x="88209" y="14912"/>
                    <a:pt x="88175" y="14912"/>
                  </a:cubicBezTo>
                  <a:close/>
                  <a:moveTo>
                    <a:pt x="308" y="15322"/>
                  </a:moveTo>
                  <a:cubicBezTo>
                    <a:pt x="274" y="15322"/>
                    <a:pt x="240" y="15356"/>
                    <a:pt x="240" y="15424"/>
                  </a:cubicBezTo>
                  <a:lnTo>
                    <a:pt x="240" y="15527"/>
                  </a:lnTo>
                  <a:cubicBezTo>
                    <a:pt x="240" y="15561"/>
                    <a:pt x="274" y="15595"/>
                    <a:pt x="308" y="15595"/>
                  </a:cubicBezTo>
                  <a:cubicBezTo>
                    <a:pt x="376" y="15595"/>
                    <a:pt x="410" y="15561"/>
                    <a:pt x="410" y="15527"/>
                  </a:cubicBezTo>
                  <a:lnTo>
                    <a:pt x="410" y="15424"/>
                  </a:lnTo>
                  <a:cubicBezTo>
                    <a:pt x="410" y="15356"/>
                    <a:pt x="376" y="15322"/>
                    <a:pt x="308" y="15322"/>
                  </a:cubicBezTo>
                  <a:close/>
                  <a:moveTo>
                    <a:pt x="88175" y="15492"/>
                  </a:moveTo>
                  <a:cubicBezTo>
                    <a:pt x="88106" y="15492"/>
                    <a:pt x="88072" y="15527"/>
                    <a:pt x="88072" y="15561"/>
                  </a:cubicBezTo>
                  <a:lnTo>
                    <a:pt x="88072" y="15697"/>
                  </a:lnTo>
                  <a:cubicBezTo>
                    <a:pt x="88072" y="15731"/>
                    <a:pt x="88106" y="15765"/>
                    <a:pt x="88175" y="15765"/>
                  </a:cubicBezTo>
                  <a:cubicBezTo>
                    <a:pt x="88209" y="15765"/>
                    <a:pt x="88243" y="15731"/>
                    <a:pt x="88243" y="15697"/>
                  </a:cubicBezTo>
                  <a:lnTo>
                    <a:pt x="88243" y="15561"/>
                  </a:lnTo>
                  <a:cubicBezTo>
                    <a:pt x="88243" y="15527"/>
                    <a:pt x="88209" y="15492"/>
                    <a:pt x="88175" y="15492"/>
                  </a:cubicBezTo>
                  <a:close/>
                  <a:moveTo>
                    <a:pt x="308" y="15902"/>
                  </a:moveTo>
                  <a:cubicBezTo>
                    <a:pt x="274" y="15902"/>
                    <a:pt x="240" y="15936"/>
                    <a:pt x="240" y="15970"/>
                  </a:cubicBezTo>
                  <a:lnTo>
                    <a:pt x="240" y="16107"/>
                  </a:lnTo>
                  <a:cubicBezTo>
                    <a:pt x="240" y="16141"/>
                    <a:pt x="274" y="16175"/>
                    <a:pt x="308" y="16175"/>
                  </a:cubicBezTo>
                  <a:cubicBezTo>
                    <a:pt x="376" y="16175"/>
                    <a:pt x="410" y="16141"/>
                    <a:pt x="410" y="16107"/>
                  </a:cubicBezTo>
                  <a:lnTo>
                    <a:pt x="410" y="15970"/>
                  </a:lnTo>
                  <a:cubicBezTo>
                    <a:pt x="410" y="15936"/>
                    <a:pt x="376" y="15902"/>
                    <a:pt x="308" y="15902"/>
                  </a:cubicBezTo>
                  <a:close/>
                  <a:moveTo>
                    <a:pt x="88175" y="16073"/>
                  </a:moveTo>
                  <a:cubicBezTo>
                    <a:pt x="88106" y="16073"/>
                    <a:pt x="88072" y="16107"/>
                    <a:pt x="88072" y="16141"/>
                  </a:cubicBezTo>
                  <a:lnTo>
                    <a:pt x="88072" y="16277"/>
                  </a:lnTo>
                  <a:cubicBezTo>
                    <a:pt x="88072" y="16311"/>
                    <a:pt x="88106" y="16345"/>
                    <a:pt x="88175" y="16345"/>
                  </a:cubicBezTo>
                  <a:cubicBezTo>
                    <a:pt x="88209" y="16345"/>
                    <a:pt x="88243" y="16311"/>
                    <a:pt x="88243" y="16277"/>
                  </a:cubicBezTo>
                  <a:lnTo>
                    <a:pt x="88243" y="16141"/>
                  </a:lnTo>
                  <a:cubicBezTo>
                    <a:pt x="88243" y="16107"/>
                    <a:pt x="88209" y="16073"/>
                    <a:pt x="88175" y="16073"/>
                  </a:cubicBezTo>
                  <a:close/>
                  <a:moveTo>
                    <a:pt x="308" y="16482"/>
                  </a:moveTo>
                  <a:cubicBezTo>
                    <a:pt x="274" y="16482"/>
                    <a:pt x="240" y="16516"/>
                    <a:pt x="240" y="16550"/>
                  </a:cubicBezTo>
                  <a:lnTo>
                    <a:pt x="240" y="16653"/>
                  </a:lnTo>
                  <a:cubicBezTo>
                    <a:pt x="240" y="16721"/>
                    <a:pt x="274" y="16755"/>
                    <a:pt x="308" y="16755"/>
                  </a:cubicBezTo>
                  <a:cubicBezTo>
                    <a:pt x="376" y="16755"/>
                    <a:pt x="410" y="16721"/>
                    <a:pt x="410" y="16687"/>
                  </a:cubicBezTo>
                  <a:lnTo>
                    <a:pt x="410" y="16550"/>
                  </a:lnTo>
                  <a:cubicBezTo>
                    <a:pt x="410" y="16516"/>
                    <a:pt x="376" y="16482"/>
                    <a:pt x="308" y="16482"/>
                  </a:cubicBezTo>
                  <a:close/>
                  <a:moveTo>
                    <a:pt x="88175" y="16618"/>
                  </a:moveTo>
                  <a:cubicBezTo>
                    <a:pt x="88106" y="16618"/>
                    <a:pt x="88072" y="16687"/>
                    <a:pt x="88072" y="16721"/>
                  </a:cubicBezTo>
                  <a:lnTo>
                    <a:pt x="88072" y="16823"/>
                  </a:lnTo>
                  <a:cubicBezTo>
                    <a:pt x="88072" y="16891"/>
                    <a:pt x="88106" y="16926"/>
                    <a:pt x="88175" y="16926"/>
                  </a:cubicBezTo>
                  <a:cubicBezTo>
                    <a:pt x="88209" y="16926"/>
                    <a:pt x="88243" y="16891"/>
                    <a:pt x="88243" y="16823"/>
                  </a:cubicBezTo>
                  <a:lnTo>
                    <a:pt x="88243" y="16721"/>
                  </a:lnTo>
                  <a:cubicBezTo>
                    <a:pt x="88243" y="16687"/>
                    <a:pt x="88209" y="16618"/>
                    <a:pt x="88175" y="16618"/>
                  </a:cubicBezTo>
                  <a:close/>
                  <a:moveTo>
                    <a:pt x="308" y="17028"/>
                  </a:moveTo>
                  <a:cubicBezTo>
                    <a:pt x="274" y="17062"/>
                    <a:pt x="240" y="17096"/>
                    <a:pt x="240" y="17130"/>
                  </a:cubicBezTo>
                  <a:lnTo>
                    <a:pt x="240" y="17233"/>
                  </a:lnTo>
                  <a:cubicBezTo>
                    <a:pt x="240" y="17301"/>
                    <a:pt x="274" y="17335"/>
                    <a:pt x="308" y="17335"/>
                  </a:cubicBezTo>
                  <a:cubicBezTo>
                    <a:pt x="376" y="17335"/>
                    <a:pt x="410" y="17301"/>
                    <a:pt x="410" y="17233"/>
                  </a:cubicBezTo>
                  <a:lnTo>
                    <a:pt x="410" y="17130"/>
                  </a:lnTo>
                  <a:cubicBezTo>
                    <a:pt x="410" y="17096"/>
                    <a:pt x="376" y="17028"/>
                    <a:pt x="308" y="17028"/>
                  </a:cubicBezTo>
                  <a:close/>
                  <a:moveTo>
                    <a:pt x="88175" y="17199"/>
                  </a:moveTo>
                  <a:cubicBezTo>
                    <a:pt x="88106" y="17199"/>
                    <a:pt x="88072" y="17233"/>
                    <a:pt x="88072" y="17301"/>
                  </a:cubicBezTo>
                  <a:lnTo>
                    <a:pt x="88072" y="17403"/>
                  </a:lnTo>
                  <a:cubicBezTo>
                    <a:pt x="88072" y="17437"/>
                    <a:pt x="88106" y="17506"/>
                    <a:pt x="88175" y="17506"/>
                  </a:cubicBezTo>
                  <a:cubicBezTo>
                    <a:pt x="88209" y="17506"/>
                    <a:pt x="88243" y="17437"/>
                    <a:pt x="88243" y="17403"/>
                  </a:cubicBezTo>
                  <a:lnTo>
                    <a:pt x="88243" y="17301"/>
                  </a:lnTo>
                  <a:cubicBezTo>
                    <a:pt x="88243" y="17233"/>
                    <a:pt x="88209" y="17199"/>
                    <a:pt x="88175" y="17199"/>
                  </a:cubicBezTo>
                  <a:close/>
                  <a:moveTo>
                    <a:pt x="308" y="17608"/>
                  </a:moveTo>
                  <a:cubicBezTo>
                    <a:pt x="274" y="17608"/>
                    <a:pt x="240" y="17642"/>
                    <a:pt x="240" y="17710"/>
                  </a:cubicBezTo>
                  <a:lnTo>
                    <a:pt x="240" y="17813"/>
                  </a:lnTo>
                  <a:cubicBezTo>
                    <a:pt x="240" y="17847"/>
                    <a:pt x="274" y="17915"/>
                    <a:pt x="308" y="17915"/>
                  </a:cubicBezTo>
                  <a:cubicBezTo>
                    <a:pt x="376" y="17915"/>
                    <a:pt x="410" y="17847"/>
                    <a:pt x="410" y="17813"/>
                  </a:cubicBezTo>
                  <a:lnTo>
                    <a:pt x="410" y="17710"/>
                  </a:lnTo>
                  <a:cubicBezTo>
                    <a:pt x="410" y="17642"/>
                    <a:pt x="376" y="17608"/>
                    <a:pt x="308" y="17608"/>
                  </a:cubicBezTo>
                  <a:close/>
                  <a:moveTo>
                    <a:pt x="88175" y="17779"/>
                  </a:moveTo>
                  <a:cubicBezTo>
                    <a:pt x="88106" y="17779"/>
                    <a:pt x="88072" y="17813"/>
                    <a:pt x="88072" y="17881"/>
                  </a:cubicBezTo>
                  <a:lnTo>
                    <a:pt x="88072" y="17983"/>
                  </a:lnTo>
                  <a:cubicBezTo>
                    <a:pt x="88072" y="18018"/>
                    <a:pt x="88106" y="18052"/>
                    <a:pt x="88175" y="18052"/>
                  </a:cubicBezTo>
                  <a:cubicBezTo>
                    <a:pt x="88209" y="18052"/>
                    <a:pt x="88243" y="18018"/>
                    <a:pt x="88243" y="17983"/>
                  </a:cubicBezTo>
                  <a:lnTo>
                    <a:pt x="88243" y="17847"/>
                  </a:lnTo>
                  <a:cubicBezTo>
                    <a:pt x="88243" y="17813"/>
                    <a:pt x="88209" y="17779"/>
                    <a:pt x="88175" y="17779"/>
                  </a:cubicBezTo>
                  <a:close/>
                  <a:moveTo>
                    <a:pt x="308" y="18188"/>
                  </a:moveTo>
                  <a:cubicBezTo>
                    <a:pt x="274" y="18188"/>
                    <a:pt x="240" y="18222"/>
                    <a:pt x="240" y="18256"/>
                  </a:cubicBezTo>
                  <a:lnTo>
                    <a:pt x="240" y="18393"/>
                  </a:lnTo>
                  <a:cubicBezTo>
                    <a:pt x="240" y="18427"/>
                    <a:pt x="274" y="18461"/>
                    <a:pt x="308" y="18461"/>
                  </a:cubicBezTo>
                  <a:cubicBezTo>
                    <a:pt x="376" y="18461"/>
                    <a:pt x="410" y="18427"/>
                    <a:pt x="410" y="18393"/>
                  </a:cubicBezTo>
                  <a:lnTo>
                    <a:pt x="410" y="18256"/>
                  </a:lnTo>
                  <a:cubicBezTo>
                    <a:pt x="410" y="18222"/>
                    <a:pt x="376" y="18188"/>
                    <a:pt x="308" y="18188"/>
                  </a:cubicBezTo>
                  <a:close/>
                  <a:moveTo>
                    <a:pt x="88175" y="18359"/>
                  </a:moveTo>
                  <a:cubicBezTo>
                    <a:pt x="88106" y="18359"/>
                    <a:pt x="88072" y="18393"/>
                    <a:pt x="88072" y="18427"/>
                  </a:cubicBezTo>
                  <a:lnTo>
                    <a:pt x="88072" y="18563"/>
                  </a:lnTo>
                  <a:cubicBezTo>
                    <a:pt x="88072" y="18598"/>
                    <a:pt x="88106" y="18632"/>
                    <a:pt x="88175" y="18632"/>
                  </a:cubicBezTo>
                  <a:cubicBezTo>
                    <a:pt x="88209" y="18632"/>
                    <a:pt x="88243" y="18598"/>
                    <a:pt x="88243" y="18563"/>
                  </a:cubicBezTo>
                  <a:lnTo>
                    <a:pt x="88243" y="18427"/>
                  </a:lnTo>
                  <a:cubicBezTo>
                    <a:pt x="88243" y="18393"/>
                    <a:pt x="88209" y="18359"/>
                    <a:pt x="88175" y="18359"/>
                  </a:cubicBezTo>
                  <a:close/>
                  <a:moveTo>
                    <a:pt x="308" y="18768"/>
                  </a:moveTo>
                  <a:cubicBezTo>
                    <a:pt x="274" y="18768"/>
                    <a:pt x="240" y="18802"/>
                    <a:pt x="240" y="18836"/>
                  </a:cubicBezTo>
                  <a:lnTo>
                    <a:pt x="240" y="18973"/>
                  </a:lnTo>
                  <a:cubicBezTo>
                    <a:pt x="240" y="19007"/>
                    <a:pt x="274" y="19041"/>
                    <a:pt x="308" y="19041"/>
                  </a:cubicBezTo>
                  <a:cubicBezTo>
                    <a:pt x="342" y="19041"/>
                    <a:pt x="410" y="19007"/>
                    <a:pt x="410" y="18973"/>
                  </a:cubicBezTo>
                  <a:lnTo>
                    <a:pt x="410" y="18836"/>
                  </a:lnTo>
                  <a:cubicBezTo>
                    <a:pt x="410" y="18802"/>
                    <a:pt x="342" y="18768"/>
                    <a:pt x="308" y="18768"/>
                  </a:cubicBezTo>
                  <a:close/>
                  <a:moveTo>
                    <a:pt x="88175" y="18939"/>
                  </a:moveTo>
                  <a:cubicBezTo>
                    <a:pt x="88106" y="18939"/>
                    <a:pt x="88072" y="18973"/>
                    <a:pt x="88072" y="19007"/>
                  </a:cubicBezTo>
                  <a:lnTo>
                    <a:pt x="88072" y="19109"/>
                  </a:lnTo>
                  <a:cubicBezTo>
                    <a:pt x="88072" y="19178"/>
                    <a:pt x="88106" y="19212"/>
                    <a:pt x="88175" y="19212"/>
                  </a:cubicBezTo>
                  <a:cubicBezTo>
                    <a:pt x="88209" y="19212"/>
                    <a:pt x="88243" y="19178"/>
                    <a:pt x="88243" y="19109"/>
                  </a:cubicBezTo>
                  <a:lnTo>
                    <a:pt x="88243" y="19007"/>
                  </a:lnTo>
                  <a:cubicBezTo>
                    <a:pt x="88243" y="18973"/>
                    <a:pt x="88209" y="18939"/>
                    <a:pt x="88175" y="18939"/>
                  </a:cubicBezTo>
                  <a:close/>
                  <a:moveTo>
                    <a:pt x="289" y="19339"/>
                  </a:moveTo>
                  <a:cubicBezTo>
                    <a:pt x="262" y="19339"/>
                    <a:pt x="240" y="19389"/>
                    <a:pt x="240" y="19417"/>
                  </a:cubicBezTo>
                  <a:lnTo>
                    <a:pt x="206" y="19519"/>
                  </a:lnTo>
                  <a:cubicBezTo>
                    <a:pt x="206" y="19587"/>
                    <a:pt x="274" y="19621"/>
                    <a:pt x="308" y="19621"/>
                  </a:cubicBezTo>
                  <a:cubicBezTo>
                    <a:pt x="342" y="19621"/>
                    <a:pt x="410" y="19587"/>
                    <a:pt x="410" y="19519"/>
                  </a:cubicBezTo>
                  <a:lnTo>
                    <a:pt x="410" y="19417"/>
                  </a:lnTo>
                  <a:cubicBezTo>
                    <a:pt x="410" y="19382"/>
                    <a:pt x="342" y="19348"/>
                    <a:pt x="308" y="19348"/>
                  </a:cubicBezTo>
                  <a:cubicBezTo>
                    <a:pt x="301" y="19342"/>
                    <a:pt x="295" y="19339"/>
                    <a:pt x="289" y="19339"/>
                  </a:cubicBezTo>
                  <a:close/>
                  <a:moveTo>
                    <a:pt x="88175" y="19485"/>
                  </a:moveTo>
                  <a:cubicBezTo>
                    <a:pt x="88106" y="19485"/>
                    <a:pt x="88072" y="19519"/>
                    <a:pt x="88072" y="19587"/>
                  </a:cubicBezTo>
                  <a:lnTo>
                    <a:pt x="88072" y="19690"/>
                  </a:lnTo>
                  <a:cubicBezTo>
                    <a:pt x="88072" y="19758"/>
                    <a:pt x="88106" y="19792"/>
                    <a:pt x="88175" y="19792"/>
                  </a:cubicBezTo>
                  <a:cubicBezTo>
                    <a:pt x="88209" y="19792"/>
                    <a:pt x="88243" y="19758"/>
                    <a:pt x="88243" y="19690"/>
                  </a:cubicBezTo>
                  <a:lnTo>
                    <a:pt x="88243" y="19587"/>
                  </a:lnTo>
                  <a:cubicBezTo>
                    <a:pt x="88243" y="19519"/>
                    <a:pt x="88209" y="19485"/>
                    <a:pt x="88175" y="19485"/>
                  </a:cubicBezTo>
                  <a:close/>
                  <a:moveTo>
                    <a:pt x="308" y="19894"/>
                  </a:moveTo>
                  <a:cubicBezTo>
                    <a:pt x="274" y="19894"/>
                    <a:pt x="206" y="19928"/>
                    <a:pt x="206" y="19997"/>
                  </a:cubicBezTo>
                  <a:lnTo>
                    <a:pt x="206" y="20099"/>
                  </a:lnTo>
                  <a:cubicBezTo>
                    <a:pt x="206" y="20167"/>
                    <a:pt x="274" y="20201"/>
                    <a:pt x="308" y="20201"/>
                  </a:cubicBezTo>
                  <a:cubicBezTo>
                    <a:pt x="342" y="20201"/>
                    <a:pt x="376" y="20167"/>
                    <a:pt x="376" y="20099"/>
                  </a:cubicBezTo>
                  <a:lnTo>
                    <a:pt x="376" y="19997"/>
                  </a:lnTo>
                  <a:cubicBezTo>
                    <a:pt x="376" y="19928"/>
                    <a:pt x="342" y="19894"/>
                    <a:pt x="308" y="19894"/>
                  </a:cubicBezTo>
                  <a:close/>
                  <a:moveTo>
                    <a:pt x="88175" y="20065"/>
                  </a:moveTo>
                  <a:cubicBezTo>
                    <a:pt x="88106" y="20065"/>
                    <a:pt x="88072" y="20099"/>
                    <a:pt x="88072" y="20167"/>
                  </a:cubicBezTo>
                  <a:lnTo>
                    <a:pt x="88072" y="20270"/>
                  </a:lnTo>
                  <a:cubicBezTo>
                    <a:pt x="88072" y="20304"/>
                    <a:pt x="88106" y="20338"/>
                    <a:pt x="88175" y="20338"/>
                  </a:cubicBezTo>
                  <a:cubicBezTo>
                    <a:pt x="88209" y="20338"/>
                    <a:pt x="88243" y="20304"/>
                    <a:pt x="88243" y="20270"/>
                  </a:cubicBezTo>
                  <a:lnTo>
                    <a:pt x="88243" y="20167"/>
                  </a:lnTo>
                  <a:cubicBezTo>
                    <a:pt x="88243" y="20099"/>
                    <a:pt x="88209" y="20065"/>
                    <a:pt x="88175" y="20065"/>
                  </a:cubicBezTo>
                  <a:close/>
                  <a:moveTo>
                    <a:pt x="308" y="20474"/>
                  </a:moveTo>
                  <a:cubicBezTo>
                    <a:pt x="274" y="20474"/>
                    <a:pt x="206" y="20509"/>
                    <a:pt x="206" y="20577"/>
                  </a:cubicBezTo>
                  <a:lnTo>
                    <a:pt x="206" y="20679"/>
                  </a:lnTo>
                  <a:cubicBezTo>
                    <a:pt x="206" y="20713"/>
                    <a:pt x="240" y="20747"/>
                    <a:pt x="308" y="20747"/>
                  </a:cubicBezTo>
                  <a:cubicBezTo>
                    <a:pt x="342" y="20747"/>
                    <a:pt x="376" y="20713"/>
                    <a:pt x="376" y="20679"/>
                  </a:cubicBezTo>
                  <a:lnTo>
                    <a:pt x="376" y="20577"/>
                  </a:lnTo>
                  <a:cubicBezTo>
                    <a:pt x="376" y="20509"/>
                    <a:pt x="342" y="20474"/>
                    <a:pt x="308" y="20474"/>
                  </a:cubicBezTo>
                  <a:close/>
                  <a:moveTo>
                    <a:pt x="88175" y="20645"/>
                  </a:moveTo>
                  <a:cubicBezTo>
                    <a:pt x="88106" y="20645"/>
                    <a:pt x="88072" y="20679"/>
                    <a:pt x="88072" y="20713"/>
                  </a:cubicBezTo>
                  <a:lnTo>
                    <a:pt x="88072" y="20850"/>
                  </a:lnTo>
                  <a:cubicBezTo>
                    <a:pt x="88072" y="20884"/>
                    <a:pt x="88106" y="20918"/>
                    <a:pt x="88175" y="20918"/>
                  </a:cubicBezTo>
                  <a:cubicBezTo>
                    <a:pt x="88209" y="20918"/>
                    <a:pt x="88243" y="20884"/>
                    <a:pt x="88243" y="20850"/>
                  </a:cubicBezTo>
                  <a:lnTo>
                    <a:pt x="88243" y="20713"/>
                  </a:lnTo>
                  <a:cubicBezTo>
                    <a:pt x="88243" y="20679"/>
                    <a:pt x="88209" y="20645"/>
                    <a:pt x="88175" y="20645"/>
                  </a:cubicBezTo>
                  <a:close/>
                  <a:moveTo>
                    <a:pt x="308" y="21054"/>
                  </a:moveTo>
                  <a:cubicBezTo>
                    <a:pt x="240" y="21054"/>
                    <a:pt x="206" y="21089"/>
                    <a:pt x="206" y="21123"/>
                  </a:cubicBezTo>
                  <a:lnTo>
                    <a:pt x="206" y="21259"/>
                  </a:lnTo>
                  <a:cubicBezTo>
                    <a:pt x="206" y="21293"/>
                    <a:pt x="240" y="21327"/>
                    <a:pt x="308" y="21327"/>
                  </a:cubicBezTo>
                  <a:cubicBezTo>
                    <a:pt x="342" y="21327"/>
                    <a:pt x="376" y="21293"/>
                    <a:pt x="376" y="21259"/>
                  </a:cubicBezTo>
                  <a:lnTo>
                    <a:pt x="376" y="21123"/>
                  </a:lnTo>
                  <a:cubicBezTo>
                    <a:pt x="376" y="21089"/>
                    <a:pt x="342" y="21054"/>
                    <a:pt x="308" y="21054"/>
                  </a:cubicBezTo>
                  <a:close/>
                  <a:moveTo>
                    <a:pt x="88175" y="21225"/>
                  </a:moveTo>
                  <a:cubicBezTo>
                    <a:pt x="88106" y="21225"/>
                    <a:pt x="88072" y="21259"/>
                    <a:pt x="88072" y="21293"/>
                  </a:cubicBezTo>
                  <a:lnTo>
                    <a:pt x="88072" y="21430"/>
                  </a:lnTo>
                  <a:cubicBezTo>
                    <a:pt x="88072" y="21464"/>
                    <a:pt x="88106" y="21498"/>
                    <a:pt x="88175" y="21498"/>
                  </a:cubicBezTo>
                  <a:cubicBezTo>
                    <a:pt x="88209" y="21498"/>
                    <a:pt x="88243" y="21464"/>
                    <a:pt x="88243" y="21430"/>
                  </a:cubicBezTo>
                  <a:lnTo>
                    <a:pt x="88243" y="21293"/>
                  </a:lnTo>
                  <a:cubicBezTo>
                    <a:pt x="88243" y="21259"/>
                    <a:pt x="88209" y="21225"/>
                    <a:pt x="88175" y="21225"/>
                  </a:cubicBezTo>
                  <a:close/>
                  <a:moveTo>
                    <a:pt x="308" y="21635"/>
                  </a:moveTo>
                  <a:cubicBezTo>
                    <a:pt x="240" y="21635"/>
                    <a:pt x="206" y="21669"/>
                    <a:pt x="206" y="21703"/>
                  </a:cubicBezTo>
                  <a:lnTo>
                    <a:pt x="206" y="21805"/>
                  </a:lnTo>
                  <a:cubicBezTo>
                    <a:pt x="206" y="21873"/>
                    <a:pt x="240" y="21908"/>
                    <a:pt x="308" y="21908"/>
                  </a:cubicBezTo>
                  <a:cubicBezTo>
                    <a:pt x="342" y="21908"/>
                    <a:pt x="376" y="21873"/>
                    <a:pt x="376" y="21839"/>
                  </a:cubicBezTo>
                  <a:lnTo>
                    <a:pt x="376" y="21703"/>
                  </a:lnTo>
                  <a:cubicBezTo>
                    <a:pt x="376" y="21669"/>
                    <a:pt x="342" y="21635"/>
                    <a:pt x="308" y="21635"/>
                  </a:cubicBezTo>
                  <a:close/>
                  <a:moveTo>
                    <a:pt x="88175" y="21771"/>
                  </a:moveTo>
                  <a:cubicBezTo>
                    <a:pt x="88106" y="21771"/>
                    <a:pt x="88072" y="21839"/>
                    <a:pt x="88072" y="21873"/>
                  </a:cubicBezTo>
                  <a:lnTo>
                    <a:pt x="88072" y="21976"/>
                  </a:lnTo>
                  <a:cubicBezTo>
                    <a:pt x="88072" y="22044"/>
                    <a:pt x="88106" y="22078"/>
                    <a:pt x="88175" y="22078"/>
                  </a:cubicBezTo>
                  <a:cubicBezTo>
                    <a:pt x="88209" y="22078"/>
                    <a:pt x="88243" y="22044"/>
                    <a:pt x="88243" y="21976"/>
                  </a:cubicBezTo>
                  <a:lnTo>
                    <a:pt x="88243" y="21873"/>
                  </a:lnTo>
                  <a:cubicBezTo>
                    <a:pt x="88243" y="21839"/>
                    <a:pt x="88209" y="21771"/>
                    <a:pt x="88175" y="21771"/>
                  </a:cubicBezTo>
                  <a:close/>
                  <a:moveTo>
                    <a:pt x="308" y="22181"/>
                  </a:moveTo>
                  <a:cubicBezTo>
                    <a:pt x="240" y="22181"/>
                    <a:pt x="206" y="22249"/>
                    <a:pt x="206" y="22283"/>
                  </a:cubicBezTo>
                  <a:lnTo>
                    <a:pt x="206" y="22385"/>
                  </a:lnTo>
                  <a:cubicBezTo>
                    <a:pt x="206" y="22454"/>
                    <a:pt x="240" y="22488"/>
                    <a:pt x="308" y="22488"/>
                  </a:cubicBezTo>
                  <a:cubicBezTo>
                    <a:pt x="342" y="22488"/>
                    <a:pt x="376" y="22454"/>
                    <a:pt x="376" y="22385"/>
                  </a:cubicBezTo>
                  <a:lnTo>
                    <a:pt x="376" y="22283"/>
                  </a:lnTo>
                  <a:cubicBezTo>
                    <a:pt x="376" y="22249"/>
                    <a:pt x="342" y="22181"/>
                    <a:pt x="308" y="22181"/>
                  </a:cubicBezTo>
                  <a:close/>
                  <a:moveTo>
                    <a:pt x="88175" y="22351"/>
                  </a:moveTo>
                  <a:cubicBezTo>
                    <a:pt x="88106" y="22351"/>
                    <a:pt x="88072" y="22385"/>
                    <a:pt x="88072" y="22454"/>
                  </a:cubicBezTo>
                  <a:lnTo>
                    <a:pt x="88072" y="22556"/>
                  </a:lnTo>
                  <a:cubicBezTo>
                    <a:pt x="88072" y="22590"/>
                    <a:pt x="88106" y="22658"/>
                    <a:pt x="88175" y="22658"/>
                  </a:cubicBezTo>
                  <a:cubicBezTo>
                    <a:pt x="88209" y="22658"/>
                    <a:pt x="88243" y="22590"/>
                    <a:pt x="88243" y="22556"/>
                  </a:cubicBezTo>
                  <a:lnTo>
                    <a:pt x="88243" y="22454"/>
                  </a:lnTo>
                  <a:cubicBezTo>
                    <a:pt x="88243" y="22385"/>
                    <a:pt x="88209" y="22351"/>
                    <a:pt x="88175" y="22351"/>
                  </a:cubicBezTo>
                  <a:close/>
                  <a:moveTo>
                    <a:pt x="308" y="22761"/>
                  </a:moveTo>
                  <a:cubicBezTo>
                    <a:pt x="240" y="22761"/>
                    <a:pt x="206" y="22795"/>
                    <a:pt x="206" y="22863"/>
                  </a:cubicBezTo>
                  <a:lnTo>
                    <a:pt x="206" y="22965"/>
                  </a:lnTo>
                  <a:cubicBezTo>
                    <a:pt x="206" y="22999"/>
                    <a:pt x="240" y="23068"/>
                    <a:pt x="308" y="23068"/>
                  </a:cubicBezTo>
                  <a:cubicBezTo>
                    <a:pt x="342" y="23068"/>
                    <a:pt x="376" y="22999"/>
                    <a:pt x="376" y="22965"/>
                  </a:cubicBezTo>
                  <a:lnTo>
                    <a:pt x="376" y="22863"/>
                  </a:lnTo>
                  <a:cubicBezTo>
                    <a:pt x="376" y="22795"/>
                    <a:pt x="342" y="22761"/>
                    <a:pt x="308" y="22761"/>
                  </a:cubicBezTo>
                  <a:close/>
                  <a:moveTo>
                    <a:pt x="88175" y="22931"/>
                  </a:moveTo>
                  <a:cubicBezTo>
                    <a:pt x="88106" y="22931"/>
                    <a:pt x="88072" y="22965"/>
                    <a:pt x="88072" y="22999"/>
                  </a:cubicBezTo>
                  <a:lnTo>
                    <a:pt x="88072" y="23136"/>
                  </a:lnTo>
                  <a:cubicBezTo>
                    <a:pt x="88072" y="23170"/>
                    <a:pt x="88106" y="23204"/>
                    <a:pt x="88175" y="23204"/>
                  </a:cubicBezTo>
                  <a:cubicBezTo>
                    <a:pt x="88209" y="23204"/>
                    <a:pt x="88243" y="23170"/>
                    <a:pt x="88243" y="23136"/>
                  </a:cubicBezTo>
                  <a:lnTo>
                    <a:pt x="88243" y="22999"/>
                  </a:lnTo>
                  <a:cubicBezTo>
                    <a:pt x="88243" y="22965"/>
                    <a:pt x="88209" y="22931"/>
                    <a:pt x="88175" y="22931"/>
                  </a:cubicBezTo>
                  <a:close/>
                  <a:moveTo>
                    <a:pt x="308" y="23341"/>
                  </a:moveTo>
                  <a:cubicBezTo>
                    <a:pt x="240" y="23341"/>
                    <a:pt x="206" y="23375"/>
                    <a:pt x="206" y="23409"/>
                  </a:cubicBezTo>
                  <a:lnTo>
                    <a:pt x="206" y="23545"/>
                  </a:lnTo>
                  <a:cubicBezTo>
                    <a:pt x="206" y="23580"/>
                    <a:pt x="240" y="23614"/>
                    <a:pt x="308" y="23614"/>
                  </a:cubicBezTo>
                  <a:cubicBezTo>
                    <a:pt x="342" y="23614"/>
                    <a:pt x="376" y="23580"/>
                    <a:pt x="376" y="23545"/>
                  </a:cubicBezTo>
                  <a:lnTo>
                    <a:pt x="376" y="23409"/>
                  </a:lnTo>
                  <a:cubicBezTo>
                    <a:pt x="376" y="23375"/>
                    <a:pt x="342" y="23341"/>
                    <a:pt x="308" y="23341"/>
                  </a:cubicBezTo>
                  <a:close/>
                  <a:moveTo>
                    <a:pt x="88175" y="23511"/>
                  </a:moveTo>
                  <a:cubicBezTo>
                    <a:pt x="88106" y="23511"/>
                    <a:pt x="88072" y="23545"/>
                    <a:pt x="88072" y="23580"/>
                  </a:cubicBezTo>
                  <a:lnTo>
                    <a:pt x="88072" y="23716"/>
                  </a:lnTo>
                  <a:cubicBezTo>
                    <a:pt x="88072" y="23750"/>
                    <a:pt x="88106" y="23784"/>
                    <a:pt x="88175" y="23784"/>
                  </a:cubicBezTo>
                  <a:cubicBezTo>
                    <a:pt x="88209" y="23784"/>
                    <a:pt x="88243" y="23750"/>
                    <a:pt x="88243" y="23716"/>
                  </a:cubicBezTo>
                  <a:lnTo>
                    <a:pt x="88243" y="23580"/>
                  </a:lnTo>
                  <a:cubicBezTo>
                    <a:pt x="88243" y="23545"/>
                    <a:pt x="88209" y="23511"/>
                    <a:pt x="88175" y="23511"/>
                  </a:cubicBezTo>
                  <a:close/>
                  <a:moveTo>
                    <a:pt x="308" y="23921"/>
                  </a:moveTo>
                  <a:cubicBezTo>
                    <a:pt x="240" y="23921"/>
                    <a:pt x="206" y="23955"/>
                    <a:pt x="206" y="23989"/>
                  </a:cubicBezTo>
                  <a:lnTo>
                    <a:pt x="206" y="24126"/>
                  </a:lnTo>
                  <a:cubicBezTo>
                    <a:pt x="206" y="24160"/>
                    <a:pt x="240" y="24194"/>
                    <a:pt x="308" y="24194"/>
                  </a:cubicBezTo>
                  <a:cubicBezTo>
                    <a:pt x="342" y="24194"/>
                    <a:pt x="376" y="24160"/>
                    <a:pt x="376" y="24126"/>
                  </a:cubicBezTo>
                  <a:lnTo>
                    <a:pt x="376" y="23989"/>
                  </a:lnTo>
                  <a:cubicBezTo>
                    <a:pt x="376" y="23955"/>
                    <a:pt x="342" y="23921"/>
                    <a:pt x="308" y="23921"/>
                  </a:cubicBezTo>
                  <a:close/>
                  <a:moveTo>
                    <a:pt x="88175" y="24091"/>
                  </a:moveTo>
                  <a:cubicBezTo>
                    <a:pt x="88106" y="24091"/>
                    <a:pt x="88072" y="24126"/>
                    <a:pt x="88072" y="24160"/>
                  </a:cubicBezTo>
                  <a:lnTo>
                    <a:pt x="88072" y="24262"/>
                  </a:lnTo>
                  <a:cubicBezTo>
                    <a:pt x="88072" y="24330"/>
                    <a:pt x="88106" y="24364"/>
                    <a:pt x="88175" y="24364"/>
                  </a:cubicBezTo>
                  <a:cubicBezTo>
                    <a:pt x="88209" y="24364"/>
                    <a:pt x="88243" y="24330"/>
                    <a:pt x="88243" y="24262"/>
                  </a:cubicBezTo>
                  <a:lnTo>
                    <a:pt x="88243" y="24160"/>
                  </a:lnTo>
                  <a:cubicBezTo>
                    <a:pt x="88243" y="24126"/>
                    <a:pt x="88209" y="24091"/>
                    <a:pt x="88175" y="24091"/>
                  </a:cubicBezTo>
                  <a:close/>
                  <a:moveTo>
                    <a:pt x="308" y="24501"/>
                  </a:moveTo>
                  <a:cubicBezTo>
                    <a:pt x="240" y="24501"/>
                    <a:pt x="206" y="24535"/>
                    <a:pt x="206" y="24569"/>
                  </a:cubicBezTo>
                  <a:lnTo>
                    <a:pt x="206" y="24672"/>
                  </a:lnTo>
                  <a:cubicBezTo>
                    <a:pt x="206" y="24740"/>
                    <a:pt x="240" y="24774"/>
                    <a:pt x="274" y="24774"/>
                  </a:cubicBezTo>
                  <a:cubicBezTo>
                    <a:pt x="342" y="24774"/>
                    <a:pt x="376" y="24740"/>
                    <a:pt x="376" y="24672"/>
                  </a:cubicBezTo>
                  <a:lnTo>
                    <a:pt x="376" y="24569"/>
                  </a:lnTo>
                  <a:cubicBezTo>
                    <a:pt x="376" y="24535"/>
                    <a:pt x="342" y="24501"/>
                    <a:pt x="308" y="24501"/>
                  </a:cubicBezTo>
                  <a:close/>
                  <a:moveTo>
                    <a:pt x="88175" y="24637"/>
                  </a:moveTo>
                  <a:cubicBezTo>
                    <a:pt x="88106" y="24637"/>
                    <a:pt x="88072" y="24672"/>
                    <a:pt x="88072" y="24740"/>
                  </a:cubicBezTo>
                  <a:lnTo>
                    <a:pt x="88072" y="24842"/>
                  </a:lnTo>
                  <a:cubicBezTo>
                    <a:pt x="88072" y="24910"/>
                    <a:pt x="88106" y="24945"/>
                    <a:pt x="88175" y="24945"/>
                  </a:cubicBezTo>
                  <a:cubicBezTo>
                    <a:pt x="88209" y="24945"/>
                    <a:pt x="88243" y="24910"/>
                    <a:pt x="88243" y="24842"/>
                  </a:cubicBezTo>
                  <a:lnTo>
                    <a:pt x="88243" y="24740"/>
                  </a:lnTo>
                  <a:cubicBezTo>
                    <a:pt x="88243" y="24672"/>
                    <a:pt x="88209" y="24637"/>
                    <a:pt x="88175" y="24637"/>
                  </a:cubicBezTo>
                  <a:close/>
                  <a:moveTo>
                    <a:pt x="274" y="25047"/>
                  </a:moveTo>
                  <a:cubicBezTo>
                    <a:pt x="240" y="25047"/>
                    <a:pt x="206" y="25081"/>
                    <a:pt x="206" y="25149"/>
                  </a:cubicBezTo>
                  <a:lnTo>
                    <a:pt x="206" y="25252"/>
                  </a:lnTo>
                  <a:cubicBezTo>
                    <a:pt x="206" y="25320"/>
                    <a:pt x="240" y="25354"/>
                    <a:pt x="274" y="25354"/>
                  </a:cubicBezTo>
                  <a:cubicBezTo>
                    <a:pt x="342" y="25354"/>
                    <a:pt x="376" y="25320"/>
                    <a:pt x="376" y="25252"/>
                  </a:cubicBezTo>
                  <a:lnTo>
                    <a:pt x="376" y="25149"/>
                  </a:lnTo>
                  <a:cubicBezTo>
                    <a:pt x="376" y="25081"/>
                    <a:pt x="342" y="25047"/>
                    <a:pt x="274" y="25047"/>
                  </a:cubicBezTo>
                  <a:close/>
                  <a:moveTo>
                    <a:pt x="88175" y="25218"/>
                  </a:moveTo>
                  <a:cubicBezTo>
                    <a:pt x="88106" y="25218"/>
                    <a:pt x="88072" y="25252"/>
                    <a:pt x="88072" y="25320"/>
                  </a:cubicBezTo>
                  <a:lnTo>
                    <a:pt x="88072" y="25422"/>
                  </a:lnTo>
                  <a:cubicBezTo>
                    <a:pt x="88072" y="25456"/>
                    <a:pt x="88106" y="25490"/>
                    <a:pt x="88175" y="25490"/>
                  </a:cubicBezTo>
                  <a:cubicBezTo>
                    <a:pt x="88209" y="25490"/>
                    <a:pt x="88243" y="25456"/>
                    <a:pt x="88243" y="25422"/>
                  </a:cubicBezTo>
                  <a:lnTo>
                    <a:pt x="88243" y="25320"/>
                  </a:lnTo>
                  <a:cubicBezTo>
                    <a:pt x="88243" y="25252"/>
                    <a:pt x="88209" y="25218"/>
                    <a:pt x="88175" y="25218"/>
                  </a:cubicBezTo>
                  <a:close/>
                  <a:moveTo>
                    <a:pt x="274" y="25627"/>
                  </a:moveTo>
                  <a:cubicBezTo>
                    <a:pt x="240" y="25627"/>
                    <a:pt x="206" y="25661"/>
                    <a:pt x="206" y="25729"/>
                  </a:cubicBezTo>
                  <a:lnTo>
                    <a:pt x="206" y="25832"/>
                  </a:lnTo>
                  <a:cubicBezTo>
                    <a:pt x="206" y="25866"/>
                    <a:pt x="240" y="25900"/>
                    <a:pt x="274" y="25900"/>
                  </a:cubicBezTo>
                  <a:cubicBezTo>
                    <a:pt x="342" y="25900"/>
                    <a:pt x="376" y="25866"/>
                    <a:pt x="376" y="25832"/>
                  </a:cubicBezTo>
                  <a:lnTo>
                    <a:pt x="376" y="25729"/>
                  </a:lnTo>
                  <a:cubicBezTo>
                    <a:pt x="376" y="25661"/>
                    <a:pt x="342" y="25627"/>
                    <a:pt x="274" y="25627"/>
                  </a:cubicBezTo>
                  <a:close/>
                  <a:moveTo>
                    <a:pt x="88175" y="25798"/>
                  </a:moveTo>
                  <a:cubicBezTo>
                    <a:pt x="88106" y="25798"/>
                    <a:pt x="88072" y="25832"/>
                    <a:pt x="88072" y="25866"/>
                  </a:cubicBezTo>
                  <a:lnTo>
                    <a:pt x="88072" y="26002"/>
                  </a:lnTo>
                  <a:cubicBezTo>
                    <a:pt x="88072" y="26036"/>
                    <a:pt x="88106" y="26071"/>
                    <a:pt x="88175" y="26071"/>
                  </a:cubicBezTo>
                  <a:cubicBezTo>
                    <a:pt x="88209" y="26071"/>
                    <a:pt x="88243" y="26036"/>
                    <a:pt x="88243" y="26002"/>
                  </a:cubicBezTo>
                  <a:lnTo>
                    <a:pt x="88243" y="25866"/>
                  </a:lnTo>
                  <a:cubicBezTo>
                    <a:pt x="88243" y="25832"/>
                    <a:pt x="88209" y="25798"/>
                    <a:pt x="88175" y="25798"/>
                  </a:cubicBezTo>
                  <a:close/>
                  <a:moveTo>
                    <a:pt x="274" y="26207"/>
                  </a:moveTo>
                  <a:cubicBezTo>
                    <a:pt x="240" y="26207"/>
                    <a:pt x="206" y="26241"/>
                    <a:pt x="206" y="26275"/>
                  </a:cubicBezTo>
                  <a:lnTo>
                    <a:pt x="206" y="26412"/>
                  </a:lnTo>
                  <a:cubicBezTo>
                    <a:pt x="206" y="26446"/>
                    <a:pt x="240" y="26480"/>
                    <a:pt x="274" y="26480"/>
                  </a:cubicBezTo>
                  <a:cubicBezTo>
                    <a:pt x="342" y="26480"/>
                    <a:pt x="376" y="26446"/>
                    <a:pt x="376" y="26412"/>
                  </a:cubicBezTo>
                  <a:lnTo>
                    <a:pt x="376" y="26275"/>
                  </a:lnTo>
                  <a:cubicBezTo>
                    <a:pt x="376" y="26241"/>
                    <a:pt x="342" y="26207"/>
                    <a:pt x="274" y="26207"/>
                  </a:cubicBezTo>
                  <a:close/>
                  <a:moveTo>
                    <a:pt x="88175" y="26378"/>
                  </a:moveTo>
                  <a:cubicBezTo>
                    <a:pt x="88106" y="26378"/>
                    <a:pt x="88072" y="26412"/>
                    <a:pt x="88072" y="26446"/>
                  </a:cubicBezTo>
                  <a:lnTo>
                    <a:pt x="88072" y="26582"/>
                  </a:lnTo>
                  <a:cubicBezTo>
                    <a:pt x="88072" y="26617"/>
                    <a:pt x="88106" y="26651"/>
                    <a:pt x="88175" y="26651"/>
                  </a:cubicBezTo>
                  <a:cubicBezTo>
                    <a:pt x="88209" y="26651"/>
                    <a:pt x="88243" y="26617"/>
                    <a:pt x="88243" y="26582"/>
                  </a:cubicBezTo>
                  <a:lnTo>
                    <a:pt x="88243" y="26446"/>
                  </a:lnTo>
                  <a:cubicBezTo>
                    <a:pt x="88243" y="26412"/>
                    <a:pt x="88209" y="26378"/>
                    <a:pt x="88175" y="26378"/>
                  </a:cubicBezTo>
                  <a:close/>
                  <a:moveTo>
                    <a:pt x="274" y="26787"/>
                  </a:moveTo>
                  <a:cubicBezTo>
                    <a:pt x="240" y="26787"/>
                    <a:pt x="206" y="26821"/>
                    <a:pt x="206" y="26855"/>
                  </a:cubicBezTo>
                  <a:lnTo>
                    <a:pt x="206" y="26958"/>
                  </a:lnTo>
                  <a:cubicBezTo>
                    <a:pt x="206" y="27026"/>
                    <a:pt x="240" y="27060"/>
                    <a:pt x="274" y="27060"/>
                  </a:cubicBezTo>
                  <a:cubicBezTo>
                    <a:pt x="342" y="27060"/>
                    <a:pt x="376" y="27026"/>
                    <a:pt x="376" y="26992"/>
                  </a:cubicBezTo>
                  <a:lnTo>
                    <a:pt x="376" y="26855"/>
                  </a:lnTo>
                  <a:cubicBezTo>
                    <a:pt x="376" y="26821"/>
                    <a:pt x="342" y="26787"/>
                    <a:pt x="274" y="26787"/>
                  </a:cubicBezTo>
                  <a:close/>
                  <a:moveTo>
                    <a:pt x="88175" y="26924"/>
                  </a:moveTo>
                  <a:cubicBezTo>
                    <a:pt x="88106" y="26924"/>
                    <a:pt x="88072" y="26992"/>
                    <a:pt x="88072" y="27026"/>
                  </a:cubicBezTo>
                  <a:lnTo>
                    <a:pt x="88072" y="27128"/>
                  </a:lnTo>
                  <a:cubicBezTo>
                    <a:pt x="88072" y="27197"/>
                    <a:pt x="88106" y="27231"/>
                    <a:pt x="88175" y="27231"/>
                  </a:cubicBezTo>
                  <a:cubicBezTo>
                    <a:pt x="88209" y="27231"/>
                    <a:pt x="88243" y="27197"/>
                    <a:pt x="88243" y="27128"/>
                  </a:cubicBezTo>
                  <a:lnTo>
                    <a:pt x="88243" y="27026"/>
                  </a:lnTo>
                  <a:cubicBezTo>
                    <a:pt x="88243" y="26992"/>
                    <a:pt x="88209" y="26924"/>
                    <a:pt x="88175" y="26924"/>
                  </a:cubicBezTo>
                  <a:close/>
                  <a:moveTo>
                    <a:pt x="274" y="27333"/>
                  </a:moveTo>
                  <a:cubicBezTo>
                    <a:pt x="240" y="27333"/>
                    <a:pt x="206" y="27401"/>
                    <a:pt x="206" y="27436"/>
                  </a:cubicBezTo>
                  <a:lnTo>
                    <a:pt x="206" y="27538"/>
                  </a:lnTo>
                  <a:cubicBezTo>
                    <a:pt x="206" y="27606"/>
                    <a:pt x="240" y="27640"/>
                    <a:pt x="274" y="27640"/>
                  </a:cubicBezTo>
                  <a:cubicBezTo>
                    <a:pt x="342" y="27640"/>
                    <a:pt x="376" y="27606"/>
                    <a:pt x="376" y="27538"/>
                  </a:cubicBezTo>
                  <a:lnTo>
                    <a:pt x="376" y="27436"/>
                  </a:lnTo>
                  <a:cubicBezTo>
                    <a:pt x="376" y="27401"/>
                    <a:pt x="342" y="27333"/>
                    <a:pt x="274" y="27333"/>
                  </a:cubicBezTo>
                  <a:close/>
                  <a:moveTo>
                    <a:pt x="88175" y="27504"/>
                  </a:moveTo>
                  <a:cubicBezTo>
                    <a:pt x="88106" y="27504"/>
                    <a:pt x="88072" y="27538"/>
                    <a:pt x="88072" y="27606"/>
                  </a:cubicBezTo>
                  <a:lnTo>
                    <a:pt x="88072" y="27708"/>
                  </a:lnTo>
                  <a:cubicBezTo>
                    <a:pt x="88072" y="27743"/>
                    <a:pt x="88106" y="27811"/>
                    <a:pt x="88175" y="27811"/>
                  </a:cubicBezTo>
                  <a:cubicBezTo>
                    <a:pt x="88209" y="27811"/>
                    <a:pt x="88243" y="27743"/>
                    <a:pt x="88243" y="27708"/>
                  </a:cubicBezTo>
                  <a:lnTo>
                    <a:pt x="88243" y="27606"/>
                  </a:lnTo>
                  <a:cubicBezTo>
                    <a:pt x="88243" y="27538"/>
                    <a:pt x="88209" y="27504"/>
                    <a:pt x="88175" y="27504"/>
                  </a:cubicBezTo>
                  <a:close/>
                  <a:moveTo>
                    <a:pt x="274" y="27913"/>
                  </a:moveTo>
                  <a:cubicBezTo>
                    <a:pt x="240" y="27913"/>
                    <a:pt x="206" y="27947"/>
                    <a:pt x="206" y="28016"/>
                  </a:cubicBezTo>
                  <a:lnTo>
                    <a:pt x="206" y="28118"/>
                  </a:lnTo>
                  <a:cubicBezTo>
                    <a:pt x="206" y="28152"/>
                    <a:pt x="240" y="28220"/>
                    <a:pt x="274" y="28220"/>
                  </a:cubicBezTo>
                  <a:cubicBezTo>
                    <a:pt x="342" y="28220"/>
                    <a:pt x="376" y="28152"/>
                    <a:pt x="376" y="28118"/>
                  </a:cubicBezTo>
                  <a:lnTo>
                    <a:pt x="376" y="28016"/>
                  </a:lnTo>
                  <a:cubicBezTo>
                    <a:pt x="376" y="27947"/>
                    <a:pt x="342" y="27913"/>
                    <a:pt x="274" y="27913"/>
                  </a:cubicBezTo>
                  <a:close/>
                  <a:moveTo>
                    <a:pt x="88175" y="28084"/>
                  </a:moveTo>
                  <a:cubicBezTo>
                    <a:pt x="88106" y="28084"/>
                    <a:pt x="88072" y="28118"/>
                    <a:pt x="88072" y="28186"/>
                  </a:cubicBezTo>
                  <a:lnTo>
                    <a:pt x="88072" y="28289"/>
                  </a:lnTo>
                  <a:cubicBezTo>
                    <a:pt x="88072" y="28323"/>
                    <a:pt x="88106" y="28357"/>
                    <a:pt x="88175" y="28357"/>
                  </a:cubicBezTo>
                  <a:cubicBezTo>
                    <a:pt x="88209" y="28357"/>
                    <a:pt x="88243" y="28323"/>
                    <a:pt x="88243" y="28289"/>
                  </a:cubicBezTo>
                  <a:lnTo>
                    <a:pt x="88243" y="28186"/>
                  </a:lnTo>
                  <a:cubicBezTo>
                    <a:pt x="88243" y="28118"/>
                    <a:pt x="88209" y="28084"/>
                    <a:pt x="88175" y="28084"/>
                  </a:cubicBezTo>
                  <a:close/>
                  <a:moveTo>
                    <a:pt x="274" y="28493"/>
                  </a:moveTo>
                  <a:cubicBezTo>
                    <a:pt x="240" y="28493"/>
                    <a:pt x="206" y="28527"/>
                    <a:pt x="206" y="28562"/>
                  </a:cubicBezTo>
                  <a:lnTo>
                    <a:pt x="206" y="28698"/>
                  </a:lnTo>
                  <a:cubicBezTo>
                    <a:pt x="206" y="28732"/>
                    <a:pt x="240" y="28766"/>
                    <a:pt x="274" y="28766"/>
                  </a:cubicBezTo>
                  <a:cubicBezTo>
                    <a:pt x="308" y="28766"/>
                    <a:pt x="376" y="28732"/>
                    <a:pt x="376" y="28698"/>
                  </a:cubicBezTo>
                  <a:lnTo>
                    <a:pt x="376" y="28562"/>
                  </a:lnTo>
                  <a:cubicBezTo>
                    <a:pt x="376" y="28527"/>
                    <a:pt x="342" y="28493"/>
                    <a:pt x="274" y="28493"/>
                  </a:cubicBezTo>
                  <a:close/>
                  <a:moveTo>
                    <a:pt x="88175" y="28664"/>
                  </a:moveTo>
                  <a:cubicBezTo>
                    <a:pt x="88106" y="28664"/>
                    <a:pt x="88072" y="28698"/>
                    <a:pt x="88072" y="28732"/>
                  </a:cubicBezTo>
                  <a:lnTo>
                    <a:pt x="88072" y="28869"/>
                  </a:lnTo>
                  <a:cubicBezTo>
                    <a:pt x="88072" y="28903"/>
                    <a:pt x="88106" y="28937"/>
                    <a:pt x="88175" y="28937"/>
                  </a:cubicBezTo>
                  <a:cubicBezTo>
                    <a:pt x="88209" y="28937"/>
                    <a:pt x="88243" y="28903"/>
                    <a:pt x="88243" y="28869"/>
                  </a:cubicBezTo>
                  <a:lnTo>
                    <a:pt x="88243" y="28732"/>
                  </a:lnTo>
                  <a:cubicBezTo>
                    <a:pt x="88243" y="28698"/>
                    <a:pt x="88209" y="28664"/>
                    <a:pt x="88175" y="28664"/>
                  </a:cubicBezTo>
                  <a:close/>
                  <a:moveTo>
                    <a:pt x="274" y="29073"/>
                  </a:moveTo>
                  <a:cubicBezTo>
                    <a:pt x="240" y="29073"/>
                    <a:pt x="206" y="29108"/>
                    <a:pt x="206" y="29142"/>
                  </a:cubicBezTo>
                  <a:lnTo>
                    <a:pt x="206" y="29278"/>
                  </a:lnTo>
                  <a:cubicBezTo>
                    <a:pt x="206" y="29312"/>
                    <a:pt x="240" y="29346"/>
                    <a:pt x="274" y="29346"/>
                  </a:cubicBezTo>
                  <a:cubicBezTo>
                    <a:pt x="308" y="29346"/>
                    <a:pt x="376" y="29312"/>
                    <a:pt x="376" y="29278"/>
                  </a:cubicBezTo>
                  <a:lnTo>
                    <a:pt x="376" y="29142"/>
                  </a:lnTo>
                  <a:cubicBezTo>
                    <a:pt x="376" y="29108"/>
                    <a:pt x="308" y="29073"/>
                    <a:pt x="274" y="29073"/>
                  </a:cubicBezTo>
                  <a:close/>
                  <a:moveTo>
                    <a:pt x="88175" y="29244"/>
                  </a:moveTo>
                  <a:cubicBezTo>
                    <a:pt x="88106" y="29244"/>
                    <a:pt x="88072" y="29278"/>
                    <a:pt x="88072" y="29312"/>
                  </a:cubicBezTo>
                  <a:lnTo>
                    <a:pt x="88072" y="29415"/>
                  </a:lnTo>
                  <a:cubicBezTo>
                    <a:pt x="88072" y="29483"/>
                    <a:pt x="88106" y="29517"/>
                    <a:pt x="88175" y="29517"/>
                  </a:cubicBezTo>
                  <a:cubicBezTo>
                    <a:pt x="88209" y="29517"/>
                    <a:pt x="88243" y="29483"/>
                    <a:pt x="88243" y="29415"/>
                  </a:cubicBezTo>
                  <a:lnTo>
                    <a:pt x="88243" y="29312"/>
                  </a:lnTo>
                  <a:cubicBezTo>
                    <a:pt x="88243" y="29278"/>
                    <a:pt x="88209" y="29244"/>
                    <a:pt x="88175" y="29244"/>
                  </a:cubicBezTo>
                  <a:close/>
                  <a:moveTo>
                    <a:pt x="274" y="29654"/>
                  </a:moveTo>
                  <a:cubicBezTo>
                    <a:pt x="240" y="29654"/>
                    <a:pt x="171" y="29688"/>
                    <a:pt x="171" y="29722"/>
                  </a:cubicBezTo>
                  <a:lnTo>
                    <a:pt x="171" y="29824"/>
                  </a:lnTo>
                  <a:cubicBezTo>
                    <a:pt x="171" y="29892"/>
                    <a:pt x="240" y="29926"/>
                    <a:pt x="274" y="29926"/>
                  </a:cubicBezTo>
                  <a:cubicBezTo>
                    <a:pt x="308" y="29926"/>
                    <a:pt x="342" y="29892"/>
                    <a:pt x="376" y="29824"/>
                  </a:cubicBezTo>
                  <a:lnTo>
                    <a:pt x="376" y="29722"/>
                  </a:lnTo>
                  <a:cubicBezTo>
                    <a:pt x="376" y="29688"/>
                    <a:pt x="308" y="29654"/>
                    <a:pt x="274" y="29654"/>
                  </a:cubicBezTo>
                  <a:close/>
                  <a:moveTo>
                    <a:pt x="88175" y="29790"/>
                  </a:moveTo>
                  <a:cubicBezTo>
                    <a:pt x="88106" y="29790"/>
                    <a:pt x="88072" y="29824"/>
                    <a:pt x="88072" y="29892"/>
                  </a:cubicBezTo>
                  <a:lnTo>
                    <a:pt x="88072" y="29995"/>
                  </a:lnTo>
                  <a:cubicBezTo>
                    <a:pt x="88072" y="30063"/>
                    <a:pt x="88106" y="30097"/>
                    <a:pt x="88175" y="30097"/>
                  </a:cubicBezTo>
                  <a:cubicBezTo>
                    <a:pt x="88209" y="30097"/>
                    <a:pt x="88243" y="30063"/>
                    <a:pt x="88243" y="29995"/>
                  </a:cubicBezTo>
                  <a:lnTo>
                    <a:pt x="88243" y="29892"/>
                  </a:lnTo>
                  <a:cubicBezTo>
                    <a:pt x="88243" y="29824"/>
                    <a:pt x="88209" y="29790"/>
                    <a:pt x="88175" y="29790"/>
                  </a:cubicBezTo>
                  <a:close/>
                  <a:moveTo>
                    <a:pt x="274" y="30199"/>
                  </a:moveTo>
                  <a:cubicBezTo>
                    <a:pt x="240" y="30199"/>
                    <a:pt x="171" y="30234"/>
                    <a:pt x="171" y="30302"/>
                  </a:cubicBezTo>
                  <a:lnTo>
                    <a:pt x="171" y="30404"/>
                  </a:lnTo>
                  <a:cubicBezTo>
                    <a:pt x="171" y="30472"/>
                    <a:pt x="240" y="30507"/>
                    <a:pt x="274" y="30507"/>
                  </a:cubicBezTo>
                  <a:cubicBezTo>
                    <a:pt x="308" y="30507"/>
                    <a:pt x="342" y="30472"/>
                    <a:pt x="342" y="30404"/>
                  </a:cubicBezTo>
                  <a:lnTo>
                    <a:pt x="342" y="30302"/>
                  </a:lnTo>
                  <a:cubicBezTo>
                    <a:pt x="342" y="30234"/>
                    <a:pt x="308" y="30199"/>
                    <a:pt x="274" y="30199"/>
                  </a:cubicBezTo>
                  <a:close/>
                  <a:moveTo>
                    <a:pt x="88175" y="30370"/>
                  </a:moveTo>
                  <a:cubicBezTo>
                    <a:pt x="88106" y="30370"/>
                    <a:pt x="88072" y="30404"/>
                    <a:pt x="88072" y="30472"/>
                  </a:cubicBezTo>
                  <a:lnTo>
                    <a:pt x="88072" y="30575"/>
                  </a:lnTo>
                  <a:cubicBezTo>
                    <a:pt x="88072" y="30609"/>
                    <a:pt x="88106" y="30643"/>
                    <a:pt x="88175" y="30643"/>
                  </a:cubicBezTo>
                  <a:cubicBezTo>
                    <a:pt x="88209" y="30643"/>
                    <a:pt x="88243" y="30609"/>
                    <a:pt x="88243" y="30575"/>
                  </a:cubicBezTo>
                  <a:lnTo>
                    <a:pt x="88243" y="30472"/>
                  </a:lnTo>
                  <a:cubicBezTo>
                    <a:pt x="88243" y="30404"/>
                    <a:pt x="88209" y="30370"/>
                    <a:pt x="88175" y="30370"/>
                  </a:cubicBezTo>
                  <a:close/>
                  <a:moveTo>
                    <a:pt x="274" y="30780"/>
                  </a:moveTo>
                  <a:cubicBezTo>
                    <a:pt x="240" y="30780"/>
                    <a:pt x="171" y="30814"/>
                    <a:pt x="171" y="30882"/>
                  </a:cubicBezTo>
                  <a:lnTo>
                    <a:pt x="171" y="30984"/>
                  </a:lnTo>
                  <a:cubicBezTo>
                    <a:pt x="171" y="31018"/>
                    <a:pt x="206" y="31053"/>
                    <a:pt x="274" y="31053"/>
                  </a:cubicBezTo>
                  <a:cubicBezTo>
                    <a:pt x="308" y="31053"/>
                    <a:pt x="342" y="31018"/>
                    <a:pt x="342" y="30984"/>
                  </a:cubicBezTo>
                  <a:lnTo>
                    <a:pt x="342" y="30882"/>
                  </a:lnTo>
                  <a:cubicBezTo>
                    <a:pt x="342" y="30814"/>
                    <a:pt x="308" y="30780"/>
                    <a:pt x="274" y="30780"/>
                  </a:cubicBezTo>
                  <a:close/>
                  <a:moveTo>
                    <a:pt x="88175" y="30950"/>
                  </a:moveTo>
                  <a:cubicBezTo>
                    <a:pt x="88106" y="30950"/>
                    <a:pt x="88072" y="30984"/>
                    <a:pt x="88072" y="31018"/>
                  </a:cubicBezTo>
                  <a:lnTo>
                    <a:pt x="88072" y="31155"/>
                  </a:lnTo>
                  <a:cubicBezTo>
                    <a:pt x="88072" y="31189"/>
                    <a:pt x="88106" y="31223"/>
                    <a:pt x="88175" y="31223"/>
                  </a:cubicBezTo>
                  <a:cubicBezTo>
                    <a:pt x="88209" y="31223"/>
                    <a:pt x="88243" y="31189"/>
                    <a:pt x="88243" y="31155"/>
                  </a:cubicBezTo>
                  <a:lnTo>
                    <a:pt x="88243" y="31018"/>
                  </a:lnTo>
                  <a:cubicBezTo>
                    <a:pt x="88243" y="30984"/>
                    <a:pt x="88209" y="30950"/>
                    <a:pt x="88175" y="30950"/>
                  </a:cubicBezTo>
                  <a:close/>
                  <a:moveTo>
                    <a:pt x="274" y="31360"/>
                  </a:moveTo>
                  <a:cubicBezTo>
                    <a:pt x="206" y="31360"/>
                    <a:pt x="171" y="31394"/>
                    <a:pt x="171" y="31428"/>
                  </a:cubicBezTo>
                  <a:lnTo>
                    <a:pt x="171" y="31564"/>
                  </a:lnTo>
                  <a:cubicBezTo>
                    <a:pt x="171" y="31599"/>
                    <a:pt x="206" y="31633"/>
                    <a:pt x="274" y="31633"/>
                  </a:cubicBezTo>
                  <a:cubicBezTo>
                    <a:pt x="308" y="31633"/>
                    <a:pt x="342" y="31599"/>
                    <a:pt x="342" y="31564"/>
                  </a:cubicBezTo>
                  <a:lnTo>
                    <a:pt x="342" y="31428"/>
                  </a:lnTo>
                  <a:cubicBezTo>
                    <a:pt x="342" y="31394"/>
                    <a:pt x="308" y="31360"/>
                    <a:pt x="274" y="31360"/>
                  </a:cubicBezTo>
                  <a:close/>
                  <a:moveTo>
                    <a:pt x="88175" y="31530"/>
                  </a:moveTo>
                  <a:cubicBezTo>
                    <a:pt x="88106" y="31530"/>
                    <a:pt x="88072" y="31564"/>
                    <a:pt x="88072" y="31599"/>
                  </a:cubicBezTo>
                  <a:lnTo>
                    <a:pt x="88072" y="31735"/>
                  </a:lnTo>
                  <a:cubicBezTo>
                    <a:pt x="88072" y="31769"/>
                    <a:pt x="88106" y="31803"/>
                    <a:pt x="88175" y="31803"/>
                  </a:cubicBezTo>
                  <a:cubicBezTo>
                    <a:pt x="88209" y="31803"/>
                    <a:pt x="88243" y="31769"/>
                    <a:pt x="88243" y="31735"/>
                  </a:cubicBezTo>
                  <a:lnTo>
                    <a:pt x="88243" y="31599"/>
                  </a:lnTo>
                  <a:cubicBezTo>
                    <a:pt x="88243" y="31564"/>
                    <a:pt x="88209" y="31530"/>
                    <a:pt x="88175" y="31530"/>
                  </a:cubicBezTo>
                  <a:close/>
                  <a:moveTo>
                    <a:pt x="274" y="31940"/>
                  </a:moveTo>
                  <a:cubicBezTo>
                    <a:pt x="206" y="31940"/>
                    <a:pt x="171" y="31974"/>
                    <a:pt x="171" y="32008"/>
                  </a:cubicBezTo>
                  <a:lnTo>
                    <a:pt x="171" y="32110"/>
                  </a:lnTo>
                  <a:cubicBezTo>
                    <a:pt x="171" y="32179"/>
                    <a:pt x="206" y="32213"/>
                    <a:pt x="274" y="32213"/>
                  </a:cubicBezTo>
                  <a:cubicBezTo>
                    <a:pt x="308" y="32213"/>
                    <a:pt x="342" y="32179"/>
                    <a:pt x="342" y="32110"/>
                  </a:cubicBezTo>
                  <a:lnTo>
                    <a:pt x="342" y="32008"/>
                  </a:lnTo>
                  <a:cubicBezTo>
                    <a:pt x="342" y="31974"/>
                    <a:pt x="308" y="31940"/>
                    <a:pt x="274" y="31940"/>
                  </a:cubicBezTo>
                  <a:close/>
                  <a:moveTo>
                    <a:pt x="88175" y="32076"/>
                  </a:moveTo>
                  <a:cubicBezTo>
                    <a:pt x="88106" y="32076"/>
                    <a:pt x="88072" y="32144"/>
                    <a:pt x="88072" y="32179"/>
                  </a:cubicBezTo>
                  <a:lnTo>
                    <a:pt x="88072" y="32281"/>
                  </a:lnTo>
                  <a:cubicBezTo>
                    <a:pt x="88072" y="32349"/>
                    <a:pt x="88106" y="32383"/>
                    <a:pt x="88175" y="32383"/>
                  </a:cubicBezTo>
                  <a:cubicBezTo>
                    <a:pt x="88209" y="32383"/>
                    <a:pt x="88243" y="32349"/>
                    <a:pt x="88243" y="32281"/>
                  </a:cubicBezTo>
                  <a:lnTo>
                    <a:pt x="88243" y="32179"/>
                  </a:lnTo>
                  <a:cubicBezTo>
                    <a:pt x="88243" y="32144"/>
                    <a:pt x="88209" y="32076"/>
                    <a:pt x="88175" y="32076"/>
                  </a:cubicBezTo>
                  <a:close/>
                  <a:moveTo>
                    <a:pt x="274" y="32486"/>
                  </a:moveTo>
                  <a:cubicBezTo>
                    <a:pt x="206" y="32486"/>
                    <a:pt x="171" y="32554"/>
                    <a:pt x="171" y="32588"/>
                  </a:cubicBezTo>
                  <a:lnTo>
                    <a:pt x="171" y="32690"/>
                  </a:lnTo>
                  <a:cubicBezTo>
                    <a:pt x="171" y="32759"/>
                    <a:pt x="206" y="32793"/>
                    <a:pt x="274" y="32793"/>
                  </a:cubicBezTo>
                  <a:cubicBezTo>
                    <a:pt x="308" y="32793"/>
                    <a:pt x="342" y="32759"/>
                    <a:pt x="342" y="32690"/>
                  </a:cubicBezTo>
                  <a:lnTo>
                    <a:pt x="342" y="32588"/>
                  </a:lnTo>
                  <a:cubicBezTo>
                    <a:pt x="342" y="32554"/>
                    <a:pt x="308" y="32486"/>
                    <a:pt x="274" y="32486"/>
                  </a:cubicBezTo>
                  <a:close/>
                  <a:moveTo>
                    <a:pt x="88175" y="32656"/>
                  </a:moveTo>
                  <a:cubicBezTo>
                    <a:pt x="88106" y="32656"/>
                    <a:pt x="88072" y="32690"/>
                    <a:pt x="88072" y="32759"/>
                  </a:cubicBezTo>
                  <a:lnTo>
                    <a:pt x="88072" y="32861"/>
                  </a:lnTo>
                  <a:cubicBezTo>
                    <a:pt x="88072" y="32895"/>
                    <a:pt x="88106" y="32963"/>
                    <a:pt x="88175" y="32963"/>
                  </a:cubicBezTo>
                  <a:cubicBezTo>
                    <a:pt x="88209" y="32963"/>
                    <a:pt x="88243" y="32895"/>
                    <a:pt x="88243" y="32861"/>
                  </a:cubicBezTo>
                  <a:lnTo>
                    <a:pt x="88243" y="32759"/>
                  </a:lnTo>
                  <a:cubicBezTo>
                    <a:pt x="88243" y="32690"/>
                    <a:pt x="88209" y="32656"/>
                    <a:pt x="88175" y="32656"/>
                  </a:cubicBezTo>
                  <a:close/>
                  <a:moveTo>
                    <a:pt x="274" y="33066"/>
                  </a:moveTo>
                  <a:cubicBezTo>
                    <a:pt x="206" y="33066"/>
                    <a:pt x="171" y="33100"/>
                    <a:pt x="171" y="33168"/>
                  </a:cubicBezTo>
                  <a:lnTo>
                    <a:pt x="171" y="33271"/>
                  </a:lnTo>
                  <a:cubicBezTo>
                    <a:pt x="171" y="33305"/>
                    <a:pt x="206" y="33373"/>
                    <a:pt x="274" y="33373"/>
                  </a:cubicBezTo>
                  <a:cubicBezTo>
                    <a:pt x="308" y="33373"/>
                    <a:pt x="342" y="33305"/>
                    <a:pt x="342" y="33271"/>
                  </a:cubicBezTo>
                  <a:lnTo>
                    <a:pt x="342" y="33168"/>
                  </a:lnTo>
                  <a:cubicBezTo>
                    <a:pt x="342" y="33100"/>
                    <a:pt x="308" y="33066"/>
                    <a:pt x="274" y="33066"/>
                  </a:cubicBezTo>
                  <a:close/>
                  <a:moveTo>
                    <a:pt x="88175" y="33236"/>
                  </a:moveTo>
                  <a:cubicBezTo>
                    <a:pt x="88106" y="33236"/>
                    <a:pt x="88072" y="33271"/>
                    <a:pt x="88072" y="33305"/>
                  </a:cubicBezTo>
                  <a:lnTo>
                    <a:pt x="88072" y="33441"/>
                  </a:lnTo>
                  <a:cubicBezTo>
                    <a:pt x="88072" y="33475"/>
                    <a:pt x="88106" y="33509"/>
                    <a:pt x="88175" y="33509"/>
                  </a:cubicBezTo>
                  <a:cubicBezTo>
                    <a:pt x="88209" y="33509"/>
                    <a:pt x="88243" y="33475"/>
                    <a:pt x="88243" y="33441"/>
                  </a:cubicBezTo>
                  <a:lnTo>
                    <a:pt x="88243" y="33305"/>
                  </a:lnTo>
                  <a:cubicBezTo>
                    <a:pt x="88243" y="33271"/>
                    <a:pt x="88209" y="33236"/>
                    <a:pt x="88175" y="33236"/>
                  </a:cubicBezTo>
                  <a:close/>
                  <a:moveTo>
                    <a:pt x="274" y="33646"/>
                  </a:moveTo>
                  <a:cubicBezTo>
                    <a:pt x="206" y="33646"/>
                    <a:pt x="171" y="33680"/>
                    <a:pt x="171" y="33714"/>
                  </a:cubicBezTo>
                  <a:lnTo>
                    <a:pt x="171" y="33851"/>
                  </a:lnTo>
                  <a:cubicBezTo>
                    <a:pt x="171" y="33885"/>
                    <a:pt x="206" y="33919"/>
                    <a:pt x="274" y="33919"/>
                  </a:cubicBezTo>
                  <a:cubicBezTo>
                    <a:pt x="308" y="33919"/>
                    <a:pt x="342" y="33885"/>
                    <a:pt x="342" y="33851"/>
                  </a:cubicBezTo>
                  <a:lnTo>
                    <a:pt x="342" y="33714"/>
                  </a:lnTo>
                  <a:cubicBezTo>
                    <a:pt x="342" y="33680"/>
                    <a:pt x="308" y="33646"/>
                    <a:pt x="274" y="33646"/>
                  </a:cubicBezTo>
                  <a:close/>
                  <a:moveTo>
                    <a:pt x="88175" y="33817"/>
                  </a:moveTo>
                  <a:cubicBezTo>
                    <a:pt x="88106" y="33817"/>
                    <a:pt x="88072" y="33851"/>
                    <a:pt x="88072" y="33885"/>
                  </a:cubicBezTo>
                  <a:lnTo>
                    <a:pt x="88072" y="34021"/>
                  </a:lnTo>
                  <a:cubicBezTo>
                    <a:pt x="88072" y="34055"/>
                    <a:pt x="88106" y="34090"/>
                    <a:pt x="88175" y="34090"/>
                  </a:cubicBezTo>
                  <a:cubicBezTo>
                    <a:pt x="88209" y="34090"/>
                    <a:pt x="88243" y="34055"/>
                    <a:pt x="88243" y="34021"/>
                  </a:cubicBezTo>
                  <a:lnTo>
                    <a:pt x="88243" y="33885"/>
                  </a:lnTo>
                  <a:cubicBezTo>
                    <a:pt x="88243" y="33851"/>
                    <a:pt x="88209" y="33817"/>
                    <a:pt x="88175" y="33817"/>
                  </a:cubicBezTo>
                  <a:close/>
                  <a:moveTo>
                    <a:pt x="274" y="34226"/>
                  </a:moveTo>
                  <a:cubicBezTo>
                    <a:pt x="206" y="34226"/>
                    <a:pt x="171" y="34260"/>
                    <a:pt x="171" y="34294"/>
                  </a:cubicBezTo>
                  <a:lnTo>
                    <a:pt x="171" y="34431"/>
                  </a:lnTo>
                  <a:cubicBezTo>
                    <a:pt x="171" y="34465"/>
                    <a:pt x="206" y="34499"/>
                    <a:pt x="274" y="34499"/>
                  </a:cubicBezTo>
                  <a:cubicBezTo>
                    <a:pt x="308" y="34499"/>
                    <a:pt x="342" y="34465"/>
                    <a:pt x="342" y="34431"/>
                  </a:cubicBezTo>
                  <a:lnTo>
                    <a:pt x="342" y="34294"/>
                  </a:lnTo>
                  <a:cubicBezTo>
                    <a:pt x="342" y="34260"/>
                    <a:pt x="308" y="34226"/>
                    <a:pt x="274" y="34226"/>
                  </a:cubicBezTo>
                  <a:close/>
                  <a:moveTo>
                    <a:pt x="88175" y="34397"/>
                  </a:moveTo>
                  <a:cubicBezTo>
                    <a:pt x="88106" y="34397"/>
                    <a:pt x="88072" y="34431"/>
                    <a:pt x="88072" y="34465"/>
                  </a:cubicBezTo>
                  <a:lnTo>
                    <a:pt x="88072" y="34567"/>
                  </a:lnTo>
                  <a:cubicBezTo>
                    <a:pt x="88072" y="34635"/>
                    <a:pt x="88106" y="34670"/>
                    <a:pt x="88175" y="34670"/>
                  </a:cubicBezTo>
                  <a:cubicBezTo>
                    <a:pt x="88209" y="34670"/>
                    <a:pt x="88243" y="34635"/>
                    <a:pt x="88243" y="34567"/>
                  </a:cubicBezTo>
                  <a:lnTo>
                    <a:pt x="88243" y="34465"/>
                  </a:lnTo>
                  <a:cubicBezTo>
                    <a:pt x="88243" y="34431"/>
                    <a:pt x="88209" y="34397"/>
                    <a:pt x="88175" y="34397"/>
                  </a:cubicBezTo>
                  <a:close/>
                  <a:moveTo>
                    <a:pt x="220" y="34797"/>
                  </a:moveTo>
                  <a:cubicBezTo>
                    <a:pt x="194" y="34797"/>
                    <a:pt x="171" y="34847"/>
                    <a:pt x="171" y="34874"/>
                  </a:cubicBezTo>
                  <a:lnTo>
                    <a:pt x="171" y="34977"/>
                  </a:lnTo>
                  <a:cubicBezTo>
                    <a:pt x="171" y="35045"/>
                    <a:pt x="206" y="35079"/>
                    <a:pt x="240" y="35079"/>
                  </a:cubicBezTo>
                  <a:cubicBezTo>
                    <a:pt x="308" y="35079"/>
                    <a:pt x="342" y="35045"/>
                    <a:pt x="342" y="34977"/>
                  </a:cubicBezTo>
                  <a:lnTo>
                    <a:pt x="342" y="34874"/>
                  </a:lnTo>
                  <a:cubicBezTo>
                    <a:pt x="342" y="34840"/>
                    <a:pt x="308" y="34806"/>
                    <a:pt x="240" y="34806"/>
                  </a:cubicBezTo>
                  <a:cubicBezTo>
                    <a:pt x="233" y="34800"/>
                    <a:pt x="227" y="34797"/>
                    <a:pt x="220" y="34797"/>
                  </a:cubicBezTo>
                  <a:close/>
                  <a:moveTo>
                    <a:pt x="88175" y="34943"/>
                  </a:moveTo>
                  <a:cubicBezTo>
                    <a:pt x="88106" y="34943"/>
                    <a:pt x="88072" y="34977"/>
                    <a:pt x="88072" y="35045"/>
                  </a:cubicBezTo>
                  <a:lnTo>
                    <a:pt x="88072" y="35147"/>
                  </a:lnTo>
                  <a:cubicBezTo>
                    <a:pt x="88072" y="35216"/>
                    <a:pt x="88106" y="35250"/>
                    <a:pt x="88175" y="35250"/>
                  </a:cubicBezTo>
                  <a:cubicBezTo>
                    <a:pt x="88209" y="35250"/>
                    <a:pt x="88243" y="35216"/>
                    <a:pt x="88243" y="35147"/>
                  </a:cubicBezTo>
                  <a:lnTo>
                    <a:pt x="88243" y="35045"/>
                  </a:lnTo>
                  <a:cubicBezTo>
                    <a:pt x="88243" y="34977"/>
                    <a:pt x="88209" y="34943"/>
                    <a:pt x="88175" y="34943"/>
                  </a:cubicBezTo>
                  <a:close/>
                  <a:moveTo>
                    <a:pt x="240" y="35352"/>
                  </a:moveTo>
                  <a:cubicBezTo>
                    <a:pt x="206" y="35352"/>
                    <a:pt x="171" y="35386"/>
                    <a:pt x="171" y="35454"/>
                  </a:cubicBezTo>
                  <a:lnTo>
                    <a:pt x="171" y="35557"/>
                  </a:lnTo>
                  <a:cubicBezTo>
                    <a:pt x="171" y="35625"/>
                    <a:pt x="206" y="35659"/>
                    <a:pt x="240" y="35659"/>
                  </a:cubicBezTo>
                  <a:cubicBezTo>
                    <a:pt x="308" y="35659"/>
                    <a:pt x="342" y="35625"/>
                    <a:pt x="342" y="35557"/>
                  </a:cubicBezTo>
                  <a:lnTo>
                    <a:pt x="342" y="35454"/>
                  </a:lnTo>
                  <a:cubicBezTo>
                    <a:pt x="342" y="35386"/>
                    <a:pt x="308" y="35352"/>
                    <a:pt x="240" y="35352"/>
                  </a:cubicBezTo>
                  <a:close/>
                  <a:moveTo>
                    <a:pt x="88175" y="35523"/>
                  </a:moveTo>
                  <a:cubicBezTo>
                    <a:pt x="88106" y="35523"/>
                    <a:pt x="88072" y="35557"/>
                    <a:pt x="88072" y="35625"/>
                  </a:cubicBezTo>
                  <a:lnTo>
                    <a:pt x="88072" y="35727"/>
                  </a:lnTo>
                  <a:cubicBezTo>
                    <a:pt x="88072" y="35762"/>
                    <a:pt x="88106" y="35796"/>
                    <a:pt x="88175" y="35796"/>
                  </a:cubicBezTo>
                  <a:cubicBezTo>
                    <a:pt x="88209" y="35796"/>
                    <a:pt x="88243" y="35762"/>
                    <a:pt x="88243" y="35727"/>
                  </a:cubicBezTo>
                  <a:lnTo>
                    <a:pt x="88243" y="35625"/>
                  </a:lnTo>
                  <a:cubicBezTo>
                    <a:pt x="88243" y="35557"/>
                    <a:pt x="88209" y="35523"/>
                    <a:pt x="88175" y="35523"/>
                  </a:cubicBezTo>
                  <a:close/>
                  <a:moveTo>
                    <a:pt x="240" y="35932"/>
                  </a:moveTo>
                  <a:cubicBezTo>
                    <a:pt x="206" y="35932"/>
                    <a:pt x="171" y="35966"/>
                    <a:pt x="171" y="36035"/>
                  </a:cubicBezTo>
                  <a:lnTo>
                    <a:pt x="171" y="36137"/>
                  </a:lnTo>
                  <a:cubicBezTo>
                    <a:pt x="171" y="36171"/>
                    <a:pt x="206" y="36205"/>
                    <a:pt x="240" y="36205"/>
                  </a:cubicBezTo>
                  <a:cubicBezTo>
                    <a:pt x="308" y="36205"/>
                    <a:pt x="342" y="36171"/>
                    <a:pt x="342" y="36137"/>
                  </a:cubicBezTo>
                  <a:lnTo>
                    <a:pt x="342" y="36035"/>
                  </a:lnTo>
                  <a:cubicBezTo>
                    <a:pt x="342" y="35966"/>
                    <a:pt x="308" y="35932"/>
                    <a:pt x="240" y="35932"/>
                  </a:cubicBezTo>
                  <a:close/>
                  <a:moveTo>
                    <a:pt x="88175" y="36103"/>
                  </a:moveTo>
                  <a:cubicBezTo>
                    <a:pt x="88106" y="36103"/>
                    <a:pt x="88072" y="36137"/>
                    <a:pt x="88072" y="36171"/>
                  </a:cubicBezTo>
                  <a:lnTo>
                    <a:pt x="88072" y="36308"/>
                  </a:lnTo>
                  <a:cubicBezTo>
                    <a:pt x="88072" y="36342"/>
                    <a:pt x="88106" y="36376"/>
                    <a:pt x="88175" y="36376"/>
                  </a:cubicBezTo>
                  <a:cubicBezTo>
                    <a:pt x="88209" y="36376"/>
                    <a:pt x="88243" y="36342"/>
                    <a:pt x="88243" y="36308"/>
                  </a:cubicBezTo>
                  <a:lnTo>
                    <a:pt x="88243" y="36171"/>
                  </a:lnTo>
                  <a:cubicBezTo>
                    <a:pt x="88243" y="36137"/>
                    <a:pt x="88209" y="36103"/>
                    <a:pt x="88175" y="36103"/>
                  </a:cubicBezTo>
                  <a:close/>
                  <a:moveTo>
                    <a:pt x="240" y="36512"/>
                  </a:moveTo>
                  <a:cubicBezTo>
                    <a:pt x="206" y="36512"/>
                    <a:pt x="171" y="36546"/>
                    <a:pt x="171" y="36580"/>
                  </a:cubicBezTo>
                  <a:lnTo>
                    <a:pt x="171" y="36717"/>
                  </a:lnTo>
                  <a:cubicBezTo>
                    <a:pt x="171" y="36751"/>
                    <a:pt x="206" y="36785"/>
                    <a:pt x="240" y="36785"/>
                  </a:cubicBezTo>
                  <a:cubicBezTo>
                    <a:pt x="308" y="36785"/>
                    <a:pt x="342" y="36751"/>
                    <a:pt x="342" y="36717"/>
                  </a:cubicBezTo>
                  <a:lnTo>
                    <a:pt x="342" y="36580"/>
                  </a:lnTo>
                  <a:cubicBezTo>
                    <a:pt x="342" y="36546"/>
                    <a:pt x="308" y="36512"/>
                    <a:pt x="240" y="36512"/>
                  </a:cubicBezTo>
                  <a:close/>
                  <a:moveTo>
                    <a:pt x="88175" y="36683"/>
                  </a:moveTo>
                  <a:cubicBezTo>
                    <a:pt x="88106" y="36683"/>
                    <a:pt x="88072" y="36717"/>
                    <a:pt x="88072" y="36751"/>
                  </a:cubicBezTo>
                  <a:lnTo>
                    <a:pt x="88072" y="36888"/>
                  </a:lnTo>
                  <a:cubicBezTo>
                    <a:pt x="88072" y="36922"/>
                    <a:pt x="88106" y="36956"/>
                    <a:pt x="88175" y="36956"/>
                  </a:cubicBezTo>
                  <a:cubicBezTo>
                    <a:pt x="88209" y="36956"/>
                    <a:pt x="88243" y="36922"/>
                    <a:pt x="88243" y="36888"/>
                  </a:cubicBezTo>
                  <a:lnTo>
                    <a:pt x="88243" y="36751"/>
                  </a:lnTo>
                  <a:cubicBezTo>
                    <a:pt x="88243" y="36717"/>
                    <a:pt x="88209" y="36683"/>
                    <a:pt x="88175" y="36683"/>
                  </a:cubicBezTo>
                  <a:close/>
                  <a:moveTo>
                    <a:pt x="240" y="37092"/>
                  </a:moveTo>
                  <a:cubicBezTo>
                    <a:pt x="206" y="37092"/>
                    <a:pt x="171" y="37126"/>
                    <a:pt x="171" y="37161"/>
                  </a:cubicBezTo>
                  <a:lnTo>
                    <a:pt x="171" y="37263"/>
                  </a:lnTo>
                  <a:cubicBezTo>
                    <a:pt x="171" y="37331"/>
                    <a:pt x="206" y="37365"/>
                    <a:pt x="240" y="37365"/>
                  </a:cubicBezTo>
                  <a:cubicBezTo>
                    <a:pt x="308" y="37365"/>
                    <a:pt x="342" y="37331"/>
                    <a:pt x="342" y="37263"/>
                  </a:cubicBezTo>
                  <a:lnTo>
                    <a:pt x="342" y="37161"/>
                  </a:lnTo>
                  <a:cubicBezTo>
                    <a:pt x="342" y="37126"/>
                    <a:pt x="308" y="37092"/>
                    <a:pt x="240" y="37092"/>
                  </a:cubicBezTo>
                  <a:close/>
                  <a:moveTo>
                    <a:pt x="88175" y="37229"/>
                  </a:moveTo>
                  <a:cubicBezTo>
                    <a:pt x="88106" y="37229"/>
                    <a:pt x="88072" y="37297"/>
                    <a:pt x="88072" y="37331"/>
                  </a:cubicBezTo>
                  <a:lnTo>
                    <a:pt x="88072" y="37434"/>
                  </a:lnTo>
                  <a:cubicBezTo>
                    <a:pt x="88072" y="37502"/>
                    <a:pt x="88106" y="37536"/>
                    <a:pt x="88175" y="37536"/>
                  </a:cubicBezTo>
                  <a:cubicBezTo>
                    <a:pt x="88209" y="37536"/>
                    <a:pt x="88243" y="37502"/>
                    <a:pt x="88243" y="37434"/>
                  </a:cubicBezTo>
                  <a:lnTo>
                    <a:pt x="88243" y="37331"/>
                  </a:lnTo>
                  <a:cubicBezTo>
                    <a:pt x="88243" y="37297"/>
                    <a:pt x="88209" y="37229"/>
                    <a:pt x="88175" y="37229"/>
                  </a:cubicBezTo>
                  <a:close/>
                  <a:moveTo>
                    <a:pt x="240" y="37638"/>
                  </a:moveTo>
                  <a:cubicBezTo>
                    <a:pt x="206" y="37638"/>
                    <a:pt x="171" y="37707"/>
                    <a:pt x="171" y="37741"/>
                  </a:cubicBezTo>
                  <a:lnTo>
                    <a:pt x="171" y="37843"/>
                  </a:lnTo>
                  <a:cubicBezTo>
                    <a:pt x="171" y="37911"/>
                    <a:pt x="206" y="37945"/>
                    <a:pt x="240" y="37945"/>
                  </a:cubicBezTo>
                  <a:cubicBezTo>
                    <a:pt x="308" y="37945"/>
                    <a:pt x="342" y="37911"/>
                    <a:pt x="342" y="37843"/>
                  </a:cubicBezTo>
                  <a:lnTo>
                    <a:pt x="342" y="37741"/>
                  </a:lnTo>
                  <a:cubicBezTo>
                    <a:pt x="342" y="37707"/>
                    <a:pt x="308" y="37638"/>
                    <a:pt x="240" y="37638"/>
                  </a:cubicBezTo>
                  <a:close/>
                  <a:moveTo>
                    <a:pt x="88175" y="37809"/>
                  </a:moveTo>
                  <a:cubicBezTo>
                    <a:pt x="88106" y="37809"/>
                    <a:pt x="88072" y="37843"/>
                    <a:pt x="88072" y="37911"/>
                  </a:cubicBezTo>
                  <a:lnTo>
                    <a:pt x="88072" y="38014"/>
                  </a:lnTo>
                  <a:cubicBezTo>
                    <a:pt x="88072" y="38048"/>
                    <a:pt x="88106" y="38116"/>
                    <a:pt x="88175" y="38116"/>
                  </a:cubicBezTo>
                  <a:cubicBezTo>
                    <a:pt x="88209" y="38116"/>
                    <a:pt x="88243" y="38048"/>
                    <a:pt x="88243" y="38014"/>
                  </a:cubicBezTo>
                  <a:lnTo>
                    <a:pt x="88243" y="37911"/>
                  </a:lnTo>
                  <a:cubicBezTo>
                    <a:pt x="88243" y="37843"/>
                    <a:pt x="88209" y="37809"/>
                    <a:pt x="88175" y="37809"/>
                  </a:cubicBezTo>
                  <a:close/>
                  <a:moveTo>
                    <a:pt x="240" y="38218"/>
                  </a:moveTo>
                  <a:cubicBezTo>
                    <a:pt x="206" y="38218"/>
                    <a:pt x="171" y="38253"/>
                    <a:pt x="171" y="38321"/>
                  </a:cubicBezTo>
                  <a:lnTo>
                    <a:pt x="171" y="38423"/>
                  </a:lnTo>
                  <a:cubicBezTo>
                    <a:pt x="171" y="38457"/>
                    <a:pt x="206" y="38526"/>
                    <a:pt x="240" y="38526"/>
                  </a:cubicBezTo>
                  <a:cubicBezTo>
                    <a:pt x="308" y="38526"/>
                    <a:pt x="342" y="38457"/>
                    <a:pt x="342" y="38423"/>
                  </a:cubicBezTo>
                  <a:lnTo>
                    <a:pt x="342" y="38321"/>
                  </a:lnTo>
                  <a:cubicBezTo>
                    <a:pt x="342" y="38253"/>
                    <a:pt x="308" y="38218"/>
                    <a:pt x="240" y="38218"/>
                  </a:cubicBezTo>
                  <a:close/>
                  <a:moveTo>
                    <a:pt x="88175" y="38389"/>
                  </a:moveTo>
                  <a:cubicBezTo>
                    <a:pt x="88106" y="38389"/>
                    <a:pt x="88072" y="38423"/>
                    <a:pt x="88072" y="38457"/>
                  </a:cubicBezTo>
                  <a:lnTo>
                    <a:pt x="88072" y="38594"/>
                  </a:lnTo>
                  <a:cubicBezTo>
                    <a:pt x="88072" y="38628"/>
                    <a:pt x="88106" y="38662"/>
                    <a:pt x="88175" y="38662"/>
                  </a:cubicBezTo>
                  <a:cubicBezTo>
                    <a:pt x="88209" y="38662"/>
                    <a:pt x="88243" y="38628"/>
                    <a:pt x="88243" y="38594"/>
                  </a:cubicBezTo>
                  <a:lnTo>
                    <a:pt x="88243" y="38457"/>
                  </a:lnTo>
                  <a:cubicBezTo>
                    <a:pt x="88243" y="38423"/>
                    <a:pt x="88209" y="38389"/>
                    <a:pt x="88175" y="38389"/>
                  </a:cubicBezTo>
                  <a:close/>
                  <a:moveTo>
                    <a:pt x="240" y="38798"/>
                  </a:moveTo>
                  <a:cubicBezTo>
                    <a:pt x="206" y="38798"/>
                    <a:pt x="171" y="38833"/>
                    <a:pt x="171" y="38867"/>
                  </a:cubicBezTo>
                  <a:lnTo>
                    <a:pt x="171" y="39003"/>
                  </a:lnTo>
                  <a:cubicBezTo>
                    <a:pt x="171" y="39037"/>
                    <a:pt x="206" y="39071"/>
                    <a:pt x="240" y="39071"/>
                  </a:cubicBezTo>
                  <a:cubicBezTo>
                    <a:pt x="274" y="39071"/>
                    <a:pt x="342" y="39037"/>
                    <a:pt x="342" y="39003"/>
                  </a:cubicBezTo>
                  <a:lnTo>
                    <a:pt x="342" y="38867"/>
                  </a:lnTo>
                  <a:cubicBezTo>
                    <a:pt x="342" y="38833"/>
                    <a:pt x="274" y="38798"/>
                    <a:pt x="240" y="38798"/>
                  </a:cubicBezTo>
                  <a:close/>
                  <a:moveTo>
                    <a:pt x="88175" y="38969"/>
                  </a:moveTo>
                  <a:cubicBezTo>
                    <a:pt x="88106" y="38969"/>
                    <a:pt x="88072" y="39003"/>
                    <a:pt x="88072" y="39037"/>
                  </a:cubicBezTo>
                  <a:lnTo>
                    <a:pt x="88072" y="39174"/>
                  </a:lnTo>
                  <a:cubicBezTo>
                    <a:pt x="88072" y="39208"/>
                    <a:pt x="88106" y="39242"/>
                    <a:pt x="88175" y="39242"/>
                  </a:cubicBezTo>
                  <a:cubicBezTo>
                    <a:pt x="88209" y="39242"/>
                    <a:pt x="88243" y="39208"/>
                    <a:pt x="88243" y="39174"/>
                  </a:cubicBezTo>
                  <a:lnTo>
                    <a:pt x="88243" y="39037"/>
                  </a:lnTo>
                  <a:cubicBezTo>
                    <a:pt x="88243" y="39003"/>
                    <a:pt x="88209" y="38969"/>
                    <a:pt x="88175" y="38969"/>
                  </a:cubicBezTo>
                  <a:close/>
                  <a:moveTo>
                    <a:pt x="240" y="39379"/>
                  </a:moveTo>
                  <a:cubicBezTo>
                    <a:pt x="206" y="39379"/>
                    <a:pt x="171" y="39413"/>
                    <a:pt x="171" y="39447"/>
                  </a:cubicBezTo>
                  <a:lnTo>
                    <a:pt x="171" y="39583"/>
                  </a:lnTo>
                  <a:cubicBezTo>
                    <a:pt x="137" y="39617"/>
                    <a:pt x="206" y="39652"/>
                    <a:pt x="240" y="39652"/>
                  </a:cubicBezTo>
                  <a:cubicBezTo>
                    <a:pt x="274" y="39652"/>
                    <a:pt x="342" y="39617"/>
                    <a:pt x="342" y="39583"/>
                  </a:cubicBezTo>
                  <a:lnTo>
                    <a:pt x="342" y="39447"/>
                  </a:lnTo>
                  <a:cubicBezTo>
                    <a:pt x="342" y="39413"/>
                    <a:pt x="274" y="39379"/>
                    <a:pt x="240" y="39379"/>
                  </a:cubicBezTo>
                  <a:close/>
                  <a:moveTo>
                    <a:pt x="88175" y="39549"/>
                  </a:moveTo>
                  <a:cubicBezTo>
                    <a:pt x="88106" y="39549"/>
                    <a:pt x="88072" y="39583"/>
                    <a:pt x="88072" y="39617"/>
                  </a:cubicBezTo>
                  <a:lnTo>
                    <a:pt x="88072" y="39720"/>
                  </a:lnTo>
                  <a:cubicBezTo>
                    <a:pt x="88072" y="39788"/>
                    <a:pt x="88106" y="39822"/>
                    <a:pt x="88175" y="39822"/>
                  </a:cubicBezTo>
                  <a:cubicBezTo>
                    <a:pt x="88209" y="39822"/>
                    <a:pt x="88243" y="39788"/>
                    <a:pt x="88243" y="39720"/>
                  </a:cubicBezTo>
                  <a:lnTo>
                    <a:pt x="88243" y="39617"/>
                  </a:lnTo>
                  <a:cubicBezTo>
                    <a:pt x="88243" y="39583"/>
                    <a:pt x="88209" y="39549"/>
                    <a:pt x="88175" y="39549"/>
                  </a:cubicBezTo>
                  <a:close/>
                  <a:moveTo>
                    <a:pt x="240" y="39925"/>
                  </a:moveTo>
                  <a:cubicBezTo>
                    <a:pt x="206" y="39925"/>
                    <a:pt x="137" y="39993"/>
                    <a:pt x="137" y="40027"/>
                  </a:cubicBezTo>
                  <a:lnTo>
                    <a:pt x="137" y="40129"/>
                  </a:lnTo>
                  <a:cubicBezTo>
                    <a:pt x="137" y="40198"/>
                    <a:pt x="206" y="40232"/>
                    <a:pt x="240" y="40232"/>
                  </a:cubicBezTo>
                  <a:cubicBezTo>
                    <a:pt x="274" y="40232"/>
                    <a:pt x="308" y="40198"/>
                    <a:pt x="342" y="40129"/>
                  </a:cubicBezTo>
                  <a:lnTo>
                    <a:pt x="342" y="40027"/>
                  </a:lnTo>
                  <a:cubicBezTo>
                    <a:pt x="342" y="39993"/>
                    <a:pt x="274" y="39925"/>
                    <a:pt x="240" y="39925"/>
                  </a:cubicBezTo>
                  <a:close/>
                  <a:moveTo>
                    <a:pt x="88175" y="40095"/>
                  </a:moveTo>
                  <a:cubicBezTo>
                    <a:pt x="88106" y="40095"/>
                    <a:pt x="88072" y="40129"/>
                    <a:pt x="88072" y="40198"/>
                  </a:cubicBezTo>
                  <a:lnTo>
                    <a:pt x="88072" y="40300"/>
                  </a:lnTo>
                  <a:cubicBezTo>
                    <a:pt x="88072" y="40368"/>
                    <a:pt x="88106" y="40402"/>
                    <a:pt x="88175" y="40402"/>
                  </a:cubicBezTo>
                  <a:cubicBezTo>
                    <a:pt x="88209" y="40402"/>
                    <a:pt x="88243" y="40368"/>
                    <a:pt x="88243" y="40300"/>
                  </a:cubicBezTo>
                  <a:lnTo>
                    <a:pt x="88243" y="40198"/>
                  </a:lnTo>
                  <a:cubicBezTo>
                    <a:pt x="88243" y="40129"/>
                    <a:pt x="88209" y="40095"/>
                    <a:pt x="88175" y="40095"/>
                  </a:cubicBezTo>
                  <a:close/>
                  <a:moveTo>
                    <a:pt x="240" y="40505"/>
                  </a:moveTo>
                  <a:cubicBezTo>
                    <a:pt x="206" y="40505"/>
                    <a:pt x="137" y="40539"/>
                    <a:pt x="137" y="40607"/>
                  </a:cubicBezTo>
                  <a:lnTo>
                    <a:pt x="137" y="40709"/>
                  </a:lnTo>
                  <a:cubicBezTo>
                    <a:pt x="137" y="40778"/>
                    <a:pt x="206" y="40812"/>
                    <a:pt x="240" y="40812"/>
                  </a:cubicBezTo>
                  <a:cubicBezTo>
                    <a:pt x="274" y="40812"/>
                    <a:pt x="308" y="40778"/>
                    <a:pt x="308" y="40709"/>
                  </a:cubicBezTo>
                  <a:lnTo>
                    <a:pt x="308" y="40607"/>
                  </a:lnTo>
                  <a:cubicBezTo>
                    <a:pt x="308" y="40539"/>
                    <a:pt x="274" y="40505"/>
                    <a:pt x="240" y="40505"/>
                  </a:cubicBezTo>
                  <a:close/>
                  <a:moveTo>
                    <a:pt x="88175" y="40675"/>
                  </a:moveTo>
                  <a:cubicBezTo>
                    <a:pt x="88106" y="40675"/>
                    <a:pt x="88072" y="40709"/>
                    <a:pt x="88072" y="40778"/>
                  </a:cubicBezTo>
                  <a:lnTo>
                    <a:pt x="88072" y="40880"/>
                  </a:lnTo>
                  <a:cubicBezTo>
                    <a:pt x="88072" y="40914"/>
                    <a:pt x="88106" y="40948"/>
                    <a:pt x="88175" y="40948"/>
                  </a:cubicBezTo>
                  <a:cubicBezTo>
                    <a:pt x="88209" y="40948"/>
                    <a:pt x="88243" y="40914"/>
                    <a:pt x="88243" y="40880"/>
                  </a:cubicBezTo>
                  <a:lnTo>
                    <a:pt x="88243" y="40778"/>
                  </a:lnTo>
                  <a:cubicBezTo>
                    <a:pt x="88243" y="40709"/>
                    <a:pt x="88209" y="40675"/>
                    <a:pt x="88175" y="40675"/>
                  </a:cubicBezTo>
                  <a:close/>
                  <a:moveTo>
                    <a:pt x="240" y="41085"/>
                  </a:moveTo>
                  <a:cubicBezTo>
                    <a:pt x="171" y="41085"/>
                    <a:pt x="137" y="41119"/>
                    <a:pt x="137" y="41187"/>
                  </a:cubicBezTo>
                  <a:lnTo>
                    <a:pt x="137" y="41289"/>
                  </a:lnTo>
                  <a:cubicBezTo>
                    <a:pt x="137" y="41317"/>
                    <a:pt x="160" y="41367"/>
                    <a:pt x="204" y="41367"/>
                  </a:cubicBezTo>
                  <a:cubicBezTo>
                    <a:pt x="215" y="41367"/>
                    <a:pt x="227" y="41364"/>
                    <a:pt x="240" y="41358"/>
                  </a:cubicBezTo>
                  <a:cubicBezTo>
                    <a:pt x="274" y="41358"/>
                    <a:pt x="308" y="41324"/>
                    <a:pt x="308" y="41289"/>
                  </a:cubicBezTo>
                  <a:lnTo>
                    <a:pt x="308" y="41187"/>
                  </a:lnTo>
                  <a:cubicBezTo>
                    <a:pt x="308" y="41119"/>
                    <a:pt x="274" y="41085"/>
                    <a:pt x="240" y="41085"/>
                  </a:cubicBezTo>
                  <a:close/>
                  <a:moveTo>
                    <a:pt x="88175" y="41255"/>
                  </a:moveTo>
                  <a:cubicBezTo>
                    <a:pt x="88106" y="41255"/>
                    <a:pt x="88072" y="41289"/>
                    <a:pt x="88072" y="41324"/>
                  </a:cubicBezTo>
                  <a:lnTo>
                    <a:pt x="88072" y="41460"/>
                  </a:lnTo>
                  <a:cubicBezTo>
                    <a:pt x="88072" y="41494"/>
                    <a:pt x="88106" y="41528"/>
                    <a:pt x="88175" y="41528"/>
                  </a:cubicBezTo>
                  <a:cubicBezTo>
                    <a:pt x="88209" y="41528"/>
                    <a:pt x="88243" y="41494"/>
                    <a:pt x="88243" y="41460"/>
                  </a:cubicBezTo>
                  <a:lnTo>
                    <a:pt x="88243" y="41324"/>
                  </a:lnTo>
                  <a:cubicBezTo>
                    <a:pt x="88243" y="41289"/>
                    <a:pt x="88209" y="41255"/>
                    <a:pt x="88175" y="41255"/>
                  </a:cubicBezTo>
                  <a:close/>
                  <a:moveTo>
                    <a:pt x="240" y="41665"/>
                  </a:moveTo>
                  <a:cubicBezTo>
                    <a:pt x="171" y="41665"/>
                    <a:pt x="137" y="41699"/>
                    <a:pt x="137" y="41733"/>
                  </a:cubicBezTo>
                  <a:lnTo>
                    <a:pt x="137" y="41870"/>
                  </a:lnTo>
                  <a:cubicBezTo>
                    <a:pt x="137" y="41904"/>
                    <a:pt x="171" y="41938"/>
                    <a:pt x="240" y="41938"/>
                  </a:cubicBezTo>
                  <a:cubicBezTo>
                    <a:pt x="274" y="41938"/>
                    <a:pt x="308" y="41904"/>
                    <a:pt x="308" y="41870"/>
                  </a:cubicBezTo>
                  <a:lnTo>
                    <a:pt x="308" y="41733"/>
                  </a:lnTo>
                  <a:cubicBezTo>
                    <a:pt x="308" y="41699"/>
                    <a:pt x="274" y="41665"/>
                    <a:pt x="240" y="41665"/>
                  </a:cubicBezTo>
                  <a:close/>
                  <a:moveTo>
                    <a:pt x="88175" y="41835"/>
                  </a:moveTo>
                  <a:cubicBezTo>
                    <a:pt x="88106" y="41835"/>
                    <a:pt x="88072" y="41870"/>
                    <a:pt x="88072" y="41904"/>
                  </a:cubicBezTo>
                  <a:lnTo>
                    <a:pt x="88072" y="42040"/>
                  </a:lnTo>
                  <a:cubicBezTo>
                    <a:pt x="88072" y="42074"/>
                    <a:pt x="88106" y="42108"/>
                    <a:pt x="88175" y="42108"/>
                  </a:cubicBezTo>
                  <a:cubicBezTo>
                    <a:pt x="88209" y="42108"/>
                    <a:pt x="88243" y="42074"/>
                    <a:pt x="88243" y="42040"/>
                  </a:cubicBezTo>
                  <a:lnTo>
                    <a:pt x="88243" y="41904"/>
                  </a:lnTo>
                  <a:cubicBezTo>
                    <a:pt x="88243" y="41870"/>
                    <a:pt x="88209" y="41835"/>
                    <a:pt x="88175" y="41835"/>
                  </a:cubicBezTo>
                  <a:close/>
                  <a:moveTo>
                    <a:pt x="240" y="42245"/>
                  </a:moveTo>
                  <a:cubicBezTo>
                    <a:pt x="171" y="42245"/>
                    <a:pt x="137" y="42279"/>
                    <a:pt x="137" y="42313"/>
                  </a:cubicBezTo>
                  <a:lnTo>
                    <a:pt x="137" y="42416"/>
                  </a:lnTo>
                  <a:cubicBezTo>
                    <a:pt x="137" y="42484"/>
                    <a:pt x="171" y="42518"/>
                    <a:pt x="240" y="42518"/>
                  </a:cubicBezTo>
                  <a:cubicBezTo>
                    <a:pt x="274" y="42518"/>
                    <a:pt x="308" y="42484"/>
                    <a:pt x="308" y="42416"/>
                  </a:cubicBezTo>
                  <a:lnTo>
                    <a:pt x="308" y="42313"/>
                  </a:lnTo>
                  <a:cubicBezTo>
                    <a:pt x="308" y="42279"/>
                    <a:pt x="274" y="42245"/>
                    <a:pt x="240" y="42245"/>
                  </a:cubicBezTo>
                  <a:close/>
                  <a:moveTo>
                    <a:pt x="88175" y="42381"/>
                  </a:moveTo>
                  <a:cubicBezTo>
                    <a:pt x="88106" y="42381"/>
                    <a:pt x="88072" y="42450"/>
                    <a:pt x="88072" y="42484"/>
                  </a:cubicBezTo>
                  <a:lnTo>
                    <a:pt x="88072" y="42586"/>
                  </a:lnTo>
                  <a:cubicBezTo>
                    <a:pt x="88072" y="42654"/>
                    <a:pt x="88106" y="42689"/>
                    <a:pt x="88175" y="42689"/>
                  </a:cubicBezTo>
                  <a:cubicBezTo>
                    <a:pt x="88209" y="42689"/>
                    <a:pt x="88243" y="42654"/>
                    <a:pt x="88243" y="42586"/>
                  </a:cubicBezTo>
                  <a:lnTo>
                    <a:pt x="88243" y="42484"/>
                  </a:lnTo>
                  <a:cubicBezTo>
                    <a:pt x="88243" y="42450"/>
                    <a:pt x="88209" y="42381"/>
                    <a:pt x="88175" y="42381"/>
                  </a:cubicBezTo>
                  <a:close/>
                  <a:moveTo>
                    <a:pt x="240" y="42791"/>
                  </a:moveTo>
                  <a:cubicBezTo>
                    <a:pt x="171" y="42791"/>
                    <a:pt x="137" y="42825"/>
                    <a:pt x="137" y="42893"/>
                  </a:cubicBezTo>
                  <a:lnTo>
                    <a:pt x="137" y="42996"/>
                  </a:lnTo>
                  <a:cubicBezTo>
                    <a:pt x="137" y="43064"/>
                    <a:pt x="171" y="43098"/>
                    <a:pt x="240" y="43098"/>
                  </a:cubicBezTo>
                  <a:cubicBezTo>
                    <a:pt x="274" y="43098"/>
                    <a:pt x="308" y="43064"/>
                    <a:pt x="308" y="42996"/>
                  </a:cubicBezTo>
                  <a:lnTo>
                    <a:pt x="308" y="42893"/>
                  </a:lnTo>
                  <a:cubicBezTo>
                    <a:pt x="308" y="42859"/>
                    <a:pt x="274" y="42825"/>
                    <a:pt x="240" y="42791"/>
                  </a:cubicBezTo>
                  <a:close/>
                  <a:moveTo>
                    <a:pt x="88175" y="42962"/>
                  </a:moveTo>
                  <a:cubicBezTo>
                    <a:pt x="88106" y="42962"/>
                    <a:pt x="88072" y="42996"/>
                    <a:pt x="88072" y="43064"/>
                  </a:cubicBezTo>
                  <a:lnTo>
                    <a:pt x="88072" y="43166"/>
                  </a:lnTo>
                  <a:cubicBezTo>
                    <a:pt x="88072" y="43200"/>
                    <a:pt x="88106" y="43269"/>
                    <a:pt x="88175" y="43269"/>
                  </a:cubicBezTo>
                  <a:cubicBezTo>
                    <a:pt x="88209" y="43269"/>
                    <a:pt x="88243" y="43200"/>
                    <a:pt x="88243" y="43166"/>
                  </a:cubicBezTo>
                  <a:lnTo>
                    <a:pt x="88243" y="43064"/>
                  </a:lnTo>
                  <a:cubicBezTo>
                    <a:pt x="88243" y="42996"/>
                    <a:pt x="88209" y="42962"/>
                    <a:pt x="88175" y="42962"/>
                  </a:cubicBezTo>
                  <a:close/>
                  <a:moveTo>
                    <a:pt x="240" y="43371"/>
                  </a:moveTo>
                  <a:cubicBezTo>
                    <a:pt x="171" y="43371"/>
                    <a:pt x="137" y="43405"/>
                    <a:pt x="137" y="43473"/>
                  </a:cubicBezTo>
                  <a:lnTo>
                    <a:pt x="137" y="43576"/>
                  </a:lnTo>
                  <a:cubicBezTo>
                    <a:pt x="137" y="43610"/>
                    <a:pt x="171" y="43678"/>
                    <a:pt x="240" y="43678"/>
                  </a:cubicBezTo>
                  <a:cubicBezTo>
                    <a:pt x="274" y="43678"/>
                    <a:pt x="308" y="43610"/>
                    <a:pt x="308" y="43576"/>
                  </a:cubicBezTo>
                  <a:lnTo>
                    <a:pt x="308" y="43473"/>
                  </a:lnTo>
                  <a:cubicBezTo>
                    <a:pt x="308" y="43405"/>
                    <a:pt x="274" y="43371"/>
                    <a:pt x="240" y="43371"/>
                  </a:cubicBezTo>
                  <a:close/>
                  <a:moveTo>
                    <a:pt x="88175" y="43542"/>
                  </a:moveTo>
                  <a:cubicBezTo>
                    <a:pt x="88106" y="43542"/>
                    <a:pt x="88072" y="43576"/>
                    <a:pt x="88072" y="43610"/>
                  </a:cubicBezTo>
                  <a:lnTo>
                    <a:pt x="88072" y="43746"/>
                  </a:lnTo>
                  <a:cubicBezTo>
                    <a:pt x="88072" y="43780"/>
                    <a:pt x="88106" y="43815"/>
                    <a:pt x="88175" y="43815"/>
                  </a:cubicBezTo>
                  <a:cubicBezTo>
                    <a:pt x="88209" y="43815"/>
                    <a:pt x="88243" y="43780"/>
                    <a:pt x="88243" y="43746"/>
                  </a:cubicBezTo>
                  <a:lnTo>
                    <a:pt x="88243" y="43610"/>
                  </a:lnTo>
                  <a:cubicBezTo>
                    <a:pt x="88243" y="43576"/>
                    <a:pt x="88209" y="43542"/>
                    <a:pt x="88175" y="43542"/>
                  </a:cubicBezTo>
                  <a:close/>
                  <a:moveTo>
                    <a:pt x="240" y="43951"/>
                  </a:moveTo>
                  <a:cubicBezTo>
                    <a:pt x="171" y="43951"/>
                    <a:pt x="137" y="43985"/>
                    <a:pt x="137" y="44019"/>
                  </a:cubicBezTo>
                  <a:lnTo>
                    <a:pt x="137" y="44156"/>
                  </a:lnTo>
                  <a:cubicBezTo>
                    <a:pt x="137" y="44190"/>
                    <a:pt x="171" y="44224"/>
                    <a:pt x="240" y="44224"/>
                  </a:cubicBezTo>
                  <a:cubicBezTo>
                    <a:pt x="274" y="44224"/>
                    <a:pt x="308" y="44190"/>
                    <a:pt x="308" y="44156"/>
                  </a:cubicBezTo>
                  <a:lnTo>
                    <a:pt x="308" y="44019"/>
                  </a:lnTo>
                  <a:cubicBezTo>
                    <a:pt x="308" y="43985"/>
                    <a:pt x="274" y="43951"/>
                    <a:pt x="240" y="43951"/>
                  </a:cubicBezTo>
                  <a:close/>
                  <a:moveTo>
                    <a:pt x="88175" y="44122"/>
                  </a:moveTo>
                  <a:cubicBezTo>
                    <a:pt x="88106" y="44122"/>
                    <a:pt x="88072" y="44156"/>
                    <a:pt x="88072" y="44190"/>
                  </a:cubicBezTo>
                  <a:lnTo>
                    <a:pt x="88072" y="44326"/>
                  </a:lnTo>
                  <a:cubicBezTo>
                    <a:pt x="88072" y="44361"/>
                    <a:pt x="88106" y="44395"/>
                    <a:pt x="88175" y="44395"/>
                  </a:cubicBezTo>
                  <a:cubicBezTo>
                    <a:pt x="88209" y="44395"/>
                    <a:pt x="88243" y="44361"/>
                    <a:pt x="88243" y="44326"/>
                  </a:cubicBezTo>
                  <a:lnTo>
                    <a:pt x="88243" y="44190"/>
                  </a:lnTo>
                  <a:cubicBezTo>
                    <a:pt x="88243" y="44156"/>
                    <a:pt x="88209" y="44122"/>
                    <a:pt x="88175" y="44122"/>
                  </a:cubicBezTo>
                  <a:close/>
                  <a:moveTo>
                    <a:pt x="240" y="44531"/>
                  </a:moveTo>
                  <a:cubicBezTo>
                    <a:pt x="171" y="44531"/>
                    <a:pt x="137" y="44565"/>
                    <a:pt x="137" y="44599"/>
                  </a:cubicBezTo>
                  <a:lnTo>
                    <a:pt x="137" y="44736"/>
                  </a:lnTo>
                  <a:cubicBezTo>
                    <a:pt x="137" y="44770"/>
                    <a:pt x="171" y="44804"/>
                    <a:pt x="240" y="44804"/>
                  </a:cubicBezTo>
                  <a:cubicBezTo>
                    <a:pt x="274" y="44804"/>
                    <a:pt x="308" y="44770"/>
                    <a:pt x="308" y="44736"/>
                  </a:cubicBezTo>
                  <a:lnTo>
                    <a:pt x="308" y="44599"/>
                  </a:lnTo>
                  <a:cubicBezTo>
                    <a:pt x="308" y="44565"/>
                    <a:pt x="274" y="44531"/>
                    <a:pt x="240" y="44531"/>
                  </a:cubicBezTo>
                  <a:close/>
                  <a:moveTo>
                    <a:pt x="88175" y="44702"/>
                  </a:moveTo>
                  <a:cubicBezTo>
                    <a:pt x="88106" y="44702"/>
                    <a:pt x="88072" y="44736"/>
                    <a:pt x="88072" y="44770"/>
                  </a:cubicBezTo>
                  <a:lnTo>
                    <a:pt x="88072" y="44872"/>
                  </a:lnTo>
                  <a:cubicBezTo>
                    <a:pt x="88072" y="44941"/>
                    <a:pt x="88106" y="44975"/>
                    <a:pt x="88175" y="44975"/>
                  </a:cubicBezTo>
                  <a:cubicBezTo>
                    <a:pt x="88209" y="44975"/>
                    <a:pt x="88243" y="44941"/>
                    <a:pt x="88243" y="44872"/>
                  </a:cubicBezTo>
                  <a:lnTo>
                    <a:pt x="88243" y="44770"/>
                  </a:lnTo>
                  <a:cubicBezTo>
                    <a:pt x="88243" y="44736"/>
                    <a:pt x="88209" y="44702"/>
                    <a:pt x="88175" y="44702"/>
                  </a:cubicBezTo>
                  <a:close/>
                  <a:moveTo>
                    <a:pt x="206" y="45077"/>
                  </a:moveTo>
                  <a:cubicBezTo>
                    <a:pt x="171" y="45077"/>
                    <a:pt x="137" y="45145"/>
                    <a:pt x="137" y="45180"/>
                  </a:cubicBezTo>
                  <a:lnTo>
                    <a:pt x="137" y="45282"/>
                  </a:lnTo>
                  <a:cubicBezTo>
                    <a:pt x="137" y="45350"/>
                    <a:pt x="171" y="45384"/>
                    <a:pt x="206" y="45384"/>
                  </a:cubicBezTo>
                  <a:cubicBezTo>
                    <a:pt x="274" y="45384"/>
                    <a:pt x="308" y="45350"/>
                    <a:pt x="308" y="45282"/>
                  </a:cubicBezTo>
                  <a:lnTo>
                    <a:pt x="308" y="45180"/>
                  </a:lnTo>
                  <a:cubicBezTo>
                    <a:pt x="308" y="45145"/>
                    <a:pt x="274" y="45111"/>
                    <a:pt x="206" y="45077"/>
                  </a:cubicBezTo>
                  <a:close/>
                  <a:moveTo>
                    <a:pt x="88175" y="45248"/>
                  </a:moveTo>
                  <a:cubicBezTo>
                    <a:pt x="88106" y="45248"/>
                    <a:pt x="88072" y="45282"/>
                    <a:pt x="88072" y="45350"/>
                  </a:cubicBezTo>
                  <a:lnTo>
                    <a:pt x="88072" y="45453"/>
                  </a:lnTo>
                  <a:cubicBezTo>
                    <a:pt x="88072" y="45521"/>
                    <a:pt x="88106" y="45555"/>
                    <a:pt x="88175" y="45555"/>
                  </a:cubicBezTo>
                  <a:cubicBezTo>
                    <a:pt x="88209" y="45555"/>
                    <a:pt x="88243" y="45521"/>
                    <a:pt x="88243" y="45453"/>
                  </a:cubicBezTo>
                  <a:lnTo>
                    <a:pt x="88243" y="45350"/>
                  </a:lnTo>
                  <a:cubicBezTo>
                    <a:pt x="88243" y="45282"/>
                    <a:pt x="88209" y="45248"/>
                    <a:pt x="88175" y="45248"/>
                  </a:cubicBezTo>
                  <a:close/>
                  <a:moveTo>
                    <a:pt x="206" y="45657"/>
                  </a:moveTo>
                  <a:cubicBezTo>
                    <a:pt x="171" y="45657"/>
                    <a:pt x="137" y="45691"/>
                    <a:pt x="137" y="45760"/>
                  </a:cubicBezTo>
                  <a:lnTo>
                    <a:pt x="137" y="45862"/>
                  </a:lnTo>
                  <a:cubicBezTo>
                    <a:pt x="137" y="45930"/>
                    <a:pt x="171" y="45964"/>
                    <a:pt x="206" y="45964"/>
                  </a:cubicBezTo>
                  <a:cubicBezTo>
                    <a:pt x="274" y="45964"/>
                    <a:pt x="308" y="45930"/>
                    <a:pt x="308" y="45862"/>
                  </a:cubicBezTo>
                  <a:lnTo>
                    <a:pt x="308" y="45760"/>
                  </a:lnTo>
                  <a:cubicBezTo>
                    <a:pt x="308" y="45691"/>
                    <a:pt x="274" y="45657"/>
                    <a:pt x="206" y="45657"/>
                  </a:cubicBezTo>
                  <a:close/>
                  <a:moveTo>
                    <a:pt x="88175" y="45828"/>
                  </a:moveTo>
                  <a:cubicBezTo>
                    <a:pt x="88106" y="45828"/>
                    <a:pt x="88072" y="45862"/>
                    <a:pt x="88072" y="45930"/>
                  </a:cubicBezTo>
                  <a:lnTo>
                    <a:pt x="88072" y="46033"/>
                  </a:lnTo>
                  <a:cubicBezTo>
                    <a:pt x="88072" y="46067"/>
                    <a:pt x="88106" y="46101"/>
                    <a:pt x="88175" y="46101"/>
                  </a:cubicBezTo>
                  <a:cubicBezTo>
                    <a:pt x="88209" y="46101"/>
                    <a:pt x="88243" y="46067"/>
                    <a:pt x="88243" y="46033"/>
                  </a:cubicBezTo>
                  <a:lnTo>
                    <a:pt x="88243" y="45930"/>
                  </a:lnTo>
                  <a:cubicBezTo>
                    <a:pt x="88243" y="45862"/>
                    <a:pt x="88209" y="45828"/>
                    <a:pt x="88175" y="45828"/>
                  </a:cubicBezTo>
                  <a:close/>
                  <a:moveTo>
                    <a:pt x="206" y="46237"/>
                  </a:moveTo>
                  <a:cubicBezTo>
                    <a:pt x="171" y="46237"/>
                    <a:pt x="137" y="46271"/>
                    <a:pt x="137" y="46340"/>
                  </a:cubicBezTo>
                  <a:lnTo>
                    <a:pt x="137" y="46442"/>
                  </a:lnTo>
                  <a:cubicBezTo>
                    <a:pt x="137" y="46476"/>
                    <a:pt x="171" y="46510"/>
                    <a:pt x="206" y="46510"/>
                  </a:cubicBezTo>
                  <a:cubicBezTo>
                    <a:pt x="274" y="46510"/>
                    <a:pt x="308" y="46476"/>
                    <a:pt x="308" y="46442"/>
                  </a:cubicBezTo>
                  <a:lnTo>
                    <a:pt x="308" y="46340"/>
                  </a:lnTo>
                  <a:cubicBezTo>
                    <a:pt x="308" y="46271"/>
                    <a:pt x="274" y="46237"/>
                    <a:pt x="206" y="46237"/>
                  </a:cubicBezTo>
                  <a:close/>
                  <a:moveTo>
                    <a:pt x="88175" y="46408"/>
                  </a:moveTo>
                  <a:cubicBezTo>
                    <a:pt x="88106" y="46408"/>
                    <a:pt x="88072" y="46442"/>
                    <a:pt x="88072" y="46476"/>
                  </a:cubicBezTo>
                  <a:lnTo>
                    <a:pt x="88072" y="46613"/>
                  </a:lnTo>
                  <a:cubicBezTo>
                    <a:pt x="88072" y="46647"/>
                    <a:pt x="88106" y="46681"/>
                    <a:pt x="88175" y="46681"/>
                  </a:cubicBezTo>
                  <a:cubicBezTo>
                    <a:pt x="88209" y="46681"/>
                    <a:pt x="88243" y="46647"/>
                    <a:pt x="88243" y="46613"/>
                  </a:cubicBezTo>
                  <a:lnTo>
                    <a:pt x="88243" y="46476"/>
                  </a:lnTo>
                  <a:cubicBezTo>
                    <a:pt x="88243" y="46442"/>
                    <a:pt x="88209" y="46408"/>
                    <a:pt x="88175" y="46408"/>
                  </a:cubicBezTo>
                  <a:close/>
                  <a:moveTo>
                    <a:pt x="206" y="46817"/>
                  </a:moveTo>
                  <a:cubicBezTo>
                    <a:pt x="171" y="46817"/>
                    <a:pt x="137" y="46852"/>
                    <a:pt x="137" y="46886"/>
                  </a:cubicBezTo>
                  <a:lnTo>
                    <a:pt x="137" y="47022"/>
                  </a:lnTo>
                  <a:cubicBezTo>
                    <a:pt x="137" y="47056"/>
                    <a:pt x="171" y="47090"/>
                    <a:pt x="206" y="47090"/>
                  </a:cubicBezTo>
                  <a:cubicBezTo>
                    <a:pt x="274" y="47090"/>
                    <a:pt x="308" y="47056"/>
                    <a:pt x="308" y="47022"/>
                  </a:cubicBezTo>
                  <a:lnTo>
                    <a:pt x="308" y="46886"/>
                  </a:lnTo>
                  <a:cubicBezTo>
                    <a:pt x="308" y="46852"/>
                    <a:pt x="274" y="46817"/>
                    <a:pt x="206" y="46817"/>
                  </a:cubicBezTo>
                  <a:close/>
                  <a:moveTo>
                    <a:pt x="88175" y="46988"/>
                  </a:moveTo>
                  <a:cubicBezTo>
                    <a:pt x="88106" y="46988"/>
                    <a:pt x="88072" y="47022"/>
                    <a:pt x="88072" y="47056"/>
                  </a:cubicBezTo>
                  <a:lnTo>
                    <a:pt x="88072" y="47159"/>
                  </a:lnTo>
                  <a:cubicBezTo>
                    <a:pt x="88072" y="47227"/>
                    <a:pt x="88106" y="47261"/>
                    <a:pt x="88175" y="47261"/>
                  </a:cubicBezTo>
                  <a:cubicBezTo>
                    <a:pt x="88209" y="47261"/>
                    <a:pt x="88243" y="47227"/>
                    <a:pt x="88243" y="47159"/>
                  </a:cubicBezTo>
                  <a:lnTo>
                    <a:pt x="88243" y="47056"/>
                  </a:lnTo>
                  <a:cubicBezTo>
                    <a:pt x="88243" y="47022"/>
                    <a:pt x="88209" y="46988"/>
                    <a:pt x="88175" y="46988"/>
                  </a:cubicBezTo>
                  <a:close/>
                  <a:moveTo>
                    <a:pt x="206" y="47398"/>
                  </a:moveTo>
                  <a:cubicBezTo>
                    <a:pt x="171" y="47398"/>
                    <a:pt x="137" y="47432"/>
                    <a:pt x="137" y="47466"/>
                  </a:cubicBezTo>
                  <a:lnTo>
                    <a:pt x="137" y="47568"/>
                  </a:lnTo>
                  <a:cubicBezTo>
                    <a:pt x="137" y="47636"/>
                    <a:pt x="171" y="47671"/>
                    <a:pt x="206" y="47671"/>
                  </a:cubicBezTo>
                  <a:cubicBezTo>
                    <a:pt x="274" y="47671"/>
                    <a:pt x="308" y="47636"/>
                    <a:pt x="308" y="47568"/>
                  </a:cubicBezTo>
                  <a:lnTo>
                    <a:pt x="308" y="47466"/>
                  </a:lnTo>
                  <a:cubicBezTo>
                    <a:pt x="308" y="47432"/>
                    <a:pt x="274" y="47398"/>
                    <a:pt x="206" y="47398"/>
                  </a:cubicBezTo>
                  <a:close/>
                  <a:moveTo>
                    <a:pt x="88175" y="47534"/>
                  </a:moveTo>
                  <a:cubicBezTo>
                    <a:pt x="88106" y="47534"/>
                    <a:pt x="88072" y="47602"/>
                    <a:pt x="88072" y="47636"/>
                  </a:cubicBezTo>
                  <a:lnTo>
                    <a:pt x="88072" y="47739"/>
                  </a:lnTo>
                  <a:cubicBezTo>
                    <a:pt x="88072" y="47807"/>
                    <a:pt x="88106" y="47841"/>
                    <a:pt x="88175" y="47841"/>
                  </a:cubicBezTo>
                  <a:cubicBezTo>
                    <a:pt x="88209" y="47841"/>
                    <a:pt x="88243" y="47807"/>
                    <a:pt x="88243" y="47739"/>
                  </a:cubicBezTo>
                  <a:lnTo>
                    <a:pt x="88243" y="47636"/>
                  </a:lnTo>
                  <a:cubicBezTo>
                    <a:pt x="88243" y="47602"/>
                    <a:pt x="88209" y="47534"/>
                    <a:pt x="88175" y="47534"/>
                  </a:cubicBezTo>
                  <a:close/>
                  <a:moveTo>
                    <a:pt x="206" y="47943"/>
                  </a:moveTo>
                  <a:cubicBezTo>
                    <a:pt x="171" y="47943"/>
                    <a:pt x="137" y="47978"/>
                    <a:pt x="137" y="48046"/>
                  </a:cubicBezTo>
                  <a:lnTo>
                    <a:pt x="137" y="48148"/>
                  </a:lnTo>
                  <a:cubicBezTo>
                    <a:pt x="137" y="48216"/>
                    <a:pt x="171" y="48251"/>
                    <a:pt x="206" y="48251"/>
                  </a:cubicBezTo>
                  <a:cubicBezTo>
                    <a:pt x="274" y="48251"/>
                    <a:pt x="308" y="48216"/>
                    <a:pt x="308" y="48148"/>
                  </a:cubicBezTo>
                  <a:lnTo>
                    <a:pt x="308" y="48046"/>
                  </a:lnTo>
                  <a:cubicBezTo>
                    <a:pt x="308" y="47978"/>
                    <a:pt x="274" y="47943"/>
                    <a:pt x="206" y="47943"/>
                  </a:cubicBezTo>
                  <a:close/>
                  <a:moveTo>
                    <a:pt x="88175" y="48114"/>
                  </a:moveTo>
                  <a:cubicBezTo>
                    <a:pt x="88106" y="48114"/>
                    <a:pt x="88072" y="48148"/>
                    <a:pt x="88072" y="48216"/>
                  </a:cubicBezTo>
                  <a:lnTo>
                    <a:pt x="88072" y="48319"/>
                  </a:lnTo>
                  <a:cubicBezTo>
                    <a:pt x="88072" y="48353"/>
                    <a:pt x="88106" y="48421"/>
                    <a:pt x="88175" y="48421"/>
                  </a:cubicBezTo>
                  <a:cubicBezTo>
                    <a:pt x="88209" y="48421"/>
                    <a:pt x="88243" y="48353"/>
                    <a:pt x="88243" y="48319"/>
                  </a:cubicBezTo>
                  <a:lnTo>
                    <a:pt x="88243" y="48216"/>
                  </a:lnTo>
                  <a:cubicBezTo>
                    <a:pt x="88243" y="48148"/>
                    <a:pt x="88209" y="48114"/>
                    <a:pt x="88175" y="48114"/>
                  </a:cubicBezTo>
                  <a:close/>
                  <a:moveTo>
                    <a:pt x="206" y="48524"/>
                  </a:moveTo>
                  <a:cubicBezTo>
                    <a:pt x="171" y="48524"/>
                    <a:pt x="137" y="48558"/>
                    <a:pt x="137" y="48626"/>
                  </a:cubicBezTo>
                  <a:lnTo>
                    <a:pt x="137" y="48728"/>
                  </a:lnTo>
                  <a:cubicBezTo>
                    <a:pt x="137" y="48762"/>
                    <a:pt x="171" y="48831"/>
                    <a:pt x="206" y="48831"/>
                  </a:cubicBezTo>
                  <a:cubicBezTo>
                    <a:pt x="274" y="48831"/>
                    <a:pt x="308" y="48762"/>
                    <a:pt x="308" y="48728"/>
                  </a:cubicBezTo>
                  <a:lnTo>
                    <a:pt x="308" y="48626"/>
                  </a:lnTo>
                  <a:cubicBezTo>
                    <a:pt x="308" y="48558"/>
                    <a:pt x="274" y="48524"/>
                    <a:pt x="206" y="48524"/>
                  </a:cubicBezTo>
                  <a:close/>
                  <a:moveTo>
                    <a:pt x="88175" y="48694"/>
                  </a:moveTo>
                  <a:cubicBezTo>
                    <a:pt x="88106" y="48694"/>
                    <a:pt x="88072" y="48728"/>
                    <a:pt x="88072" y="48762"/>
                  </a:cubicBezTo>
                  <a:lnTo>
                    <a:pt x="88072" y="48899"/>
                  </a:lnTo>
                  <a:cubicBezTo>
                    <a:pt x="88072" y="48933"/>
                    <a:pt x="88106" y="48967"/>
                    <a:pt x="88175" y="48967"/>
                  </a:cubicBezTo>
                  <a:cubicBezTo>
                    <a:pt x="88209" y="48967"/>
                    <a:pt x="88243" y="48933"/>
                    <a:pt x="88243" y="48899"/>
                  </a:cubicBezTo>
                  <a:lnTo>
                    <a:pt x="88243" y="48762"/>
                  </a:lnTo>
                  <a:cubicBezTo>
                    <a:pt x="88243" y="48728"/>
                    <a:pt x="88209" y="48694"/>
                    <a:pt x="88175" y="48694"/>
                  </a:cubicBezTo>
                  <a:close/>
                  <a:moveTo>
                    <a:pt x="206" y="49104"/>
                  </a:moveTo>
                  <a:cubicBezTo>
                    <a:pt x="171" y="49104"/>
                    <a:pt x="137" y="49138"/>
                    <a:pt x="137" y="49172"/>
                  </a:cubicBezTo>
                  <a:lnTo>
                    <a:pt x="137" y="49308"/>
                  </a:lnTo>
                  <a:cubicBezTo>
                    <a:pt x="137" y="49343"/>
                    <a:pt x="171" y="49377"/>
                    <a:pt x="206" y="49377"/>
                  </a:cubicBezTo>
                  <a:cubicBezTo>
                    <a:pt x="240" y="49377"/>
                    <a:pt x="308" y="49343"/>
                    <a:pt x="308" y="49308"/>
                  </a:cubicBezTo>
                  <a:lnTo>
                    <a:pt x="308" y="49172"/>
                  </a:lnTo>
                  <a:cubicBezTo>
                    <a:pt x="308" y="49138"/>
                    <a:pt x="240" y="49104"/>
                    <a:pt x="206" y="49104"/>
                  </a:cubicBezTo>
                  <a:close/>
                  <a:moveTo>
                    <a:pt x="88175" y="49274"/>
                  </a:moveTo>
                  <a:cubicBezTo>
                    <a:pt x="88106" y="49274"/>
                    <a:pt x="88072" y="49308"/>
                    <a:pt x="88072" y="49343"/>
                  </a:cubicBezTo>
                  <a:lnTo>
                    <a:pt x="88072" y="49479"/>
                  </a:lnTo>
                  <a:cubicBezTo>
                    <a:pt x="88072" y="49513"/>
                    <a:pt x="88106" y="49547"/>
                    <a:pt x="88175" y="49547"/>
                  </a:cubicBezTo>
                  <a:cubicBezTo>
                    <a:pt x="88209" y="49547"/>
                    <a:pt x="88243" y="49513"/>
                    <a:pt x="88243" y="49479"/>
                  </a:cubicBezTo>
                  <a:lnTo>
                    <a:pt x="88243" y="49343"/>
                  </a:lnTo>
                  <a:cubicBezTo>
                    <a:pt x="88243" y="49308"/>
                    <a:pt x="88209" y="49274"/>
                    <a:pt x="88175" y="49274"/>
                  </a:cubicBezTo>
                  <a:close/>
                  <a:moveTo>
                    <a:pt x="206" y="49684"/>
                  </a:moveTo>
                  <a:cubicBezTo>
                    <a:pt x="171" y="49684"/>
                    <a:pt x="137" y="49718"/>
                    <a:pt x="137" y="49752"/>
                  </a:cubicBezTo>
                  <a:lnTo>
                    <a:pt x="103" y="49889"/>
                  </a:lnTo>
                  <a:cubicBezTo>
                    <a:pt x="103" y="49923"/>
                    <a:pt x="171" y="49957"/>
                    <a:pt x="206" y="49957"/>
                  </a:cubicBezTo>
                  <a:cubicBezTo>
                    <a:pt x="240" y="49957"/>
                    <a:pt x="308" y="49923"/>
                    <a:pt x="308" y="49889"/>
                  </a:cubicBezTo>
                  <a:lnTo>
                    <a:pt x="308" y="49752"/>
                  </a:lnTo>
                  <a:cubicBezTo>
                    <a:pt x="308" y="49718"/>
                    <a:pt x="240" y="49684"/>
                    <a:pt x="206" y="49684"/>
                  </a:cubicBezTo>
                  <a:close/>
                  <a:moveTo>
                    <a:pt x="88175" y="49854"/>
                  </a:moveTo>
                  <a:cubicBezTo>
                    <a:pt x="88106" y="49854"/>
                    <a:pt x="88072" y="49889"/>
                    <a:pt x="88072" y="49923"/>
                  </a:cubicBezTo>
                  <a:lnTo>
                    <a:pt x="88072" y="50025"/>
                  </a:lnTo>
                  <a:cubicBezTo>
                    <a:pt x="88072" y="50093"/>
                    <a:pt x="88106" y="50127"/>
                    <a:pt x="88175" y="50127"/>
                  </a:cubicBezTo>
                  <a:cubicBezTo>
                    <a:pt x="88209" y="50127"/>
                    <a:pt x="88243" y="50093"/>
                    <a:pt x="88243" y="50025"/>
                  </a:cubicBezTo>
                  <a:lnTo>
                    <a:pt x="88243" y="49923"/>
                  </a:lnTo>
                  <a:cubicBezTo>
                    <a:pt x="88243" y="49889"/>
                    <a:pt x="88209" y="49854"/>
                    <a:pt x="88175" y="49854"/>
                  </a:cubicBezTo>
                  <a:close/>
                  <a:moveTo>
                    <a:pt x="206" y="50230"/>
                  </a:moveTo>
                  <a:cubicBezTo>
                    <a:pt x="171" y="50230"/>
                    <a:pt x="103" y="50298"/>
                    <a:pt x="103" y="50332"/>
                  </a:cubicBezTo>
                  <a:lnTo>
                    <a:pt x="103" y="50434"/>
                  </a:lnTo>
                  <a:cubicBezTo>
                    <a:pt x="103" y="50503"/>
                    <a:pt x="171" y="50537"/>
                    <a:pt x="206" y="50537"/>
                  </a:cubicBezTo>
                  <a:cubicBezTo>
                    <a:pt x="240" y="50537"/>
                    <a:pt x="274" y="50503"/>
                    <a:pt x="274" y="50434"/>
                  </a:cubicBezTo>
                  <a:lnTo>
                    <a:pt x="274" y="50332"/>
                  </a:lnTo>
                  <a:cubicBezTo>
                    <a:pt x="274" y="50298"/>
                    <a:pt x="240" y="50230"/>
                    <a:pt x="206" y="50230"/>
                  </a:cubicBezTo>
                  <a:close/>
                  <a:moveTo>
                    <a:pt x="88175" y="50400"/>
                  </a:moveTo>
                  <a:cubicBezTo>
                    <a:pt x="88106" y="50400"/>
                    <a:pt x="88072" y="50434"/>
                    <a:pt x="88072" y="50503"/>
                  </a:cubicBezTo>
                  <a:lnTo>
                    <a:pt x="88072" y="50605"/>
                  </a:lnTo>
                  <a:cubicBezTo>
                    <a:pt x="88072" y="50673"/>
                    <a:pt x="88106" y="50707"/>
                    <a:pt x="88175" y="50707"/>
                  </a:cubicBezTo>
                  <a:cubicBezTo>
                    <a:pt x="88209" y="50707"/>
                    <a:pt x="88243" y="50673"/>
                    <a:pt x="88243" y="50605"/>
                  </a:cubicBezTo>
                  <a:lnTo>
                    <a:pt x="88243" y="50503"/>
                  </a:lnTo>
                  <a:cubicBezTo>
                    <a:pt x="88243" y="50434"/>
                    <a:pt x="88209" y="50400"/>
                    <a:pt x="88175" y="50400"/>
                  </a:cubicBezTo>
                  <a:close/>
                  <a:moveTo>
                    <a:pt x="206" y="50810"/>
                  </a:moveTo>
                  <a:cubicBezTo>
                    <a:pt x="171" y="50810"/>
                    <a:pt x="103" y="50844"/>
                    <a:pt x="103" y="50912"/>
                  </a:cubicBezTo>
                  <a:lnTo>
                    <a:pt x="103" y="51015"/>
                  </a:lnTo>
                  <a:cubicBezTo>
                    <a:pt x="103" y="51049"/>
                    <a:pt x="137" y="51117"/>
                    <a:pt x="206" y="51117"/>
                  </a:cubicBezTo>
                  <a:cubicBezTo>
                    <a:pt x="240" y="51117"/>
                    <a:pt x="274" y="51083"/>
                    <a:pt x="274" y="51015"/>
                  </a:cubicBezTo>
                  <a:lnTo>
                    <a:pt x="274" y="50912"/>
                  </a:lnTo>
                  <a:cubicBezTo>
                    <a:pt x="274" y="50844"/>
                    <a:pt x="240" y="50810"/>
                    <a:pt x="206" y="50810"/>
                  </a:cubicBezTo>
                  <a:close/>
                  <a:moveTo>
                    <a:pt x="88175" y="50980"/>
                  </a:moveTo>
                  <a:cubicBezTo>
                    <a:pt x="88106" y="50980"/>
                    <a:pt x="88072" y="51015"/>
                    <a:pt x="88072" y="51083"/>
                  </a:cubicBezTo>
                  <a:lnTo>
                    <a:pt x="88072" y="51185"/>
                  </a:lnTo>
                  <a:cubicBezTo>
                    <a:pt x="88072" y="51219"/>
                    <a:pt x="88106" y="51253"/>
                    <a:pt x="88175" y="51253"/>
                  </a:cubicBezTo>
                  <a:cubicBezTo>
                    <a:pt x="88209" y="51253"/>
                    <a:pt x="88243" y="51219"/>
                    <a:pt x="88243" y="51185"/>
                  </a:cubicBezTo>
                  <a:lnTo>
                    <a:pt x="88243" y="51083"/>
                  </a:lnTo>
                  <a:cubicBezTo>
                    <a:pt x="88243" y="51015"/>
                    <a:pt x="88209" y="50980"/>
                    <a:pt x="88175" y="50980"/>
                  </a:cubicBezTo>
                  <a:close/>
                  <a:moveTo>
                    <a:pt x="206" y="51390"/>
                  </a:moveTo>
                  <a:cubicBezTo>
                    <a:pt x="137" y="51390"/>
                    <a:pt x="103" y="51424"/>
                    <a:pt x="103" y="51492"/>
                  </a:cubicBezTo>
                  <a:lnTo>
                    <a:pt x="103" y="51595"/>
                  </a:lnTo>
                  <a:cubicBezTo>
                    <a:pt x="103" y="51629"/>
                    <a:pt x="137" y="51663"/>
                    <a:pt x="206" y="51663"/>
                  </a:cubicBezTo>
                  <a:cubicBezTo>
                    <a:pt x="240" y="51663"/>
                    <a:pt x="274" y="51629"/>
                    <a:pt x="274" y="51595"/>
                  </a:cubicBezTo>
                  <a:lnTo>
                    <a:pt x="274" y="51492"/>
                  </a:lnTo>
                  <a:cubicBezTo>
                    <a:pt x="274" y="51424"/>
                    <a:pt x="240" y="51390"/>
                    <a:pt x="206" y="51390"/>
                  </a:cubicBezTo>
                  <a:close/>
                  <a:moveTo>
                    <a:pt x="88175" y="51561"/>
                  </a:moveTo>
                  <a:cubicBezTo>
                    <a:pt x="88106" y="51561"/>
                    <a:pt x="88072" y="51595"/>
                    <a:pt x="88072" y="51629"/>
                  </a:cubicBezTo>
                  <a:lnTo>
                    <a:pt x="88072" y="51765"/>
                  </a:lnTo>
                  <a:cubicBezTo>
                    <a:pt x="88072" y="51799"/>
                    <a:pt x="88106" y="51834"/>
                    <a:pt x="88175" y="51834"/>
                  </a:cubicBezTo>
                  <a:cubicBezTo>
                    <a:pt x="88209" y="51834"/>
                    <a:pt x="88243" y="51799"/>
                    <a:pt x="88243" y="51765"/>
                  </a:cubicBezTo>
                  <a:lnTo>
                    <a:pt x="88243" y="51629"/>
                  </a:lnTo>
                  <a:cubicBezTo>
                    <a:pt x="88243" y="51595"/>
                    <a:pt x="88209" y="51561"/>
                    <a:pt x="88175" y="51561"/>
                  </a:cubicBezTo>
                  <a:close/>
                  <a:moveTo>
                    <a:pt x="206" y="51970"/>
                  </a:moveTo>
                  <a:cubicBezTo>
                    <a:pt x="137" y="51970"/>
                    <a:pt x="103" y="52004"/>
                    <a:pt x="103" y="52038"/>
                  </a:cubicBezTo>
                  <a:lnTo>
                    <a:pt x="103" y="52175"/>
                  </a:lnTo>
                  <a:cubicBezTo>
                    <a:pt x="103" y="52209"/>
                    <a:pt x="137" y="52243"/>
                    <a:pt x="206" y="52243"/>
                  </a:cubicBezTo>
                  <a:cubicBezTo>
                    <a:pt x="240" y="52243"/>
                    <a:pt x="274" y="52209"/>
                    <a:pt x="274" y="52175"/>
                  </a:cubicBezTo>
                  <a:lnTo>
                    <a:pt x="274" y="52038"/>
                  </a:lnTo>
                  <a:cubicBezTo>
                    <a:pt x="274" y="52004"/>
                    <a:pt x="240" y="51970"/>
                    <a:pt x="206" y="51970"/>
                  </a:cubicBezTo>
                  <a:close/>
                  <a:moveTo>
                    <a:pt x="88175" y="52141"/>
                  </a:moveTo>
                  <a:cubicBezTo>
                    <a:pt x="88106" y="52141"/>
                    <a:pt x="88072" y="52175"/>
                    <a:pt x="88072" y="52209"/>
                  </a:cubicBezTo>
                  <a:lnTo>
                    <a:pt x="88072" y="52311"/>
                  </a:lnTo>
                  <a:cubicBezTo>
                    <a:pt x="88072" y="52379"/>
                    <a:pt x="88106" y="52414"/>
                    <a:pt x="88175" y="52414"/>
                  </a:cubicBezTo>
                  <a:cubicBezTo>
                    <a:pt x="88209" y="52414"/>
                    <a:pt x="88243" y="52379"/>
                    <a:pt x="88243" y="52311"/>
                  </a:cubicBezTo>
                  <a:lnTo>
                    <a:pt x="88243" y="52209"/>
                  </a:lnTo>
                  <a:cubicBezTo>
                    <a:pt x="88243" y="52175"/>
                    <a:pt x="88209" y="52141"/>
                    <a:pt x="88175" y="52141"/>
                  </a:cubicBezTo>
                  <a:close/>
                  <a:moveTo>
                    <a:pt x="206" y="52550"/>
                  </a:moveTo>
                  <a:cubicBezTo>
                    <a:pt x="137" y="52550"/>
                    <a:pt x="103" y="52584"/>
                    <a:pt x="103" y="52618"/>
                  </a:cubicBezTo>
                  <a:lnTo>
                    <a:pt x="103" y="52721"/>
                  </a:lnTo>
                  <a:cubicBezTo>
                    <a:pt x="103" y="52789"/>
                    <a:pt x="137" y="52823"/>
                    <a:pt x="206" y="52823"/>
                  </a:cubicBezTo>
                  <a:cubicBezTo>
                    <a:pt x="240" y="52823"/>
                    <a:pt x="274" y="52789"/>
                    <a:pt x="274" y="52721"/>
                  </a:cubicBezTo>
                  <a:lnTo>
                    <a:pt x="274" y="52618"/>
                  </a:lnTo>
                  <a:cubicBezTo>
                    <a:pt x="274" y="52584"/>
                    <a:pt x="240" y="52550"/>
                    <a:pt x="206" y="52550"/>
                  </a:cubicBezTo>
                  <a:close/>
                  <a:moveTo>
                    <a:pt x="88175" y="52687"/>
                  </a:moveTo>
                  <a:cubicBezTo>
                    <a:pt x="88106" y="52687"/>
                    <a:pt x="88072" y="52755"/>
                    <a:pt x="88072" y="52789"/>
                  </a:cubicBezTo>
                  <a:lnTo>
                    <a:pt x="88072" y="52891"/>
                  </a:lnTo>
                  <a:cubicBezTo>
                    <a:pt x="88072" y="52960"/>
                    <a:pt x="88106" y="52994"/>
                    <a:pt x="88175" y="52994"/>
                  </a:cubicBezTo>
                  <a:cubicBezTo>
                    <a:pt x="88209" y="52994"/>
                    <a:pt x="88243" y="52960"/>
                    <a:pt x="88243" y="52891"/>
                  </a:cubicBezTo>
                  <a:lnTo>
                    <a:pt x="88243" y="52789"/>
                  </a:lnTo>
                  <a:cubicBezTo>
                    <a:pt x="88243" y="52755"/>
                    <a:pt x="88209" y="52687"/>
                    <a:pt x="88175" y="52687"/>
                  </a:cubicBezTo>
                  <a:close/>
                  <a:moveTo>
                    <a:pt x="206" y="53096"/>
                  </a:moveTo>
                  <a:cubicBezTo>
                    <a:pt x="137" y="53096"/>
                    <a:pt x="103" y="53130"/>
                    <a:pt x="103" y="53198"/>
                  </a:cubicBezTo>
                  <a:lnTo>
                    <a:pt x="103" y="53301"/>
                  </a:lnTo>
                  <a:cubicBezTo>
                    <a:pt x="103" y="53369"/>
                    <a:pt x="137" y="53403"/>
                    <a:pt x="206" y="53403"/>
                  </a:cubicBezTo>
                  <a:cubicBezTo>
                    <a:pt x="240" y="53403"/>
                    <a:pt x="274" y="53369"/>
                    <a:pt x="274" y="53301"/>
                  </a:cubicBezTo>
                  <a:lnTo>
                    <a:pt x="274" y="53198"/>
                  </a:lnTo>
                  <a:cubicBezTo>
                    <a:pt x="274" y="53130"/>
                    <a:pt x="240" y="53096"/>
                    <a:pt x="206" y="53096"/>
                  </a:cubicBezTo>
                  <a:close/>
                  <a:moveTo>
                    <a:pt x="88175" y="53267"/>
                  </a:moveTo>
                  <a:cubicBezTo>
                    <a:pt x="88106" y="53267"/>
                    <a:pt x="88072" y="53301"/>
                    <a:pt x="88072" y="53369"/>
                  </a:cubicBezTo>
                  <a:lnTo>
                    <a:pt x="88072" y="53471"/>
                  </a:lnTo>
                  <a:cubicBezTo>
                    <a:pt x="88072" y="53506"/>
                    <a:pt x="88106" y="53574"/>
                    <a:pt x="88175" y="53574"/>
                  </a:cubicBezTo>
                  <a:cubicBezTo>
                    <a:pt x="88209" y="53574"/>
                    <a:pt x="88243" y="53506"/>
                    <a:pt x="88243" y="53471"/>
                  </a:cubicBezTo>
                  <a:lnTo>
                    <a:pt x="88243" y="53369"/>
                  </a:lnTo>
                  <a:cubicBezTo>
                    <a:pt x="88243" y="53301"/>
                    <a:pt x="88209" y="53267"/>
                    <a:pt x="88175" y="53267"/>
                  </a:cubicBezTo>
                  <a:close/>
                  <a:moveTo>
                    <a:pt x="206" y="53676"/>
                  </a:moveTo>
                  <a:cubicBezTo>
                    <a:pt x="137" y="53676"/>
                    <a:pt x="103" y="53710"/>
                    <a:pt x="103" y="53779"/>
                  </a:cubicBezTo>
                  <a:lnTo>
                    <a:pt x="103" y="53881"/>
                  </a:lnTo>
                  <a:cubicBezTo>
                    <a:pt x="103" y="53915"/>
                    <a:pt x="137" y="53983"/>
                    <a:pt x="206" y="53983"/>
                  </a:cubicBezTo>
                  <a:cubicBezTo>
                    <a:pt x="240" y="53983"/>
                    <a:pt x="274" y="53915"/>
                    <a:pt x="274" y="53881"/>
                  </a:cubicBezTo>
                  <a:lnTo>
                    <a:pt x="274" y="53779"/>
                  </a:lnTo>
                  <a:cubicBezTo>
                    <a:pt x="274" y="53710"/>
                    <a:pt x="240" y="53676"/>
                    <a:pt x="206" y="53676"/>
                  </a:cubicBezTo>
                  <a:close/>
                  <a:moveTo>
                    <a:pt x="88175" y="53847"/>
                  </a:moveTo>
                  <a:cubicBezTo>
                    <a:pt x="88106" y="53847"/>
                    <a:pt x="88072" y="53881"/>
                    <a:pt x="88072" y="53915"/>
                  </a:cubicBezTo>
                  <a:lnTo>
                    <a:pt x="88072" y="54052"/>
                  </a:lnTo>
                  <a:cubicBezTo>
                    <a:pt x="88072" y="54086"/>
                    <a:pt x="88106" y="54120"/>
                    <a:pt x="88175" y="54120"/>
                  </a:cubicBezTo>
                  <a:cubicBezTo>
                    <a:pt x="88209" y="54120"/>
                    <a:pt x="88243" y="54086"/>
                    <a:pt x="88243" y="54052"/>
                  </a:cubicBezTo>
                  <a:lnTo>
                    <a:pt x="88243" y="53915"/>
                  </a:lnTo>
                  <a:cubicBezTo>
                    <a:pt x="88243" y="53881"/>
                    <a:pt x="88209" y="53847"/>
                    <a:pt x="88175" y="53847"/>
                  </a:cubicBezTo>
                  <a:close/>
                  <a:moveTo>
                    <a:pt x="206" y="54256"/>
                  </a:moveTo>
                  <a:cubicBezTo>
                    <a:pt x="137" y="54256"/>
                    <a:pt x="103" y="54290"/>
                    <a:pt x="103" y="54325"/>
                  </a:cubicBezTo>
                  <a:lnTo>
                    <a:pt x="103" y="54461"/>
                  </a:lnTo>
                  <a:cubicBezTo>
                    <a:pt x="103" y="54495"/>
                    <a:pt x="137" y="54529"/>
                    <a:pt x="206" y="54529"/>
                  </a:cubicBezTo>
                  <a:cubicBezTo>
                    <a:pt x="240" y="54529"/>
                    <a:pt x="274" y="54495"/>
                    <a:pt x="274" y="54461"/>
                  </a:cubicBezTo>
                  <a:lnTo>
                    <a:pt x="274" y="54325"/>
                  </a:lnTo>
                  <a:cubicBezTo>
                    <a:pt x="274" y="54290"/>
                    <a:pt x="240" y="54256"/>
                    <a:pt x="206" y="54256"/>
                  </a:cubicBezTo>
                  <a:close/>
                  <a:moveTo>
                    <a:pt x="88175" y="54427"/>
                  </a:moveTo>
                  <a:cubicBezTo>
                    <a:pt x="88106" y="54427"/>
                    <a:pt x="88072" y="54461"/>
                    <a:pt x="88072" y="54495"/>
                  </a:cubicBezTo>
                  <a:lnTo>
                    <a:pt x="88072" y="54632"/>
                  </a:lnTo>
                  <a:cubicBezTo>
                    <a:pt x="88072" y="54666"/>
                    <a:pt x="88106" y="54700"/>
                    <a:pt x="88175" y="54700"/>
                  </a:cubicBezTo>
                  <a:cubicBezTo>
                    <a:pt x="88209" y="54700"/>
                    <a:pt x="88243" y="54666"/>
                    <a:pt x="88243" y="54632"/>
                  </a:cubicBezTo>
                  <a:lnTo>
                    <a:pt x="88243" y="54495"/>
                  </a:lnTo>
                  <a:cubicBezTo>
                    <a:pt x="88243" y="54461"/>
                    <a:pt x="88209" y="54427"/>
                    <a:pt x="88175" y="54427"/>
                  </a:cubicBezTo>
                  <a:close/>
                  <a:moveTo>
                    <a:pt x="206" y="54836"/>
                  </a:moveTo>
                  <a:cubicBezTo>
                    <a:pt x="137" y="54836"/>
                    <a:pt x="103" y="54870"/>
                    <a:pt x="103" y="54905"/>
                  </a:cubicBezTo>
                  <a:lnTo>
                    <a:pt x="103" y="55041"/>
                  </a:lnTo>
                  <a:cubicBezTo>
                    <a:pt x="103" y="55075"/>
                    <a:pt x="137" y="55109"/>
                    <a:pt x="171" y="55109"/>
                  </a:cubicBezTo>
                  <a:cubicBezTo>
                    <a:pt x="240" y="55109"/>
                    <a:pt x="274" y="55075"/>
                    <a:pt x="274" y="55041"/>
                  </a:cubicBezTo>
                  <a:lnTo>
                    <a:pt x="274" y="54905"/>
                  </a:lnTo>
                  <a:cubicBezTo>
                    <a:pt x="274" y="54870"/>
                    <a:pt x="240" y="54836"/>
                    <a:pt x="206" y="54836"/>
                  </a:cubicBezTo>
                  <a:close/>
                  <a:moveTo>
                    <a:pt x="88175" y="55007"/>
                  </a:moveTo>
                  <a:cubicBezTo>
                    <a:pt x="88106" y="55007"/>
                    <a:pt x="88072" y="55041"/>
                    <a:pt x="88072" y="55075"/>
                  </a:cubicBezTo>
                  <a:lnTo>
                    <a:pt x="88072" y="55178"/>
                  </a:lnTo>
                  <a:cubicBezTo>
                    <a:pt x="88072" y="55246"/>
                    <a:pt x="88106" y="55280"/>
                    <a:pt x="88175" y="55280"/>
                  </a:cubicBezTo>
                  <a:cubicBezTo>
                    <a:pt x="88209" y="55280"/>
                    <a:pt x="88243" y="55246"/>
                    <a:pt x="88243" y="55178"/>
                  </a:cubicBezTo>
                  <a:lnTo>
                    <a:pt x="88243" y="55075"/>
                  </a:lnTo>
                  <a:cubicBezTo>
                    <a:pt x="88243" y="55041"/>
                    <a:pt x="88209" y="55007"/>
                    <a:pt x="88175" y="55007"/>
                  </a:cubicBezTo>
                  <a:close/>
                  <a:moveTo>
                    <a:pt x="171" y="55382"/>
                  </a:moveTo>
                  <a:cubicBezTo>
                    <a:pt x="137" y="55382"/>
                    <a:pt x="103" y="55451"/>
                    <a:pt x="103" y="55485"/>
                  </a:cubicBezTo>
                  <a:lnTo>
                    <a:pt x="103" y="55587"/>
                  </a:lnTo>
                  <a:cubicBezTo>
                    <a:pt x="103" y="55655"/>
                    <a:pt x="137" y="55689"/>
                    <a:pt x="171" y="55689"/>
                  </a:cubicBezTo>
                  <a:cubicBezTo>
                    <a:pt x="240" y="55689"/>
                    <a:pt x="274" y="55655"/>
                    <a:pt x="274" y="55587"/>
                  </a:cubicBezTo>
                  <a:lnTo>
                    <a:pt x="274" y="55485"/>
                  </a:lnTo>
                  <a:cubicBezTo>
                    <a:pt x="274" y="55451"/>
                    <a:pt x="240" y="55382"/>
                    <a:pt x="171" y="55382"/>
                  </a:cubicBezTo>
                  <a:close/>
                  <a:moveTo>
                    <a:pt x="88175" y="55553"/>
                  </a:moveTo>
                  <a:cubicBezTo>
                    <a:pt x="88106" y="55553"/>
                    <a:pt x="88072" y="55587"/>
                    <a:pt x="88072" y="55655"/>
                  </a:cubicBezTo>
                  <a:lnTo>
                    <a:pt x="88072" y="55758"/>
                  </a:lnTo>
                  <a:cubicBezTo>
                    <a:pt x="88072" y="55826"/>
                    <a:pt x="88106" y="55860"/>
                    <a:pt x="88175" y="55860"/>
                  </a:cubicBezTo>
                  <a:cubicBezTo>
                    <a:pt x="88209" y="55860"/>
                    <a:pt x="88243" y="55826"/>
                    <a:pt x="88243" y="55758"/>
                  </a:cubicBezTo>
                  <a:lnTo>
                    <a:pt x="88243" y="55655"/>
                  </a:lnTo>
                  <a:cubicBezTo>
                    <a:pt x="88243" y="55587"/>
                    <a:pt x="88209" y="55553"/>
                    <a:pt x="88175" y="55553"/>
                  </a:cubicBezTo>
                  <a:close/>
                  <a:moveTo>
                    <a:pt x="171" y="55962"/>
                  </a:moveTo>
                  <a:cubicBezTo>
                    <a:pt x="137" y="55962"/>
                    <a:pt x="103" y="55997"/>
                    <a:pt x="103" y="56065"/>
                  </a:cubicBezTo>
                  <a:lnTo>
                    <a:pt x="103" y="56167"/>
                  </a:lnTo>
                  <a:cubicBezTo>
                    <a:pt x="103" y="56201"/>
                    <a:pt x="137" y="56270"/>
                    <a:pt x="171" y="56270"/>
                  </a:cubicBezTo>
                  <a:cubicBezTo>
                    <a:pt x="240" y="56270"/>
                    <a:pt x="274" y="56201"/>
                    <a:pt x="274" y="56167"/>
                  </a:cubicBezTo>
                  <a:lnTo>
                    <a:pt x="274" y="56065"/>
                  </a:lnTo>
                  <a:cubicBezTo>
                    <a:pt x="274" y="55997"/>
                    <a:pt x="240" y="55962"/>
                    <a:pt x="171" y="55962"/>
                  </a:cubicBezTo>
                  <a:close/>
                  <a:moveTo>
                    <a:pt x="88175" y="56133"/>
                  </a:moveTo>
                  <a:cubicBezTo>
                    <a:pt x="88106" y="56133"/>
                    <a:pt x="88072" y="56167"/>
                    <a:pt x="88072" y="56235"/>
                  </a:cubicBezTo>
                  <a:lnTo>
                    <a:pt x="88072" y="56338"/>
                  </a:lnTo>
                  <a:cubicBezTo>
                    <a:pt x="88072" y="56372"/>
                    <a:pt x="88106" y="56406"/>
                    <a:pt x="88175" y="56406"/>
                  </a:cubicBezTo>
                  <a:cubicBezTo>
                    <a:pt x="88209" y="56406"/>
                    <a:pt x="88243" y="56372"/>
                    <a:pt x="88243" y="56338"/>
                  </a:cubicBezTo>
                  <a:lnTo>
                    <a:pt x="88243" y="56235"/>
                  </a:lnTo>
                  <a:cubicBezTo>
                    <a:pt x="88243" y="56167"/>
                    <a:pt x="88209" y="56133"/>
                    <a:pt x="88175" y="56133"/>
                  </a:cubicBezTo>
                  <a:close/>
                  <a:moveTo>
                    <a:pt x="171" y="56543"/>
                  </a:moveTo>
                  <a:cubicBezTo>
                    <a:pt x="137" y="56543"/>
                    <a:pt x="103" y="56577"/>
                    <a:pt x="103" y="56645"/>
                  </a:cubicBezTo>
                  <a:lnTo>
                    <a:pt x="103" y="56747"/>
                  </a:lnTo>
                  <a:cubicBezTo>
                    <a:pt x="103" y="56781"/>
                    <a:pt x="137" y="56816"/>
                    <a:pt x="171" y="56816"/>
                  </a:cubicBezTo>
                  <a:cubicBezTo>
                    <a:pt x="240" y="56816"/>
                    <a:pt x="274" y="56781"/>
                    <a:pt x="274" y="56747"/>
                  </a:cubicBezTo>
                  <a:lnTo>
                    <a:pt x="274" y="56645"/>
                  </a:lnTo>
                  <a:cubicBezTo>
                    <a:pt x="274" y="56577"/>
                    <a:pt x="240" y="56543"/>
                    <a:pt x="171" y="56543"/>
                  </a:cubicBezTo>
                  <a:close/>
                  <a:moveTo>
                    <a:pt x="88175" y="56713"/>
                  </a:moveTo>
                  <a:cubicBezTo>
                    <a:pt x="88106" y="56713"/>
                    <a:pt x="88072" y="56747"/>
                    <a:pt x="88072" y="56781"/>
                  </a:cubicBezTo>
                  <a:lnTo>
                    <a:pt x="88072" y="56918"/>
                  </a:lnTo>
                  <a:cubicBezTo>
                    <a:pt x="88072" y="56952"/>
                    <a:pt x="88106" y="56986"/>
                    <a:pt x="88175" y="56986"/>
                  </a:cubicBezTo>
                  <a:cubicBezTo>
                    <a:pt x="88209" y="56986"/>
                    <a:pt x="88243" y="56952"/>
                    <a:pt x="88243" y="56918"/>
                  </a:cubicBezTo>
                  <a:lnTo>
                    <a:pt x="88243" y="56781"/>
                  </a:lnTo>
                  <a:cubicBezTo>
                    <a:pt x="88243" y="56747"/>
                    <a:pt x="88209" y="56713"/>
                    <a:pt x="88175" y="56713"/>
                  </a:cubicBezTo>
                  <a:close/>
                  <a:moveTo>
                    <a:pt x="171" y="57123"/>
                  </a:moveTo>
                  <a:cubicBezTo>
                    <a:pt x="137" y="57123"/>
                    <a:pt x="103" y="57157"/>
                    <a:pt x="103" y="57191"/>
                  </a:cubicBezTo>
                  <a:lnTo>
                    <a:pt x="103" y="57327"/>
                  </a:lnTo>
                  <a:cubicBezTo>
                    <a:pt x="103" y="57361"/>
                    <a:pt x="137" y="57396"/>
                    <a:pt x="171" y="57396"/>
                  </a:cubicBezTo>
                  <a:cubicBezTo>
                    <a:pt x="240" y="57396"/>
                    <a:pt x="274" y="57361"/>
                    <a:pt x="274" y="57327"/>
                  </a:cubicBezTo>
                  <a:lnTo>
                    <a:pt x="274" y="57191"/>
                  </a:lnTo>
                  <a:cubicBezTo>
                    <a:pt x="274" y="57157"/>
                    <a:pt x="240" y="57123"/>
                    <a:pt x="171" y="57123"/>
                  </a:cubicBezTo>
                  <a:close/>
                  <a:moveTo>
                    <a:pt x="88175" y="57293"/>
                  </a:moveTo>
                  <a:cubicBezTo>
                    <a:pt x="88106" y="57293"/>
                    <a:pt x="88072" y="57327"/>
                    <a:pt x="88072" y="57361"/>
                  </a:cubicBezTo>
                  <a:lnTo>
                    <a:pt x="88072" y="57464"/>
                  </a:lnTo>
                  <a:cubicBezTo>
                    <a:pt x="88072" y="57532"/>
                    <a:pt x="88106" y="57566"/>
                    <a:pt x="88175" y="57566"/>
                  </a:cubicBezTo>
                  <a:cubicBezTo>
                    <a:pt x="88209" y="57566"/>
                    <a:pt x="88243" y="57532"/>
                    <a:pt x="88243" y="57464"/>
                  </a:cubicBezTo>
                  <a:lnTo>
                    <a:pt x="88243" y="57361"/>
                  </a:lnTo>
                  <a:cubicBezTo>
                    <a:pt x="88243" y="57327"/>
                    <a:pt x="88209" y="57293"/>
                    <a:pt x="88175" y="57293"/>
                  </a:cubicBezTo>
                  <a:close/>
                  <a:moveTo>
                    <a:pt x="171" y="57703"/>
                  </a:moveTo>
                  <a:cubicBezTo>
                    <a:pt x="137" y="57703"/>
                    <a:pt x="103" y="57737"/>
                    <a:pt x="103" y="57771"/>
                  </a:cubicBezTo>
                  <a:lnTo>
                    <a:pt x="103" y="57873"/>
                  </a:lnTo>
                  <a:cubicBezTo>
                    <a:pt x="103" y="57942"/>
                    <a:pt x="137" y="57976"/>
                    <a:pt x="171" y="57976"/>
                  </a:cubicBezTo>
                  <a:cubicBezTo>
                    <a:pt x="240" y="57976"/>
                    <a:pt x="274" y="57942"/>
                    <a:pt x="274" y="57873"/>
                  </a:cubicBezTo>
                  <a:lnTo>
                    <a:pt x="274" y="57771"/>
                  </a:lnTo>
                  <a:cubicBezTo>
                    <a:pt x="274" y="57737"/>
                    <a:pt x="240" y="57703"/>
                    <a:pt x="171" y="57703"/>
                  </a:cubicBezTo>
                  <a:close/>
                  <a:moveTo>
                    <a:pt x="88175" y="57839"/>
                  </a:moveTo>
                  <a:cubicBezTo>
                    <a:pt x="88106" y="57839"/>
                    <a:pt x="88072" y="57907"/>
                    <a:pt x="88072" y="57942"/>
                  </a:cubicBezTo>
                  <a:lnTo>
                    <a:pt x="88072" y="58044"/>
                  </a:lnTo>
                  <a:cubicBezTo>
                    <a:pt x="88072" y="58112"/>
                    <a:pt x="88106" y="58146"/>
                    <a:pt x="88175" y="58146"/>
                  </a:cubicBezTo>
                  <a:cubicBezTo>
                    <a:pt x="88209" y="58146"/>
                    <a:pt x="88243" y="58112"/>
                    <a:pt x="88243" y="58044"/>
                  </a:cubicBezTo>
                  <a:lnTo>
                    <a:pt x="88243" y="57942"/>
                  </a:lnTo>
                  <a:cubicBezTo>
                    <a:pt x="88243" y="57907"/>
                    <a:pt x="88209" y="57839"/>
                    <a:pt x="88175" y="57839"/>
                  </a:cubicBezTo>
                  <a:close/>
                  <a:moveTo>
                    <a:pt x="171" y="58249"/>
                  </a:moveTo>
                  <a:cubicBezTo>
                    <a:pt x="137" y="58249"/>
                    <a:pt x="103" y="58283"/>
                    <a:pt x="103" y="58351"/>
                  </a:cubicBezTo>
                  <a:lnTo>
                    <a:pt x="103" y="58453"/>
                  </a:lnTo>
                  <a:cubicBezTo>
                    <a:pt x="103" y="58522"/>
                    <a:pt x="137" y="58556"/>
                    <a:pt x="171" y="58556"/>
                  </a:cubicBezTo>
                  <a:cubicBezTo>
                    <a:pt x="240" y="58556"/>
                    <a:pt x="274" y="58522"/>
                    <a:pt x="274" y="58453"/>
                  </a:cubicBezTo>
                  <a:lnTo>
                    <a:pt x="274" y="58351"/>
                  </a:lnTo>
                  <a:cubicBezTo>
                    <a:pt x="274" y="58283"/>
                    <a:pt x="240" y="58249"/>
                    <a:pt x="171" y="58249"/>
                  </a:cubicBezTo>
                  <a:close/>
                  <a:moveTo>
                    <a:pt x="88175" y="58419"/>
                  </a:moveTo>
                  <a:cubicBezTo>
                    <a:pt x="88106" y="58419"/>
                    <a:pt x="88072" y="58453"/>
                    <a:pt x="88072" y="58522"/>
                  </a:cubicBezTo>
                  <a:lnTo>
                    <a:pt x="88072" y="58624"/>
                  </a:lnTo>
                  <a:cubicBezTo>
                    <a:pt x="88072" y="58658"/>
                    <a:pt x="88106" y="58726"/>
                    <a:pt x="88175" y="58726"/>
                  </a:cubicBezTo>
                  <a:cubicBezTo>
                    <a:pt x="88209" y="58726"/>
                    <a:pt x="88243" y="58658"/>
                    <a:pt x="88243" y="58624"/>
                  </a:cubicBezTo>
                  <a:lnTo>
                    <a:pt x="88243" y="58522"/>
                  </a:lnTo>
                  <a:cubicBezTo>
                    <a:pt x="88243" y="58453"/>
                    <a:pt x="88209" y="58419"/>
                    <a:pt x="88175" y="58419"/>
                  </a:cubicBezTo>
                  <a:close/>
                  <a:moveTo>
                    <a:pt x="171" y="58829"/>
                  </a:moveTo>
                  <a:cubicBezTo>
                    <a:pt x="137" y="58829"/>
                    <a:pt x="103" y="58863"/>
                    <a:pt x="103" y="58931"/>
                  </a:cubicBezTo>
                  <a:lnTo>
                    <a:pt x="103" y="59034"/>
                  </a:lnTo>
                  <a:cubicBezTo>
                    <a:pt x="103" y="59068"/>
                    <a:pt x="137" y="59136"/>
                    <a:pt x="171" y="59136"/>
                  </a:cubicBezTo>
                  <a:cubicBezTo>
                    <a:pt x="206" y="59136"/>
                    <a:pt x="274" y="59068"/>
                    <a:pt x="274" y="59034"/>
                  </a:cubicBezTo>
                  <a:lnTo>
                    <a:pt x="274" y="58931"/>
                  </a:lnTo>
                  <a:cubicBezTo>
                    <a:pt x="274" y="58863"/>
                    <a:pt x="240" y="58829"/>
                    <a:pt x="171" y="58829"/>
                  </a:cubicBezTo>
                  <a:close/>
                  <a:moveTo>
                    <a:pt x="88175" y="58999"/>
                  </a:moveTo>
                  <a:cubicBezTo>
                    <a:pt x="88106" y="58999"/>
                    <a:pt x="88072" y="59034"/>
                    <a:pt x="88072" y="59068"/>
                  </a:cubicBezTo>
                  <a:lnTo>
                    <a:pt x="88072" y="59204"/>
                  </a:lnTo>
                  <a:cubicBezTo>
                    <a:pt x="88072" y="59238"/>
                    <a:pt x="88106" y="59272"/>
                    <a:pt x="88175" y="59272"/>
                  </a:cubicBezTo>
                  <a:cubicBezTo>
                    <a:pt x="88209" y="59272"/>
                    <a:pt x="88243" y="59238"/>
                    <a:pt x="88243" y="59204"/>
                  </a:cubicBezTo>
                  <a:lnTo>
                    <a:pt x="88243" y="59068"/>
                  </a:lnTo>
                  <a:cubicBezTo>
                    <a:pt x="88243" y="59034"/>
                    <a:pt x="88209" y="58999"/>
                    <a:pt x="88175" y="58999"/>
                  </a:cubicBezTo>
                  <a:close/>
                  <a:moveTo>
                    <a:pt x="171" y="59409"/>
                  </a:moveTo>
                  <a:cubicBezTo>
                    <a:pt x="137" y="59409"/>
                    <a:pt x="103" y="59443"/>
                    <a:pt x="103" y="59477"/>
                  </a:cubicBezTo>
                  <a:lnTo>
                    <a:pt x="103" y="59614"/>
                  </a:lnTo>
                  <a:cubicBezTo>
                    <a:pt x="103" y="59648"/>
                    <a:pt x="137" y="59682"/>
                    <a:pt x="171" y="59682"/>
                  </a:cubicBezTo>
                  <a:cubicBezTo>
                    <a:pt x="206" y="59682"/>
                    <a:pt x="274" y="59648"/>
                    <a:pt x="274" y="59614"/>
                  </a:cubicBezTo>
                  <a:lnTo>
                    <a:pt x="274" y="59477"/>
                  </a:lnTo>
                  <a:cubicBezTo>
                    <a:pt x="274" y="59443"/>
                    <a:pt x="206" y="59409"/>
                    <a:pt x="171" y="59409"/>
                  </a:cubicBezTo>
                  <a:close/>
                  <a:moveTo>
                    <a:pt x="88175" y="59579"/>
                  </a:moveTo>
                  <a:cubicBezTo>
                    <a:pt x="88106" y="59579"/>
                    <a:pt x="88072" y="59614"/>
                    <a:pt x="88072" y="59648"/>
                  </a:cubicBezTo>
                  <a:lnTo>
                    <a:pt x="88072" y="59784"/>
                  </a:lnTo>
                  <a:cubicBezTo>
                    <a:pt x="88072" y="59818"/>
                    <a:pt x="88106" y="59852"/>
                    <a:pt x="88175" y="59852"/>
                  </a:cubicBezTo>
                  <a:cubicBezTo>
                    <a:pt x="88209" y="59852"/>
                    <a:pt x="88243" y="59818"/>
                    <a:pt x="88243" y="59784"/>
                  </a:cubicBezTo>
                  <a:lnTo>
                    <a:pt x="88243" y="59648"/>
                  </a:lnTo>
                  <a:cubicBezTo>
                    <a:pt x="88243" y="59614"/>
                    <a:pt x="88209" y="59579"/>
                    <a:pt x="88175" y="59579"/>
                  </a:cubicBezTo>
                  <a:close/>
                  <a:moveTo>
                    <a:pt x="171" y="59989"/>
                  </a:moveTo>
                  <a:cubicBezTo>
                    <a:pt x="137" y="59989"/>
                    <a:pt x="69" y="60023"/>
                    <a:pt x="69" y="60057"/>
                  </a:cubicBezTo>
                  <a:lnTo>
                    <a:pt x="69" y="60194"/>
                  </a:lnTo>
                  <a:cubicBezTo>
                    <a:pt x="69" y="60228"/>
                    <a:pt x="137" y="60262"/>
                    <a:pt x="171" y="60262"/>
                  </a:cubicBezTo>
                  <a:cubicBezTo>
                    <a:pt x="206" y="60262"/>
                    <a:pt x="240" y="60228"/>
                    <a:pt x="240" y="60194"/>
                  </a:cubicBezTo>
                  <a:lnTo>
                    <a:pt x="274" y="60057"/>
                  </a:lnTo>
                  <a:cubicBezTo>
                    <a:pt x="274" y="60023"/>
                    <a:pt x="206" y="59989"/>
                    <a:pt x="171" y="59989"/>
                  </a:cubicBezTo>
                  <a:close/>
                  <a:moveTo>
                    <a:pt x="88175" y="60125"/>
                  </a:moveTo>
                  <a:cubicBezTo>
                    <a:pt x="88106" y="60125"/>
                    <a:pt x="88072" y="60194"/>
                    <a:pt x="88072" y="60228"/>
                  </a:cubicBezTo>
                  <a:lnTo>
                    <a:pt x="88072" y="60330"/>
                  </a:lnTo>
                  <a:cubicBezTo>
                    <a:pt x="88072" y="60398"/>
                    <a:pt x="88106" y="60433"/>
                    <a:pt x="88175" y="60433"/>
                  </a:cubicBezTo>
                  <a:cubicBezTo>
                    <a:pt x="88209" y="60433"/>
                    <a:pt x="88243" y="60398"/>
                    <a:pt x="88243" y="60330"/>
                  </a:cubicBezTo>
                  <a:lnTo>
                    <a:pt x="88243" y="60228"/>
                  </a:lnTo>
                  <a:cubicBezTo>
                    <a:pt x="88243" y="60194"/>
                    <a:pt x="88209" y="60125"/>
                    <a:pt x="88175" y="60125"/>
                  </a:cubicBezTo>
                  <a:close/>
                  <a:moveTo>
                    <a:pt x="171" y="60535"/>
                  </a:moveTo>
                  <a:cubicBezTo>
                    <a:pt x="137" y="60535"/>
                    <a:pt x="69" y="60603"/>
                    <a:pt x="69" y="60637"/>
                  </a:cubicBezTo>
                  <a:lnTo>
                    <a:pt x="69" y="60740"/>
                  </a:lnTo>
                  <a:cubicBezTo>
                    <a:pt x="69" y="60808"/>
                    <a:pt x="137" y="60842"/>
                    <a:pt x="171" y="60842"/>
                  </a:cubicBezTo>
                  <a:cubicBezTo>
                    <a:pt x="206" y="60842"/>
                    <a:pt x="240" y="60808"/>
                    <a:pt x="240" y="60740"/>
                  </a:cubicBezTo>
                  <a:lnTo>
                    <a:pt x="240" y="60637"/>
                  </a:lnTo>
                  <a:cubicBezTo>
                    <a:pt x="240" y="60603"/>
                    <a:pt x="206" y="60535"/>
                    <a:pt x="171" y="60535"/>
                  </a:cubicBezTo>
                  <a:close/>
                  <a:moveTo>
                    <a:pt x="88175" y="60706"/>
                  </a:moveTo>
                  <a:cubicBezTo>
                    <a:pt x="88106" y="60706"/>
                    <a:pt x="88072" y="60740"/>
                    <a:pt x="88072" y="60808"/>
                  </a:cubicBezTo>
                  <a:lnTo>
                    <a:pt x="88072" y="60910"/>
                  </a:lnTo>
                  <a:cubicBezTo>
                    <a:pt x="88072" y="60979"/>
                    <a:pt x="88106" y="61013"/>
                    <a:pt x="88175" y="61013"/>
                  </a:cubicBezTo>
                  <a:cubicBezTo>
                    <a:pt x="88209" y="61013"/>
                    <a:pt x="88243" y="60979"/>
                    <a:pt x="88243" y="60910"/>
                  </a:cubicBezTo>
                  <a:lnTo>
                    <a:pt x="88243" y="60808"/>
                  </a:lnTo>
                  <a:cubicBezTo>
                    <a:pt x="88243" y="60740"/>
                    <a:pt x="88209" y="60706"/>
                    <a:pt x="88175" y="60706"/>
                  </a:cubicBezTo>
                  <a:close/>
                  <a:moveTo>
                    <a:pt x="171" y="61115"/>
                  </a:moveTo>
                  <a:cubicBezTo>
                    <a:pt x="137" y="61115"/>
                    <a:pt x="69" y="61149"/>
                    <a:pt x="69" y="61217"/>
                  </a:cubicBezTo>
                  <a:lnTo>
                    <a:pt x="69" y="61320"/>
                  </a:lnTo>
                  <a:cubicBezTo>
                    <a:pt x="69" y="61354"/>
                    <a:pt x="103" y="61422"/>
                    <a:pt x="171" y="61422"/>
                  </a:cubicBezTo>
                  <a:cubicBezTo>
                    <a:pt x="206" y="61422"/>
                    <a:pt x="240" y="61388"/>
                    <a:pt x="240" y="61320"/>
                  </a:cubicBezTo>
                  <a:lnTo>
                    <a:pt x="240" y="61217"/>
                  </a:lnTo>
                  <a:cubicBezTo>
                    <a:pt x="240" y="61149"/>
                    <a:pt x="206" y="61115"/>
                    <a:pt x="171" y="61115"/>
                  </a:cubicBezTo>
                  <a:close/>
                  <a:moveTo>
                    <a:pt x="88175" y="61286"/>
                  </a:moveTo>
                  <a:cubicBezTo>
                    <a:pt x="88106" y="61286"/>
                    <a:pt x="88072" y="61320"/>
                    <a:pt x="88072" y="61388"/>
                  </a:cubicBezTo>
                  <a:lnTo>
                    <a:pt x="88072" y="61490"/>
                  </a:lnTo>
                  <a:cubicBezTo>
                    <a:pt x="88072" y="61524"/>
                    <a:pt x="88106" y="61559"/>
                    <a:pt x="88175" y="61559"/>
                  </a:cubicBezTo>
                  <a:cubicBezTo>
                    <a:pt x="88209" y="61559"/>
                    <a:pt x="88243" y="61524"/>
                    <a:pt x="88243" y="61490"/>
                  </a:cubicBezTo>
                  <a:lnTo>
                    <a:pt x="88243" y="61388"/>
                  </a:lnTo>
                  <a:cubicBezTo>
                    <a:pt x="88243" y="61320"/>
                    <a:pt x="88209" y="61286"/>
                    <a:pt x="88175" y="61286"/>
                  </a:cubicBezTo>
                  <a:close/>
                  <a:moveTo>
                    <a:pt x="171" y="61695"/>
                  </a:moveTo>
                  <a:cubicBezTo>
                    <a:pt x="103" y="61695"/>
                    <a:pt x="69" y="61729"/>
                    <a:pt x="69" y="61797"/>
                  </a:cubicBezTo>
                  <a:lnTo>
                    <a:pt x="69" y="61900"/>
                  </a:lnTo>
                  <a:cubicBezTo>
                    <a:pt x="69" y="61934"/>
                    <a:pt x="103" y="61968"/>
                    <a:pt x="171" y="61968"/>
                  </a:cubicBezTo>
                  <a:cubicBezTo>
                    <a:pt x="206" y="61968"/>
                    <a:pt x="240" y="61934"/>
                    <a:pt x="240" y="61900"/>
                  </a:cubicBezTo>
                  <a:lnTo>
                    <a:pt x="240" y="61797"/>
                  </a:lnTo>
                  <a:cubicBezTo>
                    <a:pt x="240" y="61729"/>
                    <a:pt x="206" y="61695"/>
                    <a:pt x="171" y="61695"/>
                  </a:cubicBezTo>
                  <a:close/>
                  <a:moveTo>
                    <a:pt x="88175" y="61866"/>
                  </a:moveTo>
                  <a:cubicBezTo>
                    <a:pt x="88141" y="61866"/>
                    <a:pt x="88072" y="61900"/>
                    <a:pt x="88072" y="61934"/>
                  </a:cubicBezTo>
                  <a:lnTo>
                    <a:pt x="88072" y="62070"/>
                  </a:lnTo>
                  <a:cubicBezTo>
                    <a:pt x="88072" y="62105"/>
                    <a:pt x="88141" y="62139"/>
                    <a:pt x="88175" y="62139"/>
                  </a:cubicBezTo>
                  <a:cubicBezTo>
                    <a:pt x="88209" y="62139"/>
                    <a:pt x="88243" y="62105"/>
                    <a:pt x="88243" y="62070"/>
                  </a:cubicBezTo>
                  <a:lnTo>
                    <a:pt x="88243" y="61934"/>
                  </a:lnTo>
                  <a:cubicBezTo>
                    <a:pt x="88243" y="61900"/>
                    <a:pt x="88209" y="61866"/>
                    <a:pt x="88175" y="61866"/>
                  </a:cubicBezTo>
                  <a:close/>
                  <a:moveTo>
                    <a:pt x="171" y="62275"/>
                  </a:moveTo>
                  <a:cubicBezTo>
                    <a:pt x="103" y="62275"/>
                    <a:pt x="69" y="62309"/>
                    <a:pt x="69" y="62343"/>
                  </a:cubicBezTo>
                  <a:lnTo>
                    <a:pt x="69" y="62480"/>
                  </a:lnTo>
                  <a:cubicBezTo>
                    <a:pt x="69" y="62514"/>
                    <a:pt x="103" y="62548"/>
                    <a:pt x="171" y="62548"/>
                  </a:cubicBezTo>
                  <a:cubicBezTo>
                    <a:pt x="206" y="62548"/>
                    <a:pt x="240" y="62514"/>
                    <a:pt x="240" y="62480"/>
                  </a:cubicBezTo>
                  <a:lnTo>
                    <a:pt x="240" y="62343"/>
                  </a:lnTo>
                  <a:cubicBezTo>
                    <a:pt x="240" y="62309"/>
                    <a:pt x="206" y="62275"/>
                    <a:pt x="171" y="62275"/>
                  </a:cubicBezTo>
                  <a:close/>
                  <a:moveTo>
                    <a:pt x="88175" y="62446"/>
                  </a:moveTo>
                  <a:cubicBezTo>
                    <a:pt x="88141" y="62446"/>
                    <a:pt x="88072" y="62480"/>
                    <a:pt x="88072" y="62514"/>
                  </a:cubicBezTo>
                  <a:lnTo>
                    <a:pt x="88072" y="62616"/>
                  </a:lnTo>
                  <a:cubicBezTo>
                    <a:pt x="88072" y="62685"/>
                    <a:pt x="88141" y="62719"/>
                    <a:pt x="88175" y="62719"/>
                  </a:cubicBezTo>
                  <a:cubicBezTo>
                    <a:pt x="88209" y="62719"/>
                    <a:pt x="88243" y="62685"/>
                    <a:pt x="88243" y="62616"/>
                  </a:cubicBezTo>
                  <a:lnTo>
                    <a:pt x="88243" y="62514"/>
                  </a:lnTo>
                  <a:cubicBezTo>
                    <a:pt x="88243" y="62480"/>
                    <a:pt x="88209" y="62446"/>
                    <a:pt x="88175" y="62446"/>
                  </a:cubicBezTo>
                  <a:close/>
                  <a:moveTo>
                    <a:pt x="171" y="62855"/>
                  </a:moveTo>
                  <a:cubicBezTo>
                    <a:pt x="103" y="62855"/>
                    <a:pt x="69" y="62889"/>
                    <a:pt x="69" y="62924"/>
                  </a:cubicBezTo>
                  <a:lnTo>
                    <a:pt x="69" y="63026"/>
                  </a:lnTo>
                  <a:cubicBezTo>
                    <a:pt x="69" y="63094"/>
                    <a:pt x="103" y="63128"/>
                    <a:pt x="171" y="63128"/>
                  </a:cubicBezTo>
                  <a:cubicBezTo>
                    <a:pt x="206" y="63128"/>
                    <a:pt x="240" y="63094"/>
                    <a:pt x="240" y="63026"/>
                  </a:cubicBezTo>
                  <a:lnTo>
                    <a:pt x="240" y="62924"/>
                  </a:lnTo>
                  <a:cubicBezTo>
                    <a:pt x="240" y="62889"/>
                    <a:pt x="206" y="62855"/>
                    <a:pt x="171" y="62855"/>
                  </a:cubicBezTo>
                  <a:close/>
                  <a:moveTo>
                    <a:pt x="88175" y="62992"/>
                  </a:moveTo>
                  <a:cubicBezTo>
                    <a:pt x="88141" y="62992"/>
                    <a:pt x="88072" y="63060"/>
                    <a:pt x="88072" y="63094"/>
                  </a:cubicBezTo>
                  <a:lnTo>
                    <a:pt x="88072" y="63197"/>
                  </a:lnTo>
                  <a:cubicBezTo>
                    <a:pt x="88072" y="63265"/>
                    <a:pt x="88141" y="63299"/>
                    <a:pt x="88175" y="63299"/>
                  </a:cubicBezTo>
                  <a:cubicBezTo>
                    <a:pt x="88209" y="63299"/>
                    <a:pt x="88243" y="63265"/>
                    <a:pt x="88243" y="63197"/>
                  </a:cubicBezTo>
                  <a:lnTo>
                    <a:pt x="88243" y="63094"/>
                  </a:lnTo>
                  <a:cubicBezTo>
                    <a:pt x="88243" y="63060"/>
                    <a:pt x="88209" y="62992"/>
                    <a:pt x="88175" y="62992"/>
                  </a:cubicBezTo>
                  <a:close/>
                  <a:moveTo>
                    <a:pt x="171" y="63401"/>
                  </a:moveTo>
                  <a:cubicBezTo>
                    <a:pt x="103" y="63401"/>
                    <a:pt x="69" y="63435"/>
                    <a:pt x="69" y="63504"/>
                  </a:cubicBezTo>
                  <a:lnTo>
                    <a:pt x="69" y="63606"/>
                  </a:lnTo>
                  <a:cubicBezTo>
                    <a:pt x="69" y="63674"/>
                    <a:pt x="103" y="63708"/>
                    <a:pt x="171" y="63708"/>
                  </a:cubicBezTo>
                  <a:cubicBezTo>
                    <a:pt x="206" y="63708"/>
                    <a:pt x="240" y="63674"/>
                    <a:pt x="240" y="63606"/>
                  </a:cubicBezTo>
                  <a:lnTo>
                    <a:pt x="240" y="63504"/>
                  </a:lnTo>
                  <a:cubicBezTo>
                    <a:pt x="240" y="63435"/>
                    <a:pt x="206" y="63401"/>
                    <a:pt x="171" y="63401"/>
                  </a:cubicBezTo>
                  <a:close/>
                  <a:moveTo>
                    <a:pt x="88175" y="63572"/>
                  </a:moveTo>
                  <a:cubicBezTo>
                    <a:pt x="88141" y="63572"/>
                    <a:pt x="88072" y="63606"/>
                    <a:pt x="88072" y="63674"/>
                  </a:cubicBezTo>
                  <a:lnTo>
                    <a:pt x="88072" y="63777"/>
                  </a:lnTo>
                  <a:cubicBezTo>
                    <a:pt x="88072" y="63811"/>
                    <a:pt x="88141" y="63879"/>
                    <a:pt x="88175" y="63879"/>
                  </a:cubicBezTo>
                  <a:cubicBezTo>
                    <a:pt x="88209" y="63879"/>
                    <a:pt x="88243" y="63811"/>
                    <a:pt x="88243" y="63777"/>
                  </a:cubicBezTo>
                  <a:lnTo>
                    <a:pt x="88243" y="63674"/>
                  </a:lnTo>
                  <a:cubicBezTo>
                    <a:pt x="88243" y="63606"/>
                    <a:pt x="88209" y="63572"/>
                    <a:pt x="88175" y="63572"/>
                  </a:cubicBezTo>
                  <a:close/>
                  <a:moveTo>
                    <a:pt x="171" y="63981"/>
                  </a:moveTo>
                  <a:cubicBezTo>
                    <a:pt x="103" y="63981"/>
                    <a:pt x="69" y="64015"/>
                    <a:pt x="69" y="64084"/>
                  </a:cubicBezTo>
                  <a:lnTo>
                    <a:pt x="69" y="64186"/>
                  </a:lnTo>
                  <a:cubicBezTo>
                    <a:pt x="69" y="64220"/>
                    <a:pt x="103" y="64254"/>
                    <a:pt x="171" y="64254"/>
                  </a:cubicBezTo>
                  <a:cubicBezTo>
                    <a:pt x="206" y="64254"/>
                    <a:pt x="240" y="64220"/>
                    <a:pt x="240" y="64186"/>
                  </a:cubicBezTo>
                  <a:lnTo>
                    <a:pt x="240" y="64084"/>
                  </a:lnTo>
                  <a:cubicBezTo>
                    <a:pt x="240" y="64015"/>
                    <a:pt x="206" y="63981"/>
                    <a:pt x="171" y="63981"/>
                  </a:cubicBezTo>
                  <a:close/>
                  <a:moveTo>
                    <a:pt x="88175" y="64152"/>
                  </a:moveTo>
                  <a:cubicBezTo>
                    <a:pt x="88141" y="64152"/>
                    <a:pt x="88072" y="64186"/>
                    <a:pt x="88072" y="64220"/>
                  </a:cubicBezTo>
                  <a:lnTo>
                    <a:pt x="88072" y="64357"/>
                  </a:lnTo>
                  <a:cubicBezTo>
                    <a:pt x="88072" y="64391"/>
                    <a:pt x="88141" y="64425"/>
                    <a:pt x="88175" y="64425"/>
                  </a:cubicBezTo>
                  <a:cubicBezTo>
                    <a:pt x="88209" y="64425"/>
                    <a:pt x="88243" y="64391"/>
                    <a:pt x="88243" y="64357"/>
                  </a:cubicBezTo>
                  <a:lnTo>
                    <a:pt x="88243" y="64220"/>
                  </a:lnTo>
                  <a:cubicBezTo>
                    <a:pt x="88243" y="64186"/>
                    <a:pt x="88209" y="64152"/>
                    <a:pt x="88175" y="64152"/>
                  </a:cubicBezTo>
                  <a:close/>
                  <a:moveTo>
                    <a:pt x="171" y="64561"/>
                  </a:moveTo>
                  <a:cubicBezTo>
                    <a:pt x="103" y="64561"/>
                    <a:pt x="69" y="64596"/>
                    <a:pt x="69" y="64630"/>
                  </a:cubicBezTo>
                  <a:lnTo>
                    <a:pt x="69" y="64766"/>
                  </a:lnTo>
                  <a:cubicBezTo>
                    <a:pt x="69" y="64800"/>
                    <a:pt x="103" y="64834"/>
                    <a:pt x="171" y="64834"/>
                  </a:cubicBezTo>
                  <a:cubicBezTo>
                    <a:pt x="206" y="64834"/>
                    <a:pt x="240" y="64800"/>
                    <a:pt x="240" y="64766"/>
                  </a:cubicBezTo>
                  <a:lnTo>
                    <a:pt x="240" y="64630"/>
                  </a:lnTo>
                  <a:cubicBezTo>
                    <a:pt x="240" y="64596"/>
                    <a:pt x="206" y="64561"/>
                    <a:pt x="171" y="64561"/>
                  </a:cubicBezTo>
                  <a:close/>
                  <a:moveTo>
                    <a:pt x="88175" y="64732"/>
                  </a:moveTo>
                  <a:cubicBezTo>
                    <a:pt x="88141" y="64732"/>
                    <a:pt x="88072" y="64766"/>
                    <a:pt x="88072" y="64800"/>
                  </a:cubicBezTo>
                  <a:lnTo>
                    <a:pt x="88072" y="64937"/>
                  </a:lnTo>
                  <a:cubicBezTo>
                    <a:pt x="88072" y="64971"/>
                    <a:pt x="88141" y="65005"/>
                    <a:pt x="88175" y="65005"/>
                  </a:cubicBezTo>
                  <a:cubicBezTo>
                    <a:pt x="88209" y="65005"/>
                    <a:pt x="88243" y="64971"/>
                    <a:pt x="88243" y="64937"/>
                  </a:cubicBezTo>
                  <a:lnTo>
                    <a:pt x="88243" y="64800"/>
                  </a:lnTo>
                  <a:cubicBezTo>
                    <a:pt x="88243" y="64766"/>
                    <a:pt x="88209" y="64732"/>
                    <a:pt x="88175" y="64732"/>
                  </a:cubicBezTo>
                  <a:close/>
                  <a:moveTo>
                    <a:pt x="137" y="65142"/>
                  </a:moveTo>
                  <a:cubicBezTo>
                    <a:pt x="103" y="65142"/>
                    <a:pt x="69" y="65176"/>
                    <a:pt x="69" y="65210"/>
                  </a:cubicBezTo>
                  <a:lnTo>
                    <a:pt x="69" y="65346"/>
                  </a:lnTo>
                  <a:cubicBezTo>
                    <a:pt x="69" y="65380"/>
                    <a:pt x="103" y="65415"/>
                    <a:pt x="137" y="65415"/>
                  </a:cubicBezTo>
                  <a:cubicBezTo>
                    <a:pt x="206" y="65415"/>
                    <a:pt x="240" y="65380"/>
                    <a:pt x="240" y="65346"/>
                  </a:cubicBezTo>
                  <a:lnTo>
                    <a:pt x="240" y="65210"/>
                  </a:lnTo>
                  <a:cubicBezTo>
                    <a:pt x="240" y="65176"/>
                    <a:pt x="206" y="65142"/>
                    <a:pt x="137" y="65142"/>
                  </a:cubicBezTo>
                  <a:close/>
                  <a:moveTo>
                    <a:pt x="88175" y="65312"/>
                  </a:moveTo>
                  <a:cubicBezTo>
                    <a:pt x="88141" y="65312"/>
                    <a:pt x="88072" y="65346"/>
                    <a:pt x="88072" y="65380"/>
                  </a:cubicBezTo>
                  <a:lnTo>
                    <a:pt x="88072" y="65483"/>
                  </a:lnTo>
                  <a:cubicBezTo>
                    <a:pt x="88072" y="65551"/>
                    <a:pt x="88141" y="65585"/>
                    <a:pt x="88175" y="65585"/>
                  </a:cubicBezTo>
                  <a:cubicBezTo>
                    <a:pt x="88209" y="65585"/>
                    <a:pt x="88243" y="65551"/>
                    <a:pt x="88243" y="65483"/>
                  </a:cubicBezTo>
                  <a:lnTo>
                    <a:pt x="88243" y="65380"/>
                  </a:lnTo>
                  <a:cubicBezTo>
                    <a:pt x="88243" y="65346"/>
                    <a:pt x="88209" y="65312"/>
                    <a:pt x="88175" y="65312"/>
                  </a:cubicBezTo>
                  <a:close/>
                  <a:moveTo>
                    <a:pt x="137" y="65688"/>
                  </a:moveTo>
                  <a:cubicBezTo>
                    <a:pt x="103" y="65688"/>
                    <a:pt x="69" y="65756"/>
                    <a:pt x="69" y="65790"/>
                  </a:cubicBezTo>
                  <a:lnTo>
                    <a:pt x="69" y="65892"/>
                  </a:lnTo>
                  <a:cubicBezTo>
                    <a:pt x="69" y="65960"/>
                    <a:pt x="103" y="65995"/>
                    <a:pt x="137" y="65995"/>
                  </a:cubicBezTo>
                  <a:cubicBezTo>
                    <a:pt x="206" y="65995"/>
                    <a:pt x="240" y="65960"/>
                    <a:pt x="240" y="65892"/>
                  </a:cubicBezTo>
                  <a:lnTo>
                    <a:pt x="240" y="65790"/>
                  </a:lnTo>
                  <a:cubicBezTo>
                    <a:pt x="240" y="65756"/>
                    <a:pt x="206" y="65688"/>
                    <a:pt x="137" y="65688"/>
                  </a:cubicBezTo>
                  <a:close/>
                  <a:moveTo>
                    <a:pt x="88175" y="65858"/>
                  </a:moveTo>
                  <a:cubicBezTo>
                    <a:pt x="88141" y="65858"/>
                    <a:pt x="88072" y="65892"/>
                    <a:pt x="88072" y="65960"/>
                  </a:cubicBezTo>
                  <a:lnTo>
                    <a:pt x="88072" y="66063"/>
                  </a:lnTo>
                  <a:cubicBezTo>
                    <a:pt x="88072" y="66131"/>
                    <a:pt x="88141" y="66165"/>
                    <a:pt x="88175" y="66165"/>
                  </a:cubicBezTo>
                  <a:cubicBezTo>
                    <a:pt x="88209" y="66165"/>
                    <a:pt x="88243" y="66131"/>
                    <a:pt x="88243" y="66063"/>
                  </a:cubicBezTo>
                  <a:lnTo>
                    <a:pt x="88243" y="65960"/>
                  </a:lnTo>
                  <a:cubicBezTo>
                    <a:pt x="88243" y="65892"/>
                    <a:pt x="88209" y="65858"/>
                    <a:pt x="88175" y="65858"/>
                  </a:cubicBezTo>
                  <a:close/>
                  <a:moveTo>
                    <a:pt x="137" y="66268"/>
                  </a:moveTo>
                  <a:cubicBezTo>
                    <a:pt x="103" y="66268"/>
                    <a:pt x="69" y="66302"/>
                    <a:pt x="69" y="66370"/>
                  </a:cubicBezTo>
                  <a:lnTo>
                    <a:pt x="69" y="66472"/>
                  </a:lnTo>
                  <a:cubicBezTo>
                    <a:pt x="69" y="66506"/>
                    <a:pt x="103" y="66575"/>
                    <a:pt x="137" y="66575"/>
                  </a:cubicBezTo>
                  <a:cubicBezTo>
                    <a:pt x="206" y="66575"/>
                    <a:pt x="240" y="66506"/>
                    <a:pt x="240" y="66472"/>
                  </a:cubicBezTo>
                  <a:lnTo>
                    <a:pt x="240" y="66370"/>
                  </a:lnTo>
                  <a:cubicBezTo>
                    <a:pt x="240" y="66302"/>
                    <a:pt x="206" y="66268"/>
                    <a:pt x="137" y="66268"/>
                  </a:cubicBezTo>
                  <a:close/>
                  <a:moveTo>
                    <a:pt x="88175" y="66438"/>
                  </a:moveTo>
                  <a:cubicBezTo>
                    <a:pt x="88141" y="66438"/>
                    <a:pt x="88072" y="66472"/>
                    <a:pt x="88072" y="66541"/>
                  </a:cubicBezTo>
                  <a:lnTo>
                    <a:pt x="88072" y="66643"/>
                  </a:lnTo>
                  <a:cubicBezTo>
                    <a:pt x="88072" y="66677"/>
                    <a:pt x="88141" y="66711"/>
                    <a:pt x="88175" y="66711"/>
                  </a:cubicBezTo>
                  <a:cubicBezTo>
                    <a:pt x="88209" y="66711"/>
                    <a:pt x="88243" y="66677"/>
                    <a:pt x="88243" y="66643"/>
                  </a:cubicBezTo>
                  <a:lnTo>
                    <a:pt x="88243" y="66541"/>
                  </a:lnTo>
                  <a:cubicBezTo>
                    <a:pt x="88243" y="66472"/>
                    <a:pt x="88209" y="66438"/>
                    <a:pt x="88175" y="66438"/>
                  </a:cubicBezTo>
                  <a:close/>
                  <a:moveTo>
                    <a:pt x="137" y="66848"/>
                  </a:moveTo>
                  <a:cubicBezTo>
                    <a:pt x="103" y="66848"/>
                    <a:pt x="69" y="66882"/>
                    <a:pt x="69" y="66950"/>
                  </a:cubicBezTo>
                  <a:lnTo>
                    <a:pt x="69" y="67052"/>
                  </a:lnTo>
                  <a:cubicBezTo>
                    <a:pt x="69" y="67087"/>
                    <a:pt x="103" y="67121"/>
                    <a:pt x="137" y="67121"/>
                  </a:cubicBezTo>
                  <a:cubicBezTo>
                    <a:pt x="206" y="67121"/>
                    <a:pt x="240" y="67087"/>
                    <a:pt x="240" y="67052"/>
                  </a:cubicBezTo>
                  <a:lnTo>
                    <a:pt x="240" y="66950"/>
                  </a:lnTo>
                  <a:cubicBezTo>
                    <a:pt x="240" y="66882"/>
                    <a:pt x="206" y="66848"/>
                    <a:pt x="137" y="66848"/>
                  </a:cubicBezTo>
                  <a:close/>
                  <a:moveTo>
                    <a:pt x="88175" y="67018"/>
                  </a:moveTo>
                  <a:cubicBezTo>
                    <a:pt x="88141" y="67018"/>
                    <a:pt x="88072" y="67052"/>
                    <a:pt x="88072" y="67087"/>
                  </a:cubicBezTo>
                  <a:lnTo>
                    <a:pt x="88072" y="67223"/>
                  </a:lnTo>
                  <a:cubicBezTo>
                    <a:pt x="88072" y="67257"/>
                    <a:pt x="88141" y="67291"/>
                    <a:pt x="88175" y="67291"/>
                  </a:cubicBezTo>
                  <a:cubicBezTo>
                    <a:pt x="88209" y="67291"/>
                    <a:pt x="88243" y="67257"/>
                    <a:pt x="88243" y="67223"/>
                  </a:cubicBezTo>
                  <a:lnTo>
                    <a:pt x="88243" y="67087"/>
                  </a:lnTo>
                  <a:cubicBezTo>
                    <a:pt x="88243" y="67052"/>
                    <a:pt x="88209" y="67018"/>
                    <a:pt x="88175" y="67018"/>
                  </a:cubicBezTo>
                  <a:close/>
                  <a:moveTo>
                    <a:pt x="137" y="67428"/>
                  </a:moveTo>
                  <a:cubicBezTo>
                    <a:pt x="103" y="67428"/>
                    <a:pt x="69" y="67462"/>
                    <a:pt x="69" y="67496"/>
                  </a:cubicBezTo>
                  <a:lnTo>
                    <a:pt x="69" y="67633"/>
                  </a:lnTo>
                  <a:cubicBezTo>
                    <a:pt x="69" y="67667"/>
                    <a:pt x="103" y="67701"/>
                    <a:pt x="137" y="67701"/>
                  </a:cubicBezTo>
                  <a:cubicBezTo>
                    <a:pt x="206" y="67701"/>
                    <a:pt x="240" y="67667"/>
                    <a:pt x="240" y="67633"/>
                  </a:cubicBezTo>
                  <a:lnTo>
                    <a:pt x="240" y="67496"/>
                  </a:lnTo>
                  <a:cubicBezTo>
                    <a:pt x="240" y="67462"/>
                    <a:pt x="206" y="67428"/>
                    <a:pt x="137" y="67428"/>
                  </a:cubicBezTo>
                  <a:close/>
                  <a:moveTo>
                    <a:pt x="88175" y="67598"/>
                  </a:moveTo>
                  <a:cubicBezTo>
                    <a:pt x="88141" y="67598"/>
                    <a:pt x="88072" y="67633"/>
                    <a:pt x="88072" y="67667"/>
                  </a:cubicBezTo>
                  <a:lnTo>
                    <a:pt x="88072" y="67769"/>
                  </a:lnTo>
                  <a:cubicBezTo>
                    <a:pt x="88072" y="67837"/>
                    <a:pt x="88141" y="67871"/>
                    <a:pt x="88175" y="67871"/>
                  </a:cubicBezTo>
                  <a:cubicBezTo>
                    <a:pt x="88209" y="67871"/>
                    <a:pt x="88243" y="67837"/>
                    <a:pt x="88243" y="67769"/>
                  </a:cubicBezTo>
                  <a:lnTo>
                    <a:pt x="88243" y="67667"/>
                  </a:lnTo>
                  <a:cubicBezTo>
                    <a:pt x="88243" y="67633"/>
                    <a:pt x="88209" y="67598"/>
                    <a:pt x="88175" y="67598"/>
                  </a:cubicBezTo>
                  <a:close/>
                  <a:moveTo>
                    <a:pt x="137" y="68008"/>
                  </a:moveTo>
                  <a:cubicBezTo>
                    <a:pt x="103" y="68008"/>
                    <a:pt x="69" y="68042"/>
                    <a:pt x="69" y="68076"/>
                  </a:cubicBezTo>
                  <a:lnTo>
                    <a:pt x="69" y="68178"/>
                  </a:lnTo>
                  <a:cubicBezTo>
                    <a:pt x="69" y="68247"/>
                    <a:pt x="103" y="68281"/>
                    <a:pt x="137" y="68281"/>
                  </a:cubicBezTo>
                  <a:cubicBezTo>
                    <a:pt x="206" y="68281"/>
                    <a:pt x="240" y="68247"/>
                    <a:pt x="240" y="68178"/>
                  </a:cubicBezTo>
                  <a:lnTo>
                    <a:pt x="240" y="68076"/>
                  </a:lnTo>
                  <a:cubicBezTo>
                    <a:pt x="240" y="68042"/>
                    <a:pt x="206" y="68008"/>
                    <a:pt x="137" y="68008"/>
                  </a:cubicBezTo>
                  <a:close/>
                  <a:moveTo>
                    <a:pt x="88175" y="68144"/>
                  </a:moveTo>
                  <a:cubicBezTo>
                    <a:pt x="88141" y="68144"/>
                    <a:pt x="88072" y="68213"/>
                    <a:pt x="88072" y="68247"/>
                  </a:cubicBezTo>
                  <a:lnTo>
                    <a:pt x="88072" y="68349"/>
                  </a:lnTo>
                  <a:cubicBezTo>
                    <a:pt x="88072" y="68417"/>
                    <a:pt x="88141" y="68451"/>
                    <a:pt x="88175" y="68451"/>
                  </a:cubicBezTo>
                  <a:cubicBezTo>
                    <a:pt x="88209" y="68451"/>
                    <a:pt x="88243" y="68417"/>
                    <a:pt x="88243" y="68349"/>
                  </a:cubicBezTo>
                  <a:lnTo>
                    <a:pt x="88243" y="68247"/>
                  </a:lnTo>
                  <a:cubicBezTo>
                    <a:pt x="88243" y="68213"/>
                    <a:pt x="88209" y="68144"/>
                    <a:pt x="88175" y="68144"/>
                  </a:cubicBezTo>
                  <a:close/>
                  <a:moveTo>
                    <a:pt x="137" y="68554"/>
                  </a:moveTo>
                  <a:cubicBezTo>
                    <a:pt x="103" y="68554"/>
                    <a:pt x="69" y="68588"/>
                    <a:pt x="69" y="68656"/>
                  </a:cubicBezTo>
                  <a:lnTo>
                    <a:pt x="69" y="68759"/>
                  </a:lnTo>
                  <a:cubicBezTo>
                    <a:pt x="69" y="68827"/>
                    <a:pt x="103" y="68861"/>
                    <a:pt x="137" y="68861"/>
                  </a:cubicBezTo>
                  <a:cubicBezTo>
                    <a:pt x="206" y="68861"/>
                    <a:pt x="240" y="68827"/>
                    <a:pt x="240" y="68759"/>
                  </a:cubicBezTo>
                  <a:lnTo>
                    <a:pt x="240" y="68656"/>
                  </a:lnTo>
                  <a:cubicBezTo>
                    <a:pt x="240" y="68588"/>
                    <a:pt x="206" y="68554"/>
                    <a:pt x="137" y="68554"/>
                  </a:cubicBezTo>
                  <a:close/>
                  <a:moveTo>
                    <a:pt x="88175" y="68724"/>
                  </a:moveTo>
                  <a:cubicBezTo>
                    <a:pt x="88141" y="68724"/>
                    <a:pt x="88072" y="68759"/>
                    <a:pt x="88072" y="68827"/>
                  </a:cubicBezTo>
                  <a:lnTo>
                    <a:pt x="88072" y="68929"/>
                  </a:lnTo>
                  <a:cubicBezTo>
                    <a:pt x="88072" y="68963"/>
                    <a:pt x="88141" y="69032"/>
                    <a:pt x="88175" y="69032"/>
                  </a:cubicBezTo>
                  <a:cubicBezTo>
                    <a:pt x="88209" y="69032"/>
                    <a:pt x="88243" y="68963"/>
                    <a:pt x="88243" y="68929"/>
                  </a:cubicBezTo>
                  <a:lnTo>
                    <a:pt x="88243" y="68827"/>
                  </a:lnTo>
                  <a:cubicBezTo>
                    <a:pt x="88243" y="68759"/>
                    <a:pt x="88209" y="68724"/>
                    <a:pt x="88175" y="68724"/>
                  </a:cubicBezTo>
                  <a:close/>
                  <a:moveTo>
                    <a:pt x="137" y="69134"/>
                  </a:moveTo>
                  <a:cubicBezTo>
                    <a:pt x="103" y="69134"/>
                    <a:pt x="69" y="69168"/>
                    <a:pt x="69" y="69236"/>
                  </a:cubicBezTo>
                  <a:lnTo>
                    <a:pt x="69" y="69339"/>
                  </a:lnTo>
                  <a:cubicBezTo>
                    <a:pt x="69" y="69373"/>
                    <a:pt x="103" y="69441"/>
                    <a:pt x="137" y="69441"/>
                  </a:cubicBezTo>
                  <a:cubicBezTo>
                    <a:pt x="171" y="69441"/>
                    <a:pt x="240" y="69373"/>
                    <a:pt x="240" y="69339"/>
                  </a:cubicBezTo>
                  <a:lnTo>
                    <a:pt x="240" y="69236"/>
                  </a:lnTo>
                  <a:cubicBezTo>
                    <a:pt x="240" y="69168"/>
                    <a:pt x="171" y="69134"/>
                    <a:pt x="137" y="69134"/>
                  </a:cubicBezTo>
                  <a:close/>
                  <a:moveTo>
                    <a:pt x="88175" y="69305"/>
                  </a:moveTo>
                  <a:cubicBezTo>
                    <a:pt x="88141" y="69305"/>
                    <a:pt x="88072" y="69339"/>
                    <a:pt x="88072" y="69373"/>
                  </a:cubicBezTo>
                  <a:lnTo>
                    <a:pt x="88072" y="69509"/>
                  </a:lnTo>
                  <a:cubicBezTo>
                    <a:pt x="88072" y="69543"/>
                    <a:pt x="88141" y="69578"/>
                    <a:pt x="88175" y="69578"/>
                  </a:cubicBezTo>
                  <a:cubicBezTo>
                    <a:pt x="88209" y="69578"/>
                    <a:pt x="88243" y="69543"/>
                    <a:pt x="88243" y="69509"/>
                  </a:cubicBezTo>
                  <a:lnTo>
                    <a:pt x="88243" y="69373"/>
                  </a:lnTo>
                  <a:cubicBezTo>
                    <a:pt x="88243" y="69339"/>
                    <a:pt x="88209" y="69305"/>
                    <a:pt x="88175" y="69305"/>
                  </a:cubicBezTo>
                  <a:close/>
                  <a:moveTo>
                    <a:pt x="137" y="69714"/>
                  </a:moveTo>
                  <a:cubicBezTo>
                    <a:pt x="103" y="69714"/>
                    <a:pt x="69" y="69748"/>
                    <a:pt x="69" y="69782"/>
                  </a:cubicBezTo>
                  <a:lnTo>
                    <a:pt x="69" y="69919"/>
                  </a:lnTo>
                  <a:cubicBezTo>
                    <a:pt x="35" y="69953"/>
                    <a:pt x="103" y="69987"/>
                    <a:pt x="137" y="69987"/>
                  </a:cubicBezTo>
                  <a:cubicBezTo>
                    <a:pt x="171" y="69987"/>
                    <a:pt x="240" y="69953"/>
                    <a:pt x="240" y="69919"/>
                  </a:cubicBezTo>
                  <a:lnTo>
                    <a:pt x="240" y="69782"/>
                  </a:lnTo>
                  <a:cubicBezTo>
                    <a:pt x="240" y="69748"/>
                    <a:pt x="171" y="69714"/>
                    <a:pt x="137" y="69714"/>
                  </a:cubicBezTo>
                  <a:close/>
                  <a:moveTo>
                    <a:pt x="88175" y="69885"/>
                  </a:moveTo>
                  <a:cubicBezTo>
                    <a:pt x="88141" y="69885"/>
                    <a:pt x="88072" y="69919"/>
                    <a:pt x="88072" y="69953"/>
                  </a:cubicBezTo>
                  <a:lnTo>
                    <a:pt x="88072" y="70089"/>
                  </a:lnTo>
                  <a:cubicBezTo>
                    <a:pt x="88072" y="70124"/>
                    <a:pt x="88141" y="70158"/>
                    <a:pt x="88175" y="70158"/>
                  </a:cubicBezTo>
                  <a:cubicBezTo>
                    <a:pt x="88209" y="70158"/>
                    <a:pt x="88243" y="70124"/>
                    <a:pt x="88243" y="70089"/>
                  </a:cubicBezTo>
                  <a:lnTo>
                    <a:pt x="88243" y="69953"/>
                  </a:lnTo>
                  <a:cubicBezTo>
                    <a:pt x="88243" y="69919"/>
                    <a:pt x="88209" y="69885"/>
                    <a:pt x="88175" y="69885"/>
                  </a:cubicBezTo>
                  <a:close/>
                  <a:moveTo>
                    <a:pt x="137" y="70294"/>
                  </a:moveTo>
                  <a:cubicBezTo>
                    <a:pt x="103" y="70294"/>
                    <a:pt x="35" y="70328"/>
                    <a:pt x="35" y="70362"/>
                  </a:cubicBezTo>
                  <a:lnTo>
                    <a:pt x="35" y="70499"/>
                  </a:lnTo>
                  <a:cubicBezTo>
                    <a:pt x="35" y="70533"/>
                    <a:pt x="103" y="70567"/>
                    <a:pt x="137" y="70567"/>
                  </a:cubicBezTo>
                  <a:cubicBezTo>
                    <a:pt x="171" y="70567"/>
                    <a:pt x="206" y="70533"/>
                    <a:pt x="206" y="70499"/>
                  </a:cubicBezTo>
                  <a:lnTo>
                    <a:pt x="206" y="70362"/>
                  </a:lnTo>
                  <a:cubicBezTo>
                    <a:pt x="206" y="70328"/>
                    <a:pt x="171" y="70294"/>
                    <a:pt x="137" y="70294"/>
                  </a:cubicBezTo>
                  <a:close/>
                  <a:moveTo>
                    <a:pt x="88175" y="70431"/>
                  </a:moveTo>
                  <a:cubicBezTo>
                    <a:pt x="88141" y="70431"/>
                    <a:pt x="88072" y="70499"/>
                    <a:pt x="88072" y="70533"/>
                  </a:cubicBezTo>
                  <a:lnTo>
                    <a:pt x="88072" y="70635"/>
                  </a:lnTo>
                  <a:cubicBezTo>
                    <a:pt x="88072" y="70704"/>
                    <a:pt x="88141" y="70738"/>
                    <a:pt x="88175" y="70738"/>
                  </a:cubicBezTo>
                  <a:cubicBezTo>
                    <a:pt x="88209" y="70738"/>
                    <a:pt x="88243" y="70704"/>
                    <a:pt x="88243" y="70635"/>
                  </a:cubicBezTo>
                  <a:lnTo>
                    <a:pt x="88243" y="70533"/>
                  </a:lnTo>
                  <a:cubicBezTo>
                    <a:pt x="88243" y="70499"/>
                    <a:pt x="88209" y="70431"/>
                    <a:pt x="88175" y="70431"/>
                  </a:cubicBezTo>
                  <a:close/>
                  <a:moveTo>
                    <a:pt x="137" y="70840"/>
                  </a:moveTo>
                  <a:cubicBezTo>
                    <a:pt x="103" y="70840"/>
                    <a:pt x="35" y="70908"/>
                    <a:pt x="35" y="70942"/>
                  </a:cubicBezTo>
                  <a:lnTo>
                    <a:pt x="35" y="71045"/>
                  </a:lnTo>
                  <a:cubicBezTo>
                    <a:pt x="35" y="71113"/>
                    <a:pt x="103" y="71147"/>
                    <a:pt x="137" y="71147"/>
                  </a:cubicBezTo>
                  <a:cubicBezTo>
                    <a:pt x="171" y="71147"/>
                    <a:pt x="206" y="71113"/>
                    <a:pt x="206" y="71045"/>
                  </a:cubicBezTo>
                  <a:lnTo>
                    <a:pt x="206" y="70942"/>
                  </a:lnTo>
                  <a:cubicBezTo>
                    <a:pt x="206" y="70908"/>
                    <a:pt x="171" y="70840"/>
                    <a:pt x="137" y="70840"/>
                  </a:cubicBezTo>
                  <a:close/>
                  <a:moveTo>
                    <a:pt x="88175" y="71011"/>
                  </a:moveTo>
                  <a:cubicBezTo>
                    <a:pt x="88141" y="71011"/>
                    <a:pt x="88072" y="71045"/>
                    <a:pt x="88072" y="71113"/>
                  </a:cubicBezTo>
                  <a:lnTo>
                    <a:pt x="88072" y="71215"/>
                  </a:lnTo>
                  <a:cubicBezTo>
                    <a:pt x="88072" y="71284"/>
                    <a:pt x="88141" y="71318"/>
                    <a:pt x="88175" y="71318"/>
                  </a:cubicBezTo>
                  <a:cubicBezTo>
                    <a:pt x="88209" y="71318"/>
                    <a:pt x="88243" y="71284"/>
                    <a:pt x="88243" y="71215"/>
                  </a:cubicBezTo>
                  <a:lnTo>
                    <a:pt x="88243" y="71113"/>
                  </a:lnTo>
                  <a:cubicBezTo>
                    <a:pt x="88243" y="71045"/>
                    <a:pt x="88209" y="71011"/>
                    <a:pt x="88175" y="71011"/>
                  </a:cubicBezTo>
                  <a:close/>
                  <a:moveTo>
                    <a:pt x="137" y="71420"/>
                  </a:moveTo>
                  <a:cubicBezTo>
                    <a:pt x="69" y="71420"/>
                    <a:pt x="35" y="71454"/>
                    <a:pt x="35" y="71523"/>
                  </a:cubicBezTo>
                  <a:lnTo>
                    <a:pt x="35" y="71625"/>
                  </a:lnTo>
                  <a:cubicBezTo>
                    <a:pt x="35" y="71659"/>
                    <a:pt x="103" y="71727"/>
                    <a:pt x="137" y="71727"/>
                  </a:cubicBezTo>
                  <a:cubicBezTo>
                    <a:pt x="171" y="71727"/>
                    <a:pt x="206" y="71659"/>
                    <a:pt x="206" y="71625"/>
                  </a:cubicBezTo>
                  <a:lnTo>
                    <a:pt x="206" y="71523"/>
                  </a:lnTo>
                  <a:cubicBezTo>
                    <a:pt x="206" y="71454"/>
                    <a:pt x="171" y="71420"/>
                    <a:pt x="137" y="71420"/>
                  </a:cubicBezTo>
                  <a:close/>
                  <a:moveTo>
                    <a:pt x="88175" y="71591"/>
                  </a:moveTo>
                  <a:cubicBezTo>
                    <a:pt x="88141" y="71591"/>
                    <a:pt x="88072" y="71625"/>
                    <a:pt x="88072" y="71693"/>
                  </a:cubicBezTo>
                  <a:lnTo>
                    <a:pt x="88072" y="71796"/>
                  </a:lnTo>
                  <a:cubicBezTo>
                    <a:pt x="88072" y="71830"/>
                    <a:pt x="88141" y="71864"/>
                    <a:pt x="88175" y="71864"/>
                  </a:cubicBezTo>
                  <a:cubicBezTo>
                    <a:pt x="88209" y="71864"/>
                    <a:pt x="88243" y="71830"/>
                    <a:pt x="88243" y="71796"/>
                  </a:cubicBezTo>
                  <a:lnTo>
                    <a:pt x="88243" y="71693"/>
                  </a:lnTo>
                  <a:cubicBezTo>
                    <a:pt x="88243" y="71625"/>
                    <a:pt x="88209" y="71591"/>
                    <a:pt x="88175" y="71591"/>
                  </a:cubicBezTo>
                  <a:close/>
                  <a:moveTo>
                    <a:pt x="137" y="72000"/>
                  </a:moveTo>
                  <a:cubicBezTo>
                    <a:pt x="69" y="72000"/>
                    <a:pt x="35" y="72034"/>
                    <a:pt x="35" y="72103"/>
                  </a:cubicBezTo>
                  <a:lnTo>
                    <a:pt x="35" y="72205"/>
                  </a:lnTo>
                  <a:cubicBezTo>
                    <a:pt x="35" y="72239"/>
                    <a:pt x="69" y="72273"/>
                    <a:pt x="137" y="72273"/>
                  </a:cubicBezTo>
                  <a:cubicBezTo>
                    <a:pt x="171" y="72273"/>
                    <a:pt x="206" y="72239"/>
                    <a:pt x="206" y="72205"/>
                  </a:cubicBezTo>
                  <a:lnTo>
                    <a:pt x="206" y="72103"/>
                  </a:lnTo>
                  <a:cubicBezTo>
                    <a:pt x="206" y="72034"/>
                    <a:pt x="171" y="72000"/>
                    <a:pt x="137" y="72000"/>
                  </a:cubicBezTo>
                  <a:close/>
                  <a:moveTo>
                    <a:pt x="88175" y="72171"/>
                  </a:moveTo>
                  <a:cubicBezTo>
                    <a:pt x="88141" y="72171"/>
                    <a:pt x="88072" y="72205"/>
                    <a:pt x="88072" y="72239"/>
                  </a:cubicBezTo>
                  <a:lnTo>
                    <a:pt x="88072" y="72376"/>
                  </a:lnTo>
                  <a:cubicBezTo>
                    <a:pt x="88072" y="72410"/>
                    <a:pt x="88141" y="72444"/>
                    <a:pt x="88175" y="72444"/>
                  </a:cubicBezTo>
                  <a:cubicBezTo>
                    <a:pt x="88209" y="72444"/>
                    <a:pt x="88243" y="72410"/>
                    <a:pt x="88243" y="72376"/>
                  </a:cubicBezTo>
                  <a:lnTo>
                    <a:pt x="88243" y="72239"/>
                  </a:lnTo>
                  <a:cubicBezTo>
                    <a:pt x="88243" y="72205"/>
                    <a:pt x="88209" y="72171"/>
                    <a:pt x="88175" y="72171"/>
                  </a:cubicBezTo>
                  <a:close/>
                  <a:moveTo>
                    <a:pt x="137" y="72580"/>
                  </a:moveTo>
                  <a:cubicBezTo>
                    <a:pt x="69" y="72580"/>
                    <a:pt x="35" y="72615"/>
                    <a:pt x="35" y="72649"/>
                  </a:cubicBezTo>
                  <a:lnTo>
                    <a:pt x="35" y="72785"/>
                  </a:lnTo>
                  <a:cubicBezTo>
                    <a:pt x="35" y="72819"/>
                    <a:pt x="69" y="72853"/>
                    <a:pt x="137" y="72853"/>
                  </a:cubicBezTo>
                  <a:cubicBezTo>
                    <a:pt x="171" y="72853"/>
                    <a:pt x="206" y="72819"/>
                    <a:pt x="206" y="72785"/>
                  </a:cubicBezTo>
                  <a:lnTo>
                    <a:pt x="206" y="72649"/>
                  </a:lnTo>
                  <a:cubicBezTo>
                    <a:pt x="206" y="72615"/>
                    <a:pt x="171" y="72580"/>
                    <a:pt x="137" y="72580"/>
                  </a:cubicBezTo>
                  <a:close/>
                  <a:moveTo>
                    <a:pt x="88175" y="72751"/>
                  </a:moveTo>
                  <a:cubicBezTo>
                    <a:pt x="88141" y="72751"/>
                    <a:pt x="88072" y="72785"/>
                    <a:pt x="88072" y="72819"/>
                  </a:cubicBezTo>
                  <a:lnTo>
                    <a:pt x="88072" y="72922"/>
                  </a:lnTo>
                  <a:cubicBezTo>
                    <a:pt x="88072" y="72990"/>
                    <a:pt x="88141" y="73024"/>
                    <a:pt x="88175" y="73024"/>
                  </a:cubicBezTo>
                  <a:cubicBezTo>
                    <a:pt x="88209" y="73024"/>
                    <a:pt x="88243" y="72990"/>
                    <a:pt x="88243" y="72922"/>
                  </a:cubicBezTo>
                  <a:lnTo>
                    <a:pt x="88243" y="72819"/>
                  </a:lnTo>
                  <a:cubicBezTo>
                    <a:pt x="88243" y="72785"/>
                    <a:pt x="88209" y="72751"/>
                    <a:pt x="88175" y="72751"/>
                  </a:cubicBezTo>
                  <a:close/>
                  <a:moveTo>
                    <a:pt x="137" y="73160"/>
                  </a:moveTo>
                  <a:cubicBezTo>
                    <a:pt x="69" y="73160"/>
                    <a:pt x="35" y="73195"/>
                    <a:pt x="35" y="73229"/>
                  </a:cubicBezTo>
                  <a:lnTo>
                    <a:pt x="35" y="73331"/>
                  </a:lnTo>
                  <a:cubicBezTo>
                    <a:pt x="35" y="73399"/>
                    <a:pt x="69" y="73433"/>
                    <a:pt x="137" y="73433"/>
                  </a:cubicBezTo>
                  <a:cubicBezTo>
                    <a:pt x="171" y="73433"/>
                    <a:pt x="206" y="73399"/>
                    <a:pt x="206" y="73331"/>
                  </a:cubicBezTo>
                  <a:lnTo>
                    <a:pt x="206" y="73229"/>
                  </a:lnTo>
                  <a:cubicBezTo>
                    <a:pt x="206" y="73195"/>
                    <a:pt x="171" y="73160"/>
                    <a:pt x="137" y="73160"/>
                  </a:cubicBezTo>
                  <a:close/>
                  <a:moveTo>
                    <a:pt x="88175" y="73297"/>
                  </a:moveTo>
                  <a:cubicBezTo>
                    <a:pt x="88141" y="73297"/>
                    <a:pt x="88072" y="73365"/>
                    <a:pt x="88072" y="73399"/>
                  </a:cubicBezTo>
                  <a:lnTo>
                    <a:pt x="88072" y="73502"/>
                  </a:lnTo>
                  <a:cubicBezTo>
                    <a:pt x="88072" y="73570"/>
                    <a:pt x="88141" y="73604"/>
                    <a:pt x="88175" y="73604"/>
                  </a:cubicBezTo>
                  <a:cubicBezTo>
                    <a:pt x="88209" y="73604"/>
                    <a:pt x="88243" y="73570"/>
                    <a:pt x="88243" y="73502"/>
                  </a:cubicBezTo>
                  <a:lnTo>
                    <a:pt x="88243" y="73399"/>
                  </a:lnTo>
                  <a:cubicBezTo>
                    <a:pt x="88243" y="73331"/>
                    <a:pt x="88209" y="73297"/>
                    <a:pt x="88175" y="73297"/>
                  </a:cubicBezTo>
                  <a:close/>
                  <a:moveTo>
                    <a:pt x="137" y="73706"/>
                  </a:moveTo>
                  <a:cubicBezTo>
                    <a:pt x="69" y="73706"/>
                    <a:pt x="35" y="73741"/>
                    <a:pt x="35" y="73809"/>
                  </a:cubicBezTo>
                  <a:lnTo>
                    <a:pt x="35" y="73911"/>
                  </a:lnTo>
                  <a:cubicBezTo>
                    <a:pt x="35" y="73979"/>
                    <a:pt x="69" y="74014"/>
                    <a:pt x="137" y="74014"/>
                  </a:cubicBezTo>
                  <a:cubicBezTo>
                    <a:pt x="171" y="74014"/>
                    <a:pt x="206" y="73979"/>
                    <a:pt x="206" y="73911"/>
                  </a:cubicBezTo>
                  <a:lnTo>
                    <a:pt x="206" y="73809"/>
                  </a:lnTo>
                  <a:cubicBezTo>
                    <a:pt x="206" y="73741"/>
                    <a:pt x="171" y="73706"/>
                    <a:pt x="137" y="73706"/>
                  </a:cubicBezTo>
                  <a:close/>
                  <a:moveTo>
                    <a:pt x="88175" y="73877"/>
                  </a:moveTo>
                  <a:cubicBezTo>
                    <a:pt x="88141" y="73877"/>
                    <a:pt x="88072" y="73911"/>
                    <a:pt x="88072" y="73979"/>
                  </a:cubicBezTo>
                  <a:lnTo>
                    <a:pt x="88072" y="74082"/>
                  </a:lnTo>
                  <a:cubicBezTo>
                    <a:pt x="88072" y="74116"/>
                    <a:pt x="88141" y="74184"/>
                    <a:pt x="88175" y="74184"/>
                  </a:cubicBezTo>
                  <a:cubicBezTo>
                    <a:pt x="88209" y="74184"/>
                    <a:pt x="88243" y="74116"/>
                    <a:pt x="88243" y="74082"/>
                  </a:cubicBezTo>
                  <a:lnTo>
                    <a:pt x="88243" y="73979"/>
                  </a:lnTo>
                  <a:cubicBezTo>
                    <a:pt x="88243" y="73911"/>
                    <a:pt x="88209" y="73877"/>
                    <a:pt x="88175" y="73877"/>
                  </a:cubicBezTo>
                  <a:close/>
                  <a:moveTo>
                    <a:pt x="137" y="74287"/>
                  </a:moveTo>
                  <a:cubicBezTo>
                    <a:pt x="69" y="74287"/>
                    <a:pt x="35" y="74321"/>
                    <a:pt x="35" y="74389"/>
                  </a:cubicBezTo>
                  <a:lnTo>
                    <a:pt x="35" y="74491"/>
                  </a:lnTo>
                  <a:cubicBezTo>
                    <a:pt x="35" y="74525"/>
                    <a:pt x="69" y="74560"/>
                    <a:pt x="137" y="74560"/>
                  </a:cubicBezTo>
                  <a:cubicBezTo>
                    <a:pt x="171" y="74560"/>
                    <a:pt x="206" y="74525"/>
                    <a:pt x="206" y="74491"/>
                  </a:cubicBezTo>
                  <a:lnTo>
                    <a:pt x="206" y="74389"/>
                  </a:lnTo>
                  <a:cubicBezTo>
                    <a:pt x="206" y="74321"/>
                    <a:pt x="171" y="74287"/>
                    <a:pt x="137" y="74287"/>
                  </a:cubicBezTo>
                  <a:close/>
                  <a:moveTo>
                    <a:pt x="88175" y="74457"/>
                  </a:moveTo>
                  <a:cubicBezTo>
                    <a:pt x="88141" y="74457"/>
                    <a:pt x="88072" y="74491"/>
                    <a:pt x="88072" y="74525"/>
                  </a:cubicBezTo>
                  <a:lnTo>
                    <a:pt x="88072" y="74662"/>
                  </a:lnTo>
                  <a:cubicBezTo>
                    <a:pt x="88072" y="74696"/>
                    <a:pt x="88141" y="74730"/>
                    <a:pt x="88175" y="74730"/>
                  </a:cubicBezTo>
                  <a:cubicBezTo>
                    <a:pt x="88209" y="74730"/>
                    <a:pt x="88243" y="74696"/>
                    <a:pt x="88243" y="74662"/>
                  </a:cubicBezTo>
                  <a:lnTo>
                    <a:pt x="88243" y="74525"/>
                  </a:lnTo>
                  <a:cubicBezTo>
                    <a:pt x="88243" y="74491"/>
                    <a:pt x="88209" y="74457"/>
                    <a:pt x="88175" y="74457"/>
                  </a:cubicBezTo>
                  <a:close/>
                  <a:moveTo>
                    <a:pt x="137" y="74867"/>
                  </a:moveTo>
                  <a:cubicBezTo>
                    <a:pt x="69" y="74867"/>
                    <a:pt x="35" y="74901"/>
                    <a:pt x="35" y="74935"/>
                  </a:cubicBezTo>
                  <a:lnTo>
                    <a:pt x="35" y="75071"/>
                  </a:lnTo>
                  <a:cubicBezTo>
                    <a:pt x="35" y="75105"/>
                    <a:pt x="69" y="75140"/>
                    <a:pt x="137" y="75140"/>
                  </a:cubicBezTo>
                  <a:cubicBezTo>
                    <a:pt x="171" y="75140"/>
                    <a:pt x="206" y="75105"/>
                    <a:pt x="206" y="75071"/>
                  </a:cubicBezTo>
                  <a:lnTo>
                    <a:pt x="206" y="74935"/>
                  </a:lnTo>
                  <a:cubicBezTo>
                    <a:pt x="206" y="74901"/>
                    <a:pt x="171" y="74867"/>
                    <a:pt x="137" y="74867"/>
                  </a:cubicBezTo>
                  <a:close/>
                  <a:moveTo>
                    <a:pt x="88175" y="75037"/>
                  </a:moveTo>
                  <a:cubicBezTo>
                    <a:pt x="88141" y="75037"/>
                    <a:pt x="88072" y="75071"/>
                    <a:pt x="88072" y="75105"/>
                  </a:cubicBezTo>
                  <a:lnTo>
                    <a:pt x="88072" y="75242"/>
                  </a:lnTo>
                  <a:cubicBezTo>
                    <a:pt x="88072" y="75276"/>
                    <a:pt x="88141" y="75310"/>
                    <a:pt x="88175" y="75310"/>
                  </a:cubicBezTo>
                  <a:cubicBezTo>
                    <a:pt x="88209" y="75310"/>
                    <a:pt x="88243" y="75276"/>
                    <a:pt x="88243" y="75242"/>
                  </a:cubicBezTo>
                  <a:lnTo>
                    <a:pt x="88243" y="75105"/>
                  </a:lnTo>
                  <a:cubicBezTo>
                    <a:pt x="88243" y="75071"/>
                    <a:pt x="88209" y="75037"/>
                    <a:pt x="88175" y="75037"/>
                  </a:cubicBezTo>
                  <a:close/>
                  <a:moveTo>
                    <a:pt x="103" y="75447"/>
                  </a:moveTo>
                  <a:cubicBezTo>
                    <a:pt x="69" y="75447"/>
                    <a:pt x="35" y="75481"/>
                    <a:pt x="35" y="75515"/>
                  </a:cubicBezTo>
                  <a:lnTo>
                    <a:pt x="35" y="75651"/>
                  </a:lnTo>
                  <a:cubicBezTo>
                    <a:pt x="35" y="75686"/>
                    <a:pt x="69" y="75720"/>
                    <a:pt x="103" y="75720"/>
                  </a:cubicBezTo>
                  <a:cubicBezTo>
                    <a:pt x="171" y="75720"/>
                    <a:pt x="206" y="75686"/>
                    <a:pt x="206" y="75651"/>
                  </a:cubicBezTo>
                  <a:lnTo>
                    <a:pt x="206" y="75515"/>
                  </a:lnTo>
                  <a:cubicBezTo>
                    <a:pt x="206" y="75481"/>
                    <a:pt x="171" y="75447"/>
                    <a:pt x="103" y="75447"/>
                  </a:cubicBezTo>
                  <a:close/>
                  <a:moveTo>
                    <a:pt x="88175" y="75583"/>
                  </a:moveTo>
                  <a:cubicBezTo>
                    <a:pt x="88141" y="75583"/>
                    <a:pt x="88072" y="75651"/>
                    <a:pt x="88072" y="75686"/>
                  </a:cubicBezTo>
                  <a:lnTo>
                    <a:pt x="88072" y="75788"/>
                  </a:lnTo>
                  <a:cubicBezTo>
                    <a:pt x="88072" y="75856"/>
                    <a:pt x="88141" y="75890"/>
                    <a:pt x="88175" y="75890"/>
                  </a:cubicBezTo>
                  <a:cubicBezTo>
                    <a:pt x="88209" y="75890"/>
                    <a:pt x="88243" y="75856"/>
                    <a:pt x="88243" y="75788"/>
                  </a:cubicBezTo>
                  <a:lnTo>
                    <a:pt x="88243" y="75686"/>
                  </a:lnTo>
                  <a:cubicBezTo>
                    <a:pt x="88243" y="75651"/>
                    <a:pt x="88209" y="75583"/>
                    <a:pt x="88175" y="75583"/>
                  </a:cubicBezTo>
                  <a:close/>
                  <a:moveTo>
                    <a:pt x="103" y="75993"/>
                  </a:moveTo>
                  <a:cubicBezTo>
                    <a:pt x="69" y="75993"/>
                    <a:pt x="35" y="76061"/>
                    <a:pt x="35" y="76095"/>
                  </a:cubicBezTo>
                  <a:lnTo>
                    <a:pt x="35" y="76197"/>
                  </a:lnTo>
                  <a:cubicBezTo>
                    <a:pt x="35" y="76266"/>
                    <a:pt x="69" y="76300"/>
                    <a:pt x="103" y="76300"/>
                  </a:cubicBezTo>
                  <a:cubicBezTo>
                    <a:pt x="171" y="76300"/>
                    <a:pt x="206" y="76266"/>
                    <a:pt x="206" y="76197"/>
                  </a:cubicBezTo>
                  <a:lnTo>
                    <a:pt x="206" y="76095"/>
                  </a:lnTo>
                  <a:cubicBezTo>
                    <a:pt x="206" y="76061"/>
                    <a:pt x="171" y="75993"/>
                    <a:pt x="103" y="75993"/>
                  </a:cubicBezTo>
                  <a:close/>
                  <a:moveTo>
                    <a:pt x="88175" y="76163"/>
                  </a:moveTo>
                  <a:cubicBezTo>
                    <a:pt x="88141" y="76163"/>
                    <a:pt x="88072" y="76197"/>
                    <a:pt x="88072" y="76266"/>
                  </a:cubicBezTo>
                  <a:lnTo>
                    <a:pt x="88072" y="76368"/>
                  </a:lnTo>
                  <a:cubicBezTo>
                    <a:pt x="88072" y="76436"/>
                    <a:pt x="88141" y="76470"/>
                    <a:pt x="88175" y="76470"/>
                  </a:cubicBezTo>
                  <a:cubicBezTo>
                    <a:pt x="88209" y="76470"/>
                    <a:pt x="88243" y="76436"/>
                    <a:pt x="88243" y="76368"/>
                  </a:cubicBezTo>
                  <a:lnTo>
                    <a:pt x="88243" y="76266"/>
                  </a:lnTo>
                  <a:cubicBezTo>
                    <a:pt x="88243" y="76197"/>
                    <a:pt x="88209" y="76163"/>
                    <a:pt x="88175" y="76163"/>
                  </a:cubicBezTo>
                  <a:close/>
                  <a:moveTo>
                    <a:pt x="103" y="76573"/>
                  </a:moveTo>
                  <a:cubicBezTo>
                    <a:pt x="69" y="76573"/>
                    <a:pt x="35" y="76607"/>
                    <a:pt x="35" y="76675"/>
                  </a:cubicBezTo>
                  <a:lnTo>
                    <a:pt x="35" y="76778"/>
                  </a:lnTo>
                  <a:cubicBezTo>
                    <a:pt x="35" y="76812"/>
                    <a:pt x="69" y="76880"/>
                    <a:pt x="103" y="76880"/>
                  </a:cubicBezTo>
                  <a:cubicBezTo>
                    <a:pt x="171" y="76880"/>
                    <a:pt x="206" y="76812"/>
                    <a:pt x="206" y="76778"/>
                  </a:cubicBezTo>
                  <a:lnTo>
                    <a:pt x="206" y="76675"/>
                  </a:lnTo>
                  <a:cubicBezTo>
                    <a:pt x="206" y="76607"/>
                    <a:pt x="171" y="76573"/>
                    <a:pt x="103" y="76573"/>
                  </a:cubicBezTo>
                  <a:close/>
                  <a:moveTo>
                    <a:pt x="88175" y="76743"/>
                  </a:moveTo>
                  <a:cubicBezTo>
                    <a:pt x="88141" y="76743"/>
                    <a:pt x="88072" y="76778"/>
                    <a:pt x="88072" y="76846"/>
                  </a:cubicBezTo>
                  <a:lnTo>
                    <a:pt x="88072" y="76948"/>
                  </a:lnTo>
                  <a:cubicBezTo>
                    <a:pt x="88072" y="76982"/>
                    <a:pt x="88141" y="77016"/>
                    <a:pt x="88175" y="77016"/>
                  </a:cubicBezTo>
                  <a:cubicBezTo>
                    <a:pt x="88209" y="77016"/>
                    <a:pt x="88243" y="76982"/>
                    <a:pt x="88277" y="76948"/>
                  </a:cubicBezTo>
                  <a:lnTo>
                    <a:pt x="88277" y="76846"/>
                  </a:lnTo>
                  <a:cubicBezTo>
                    <a:pt x="88277" y="76778"/>
                    <a:pt x="88209" y="76743"/>
                    <a:pt x="88175" y="76743"/>
                  </a:cubicBezTo>
                  <a:close/>
                  <a:moveTo>
                    <a:pt x="103" y="77153"/>
                  </a:moveTo>
                  <a:cubicBezTo>
                    <a:pt x="69" y="77153"/>
                    <a:pt x="35" y="77187"/>
                    <a:pt x="35" y="77255"/>
                  </a:cubicBezTo>
                  <a:lnTo>
                    <a:pt x="35" y="77358"/>
                  </a:lnTo>
                  <a:cubicBezTo>
                    <a:pt x="35" y="77392"/>
                    <a:pt x="69" y="77426"/>
                    <a:pt x="103" y="77426"/>
                  </a:cubicBezTo>
                  <a:cubicBezTo>
                    <a:pt x="171" y="77426"/>
                    <a:pt x="206" y="77392"/>
                    <a:pt x="206" y="77358"/>
                  </a:cubicBezTo>
                  <a:lnTo>
                    <a:pt x="206" y="77255"/>
                  </a:lnTo>
                  <a:cubicBezTo>
                    <a:pt x="206" y="77187"/>
                    <a:pt x="171" y="77153"/>
                    <a:pt x="103" y="77153"/>
                  </a:cubicBezTo>
                  <a:close/>
                  <a:moveTo>
                    <a:pt x="88175" y="77323"/>
                  </a:moveTo>
                  <a:cubicBezTo>
                    <a:pt x="88141" y="77323"/>
                    <a:pt x="88072" y="77358"/>
                    <a:pt x="88072" y="77392"/>
                  </a:cubicBezTo>
                  <a:lnTo>
                    <a:pt x="88072" y="77528"/>
                  </a:lnTo>
                  <a:cubicBezTo>
                    <a:pt x="88072" y="77562"/>
                    <a:pt x="88141" y="77596"/>
                    <a:pt x="88175" y="77596"/>
                  </a:cubicBezTo>
                  <a:cubicBezTo>
                    <a:pt x="88209" y="77596"/>
                    <a:pt x="88243" y="77562"/>
                    <a:pt x="88243" y="77528"/>
                  </a:cubicBezTo>
                  <a:lnTo>
                    <a:pt x="88243" y="77392"/>
                  </a:lnTo>
                  <a:cubicBezTo>
                    <a:pt x="88243" y="77358"/>
                    <a:pt x="88209" y="77323"/>
                    <a:pt x="88175" y="77323"/>
                  </a:cubicBezTo>
                  <a:close/>
                  <a:moveTo>
                    <a:pt x="103" y="77733"/>
                  </a:moveTo>
                  <a:cubicBezTo>
                    <a:pt x="69" y="77733"/>
                    <a:pt x="35" y="77767"/>
                    <a:pt x="35" y="77801"/>
                  </a:cubicBezTo>
                  <a:lnTo>
                    <a:pt x="35" y="77938"/>
                  </a:lnTo>
                  <a:cubicBezTo>
                    <a:pt x="35" y="77972"/>
                    <a:pt x="69" y="78006"/>
                    <a:pt x="103" y="78006"/>
                  </a:cubicBezTo>
                  <a:cubicBezTo>
                    <a:pt x="171" y="78006"/>
                    <a:pt x="206" y="77972"/>
                    <a:pt x="206" y="77938"/>
                  </a:cubicBezTo>
                  <a:lnTo>
                    <a:pt x="206" y="77801"/>
                  </a:lnTo>
                  <a:cubicBezTo>
                    <a:pt x="206" y="77767"/>
                    <a:pt x="171" y="77733"/>
                    <a:pt x="103" y="77733"/>
                  </a:cubicBezTo>
                  <a:close/>
                  <a:moveTo>
                    <a:pt x="88175" y="77904"/>
                  </a:moveTo>
                  <a:cubicBezTo>
                    <a:pt x="88141" y="77904"/>
                    <a:pt x="88072" y="77938"/>
                    <a:pt x="88072" y="77972"/>
                  </a:cubicBezTo>
                  <a:lnTo>
                    <a:pt x="88072" y="78074"/>
                  </a:lnTo>
                  <a:cubicBezTo>
                    <a:pt x="88072" y="78142"/>
                    <a:pt x="88141" y="78177"/>
                    <a:pt x="88175" y="78177"/>
                  </a:cubicBezTo>
                  <a:cubicBezTo>
                    <a:pt x="88209" y="78177"/>
                    <a:pt x="88243" y="78142"/>
                    <a:pt x="88243" y="78074"/>
                  </a:cubicBezTo>
                  <a:lnTo>
                    <a:pt x="88243" y="77972"/>
                  </a:lnTo>
                  <a:cubicBezTo>
                    <a:pt x="88243" y="77938"/>
                    <a:pt x="88209" y="77904"/>
                    <a:pt x="88175" y="77904"/>
                  </a:cubicBezTo>
                  <a:close/>
                  <a:moveTo>
                    <a:pt x="103" y="78313"/>
                  </a:moveTo>
                  <a:cubicBezTo>
                    <a:pt x="69" y="78313"/>
                    <a:pt x="35" y="78347"/>
                    <a:pt x="35" y="78381"/>
                  </a:cubicBezTo>
                  <a:lnTo>
                    <a:pt x="35" y="78484"/>
                  </a:lnTo>
                  <a:cubicBezTo>
                    <a:pt x="35" y="78552"/>
                    <a:pt x="69" y="78586"/>
                    <a:pt x="103" y="78586"/>
                  </a:cubicBezTo>
                  <a:cubicBezTo>
                    <a:pt x="171" y="78586"/>
                    <a:pt x="206" y="78552"/>
                    <a:pt x="206" y="78484"/>
                  </a:cubicBezTo>
                  <a:lnTo>
                    <a:pt x="206" y="78381"/>
                  </a:lnTo>
                  <a:cubicBezTo>
                    <a:pt x="206" y="78347"/>
                    <a:pt x="171" y="78313"/>
                    <a:pt x="103" y="78313"/>
                  </a:cubicBezTo>
                  <a:close/>
                  <a:moveTo>
                    <a:pt x="88175" y="78450"/>
                  </a:moveTo>
                  <a:cubicBezTo>
                    <a:pt x="88141" y="78450"/>
                    <a:pt x="88072" y="78518"/>
                    <a:pt x="88072" y="78552"/>
                  </a:cubicBezTo>
                  <a:lnTo>
                    <a:pt x="88072" y="78654"/>
                  </a:lnTo>
                  <a:cubicBezTo>
                    <a:pt x="88072" y="78723"/>
                    <a:pt x="88141" y="78757"/>
                    <a:pt x="88175" y="78757"/>
                  </a:cubicBezTo>
                  <a:cubicBezTo>
                    <a:pt x="88209" y="78757"/>
                    <a:pt x="88243" y="78723"/>
                    <a:pt x="88243" y="78654"/>
                  </a:cubicBezTo>
                  <a:lnTo>
                    <a:pt x="88243" y="78552"/>
                  </a:lnTo>
                  <a:cubicBezTo>
                    <a:pt x="88243" y="78518"/>
                    <a:pt x="88209" y="78450"/>
                    <a:pt x="88175" y="78450"/>
                  </a:cubicBezTo>
                  <a:close/>
                  <a:moveTo>
                    <a:pt x="103" y="78859"/>
                  </a:moveTo>
                  <a:cubicBezTo>
                    <a:pt x="69" y="78859"/>
                    <a:pt x="35" y="78893"/>
                    <a:pt x="35" y="78961"/>
                  </a:cubicBezTo>
                  <a:lnTo>
                    <a:pt x="35" y="79064"/>
                  </a:lnTo>
                  <a:cubicBezTo>
                    <a:pt x="35" y="79132"/>
                    <a:pt x="69" y="79166"/>
                    <a:pt x="103" y="79166"/>
                  </a:cubicBezTo>
                  <a:cubicBezTo>
                    <a:pt x="137" y="79166"/>
                    <a:pt x="206" y="79132"/>
                    <a:pt x="206" y="79064"/>
                  </a:cubicBezTo>
                  <a:lnTo>
                    <a:pt x="206" y="78961"/>
                  </a:lnTo>
                  <a:cubicBezTo>
                    <a:pt x="206" y="78893"/>
                    <a:pt x="171" y="78859"/>
                    <a:pt x="103" y="78859"/>
                  </a:cubicBezTo>
                  <a:close/>
                  <a:moveTo>
                    <a:pt x="88175" y="79030"/>
                  </a:moveTo>
                  <a:cubicBezTo>
                    <a:pt x="88141" y="79030"/>
                    <a:pt x="88072" y="79064"/>
                    <a:pt x="88072" y="79132"/>
                  </a:cubicBezTo>
                  <a:lnTo>
                    <a:pt x="88072" y="79234"/>
                  </a:lnTo>
                  <a:cubicBezTo>
                    <a:pt x="88072" y="79269"/>
                    <a:pt x="88141" y="79337"/>
                    <a:pt x="88175" y="79337"/>
                  </a:cubicBezTo>
                  <a:cubicBezTo>
                    <a:pt x="88209" y="79337"/>
                    <a:pt x="88243" y="79269"/>
                    <a:pt x="88243" y="79234"/>
                  </a:cubicBezTo>
                  <a:lnTo>
                    <a:pt x="88243" y="79132"/>
                  </a:lnTo>
                  <a:cubicBezTo>
                    <a:pt x="88243" y="79064"/>
                    <a:pt x="88209" y="79030"/>
                    <a:pt x="88175" y="79030"/>
                  </a:cubicBezTo>
                  <a:close/>
                  <a:moveTo>
                    <a:pt x="103" y="79439"/>
                  </a:moveTo>
                  <a:cubicBezTo>
                    <a:pt x="69" y="79439"/>
                    <a:pt x="35" y="79473"/>
                    <a:pt x="35" y="79541"/>
                  </a:cubicBezTo>
                  <a:lnTo>
                    <a:pt x="35" y="79644"/>
                  </a:lnTo>
                  <a:cubicBezTo>
                    <a:pt x="35" y="79678"/>
                    <a:pt x="69" y="79712"/>
                    <a:pt x="103" y="79712"/>
                  </a:cubicBezTo>
                  <a:cubicBezTo>
                    <a:pt x="137" y="79712"/>
                    <a:pt x="206" y="79678"/>
                    <a:pt x="206" y="79644"/>
                  </a:cubicBezTo>
                  <a:lnTo>
                    <a:pt x="206" y="79541"/>
                  </a:lnTo>
                  <a:cubicBezTo>
                    <a:pt x="206" y="79473"/>
                    <a:pt x="137" y="79439"/>
                    <a:pt x="103" y="79439"/>
                  </a:cubicBezTo>
                  <a:close/>
                  <a:moveTo>
                    <a:pt x="88175" y="79610"/>
                  </a:moveTo>
                  <a:cubicBezTo>
                    <a:pt x="88141" y="79610"/>
                    <a:pt x="88072" y="79644"/>
                    <a:pt x="88072" y="79678"/>
                  </a:cubicBezTo>
                  <a:lnTo>
                    <a:pt x="88072" y="79814"/>
                  </a:lnTo>
                  <a:cubicBezTo>
                    <a:pt x="88072" y="79849"/>
                    <a:pt x="88141" y="79883"/>
                    <a:pt x="88175" y="79883"/>
                  </a:cubicBezTo>
                  <a:cubicBezTo>
                    <a:pt x="88209" y="79883"/>
                    <a:pt x="88277" y="79849"/>
                    <a:pt x="88277" y="79814"/>
                  </a:cubicBezTo>
                  <a:lnTo>
                    <a:pt x="88277" y="79678"/>
                  </a:lnTo>
                  <a:cubicBezTo>
                    <a:pt x="88277" y="79644"/>
                    <a:pt x="88209" y="79610"/>
                    <a:pt x="88175" y="79610"/>
                  </a:cubicBezTo>
                  <a:close/>
                  <a:moveTo>
                    <a:pt x="103" y="80019"/>
                  </a:moveTo>
                  <a:cubicBezTo>
                    <a:pt x="69" y="80019"/>
                    <a:pt x="35" y="80053"/>
                    <a:pt x="35" y="80087"/>
                  </a:cubicBezTo>
                  <a:lnTo>
                    <a:pt x="1" y="80224"/>
                  </a:lnTo>
                  <a:cubicBezTo>
                    <a:pt x="1" y="80258"/>
                    <a:pt x="69" y="80292"/>
                    <a:pt x="103" y="80292"/>
                  </a:cubicBezTo>
                  <a:cubicBezTo>
                    <a:pt x="137" y="80292"/>
                    <a:pt x="206" y="80258"/>
                    <a:pt x="206" y="80224"/>
                  </a:cubicBezTo>
                  <a:lnTo>
                    <a:pt x="206" y="80087"/>
                  </a:lnTo>
                  <a:cubicBezTo>
                    <a:pt x="206" y="80053"/>
                    <a:pt x="137" y="80019"/>
                    <a:pt x="103" y="80019"/>
                  </a:cubicBezTo>
                  <a:close/>
                  <a:moveTo>
                    <a:pt x="88175" y="80190"/>
                  </a:moveTo>
                  <a:cubicBezTo>
                    <a:pt x="88141" y="80190"/>
                    <a:pt x="88072" y="80224"/>
                    <a:pt x="88072" y="80258"/>
                  </a:cubicBezTo>
                  <a:lnTo>
                    <a:pt x="88072" y="80395"/>
                  </a:lnTo>
                  <a:cubicBezTo>
                    <a:pt x="88072" y="80429"/>
                    <a:pt x="88141" y="80463"/>
                    <a:pt x="88175" y="80463"/>
                  </a:cubicBezTo>
                  <a:cubicBezTo>
                    <a:pt x="88209" y="80463"/>
                    <a:pt x="88277" y="80429"/>
                    <a:pt x="88277" y="80395"/>
                  </a:cubicBezTo>
                  <a:lnTo>
                    <a:pt x="88277" y="80258"/>
                  </a:lnTo>
                  <a:cubicBezTo>
                    <a:pt x="88277" y="80224"/>
                    <a:pt x="88209" y="80190"/>
                    <a:pt x="88175" y="80190"/>
                  </a:cubicBezTo>
                  <a:close/>
                  <a:moveTo>
                    <a:pt x="103" y="80599"/>
                  </a:moveTo>
                  <a:cubicBezTo>
                    <a:pt x="69" y="80599"/>
                    <a:pt x="1" y="80633"/>
                    <a:pt x="1" y="80668"/>
                  </a:cubicBezTo>
                  <a:lnTo>
                    <a:pt x="1" y="80804"/>
                  </a:lnTo>
                  <a:cubicBezTo>
                    <a:pt x="1" y="80838"/>
                    <a:pt x="69" y="80872"/>
                    <a:pt x="103" y="80872"/>
                  </a:cubicBezTo>
                  <a:cubicBezTo>
                    <a:pt x="137" y="80872"/>
                    <a:pt x="171" y="80838"/>
                    <a:pt x="171" y="80804"/>
                  </a:cubicBezTo>
                  <a:lnTo>
                    <a:pt x="171" y="80668"/>
                  </a:lnTo>
                  <a:cubicBezTo>
                    <a:pt x="171" y="80633"/>
                    <a:pt x="137" y="80599"/>
                    <a:pt x="103" y="80599"/>
                  </a:cubicBezTo>
                  <a:close/>
                  <a:moveTo>
                    <a:pt x="88175" y="80736"/>
                  </a:moveTo>
                  <a:cubicBezTo>
                    <a:pt x="88141" y="80736"/>
                    <a:pt x="88072" y="80804"/>
                    <a:pt x="88072" y="80838"/>
                  </a:cubicBezTo>
                  <a:lnTo>
                    <a:pt x="88072" y="80941"/>
                  </a:lnTo>
                  <a:cubicBezTo>
                    <a:pt x="88072" y="81009"/>
                    <a:pt x="88141" y="81043"/>
                    <a:pt x="88175" y="81043"/>
                  </a:cubicBezTo>
                  <a:cubicBezTo>
                    <a:pt x="88209" y="81043"/>
                    <a:pt x="88277" y="81009"/>
                    <a:pt x="88277" y="80941"/>
                  </a:cubicBezTo>
                  <a:lnTo>
                    <a:pt x="88277" y="80838"/>
                  </a:lnTo>
                  <a:cubicBezTo>
                    <a:pt x="88277" y="80804"/>
                    <a:pt x="88209" y="80736"/>
                    <a:pt x="88175" y="80736"/>
                  </a:cubicBezTo>
                  <a:close/>
                  <a:moveTo>
                    <a:pt x="103" y="81145"/>
                  </a:moveTo>
                  <a:cubicBezTo>
                    <a:pt x="69" y="81145"/>
                    <a:pt x="1" y="81214"/>
                    <a:pt x="1" y="81248"/>
                  </a:cubicBezTo>
                  <a:lnTo>
                    <a:pt x="1" y="81350"/>
                  </a:lnTo>
                  <a:cubicBezTo>
                    <a:pt x="1" y="81418"/>
                    <a:pt x="35" y="81452"/>
                    <a:pt x="103" y="81452"/>
                  </a:cubicBezTo>
                  <a:cubicBezTo>
                    <a:pt x="137" y="81452"/>
                    <a:pt x="171" y="81418"/>
                    <a:pt x="171" y="81350"/>
                  </a:cubicBezTo>
                  <a:lnTo>
                    <a:pt x="171" y="81248"/>
                  </a:lnTo>
                  <a:cubicBezTo>
                    <a:pt x="171" y="81214"/>
                    <a:pt x="137" y="81145"/>
                    <a:pt x="103" y="81145"/>
                  </a:cubicBezTo>
                  <a:close/>
                  <a:moveTo>
                    <a:pt x="88175" y="81316"/>
                  </a:moveTo>
                  <a:cubicBezTo>
                    <a:pt x="88141" y="81316"/>
                    <a:pt x="88072" y="81350"/>
                    <a:pt x="88072" y="81418"/>
                  </a:cubicBezTo>
                  <a:lnTo>
                    <a:pt x="88072" y="81521"/>
                  </a:lnTo>
                  <a:cubicBezTo>
                    <a:pt x="88072" y="81589"/>
                    <a:pt x="88141" y="81623"/>
                    <a:pt x="88175" y="81623"/>
                  </a:cubicBezTo>
                  <a:cubicBezTo>
                    <a:pt x="88209" y="81623"/>
                    <a:pt x="88277" y="81589"/>
                    <a:pt x="88277" y="81521"/>
                  </a:cubicBezTo>
                  <a:lnTo>
                    <a:pt x="88277" y="81418"/>
                  </a:lnTo>
                  <a:cubicBezTo>
                    <a:pt x="88277" y="81350"/>
                    <a:pt x="88209" y="81316"/>
                    <a:pt x="88175" y="81316"/>
                  </a:cubicBezTo>
                  <a:close/>
                  <a:moveTo>
                    <a:pt x="103" y="81725"/>
                  </a:moveTo>
                  <a:cubicBezTo>
                    <a:pt x="35" y="81725"/>
                    <a:pt x="1" y="81759"/>
                    <a:pt x="1" y="81828"/>
                  </a:cubicBezTo>
                  <a:lnTo>
                    <a:pt x="1" y="81930"/>
                  </a:lnTo>
                  <a:cubicBezTo>
                    <a:pt x="1" y="81964"/>
                    <a:pt x="35" y="82032"/>
                    <a:pt x="103" y="82032"/>
                  </a:cubicBezTo>
                  <a:cubicBezTo>
                    <a:pt x="137" y="82032"/>
                    <a:pt x="171" y="81964"/>
                    <a:pt x="171" y="81930"/>
                  </a:cubicBezTo>
                  <a:lnTo>
                    <a:pt x="171" y="81828"/>
                  </a:lnTo>
                  <a:cubicBezTo>
                    <a:pt x="171" y="81759"/>
                    <a:pt x="137" y="81725"/>
                    <a:pt x="103" y="81725"/>
                  </a:cubicBezTo>
                  <a:close/>
                  <a:moveTo>
                    <a:pt x="88175" y="81896"/>
                  </a:moveTo>
                  <a:cubicBezTo>
                    <a:pt x="88141" y="81896"/>
                    <a:pt x="88072" y="81930"/>
                    <a:pt x="88072" y="81998"/>
                  </a:cubicBezTo>
                  <a:lnTo>
                    <a:pt x="88072" y="82101"/>
                  </a:lnTo>
                  <a:cubicBezTo>
                    <a:pt x="88072" y="82135"/>
                    <a:pt x="88141" y="82169"/>
                    <a:pt x="88175" y="82169"/>
                  </a:cubicBezTo>
                  <a:cubicBezTo>
                    <a:pt x="88209" y="82169"/>
                    <a:pt x="88277" y="82135"/>
                    <a:pt x="88277" y="82101"/>
                  </a:cubicBezTo>
                  <a:lnTo>
                    <a:pt x="88277" y="81998"/>
                  </a:lnTo>
                  <a:cubicBezTo>
                    <a:pt x="88277" y="81930"/>
                    <a:pt x="88209" y="81896"/>
                    <a:pt x="88175" y="81896"/>
                  </a:cubicBezTo>
                  <a:close/>
                  <a:moveTo>
                    <a:pt x="103" y="82305"/>
                  </a:moveTo>
                  <a:cubicBezTo>
                    <a:pt x="35" y="82305"/>
                    <a:pt x="1" y="82340"/>
                    <a:pt x="1" y="82374"/>
                  </a:cubicBezTo>
                  <a:lnTo>
                    <a:pt x="1" y="82510"/>
                  </a:lnTo>
                  <a:cubicBezTo>
                    <a:pt x="1" y="82544"/>
                    <a:pt x="35" y="82578"/>
                    <a:pt x="103" y="82578"/>
                  </a:cubicBezTo>
                  <a:cubicBezTo>
                    <a:pt x="137" y="82578"/>
                    <a:pt x="171" y="82544"/>
                    <a:pt x="171" y="82510"/>
                  </a:cubicBezTo>
                  <a:lnTo>
                    <a:pt x="171" y="82408"/>
                  </a:lnTo>
                  <a:cubicBezTo>
                    <a:pt x="171" y="82340"/>
                    <a:pt x="137" y="82305"/>
                    <a:pt x="103" y="82305"/>
                  </a:cubicBezTo>
                  <a:close/>
                  <a:moveTo>
                    <a:pt x="88175" y="82476"/>
                  </a:moveTo>
                  <a:cubicBezTo>
                    <a:pt x="88141" y="82476"/>
                    <a:pt x="88072" y="82510"/>
                    <a:pt x="88072" y="82544"/>
                  </a:cubicBezTo>
                  <a:lnTo>
                    <a:pt x="88072" y="82681"/>
                  </a:lnTo>
                  <a:cubicBezTo>
                    <a:pt x="88072" y="82715"/>
                    <a:pt x="88141" y="82749"/>
                    <a:pt x="88175" y="82749"/>
                  </a:cubicBezTo>
                  <a:cubicBezTo>
                    <a:pt x="88209" y="82749"/>
                    <a:pt x="88277" y="82715"/>
                    <a:pt x="88277" y="82681"/>
                  </a:cubicBezTo>
                  <a:lnTo>
                    <a:pt x="88277" y="82544"/>
                  </a:lnTo>
                  <a:cubicBezTo>
                    <a:pt x="88277" y="82510"/>
                    <a:pt x="88209" y="82476"/>
                    <a:pt x="88175" y="82476"/>
                  </a:cubicBezTo>
                  <a:close/>
                  <a:moveTo>
                    <a:pt x="103" y="82886"/>
                  </a:moveTo>
                  <a:cubicBezTo>
                    <a:pt x="35" y="82886"/>
                    <a:pt x="1" y="82920"/>
                    <a:pt x="1" y="82954"/>
                  </a:cubicBezTo>
                  <a:lnTo>
                    <a:pt x="1" y="83090"/>
                  </a:lnTo>
                  <a:cubicBezTo>
                    <a:pt x="1" y="83124"/>
                    <a:pt x="35" y="83159"/>
                    <a:pt x="103" y="83159"/>
                  </a:cubicBezTo>
                  <a:cubicBezTo>
                    <a:pt x="137" y="83159"/>
                    <a:pt x="171" y="83124"/>
                    <a:pt x="171" y="83090"/>
                  </a:cubicBezTo>
                  <a:lnTo>
                    <a:pt x="171" y="82954"/>
                  </a:lnTo>
                  <a:cubicBezTo>
                    <a:pt x="171" y="82920"/>
                    <a:pt x="137" y="82886"/>
                    <a:pt x="103" y="82886"/>
                  </a:cubicBezTo>
                  <a:close/>
                  <a:moveTo>
                    <a:pt x="88175" y="83056"/>
                  </a:moveTo>
                  <a:cubicBezTo>
                    <a:pt x="88141" y="83056"/>
                    <a:pt x="88072" y="83090"/>
                    <a:pt x="88072" y="83124"/>
                  </a:cubicBezTo>
                  <a:lnTo>
                    <a:pt x="88072" y="83227"/>
                  </a:lnTo>
                  <a:cubicBezTo>
                    <a:pt x="88072" y="83295"/>
                    <a:pt x="88141" y="83329"/>
                    <a:pt x="88175" y="83329"/>
                  </a:cubicBezTo>
                  <a:cubicBezTo>
                    <a:pt x="88209" y="83329"/>
                    <a:pt x="88277" y="83295"/>
                    <a:pt x="88277" y="83227"/>
                  </a:cubicBezTo>
                  <a:lnTo>
                    <a:pt x="88277" y="83124"/>
                  </a:lnTo>
                  <a:cubicBezTo>
                    <a:pt x="88277" y="83090"/>
                    <a:pt x="88209" y="83056"/>
                    <a:pt x="88175" y="83056"/>
                  </a:cubicBezTo>
                  <a:close/>
                  <a:moveTo>
                    <a:pt x="103" y="83466"/>
                  </a:moveTo>
                  <a:cubicBezTo>
                    <a:pt x="35" y="83466"/>
                    <a:pt x="1" y="83500"/>
                    <a:pt x="1" y="83534"/>
                  </a:cubicBezTo>
                  <a:lnTo>
                    <a:pt x="1" y="83636"/>
                  </a:lnTo>
                  <a:cubicBezTo>
                    <a:pt x="1" y="83705"/>
                    <a:pt x="35" y="83739"/>
                    <a:pt x="103" y="83739"/>
                  </a:cubicBezTo>
                  <a:cubicBezTo>
                    <a:pt x="137" y="83739"/>
                    <a:pt x="171" y="83705"/>
                    <a:pt x="171" y="83636"/>
                  </a:cubicBezTo>
                  <a:lnTo>
                    <a:pt x="171" y="83534"/>
                  </a:lnTo>
                  <a:cubicBezTo>
                    <a:pt x="171" y="83500"/>
                    <a:pt x="137" y="83466"/>
                    <a:pt x="103" y="83466"/>
                  </a:cubicBezTo>
                  <a:close/>
                  <a:moveTo>
                    <a:pt x="88175" y="83602"/>
                  </a:moveTo>
                  <a:cubicBezTo>
                    <a:pt x="88141" y="83602"/>
                    <a:pt x="88072" y="83636"/>
                    <a:pt x="88072" y="83705"/>
                  </a:cubicBezTo>
                  <a:lnTo>
                    <a:pt x="88072" y="83807"/>
                  </a:lnTo>
                  <a:cubicBezTo>
                    <a:pt x="88072" y="83875"/>
                    <a:pt x="88141" y="83909"/>
                    <a:pt x="88175" y="83909"/>
                  </a:cubicBezTo>
                  <a:cubicBezTo>
                    <a:pt x="88209" y="83909"/>
                    <a:pt x="88277" y="83875"/>
                    <a:pt x="88277" y="83807"/>
                  </a:cubicBezTo>
                  <a:lnTo>
                    <a:pt x="88277" y="83705"/>
                  </a:lnTo>
                  <a:cubicBezTo>
                    <a:pt x="88277" y="83636"/>
                    <a:pt x="88209" y="83602"/>
                    <a:pt x="88175" y="83602"/>
                  </a:cubicBezTo>
                  <a:close/>
                  <a:moveTo>
                    <a:pt x="103" y="84012"/>
                  </a:moveTo>
                  <a:cubicBezTo>
                    <a:pt x="35" y="84012"/>
                    <a:pt x="1" y="84046"/>
                    <a:pt x="1" y="84114"/>
                  </a:cubicBezTo>
                  <a:lnTo>
                    <a:pt x="1" y="84216"/>
                  </a:lnTo>
                  <a:cubicBezTo>
                    <a:pt x="1" y="84285"/>
                    <a:pt x="35" y="84319"/>
                    <a:pt x="103" y="84319"/>
                  </a:cubicBezTo>
                  <a:cubicBezTo>
                    <a:pt x="137" y="84319"/>
                    <a:pt x="171" y="84285"/>
                    <a:pt x="171" y="84216"/>
                  </a:cubicBezTo>
                  <a:lnTo>
                    <a:pt x="171" y="84114"/>
                  </a:lnTo>
                  <a:cubicBezTo>
                    <a:pt x="171" y="84046"/>
                    <a:pt x="137" y="84012"/>
                    <a:pt x="103" y="84012"/>
                  </a:cubicBezTo>
                  <a:close/>
                  <a:moveTo>
                    <a:pt x="88175" y="84182"/>
                  </a:moveTo>
                  <a:cubicBezTo>
                    <a:pt x="88141" y="84182"/>
                    <a:pt x="88106" y="84216"/>
                    <a:pt x="88106" y="84285"/>
                  </a:cubicBezTo>
                  <a:lnTo>
                    <a:pt x="88106" y="84387"/>
                  </a:lnTo>
                  <a:cubicBezTo>
                    <a:pt x="88106" y="84421"/>
                    <a:pt x="88141" y="84489"/>
                    <a:pt x="88175" y="84489"/>
                  </a:cubicBezTo>
                  <a:cubicBezTo>
                    <a:pt x="88209" y="84489"/>
                    <a:pt x="88277" y="84421"/>
                    <a:pt x="88277" y="84387"/>
                  </a:cubicBezTo>
                  <a:lnTo>
                    <a:pt x="88277" y="84285"/>
                  </a:lnTo>
                  <a:cubicBezTo>
                    <a:pt x="88277" y="84216"/>
                    <a:pt x="88209" y="84182"/>
                    <a:pt x="88175" y="84182"/>
                  </a:cubicBezTo>
                  <a:close/>
                  <a:moveTo>
                    <a:pt x="103" y="84592"/>
                  </a:moveTo>
                  <a:cubicBezTo>
                    <a:pt x="35" y="84592"/>
                    <a:pt x="1" y="84626"/>
                    <a:pt x="1" y="84694"/>
                  </a:cubicBezTo>
                  <a:lnTo>
                    <a:pt x="1" y="84796"/>
                  </a:lnTo>
                  <a:cubicBezTo>
                    <a:pt x="1" y="84831"/>
                    <a:pt x="35" y="84865"/>
                    <a:pt x="103" y="84865"/>
                  </a:cubicBezTo>
                  <a:cubicBezTo>
                    <a:pt x="137" y="84865"/>
                    <a:pt x="171" y="84831"/>
                    <a:pt x="171" y="84796"/>
                  </a:cubicBezTo>
                  <a:lnTo>
                    <a:pt x="171" y="84694"/>
                  </a:lnTo>
                  <a:cubicBezTo>
                    <a:pt x="171" y="84626"/>
                    <a:pt x="137" y="84592"/>
                    <a:pt x="103" y="84592"/>
                  </a:cubicBezTo>
                  <a:close/>
                  <a:moveTo>
                    <a:pt x="88175" y="84762"/>
                  </a:moveTo>
                  <a:cubicBezTo>
                    <a:pt x="88141" y="84762"/>
                    <a:pt x="88106" y="84796"/>
                    <a:pt x="88106" y="84831"/>
                  </a:cubicBezTo>
                  <a:lnTo>
                    <a:pt x="88106" y="84967"/>
                  </a:lnTo>
                  <a:cubicBezTo>
                    <a:pt x="88106" y="85001"/>
                    <a:pt x="88141" y="85035"/>
                    <a:pt x="88175" y="85035"/>
                  </a:cubicBezTo>
                  <a:cubicBezTo>
                    <a:pt x="88209" y="85035"/>
                    <a:pt x="88277" y="85001"/>
                    <a:pt x="88277" y="84967"/>
                  </a:cubicBezTo>
                  <a:lnTo>
                    <a:pt x="88277" y="84831"/>
                  </a:lnTo>
                  <a:cubicBezTo>
                    <a:pt x="88277" y="84796"/>
                    <a:pt x="88209" y="84762"/>
                    <a:pt x="88175" y="84762"/>
                  </a:cubicBezTo>
                  <a:close/>
                  <a:moveTo>
                    <a:pt x="103" y="85172"/>
                  </a:moveTo>
                  <a:cubicBezTo>
                    <a:pt x="35" y="85172"/>
                    <a:pt x="1" y="85206"/>
                    <a:pt x="1" y="85240"/>
                  </a:cubicBezTo>
                  <a:lnTo>
                    <a:pt x="1" y="85377"/>
                  </a:lnTo>
                  <a:cubicBezTo>
                    <a:pt x="1" y="85411"/>
                    <a:pt x="35" y="85445"/>
                    <a:pt x="69" y="85445"/>
                  </a:cubicBezTo>
                  <a:cubicBezTo>
                    <a:pt x="137" y="85445"/>
                    <a:pt x="171" y="85411"/>
                    <a:pt x="171" y="85377"/>
                  </a:cubicBezTo>
                  <a:lnTo>
                    <a:pt x="171" y="85240"/>
                  </a:lnTo>
                  <a:cubicBezTo>
                    <a:pt x="171" y="85206"/>
                    <a:pt x="137" y="85172"/>
                    <a:pt x="103" y="85172"/>
                  </a:cubicBezTo>
                  <a:close/>
                  <a:moveTo>
                    <a:pt x="88175" y="85342"/>
                  </a:moveTo>
                  <a:cubicBezTo>
                    <a:pt x="88141" y="85342"/>
                    <a:pt x="88106" y="85377"/>
                    <a:pt x="88106" y="85411"/>
                  </a:cubicBezTo>
                  <a:lnTo>
                    <a:pt x="88106" y="85547"/>
                  </a:lnTo>
                  <a:cubicBezTo>
                    <a:pt x="88106" y="85581"/>
                    <a:pt x="88141" y="85615"/>
                    <a:pt x="88175" y="85615"/>
                  </a:cubicBezTo>
                  <a:cubicBezTo>
                    <a:pt x="88209" y="85615"/>
                    <a:pt x="88277" y="85581"/>
                    <a:pt x="88277" y="85547"/>
                  </a:cubicBezTo>
                  <a:lnTo>
                    <a:pt x="88277" y="85411"/>
                  </a:lnTo>
                  <a:cubicBezTo>
                    <a:pt x="88277" y="85377"/>
                    <a:pt x="88209" y="85342"/>
                    <a:pt x="88175" y="85342"/>
                  </a:cubicBezTo>
                  <a:close/>
                  <a:moveTo>
                    <a:pt x="69" y="85752"/>
                  </a:moveTo>
                  <a:cubicBezTo>
                    <a:pt x="35" y="85752"/>
                    <a:pt x="1" y="85786"/>
                    <a:pt x="1" y="85820"/>
                  </a:cubicBezTo>
                  <a:lnTo>
                    <a:pt x="1" y="85957"/>
                  </a:lnTo>
                  <a:cubicBezTo>
                    <a:pt x="1" y="85991"/>
                    <a:pt x="35" y="86025"/>
                    <a:pt x="69" y="86025"/>
                  </a:cubicBezTo>
                  <a:cubicBezTo>
                    <a:pt x="137" y="86025"/>
                    <a:pt x="171" y="85991"/>
                    <a:pt x="171" y="85957"/>
                  </a:cubicBezTo>
                  <a:lnTo>
                    <a:pt x="171" y="85820"/>
                  </a:lnTo>
                  <a:cubicBezTo>
                    <a:pt x="171" y="85786"/>
                    <a:pt x="137" y="85752"/>
                    <a:pt x="69" y="85752"/>
                  </a:cubicBezTo>
                  <a:close/>
                  <a:moveTo>
                    <a:pt x="88175" y="85888"/>
                  </a:moveTo>
                  <a:cubicBezTo>
                    <a:pt x="88141" y="85888"/>
                    <a:pt x="88106" y="85957"/>
                    <a:pt x="88106" y="85991"/>
                  </a:cubicBezTo>
                  <a:lnTo>
                    <a:pt x="88106" y="86093"/>
                  </a:lnTo>
                  <a:cubicBezTo>
                    <a:pt x="88106" y="86161"/>
                    <a:pt x="88141" y="86195"/>
                    <a:pt x="88175" y="86195"/>
                  </a:cubicBezTo>
                  <a:cubicBezTo>
                    <a:pt x="88209" y="86195"/>
                    <a:pt x="88277" y="86161"/>
                    <a:pt x="88277" y="86093"/>
                  </a:cubicBezTo>
                  <a:lnTo>
                    <a:pt x="88277" y="85991"/>
                  </a:lnTo>
                  <a:cubicBezTo>
                    <a:pt x="88277" y="85957"/>
                    <a:pt x="88209" y="85888"/>
                    <a:pt x="88175" y="85888"/>
                  </a:cubicBezTo>
                  <a:close/>
                  <a:moveTo>
                    <a:pt x="69" y="86298"/>
                  </a:moveTo>
                  <a:cubicBezTo>
                    <a:pt x="35" y="86298"/>
                    <a:pt x="1" y="86366"/>
                    <a:pt x="1" y="86400"/>
                  </a:cubicBezTo>
                  <a:lnTo>
                    <a:pt x="1" y="86503"/>
                  </a:lnTo>
                  <a:cubicBezTo>
                    <a:pt x="1" y="86571"/>
                    <a:pt x="35" y="86605"/>
                    <a:pt x="69" y="86605"/>
                  </a:cubicBezTo>
                  <a:cubicBezTo>
                    <a:pt x="137" y="86605"/>
                    <a:pt x="171" y="86571"/>
                    <a:pt x="171" y="86503"/>
                  </a:cubicBezTo>
                  <a:lnTo>
                    <a:pt x="171" y="86400"/>
                  </a:lnTo>
                  <a:cubicBezTo>
                    <a:pt x="171" y="86366"/>
                    <a:pt x="137" y="86298"/>
                    <a:pt x="69" y="86298"/>
                  </a:cubicBezTo>
                  <a:close/>
                  <a:moveTo>
                    <a:pt x="88175" y="86468"/>
                  </a:moveTo>
                  <a:cubicBezTo>
                    <a:pt x="88141" y="86468"/>
                    <a:pt x="88106" y="86503"/>
                    <a:pt x="88106" y="86571"/>
                  </a:cubicBezTo>
                  <a:lnTo>
                    <a:pt x="88106" y="86673"/>
                  </a:lnTo>
                  <a:cubicBezTo>
                    <a:pt x="88106" y="86741"/>
                    <a:pt x="88141" y="86776"/>
                    <a:pt x="88175" y="86776"/>
                  </a:cubicBezTo>
                  <a:cubicBezTo>
                    <a:pt x="88209" y="86776"/>
                    <a:pt x="88277" y="86741"/>
                    <a:pt x="88277" y="86673"/>
                  </a:cubicBezTo>
                  <a:lnTo>
                    <a:pt x="88277" y="86571"/>
                  </a:lnTo>
                  <a:cubicBezTo>
                    <a:pt x="88277" y="86503"/>
                    <a:pt x="88209" y="86468"/>
                    <a:pt x="88175" y="86468"/>
                  </a:cubicBezTo>
                  <a:close/>
                  <a:moveTo>
                    <a:pt x="87847" y="86762"/>
                  </a:moveTo>
                  <a:cubicBezTo>
                    <a:pt x="87833" y="86762"/>
                    <a:pt x="87818" y="86766"/>
                    <a:pt x="87799" y="86776"/>
                  </a:cubicBezTo>
                  <a:lnTo>
                    <a:pt x="87697" y="86776"/>
                  </a:lnTo>
                  <a:cubicBezTo>
                    <a:pt x="87663" y="86810"/>
                    <a:pt x="87629" y="86844"/>
                    <a:pt x="87629" y="86878"/>
                  </a:cubicBezTo>
                  <a:cubicBezTo>
                    <a:pt x="87629" y="86946"/>
                    <a:pt x="87663" y="86946"/>
                    <a:pt x="87731" y="86946"/>
                  </a:cubicBezTo>
                  <a:lnTo>
                    <a:pt x="87833" y="86946"/>
                  </a:lnTo>
                  <a:cubicBezTo>
                    <a:pt x="87902" y="86912"/>
                    <a:pt x="87936" y="86878"/>
                    <a:pt x="87902" y="86844"/>
                  </a:cubicBezTo>
                  <a:cubicBezTo>
                    <a:pt x="87902" y="86794"/>
                    <a:pt x="87883" y="86762"/>
                    <a:pt x="87847" y="86762"/>
                  </a:cubicBezTo>
                  <a:close/>
                  <a:moveTo>
                    <a:pt x="87253" y="86878"/>
                  </a:moveTo>
                  <a:lnTo>
                    <a:pt x="87151" y="86912"/>
                  </a:lnTo>
                  <a:cubicBezTo>
                    <a:pt x="87083" y="86912"/>
                    <a:pt x="87049" y="86946"/>
                    <a:pt x="87083" y="87014"/>
                  </a:cubicBezTo>
                  <a:cubicBezTo>
                    <a:pt x="87083" y="87049"/>
                    <a:pt x="87117" y="87083"/>
                    <a:pt x="87151" y="87083"/>
                  </a:cubicBezTo>
                  <a:lnTo>
                    <a:pt x="87185" y="87083"/>
                  </a:lnTo>
                  <a:lnTo>
                    <a:pt x="87287" y="87049"/>
                  </a:lnTo>
                  <a:cubicBezTo>
                    <a:pt x="87322" y="87049"/>
                    <a:pt x="87356" y="86980"/>
                    <a:pt x="87356" y="86946"/>
                  </a:cubicBezTo>
                  <a:cubicBezTo>
                    <a:pt x="87356" y="86912"/>
                    <a:pt x="87287" y="86878"/>
                    <a:pt x="87253" y="86878"/>
                  </a:cubicBezTo>
                  <a:close/>
                  <a:moveTo>
                    <a:pt x="69" y="86878"/>
                  </a:moveTo>
                  <a:cubicBezTo>
                    <a:pt x="35" y="86878"/>
                    <a:pt x="1" y="86912"/>
                    <a:pt x="1" y="86980"/>
                  </a:cubicBezTo>
                  <a:lnTo>
                    <a:pt x="1" y="87083"/>
                  </a:lnTo>
                  <a:cubicBezTo>
                    <a:pt x="1" y="87117"/>
                    <a:pt x="35" y="87185"/>
                    <a:pt x="69" y="87185"/>
                  </a:cubicBezTo>
                  <a:cubicBezTo>
                    <a:pt x="137" y="87185"/>
                    <a:pt x="171" y="87117"/>
                    <a:pt x="171" y="87083"/>
                  </a:cubicBezTo>
                  <a:lnTo>
                    <a:pt x="171" y="86980"/>
                  </a:lnTo>
                  <a:cubicBezTo>
                    <a:pt x="171" y="86912"/>
                    <a:pt x="137" y="86878"/>
                    <a:pt x="69" y="86878"/>
                  </a:cubicBezTo>
                  <a:close/>
                  <a:moveTo>
                    <a:pt x="86673" y="86980"/>
                  </a:moveTo>
                  <a:lnTo>
                    <a:pt x="86571" y="87014"/>
                  </a:lnTo>
                  <a:cubicBezTo>
                    <a:pt x="86537" y="87014"/>
                    <a:pt x="86503" y="87083"/>
                    <a:pt x="86503" y="87117"/>
                  </a:cubicBezTo>
                  <a:cubicBezTo>
                    <a:pt x="86503" y="87151"/>
                    <a:pt x="86571" y="87185"/>
                    <a:pt x="86605" y="87185"/>
                  </a:cubicBezTo>
                  <a:lnTo>
                    <a:pt x="86707" y="87151"/>
                  </a:lnTo>
                  <a:cubicBezTo>
                    <a:pt x="86776" y="87151"/>
                    <a:pt x="86810" y="87117"/>
                    <a:pt x="86776" y="87049"/>
                  </a:cubicBezTo>
                  <a:cubicBezTo>
                    <a:pt x="86776" y="87014"/>
                    <a:pt x="86742" y="86980"/>
                    <a:pt x="86673" y="86980"/>
                  </a:cubicBezTo>
                  <a:close/>
                  <a:moveTo>
                    <a:pt x="86160" y="87103"/>
                  </a:moveTo>
                  <a:cubicBezTo>
                    <a:pt x="86148" y="87103"/>
                    <a:pt x="86136" y="87108"/>
                    <a:pt x="86127" y="87117"/>
                  </a:cubicBezTo>
                  <a:lnTo>
                    <a:pt x="86025" y="87117"/>
                  </a:lnTo>
                  <a:cubicBezTo>
                    <a:pt x="85957" y="87151"/>
                    <a:pt x="85957" y="87185"/>
                    <a:pt x="85957" y="87219"/>
                  </a:cubicBezTo>
                  <a:cubicBezTo>
                    <a:pt x="85957" y="87287"/>
                    <a:pt x="85991" y="87287"/>
                    <a:pt x="86025" y="87287"/>
                  </a:cubicBezTo>
                  <a:lnTo>
                    <a:pt x="86161" y="87287"/>
                  </a:lnTo>
                  <a:cubicBezTo>
                    <a:pt x="86196" y="87253"/>
                    <a:pt x="86230" y="87219"/>
                    <a:pt x="86230" y="87185"/>
                  </a:cubicBezTo>
                  <a:cubicBezTo>
                    <a:pt x="86230" y="87135"/>
                    <a:pt x="86193" y="87103"/>
                    <a:pt x="86160" y="87103"/>
                  </a:cubicBezTo>
                  <a:close/>
                  <a:moveTo>
                    <a:pt x="85581" y="87219"/>
                  </a:moveTo>
                  <a:lnTo>
                    <a:pt x="85445" y="87253"/>
                  </a:lnTo>
                  <a:cubicBezTo>
                    <a:pt x="85411" y="87253"/>
                    <a:pt x="85377" y="87287"/>
                    <a:pt x="85377" y="87356"/>
                  </a:cubicBezTo>
                  <a:cubicBezTo>
                    <a:pt x="85411" y="87390"/>
                    <a:pt x="85445" y="87424"/>
                    <a:pt x="85479" y="87424"/>
                  </a:cubicBezTo>
                  <a:lnTo>
                    <a:pt x="85615" y="87390"/>
                  </a:lnTo>
                  <a:cubicBezTo>
                    <a:pt x="85650" y="87390"/>
                    <a:pt x="85684" y="87322"/>
                    <a:pt x="85684" y="87287"/>
                  </a:cubicBezTo>
                  <a:cubicBezTo>
                    <a:pt x="85650" y="87253"/>
                    <a:pt x="85615" y="87219"/>
                    <a:pt x="85581" y="87219"/>
                  </a:cubicBezTo>
                  <a:close/>
                  <a:moveTo>
                    <a:pt x="85001" y="87322"/>
                  </a:moveTo>
                  <a:lnTo>
                    <a:pt x="84899" y="87356"/>
                  </a:lnTo>
                  <a:cubicBezTo>
                    <a:pt x="84865" y="87356"/>
                    <a:pt x="84831" y="87424"/>
                    <a:pt x="84831" y="87458"/>
                  </a:cubicBezTo>
                  <a:cubicBezTo>
                    <a:pt x="84831" y="87492"/>
                    <a:pt x="84865" y="87526"/>
                    <a:pt x="84899" y="87526"/>
                  </a:cubicBezTo>
                  <a:lnTo>
                    <a:pt x="84933" y="87526"/>
                  </a:lnTo>
                  <a:lnTo>
                    <a:pt x="85035" y="87492"/>
                  </a:lnTo>
                  <a:cubicBezTo>
                    <a:pt x="85104" y="87492"/>
                    <a:pt x="85104" y="87458"/>
                    <a:pt x="85104" y="87390"/>
                  </a:cubicBezTo>
                  <a:cubicBezTo>
                    <a:pt x="85104" y="87356"/>
                    <a:pt x="85069" y="87322"/>
                    <a:pt x="85001" y="87322"/>
                  </a:cubicBezTo>
                  <a:close/>
                  <a:moveTo>
                    <a:pt x="84483" y="87445"/>
                  </a:moveTo>
                  <a:cubicBezTo>
                    <a:pt x="84474" y="87445"/>
                    <a:pt x="84464" y="87449"/>
                    <a:pt x="84455" y="87458"/>
                  </a:cubicBezTo>
                  <a:lnTo>
                    <a:pt x="84319" y="87458"/>
                  </a:lnTo>
                  <a:cubicBezTo>
                    <a:pt x="84285" y="87492"/>
                    <a:pt x="84251" y="87526"/>
                    <a:pt x="84251" y="87560"/>
                  </a:cubicBezTo>
                  <a:cubicBezTo>
                    <a:pt x="84285" y="87629"/>
                    <a:pt x="84319" y="87629"/>
                    <a:pt x="84353" y="87629"/>
                  </a:cubicBezTo>
                  <a:lnTo>
                    <a:pt x="84489" y="87629"/>
                  </a:lnTo>
                  <a:cubicBezTo>
                    <a:pt x="84524" y="87595"/>
                    <a:pt x="84558" y="87560"/>
                    <a:pt x="84558" y="87526"/>
                  </a:cubicBezTo>
                  <a:cubicBezTo>
                    <a:pt x="84533" y="87476"/>
                    <a:pt x="84508" y="87445"/>
                    <a:pt x="84483" y="87445"/>
                  </a:cubicBezTo>
                  <a:close/>
                  <a:moveTo>
                    <a:pt x="69" y="87458"/>
                  </a:moveTo>
                  <a:cubicBezTo>
                    <a:pt x="35" y="87458"/>
                    <a:pt x="1" y="87492"/>
                    <a:pt x="1" y="87526"/>
                  </a:cubicBezTo>
                  <a:lnTo>
                    <a:pt x="1" y="87663"/>
                  </a:lnTo>
                  <a:cubicBezTo>
                    <a:pt x="1" y="87697"/>
                    <a:pt x="35" y="87731"/>
                    <a:pt x="69" y="87731"/>
                  </a:cubicBezTo>
                  <a:cubicBezTo>
                    <a:pt x="137" y="87731"/>
                    <a:pt x="171" y="87697"/>
                    <a:pt x="171" y="87663"/>
                  </a:cubicBezTo>
                  <a:lnTo>
                    <a:pt x="171" y="87560"/>
                  </a:lnTo>
                  <a:cubicBezTo>
                    <a:pt x="171" y="87492"/>
                    <a:pt x="137" y="87458"/>
                    <a:pt x="69" y="87458"/>
                  </a:cubicBezTo>
                  <a:close/>
                  <a:moveTo>
                    <a:pt x="83875" y="87560"/>
                  </a:moveTo>
                  <a:lnTo>
                    <a:pt x="83773" y="87595"/>
                  </a:lnTo>
                  <a:cubicBezTo>
                    <a:pt x="83739" y="87595"/>
                    <a:pt x="83705" y="87629"/>
                    <a:pt x="83705" y="87697"/>
                  </a:cubicBezTo>
                  <a:cubicBezTo>
                    <a:pt x="83705" y="87731"/>
                    <a:pt x="83739" y="87765"/>
                    <a:pt x="83773" y="87765"/>
                  </a:cubicBezTo>
                  <a:lnTo>
                    <a:pt x="83807" y="87765"/>
                  </a:lnTo>
                  <a:lnTo>
                    <a:pt x="83909" y="87731"/>
                  </a:lnTo>
                  <a:cubicBezTo>
                    <a:pt x="83978" y="87731"/>
                    <a:pt x="83978" y="87663"/>
                    <a:pt x="83978" y="87629"/>
                  </a:cubicBezTo>
                  <a:cubicBezTo>
                    <a:pt x="83978" y="87595"/>
                    <a:pt x="83943" y="87560"/>
                    <a:pt x="83875" y="87560"/>
                  </a:cubicBezTo>
                  <a:close/>
                  <a:moveTo>
                    <a:pt x="83329" y="87663"/>
                  </a:moveTo>
                  <a:lnTo>
                    <a:pt x="83227" y="87697"/>
                  </a:lnTo>
                  <a:cubicBezTo>
                    <a:pt x="83159" y="87697"/>
                    <a:pt x="83124" y="87765"/>
                    <a:pt x="83159" y="87799"/>
                  </a:cubicBezTo>
                  <a:cubicBezTo>
                    <a:pt x="83159" y="87833"/>
                    <a:pt x="83193" y="87868"/>
                    <a:pt x="83227" y="87868"/>
                  </a:cubicBezTo>
                  <a:lnTo>
                    <a:pt x="83261" y="87868"/>
                  </a:lnTo>
                  <a:lnTo>
                    <a:pt x="83363" y="87833"/>
                  </a:lnTo>
                  <a:cubicBezTo>
                    <a:pt x="83397" y="87833"/>
                    <a:pt x="83432" y="87799"/>
                    <a:pt x="83432" y="87731"/>
                  </a:cubicBezTo>
                  <a:cubicBezTo>
                    <a:pt x="83397" y="87697"/>
                    <a:pt x="83363" y="87663"/>
                    <a:pt x="83329" y="87663"/>
                  </a:cubicBezTo>
                  <a:close/>
                  <a:moveTo>
                    <a:pt x="82797" y="87786"/>
                  </a:moveTo>
                  <a:cubicBezTo>
                    <a:pt x="82783" y="87786"/>
                    <a:pt x="82767" y="87790"/>
                    <a:pt x="82749" y="87799"/>
                  </a:cubicBezTo>
                  <a:lnTo>
                    <a:pt x="82647" y="87799"/>
                  </a:lnTo>
                  <a:cubicBezTo>
                    <a:pt x="82613" y="87833"/>
                    <a:pt x="82578" y="87868"/>
                    <a:pt x="82578" y="87902"/>
                  </a:cubicBezTo>
                  <a:cubicBezTo>
                    <a:pt x="82578" y="87970"/>
                    <a:pt x="82613" y="87970"/>
                    <a:pt x="82681" y="87970"/>
                  </a:cubicBezTo>
                  <a:lnTo>
                    <a:pt x="82783" y="87970"/>
                  </a:lnTo>
                  <a:cubicBezTo>
                    <a:pt x="82851" y="87936"/>
                    <a:pt x="82886" y="87902"/>
                    <a:pt x="82851" y="87868"/>
                  </a:cubicBezTo>
                  <a:cubicBezTo>
                    <a:pt x="82851" y="87818"/>
                    <a:pt x="82833" y="87786"/>
                    <a:pt x="82797" y="87786"/>
                  </a:cubicBezTo>
                  <a:close/>
                  <a:moveTo>
                    <a:pt x="82203" y="87902"/>
                  </a:moveTo>
                  <a:lnTo>
                    <a:pt x="82101" y="87936"/>
                  </a:lnTo>
                  <a:cubicBezTo>
                    <a:pt x="82033" y="87936"/>
                    <a:pt x="81998" y="87970"/>
                    <a:pt x="82033" y="88038"/>
                  </a:cubicBezTo>
                  <a:cubicBezTo>
                    <a:pt x="82033" y="88072"/>
                    <a:pt x="82067" y="88106"/>
                    <a:pt x="82101" y="88106"/>
                  </a:cubicBezTo>
                  <a:lnTo>
                    <a:pt x="82135" y="88106"/>
                  </a:lnTo>
                  <a:lnTo>
                    <a:pt x="82237" y="88072"/>
                  </a:lnTo>
                  <a:cubicBezTo>
                    <a:pt x="82271" y="88072"/>
                    <a:pt x="82306" y="88004"/>
                    <a:pt x="82306" y="87970"/>
                  </a:cubicBezTo>
                  <a:cubicBezTo>
                    <a:pt x="82306" y="87936"/>
                    <a:pt x="82237" y="87902"/>
                    <a:pt x="82203" y="87902"/>
                  </a:cubicBezTo>
                  <a:close/>
                  <a:moveTo>
                    <a:pt x="137" y="87970"/>
                  </a:moveTo>
                  <a:cubicBezTo>
                    <a:pt x="103" y="87970"/>
                    <a:pt x="35" y="88004"/>
                    <a:pt x="35" y="88072"/>
                  </a:cubicBezTo>
                  <a:cubicBezTo>
                    <a:pt x="35" y="88106"/>
                    <a:pt x="69" y="88141"/>
                    <a:pt x="103" y="88141"/>
                  </a:cubicBezTo>
                  <a:lnTo>
                    <a:pt x="240" y="88175"/>
                  </a:lnTo>
                  <a:cubicBezTo>
                    <a:pt x="274" y="88175"/>
                    <a:pt x="308" y="88141"/>
                    <a:pt x="342" y="88106"/>
                  </a:cubicBezTo>
                  <a:cubicBezTo>
                    <a:pt x="342" y="88038"/>
                    <a:pt x="308" y="88004"/>
                    <a:pt x="240" y="88004"/>
                  </a:cubicBezTo>
                  <a:lnTo>
                    <a:pt x="137" y="87970"/>
                  </a:lnTo>
                  <a:close/>
                  <a:moveTo>
                    <a:pt x="81623" y="88004"/>
                  </a:moveTo>
                  <a:lnTo>
                    <a:pt x="81521" y="88038"/>
                  </a:lnTo>
                  <a:cubicBezTo>
                    <a:pt x="81487" y="88038"/>
                    <a:pt x="81452" y="88106"/>
                    <a:pt x="81452" y="88141"/>
                  </a:cubicBezTo>
                  <a:cubicBezTo>
                    <a:pt x="81452" y="88175"/>
                    <a:pt x="81521" y="88209"/>
                    <a:pt x="81555" y="88209"/>
                  </a:cubicBezTo>
                  <a:lnTo>
                    <a:pt x="81657" y="88175"/>
                  </a:lnTo>
                  <a:cubicBezTo>
                    <a:pt x="81725" y="88175"/>
                    <a:pt x="81760" y="88141"/>
                    <a:pt x="81725" y="88072"/>
                  </a:cubicBezTo>
                  <a:cubicBezTo>
                    <a:pt x="81725" y="88038"/>
                    <a:pt x="81691" y="88004"/>
                    <a:pt x="81623" y="88004"/>
                  </a:cubicBezTo>
                  <a:close/>
                  <a:moveTo>
                    <a:pt x="670" y="88059"/>
                  </a:moveTo>
                  <a:cubicBezTo>
                    <a:pt x="633" y="88059"/>
                    <a:pt x="615" y="88091"/>
                    <a:pt x="615" y="88141"/>
                  </a:cubicBezTo>
                  <a:cubicBezTo>
                    <a:pt x="615" y="88175"/>
                    <a:pt x="649" y="88209"/>
                    <a:pt x="683" y="88243"/>
                  </a:cubicBezTo>
                  <a:lnTo>
                    <a:pt x="820" y="88243"/>
                  </a:lnTo>
                  <a:cubicBezTo>
                    <a:pt x="854" y="88243"/>
                    <a:pt x="888" y="88209"/>
                    <a:pt x="888" y="88175"/>
                  </a:cubicBezTo>
                  <a:cubicBezTo>
                    <a:pt x="888" y="88106"/>
                    <a:pt x="854" y="88072"/>
                    <a:pt x="820" y="88072"/>
                  </a:cubicBezTo>
                  <a:lnTo>
                    <a:pt x="717" y="88072"/>
                  </a:lnTo>
                  <a:cubicBezTo>
                    <a:pt x="699" y="88063"/>
                    <a:pt x="683" y="88059"/>
                    <a:pt x="670" y="88059"/>
                  </a:cubicBezTo>
                  <a:close/>
                  <a:moveTo>
                    <a:pt x="1236" y="88127"/>
                  </a:moveTo>
                  <a:cubicBezTo>
                    <a:pt x="1211" y="88127"/>
                    <a:pt x="1186" y="88159"/>
                    <a:pt x="1161" y="88209"/>
                  </a:cubicBezTo>
                  <a:cubicBezTo>
                    <a:pt x="1161" y="88243"/>
                    <a:pt x="1195" y="88277"/>
                    <a:pt x="1263" y="88311"/>
                  </a:cubicBezTo>
                  <a:lnTo>
                    <a:pt x="1366" y="88311"/>
                  </a:lnTo>
                  <a:cubicBezTo>
                    <a:pt x="1434" y="88311"/>
                    <a:pt x="1468" y="88277"/>
                    <a:pt x="1468" y="88243"/>
                  </a:cubicBezTo>
                  <a:cubicBezTo>
                    <a:pt x="1468" y="88175"/>
                    <a:pt x="1434" y="88141"/>
                    <a:pt x="1400" y="88141"/>
                  </a:cubicBezTo>
                  <a:lnTo>
                    <a:pt x="1263" y="88141"/>
                  </a:lnTo>
                  <a:cubicBezTo>
                    <a:pt x="1254" y="88131"/>
                    <a:pt x="1245" y="88127"/>
                    <a:pt x="1236" y="88127"/>
                  </a:cubicBezTo>
                  <a:close/>
                  <a:moveTo>
                    <a:pt x="81110" y="88127"/>
                  </a:moveTo>
                  <a:cubicBezTo>
                    <a:pt x="81098" y="88127"/>
                    <a:pt x="81086" y="88131"/>
                    <a:pt x="81077" y="88141"/>
                  </a:cubicBezTo>
                  <a:lnTo>
                    <a:pt x="80975" y="88141"/>
                  </a:lnTo>
                  <a:cubicBezTo>
                    <a:pt x="80906" y="88175"/>
                    <a:pt x="80906" y="88209"/>
                    <a:pt x="80906" y="88243"/>
                  </a:cubicBezTo>
                  <a:cubicBezTo>
                    <a:pt x="80906" y="88311"/>
                    <a:pt x="80941" y="88311"/>
                    <a:pt x="80975" y="88311"/>
                  </a:cubicBezTo>
                  <a:lnTo>
                    <a:pt x="81111" y="88311"/>
                  </a:lnTo>
                  <a:cubicBezTo>
                    <a:pt x="81145" y="88277"/>
                    <a:pt x="81179" y="88243"/>
                    <a:pt x="81179" y="88209"/>
                  </a:cubicBezTo>
                  <a:cubicBezTo>
                    <a:pt x="81179" y="88159"/>
                    <a:pt x="81143" y="88127"/>
                    <a:pt x="81110" y="88127"/>
                  </a:cubicBezTo>
                  <a:close/>
                  <a:moveTo>
                    <a:pt x="1811" y="88195"/>
                  </a:moveTo>
                  <a:cubicBezTo>
                    <a:pt x="1778" y="88195"/>
                    <a:pt x="1741" y="88227"/>
                    <a:pt x="1741" y="88277"/>
                  </a:cubicBezTo>
                  <a:cubicBezTo>
                    <a:pt x="1741" y="88311"/>
                    <a:pt x="1775" y="88345"/>
                    <a:pt x="1809" y="88379"/>
                  </a:cubicBezTo>
                  <a:lnTo>
                    <a:pt x="1946" y="88379"/>
                  </a:lnTo>
                  <a:cubicBezTo>
                    <a:pt x="1980" y="88379"/>
                    <a:pt x="2014" y="88345"/>
                    <a:pt x="2014" y="88311"/>
                  </a:cubicBezTo>
                  <a:cubicBezTo>
                    <a:pt x="2048" y="88243"/>
                    <a:pt x="2014" y="88209"/>
                    <a:pt x="1946" y="88209"/>
                  </a:cubicBezTo>
                  <a:lnTo>
                    <a:pt x="1843" y="88209"/>
                  </a:lnTo>
                  <a:cubicBezTo>
                    <a:pt x="1834" y="88200"/>
                    <a:pt x="1823" y="88195"/>
                    <a:pt x="1811" y="88195"/>
                  </a:cubicBezTo>
                  <a:close/>
                  <a:moveTo>
                    <a:pt x="2376" y="88264"/>
                  </a:moveTo>
                  <a:cubicBezTo>
                    <a:pt x="2339" y="88264"/>
                    <a:pt x="2321" y="88295"/>
                    <a:pt x="2321" y="88345"/>
                  </a:cubicBezTo>
                  <a:cubicBezTo>
                    <a:pt x="2321" y="88379"/>
                    <a:pt x="2355" y="88413"/>
                    <a:pt x="2389" y="88448"/>
                  </a:cubicBezTo>
                  <a:lnTo>
                    <a:pt x="2526" y="88448"/>
                  </a:lnTo>
                  <a:cubicBezTo>
                    <a:pt x="2560" y="88448"/>
                    <a:pt x="2594" y="88413"/>
                    <a:pt x="2594" y="88379"/>
                  </a:cubicBezTo>
                  <a:cubicBezTo>
                    <a:pt x="2594" y="88311"/>
                    <a:pt x="2560" y="88277"/>
                    <a:pt x="2526" y="88277"/>
                  </a:cubicBezTo>
                  <a:lnTo>
                    <a:pt x="2424" y="88277"/>
                  </a:lnTo>
                  <a:cubicBezTo>
                    <a:pt x="2405" y="88268"/>
                    <a:pt x="2389" y="88264"/>
                    <a:pt x="2376" y="88264"/>
                  </a:cubicBezTo>
                  <a:close/>
                  <a:moveTo>
                    <a:pt x="80531" y="88243"/>
                  </a:moveTo>
                  <a:lnTo>
                    <a:pt x="80395" y="88277"/>
                  </a:lnTo>
                  <a:cubicBezTo>
                    <a:pt x="80361" y="88277"/>
                    <a:pt x="80326" y="88311"/>
                    <a:pt x="80326" y="88379"/>
                  </a:cubicBezTo>
                  <a:cubicBezTo>
                    <a:pt x="80361" y="88413"/>
                    <a:pt x="80395" y="88448"/>
                    <a:pt x="80429" y="88448"/>
                  </a:cubicBezTo>
                  <a:lnTo>
                    <a:pt x="80565" y="88413"/>
                  </a:lnTo>
                  <a:cubicBezTo>
                    <a:pt x="80599" y="88413"/>
                    <a:pt x="80633" y="88345"/>
                    <a:pt x="80633" y="88311"/>
                  </a:cubicBezTo>
                  <a:cubicBezTo>
                    <a:pt x="80599" y="88277"/>
                    <a:pt x="80565" y="88243"/>
                    <a:pt x="80531" y="88243"/>
                  </a:cubicBezTo>
                  <a:close/>
                  <a:moveTo>
                    <a:pt x="2942" y="88332"/>
                  </a:moveTo>
                  <a:cubicBezTo>
                    <a:pt x="2917" y="88332"/>
                    <a:pt x="2892" y="88364"/>
                    <a:pt x="2867" y="88413"/>
                  </a:cubicBezTo>
                  <a:cubicBezTo>
                    <a:pt x="2867" y="88448"/>
                    <a:pt x="2901" y="88482"/>
                    <a:pt x="2969" y="88516"/>
                  </a:cubicBezTo>
                  <a:lnTo>
                    <a:pt x="3072" y="88516"/>
                  </a:lnTo>
                  <a:cubicBezTo>
                    <a:pt x="3140" y="88516"/>
                    <a:pt x="3174" y="88482"/>
                    <a:pt x="3174" y="88448"/>
                  </a:cubicBezTo>
                  <a:cubicBezTo>
                    <a:pt x="3174" y="88379"/>
                    <a:pt x="3140" y="88345"/>
                    <a:pt x="3106" y="88345"/>
                  </a:cubicBezTo>
                  <a:lnTo>
                    <a:pt x="2969" y="88345"/>
                  </a:lnTo>
                  <a:cubicBezTo>
                    <a:pt x="2960" y="88336"/>
                    <a:pt x="2951" y="88332"/>
                    <a:pt x="2942" y="88332"/>
                  </a:cubicBezTo>
                  <a:close/>
                  <a:moveTo>
                    <a:pt x="79951" y="88345"/>
                  </a:moveTo>
                  <a:lnTo>
                    <a:pt x="79849" y="88379"/>
                  </a:lnTo>
                  <a:cubicBezTo>
                    <a:pt x="79815" y="88379"/>
                    <a:pt x="79780" y="88448"/>
                    <a:pt x="79780" y="88482"/>
                  </a:cubicBezTo>
                  <a:cubicBezTo>
                    <a:pt x="79780" y="88516"/>
                    <a:pt x="79815" y="88550"/>
                    <a:pt x="79849" y="88550"/>
                  </a:cubicBezTo>
                  <a:lnTo>
                    <a:pt x="79883" y="88550"/>
                  </a:lnTo>
                  <a:lnTo>
                    <a:pt x="79985" y="88516"/>
                  </a:lnTo>
                  <a:cubicBezTo>
                    <a:pt x="80053" y="88516"/>
                    <a:pt x="80053" y="88482"/>
                    <a:pt x="80053" y="88413"/>
                  </a:cubicBezTo>
                  <a:cubicBezTo>
                    <a:pt x="80053" y="88379"/>
                    <a:pt x="80019" y="88345"/>
                    <a:pt x="79951" y="88345"/>
                  </a:cubicBezTo>
                  <a:close/>
                  <a:moveTo>
                    <a:pt x="3550" y="88413"/>
                  </a:moveTo>
                  <a:cubicBezTo>
                    <a:pt x="3481" y="88413"/>
                    <a:pt x="3447" y="88448"/>
                    <a:pt x="3447" y="88482"/>
                  </a:cubicBezTo>
                  <a:cubicBezTo>
                    <a:pt x="3447" y="88516"/>
                    <a:pt x="3481" y="88550"/>
                    <a:pt x="3515" y="88584"/>
                  </a:cubicBezTo>
                  <a:lnTo>
                    <a:pt x="3652" y="88584"/>
                  </a:lnTo>
                  <a:cubicBezTo>
                    <a:pt x="3686" y="88584"/>
                    <a:pt x="3720" y="88550"/>
                    <a:pt x="3720" y="88516"/>
                  </a:cubicBezTo>
                  <a:cubicBezTo>
                    <a:pt x="3754" y="88482"/>
                    <a:pt x="3720" y="88413"/>
                    <a:pt x="3652" y="88413"/>
                  </a:cubicBezTo>
                  <a:close/>
                  <a:moveTo>
                    <a:pt x="4094" y="88472"/>
                  </a:moveTo>
                  <a:cubicBezTo>
                    <a:pt x="4050" y="88472"/>
                    <a:pt x="4027" y="88522"/>
                    <a:pt x="4027" y="88550"/>
                  </a:cubicBezTo>
                  <a:cubicBezTo>
                    <a:pt x="4027" y="88584"/>
                    <a:pt x="4061" y="88652"/>
                    <a:pt x="4096" y="88652"/>
                  </a:cubicBezTo>
                  <a:lnTo>
                    <a:pt x="4232" y="88652"/>
                  </a:lnTo>
                  <a:cubicBezTo>
                    <a:pt x="4266" y="88652"/>
                    <a:pt x="4300" y="88618"/>
                    <a:pt x="4300" y="88584"/>
                  </a:cubicBezTo>
                  <a:cubicBezTo>
                    <a:pt x="4300" y="88550"/>
                    <a:pt x="4266" y="88482"/>
                    <a:pt x="4232" y="88482"/>
                  </a:cubicBezTo>
                  <a:lnTo>
                    <a:pt x="4130" y="88482"/>
                  </a:lnTo>
                  <a:cubicBezTo>
                    <a:pt x="4117" y="88475"/>
                    <a:pt x="4105" y="88472"/>
                    <a:pt x="4094" y="88472"/>
                  </a:cubicBezTo>
                  <a:close/>
                  <a:moveTo>
                    <a:pt x="79432" y="88468"/>
                  </a:moveTo>
                  <a:cubicBezTo>
                    <a:pt x="79423" y="88468"/>
                    <a:pt x="79414" y="88473"/>
                    <a:pt x="79405" y="88482"/>
                  </a:cubicBezTo>
                  <a:lnTo>
                    <a:pt x="79269" y="88482"/>
                  </a:lnTo>
                  <a:cubicBezTo>
                    <a:pt x="79234" y="88516"/>
                    <a:pt x="79200" y="88550"/>
                    <a:pt x="79200" y="88584"/>
                  </a:cubicBezTo>
                  <a:cubicBezTo>
                    <a:pt x="79234" y="88652"/>
                    <a:pt x="79269" y="88652"/>
                    <a:pt x="79303" y="88652"/>
                  </a:cubicBezTo>
                  <a:lnTo>
                    <a:pt x="79439" y="88652"/>
                  </a:lnTo>
                  <a:cubicBezTo>
                    <a:pt x="79473" y="88618"/>
                    <a:pt x="79507" y="88584"/>
                    <a:pt x="79507" y="88550"/>
                  </a:cubicBezTo>
                  <a:cubicBezTo>
                    <a:pt x="79482" y="88500"/>
                    <a:pt x="79457" y="88468"/>
                    <a:pt x="79432" y="88468"/>
                  </a:cubicBezTo>
                  <a:close/>
                  <a:moveTo>
                    <a:pt x="4676" y="88550"/>
                  </a:moveTo>
                  <a:cubicBezTo>
                    <a:pt x="4642" y="88550"/>
                    <a:pt x="4607" y="88584"/>
                    <a:pt x="4573" y="88618"/>
                  </a:cubicBezTo>
                  <a:cubicBezTo>
                    <a:pt x="4573" y="88652"/>
                    <a:pt x="4607" y="88721"/>
                    <a:pt x="4676" y="88721"/>
                  </a:cubicBezTo>
                  <a:lnTo>
                    <a:pt x="4778" y="88721"/>
                  </a:lnTo>
                  <a:cubicBezTo>
                    <a:pt x="4812" y="88721"/>
                    <a:pt x="4880" y="88686"/>
                    <a:pt x="4880" y="88652"/>
                  </a:cubicBezTo>
                  <a:cubicBezTo>
                    <a:pt x="4880" y="88618"/>
                    <a:pt x="4846" y="88550"/>
                    <a:pt x="4812" y="88550"/>
                  </a:cubicBezTo>
                  <a:close/>
                  <a:moveTo>
                    <a:pt x="5256" y="88618"/>
                  </a:moveTo>
                  <a:cubicBezTo>
                    <a:pt x="5222" y="88618"/>
                    <a:pt x="5153" y="88652"/>
                    <a:pt x="5153" y="88686"/>
                  </a:cubicBezTo>
                  <a:cubicBezTo>
                    <a:pt x="5153" y="88721"/>
                    <a:pt x="5187" y="88789"/>
                    <a:pt x="5222" y="88789"/>
                  </a:cubicBezTo>
                  <a:lnTo>
                    <a:pt x="5358" y="88789"/>
                  </a:lnTo>
                  <a:cubicBezTo>
                    <a:pt x="5392" y="88789"/>
                    <a:pt x="5426" y="88755"/>
                    <a:pt x="5426" y="88721"/>
                  </a:cubicBezTo>
                  <a:cubicBezTo>
                    <a:pt x="5460" y="88686"/>
                    <a:pt x="5426" y="88618"/>
                    <a:pt x="5358" y="88618"/>
                  </a:cubicBezTo>
                  <a:close/>
                  <a:moveTo>
                    <a:pt x="78825" y="88584"/>
                  </a:moveTo>
                  <a:lnTo>
                    <a:pt x="78723" y="88618"/>
                  </a:lnTo>
                  <a:cubicBezTo>
                    <a:pt x="78688" y="88618"/>
                    <a:pt x="78654" y="88652"/>
                    <a:pt x="78654" y="88721"/>
                  </a:cubicBezTo>
                  <a:cubicBezTo>
                    <a:pt x="78654" y="88755"/>
                    <a:pt x="78688" y="88789"/>
                    <a:pt x="78723" y="88789"/>
                  </a:cubicBezTo>
                  <a:lnTo>
                    <a:pt x="78757" y="88789"/>
                  </a:lnTo>
                  <a:lnTo>
                    <a:pt x="78859" y="88755"/>
                  </a:lnTo>
                  <a:cubicBezTo>
                    <a:pt x="78927" y="88755"/>
                    <a:pt x="78961" y="88686"/>
                    <a:pt x="78927" y="88652"/>
                  </a:cubicBezTo>
                  <a:cubicBezTo>
                    <a:pt x="78927" y="88618"/>
                    <a:pt x="78893" y="88584"/>
                    <a:pt x="78825" y="88584"/>
                  </a:cubicBezTo>
                  <a:close/>
                  <a:moveTo>
                    <a:pt x="5802" y="88686"/>
                  </a:moveTo>
                  <a:cubicBezTo>
                    <a:pt x="5768" y="88686"/>
                    <a:pt x="5733" y="88721"/>
                    <a:pt x="5733" y="88755"/>
                  </a:cubicBezTo>
                  <a:cubicBezTo>
                    <a:pt x="5733" y="88789"/>
                    <a:pt x="5768" y="88857"/>
                    <a:pt x="5802" y="88857"/>
                  </a:cubicBezTo>
                  <a:lnTo>
                    <a:pt x="5938" y="88857"/>
                  </a:lnTo>
                  <a:cubicBezTo>
                    <a:pt x="5972" y="88857"/>
                    <a:pt x="6006" y="88823"/>
                    <a:pt x="6006" y="88789"/>
                  </a:cubicBezTo>
                  <a:cubicBezTo>
                    <a:pt x="6006" y="88755"/>
                    <a:pt x="5972" y="88686"/>
                    <a:pt x="5938" y="88686"/>
                  </a:cubicBezTo>
                  <a:close/>
                  <a:moveTo>
                    <a:pt x="78279" y="88686"/>
                  </a:moveTo>
                  <a:lnTo>
                    <a:pt x="78177" y="88721"/>
                  </a:lnTo>
                  <a:cubicBezTo>
                    <a:pt x="78108" y="88721"/>
                    <a:pt x="78074" y="88789"/>
                    <a:pt x="78108" y="88823"/>
                  </a:cubicBezTo>
                  <a:cubicBezTo>
                    <a:pt x="78108" y="88857"/>
                    <a:pt x="78143" y="88891"/>
                    <a:pt x="78177" y="88891"/>
                  </a:cubicBezTo>
                  <a:lnTo>
                    <a:pt x="78211" y="88891"/>
                  </a:lnTo>
                  <a:lnTo>
                    <a:pt x="78313" y="88857"/>
                  </a:lnTo>
                  <a:cubicBezTo>
                    <a:pt x="78347" y="88857"/>
                    <a:pt x="78381" y="88823"/>
                    <a:pt x="78381" y="88755"/>
                  </a:cubicBezTo>
                  <a:cubicBezTo>
                    <a:pt x="78381" y="88721"/>
                    <a:pt x="78313" y="88686"/>
                    <a:pt x="78279" y="88686"/>
                  </a:cubicBezTo>
                  <a:close/>
                  <a:moveTo>
                    <a:pt x="6382" y="88755"/>
                  </a:moveTo>
                  <a:cubicBezTo>
                    <a:pt x="6348" y="88755"/>
                    <a:pt x="6314" y="88789"/>
                    <a:pt x="6279" y="88823"/>
                  </a:cubicBezTo>
                  <a:cubicBezTo>
                    <a:pt x="6279" y="88857"/>
                    <a:pt x="6314" y="88925"/>
                    <a:pt x="6382" y="88925"/>
                  </a:cubicBezTo>
                  <a:lnTo>
                    <a:pt x="6484" y="88925"/>
                  </a:lnTo>
                  <a:cubicBezTo>
                    <a:pt x="6518" y="88925"/>
                    <a:pt x="6587" y="88891"/>
                    <a:pt x="6587" y="88857"/>
                  </a:cubicBezTo>
                  <a:cubicBezTo>
                    <a:pt x="6587" y="88823"/>
                    <a:pt x="6552" y="88755"/>
                    <a:pt x="6484" y="88755"/>
                  </a:cubicBezTo>
                  <a:close/>
                  <a:moveTo>
                    <a:pt x="6962" y="88823"/>
                  </a:moveTo>
                  <a:cubicBezTo>
                    <a:pt x="6894" y="88823"/>
                    <a:pt x="6860" y="88857"/>
                    <a:pt x="6860" y="88891"/>
                  </a:cubicBezTo>
                  <a:cubicBezTo>
                    <a:pt x="6860" y="88925"/>
                    <a:pt x="6894" y="88994"/>
                    <a:pt x="6928" y="88994"/>
                  </a:cubicBezTo>
                  <a:lnTo>
                    <a:pt x="7064" y="88994"/>
                  </a:lnTo>
                  <a:cubicBezTo>
                    <a:pt x="7098" y="88994"/>
                    <a:pt x="7132" y="88959"/>
                    <a:pt x="7132" y="88925"/>
                  </a:cubicBezTo>
                  <a:cubicBezTo>
                    <a:pt x="7132" y="88891"/>
                    <a:pt x="7132" y="88823"/>
                    <a:pt x="7064" y="88823"/>
                  </a:cubicBezTo>
                  <a:close/>
                  <a:moveTo>
                    <a:pt x="77746" y="88810"/>
                  </a:moveTo>
                  <a:cubicBezTo>
                    <a:pt x="77733" y="88810"/>
                    <a:pt x="77717" y="88814"/>
                    <a:pt x="77699" y="88823"/>
                  </a:cubicBezTo>
                  <a:lnTo>
                    <a:pt x="77597" y="88823"/>
                  </a:lnTo>
                  <a:cubicBezTo>
                    <a:pt x="77562" y="88857"/>
                    <a:pt x="77528" y="88891"/>
                    <a:pt x="77528" y="88925"/>
                  </a:cubicBezTo>
                  <a:cubicBezTo>
                    <a:pt x="77528" y="88959"/>
                    <a:pt x="77562" y="88994"/>
                    <a:pt x="77631" y="88994"/>
                  </a:cubicBezTo>
                  <a:lnTo>
                    <a:pt x="77733" y="88994"/>
                  </a:lnTo>
                  <a:cubicBezTo>
                    <a:pt x="77801" y="88959"/>
                    <a:pt x="77835" y="88925"/>
                    <a:pt x="77801" y="88891"/>
                  </a:cubicBezTo>
                  <a:cubicBezTo>
                    <a:pt x="77801" y="88841"/>
                    <a:pt x="77783" y="88810"/>
                    <a:pt x="77746" y="88810"/>
                  </a:cubicBezTo>
                  <a:close/>
                  <a:moveTo>
                    <a:pt x="7508" y="88891"/>
                  </a:moveTo>
                  <a:cubicBezTo>
                    <a:pt x="7474" y="88891"/>
                    <a:pt x="7440" y="88925"/>
                    <a:pt x="7440" y="88959"/>
                  </a:cubicBezTo>
                  <a:cubicBezTo>
                    <a:pt x="7440" y="88994"/>
                    <a:pt x="7440" y="89062"/>
                    <a:pt x="7508" y="89062"/>
                  </a:cubicBezTo>
                  <a:lnTo>
                    <a:pt x="7644" y="89062"/>
                  </a:lnTo>
                  <a:cubicBezTo>
                    <a:pt x="7678" y="89062"/>
                    <a:pt x="7713" y="89028"/>
                    <a:pt x="7713" y="88994"/>
                  </a:cubicBezTo>
                  <a:cubicBezTo>
                    <a:pt x="7713" y="88959"/>
                    <a:pt x="7678" y="88891"/>
                    <a:pt x="7644" y="88891"/>
                  </a:cubicBezTo>
                  <a:close/>
                  <a:moveTo>
                    <a:pt x="8088" y="88959"/>
                  </a:moveTo>
                  <a:cubicBezTo>
                    <a:pt x="8054" y="88959"/>
                    <a:pt x="8020" y="88994"/>
                    <a:pt x="7986" y="89028"/>
                  </a:cubicBezTo>
                  <a:cubicBezTo>
                    <a:pt x="7986" y="89062"/>
                    <a:pt x="8020" y="89130"/>
                    <a:pt x="8088" y="89130"/>
                  </a:cubicBezTo>
                  <a:lnTo>
                    <a:pt x="8190" y="89130"/>
                  </a:lnTo>
                  <a:cubicBezTo>
                    <a:pt x="8224" y="89130"/>
                    <a:pt x="8259" y="89096"/>
                    <a:pt x="8293" y="89062"/>
                  </a:cubicBezTo>
                  <a:cubicBezTo>
                    <a:pt x="8293" y="89028"/>
                    <a:pt x="8259" y="88959"/>
                    <a:pt x="8190" y="88959"/>
                  </a:cubicBezTo>
                  <a:close/>
                  <a:moveTo>
                    <a:pt x="77153" y="88925"/>
                  </a:moveTo>
                  <a:lnTo>
                    <a:pt x="77051" y="88959"/>
                  </a:lnTo>
                  <a:cubicBezTo>
                    <a:pt x="76982" y="88959"/>
                    <a:pt x="76948" y="88994"/>
                    <a:pt x="76982" y="89062"/>
                  </a:cubicBezTo>
                  <a:cubicBezTo>
                    <a:pt x="76982" y="89096"/>
                    <a:pt x="77016" y="89130"/>
                    <a:pt x="77051" y="89130"/>
                  </a:cubicBezTo>
                  <a:lnTo>
                    <a:pt x="77085" y="89130"/>
                  </a:lnTo>
                  <a:lnTo>
                    <a:pt x="77187" y="89096"/>
                  </a:lnTo>
                  <a:cubicBezTo>
                    <a:pt x="77221" y="89096"/>
                    <a:pt x="77255" y="89028"/>
                    <a:pt x="77255" y="88994"/>
                  </a:cubicBezTo>
                  <a:cubicBezTo>
                    <a:pt x="77255" y="88959"/>
                    <a:pt x="77187" y="88925"/>
                    <a:pt x="77153" y="88925"/>
                  </a:cubicBezTo>
                  <a:close/>
                  <a:moveTo>
                    <a:pt x="8668" y="89028"/>
                  </a:moveTo>
                  <a:cubicBezTo>
                    <a:pt x="8600" y="89028"/>
                    <a:pt x="8566" y="89062"/>
                    <a:pt x="8566" y="89096"/>
                  </a:cubicBezTo>
                  <a:cubicBezTo>
                    <a:pt x="8566" y="89164"/>
                    <a:pt x="8600" y="89198"/>
                    <a:pt x="8634" y="89198"/>
                  </a:cubicBezTo>
                  <a:lnTo>
                    <a:pt x="8770" y="89198"/>
                  </a:lnTo>
                  <a:cubicBezTo>
                    <a:pt x="8805" y="89198"/>
                    <a:pt x="8839" y="89164"/>
                    <a:pt x="8839" y="89130"/>
                  </a:cubicBezTo>
                  <a:cubicBezTo>
                    <a:pt x="8839" y="89096"/>
                    <a:pt x="8805" y="89062"/>
                    <a:pt x="8770" y="89028"/>
                  </a:cubicBezTo>
                  <a:close/>
                  <a:moveTo>
                    <a:pt x="76573" y="89028"/>
                  </a:moveTo>
                  <a:lnTo>
                    <a:pt x="76470" y="89062"/>
                  </a:lnTo>
                  <a:cubicBezTo>
                    <a:pt x="76436" y="89062"/>
                    <a:pt x="76402" y="89130"/>
                    <a:pt x="76402" y="89164"/>
                  </a:cubicBezTo>
                  <a:cubicBezTo>
                    <a:pt x="76402" y="89198"/>
                    <a:pt x="76470" y="89232"/>
                    <a:pt x="76505" y="89232"/>
                  </a:cubicBezTo>
                  <a:lnTo>
                    <a:pt x="76607" y="89198"/>
                  </a:lnTo>
                  <a:cubicBezTo>
                    <a:pt x="76675" y="89198"/>
                    <a:pt x="76709" y="89164"/>
                    <a:pt x="76675" y="89096"/>
                  </a:cubicBezTo>
                  <a:cubicBezTo>
                    <a:pt x="76675" y="89062"/>
                    <a:pt x="76641" y="89028"/>
                    <a:pt x="76573" y="89028"/>
                  </a:cubicBezTo>
                  <a:close/>
                  <a:moveTo>
                    <a:pt x="9214" y="89096"/>
                  </a:moveTo>
                  <a:cubicBezTo>
                    <a:pt x="9180" y="89096"/>
                    <a:pt x="9146" y="89130"/>
                    <a:pt x="9146" y="89164"/>
                  </a:cubicBezTo>
                  <a:cubicBezTo>
                    <a:pt x="9112" y="89232"/>
                    <a:pt x="9146" y="89267"/>
                    <a:pt x="9214" y="89267"/>
                  </a:cubicBezTo>
                  <a:lnTo>
                    <a:pt x="9316" y="89267"/>
                  </a:lnTo>
                  <a:cubicBezTo>
                    <a:pt x="9385" y="89267"/>
                    <a:pt x="9419" y="89232"/>
                    <a:pt x="9419" y="89198"/>
                  </a:cubicBezTo>
                  <a:cubicBezTo>
                    <a:pt x="9419" y="89164"/>
                    <a:pt x="9385" y="89130"/>
                    <a:pt x="9350" y="89096"/>
                  </a:cubicBezTo>
                  <a:close/>
                  <a:moveTo>
                    <a:pt x="9794" y="89164"/>
                  </a:moveTo>
                  <a:cubicBezTo>
                    <a:pt x="9760" y="89164"/>
                    <a:pt x="9692" y="89198"/>
                    <a:pt x="9692" y="89232"/>
                  </a:cubicBezTo>
                  <a:cubicBezTo>
                    <a:pt x="9692" y="89301"/>
                    <a:pt x="9726" y="89335"/>
                    <a:pt x="9760" y="89335"/>
                  </a:cubicBezTo>
                  <a:lnTo>
                    <a:pt x="9896" y="89335"/>
                  </a:lnTo>
                  <a:cubicBezTo>
                    <a:pt x="9931" y="89335"/>
                    <a:pt x="9965" y="89335"/>
                    <a:pt x="9999" y="89267"/>
                  </a:cubicBezTo>
                  <a:cubicBezTo>
                    <a:pt x="9999" y="89232"/>
                    <a:pt x="9965" y="89198"/>
                    <a:pt x="9896" y="89164"/>
                  </a:cubicBezTo>
                  <a:close/>
                  <a:moveTo>
                    <a:pt x="76060" y="89151"/>
                  </a:moveTo>
                  <a:cubicBezTo>
                    <a:pt x="76048" y="89151"/>
                    <a:pt x="76036" y="89155"/>
                    <a:pt x="76027" y="89164"/>
                  </a:cubicBezTo>
                  <a:lnTo>
                    <a:pt x="75925" y="89164"/>
                  </a:lnTo>
                  <a:cubicBezTo>
                    <a:pt x="75856" y="89198"/>
                    <a:pt x="75856" y="89232"/>
                    <a:pt x="75856" y="89267"/>
                  </a:cubicBezTo>
                  <a:cubicBezTo>
                    <a:pt x="75856" y="89301"/>
                    <a:pt x="75890" y="89335"/>
                    <a:pt x="75925" y="89335"/>
                  </a:cubicBezTo>
                  <a:lnTo>
                    <a:pt x="76061" y="89335"/>
                  </a:lnTo>
                  <a:cubicBezTo>
                    <a:pt x="76095" y="89301"/>
                    <a:pt x="76129" y="89267"/>
                    <a:pt x="76129" y="89232"/>
                  </a:cubicBezTo>
                  <a:cubicBezTo>
                    <a:pt x="76129" y="89182"/>
                    <a:pt x="76093" y="89151"/>
                    <a:pt x="76060" y="89151"/>
                  </a:cubicBezTo>
                  <a:close/>
                  <a:moveTo>
                    <a:pt x="10374" y="89232"/>
                  </a:moveTo>
                  <a:cubicBezTo>
                    <a:pt x="10306" y="89232"/>
                    <a:pt x="10272" y="89267"/>
                    <a:pt x="10272" y="89301"/>
                  </a:cubicBezTo>
                  <a:cubicBezTo>
                    <a:pt x="10272" y="89369"/>
                    <a:pt x="10306" y="89403"/>
                    <a:pt x="10340" y="89403"/>
                  </a:cubicBezTo>
                  <a:lnTo>
                    <a:pt x="10477" y="89403"/>
                  </a:lnTo>
                  <a:cubicBezTo>
                    <a:pt x="10511" y="89403"/>
                    <a:pt x="10545" y="89403"/>
                    <a:pt x="10545" y="89335"/>
                  </a:cubicBezTo>
                  <a:cubicBezTo>
                    <a:pt x="10545" y="89301"/>
                    <a:pt x="10511" y="89267"/>
                    <a:pt x="10477" y="89232"/>
                  </a:cubicBezTo>
                  <a:close/>
                  <a:moveTo>
                    <a:pt x="75481" y="89267"/>
                  </a:moveTo>
                  <a:lnTo>
                    <a:pt x="75344" y="89301"/>
                  </a:lnTo>
                  <a:cubicBezTo>
                    <a:pt x="75310" y="89301"/>
                    <a:pt x="75276" y="89335"/>
                    <a:pt x="75276" y="89403"/>
                  </a:cubicBezTo>
                  <a:cubicBezTo>
                    <a:pt x="75310" y="89437"/>
                    <a:pt x="75344" y="89471"/>
                    <a:pt x="75379" y="89471"/>
                  </a:cubicBezTo>
                  <a:lnTo>
                    <a:pt x="75515" y="89437"/>
                  </a:lnTo>
                  <a:cubicBezTo>
                    <a:pt x="75549" y="89437"/>
                    <a:pt x="75583" y="89369"/>
                    <a:pt x="75583" y="89335"/>
                  </a:cubicBezTo>
                  <a:cubicBezTo>
                    <a:pt x="75549" y="89301"/>
                    <a:pt x="75515" y="89267"/>
                    <a:pt x="75481" y="89267"/>
                  </a:cubicBezTo>
                  <a:close/>
                  <a:moveTo>
                    <a:pt x="10920" y="89301"/>
                  </a:moveTo>
                  <a:cubicBezTo>
                    <a:pt x="10886" y="89301"/>
                    <a:pt x="10852" y="89335"/>
                    <a:pt x="10852" y="89369"/>
                  </a:cubicBezTo>
                  <a:cubicBezTo>
                    <a:pt x="10818" y="89437"/>
                    <a:pt x="10852" y="89471"/>
                    <a:pt x="10920" y="89471"/>
                  </a:cubicBezTo>
                  <a:lnTo>
                    <a:pt x="11023" y="89471"/>
                  </a:lnTo>
                  <a:cubicBezTo>
                    <a:pt x="11023" y="89471"/>
                    <a:pt x="11023" y="89505"/>
                    <a:pt x="11023" y="89505"/>
                  </a:cubicBezTo>
                  <a:cubicBezTo>
                    <a:pt x="11091" y="89505"/>
                    <a:pt x="11125" y="89471"/>
                    <a:pt x="11125" y="89403"/>
                  </a:cubicBezTo>
                  <a:cubicBezTo>
                    <a:pt x="11125" y="89369"/>
                    <a:pt x="11091" y="89335"/>
                    <a:pt x="11057" y="89301"/>
                  </a:cubicBezTo>
                  <a:close/>
                  <a:moveTo>
                    <a:pt x="11500" y="89369"/>
                  </a:moveTo>
                  <a:cubicBezTo>
                    <a:pt x="11466" y="89369"/>
                    <a:pt x="11398" y="89403"/>
                    <a:pt x="11398" y="89437"/>
                  </a:cubicBezTo>
                  <a:cubicBezTo>
                    <a:pt x="11398" y="89505"/>
                    <a:pt x="11432" y="89540"/>
                    <a:pt x="11466" y="89540"/>
                  </a:cubicBezTo>
                  <a:lnTo>
                    <a:pt x="11603" y="89574"/>
                  </a:lnTo>
                  <a:cubicBezTo>
                    <a:pt x="11637" y="89574"/>
                    <a:pt x="11671" y="89540"/>
                    <a:pt x="11705" y="89471"/>
                  </a:cubicBezTo>
                  <a:cubicBezTo>
                    <a:pt x="11705" y="89437"/>
                    <a:pt x="11671" y="89403"/>
                    <a:pt x="11603" y="89403"/>
                  </a:cubicBezTo>
                  <a:lnTo>
                    <a:pt x="11500" y="89369"/>
                  </a:lnTo>
                  <a:close/>
                  <a:moveTo>
                    <a:pt x="74901" y="89369"/>
                  </a:moveTo>
                  <a:lnTo>
                    <a:pt x="74798" y="89403"/>
                  </a:lnTo>
                  <a:cubicBezTo>
                    <a:pt x="74764" y="89403"/>
                    <a:pt x="74730" y="89471"/>
                    <a:pt x="74730" y="89505"/>
                  </a:cubicBezTo>
                  <a:cubicBezTo>
                    <a:pt x="74730" y="89540"/>
                    <a:pt x="74764" y="89574"/>
                    <a:pt x="74798" y="89574"/>
                  </a:cubicBezTo>
                  <a:lnTo>
                    <a:pt x="74833" y="89574"/>
                  </a:lnTo>
                  <a:lnTo>
                    <a:pt x="74935" y="89540"/>
                  </a:lnTo>
                  <a:cubicBezTo>
                    <a:pt x="75003" y="89540"/>
                    <a:pt x="75003" y="89505"/>
                    <a:pt x="75003" y="89437"/>
                  </a:cubicBezTo>
                  <a:cubicBezTo>
                    <a:pt x="75003" y="89403"/>
                    <a:pt x="74969" y="89369"/>
                    <a:pt x="74901" y="89369"/>
                  </a:cubicBezTo>
                  <a:close/>
                  <a:moveTo>
                    <a:pt x="12080" y="89437"/>
                  </a:moveTo>
                  <a:cubicBezTo>
                    <a:pt x="12012" y="89437"/>
                    <a:pt x="11978" y="89471"/>
                    <a:pt x="11978" y="89505"/>
                  </a:cubicBezTo>
                  <a:cubicBezTo>
                    <a:pt x="11978" y="89574"/>
                    <a:pt x="12012" y="89608"/>
                    <a:pt x="12046" y="89608"/>
                  </a:cubicBezTo>
                  <a:lnTo>
                    <a:pt x="12149" y="89642"/>
                  </a:lnTo>
                  <a:lnTo>
                    <a:pt x="12183" y="89642"/>
                  </a:lnTo>
                  <a:cubicBezTo>
                    <a:pt x="12217" y="89642"/>
                    <a:pt x="12251" y="89608"/>
                    <a:pt x="12251" y="89540"/>
                  </a:cubicBezTo>
                  <a:cubicBezTo>
                    <a:pt x="12251" y="89505"/>
                    <a:pt x="12217" y="89471"/>
                    <a:pt x="12183" y="89471"/>
                  </a:cubicBezTo>
                  <a:lnTo>
                    <a:pt x="12080" y="89437"/>
                  </a:lnTo>
                  <a:close/>
                  <a:moveTo>
                    <a:pt x="74382" y="89492"/>
                  </a:moveTo>
                  <a:cubicBezTo>
                    <a:pt x="74373" y="89492"/>
                    <a:pt x="74364" y="89496"/>
                    <a:pt x="74355" y="89505"/>
                  </a:cubicBezTo>
                  <a:lnTo>
                    <a:pt x="74218" y="89505"/>
                  </a:lnTo>
                  <a:cubicBezTo>
                    <a:pt x="74184" y="89540"/>
                    <a:pt x="74150" y="89574"/>
                    <a:pt x="74150" y="89608"/>
                  </a:cubicBezTo>
                  <a:cubicBezTo>
                    <a:pt x="74184" y="89642"/>
                    <a:pt x="74218" y="89676"/>
                    <a:pt x="74252" y="89676"/>
                  </a:cubicBezTo>
                  <a:lnTo>
                    <a:pt x="74389" y="89676"/>
                  </a:lnTo>
                  <a:cubicBezTo>
                    <a:pt x="74423" y="89642"/>
                    <a:pt x="74457" y="89608"/>
                    <a:pt x="74457" y="89574"/>
                  </a:cubicBezTo>
                  <a:cubicBezTo>
                    <a:pt x="74432" y="89524"/>
                    <a:pt x="74407" y="89492"/>
                    <a:pt x="74382" y="89492"/>
                  </a:cubicBezTo>
                  <a:close/>
                  <a:moveTo>
                    <a:pt x="12626" y="89505"/>
                  </a:moveTo>
                  <a:cubicBezTo>
                    <a:pt x="12592" y="89505"/>
                    <a:pt x="12558" y="89540"/>
                    <a:pt x="12558" y="89574"/>
                  </a:cubicBezTo>
                  <a:cubicBezTo>
                    <a:pt x="12524" y="89642"/>
                    <a:pt x="12558" y="89676"/>
                    <a:pt x="12626" y="89676"/>
                  </a:cubicBezTo>
                  <a:lnTo>
                    <a:pt x="12729" y="89710"/>
                  </a:lnTo>
                  <a:cubicBezTo>
                    <a:pt x="12797" y="89710"/>
                    <a:pt x="12831" y="89676"/>
                    <a:pt x="12831" y="89608"/>
                  </a:cubicBezTo>
                  <a:cubicBezTo>
                    <a:pt x="12831" y="89574"/>
                    <a:pt x="12797" y="89540"/>
                    <a:pt x="12763" y="89540"/>
                  </a:cubicBezTo>
                  <a:lnTo>
                    <a:pt x="12626" y="89505"/>
                  </a:lnTo>
                  <a:close/>
                  <a:moveTo>
                    <a:pt x="13206" y="89574"/>
                  </a:moveTo>
                  <a:cubicBezTo>
                    <a:pt x="13172" y="89574"/>
                    <a:pt x="13104" y="89608"/>
                    <a:pt x="13104" y="89642"/>
                  </a:cubicBezTo>
                  <a:cubicBezTo>
                    <a:pt x="13104" y="89710"/>
                    <a:pt x="13138" y="89744"/>
                    <a:pt x="13172" y="89744"/>
                  </a:cubicBezTo>
                  <a:lnTo>
                    <a:pt x="13309" y="89778"/>
                  </a:lnTo>
                  <a:cubicBezTo>
                    <a:pt x="13343" y="89778"/>
                    <a:pt x="13377" y="89744"/>
                    <a:pt x="13411" y="89676"/>
                  </a:cubicBezTo>
                  <a:cubicBezTo>
                    <a:pt x="13411" y="89642"/>
                    <a:pt x="13377" y="89608"/>
                    <a:pt x="13309" y="89608"/>
                  </a:cubicBezTo>
                  <a:lnTo>
                    <a:pt x="13206" y="89574"/>
                  </a:lnTo>
                  <a:close/>
                  <a:moveTo>
                    <a:pt x="73775" y="89608"/>
                  </a:moveTo>
                  <a:lnTo>
                    <a:pt x="73672" y="89642"/>
                  </a:lnTo>
                  <a:cubicBezTo>
                    <a:pt x="73638" y="89642"/>
                    <a:pt x="73604" y="89676"/>
                    <a:pt x="73604" y="89744"/>
                  </a:cubicBezTo>
                  <a:cubicBezTo>
                    <a:pt x="73604" y="89778"/>
                    <a:pt x="73638" y="89813"/>
                    <a:pt x="73672" y="89813"/>
                  </a:cubicBezTo>
                  <a:lnTo>
                    <a:pt x="73707" y="89813"/>
                  </a:lnTo>
                  <a:lnTo>
                    <a:pt x="73809" y="89778"/>
                  </a:lnTo>
                  <a:cubicBezTo>
                    <a:pt x="73877" y="89778"/>
                    <a:pt x="73911" y="89710"/>
                    <a:pt x="73877" y="89676"/>
                  </a:cubicBezTo>
                  <a:cubicBezTo>
                    <a:pt x="73877" y="89642"/>
                    <a:pt x="73843" y="89608"/>
                    <a:pt x="73775" y="89608"/>
                  </a:cubicBezTo>
                  <a:close/>
                  <a:moveTo>
                    <a:pt x="13786" y="89642"/>
                  </a:moveTo>
                  <a:cubicBezTo>
                    <a:pt x="13718" y="89642"/>
                    <a:pt x="13684" y="89676"/>
                    <a:pt x="13684" y="89710"/>
                  </a:cubicBezTo>
                  <a:cubicBezTo>
                    <a:pt x="13684" y="89778"/>
                    <a:pt x="13718" y="89813"/>
                    <a:pt x="13752" y="89813"/>
                  </a:cubicBezTo>
                  <a:lnTo>
                    <a:pt x="13855" y="89847"/>
                  </a:lnTo>
                  <a:lnTo>
                    <a:pt x="13889" y="89847"/>
                  </a:lnTo>
                  <a:cubicBezTo>
                    <a:pt x="13923" y="89847"/>
                    <a:pt x="13957" y="89813"/>
                    <a:pt x="13957" y="89744"/>
                  </a:cubicBezTo>
                  <a:cubicBezTo>
                    <a:pt x="13957" y="89710"/>
                    <a:pt x="13923" y="89676"/>
                    <a:pt x="13889" y="89676"/>
                  </a:cubicBezTo>
                  <a:lnTo>
                    <a:pt x="13786" y="89642"/>
                  </a:lnTo>
                  <a:close/>
                  <a:moveTo>
                    <a:pt x="73229" y="89710"/>
                  </a:moveTo>
                  <a:lnTo>
                    <a:pt x="73126" y="89744"/>
                  </a:lnTo>
                  <a:cubicBezTo>
                    <a:pt x="73058" y="89744"/>
                    <a:pt x="73024" y="89813"/>
                    <a:pt x="73058" y="89847"/>
                  </a:cubicBezTo>
                  <a:cubicBezTo>
                    <a:pt x="73058" y="89881"/>
                    <a:pt x="73092" y="89915"/>
                    <a:pt x="73126" y="89915"/>
                  </a:cubicBezTo>
                  <a:lnTo>
                    <a:pt x="73161" y="89915"/>
                  </a:lnTo>
                  <a:lnTo>
                    <a:pt x="73263" y="89881"/>
                  </a:lnTo>
                  <a:cubicBezTo>
                    <a:pt x="73297" y="89881"/>
                    <a:pt x="73331" y="89847"/>
                    <a:pt x="73331" y="89778"/>
                  </a:cubicBezTo>
                  <a:cubicBezTo>
                    <a:pt x="73331" y="89744"/>
                    <a:pt x="73263" y="89710"/>
                    <a:pt x="73229" y="89710"/>
                  </a:cubicBezTo>
                  <a:close/>
                  <a:moveTo>
                    <a:pt x="72696" y="89833"/>
                  </a:moveTo>
                  <a:cubicBezTo>
                    <a:pt x="72683" y="89833"/>
                    <a:pt x="72667" y="89838"/>
                    <a:pt x="72649" y="89847"/>
                  </a:cubicBezTo>
                  <a:lnTo>
                    <a:pt x="72546" y="89847"/>
                  </a:lnTo>
                  <a:cubicBezTo>
                    <a:pt x="72512" y="89881"/>
                    <a:pt x="72478" y="89915"/>
                    <a:pt x="72478" y="89949"/>
                  </a:cubicBezTo>
                  <a:cubicBezTo>
                    <a:pt x="72478" y="89983"/>
                    <a:pt x="72512" y="90017"/>
                    <a:pt x="72580" y="90017"/>
                  </a:cubicBezTo>
                  <a:lnTo>
                    <a:pt x="72683" y="90017"/>
                  </a:lnTo>
                  <a:cubicBezTo>
                    <a:pt x="72751" y="89983"/>
                    <a:pt x="72785" y="89949"/>
                    <a:pt x="72751" y="89915"/>
                  </a:cubicBezTo>
                  <a:cubicBezTo>
                    <a:pt x="72751" y="89865"/>
                    <a:pt x="72733" y="89833"/>
                    <a:pt x="72696" y="89833"/>
                  </a:cubicBezTo>
                  <a:close/>
                  <a:moveTo>
                    <a:pt x="72103" y="89949"/>
                  </a:moveTo>
                  <a:lnTo>
                    <a:pt x="72000" y="89983"/>
                  </a:lnTo>
                  <a:cubicBezTo>
                    <a:pt x="71932" y="89983"/>
                    <a:pt x="71898" y="90017"/>
                    <a:pt x="71932" y="90086"/>
                  </a:cubicBezTo>
                  <a:cubicBezTo>
                    <a:pt x="71932" y="90120"/>
                    <a:pt x="71966" y="90154"/>
                    <a:pt x="72000" y="90154"/>
                  </a:cubicBezTo>
                  <a:lnTo>
                    <a:pt x="72034" y="90154"/>
                  </a:lnTo>
                  <a:lnTo>
                    <a:pt x="72137" y="90120"/>
                  </a:lnTo>
                  <a:cubicBezTo>
                    <a:pt x="72171" y="90120"/>
                    <a:pt x="72205" y="90051"/>
                    <a:pt x="72205" y="90017"/>
                  </a:cubicBezTo>
                  <a:cubicBezTo>
                    <a:pt x="72205" y="89983"/>
                    <a:pt x="72137" y="89949"/>
                    <a:pt x="72103" y="89949"/>
                  </a:cubicBezTo>
                  <a:close/>
                  <a:moveTo>
                    <a:pt x="71557" y="90051"/>
                  </a:moveTo>
                  <a:lnTo>
                    <a:pt x="71420" y="90086"/>
                  </a:lnTo>
                  <a:cubicBezTo>
                    <a:pt x="71386" y="90086"/>
                    <a:pt x="71352" y="90154"/>
                    <a:pt x="71352" y="90188"/>
                  </a:cubicBezTo>
                  <a:cubicBezTo>
                    <a:pt x="71352" y="90222"/>
                    <a:pt x="71420" y="90256"/>
                    <a:pt x="71454" y="90256"/>
                  </a:cubicBezTo>
                  <a:lnTo>
                    <a:pt x="71591" y="90222"/>
                  </a:lnTo>
                  <a:cubicBezTo>
                    <a:pt x="71625" y="90222"/>
                    <a:pt x="71659" y="90188"/>
                    <a:pt x="71625" y="90120"/>
                  </a:cubicBezTo>
                  <a:cubicBezTo>
                    <a:pt x="71625" y="90086"/>
                    <a:pt x="71591" y="90051"/>
                    <a:pt x="71557" y="90051"/>
                  </a:cubicBezTo>
                  <a:close/>
                  <a:moveTo>
                    <a:pt x="71009" y="90175"/>
                  </a:moveTo>
                  <a:cubicBezTo>
                    <a:pt x="70997" y="90175"/>
                    <a:pt x="70986" y="90179"/>
                    <a:pt x="70977" y="90188"/>
                  </a:cubicBezTo>
                  <a:lnTo>
                    <a:pt x="70874" y="90188"/>
                  </a:lnTo>
                  <a:cubicBezTo>
                    <a:pt x="70806" y="90222"/>
                    <a:pt x="70806" y="90256"/>
                    <a:pt x="70806" y="90290"/>
                  </a:cubicBezTo>
                  <a:cubicBezTo>
                    <a:pt x="70806" y="90324"/>
                    <a:pt x="70840" y="90359"/>
                    <a:pt x="70874" y="90359"/>
                  </a:cubicBezTo>
                  <a:lnTo>
                    <a:pt x="71011" y="90359"/>
                  </a:lnTo>
                  <a:cubicBezTo>
                    <a:pt x="71045" y="90324"/>
                    <a:pt x="71079" y="90290"/>
                    <a:pt x="71079" y="90256"/>
                  </a:cubicBezTo>
                  <a:cubicBezTo>
                    <a:pt x="71079" y="90206"/>
                    <a:pt x="71042" y="90175"/>
                    <a:pt x="71009" y="90175"/>
                  </a:cubicBezTo>
                  <a:close/>
                  <a:moveTo>
                    <a:pt x="70431" y="90290"/>
                  </a:moveTo>
                  <a:lnTo>
                    <a:pt x="70294" y="90324"/>
                  </a:lnTo>
                  <a:cubicBezTo>
                    <a:pt x="70260" y="90324"/>
                    <a:pt x="70226" y="90359"/>
                    <a:pt x="70226" y="90427"/>
                  </a:cubicBezTo>
                  <a:cubicBezTo>
                    <a:pt x="70260" y="90461"/>
                    <a:pt x="70294" y="90495"/>
                    <a:pt x="70328" y="90495"/>
                  </a:cubicBezTo>
                  <a:lnTo>
                    <a:pt x="70465" y="90461"/>
                  </a:lnTo>
                  <a:cubicBezTo>
                    <a:pt x="70499" y="90461"/>
                    <a:pt x="70533" y="90393"/>
                    <a:pt x="70533" y="90359"/>
                  </a:cubicBezTo>
                  <a:cubicBezTo>
                    <a:pt x="70499" y="90324"/>
                    <a:pt x="70465" y="90290"/>
                    <a:pt x="70431" y="90290"/>
                  </a:cubicBezTo>
                  <a:close/>
                  <a:moveTo>
                    <a:pt x="69851" y="90393"/>
                  </a:moveTo>
                  <a:lnTo>
                    <a:pt x="69748" y="90427"/>
                  </a:lnTo>
                  <a:cubicBezTo>
                    <a:pt x="69714" y="90427"/>
                    <a:pt x="69680" y="90495"/>
                    <a:pt x="69680" y="90529"/>
                  </a:cubicBezTo>
                  <a:cubicBezTo>
                    <a:pt x="69680" y="90563"/>
                    <a:pt x="69714" y="90597"/>
                    <a:pt x="69748" y="90597"/>
                  </a:cubicBezTo>
                  <a:lnTo>
                    <a:pt x="69782" y="90597"/>
                  </a:lnTo>
                  <a:lnTo>
                    <a:pt x="69885" y="90563"/>
                  </a:lnTo>
                  <a:cubicBezTo>
                    <a:pt x="69953" y="90563"/>
                    <a:pt x="69953" y="90529"/>
                    <a:pt x="69953" y="90461"/>
                  </a:cubicBezTo>
                  <a:cubicBezTo>
                    <a:pt x="69953" y="90427"/>
                    <a:pt x="69885" y="90393"/>
                    <a:pt x="69851" y="90393"/>
                  </a:cubicBezTo>
                  <a:close/>
                  <a:moveTo>
                    <a:pt x="69332" y="90516"/>
                  </a:moveTo>
                  <a:cubicBezTo>
                    <a:pt x="69323" y="90516"/>
                    <a:pt x="69314" y="90520"/>
                    <a:pt x="69305" y="90529"/>
                  </a:cubicBezTo>
                  <a:lnTo>
                    <a:pt x="69168" y="90529"/>
                  </a:lnTo>
                  <a:cubicBezTo>
                    <a:pt x="69134" y="90563"/>
                    <a:pt x="69100" y="90597"/>
                    <a:pt x="69100" y="90632"/>
                  </a:cubicBezTo>
                  <a:cubicBezTo>
                    <a:pt x="69134" y="90666"/>
                    <a:pt x="69168" y="90700"/>
                    <a:pt x="69202" y="90700"/>
                  </a:cubicBezTo>
                  <a:lnTo>
                    <a:pt x="69339" y="90700"/>
                  </a:lnTo>
                  <a:cubicBezTo>
                    <a:pt x="69373" y="90666"/>
                    <a:pt x="69407" y="90632"/>
                    <a:pt x="69407" y="90597"/>
                  </a:cubicBezTo>
                  <a:cubicBezTo>
                    <a:pt x="69382" y="90547"/>
                    <a:pt x="69357" y="90516"/>
                    <a:pt x="69332" y="90516"/>
                  </a:cubicBezTo>
                  <a:close/>
                  <a:moveTo>
                    <a:pt x="68725" y="90632"/>
                  </a:moveTo>
                  <a:lnTo>
                    <a:pt x="68622" y="90666"/>
                  </a:lnTo>
                  <a:cubicBezTo>
                    <a:pt x="68588" y="90666"/>
                    <a:pt x="68554" y="90700"/>
                    <a:pt x="68554" y="90768"/>
                  </a:cubicBezTo>
                  <a:cubicBezTo>
                    <a:pt x="68554" y="90802"/>
                    <a:pt x="68588" y="90836"/>
                    <a:pt x="68622" y="90836"/>
                  </a:cubicBezTo>
                  <a:lnTo>
                    <a:pt x="68656" y="90836"/>
                  </a:lnTo>
                  <a:lnTo>
                    <a:pt x="68759" y="90802"/>
                  </a:lnTo>
                  <a:cubicBezTo>
                    <a:pt x="68827" y="90802"/>
                    <a:pt x="68861" y="90734"/>
                    <a:pt x="68827" y="90700"/>
                  </a:cubicBezTo>
                  <a:cubicBezTo>
                    <a:pt x="68827" y="90666"/>
                    <a:pt x="68793" y="90632"/>
                    <a:pt x="68725" y="90632"/>
                  </a:cubicBezTo>
                  <a:close/>
                  <a:moveTo>
                    <a:pt x="68179" y="90734"/>
                  </a:moveTo>
                  <a:lnTo>
                    <a:pt x="68076" y="90768"/>
                  </a:lnTo>
                  <a:cubicBezTo>
                    <a:pt x="68008" y="90768"/>
                    <a:pt x="67974" y="90836"/>
                    <a:pt x="68008" y="90870"/>
                  </a:cubicBezTo>
                  <a:cubicBezTo>
                    <a:pt x="68008" y="90904"/>
                    <a:pt x="68042" y="90939"/>
                    <a:pt x="68076" y="90939"/>
                  </a:cubicBezTo>
                  <a:lnTo>
                    <a:pt x="68110" y="90939"/>
                  </a:lnTo>
                  <a:lnTo>
                    <a:pt x="68213" y="90904"/>
                  </a:lnTo>
                  <a:cubicBezTo>
                    <a:pt x="68247" y="90904"/>
                    <a:pt x="68281" y="90870"/>
                    <a:pt x="68281" y="90802"/>
                  </a:cubicBezTo>
                  <a:cubicBezTo>
                    <a:pt x="68281" y="90768"/>
                    <a:pt x="68213" y="90734"/>
                    <a:pt x="68179" y="90734"/>
                  </a:cubicBezTo>
                  <a:close/>
                  <a:moveTo>
                    <a:pt x="67646" y="90857"/>
                  </a:moveTo>
                  <a:cubicBezTo>
                    <a:pt x="67633" y="90857"/>
                    <a:pt x="67617" y="90861"/>
                    <a:pt x="67598" y="90870"/>
                  </a:cubicBezTo>
                  <a:lnTo>
                    <a:pt x="67496" y="90870"/>
                  </a:lnTo>
                  <a:cubicBezTo>
                    <a:pt x="67462" y="90904"/>
                    <a:pt x="67428" y="90939"/>
                    <a:pt x="67428" y="90973"/>
                  </a:cubicBezTo>
                  <a:cubicBezTo>
                    <a:pt x="67428" y="91007"/>
                    <a:pt x="67462" y="91041"/>
                    <a:pt x="67530" y="91041"/>
                  </a:cubicBezTo>
                  <a:lnTo>
                    <a:pt x="67633" y="91041"/>
                  </a:lnTo>
                  <a:cubicBezTo>
                    <a:pt x="67701" y="91007"/>
                    <a:pt x="67735" y="90973"/>
                    <a:pt x="67701" y="90939"/>
                  </a:cubicBezTo>
                  <a:cubicBezTo>
                    <a:pt x="67701" y="90889"/>
                    <a:pt x="67683" y="90857"/>
                    <a:pt x="67646" y="90857"/>
                  </a:cubicBezTo>
                  <a:close/>
                  <a:moveTo>
                    <a:pt x="67053" y="90973"/>
                  </a:moveTo>
                  <a:lnTo>
                    <a:pt x="66950" y="91007"/>
                  </a:lnTo>
                  <a:cubicBezTo>
                    <a:pt x="66882" y="91007"/>
                    <a:pt x="66848" y="91041"/>
                    <a:pt x="66882" y="91109"/>
                  </a:cubicBezTo>
                  <a:cubicBezTo>
                    <a:pt x="66882" y="91143"/>
                    <a:pt x="66916" y="91177"/>
                    <a:pt x="66950" y="91177"/>
                  </a:cubicBezTo>
                  <a:lnTo>
                    <a:pt x="66984" y="91177"/>
                  </a:lnTo>
                  <a:lnTo>
                    <a:pt x="67087" y="91143"/>
                  </a:lnTo>
                  <a:cubicBezTo>
                    <a:pt x="67121" y="91143"/>
                    <a:pt x="67155" y="91075"/>
                    <a:pt x="67155" y="91041"/>
                  </a:cubicBezTo>
                  <a:cubicBezTo>
                    <a:pt x="67155" y="91007"/>
                    <a:pt x="67087" y="90973"/>
                    <a:pt x="67053" y="90973"/>
                  </a:cubicBezTo>
                  <a:close/>
                  <a:moveTo>
                    <a:pt x="66472" y="91075"/>
                  </a:moveTo>
                  <a:lnTo>
                    <a:pt x="66370" y="91109"/>
                  </a:lnTo>
                  <a:cubicBezTo>
                    <a:pt x="66336" y="91109"/>
                    <a:pt x="66302" y="91177"/>
                    <a:pt x="66302" y="91212"/>
                  </a:cubicBezTo>
                  <a:cubicBezTo>
                    <a:pt x="66302" y="91246"/>
                    <a:pt x="66370" y="91280"/>
                    <a:pt x="66404" y="91280"/>
                  </a:cubicBezTo>
                  <a:lnTo>
                    <a:pt x="66541" y="91246"/>
                  </a:lnTo>
                  <a:cubicBezTo>
                    <a:pt x="66575" y="91246"/>
                    <a:pt x="66609" y="91212"/>
                    <a:pt x="66575" y="91143"/>
                  </a:cubicBezTo>
                  <a:cubicBezTo>
                    <a:pt x="66575" y="91109"/>
                    <a:pt x="66541" y="91075"/>
                    <a:pt x="66472" y="91075"/>
                  </a:cubicBezTo>
                  <a:close/>
                  <a:moveTo>
                    <a:pt x="65959" y="91198"/>
                  </a:moveTo>
                  <a:cubicBezTo>
                    <a:pt x="65947" y="91198"/>
                    <a:pt x="65936" y="91202"/>
                    <a:pt x="65926" y="91212"/>
                  </a:cubicBezTo>
                  <a:lnTo>
                    <a:pt x="65824" y="91212"/>
                  </a:lnTo>
                  <a:cubicBezTo>
                    <a:pt x="65756" y="91246"/>
                    <a:pt x="65756" y="91280"/>
                    <a:pt x="65756" y="91314"/>
                  </a:cubicBezTo>
                  <a:cubicBezTo>
                    <a:pt x="65756" y="91348"/>
                    <a:pt x="65790" y="91382"/>
                    <a:pt x="65824" y="91382"/>
                  </a:cubicBezTo>
                  <a:lnTo>
                    <a:pt x="65858" y="91382"/>
                  </a:lnTo>
                  <a:lnTo>
                    <a:pt x="65961" y="91348"/>
                  </a:lnTo>
                  <a:cubicBezTo>
                    <a:pt x="65995" y="91348"/>
                    <a:pt x="66029" y="91314"/>
                    <a:pt x="66029" y="91280"/>
                  </a:cubicBezTo>
                  <a:cubicBezTo>
                    <a:pt x="66029" y="91230"/>
                    <a:pt x="65992" y="91198"/>
                    <a:pt x="65959" y="91198"/>
                  </a:cubicBezTo>
                  <a:close/>
                  <a:moveTo>
                    <a:pt x="65380" y="91314"/>
                  </a:moveTo>
                  <a:lnTo>
                    <a:pt x="65244" y="91348"/>
                  </a:lnTo>
                  <a:cubicBezTo>
                    <a:pt x="65210" y="91348"/>
                    <a:pt x="65176" y="91382"/>
                    <a:pt x="65176" y="91450"/>
                  </a:cubicBezTo>
                  <a:cubicBezTo>
                    <a:pt x="65210" y="91485"/>
                    <a:pt x="65244" y="91519"/>
                    <a:pt x="65278" y="91519"/>
                  </a:cubicBezTo>
                  <a:cubicBezTo>
                    <a:pt x="65278" y="91519"/>
                    <a:pt x="65278" y="91519"/>
                    <a:pt x="65278" y="91485"/>
                  </a:cubicBezTo>
                  <a:lnTo>
                    <a:pt x="65415" y="91485"/>
                  </a:lnTo>
                  <a:cubicBezTo>
                    <a:pt x="65449" y="91485"/>
                    <a:pt x="65483" y="91416"/>
                    <a:pt x="65483" y="91382"/>
                  </a:cubicBezTo>
                  <a:cubicBezTo>
                    <a:pt x="65449" y="91348"/>
                    <a:pt x="65415" y="91314"/>
                    <a:pt x="65380" y="91314"/>
                  </a:cubicBezTo>
                  <a:close/>
                  <a:moveTo>
                    <a:pt x="30166" y="91450"/>
                  </a:moveTo>
                  <a:cubicBezTo>
                    <a:pt x="30097" y="91450"/>
                    <a:pt x="30063" y="91485"/>
                    <a:pt x="30063" y="91519"/>
                  </a:cubicBezTo>
                  <a:cubicBezTo>
                    <a:pt x="30063" y="91553"/>
                    <a:pt x="30097" y="91621"/>
                    <a:pt x="30131" y="91621"/>
                  </a:cubicBezTo>
                  <a:lnTo>
                    <a:pt x="30268" y="91621"/>
                  </a:lnTo>
                  <a:cubicBezTo>
                    <a:pt x="30302" y="91621"/>
                    <a:pt x="30336" y="91587"/>
                    <a:pt x="30336" y="91553"/>
                  </a:cubicBezTo>
                  <a:cubicBezTo>
                    <a:pt x="30336" y="91519"/>
                    <a:pt x="30302" y="91450"/>
                    <a:pt x="30268" y="91450"/>
                  </a:cubicBezTo>
                  <a:close/>
                  <a:moveTo>
                    <a:pt x="64800" y="91416"/>
                  </a:moveTo>
                  <a:lnTo>
                    <a:pt x="64698" y="91450"/>
                  </a:lnTo>
                  <a:cubicBezTo>
                    <a:pt x="64664" y="91450"/>
                    <a:pt x="64630" y="91485"/>
                    <a:pt x="64630" y="91553"/>
                  </a:cubicBezTo>
                  <a:cubicBezTo>
                    <a:pt x="64630" y="91587"/>
                    <a:pt x="64664" y="91621"/>
                    <a:pt x="64698" y="91621"/>
                  </a:cubicBezTo>
                  <a:lnTo>
                    <a:pt x="64732" y="91621"/>
                  </a:lnTo>
                  <a:lnTo>
                    <a:pt x="64835" y="91587"/>
                  </a:lnTo>
                  <a:cubicBezTo>
                    <a:pt x="64903" y="91587"/>
                    <a:pt x="64903" y="91553"/>
                    <a:pt x="64903" y="91485"/>
                  </a:cubicBezTo>
                  <a:cubicBezTo>
                    <a:pt x="64903" y="91450"/>
                    <a:pt x="64869" y="91416"/>
                    <a:pt x="64800" y="91416"/>
                  </a:cubicBezTo>
                  <a:close/>
                  <a:moveTo>
                    <a:pt x="30684" y="91505"/>
                  </a:moveTo>
                  <a:cubicBezTo>
                    <a:pt x="30659" y="91505"/>
                    <a:pt x="30634" y="91537"/>
                    <a:pt x="30609" y="91587"/>
                  </a:cubicBezTo>
                  <a:cubicBezTo>
                    <a:pt x="30609" y="91621"/>
                    <a:pt x="30643" y="91655"/>
                    <a:pt x="30712" y="91689"/>
                  </a:cubicBezTo>
                  <a:lnTo>
                    <a:pt x="30814" y="91689"/>
                  </a:lnTo>
                  <a:cubicBezTo>
                    <a:pt x="30882" y="91689"/>
                    <a:pt x="30916" y="91655"/>
                    <a:pt x="30916" y="91621"/>
                  </a:cubicBezTo>
                  <a:cubicBezTo>
                    <a:pt x="30916" y="91553"/>
                    <a:pt x="30882" y="91519"/>
                    <a:pt x="30848" y="91519"/>
                  </a:cubicBezTo>
                  <a:lnTo>
                    <a:pt x="30712" y="91519"/>
                  </a:lnTo>
                  <a:cubicBezTo>
                    <a:pt x="30702" y="91510"/>
                    <a:pt x="30693" y="91505"/>
                    <a:pt x="30684" y="91505"/>
                  </a:cubicBezTo>
                  <a:close/>
                  <a:moveTo>
                    <a:pt x="64282" y="91539"/>
                  </a:moveTo>
                  <a:cubicBezTo>
                    <a:pt x="64273" y="91539"/>
                    <a:pt x="64264" y="91544"/>
                    <a:pt x="64254" y="91553"/>
                  </a:cubicBezTo>
                  <a:lnTo>
                    <a:pt x="64118" y="91553"/>
                  </a:lnTo>
                  <a:cubicBezTo>
                    <a:pt x="64084" y="91553"/>
                    <a:pt x="64050" y="91621"/>
                    <a:pt x="64050" y="91655"/>
                  </a:cubicBezTo>
                  <a:cubicBezTo>
                    <a:pt x="64084" y="91689"/>
                    <a:pt x="64118" y="91723"/>
                    <a:pt x="64152" y="91723"/>
                  </a:cubicBezTo>
                  <a:lnTo>
                    <a:pt x="64289" y="91689"/>
                  </a:lnTo>
                  <a:cubicBezTo>
                    <a:pt x="64323" y="91689"/>
                    <a:pt x="64357" y="91655"/>
                    <a:pt x="64357" y="91621"/>
                  </a:cubicBezTo>
                  <a:cubicBezTo>
                    <a:pt x="64332" y="91571"/>
                    <a:pt x="64307" y="91539"/>
                    <a:pt x="64282" y="91539"/>
                  </a:cubicBezTo>
                  <a:close/>
                  <a:moveTo>
                    <a:pt x="31292" y="91553"/>
                  </a:moveTo>
                  <a:cubicBezTo>
                    <a:pt x="31223" y="91553"/>
                    <a:pt x="31189" y="91587"/>
                    <a:pt x="31189" y="91621"/>
                  </a:cubicBezTo>
                  <a:cubicBezTo>
                    <a:pt x="31189" y="91689"/>
                    <a:pt x="31223" y="91723"/>
                    <a:pt x="31257" y="91723"/>
                  </a:cubicBezTo>
                  <a:lnTo>
                    <a:pt x="31394" y="91758"/>
                  </a:lnTo>
                  <a:cubicBezTo>
                    <a:pt x="31428" y="91758"/>
                    <a:pt x="31462" y="91723"/>
                    <a:pt x="31462" y="91655"/>
                  </a:cubicBezTo>
                  <a:cubicBezTo>
                    <a:pt x="31496" y="91621"/>
                    <a:pt x="31462" y="91587"/>
                    <a:pt x="31394" y="91587"/>
                  </a:cubicBezTo>
                  <a:lnTo>
                    <a:pt x="31292" y="91553"/>
                  </a:lnTo>
                  <a:close/>
                  <a:moveTo>
                    <a:pt x="31872" y="91621"/>
                  </a:moveTo>
                  <a:cubicBezTo>
                    <a:pt x="31803" y="91621"/>
                    <a:pt x="31769" y="91655"/>
                    <a:pt x="31769" y="91689"/>
                  </a:cubicBezTo>
                  <a:cubicBezTo>
                    <a:pt x="31769" y="91758"/>
                    <a:pt x="31803" y="91792"/>
                    <a:pt x="31838" y="91792"/>
                  </a:cubicBezTo>
                  <a:lnTo>
                    <a:pt x="31974" y="91792"/>
                  </a:lnTo>
                  <a:cubicBezTo>
                    <a:pt x="32008" y="91792"/>
                    <a:pt x="32042" y="91758"/>
                    <a:pt x="32042" y="91723"/>
                  </a:cubicBezTo>
                  <a:cubicBezTo>
                    <a:pt x="32042" y="91689"/>
                    <a:pt x="32008" y="91621"/>
                    <a:pt x="31974" y="91621"/>
                  </a:cubicBezTo>
                  <a:close/>
                  <a:moveTo>
                    <a:pt x="32418" y="91689"/>
                  </a:moveTo>
                  <a:cubicBezTo>
                    <a:pt x="32384" y="91689"/>
                    <a:pt x="32349" y="91689"/>
                    <a:pt x="32349" y="91758"/>
                  </a:cubicBezTo>
                  <a:cubicBezTo>
                    <a:pt x="32315" y="91792"/>
                    <a:pt x="32349" y="91826"/>
                    <a:pt x="32418" y="91860"/>
                  </a:cubicBezTo>
                  <a:lnTo>
                    <a:pt x="32520" y="91860"/>
                  </a:lnTo>
                  <a:cubicBezTo>
                    <a:pt x="32588" y="91860"/>
                    <a:pt x="32622" y="91826"/>
                    <a:pt x="32622" y="91792"/>
                  </a:cubicBezTo>
                  <a:cubicBezTo>
                    <a:pt x="32622" y="91723"/>
                    <a:pt x="32588" y="91689"/>
                    <a:pt x="32554" y="91689"/>
                  </a:cubicBezTo>
                  <a:close/>
                  <a:moveTo>
                    <a:pt x="63674" y="91655"/>
                  </a:moveTo>
                  <a:lnTo>
                    <a:pt x="63572" y="91689"/>
                  </a:lnTo>
                  <a:cubicBezTo>
                    <a:pt x="63538" y="91689"/>
                    <a:pt x="63504" y="91723"/>
                    <a:pt x="63504" y="91792"/>
                  </a:cubicBezTo>
                  <a:cubicBezTo>
                    <a:pt x="63504" y="91826"/>
                    <a:pt x="63538" y="91860"/>
                    <a:pt x="63606" y="91860"/>
                  </a:cubicBezTo>
                  <a:cubicBezTo>
                    <a:pt x="63606" y="91860"/>
                    <a:pt x="63606" y="91860"/>
                    <a:pt x="63606" y="91826"/>
                  </a:cubicBezTo>
                  <a:lnTo>
                    <a:pt x="63708" y="91826"/>
                  </a:lnTo>
                  <a:cubicBezTo>
                    <a:pt x="63777" y="91826"/>
                    <a:pt x="63811" y="91758"/>
                    <a:pt x="63777" y="91723"/>
                  </a:cubicBezTo>
                  <a:cubicBezTo>
                    <a:pt x="63777" y="91655"/>
                    <a:pt x="63743" y="91655"/>
                    <a:pt x="63674" y="91655"/>
                  </a:cubicBezTo>
                  <a:close/>
                  <a:moveTo>
                    <a:pt x="32998" y="91723"/>
                  </a:moveTo>
                  <a:cubicBezTo>
                    <a:pt x="32964" y="91723"/>
                    <a:pt x="32895" y="91758"/>
                    <a:pt x="32895" y="91826"/>
                  </a:cubicBezTo>
                  <a:cubicBezTo>
                    <a:pt x="32895" y="91860"/>
                    <a:pt x="32930" y="91894"/>
                    <a:pt x="32964" y="91894"/>
                  </a:cubicBezTo>
                  <a:lnTo>
                    <a:pt x="33100" y="91928"/>
                  </a:lnTo>
                  <a:cubicBezTo>
                    <a:pt x="33134" y="91928"/>
                    <a:pt x="33168" y="91894"/>
                    <a:pt x="33202" y="91826"/>
                  </a:cubicBezTo>
                  <a:cubicBezTo>
                    <a:pt x="33202" y="91792"/>
                    <a:pt x="33168" y="91758"/>
                    <a:pt x="33100" y="91758"/>
                  </a:cubicBezTo>
                  <a:lnTo>
                    <a:pt x="32998" y="91723"/>
                  </a:lnTo>
                  <a:close/>
                  <a:moveTo>
                    <a:pt x="33578" y="91792"/>
                  </a:moveTo>
                  <a:cubicBezTo>
                    <a:pt x="33510" y="91792"/>
                    <a:pt x="33475" y="91826"/>
                    <a:pt x="33475" y="91860"/>
                  </a:cubicBezTo>
                  <a:cubicBezTo>
                    <a:pt x="33475" y="91928"/>
                    <a:pt x="33510" y="91962"/>
                    <a:pt x="33544" y="91962"/>
                  </a:cubicBezTo>
                  <a:lnTo>
                    <a:pt x="33680" y="91962"/>
                  </a:lnTo>
                  <a:cubicBezTo>
                    <a:pt x="33714" y="91962"/>
                    <a:pt x="33748" y="91928"/>
                    <a:pt x="33748" y="91894"/>
                  </a:cubicBezTo>
                  <a:cubicBezTo>
                    <a:pt x="33748" y="91860"/>
                    <a:pt x="33714" y="91792"/>
                    <a:pt x="33680" y="91792"/>
                  </a:cubicBezTo>
                  <a:close/>
                  <a:moveTo>
                    <a:pt x="63128" y="91758"/>
                  </a:moveTo>
                  <a:lnTo>
                    <a:pt x="63026" y="91792"/>
                  </a:lnTo>
                  <a:cubicBezTo>
                    <a:pt x="62958" y="91792"/>
                    <a:pt x="62924" y="91826"/>
                    <a:pt x="62958" y="91894"/>
                  </a:cubicBezTo>
                  <a:cubicBezTo>
                    <a:pt x="62958" y="91928"/>
                    <a:pt x="62992" y="91962"/>
                    <a:pt x="63026" y="91962"/>
                  </a:cubicBezTo>
                  <a:lnTo>
                    <a:pt x="63060" y="91962"/>
                  </a:lnTo>
                  <a:lnTo>
                    <a:pt x="63162" y="91928"/>
                  </a:lnTo>
                  <a:cubicBezTo>
                    <a:pt x="63197" y="91928"/>
                    <a:pt x="63231" y="91894"/>
                    <a:pt x="63231" y="91826"/>
                  </a:cubicBezTo>
                  <a:cubicBezTo>
                    <a:pt x="63231" y="91792"/>
                    <a:pt x="63162" y="91758"/>
                    <a:pt x="63128" y="91758"/>
                  </a:cubicBezTo>
                  <a:close/>
                  <a:moveTo>
                    <a:pt x="34124" y="91860"/>
                  </a:moveTo>
                  <a:cubicBezTo>
                    <a:pt x="34090" y="91860"/>
                    <a:pt x="34056" y="91894"/>
                    <a:pt x="34056" y="91928"/>
                  </a:cubicBezTo>
                  <a:cubicBezTo>
                    <a:pt x="34021" y="91962"/>
                    <a:pt x="34056" y="92031"/>
                    <a:pt x="34124" y="92031"/>
                  </a:cubicBezTo>
                  <a:lnTo>
                    <a:pt x="34226" y="92031"/>
                  </a:lnTo>
                  <a:cubicBezTo>
                    <a:pt x="34294" y="92031"/>
                    <a:pt x="34329" y="91996"/>
                    <a:pt x="34329" y="91962"/>
                  </a:cubicBezTo>
                  <a:cubicBezTo>
                    <a:pt x="34329" y="91894"/>
                    <a:pt x="34294" y="91860"/>
                    <a:pt x="34260" y="91860"/>
                  </a:cubicBezTo>
                  <a:close/>
                  <a:moveTo>
                    <a:pt x="62596" y="91881"/>
                  </a:moveTo>
                  <a:cubicBezTo>
                    <a:pt x="62582" y="91881"/>
                    <a:pt x="62567" y="91885"/>
                    <a:pt x="62548" y="91894"/>
                  </a:cubicBezTo>
                  <a:lnTo>
                    <a:pt x="62446" y="91894"/>
                  </a:lnTo>
                  <a:cubicBezTo>
                    <a:pt x="62412" y="91894"/>
                    <a:pt x="62378" y="91962"/>
                    <a:pt x="62378" y="91996"/>
                  </a:cubicBezTo>
                  <a:cubicBezTo>
                    <a:pt x="62378" y="92031"/>
                    <a:pt x="62412" y="92065"/>
                    <a:pt x="62480" y="92065"/>
                  </a:cubicBezTo>
                  <a:lnTo>
                    <a:pt x="62582" y="92031"/>
                  </a:lnTo>
                  <a:cubicBezTo>
                    <a:pt x="62651" y="92031"/>
                    <a:pt x="62685" y="91996"/>
                    <a:pt x="62651" y="91962"/>
                  </a:cubicBezTo>
                  <a:cubicBezTo>
                    <a:pt x="62651" y="91912"/>
                    <a:pt x="62632" y="91881"/>
                    <a:pt x="62596" y="91881"/>
                  </a:cubicBezTo>
                  <a:close/>
                  <a:moveTo>
                    <a:pt x="34704" y="91894"/>
                  </a:moveTo>
                  <a:cubicBezTo>
                    <a:pt x="34670" y="91894"/>
                    <a:pt x="34602" y="91928"/>
                    <a:pt x="34602" y="91996"/>
                  </a:cubicBezTo>
                  <a:cubicBezTo>
                    <a:pt x="34602" y="92031"/>
                    <a:pt x="34636" y="92065"/>
                    <a:pt x="34704" y="92065"/>
                  </a:cubicBezTo>
                  <a:lnTo>
                    <a:pt x="34806" y="92099"/>
                  </a:lnTo>
                  <a:cubicBezTo>
                    <a:pt x="34840" y="92099"/>
                    <a:pt x="34909" y="92065"/>
                    <a:pt x="34909" y="91996"/>
                  </a:cubicBezTo>
                  <a:cubicBezTo>
                    <a:pt x="34909" y="91962"/>
                    <a:pt x="34875" y="91928"/>
                    <a:pt x="34806" y="91928"/>
                  </a:cubicBezTo>
                  <a:lnTo>
                    <a:pt x="34704" y="91894"/>
                  </a:lnTo>
                  <a:close/>
                  <a:moveTo>
                    <a:pt x="35284" y="91962"/>
                  </a:moveTo>
                  <a:cubicBezTo>
                    <a:pt x="35216" y="91962"/>
                    <a:pt x="35182" y="91996"/>
                    <a:pt x="35182" y="92031"/>
                  </a:cubicBezTo>
                  <a:cubicBezTo>
                    <a:pt x="35182" y="92099"/>
                    <a:pt x="35216" y="92133"/>
                    <a:pt x="35250" y="92133"/>
                  </a:cubicBezTo>
                  <a:lnTo>
                    <a:pt x="35386" y="92133"/>
                  </a:lnTo>
                  <a:cubicBezTo>
                    <a:pt x="35420" y="92133"/>
                    <a:pt x="35455" y="92099"/>
                    <a:pt x="35455" y="92065"/>
                  </a:cubicBezTo>
                  <a:cubicBezTo>
                    <a:pt x="35455" y="92031"/>
                    <a:pt x="35420" y="91996"/>
                    <a:pt x="35386" y="91962"/>
                  </a:cubicBezTo>
                  <a:close/>
                  <a:moveTo>
                    <a:pt x="35830" y="92031"/>
                  </a:moveTo>
                  <a:cubicBezTo>
                    <a:pt x="35796" y="92031"/>
                    <a:pt x="35762" y="92065"/>
                    <a:pt x="35762" y="92099"/>
                  </a:cubicBezTo>
                  <a:cubicBezTo>
                    <a:pt x="35762" y="92133"/>
                    <a:pt x="35796" y="92201"/>
                    <a:pt x="35830" y="92201"/>
                  </a:cubicBezTo>
                  <a:lnTo>
                    <a:pt x="35966" y="92201"/>
                  </a:lnTo>
                  <a:cubicBezTo>
                    <a:pt x="36001" y="92201"/>
                    <a:pt x="36035" y="92167"/>
                    <a:pt x="36035" y="92133"/>
                  </a:cubicBezTo>
                  <a:cubicBezTo>
                    <a:pt x="36035" y="92065"/>
                    <a:pt x="36001" y="92031"/>
                    <a:pt x="35966" y="92031"/>
                  </a:cubicBezTo>
                  <a:close/>
                  <a:moveTo>
                    <a:pt x="62002" y="91996"/>
                  </a:moveTo>
                  <a:lnTo>
                    <a:pt x="61900" y="92031"/>
                  </a:lnTo>
                  <a:cubicBezTo>
                    <a:pt x="61832" y="92031"/>
                    <a:pt x="61798" y="92065"/>
                    <a:pt x="61832" y="92099"/>
                  </a:cubicBezTo>
                  <a:cubicBezTo>
                    <a:pt x="61832" y="92167"/>
                    <a:pt x="61866" y="92201"/>
                    <a:pt x="61900" y="92201"/>
                  </a:cubicBezTo>
                  <a:cubicBezTo>
                    <a:pt x="61900" y="92201"/>
                    <a:pt x="61934" y="92167"/>
                    <a:pt x="61934" y="92167"/>
                  </a:cubicBezTo>
                  <a:lnTo>
                    <a:pt x="62036" y="92167"/>
                  </a:lnTo>
                  <a:cubicBezTo>
                    <a:pt x="62071" y="92167"/>
                    <a:pt x="62105" y="92099"/>
                    <a:pt x="62105" y="92065"/>
                  </a:cubicBezTo>
                  <a:cubicBezTo>
                    <a:pt x="62105" y="91996"/>
                    <a:pt x="62036" y="91996"/>
                    <a:pt x="62002" y="91996"/>
                  </a:cubicBezTo>
                  <a:close/>
                  <a:moveTo>
                    <a:pt x="36410" y="92065"/>
                  </a:moveTo>
                  <a:cubicBezTo>
                    <a:pt x="36376" y="92065"/>
                    <a:pt x="36342" y="92099"/>
                    <a:pt x="36308" y="92167"/>
                  </a:cubicBezTo>
                  <a:cubicBezTo>
                    <a:pt x="36308" y="92201"/>
                    <a:pt x="36342" y="92235"/>
                    <a:pt x="36410" y="92235"/>
                  </a:cubicBezTo>
                  <a:lnTo>
                    <a:pt x="36512" y="92269"/>
                  </a:lnTo>
                  <a:cubicBezTo>
                    <a:pt x="36547" y="92269"/>
                    <a:pt x="36615" y="92235"/>
                    <a:pt x="36615" y="92167"/>
                  </a:cubicBezTo>
                  <a:cubicBezTo>
                    <a:pt x="36615" y="92133"/>
                    <a:pt x="36581" y="92099"/>
                    <a:pt x="36512" y="92099"/>
                  </a:cubicBezTo>
                  <a:lnTo>
                    <a:pt x="36410" y="92065"/>
                  </a:lnTo>
                  <a:close/>
                  <a:moveTo>
                    <a:pt x="36990" y="92133"/>
                  </a:moveTo>
                  <a:cubicBezTo>
                    <a:pt x="36922" y="92133"/>
                    <a:pt x="36888" y="92167"/>
                    <a:pt x="36888" y="92201"/>
                  </a:cubicBezTo>
                  <a:cubicBezTo>
                    <a:pt x="36888" y="92269"/>
                    <a:pt x="36922" y="92304"/>
                    <a:pt x="36956" y="92304"/>
                  </a:cubicBezTo>
                  <a:lnTo>
                    <a:pt x="37093" y="92304"/>
                  </a:lnTo>
                  <a:cubicBezTo>
                    <a:pt x="37127" y="92304"/>
                    <a:pt x="37161" y="92269"/>
                    <a:pt x="37161" y="92235"/>
                  </a:cubicBezTo>
                  <a:cubicBezTo>
                    <a:pt x="37195" y="92201"/>
                    <a:pt x="37161" y="92167"/>
                    <a:pt x="37093" y="92133"/>
                  </a:cubicBezTo>
                  <a:close/>
                  <a:moveTo>
                    <a:pt x="61456" y="92099"/>
                  </a:moveTo>
                  <a:lnTo>
                    <a:pt x="61320" y="92133"/>
                  </a:lnTo>
                  <a:cubicBezTo>
                    <a:pt x="61286" y="92133"/>
                    <a:pt x="61252" y="92167"/>
                    <a:pt x="61252" y="92235"/>
                  </a:cubicBezTo>
                  <a:cubicBezTo>
                    <a:pt x="61286" y="92269"/>
                    <a:pt x="61320" y="92304"/>
                    <a:pt x="61354" y="92304"/>
                  </a:cubicBezTo>
                  <a:lnTo>
                    <a:pt x="61490" y="92269"/>
                  </a:lnTo>
                  <a:cubicBezTo>
                    <a:pt x="61525" y="92269"/>
                    <a:pt x="61559" y="92235"/>
                    <a:pt x="61525" y="92167"/>
                  </a:cubicBezTo>
                  <a:cubicBezTo>
                    <a:pt x="61525" y="92133"/>
                    <a:pt x="61490" y="92099"/>
                    <a:pt x="61456" y="92099"/>
                  </a:cubicBezTo>
                  <a:close/>
                  <a:moveTo>
                    <a:pt x="37570" y="92201"/>
                  </a:moveTo>
                  <a:cubicBezTo>
                    <a:pt x="37502" y="92201"/>
                    <a:pt x="37468" y="92235"/>
                    <a:pt x="37468" y="92269"/>
                  </a:cubicBezTo>
                  <a:cubicBezTo>
                    <a:pt x="37468" y="92304"/>
                    <a:pt x="37502" y="92372"/>
                    <a:pt x="37536" y="92372"/>
                  </a:cubicBezTo>
                  <a:lnTo>
                    <a:pt x="37673" y="92372"/>
                  </a:lnTo>
                  <a:cubicBezTo>
                    <a:pt x="37707" y="92372"/>
                    <a:pt x="37741" y="92338"/>
                    <a:pt x="37741" y="92304"/>
                  </a:cubicBezTo>
                  <a:cubicBezTo>
                    <a:pt x="37741" y="92235"/>
                    <a:pt x="37707" y="92201"/>
                    <a:pt x="37673" y="92201"/>
                  </a:cubicBezTo>
                  <a:close/>
                  <a:moveTo>
                    <a:pt x="60912" y="92221"/>
                  </a:moveTo>
                  <a:cubicBezTo>
                    <a:pt x="60899" y="92221"/>
                    <a:pt x="60886" y="92225"/>
                    <a:pt x="60876" y="92235"/>
                  </a:cubicBezTo>
                  <a:lnTo>
                    <a:pt x="60774" y="92235"/>
                  </a:lnTo>
                  <a:cubicBezTo>
                    <a:pt x="60706" y="92235"/>
                    <a:pt x="60706" y="92304"/>
                    <a:pt x="60706" y="92338"/>
                  </a:cubicBezTo>
                  <a:cubicBezTo>
                    <a:pt x="60706" y="92372"/>
                    <a:pt x="60740" y="92406"/>
                    <a:pt x="60774" y="92406"/>
                  </a:cubicBezTo>
                  <a:lnTo>
                    <a:pt x="60808" y="92406"/>
                  </a:lnTo>
                  <a:lnTo>
                    <a:pt x="60910" y="92372"/>
                  </a:lnTo>
                  <a:cubicBezTo>
                    <a:pt x="60945" y="92372"/>
                    <a:pt x="60979" y="92338"/>
                    <a:pt x="60979" y="92269"/>
                  </a:cubicBezTo>
                  <a:cubicBezTo>
                    <a:pt x="60979" y="92245"/>
                    <a:pt x="60945" y="92221"/>
                    <a:pt x="60912" y="92221"/>
                  </a:cubicBezTo>
                  <a:close/>
                  <a:moveTo>
                    <a:pt x="38116" y="92235"/>
                  </a:moveTo>
                  <a:cubicBezTo>
                    <a:pt x="38082" y="92235"/>
                    <a:pt x="38048" y="92269"/>
                    <a:pt x="38014" y="92338"/>
                  </a:cubicBezTo>
                  <a:cubicBezTo>
                    <a:pt x="38014" y="92372"/>
                    <a:pt x="38048" y="92406"/>
                    <a:pt x="38116" y="92406"/>
                  </a:cubicBezTo>
                  <a:lnTo>
                    <a:pt x="38219" y="92440"/>
                  </a:lnTo>
                  <a:cubicBezTo>
                    <a:pt x="38287" y="92440"/>
                    <a:pt x="38321" y="92406"/>
                    <a:pt x="38321" y="92372"/>
                  </a:cubicBezTo>
                  <a:cubicBezTo>
                    <a:pt x="38321" y="92304"/>
                    <a:pt x="38287" y="92269"/>
                    <a:pt x="38253" y="92269"/>
                  </a:cubicBezTo>
                  <a:lnTo>
                    <a:pt x="38116" y="92235"/>
                  </a:lnTo>
                  <a:close/>
                  <a:moveTo>
                    <a:pt x="38696" y="92304"/>
                  </a:moveTo>
                  <a:cubicBezTo>
                    <a:pt x="38662" y="92304"/>
                    <a:pt x="38594" y="92338"/>
                    <a:pt x="38594" y="92372"/>
                  </a:cubicBezTo>
                  <a:cubicBezTo>
                    <a:pt x="38594" y="92440"/>
                    <a:pt x="38628" y="92474"/>
                    <a:pt x="38662" y="92474"/>
                  </a:cubicBezTo>
                  <a:lnTo>
                    <a:pt x="38799" y="92474"/>
                  </a:lnTo>
                  <a:cubicBezTo>
                    <a:pt x="38799" y="92474"/>
                    <a:pt x="38799" y="92508"/>
                    <a:pt x="38799" y="92508"/>
                  </a:cubicBezTo>
                  <a:cubicBezTo>
                    <a:pt x="38833" y="92508"/>
                    <a:pt x="38867" y="92474"/>
                    <a:pt x="38867" y="92406"/>
                  </a:cubicBezTo>
                  <a:cubicBezTo>
                    <a:pt x="38901" y="92372"/>
                    <a:pt x="38867" y="92338"/>
                    <a:pt x="38799" y="92304"/>
                  </a:cubicBezTo>
                  <a:close/>
                  <a:moveTo>
                    <a:pt x="60330" y="92338"/>
                  </a:moveTo>
                  <a:lnTo>
                    <a:pt x="60194" y="92372"/>
                  </a:lnTo>
                  <a:cubicBezTo>
                    <a:pt x="60160" y="92372"/>
                    <a:pt x="60126" y="92406"/>
                    <a:pt x="60126" y="92440"/>
                  </a:cubicBezTo>
                  <a:cubicBezTo>
                    <a:pt x="60160" y="92508"/>
                    <a:pt x="60194" y="92508"/>
                    <a:pt x="60228" y="92508"/>
                  </a:cubicBezTo>
                  <a:lnTo>
                    <a:pt x="60364" y="92508"/>
                  </a:lnTo>
                  <a:cubicBezTo>
                    <a:pt x="60399" y="92474"/>
                    <a:pt x="60433" y="92440"/>
                    <a:pt x="60433" y="92406"/>
                  </a:cubicBezTo>
                  <a:cubicBezTo>
                    <a:pt x="60399" y="92338"/>
                    <a:pt x="60364" y="92338"/>
                    <a:pt x="60330" y="92338"/>
                  </a:cubicBezTo>
                  <a:close/>
                  <a:moveTo>
                    <a:pt x="39276" y="92372"/>
                  </a:moveTo>
                  <a:cubicBezTo>
                    <a:pt x="39208" y="92372"/>
                    <a:pt x="39174" y="92406"/>
                    <a:pt x="39174" y="92440"/>
                  </a:cubicBezTo>
                  <a:cubicBezTo>
                    <a:pt x="39174" y="92474"/>
                    <a:pt x="39208" y="92542"/>
                    <a:pt x="39242" y="92542"/>
                  </a:cubicBezTo>
                  <a:lnTo>
                    <a:pt x="39379" y="92542"/>
                  </a:lnTo>
                  <a:cubicBezTo>
                    <a:pt x="39413" y="92542"/>
                    <a:pt x="39447" y="92508"/>
                    <a:pt x="39447" y="92474"/>
                  </a:cubicBezTo>
                  <a:cubicBezTo>
                    <a:pt x="39447" y="92440"/>
                    <a:pt x="39413" y="92372"/>
                    <a:pt x="39379" y="92372"/>
                  </a:cubicBezTo>
                  <a:close/>
                  <a:moveTo>
                    <a:pt x="39796" y="92427"/>
                  </a:moveTo>
                  <a:cubicBezTo>
                    <a:pt x="39772" y="92427"/>
                    <a:pt x="39754" y="92458"/>
                    <a:pt x="39754" y="92508"/>
                  </a:cubicBezTo>
                  <a:cubicBezTo>
                    <a:pt x="39720" y="92542"/>
                    <a:pt x="39754" y="92577"/>
                    <a:pt x="39822" y="92611"/>
                  </a:cubicBezTo>
                  <a:lnTo>
                    <a:pt x="39925" y="92611"/>
                  </a:lnTo>
                  <a:cubicBezTo>
                    <a:pt x="39993" y="92611"/>
                    <a:pt x="40027" y="92577"/>
                    <a:pt x="40027" y="92542"/>
                  </a:cubicBezTo>
                  <a:cubicBezTo>
                    <a:pt x="40027" y="92474"/>
                    <a:pt x="39993" y="92440"/>
                    <a:pt x="39959" y="92440"/>
                  </a:cubicBezTo>
                  <a:lnTo>
                    <a:pt x="39822" y="92440"/>
                  </a:lnTo>
                  <a:cubicBezTo>
                    <a:pt x="39813" y="92431"/>
                    <a:pt x="39804" y="92427"/>
                    <a:pt x="39796" y="92427"/>
                  </a:cubicBezTo>
                  <a:close/>
                  <a:moveTo>
                    <a:pt x="59750" y="92440"/>
                  </a:moveTo>
                  <a:lnTo>
                    <a:pt x="59648" y="92474"/>
                  </a:lnTo>
                  <a:cubicBezTo>
                    <a:pt x="59614" y="92474"/>
                    <a:pt x="59580" y="92508"/>
                    <a:pt x="59580" y="92577"/>
                  </a:cubicBezTo>
                  <a:cubicBezTo>
                    <a:pt x="59580" y="92611"/>
                    <a:pt x="59614" y="92645"/>
                    <a:pt x="59648" y="92645"/>
                  </a:cubicBezTo>
                  <a:lnTo>
                    <a:pt x="59682" y="92645"/>
                  </a:lnTo>
                  <a:lnTo>
                    <a:pt x="59784" y="92611"/>
                  </a:lnTo>
                  <a:cubicBezTo>
                    <a:pt x="59853" y="92611"/>
                    <a:pt x="59853" y="92542"/>
                    <a:pt x="59853" y="92508"/>
                  </a:cubicBezTo>
                  <a:cubicBezTo>
                    <a:pt x="59853" y="92474"/>
                    <a:pt x="59784" y="92440"/>
                    <a:pt x="59750" y="92440"/>
                  </a:cubicBezTo>
                  <a:close/>
                  <a:moveTo>
                    <a:pt x="40402" y="92474"/>
                  </a:moveTo>
                  <a:cubicBezTo>
                    <a:pt x="40368" y="92474"/>
                    <a:pt x="40300" y="92508"/>
                    <a:pt x="40300" y="92542"/>
                  </a:cubicBezTo>
                  <a:cubicBezTo>
                    <a:pt x="40300" y="92611"/>
                    <a:pt x="40334" y="92645"/>
                    <a:pt x="40368" y="92645"/>
                  </a:cubicBezTo>
                  <a:lnTo>
                    <a:pt x="40505" y="92679"/>
                  </a:lnTo>
                  <a:cubicBezTo>
                    <a:pt x="40539" y="92679"/>
                    <a:pt x="40573" y="92645"/>
                    <a:pt x="40607" y="92577"/>
                  </a:cubicBezTo>
                  <a:cubicBezTo>
                    <a:pt x="40607" y="92542"/>
                    <a:pt x="40573" y="92508"/>
                    <a:pt x="40505" y="92508"/>
                  </a:cubicBezTo>
                  <a:lnTo>
                    <a:pt x="40402" y="92474"/>
                  </a:lnTo>
                  <a:close/>
                  <a:moveTo>
                    <a:pt x="40983" y="92542"/>
                  </a:moveTo>
                  <a:cubicBezTo>
                    <a:pt x="40914" y="92542"/>
                    <a:pt x="40880" y="92577"/>
                    <a:pt x="40880" y="92611"/>
                  </a:cubicBezTo>
                  <a:cubicBezTo>
                    <a:pt x="40880" y="92679"/>
                    <a:pt x="40914" y="92713"/>
                    <a:pt x="40948" y="92713"/>
                  </a:cubicBezTo>
                  <a:lnTo>
                    <a:pt x="41085" y="92713"/>
                  </a:lnTo>
                  <a:cubicBezTo>
                    <a:pt x="41119" y="92713"/>
                    <a:pt x="41153" y="92679"/>
                    <a:pt x="41153" y="92645"/>
                  </a:cubicBezTo>
                  <a:cubicBezTo>
                    <a:pt x="41153" y="92611"/>
                    <a:pt x="41119" y="92542"/>
                    <a:pt x="41085" y="92542"/>
                  </a:cubicBezTo>
                  <a:close/>
                  <a:moveTo>
                    <a:pt x="59234" y="92562"/>
                  </a:moveTo>
                  <a:cubicBezTo>
                    <a:pt x="59224" y="92562"/>
                    <a:pt x="59214" y="92567"/>
                    <a:pt x="59204" y="92577"/>
                  </a:cubicBezTo>
                  <a:lnTo>
                    <a:pt x="59068" y="92577"/>
                  </a:lnTo>
                  <a:cubicBezTo>
                    <a:pt x="59034" y="92577"/>
                    <a:pt x="58999" y="92645"/>
                    <a:pt x="58999" y="92679"/>
                  </a:cubicBezTo>
                  <a:cubicBezTo>
                    <a:pt x="59034" y="92713"/>
                    <a:pt x="59068" y="92747"/>
                    <a:pt x="59102" y="92747"/>
                  </a:cubicBezTo>
                  <a:lnTo>
                    <a:pt x="59238" y="92713"/>
                  </a:lnTo>
                  <a:cubicBezTo>
                    <a:pt x="59272" y="92713"/>
                    <a:pt x="59307" y="92679"/>
                    <a:pt x="59307" y="92611"/>
                  </a:cubicBezTo>
                  <a:cubicBezTo>
                    <a:pt x="59282" y="92587"/>
                    <a:pt x="59258" y="92562"/>
                    <a:pt x="59234" y="92562"/>
                  </a:cubicBezTo>
                  <a:close/>
                  <a:moveTo>
                    <a:pt x="41502" y="92597"/>
                  </a:moveTo>
                  <a:cubicBezTo>
                    <a:pt x="41479" y="92597"/>
                    <a:pt x="41460" y="92629"/>
                    <a:pt x="41460" y="92679"/>
                  </a:cubicBezTo>
                  <a:cubicBezTo>
                    <a:pt x="41426" y="92713"/>
                    <a:pt x="41460" y="92747"/>
                    <a:pt x="41529" y="92781"/>
                  </a:cubicBezTo>
                  <a:lnTo>
                    <a:pt x="41631" y="92781"/>
                  </a:lnTo>
                  <a:cubicBezTo>
                    <a:pt x="41699" y="92781"/>
                    <a:pt x="41733" y="92747"/>
                    <a:pt x="41733" y="92713"/>
                  </a:cubicBezTo>
                  <a:cubicBezTo>
                    <a:pt x="41733" y="92645"/>
                    <a:pt x="41699" y="92611"/>
                    <a:pt x="41665" y="92611"/>
                  </a:cubicBezTo>
                  <a:lnTo>
                    <a:pt x="41529" y="92611"/>
                  </a:lnTo>
                  <a:cubicBezTo>
                    <a:pt x="41519" y="92601"/>
                    <a:pt x="41510" y="92597"/>
                    <a:pt x="41502" y="92597"/>
                  </a:cubicBezTo>
                  <a:close/>
                  <a:moveTo>
                    <a:pt x="42109" y="92645"/>
                  </a:moveTo>
                  <a:cubicBezTo>
                    <a:pt x="42074" y="92645"/>
                    <a:pt x="42006" y="92679"/>
                    <a:pt x="42006" y="92747"/>
                  </a:cubicBezTo>
                  <a:cubicBezTo>
                    <a:pt x="42006" y="92781"/>
                    <a:pt x="42040" y="92815"/>
                    <a:pt x="42109" y="92815"/>
                  </a:cubicBezTo>
                  <a:lnTo>
                    <a:pt x="42211" y="92850"/>
                  </a:lnTo>
                  <a:cubicBezTo>
                    <a:pt x="42245" y="92850"/>
                    <a:pt x="42279" y="92815"/>
                    <a:pt x="42313" y="92747"/>
                  </a:cubicBezTo>
                  <a:cubicBezTo>
                    <a:pt x="42313" y="92713"/>
                    <a:pt x="42279" y="92679"/>
                    <a:pt x="42211" y="92679"/>
                  </a:cubicBezTo>
                  <a:lnTo>
                    <a:pt x="42109" y="92645"/>
                  </a:lnTo>
                  <a:close/>
                  <a:moveTo>
                    <a:pt x="58522" y="92679"/>
                  </a:moveTo>
                  <a:cubicBezTo>
                    <a:pt x="58488" y="92713"/>
                    <a:pt x="58454" y="92747"/>
                    <a:pt x="58454" y="92781"/>
                  </a:cubicBezTo>
                  <a:cubicBezTo>
                    <a:pt x="58454" y="92850"/>
                    <a:pt x="58488" y="92850"/>
                    <a:pt x="58556" y="92850"/>
                  </a:cubicBezTo>
                  <a:lnTo>
                    <a:pt x="58658" y="92850"/>
                  </a:lnTo>
                  <a:cubicBezTo>
                    <a:pt x="58727" y="92815"/>
                    <a:pt x="58761" y="92781"/>
                    <a:pt x="58727" y="92747"/>
                  </a:cubicBezTo>
                  <a:cubicBezTo>
                    <a:pt x="58727" y="92679"/>
                    <a:pt x="58692" y="92679"/>
                    <a:pt x="58624" y="92679"/>
                  </a:cubicBezTo>
                  <a:close/>
                  <a:moveTo>
                    <a:pt x="42689" y="92713"/>
                  </a:moveTo>
                  <a:cubicBezTo>
                    <a:pt x="42620" y="92713"/>
                    <a:pt x="42586" y="92747"/>
                    <a:pt x="42586" y="92781"/>
                  </a:cubicBezTo>
                  <a:cubicBezTo>
                    <a:pt x="42586" y="92850"/>
                    <a:pt x="42620" y="92884"/>
                    <a:pt x="42655" y="92884"/>
                  </a:cubicBezTo>
                  <a:lnTo>
                    <a:pt x="42791" y="92884"/>
                  </a:lnTo>
                  <a:cubicBezTo>
                    <a:pt x="42825" y="92884"/>
                    <a:pt x="42859" y="92850"/>
                    <a:pt x="42859" y="92815"/>
                  </a:cubicBezTo>
                  <a:cubicBezTo>
                    <a:pt x="42859" y="92781"/>
                    <a:pt x="42825" y="92713"/>
                    <a:pt x="42791" y="92713"/>
                  </a:cubicBezTo>
                  <a:close/>
                  <a:moveTo>
                    <a:pt x="43235" y="92781"/>
                  </a:moveTo>
                  <a:cubicBezTo>
                    <a:pt x="43201" y="92781"/>
                    <a:pt x="43166" y="92815"/>
                    <a:pt x="43166" y="92850"/>
                  </a:cubicBezTo>
                  <a:cubicBezTo>
                    <a:pt x="43166" y="92884"/>
                    <a:pt x="43201" y="92952"/>
                    <a:pt x="43235" y="92952"/>
                  </a:cubicBezTo>
                  <a:lnTo>
                    <a:pt x="43371" y="92952"/>
                  </a:lnTo>
                  <a:cubicBezTo>
                    <a:pt x="43405" y="92952"/>
                    <a:pt x="43439" y="92918"/>
                    <a:pt x="43439" y="92884"/>
                  </a:cubicBezTo>
                  <a:cubicBezTo>
                    <a:pt x="43439" y="92815"/>
                    <a:pt x="43405" y="92781"/>
                    <a:pt x="43371" y="92781"/>
                  </a:cubicBezTo>
                  <a:close/>
                  <a:moveTo>
                    <a:pt x="58078" y="92781"/>
                  </a:moveTo>
                  <a:lnTo>
                    <a:pt x="57976" y="92815"/>
                  </a:lnTo>
                  <a:cubicBezTo>
                    <a:pt x="57908" y="92815"/>
                    <a:pt x="57873" y="92850"/>
                    <a:pt x="57908" y="92918"/>
                  </a:cubicBezTo>
                  <a:cubicBezTo>
                    <a:pt x="57908" y="92952"/>
                    <a:pt x="57942" y="92986"/>
                    <a:pt x="57976" y="92986"/>
                  </a:cubicBezTo>
                  <a:lnTo>
                    <a:pt x="58010" y="92986"/>
                  </a:lnTo>
                  <a:lnTo>
                    <a:pt x="58112" y="92952"/>
                  </a:lnTo>
                  <a:cubicBezTo>
                    <a:pt x="58146" y="92952"/>
                    <a:pt x="58181" y="92884"/>
                    <a:pt x="58181" y="92850"/>
                  </a:cubicBezTo>
                  <a:cubicBezTo>
                    <a:pt x="58181" y="92815"/>
                    <a:pt x="58112" y="92781"/>
                    <a:pt x="58078" y="92781"/>
                  </a:cubicBezTo>
                  <a:close/>
                  <a:moveTo>
                    <a:pt x="43815" y="92815"/>
                  </a:moveTo>
                  <a:cubicBezTo>
                    <a:pt x="43781" y="92815"/>
                    <a:pt x="43746" y="92850"/>
                    <a:pt x="43712" y="92918"/>
                  </a:cubicBezTo>
                  <a:cubicBezTo>
                    <a:pt x="43712" y="92952"/>
                    <a:pt x="43746" y="92986"/>
                    <a:pt x="43815" y="92986"/>
                  </a:cubicBezTo>
                  <a:lnTo>
                    <a:pt x="43917" y="93020"/>
                  </a:lnTo>
                  <a:cubicBezTo>
                    <a:pt x="43951" y="93020"/>
                    <a:pt x="44019" y="92986"/>
                    <a:pt x="44019" y="92918"/>
                  </a:cubicBezTo>
                  <a:cubicBezTo>
                    <a:pt x="44019" y="92884"/>
                    <a:pt x="43985" y="92850"/>
                    <a:pt x="43917" y="92850"/>
                  </a:cubicBezTo>
                  <a:lnTo>
                    <a:pt x="43815" y="92815"/>
                  </a:lnTo>
                  <a:close/>
                  <a:moveTo>
                    <a:pt x="44395" y="92884"/>
                  </a:moveTo>
                  <a:cubicBezTo>
                    <a:pt x="44327" y="92884"/>
                    <a:pt x="44292" y="92918"/>
                    <a:pt x="44292" y="92952"/>
                  </a:cubicBezTo>
                  <a:cubicBezTo>
                    <a:pt x="44292" y="93020"/>
                    <a:pt x="44327" y="93054"/>
                    <a:pt x="44361" y="93054"/>
                  </a:cubicBezTo>
                  <a:lnTo>
                    <a:pt x="44497" y="93054"/>
                  </a:lnTo>
                  <a:cubicBezTo>
                    <a:pt x="44531" y="93054"/>
                    <a:pt x="44565" y="93020"/>
                    <a:pt x="44565" y="92986"/>
                  </a:cubicBezTo>
                  <a:cubicBezTo>
                    <a:pt x="44600" y="92952"/>
                    <a:pt x="44565" y="92884"/>
                    <a:pt x="44497" y="92884"/>
                  </a:cubicBezTo>
                  <a:close/>
                  <a:moveTo>
                    <a:pt x="57498" y="92884"/>
                  </a:moveTo>
                  <a:lnTo>
                    <a:pt x="57396" y="92918"/>
                  </a:lnTo>
                  <a:cubicBezTo>
                    <a:pt x="57362" y="92918"/>
                    <a:pt x="57327" y="92986"/>
                    <a:pt x="57327" y="93020"/>
                  </a:cubicBezTo>
                  <a:cubicBezTo>
                    <a:pt x="57327" y="93054"/>
                    <a:pt x="57362" y="93088"/>
                    <a:pt x="57430" y="93088"/>
                  </a:cubicBezTo>
                  <a:lnTo>
                    <a:pt x="57532" y="93054"/>
                  </a:lnTo>
                  <a:cubicBezTo>
                    <a:pt x="57600" y="93054"/>
                    <a:pt x="57635" y="93020"/>
                    <a:pt x="57600" y="92952"/>
                  </a:cubicBezTo>
                  <a:cubicBezTo>
                    <a:pt x="57600" y="92918"/>
                    <a:pt x="57566" y="92884"/>
                    <a:pt x="57498" y="92884"/>
                  </a:cubicBezTo>
                  <a:close/>
                  <a:moveTo>
                    <a:pt x="44975" y="92952"/>
                  </a:moveTo>
                  <a:cubicBezTo>
                    <a:pt x="44907" y="92952"/>
                    <a:pt x="44873" y="92986"/>
                    <a:pt x="44873" y="93020"/>
                  </a:cubicBezTo>
                  <a:cubicBezTo>
                    <a:pt x="44873" y="93054"/>
                    <a:pt x="44907" y="93122"/>
                    <a:pt x="44941" y="93122"/>
                  </a:cubicBezTo>
                  <a:lnTo>
                    <a:pt x="45077" y="93122"/>
                  </a:lnTo>
                  <a:cubicBezTo>
                    <a:pt x="45111" y="93122"/>
                    <a:pt x="45146" y="93088"/>
                    <a:pt x="45146" y="93054"/>
                  </a:cubicBezTo>
                  <a:cubicBezTo>
                    <a:pt x="45146" y="92986"/>
                    <a:pt x="45111" y="92952"/>
                    <a:pt x="45077" y="92952"/>
                  </a:cubicBezTo>
                  <a:close/>
                  <a:moveTo>
                    <a:pt x="45521" y="92986"/>
                  </a:moveTo>
                  <a:cubicBezTo>
                    <a:pt x="45487" y="92986"/>
                    <a:pt x="45453" y="93020"/>
                    <a:pt x="45419" y="93088"/>
                  </a:cubicBezTo>
                  <a:cubicBezTo>
                    <a:pt x="45419" y="93122"/>
                    <a:pt x="45453" y="93157"/>
                    <a:pt x="45521" y="93157"/>
                  </a:cubicBezTo>
                  <a:lnTo>
                    <a:pt x="45623" y="93191"/>
                  </a:lnTo>
                  <a:cubicBezTo>
                    <a:pt x="45692" y="93191"/>
                    <a:pt x="45726" y="93157"/>
                    <a:pt x="45726" y="93088"/>
                  </a:cubicBezTo>
                  <a:cubicBezTo>
                    <a:pt x="45726" y="93054"/>
                    <a:pt x="45692" y="93020"/>
                    <a:pt x="45657" y="93020"/>
                  </a:cubicBezTo>
                  <a:lnTo>
                    <a:pt x="45521" y="92986"/>
                  </a:lnTo>
                  <a:close/>
                  <a:moveTo>
                    <a:pt x="56850" y="93020"/>
                  </a:moveTo>
                  <a:cubicBezTo>
                    <a:pt x="56781" y="93054"/>
                    <a:pt x="56747" y="93088"/>
                    <a:pt x="56781" y="93122"/>
                  </a:cubicBezTo>
                  <a:cubicBezTo>
                    <a:pt x="56781" y="93191"/>
                    <a:pt x="56816" y="93191"/>
                    <a:pt x="56850" y="93191"/>
                  </a:cubicBezTo>
                  <a:lnTo>
                    <a:pt x="56986" y="93191"/>
                  </a:lnTo>
                  <a:cubicBezTo>
                    <a:pt x="57020" y="93157"/>
                    <a:pt x="57054" y="93122"/>
                    <a:pt x="57054" y="93088"/>
                  </a:cubicBezTo>
                  <a:cubicBezTo>
                    <a:pt x="57054" y="93020"/>
                    <a:pt x="56986" y="93020"/>
                    <a:pt x="56952" y="93020"/>
                  </a:cubicBezTo>
                  <a:close/>
                  <a:moveTo>
                    <a:pt x="46101" y="93054"/>
                  </a:moveTo>
                  <a:cubicBezTo>
                    <a:pt x="46067" y="93054"/>
                    <a:pt x="45999" y="93088"/>
                    <a:pt x="45999" y="93122"/>
                  </a:cubicBezTo>
                  <a:cubicBezTo>
                    <a:pt x="45999" y="93191"/>
                    <a:pt x="46033" y="93225"/>
                    <a:pt x="46067" y="93225"/>
                  </a:cubicBezTo>
                  <a:lnTo>
                    <a:pt x="46203" y="93225"/>
                  </a:lnTo>
                  <a:cubicBezTo>
                    <a:pt x="46237" y="93225"/>
                    <a:pt x="46272" y="93191"/>
                    <a:pt x="46272" y="93157"/>
                  </a:cubicBezTo>
                  <a:cubicBezTo>
                    <a:pt x="46306" y="93122"/>
                    <a:pt x="46272" y="93088"/>
                    <a:pt x="46203" y="93054"/>
                  </a:cubicBezTo>
                  <a:close/>
                  <a:moveTo>
                    <a:pt x="46681" y="93122"/>
                  </a:moveTo>
                  <a:cubicBezTo>
                    <a:pt x="46613" y="93122"/>
                    <a:pt x="46579" y="93157"/>
                    <a:pt x="46579" y="93191"/>
                  </a:cubicBezTo>
                  <a:cubicBezTo>
                    <a:pt x="46579" y="93225"/>
                    <a:pt x="46613" y="93293"/>
                    <a:pt x="46647" y="93293"/>
                  </a:cubicBezTo>
                  <a:lnTo>
                    <a:pt x="46783" y="93293"/>
                  </a:lnTo>
                  <a:cubicBezTo>
                    <a:pt x="46818" y="93293"/>
                    <a:pt x="46852" y="93259"/>
                    <a:pt x="46852" y="93225"/>
                  </a:cubicBezTo>
                  <a:cubicBezTo>
                    <a:pt x="46852" y="93157"/>
                    <a:pt x="46818" y="93122"/>
                    <a:pt x="46783" y="93122"/>
                  </a:cubicBezTo>
                  <a:close/>
                  <a:moveTo>
                    <a:pt x="56406" y="93122"/>
                  </a:moveTo>
                  <a:lnTo>
                    <a:pt x="56270" y="93157"/>
                  </a:lnTo>
                  <a:cubicBezTo>
                    <a:pt x="56236" y="93157"/>
                    <a:pt x="56201" y="93191"/>
                    <a:pt x="56201" y="93259"/>
                  </a:cubicBezTo>
                  <a:cubicBezTo>
                    <a:pt x="56236" y="93293"/>
                    <a:pt x="56270" y="93327"/>
                    <a:pt x="56304" y="93327"/>
                  </a:cubicBezTo>
                  <a:lnTo>
                    <a:pt x="56440" y="93293"/>
                  </a:lnTo>
                  <a:cubicBezTo>
                    <a:pt x="56474" y="93293"/>
                    <a:pt x="56509" y="93225"/>
                    <a:pt x="56474" y="93191"/>
                  </a:cubicBezTo>
                  <a:cubicBezTo>
                    <a:pt x="56474" y="93157"/>
                    <a:pt x="56440" y="93122"/>
                    <a:pt x="56406" y="93122"/>
                  </a:cubicBezTo>
                  <a:close/>
                  <a:moveTo>
                    <a:pt x="47227" y="93157"/>
                  </a:moveTo>
                  <a:cubicBezTo>
                    <a:pt x="47193" y="93157"/>
                    <a:pt x="47159" y="93191"/>
                    <a:pt x="47159" y="93259"/>
                  </a:cubicBezTo>
                  <a:cubicBezTo>
                    <a:pt x="47125" y="93293"/>
                    <a:pt x="47159" y="93327"/>
                    <a:pt x="47227" y="93327"/>
                  </a:cubicBezTo>
                  <a:lnTo>
                    <a:pt x="47329" y="93361"/>
                  </a:lnTo>
                  <a:cubicBezTo>
                    <a:pt x="47398" y="93361"/>
                    <a:pt x="47432" y="93327"/>
                    <a:pt x="47432" y="93293"/>
                  </a:cubicBezTo>
                  <a:cubicBezTo>
                    <a:pt x="47432" y="93225"/>
                    <a:pt x="47398" y="93191"/>
                    <a:pt x="47364" y="93191"/>
                  </a:cubicBezTo>
                  <a:lnTo>
                    <a:pt x="47227" y="93157"/>
                  </a:lnTo>
                  <a:close/>
                  <a:moveTo>
                    <a:pt x="47807" y="93225"/>
                  </a:moveTo>
                  <a:cubicBezTo>
                    <a:pt x="47773" y="93225"/>
                    <a:pt x="47705" y="93259"/>
                    <a:pt x="47705" y="93293"/>
                  </a:cubicBezTo>
                  <a:cubicBezTo>
                    <a:pt x="47705" y="93361"/>
                    <a:pt x="47739" y="93395"/>
                    <a:pt x="47773" y="93395"/>
                  </a:cubicBezTo>
                  <a:lnTo>
                    <a:pt x="47910" y="93395"/>
                  </a:lnTo>
                  <a:cubicBezTo>
                    <a:pt x="47944" y="93395"/>
                    <a:pt x="47978" y="93395"/>
                    <a:pt x="48012" y="93327"/>
                  </a:cubicBezTo>
                  <a:cubicBezTo>
                    <a:pt x="48012" y="93293"/>
                    <a:pt x="47978" y="93259"/>
                    <a:pt x="47910" y="93225"/>
                  </a:cubicBezTo>
                  <a:close/>
                  <a:moveTo>
                    <a:pt x="55826" y="93225"/>
                  </a:moveTo>
                  <a:lnTo>
                    <a:pt x="55724" y="93259"/>
                  </a:lnTo>
                  <a:cubicBezTo>
                    <a:pt x="55655" y="93259"/>
                    <a:pt x="55655" y="93327"/>
                    <a:pt x="55655" y="93361"/>
                  </a:cubicBezTo>
                  <a:cubicBezTo>
                    <a:pt x="55655" y="93395"/>
                    <a:pt x="55690" y="93430"/>
                    <a:pt x="55724" y="93430"/>
                  </a:cubicBezTo>
                  <a:lnTo>
                    <a:pt x="55758" y="93430"/>
                  </a:lnTo>
                  <a:lnTo>
                    <a:pt x="55860" y="93395"/>
                  </a:lnTo>
                  <a:cubicBezTo>
                    <a:pt x="55894" y="93395"/>
                    <a:pt x="55928" y="93361"/>
                    <a:pt x="55928" y="93293"/>
                  </a:cubicBezTo>
                  <a:cubicBezTo>
                    <a:pt x="55928" y="93259"/>
                    <a:pt x="55860" y="93225"/>
                    <a:pt x="55826" y="93225"/>
                  </a:cubicBezTo>
                  <a:close/>
                  <a:moveTo>
                    <a:pt x="48387" y="93293"/>
                  </a:moveTo>
                  <a:cubicBezTo>
                    <a:pt x="48319" y="93293"/>
                    <a:pt x="48285" y="93327"/>
                    <a:pt x="48285" y="93361"/>
                  </a:cubicBezTo>
                  <a:cubicBezTo>
                    <a:pt x="48285" y="93395"/>
                    <a:pt x="48319" y="93464"/>
                    <a:pt x="48353" y="93464"/>
                  </a:cubicBezTo>
                  <a:lnTo>
                    <a:pt x="48490" y="93464"/>
                  </a:lnTo>
                  <a:cubicBezTo>
                    <a:pt x="48524" y="93464"/>
                    <a:pt x="48558" y="93430"/>
                    <a:pt x="48558" y="93395"/>
                  </a:cubicBezTo>
                  <a:cubicBezTo>
                    <a:pt x="48558" y="93361"/>
                    <a:pt x="48524" y="93293"/>
                    <a:pt x="48490" y="93293"/>
                  </a:cubicBezTo>
                  <a:close/>
                  <a:moveTo>
                    <a:pt x="48906" y="93348"/>
                  </a:moveTo>
                  <a:cubicBezTo>
                    <a:pt x="48883" y="93348"/>
                    <a:pt x="48865" y="93380"/>
                    <a:pt x="48865" y="93430"/>
                  </a:cubicBezTo>
                  <a:cubicBezTo>
                    <a:pt x="48831" y="93464"/>
                    <a:pt x="48865" y="93498"/>
                    <a:pt x="48933" y="93532"/>
                  </a:cubicBezTo>
                  <a:lnTo>
                    <a:pt x="49036" y="93532"/>
                  </a:lnTo>
                  <a:cubicBezTo>
                    <a:pt x="49104" y="93532"/>
                    <a:pt x="49138" y="93498"/>
                    <a:pt x="49138" y="93464"/>
                  </a:cubicBezTo>
                  <a:cubicBezTo>
                    <a:pt x="49138" y="93395"/>
                    <a:pt x="49104" y="93361"/>
                    <a:pt x="49070" y="93361"/>
                  </a:cubicBezTo>
                  <a:lnTo>
                    <a:pt x="48933" y="93361"/>
                  </a:lnTo>
                  <a:cubicBezTo>
                    <a:pt x="48924" y="93352"/>
                    <a:pt x="48915" y="93348"/>
                    <a:pt x="48906" y="93348"/>
                  </a:cubicBezTo>
                  <a:close/>
                  <a:moveTo>
                    <a:pt x="55144" y="93361"/>
                  </a:moveTo>
                  <a:cubicBezTo>
                    <a:pt x="55109" y="93395"/>
                    <a:pt x="55075" y="93430"/>
                    <a:pt x="55075" y="93464"/>
                  </a:cubicBezTo>
                  <a:cubicBezTo>
                    <a:pt x="55109" y="93532"/>
                    <a:pt x="55144" y="93532"/>
                    <a:pt x="55178" y="93532"/>
                  </a:cubicBezTo>
                  <a:lnTo>
                    <a:pt x="55314" y="93532"/>
                  </a:lnTo>
                  <a:cubicBezTo>
                    <a:pt x="55348" y="93498"/>
                    <a:pt x="55382" y="93464"/>
                    <a:pt x="55382" y="93430"/>
                  </a:cubicBezTo>
                  <a:cubicBezTo>
                    <a:pt x="55348" y="93361"/>
                    <a:pt x="55314" y="93361"/>
                    <a:pt x="55280" y="93361"/>
                  </a:cubicBezTo>
                  <a:close/>
                  <a:moveTo>
                    <a:pt x="49513" y="93395"/>
                  </a:moveTo>
                  <a:cubicBezTo>
                    <a:pt x="49479" y="93395"/>
                    <a:pt x="49411" y="93430"/>
                    <a:pt x="49411" y="93464"/>
                  </a:cubicBezTo>
                  <a:cubicBezTo>
                    <a:pt x="49411" y="93532"/>
                    <a:pt x="49445" y="93566"/>
                    <a:pt x="49513" y="93566"/>
                  </a:cubicBezTo>
                  <a:lnTo>
                    <a:pt x="49616" y="93600"/>
                  </a:lnTo>
                  <a:cubicBezTo>
                    <a:pt x="49650" y="93600"/>
                    <a:pt x="49718" y="93566"/>
                    <a:pt x="49718" y="93498"/>
                  </a:cubicBezTo>
                  <a:cubicBezTo>
                    <a:pt x="49718" y="93464"/>
                    <a:pt x="49684" y="93430"/>
                    <a:pt x="49616" y="93430"/>
                  </a:cubicBezTo>
                  <a:lnTo>
                    <a:pt x="49513" y="93395"/>
                  </a:lnTo>
                  <a:close/>
                  <a:moveTo>
                    <a:pt x="50093" y="93464"/>
                  </a:moveTo>
                  <a:cubicBezTo>
                    <a:pt x="50025" y="93464"/>
                    <a:pt x="49991" y="93498"/>
                    <a:pt x="49991" y="93532"/>
                  </a:cubicBezTo>
                  <a:cubicBezTo>
                    <a:pt x="49991" y="93600"/>
                    <a:pt x="50025" y="93634"/>
                    <a:pt x="50059" y="93634"/>
                  </a:cubicBezTo>
                  <a:lnTo>
                    <a:pt x="50196" y="93634"/>
                  </a:lnTo>
                  <a:cubicBezTo>
                    <a:pt x="50230" y="93634"/>
                    <a:pt x="50264" y="93600"/>
                    <a:pt x="50264" y="93566"/>
                  </a:cubicBezTo>
                  <a:cubicBezTo>
                    <a:pt x="50264" y="93532"/>
                    <a:pt x="50230" y="93464"/>
                    <a:pt x="50196" y="93464"/>
                  </a:cubicBezTo>
                  <a:close/>
                  <a:moveTo>
                    <a:pt x="54700" y="93464"/>
                  </a:moveTo>
                  <a:lnTo>
                    <a:pt x="54598" y="93498"/>
                  </a:lnTo>
                  <a:cubicBezTo>
                    <a:pt x="54563" y="93498"/>
                    <a:pt x="54529" y="93532"/>
                    <a:pt x="54529" y="93600"/>
                  </a:cubicBezTo>
                  <a:cubicBezTo>
                    <a:pt x="54529" y="93634"/>
                    <a:pt x="54563" y="93668"/>
                    <a:pt x="54598" y="93668"/>
                  </a:cubicBezTo>
                  <a:lnTo>
                    <a:pt x="54632" y="93668"/>
                  </a:lnTo>
                  <a:lnTo>
                    <a:pt x="54734" y="93634"/>
                  </a:lnTo>
                  <a:cubicBezTo>
                    <a:pt x="54802" y="93634"/>
                    <a:pt x="54802" y="93566"/>
                    <a:pt x="54802" y="93532"/>
                  </a:cubicBezTo>
                  <a:cubicBezTo>
                    <a:pt x="54802" y="93498"/>
                    <a:pt x="54768" y="93464"/>
                    <a:pt x="54700" y="93464"/>
                  </a:cubicBezTo>
                  <a:close/>
                  <a:moveTo>
                    <a:pt x="50613" y="93519"/>
                  </a:moveTo>
                  <a:cubicBezTo>
                    <a:pt x="50589" y="93519"/>
                    <a:pt x="50571" y="93550"/>
                    <a:pt x="50571" y="93600"/>
                  </a:cubicBezTo>
                  <a:cubicBezTo>
                    <a:pt x="50571" y="93634"/>
                    <a:pt x="50605" y="93668"/>
                    <a:pt x="50639" y="93703"/>
                  </a:cubicBezTo>
                  <a:lnTo>
                    <a:pt x="50776" y="93703"/>
                  </a:lnTo>
                  <a:cubicBezTo>
                    <a:pt x="50810" y="93703"/>
                    <a:pt x="50844" y="93668"/>
                    <a:pt x="50844" y="93634"/>
                  </a:cubicBezTo>
                  <a:cubicBezTo>
                    <a:pt x="50844" y="93566"/>
                    <a:pt x="50810" y="93532"/>
                    <a:pt x="50776" y="93532"/>
                  </a:cubicBezTo>
                  <a:lnTo>
                    <a:pt x="50639" y="93532"/>
                  </a:lnTo>
                  <a:cubicBezTo>
                    <a:pt x="50630" y="93523"/>
                    <a:pt x="50621" y="93519"/>
                    <a:pt x="50613" y="93519"/>
                  </a:cubicBezTo>
                  <a:close/>
                  <a:moveTo>
                    <a:pt x="51219" y="93566"/>
                  </a:moveTo>
                  <a:cubicBezTo>
                    <a:pt x="51185" y="93566"/>
                    <a:pt x="51151" y="93600"/>
                    <a:pt x="51117" y="93668"/>
                  </a:cubicBezTo>
                  <a:cubicBezTo>
                    <a:pt x="51117" y="93703"/>
                    <a:pt x="51151" y="93737"/>
                    <a:pt x="51219" y="93737"/>
                  </a:cubicBezTo>
                  <a:lnTo>
                    <a:pt x="51322" y="93771"/>
                  </a:lnTo>
                  <a:cubicBezTo>
                    <a:pt x="51356" y="93771"/>
                    <a:pt x="51424" y="93737"/>
                    <a:pt x="51424" y="93668"/>
                  </a:cubicBezTo>
                  <a:cubicBezTo>
                    <a:pt x="51424" y="93634"/>
                    <a:pt x="51390" y="93600"/>
                    <a:pt x="51322" y="93600"/>
                  </a:cubicBezTo>
                  <a:lnTo>
                    <a:pt x="51219" y="93566"/>
                  </a:lnTo>
                  <a:close/>
                  <a:moveTo>
                    <a:pt x="54154" y="93566"/>
                  </a:moveTo>
                  <a:lnTo>
                    <a:pt x="54018" y="93600"/>
                  </a:lnTo>
                  <a:cubicBezTo>
                    <a:pt x="53983" y="93600"/>
                    <a:pt x="53949" y="93668"/>
                    <a:pt x="53949" y="93703"/>
                  </a:cubicBezTo>
                  <a:cubicBezTo>
                    <a:pt x="53983" y="93737"/>
                    <a:pt x="54018" y="93771"/>
                    <a:pt x="54052" y="93771"/>
                  </a:cubicBezTo>
                  <a:lnTo>
                    <a:pt x="54188" y="93737"/>
                  </a:lnTo>
                  <a:cubicBezTo>
                    <a:pt x="54222" y="93737"/>
                    <a:pt x="54256" y="93703"/>
                    <a:pt x="54256" y="93634"/>
                  </a:cubicBezTo>
                  <a:cubicBezTo>
                    <a:pt x="54222" y="93600"/>
                    <a:pt x="54188" y="93566"/>
                    <a:pt x="54154" y="93566"/>
                  </a:cubicBezTo>
                  <a:close/>
                  <a:moveTo>
                    <a:pt x="51800" y="93634"/>
                  </a:moveTo>
                  <a:cubicBezTo>
                    <a:pt x="51731" y="93634"/>
                    <a:pt x="51697" y="93668"/>
                    <a:pt x="51697" y="93703"/>
                  </a:cubicBezTo>
                  <a:cubicBezTo>
                    <a:pt x="51697" y="93771"/>
                    <a:pt x="51731" y="93805"/>
                    <a:pt x="51765" y="93805"/>
                  </a:cubicBezTo>
                  <a:lnTo>
                    <a:pt x="51902" y="93805"/>
                  </a:lnTo>
                  <a:cubicBezTo>
                    <a:pt x="51936" y="93805"/>
                    <a:pt x="51970" y="93771"/>
                    <a:pt x="51970" y="93737"/>
                  </a:cubicBezTo>
                  <a:cubicBezTo>
                    <a:pt x="52004" y="93703"/>
                    <a:pt x="51970" y="93634"/>
                    <a:pt x="51902" y="93634"/>
                  </a:cubicBezTo>
                  <a:close/>
                  <a:moveTo>
                    <a:pt x="52380" y="93703"/>
                  </a:moveTo>
                  <a:cubicBezTo>
                    <a:pt x="52311" y="93703"/>
                    <a:pt x="52277" y="93703"/>
                    <a:pt x="52277" y="93771"/>
                  </a:cubicBezTo>
                  <a:cubicBezTo>
                    <a:pt x="52277" y="93805"/>
                    <a:pt x="52311" y="93839"/>
                    <a:pt x="52346" y="93873"/>
                  </a:cubicBezTo>
                  <a:lnTo>
                    <a:pt x="52482" y="93873"/>
                  </a:lnTo>
                  <a:cubicBezTo>
                    <a:pt x="52516" y="93873"/>
                    <a:pt x="52550" y="93839"/>
                    <a:pt x="52550" y="93805"/>
                  </a:cubicBezTo>
                  <a:cubicBezTo>
                    <a:pt x="52550" y="93737"/>
                    <a:pt x="52516" y="93703"/>
                    <a:pt x="52482" y="93703"/>
                  </a:cubicBezTo>
                  <a:close/>
                  <a:moveTo>
                    <a:pt x="53621" y="93689"/>
                  </a:moveTo>
                  <a:cubicBezTo>
                    <a:pt x="53608" y="93689"/>
                    <a:pt x="53592" y="93693"/>
                    <a:pt x="53574" y="93703"/>
                  </a:cubicBezTo>
                  <a:lnTo>
                    <a:pt x="53472" y="93703"/>
                  </a:lnTo>
                  <a:cubicBezTo>
                    <a:pt x="53437" y="93737"/>
                    <a:pt x="53403" y="93771"/>
                    <a:pt x="53403" y="93805"/>
                  </a:cubicBezTo>
                  <a:cubicBezTo>
                    <a:pt x="53403" y="93873"/>
                    <a:pt x="53437" y="93873"/>
                    <a:pt x="53506" y="93873"/>
                  </a:cubicBezTo>
                  <a:lnTo>
                    <a:pt x="53608" y="93873"/>
                  </a:lnTo>
                  <a:cubicBezTo>
                    <a:pt x="53676" y="93839"/>
                    <a:pt x="53710" y="93805"/>
                    <a:pt x="53676" y="93771"/>
                  </a:cubicBezTo>
                  <a:cubicBezTo>
                    <a:pt x="53676" y="93721"/>
                    <a:pt x="53658" y="93689"/>
                    <a:pt x="53621" y="93689"/>
                  </a:cubicBezTo>
                  <a:close/>
                  <a:moveTo>
                    <a:pt x="52926" y="93737"/>
                  </a:moveTo>
                  <a:cubicBezTo>
                    <a:pt x="52891" y="93737"/>
                    <a:pt x="52857" y="93771"/>
                    <a:pt x="52823" y="93839"/>
                  </a:cubicBezTo>
                  <a:cubicBezTo>
                    <a:pt x="52823" y="93873"/>
                    <a:pt x="52857" y="93907"/>
                    <a:pt x="52926" y="93907"/>
                  </a:cubicBezTo>
                  <a:lnTo>
                    <a:pt x="53028" y="93941"/>
                  </a:lnTo>
                  <a:cubicBezTo>
                    <a:pt x="53096" y="93941"/>
                    <a:pt x="53130" y="93907"/>
                    <a:pt x="53130" y="93839"/>
                  </a:cubicBezTo>
                  <a:cubicBezTo>
                    <a:pt x="53130" y="93805"/>
                    <a:pt x="53096" y="93771"/>
                    <a:pt x="53062" y="93771"/>
                  </a:cubicBezTo>
                  <a:lnTo>
                    <a:pt x="52926" y="93737"/>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5"/>
            <p:cNvSpPr/>
            <p:nvPr/>
          </p:nvSpPr>
          <p:spPr>
            <a:xfrm>
              <a:off x="1942007" y="3420151"/>
              <a:ext cx="296591" cy="42609"/>
            </a:xfrm>
            <a:custGeom>
              <a:rect b="b" l="l" r="r" t="t"/>
              <a:pathLst>
                <a:path extrusionOk="0" h="1912" w="13309">
                  <a:moveTo>
                    <a:pt x="13207" y="1"/>
                  </a:moveTo>
                  <a:lnTo>
                    <a:pt x="69" y="1741"/>
                  </a:lnTo>
                  <a:cubicBezTo>
                    <a:pt x="35" y="1741"/>
                    <a:pt x="1" y="1775"/>
                    <a:pt x="1" y="1843"/>
                  </a:cubicBezTo>
                  <a:cubicBezTo>
                    <a:pt x="1" y="1878"/>
                    <a:pt x="35" y="1912"/>
                    <a:pt x="69" y="1912"/>
                  </a:cubicBezTo>
                  <a:lnTo>
                    <a:pt x="103" y="1912"/>
                  </a:lnTo>
                  <a:lnTo>
                    <a:pt x="13207" y="171"/>
                  </a:lnTo>
                  <a:cubicBezTo>
                    <a:pt x="13275" y="171"/>
                    <a:pt x="13309" y="137"/>
                    <a:pt x="13309" y="69"/>
                  </a:cubicBezTo>
                  <a:cubicBezTo>
                    <a:pt x="13275" y="35"/>
                    <a:pt x="13241" y="1"/>
                    <a:pt x="13207"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5"/>
            <p:cNvSpPr/>
            <p:nvPr/>
          </p:nvSpPr>
          <p:spPr>
            <a:xfrm>
              <a:off x="1625671" y="3458949"/>
              <a:ext cx="310274" cy="39556"/>
            </a:xfrm>
            <a:custGeom>
              <a:rect b="b" l="l" r="r" t="t"/>
              <a:pathLst>
                <a:path extrusionOk="0" h="1775" w="13923">
                  <a:moveTo>
                    <a:pt x="13821" y="0"/>
                  </a:moveTo>
                  <a:lnTo>
                    <a:pt x="13718" y="34"/>
                  </a:lnTo>
                  <a:cubicBezTo>
                    <a:pt x="13650" y="34"/>
                    <a:pt x="13616" y="68"/>
                    <a:pt x="13650" y="102"/>
                  </a:cubicBezTo>
                  <a:cubicBezTo>
                    <a:pt x="13650" y="171"/>
                    <a:pt x="13684" y="205"/>
                    <a:pt x="13718" y="205"/>
                  </a:cubicBezTo>
                  <a:lnTo>
                    <a:pt x="13855" y="171"/>
                  </a:lnTo>
                  <a:cubicBezTo>
                    <a:pt x="13889" y="171"/>
                    <a:pt x="13923" y="137"/>
                    <a:pt x="13923" y="68"/>
                  </a:cubicBezTo>
                  <a:cubicBezTo>
                    <a:pt x="13923" y="34"/>
                    <a:pt x="13889" y="0"/>
                    <a:pt x="13821" y="0"/>
                  </a:cubicBezTo>
                  <a:close/>
                  <a:moveTo>
                    <a:pt x="13138" y="68"/>
                  </a:moveTo>
                  <a:cubicBezTo>
                    <a:pt x="13104" y="102"/>
                    <a:pt x="13070" y="137"/>
                    <a:pt x="13070" y="171"/>
                  </a:cubicBezTo>
                  <a:cubicBezTo>
                    <a:pt x="13070" y="239"/>
                    <a:pt x="13104" y="239"/>
                    <a:pt x="13138" y="239"/>
                  </a:cubicBezTo>
                  <a:lnTo>
                    <a:pt x="13275" y="239"/>
                  </a:lnTo>
                  <a:cubicBezTo>
                    <a:pt x="13309" y="239"/>
                    <a:pt x="13343" y="205"/>
                    <a:pt x="13343" y="137"/>
                  </a:cubicBezTo>
                  <a:cubicBezTo>
                    <a:pt x="13343" y="102"/>
                    <a:pt x="13309" y="68"/>
                    <a:pt x="13275" y="68"/>
                  </a:cubicBezTo>
                  <a:close/>
                  <a:moveTo>
                    <a:pt x="12592" y="137"/>
                  </a:moveTo>
                  <a:cubicBezTo>
                    <a:pt x="12524" y="171"/>
                    <a:pt x="12490" y="205"/>
                    <a:pt x="12490" y="239"/>
                  </a:cubicBezTo>
                  <a:cubicBezTo>
                    <a:pt x="12490" y="273"/>
                    <a:pt x="12558" y="307"/>
                    <a:pt x="12592" y="307"/>
                  </a:cubicBezTo>
                  <a:lnTo>
                    <a:pt x="12695" y="307"/>
                  </a:lnTo>
                  <a:cubicBezTo>
                    <a:pt x="12763" y="307"/>
                    <a:pt x="12797" y="273"/>
                    <a:pt x="12797" y="205"/>
                  </a:cubicBezTo>
                  <a:cubicBezTo>
                    <a:pt x="12763" y="171"/>
                    <a:pt x="12729" y="137"/>
                    <a:pt x="12695" y="137"/>
                  </a:cubicBezTo>
                  <a:close/>
                  <a:moveTo>
                    <a:pt x="12012" y="205"/>
                  </a:moveTo>
                  <a:cubicBezTo>
                    <a:pt x="11944" y="239"/>
                    <a:pt x="11910" y="273"/>
                    <a:pt x="11944" y="307"/>
                  </a:cubicBezTo>
                  <a:cubicBezTo>
                    <a:pt x="11944" y="341"/>
                    <a:pt x="11978" y="375"/>
                    <a:pt x="12012" y="375"/>
                  </a:cubicBezTo>
                  <a:lnTo>
                    <a:pt x="12149" y="375"/>
                  </a:lnTo>
                  <a:cubicBezTo>
                    <a:pt x="12183" y="375"/>
                    <a:pt x="12217" y="341"/>
                    <a:pt x="12217" y="273"/>
                  </a:cubicBezTo>
                  <a:cubicBezTo>
                    <a:pt x="12217" y="239"/>
                    <a:pt x="12183" y="205"/>
                    <a:pt x="12114" y="205"/>
                  </a:cubicBezTo>
                  <a:close/>
                  <a:moveTo>
                    <a:pt x="11432" y="273"/>
                  </a:moveTo>
                  <a:cubicBezTo>
                    <a:pt x="11398" y="273"/>
                    <a:pt x="11364" y="341"/>
                    <a:pt x="11364" y="375"/>
                  </a:cubicBezTo>
                  <a:cubicBezTo>
                    <a:pt x="11364" y="410"/>
                    <a:pt x="11398" y="444"/>
                    <a:pt x="11432" y="444"/>
                  </a:cubicBezTo>
                  <a:lnTo>
                    <a:pt x="11568" y="444"/>
                  </a:lnTo>
                  <a:cubicBezTo>
                    <a:pt x="11603" y="444"/>
                    <a:pt x="11637" y="410"/>
                    <a:pt x="11637" y="341"/>
                  </a:cubicBezTo>
                  <a:cubicBezTo>
                    <a:pt x="11637" y="307"/>
                    <a:pt x="11603" y="273"/>
                    <a:pt x="11568" y="273"/>
                  </a:cubicBezTo>
                  <a:close/>
                  <a:moveTo>
                    <a:pt x="10886" y="341"/>
                  </a:moveTo>
                  <a:cubicBezTo>
                    <a:pt x="10818" y="341"/>
                    <a:pt x="10784" y="410"/>
                    <a:pt x="10784" y="444"/>
                  </a:cubicBezTo>
                  <a:cubicBezTo>
                    <a:pt x="10784" y="478"/>
                    <a:pt x="10852" y="512"/>
                    <a:pt x="10886" y="512"/>
                  </a:cubicBezTo>
                  <a:lnTo>
                    <a:pt x="10988" y="512"/>
                  </a:lnTo>
                  <a:cubicBezTo>
                    <a:pt x="11057" y="512"/>
                    <a:pt x="11091" y="444"/>
                    <a:pt x="11091" y="410"/>
                  </a:cubicBezTo>
                  <a:cubicBezTo>
                    <a:pt x="11091" y="375"/>
                    <a:pt x="11023" y="341"/>
                    <a:pt x="10988" y="341"/>
                  </a:cubicBezTo>
                  <a:close/>
                  <a:moveTo>
                    <a:pt x="10306" y="410"/>
                  </a:moveTo>
                  <a:cubicBezTo>
                    <a:pt x="10238" y="410"/>
                    <a:pt x="10238" y="478"/>
                    <a:pt x="10238" y="512"/>
                  </a:cubicBezTo>
                  <a:cubicBezTo>
                    <a:pt x="10238" y="546"/>
                    <a:pt x="10272" y="580"/>
                    <a:pt x="10306" y="580"/>
                  </a:cubicBezTo>
                  <a:lnTo>
                    <a:pt x="10442" y="580"/>
                  </a:lnTo>
                  <a:cubicBezTo>
                    <a:pt x="10477" y="580"/>
                    <a:pt x="10511" y="512"/>
                    <a:pt x="10511" y="478"/>
                  </a:cubicBezTo>
                  <a:cubicBezTo>
                    <a:pt x="10511" y="444"/>
                    <a:pt x="10477" y="410"/>
                    <a:pt x="10408" y="410"/>
                  </a:cubicBezTo>
                  <a:close/>
                  <a:moveTo>
                    <a:pt x="9726" y="478"/>
                  </a:moveTo>
                  <a:cubicBezTo>
                    <a:pt x="9692" y="478"/>
                    <a:pt x="9658" y="546"/>
                    <a:pt x="9658" y="580"/>
                  </a:cubicBezTo>
                  <a:cubicBezTo>
                    <a:pt x="9658" y="614"/>
                    <a:pt x="9692" y="648"/>
                    <a:pt x="9760" y="648"/>
                  </a:cubicBezTo>
                  <a:lnTo>
                    <a:pt x="9862" y="648"/>
                  </a:lnTo>
                  <a:cubicBezTo>
                    <a:pt x="9931" y="648"/>
                    <a:pt x="9965" y="580"/>
                    <a:pt x="9931" y="546"/>
                  </a:cubicBezTo>
                  <a:cubicBezTo>
                    <a:pt x="9931" y="512"/>
                    <a:pt x="9896" y="478"/>
                    <a:pt x="9862" y="478"/>
                  </a:cubicBezTo>
                  <a:close/>
                  <a:moveTo>
                    <a:pt x="9180" y="546"/>
                  </a:moveTo>
                  <a:cubicBezTo>
                    <a:pt x="9112" y="546"/>
                    <a:pt x="9078" y="614"/>
                    <a:pt x="9078" y="648"/>
                  </a:cubicBezTo>
                  <a:cubicBezTo>
                    <a:pt x="9078" y="683"/>
                    <a:pt x="9146" y="717"/>
                    <a:pt x="9180" y="717"/>
                  </a:cubicBezTo>
                  <a:lnTo>
                    <a:pt x="9282" y="717"/>
                  </a:lnTo>
                  <a:cubicBezTo>
                    <a:pt x="9350" y="717"/>
                    <a:pt x="9385" y="648"/>
                    <a:pt x="9385" y="614"/>
                  </a:cubicBezTo>
                  <a:cubicBezTo>
                    <a:pt x="9385" y="580"/>
                    <a:pt x="9316" y="546"/>
                    <a:pt x="9282" y="546"/>
                  </a:cubicBezTo>
                  <a:close/>
                  <a:moveTo>
                    <a:pt x="8750" y="601"/>
                  </a:moveTo>
                  <a:cubicBezTo>
                    <a:pt x="8736" y="601"/>
                    <a:pt x="8720" y="605"/>
                    <a:pt x="8702" y="614"/>
                  </a:cubicBezTo>
                  <a:lnTo>
                    <a:pt x="8600" y="614"/>
                  </a:lnTo>
                  <a:cubicBezTo>
                    <a:pt x="8566" y="614"/>
                    <a:pt x="8532" y="648"/>
                    <a:pt x="8532" y="717"/>
                  </a:cubicBezTo>
                  <a:cubicBezTo>
                    <a:pt x="8532" y="751"/>
                    <a:pt x="8566" y="785"/>
                    <a:pt x="8600" y="785"/>
                  </a:cubicBezTo>
                  <a:lnTo>
                    <a:pt x="8736" y="785"/>
                  </a:lnTo>
                  <a:cubicBezTo>
                    <a:pt x="8770" y="785"/>
                    <a:pt x="8805" y="717"/>
                    <a:pt x="8805" y="683"/>
                  </a:cubicBezTo>
                  <a:cubicBezTo>
                    <a:pt x="8805" y="633"/>
                    <a:pt x="8786" y="601"/>
                    <a:pt x="8750" y="601"/>
                  </a:cubicBezTo>
                  <a:close/>
                  <a:moveTo>
                    <a:pt x="8183" y="669"/>
                  </a:moveTo>
                  <a:cubicBezTo>
                    <a:pt x="8174" y="669"/>
                    <a:pt x="8165" y="673"/>
                    <a:pt x="8156" y="683"/>
                  </a:cubicBezTo>
                  <a:lnTo>
                    <a:pt x="8020" y="683"/>
                  </a:lnTo>
                  <a:cubicBezTo>
                    <a:pt x="7986" y="683"/>
                    <a:pt x="7951" y="717"/>
                    <a:pt x="7951" y="785"/>
                  </a:cubicBezTo>
                  <a:cubicBezTo>
                    <a:pt x="7951" y="819"/>
                    <a:pt x="7986" y="853"/>
                    <a:pt x="8054" y="853"/>
                  </a:cubicBezTo>
                  <a:lnTo>
                    <a:pt x="8156" y="853"/>
                  </a:lnTo>
                  <a:cubicBezTo>
                    <a:pt x="8224" y="819"/>
                    <a:pt x="8259" y="785"/>
                    <a:pt x="8224" y="751"/>
                  </a:cubicBezTo>
                  <a:cubicBezTo>
                    <a:pt x="8224" y="701"/>
                    <a:pt x="8206" y="669"/>
                    <a:pt x="8183" y="669"/>
                  </a:cubicBezTo>
                  <a:close/>
                  <a:moveTo>
                    <a:pt x="7609" y="737"/>
                  </a:moveTo>
                  <a:cubicBezTo>
                    <a:pt x="7597" y="737"/>
                    <a:pt x="7585" y="742"/>
                    <a:pt x="7576" y="751"/>
                  </a:cubicBezTo>
                  <a:lnTo>
                    <a:pt x="7474" y="751"/>
                  </a:lnTo>
                  <a:cubicBezTo>
                    <a:pt x="7405" y="751"/>
                    <a:pt x="7371" y="785"/>
                    <a:pt x="7371" y="853"/>
                  </a:cubicBezTo>
                  <a:cubicBezTo>
                    <a:pt x="7371" y="887"/>
                    <a:pt x="7440" y="921"/>
                    <a:pt x="7474" y="921"/>
                  </a:cubicBezTo>
                  <a:lnTo>
                    <a:pt x="7576" y="921"/>
                  </a:lnTo>
                  <a:cubicBezTo>
                    <a:pt x="7644" y="887"/>
                    <a:pt x="7678" y="853"/>
                    <a:pt x="7678" y="819"/>
                  </a:cubicBezTo>
                  <a:cubicBezTo>
                    <a:pt x="7678" y="769"/>
                    <a:pt x="7642" y="737"/>
                    <a:pt x="7609" y="737"/>
                  </a:cubicBezTo>
                  <a:close/>
                  <a:moveTo>
                    <a:pt x="7044" y="806"/>
                  </a:moveTo>
                  <a:cubicBezTo>
                    <a:pt x="7030" y="806"/>
                    <a:pt x="7014" y="810"/>
                    <a:pt x="6996" y="819"/>
                  </a:cubicBezTo>
                  <a:lnTo>
                    <a:pt x="6894" y="819"/>
                  </a:lnTo>
                  <a:cubicBezTo>
                    <a:pt x="6860" y="819"/>
                    <a:pt x="6825" y="853"/>
                    <a:pt x="6825" y="921"/>
                  </a:cubicBezTo>
                  <a:cubicBezTo>
                    <a:pt x="6825" y="956"/>
                    <a:pt x="6860" y="990"/>
                    <a:pt x="6894" y="990"/>
                  </a:cubicBezTo>
                  <a:lnTo>
                    <a:pt x="7030" y="990"/>
                  </a:lnTo>
                  <a:cubicBezTo>
                    <a:pt x="7064" y="956"/>
                    <a:pt x="7098" y="921"/>
                    <a:pt x="7098" y="887"/>
                  </a:cubicBezTo>
                  <a:cubicBezTo>
                    <a:pt x="7098" y="837"/>
                    <a:pt x="7080" y="806"/>
                    <a:pt x="7044" y="806"/>
                  </a:cubicBezTo>
                  <a:close/>
                  <a:moveTo>
                    <a:pt x="6450" y="853"/>
                  </a:moveTo>
                  <a:lnTo>
                    <a:pt x="6314" y="887"/>
                  </a:lnTo>
                  <a:cubicBezTo>
                    <a:pt x="6279" y="887"/>
                    <a:pt x="6245" y="921"/>
                    <a:pt x="6245" y="990"/>
                  </a:cubicBezTo>
                  <a:cubicBezTo>
                    <a:pt x="6245" y="1024"/>
                    <a:pt x="6279" y="1058"/>
                    <a:pt x="6348" y="1058"/>
                  </a:cubicBezTo>
                  <a:lnTo>
                    <a:pt x="6450" y="1024"/>
                  </a:lnTo>
                  <a:cubicBezTo>
                    <a:pt x="6518" y="1024"/>
                    <a:pt x="6552" y="990"/>
                    <a:pt x="6518" y="956"/>
                  </a:cubicBezTo>
                  <a:cubicBezTo>
                    <a:pt x="6518" y="887"/>
                    <a:pt x="6484" y="853"/>
                    <a:pt x="6450" y="853"/>
                  </a:cubicBezTo>
                  <a:close/>
                  <a:moveTo>
                    <a:pt x="5870" y="921"/>
                  </a:moveTo>
                  <a:lnTo>
                    <a:pt x="5768" y="956"/>
                  </a:lnTo>
                  <a:cubicBezTo>
                    <a:pt x="5699" y="956"/>
                    <a:pt x="5665" y="990"/>
                    <a:pt x="5665" y="1058"/>
                  </a:cubicBezTo>
                  <a:cubicBezTo>
                    <a:pt x="5699" y="1092"/>
                    <a:pt x="5733" y="1126"/>
                    <a:pt x="5768" y="1126"/>
                  </a:cubicBezTo>
                  <a:lnTo>
                    <a:pt x="5870" y="1092"/>
                  </a:lnTo>
                  <a:cubicBezTo>
                    <a:pt x="5938" y="1092"/>
                    <a:pt x="5972" y="1058"/>
                    <a:pt x="5972" y="1024"/>
                  </a:cubicBezTo>
                  <a:cubicBezTo>
                    <a:pt x="5972" y="956"/>
                    <a:pt x="5904" y="921"/>
                    <a:pt x="5870" y="921"/>
                  </a:cubicBezTo>
                  <a:close/>
                  <a:moveTo>
                    <a:pt x="5290" y="990"/>
                  </a:moveTo>
                  <a:lnTo>
                    <a:pt x="5187" y="1024"/>
                  </a:lnTo>
                  <a:cubicBezTo>
                    <a:pt x="5153" y="1024"/>
                    <a:pt x="5119" y="1058"/>
                    <a:pt x="5119" y="1126"/>
                  </a:cubicBezTo>
                  <a:cubicBezTo>
                    <a:pt x="5119" y="1160"/>
                    <a:pt x="5153" y="1194"/>
                    <a:pt x="5187" y="1194"/>
                  </a:cubicBezTo>
                  <a:lnTo>
                    <a:pt x="5324" y="1160"/>
                  </a:lnTo>
                  <a:cubicBezTo>
                    <a:pt x="5358" y="1160"/>
                    <a:pt x="5392" y="1126"/>
                    <a:pt x="5392" y="1092"/>
                  </a:cubicBezTo>
                  <a:cubicBezTo>
                    <a:pt x="5392" y="1024"/>
                    <a:pt x="5358" y="990"/>
                    <a:pt x="5290" y="990"/>
                  </a:cubicBezTo>
                  <a:close/>
                  <a:moveTo>
                    <a:pt x="4744" y="1058"/>
                  </a:moveTo>
                  <a:lnTo>
                    <a:pt x="4607" y="1092"/>
                  </a:lnTo>
                  <a:cubicBezTo>
                    <a:pt x="4573" y="1092"/>
                    <a:pt x="4539" y="1126"/>
                    <a:pt x="4539" y="1194"/>
                  </a:cubicBezTo>
                  <a:cubicBezTo>
                    <a:pt x="4539" y="1229"/>
                    <a:pt x="4573" y="1263"/>
                    <a:pt x="4642" y="1263"/>
                  </a:cubicBezTo>
                  <a:lnTo>
                    <a:pt x="4744" y="1229"/>
                  </a:lnTo>
                  <a:cubicBezTo>
                    <a:pt x="4812" y="1229"/>
                    <a:pt x="4846" y="1194"/>
                    <a:pt x="4812" y="1160"/>
                  </a:cubicBezTo>
                  <a:cubicBezTo>
                    <a:pt x="4812" y="1092"/>
                    <a:pt x="4778" y="1058"/>
                    <a:pt x="4744" y="1058"/>
                  </a:cubicBezTo>
                  <a:close/>
                  <a:moveTo>
                    <a:pt x="4164" y="1126"/>
                  </a:moveTo>
                  <a:lnTo>
                    <a:pt x="4061" y="1160"/>
                  </a:lnTo>
                  <a:cubicBezTo>
                    <a:pt x="3993" y="1160"/>
                    <a:pt x="3959" y="1194"/>
                    <a:pt x="3959" y="1229"/>
                  </a:cubicBezTo>
                  <a:cubicBezTo>
                    <a:pt x="3993" y="1297"/>
                    <a:pt x="4027" y="1331"/>
                    <a:pt x="4061" y="1331"/>
                  </a:cubicBezTo>
                  <a:lnTo>
                    <a:pt x="4164" y="1297"/>
                  </a:lnTo>
                  <a:cubicBezTo>
                    <a:pt x="4232" y="1297"/>
                    <a:pt x="4266" y="1263"/>
                    <a:pt x="4266" y="1194"/>
                  </a:cubicBezTo>
                  <a:cubicBezTo>
                    <a:pt x="4266" y="1160"/>
                    <a:pt x="4198" y="1126"/>
                    <a:pt x="4164" y="1126"/>
                  </a:cubicBezTo>
                  <a:close/>
                  <a:moveTo>
                    <a:pt x="3584" y="1194"/>
                  </a:moveTo>
                  <a:lnTo>
                    <a:pt x="3481" y="1229"/>
                  </a:lnTo>
                  <a:cubicBezTo>
                    <a:pt x="3447" y="1229"/>
                    <a:pt x="3413" y="1263"/>
                    <a:pt x="3413" y="1297"/>
                  </a:cubicBezTo>
                  <a:cubicBezTo>
                    <a:pt x="3413" y="1365"/>
                    <a:pt x="3447" y="1399"/>
                    <a:pt x="3481" y="1399"/>
                  </a:cubicBezTo>
                  <a:lnTo>
                    <a:pt x="3515" y="1399"/>
                  </a:lnTo>
                  <a:lnTo>
                    <a:pt x="3618" y="1365"/>
                  </a:lnTo>
                  <a:cubicBezTo>
                    <a:pt x="3652" y="1365"/>
                    <a:pt x="3686" y="1331"/>
                    <a:pt x="3686" y="1263"/>
                  </a:cubicBezTo>
                  <a:cubicBezTo>
                    <a:pt x="3686" y="1229"/>
                    <a:pt x="3652" y="1194"/>
                    <a:pt x="3584" y="1194"/>
                  </a:cubicBezTo>
                  <a:close/>
                  <a:moveTo>
                    <a:pt x="3038" y="1263"/>
                  </a:moveTo>
                  <a:lnTo>
                    <a:pt x="2901" y="1297"/>
                  </a:lnTo>
                  <a:cubicBezTo>
                    <a:pt x="2867" y="1297"/>
                    <a:pt x="2833" y="1331"/>
                    <a:pt x="2833" y="1365"/>
                  </a:cubicBezTo>
                  <a:cubicBezTo>
                    <a:pt x="2833" y="1433"/>
                    <a:pt x="2867" y="1467"/>
                    <a:pt x="2935" y="1467"/>
                  </a:cubicBezTo>
                  <a:lnTo>
                    <a:pt x="3038" y="1433"/>
                  </a:lnTo>
                  <a:cubicBezTo>
                    <a:pt x="3106" y="1433"/>
                    <a:pt x="3140" y="1399"/>
                    <a:pt x="3106" y="1331"/>
                  </a:cubicBezTo>
                  <a:cubicBezTo>
                    <a:pt x="3106" y="1297"/>
                    <a:pt x="3072" y="1263"/>
                    <a:pt x="3038" y="1263"/>
                  </a:cubicBezTo>
                  <a:close/>
                  <a:moveTo>
                    <a:pt x="2458" y="1331"/>
                  </a:moveTo>
                  <a:lnTo>
                    <a:pt x="2355" y="1365"/>
                  </a:lnTo>
                  <a:cubicBezTo>
                    <a:pt x="2287" y="1365"/>
                    <a:pt x="2253" y="1399"/>
                    <a:pt x="2253" y="1433"/>
                  </a:cubicBezTo>
                  <a:cubicBezTo>
                    <a:pt x="2287" y="1502"/>
                    <a:pt x="2321" y="1536"/>
                    <a:pt x="2355" y="1536"/>
                  </a:cubicBezTo>
                  <a:cubicBezTo>
                    <a:pt x="2355" y="1536"/>
                    <a:pt x="2355" y="1536"/>
                    <a:pt x="2355" y="1502"/>
                  </a:cubicBezTo>
                  <a:lnTo>
                    <a:pt x="2458" y="1502"/>
                  </a:lnTo>
                  <a:cubicBezTo>
                    <a:pt x="2526" y="1502"/>
                    <a:pt x="2560" y="1467"/>
                    <a:pt x="2560" y="1399"/>
                  </a:cubicBezTo>
                  <a:cubicBezTo>
                    <a:pt x="2560" y="1365"/>
                    <a:pt x="2492" y="1331"/>
                    <a:pt x="2458" y="1331"/>
                  </a:cubicBezTo>
                  <a:close/>
                  <a:moveTo>
                    <a:pt x="1775" y="1399"/>
                  </a:moveTo>
                  <a:cubicBezTo>
                    <a:pt x="1741" y="1433"/>
                    <a:pt x="1707" y="1467"/>
                    <a:pt x="1707" y="1502"/>
                  </a:cubicBezTo>
                  <a:cubicBezTo>
                    <a:pt x="1707" y="1570"/>
                    <a:pt x="1741" y="1570"/>
                    <a:pt x="1775" y="1570"/>
                  </a:cubicBezTo>
                  <a:lnTo>
                    <a:pt x="1912" y="1570"/>
                  </a:lnTo>
                  <a:cubicBezTo>
                    <a:pt x="1946" y="1570"/>
                    <a:pt x="1980" y="1536"/>
                    <a:pt x="1980" y="1467"/>
                  </a:cubicBezTo>
                  <a:cubicBezTo>
                    <a:pt x="1980" y="1433"/>
                    <a:pt x="1946" y="1399"/>
                    <a:pt x="1878" y="1399"/>
                  </a:cubicBezTo>
                  <a:close/>
                  <a:moveTo>
                    <a:pt x="1195" y="1467"/>
                  </a:moveTo>
                  <a:cubicBezTo>
                    <a:pt x="1161" y="1502"/>
                    <a:pt x="1127" y="1536"/>
                    <a:pt x="1127" y="1570"/>
                  </a:cubicBezTo>
                  <a:cubicBezTo>
                    <a:pt x="1127" y="1604"/>
                    <a:pt x="1161" y="1638"/>
                    <a:pt x="1229" y="1638"/>
                  </a:cubicBezTo>
                  <a:lnTo>
                    <a:pt x="1332" y="1638"/>
                  </a:lnTo>
                  <a:cubicBezTo>
                    <a:pt x="1400" y="1638"/>
                    <a:pt x="1434" y="1604"/>
                    <a:pt x="1400" y="1536"/>
                  </a:cubicBezTo>
                  <a:cubicBezTo>
                    <a:pt x="1400" y="1502"/>
                    <a:pt x="1366" y="1467"/>
                    <a:pt x="1332" y="1467"/>
                  </a:cubicBezTo>
                  <a:close/>
                  <a:moveTo>
                    <a:pt x="649" y="1536"/>
                  </a:moveTo>
                  <a:cubicBezTo>
                    <a:pt x="581" y="1570"/>
                    <a:pt x="547" y="1604"/>
                    <a:pt x="547" y="1638"/>
                  </a:cubicBezTo>
                  <a:cubicBezTo>
                    <a:pt x="581" y="1672"/>
                    <a:pt x="615" y="1706"/>
                    <a:pt x="649" y="1706"/>
                  </a:cubicBezTo>
                  <a:lnTo>
                    <a:pt x="786" y="1706"/>
                  </a:lnTo>
                  <a:cubicBezTo>
                    <a:pt x="820" y="1706"/>
                    <a:pt x="854" y="1672"/>
                    <a:pt x="854" y="1604"/>
                  </a:cubicBezTo>
                  <a:cubicBezTo>
                    <a:pt x="854" y="1570"/>
                    <a:pt x="786" y="1536"/>
                    <a:pt x="751" y="1536"/>
                  </a:cubicBezTo>
                  <a:close/>
                  <a:moveTo>
                    <a:pt x="69" y="1604"/>
                  </a:moveTo>
                  <a:cubicBezTo>
                    <a:pt x="35" y="1604"/>
                    <a:pt x="1" y="1672"/>
                    <a:pt x="1" y="1706"/>
                  </a:cubicBezTo>
                  <a:cubicBezTo>
                    <a:pt x="1" y="1740"/>
                    <a:pt x="35" y="1775"/>
                    <a:pt x="69" y="1775"/>
                  </a:cubicBezTo>
                  <a:lnTo>
                    <a:pt x="206" y="1775"/>
                  </a:lnTo>
                  <a:cubicBezTo>
                    <a:pt x="240" y="1775"/>
                    <a:pt x="274" y="1740"/>
                    <a:pt x="274" y="1672"/>
                  </a:cubicBezTo>
                  <a:cubicBezTo>
                    <a:pt x="274" y="1638"/>
                    <a:pt x="240" y="1604"/>
                    <a:pt x="171" y="1604"/>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5"/>
            <p:cNvSpPr/>
            <p:nvPr/>
          </p:nvSpPr>
          <p:spPr>
            <a:xfrm>
              <a:off x="786151" y="3420151"/>
              <a:ext cx="721677" cy="89006"/>
            </a:xfrm>
            <a:custGeom>
              <a:rect b="b" l="l" r="r" t="t"/>
              <a:pathLst>
                <a:path extrusionOk="0" h="3994" w="32384">
                  <a:moveTo>
                    <a:pt x="32281" y="1"/>
                  </a:moveTo>
                  <a:lnTo>
                    <a:pt x="103" y="3823"/>
                  </a:lnTo>
                  <a:cubicBezTo>
                    <a:pt x="35" y="3823"/>
                    <a:pt x="1" y="3891"/>
                    <a:pt x="1" y="3925"/>
                  </a:cubicBezTo>
                  <a:cubicBezTo>
                    <a:pt x="35" y="3959"/>
                    <a:pt x="69" y="3993"/>
                    <a:pt x="103" y="3993"/>
                  </a:cubicBezTo>
                  <a:lnTo>
                    <a:pt x="32315" y="171"/>
                  </a:lnTo>
                  <a:cubicBezTo>
                    <a:pt x="32350" y="171"/>
                    <a:pt x="32384" y="137"/>
                    <a:pt x="32384" y="69"/>
                  </a:cubicBezTo>
                  <a:cubicBezTo>
                    <a:pt x="32384" y="35"/>
                    <a:pt x="32350" y="1"/>
                    <a:pt x="3228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5"/>
            <p:cNvSpPr/>
            <p:nvPr/>
          </p:nvSpPr>
          <p:spPr>
            <a:xfrm>
              <a:off x="1516185" y="3328136"/>
              <a:ext cx="2193089" cy="99659"/>
            </a:xfrm>
            <a:custGeom>
              <a:rect b="b" l="l" r="r" t="t"/>
              <a:pathLst>
                <a:path extrusionOk="0" h="4472" w="98411">
                  <a:moveTo>
                    <a:pt x="38798" y="1"/>
                  </a:moveTo>
                  <a:cubicBezTo>
                    <a:pt x="38764" y="1"/>
                    <a:pt x="38730" y="35"/>
                    <a:pt x="38730" y="103"/>
                  </a:cubicBezTo>
                  <a:cubicBezTo>
                    <a:pt x="38730" y="137"/>
                    <a:pt x="38764" y="172"/>
                    <a:pt x="38798" y="172"/>
                  </a:cubicBezTo>
                  <a:lnTo>
                    <a:pt x="38934" y="172"/>
                  </a:lnTo>
                  <a:cubicBezTo>
                    <a:pt x="38969" y="172"/>
                    <a:pt x="39003" y="137"/>
                    <a:pt x="39003" y="69"/>
                  </a:cubicBezTo>
                  <a:cubicBezTo>
                    <a:pt x="39003" y="35"/>
                    <a:pt x="38969" y="1"/>
                    <a:pt x="38934" y="1"/>
                  </a:cubicBezTo>
                  <a:close/>
                  <a:moveTo>
                    <a:pt x="39359" y="26"/>
                  </a:moveTo>
                  <a:cubicBezTo>
                    <a:pt x="39332" y="26"/>
                    <a:pt x="39310" y="76"/>
                    <a:pt x="39310" y="103"/>
                  </a:cubicBezTo>
                  <a:cubicBezTo>
                    <a:pt x="39310" y="137"/>
                    <a:pt x="39344" y="206"/>
                    <a:pt x="39378" y="206"/>
                  </a:cubicBezTo>
                  <a:lnTo>
                    <a:pt x="39515" y="206"/>
                  </a:lnTo>
                  <a:cubicBezTo>
                    <a:pt x="39549" y="206"/>
                    <a:pt x="39583" y="172"/>
                    <a:pt x="39583" y="137"/>
                  </a:cubicBezTo>
                  <a:cubicBezTo>
                    <a:pt x="39583" y="69"/>
                    <a:pt x="39549" y="35"/>
                    <a:pt x="39515" y="35"/>
                  </a:cubicBezTo>
                  <a:lnTo>
                    <a:pt x="39378" y="35"/>
                  </a:lnTo>
                  <a:cubicBezTo>
                    <a:pt x="39372" y="29"/>
                    <a:pt x="39365" y="26"/>
                    <a:pt x="39359" y="26"/>
                  </a:cubicBezTo>
                  <a:close/>
                  <a:moveTo>
                    <a:pt x="38354" y="35"/>
                  </a:moveTo>
                  <a:lnTo>
                    <a:pt x="38252" y="69"/>
                  </a:lnTo>
                  <a:cubicBezTo>
                    <a:pt x="38184" y="69"/>
                    <a:pt x="38150" y="103"/>
                    <a:pt x="38150" y="137"/>
                  </a:cubicBezTo>
                  <a:cubicBezTo>
                    <a:pt x="38150" y="206"/>
                    <a:pt x="38218" y="240"/>
                    <a:pt x="38252" y="240"/>
                  </a:cubicBezTo>
                  <a:lnTo>
                    <a:pt x="38354" y="206"/>
                  </a:lnTo>
                  <a:cubicBezTo>
                    <a:pt x="38423" y="206"/>
                    <a:pt x="38457" y="172"/>
                    <a:pt x="38457" y="137"/>
                  </a:cubicBezTo>
                  <a:cubicBezTo>
                    <a:pt x="38457" y="69"/>
                    <a:pt x="38388" y="35"/>
                    <a:pt x="38354" y="35"/>
                  </a:cubicBezTo>
                  <a:close/>
                  <a:moveTo>
                    <a:pt x="39958" y="69"/>
                  </a:moveTo>
                  <a:cubicBezTo>
                    <a:pt x="39924" y="69"/>
                    <a:pt x="39890" y="103"/>
                    <a:pt x="39856" y="137"/>
                  </a:cubicBezTo>
                  <a:cubicBezTo>
                    <a:pt x="39856" y="206"/>
                    <a:pt x="39890" y="240"/>
                    <a:pt x="39958" y="240"/>
                  </a:cubicBezTo>
                  <a:lnTo>
                    <a:pt x="40060" y="240"/>
                  </a:lnTo>
                  <a:cubicBezTo>
                    <a:pt x="40129" y="240"/>
                    <a:pt x="40163" y="206"/>
                    <a:pt x="40163" y="172"/>
                  </a:cubicBezTo>
                  <a:cubicBezTo>
                    <a:pt x="40163" y="103"/>
                    <a:pt x="40129" y="69"/>
                    <a:pt x="40060" y="69"/>
                  </a:cubicBezTo>
                  <a:close/>
                  <a:moveTo>
                    <a:pt x="37672" y="103"/>
                  </a:moveTo>
                  <a:cubicBezTo>
                    <a:pt x="37604" y="137"/>
                    <a:pt x="37570" y="172"/>
                    <a:pt x="37604" y="206"/>
                  </a:cubicBezTo>
                  <a:cubicBezTo>
                    <a:pt x="37604" y="274"/>
                    <a:pt x="37638" y="274"/>
                    <a:pt x="37672" y="274"/>
                  </a:cubicBezTo>
                  <a:lnTo>
                    <a:pt x="37808" y="274"/>
                  </a:lnTo>
                  <a:cubicBezTo>
                    <a:pt x="37843" y="274"/>
                    <a:pt x="37877" y="240"/>
                    <a:pt x="37877" y="172"/>
                  </a:cubicBezTo>
                  <a:cubicBezTo>
                    <a:pt x="37877" y="137"/>
                    <a:pt x="37843" y="103"/>
                    <a:pt x="37774" y="103"/>
                  </a:cubicBezTo>
                  <a:close/>
                  <a:moveTo>
                    <a:pt x="40538" y="103"/>
                  </a:moveTo>
                  <a:cubicBezTo>
                    <a:pt x="40470" y="103"/>
                    <a:pt x="40436" y="137"/>
                    <a:pt x="40436" y="172"/>
                  </a:cubicBezTo>
                  <a:cubicBezTo>
                    <a:pt x="40436" y="240"/>
                    <a:pt x="40470" y="274"/>
                    <a:pt x="40538" y="274"/>
                  </a:cubicBezTo>
                  <a:lnTo>
                    <a:pt x="40641" y="274"/>
                  </a:lnTo>
                  <a:cubicBezTo>
                    <a:pt x="40675" y="274"/>
                    <a:pt x="40709" y="240"/>
                    <a:pt x="40743" y="206"/>
                  </a:cubicBezTo>
                  <a:cubicBezTo>
                    <a:pt x="40743" y="172"/>
                    <a:pt x="40709" y="103"/>
                    <a:pt x="40641" y="103"/>
                  </a:cubicBezTo>
                  <a:close/>
                  <a:moveTo>
                    <a:pt x="37092" y="172"/>
                  </a:moveTo>
                  <a:cubicBezTo>
                    <a:pt x="37058" y="172"/>
                    <a:pt x="37024" y="240"/>
                    <a:pt x="37024" y="274"/>
                  </a:cubicBezTo>
                  <a:cubicBezTo>
                    <a:pt x="37024" y="308"/>
                    <a:pt x="37058" y="342"/>
                    <a:pt x="37092" y="342"/>
                  </a:cubicBezTo>
                  <a:lnTo>
                    <a:pt x="37228" y="342"/>
                  </a:lnTo>
                  <a:cubicBezTo>
                    <a:pt x="37262" y="342"/>
                    <a:pt x="37297" y="308"/>
                    <a:pt x="37297" y="240"/>
                  </a:cubicBezTo>
                  <a:cubicBezTo>
                    <a:pt x="37297" y="206"/>
                    <a:pt x="37262" y="172"/>
                    <a:pt x="37228" y="172"/>
                  </a:cubicBezTo>
                  <a:close/>
                  <a:moveTo>
                    <a:pt x="41118" y="137"/>
                  </a:moveTo>
                  <a:cubicBezTo>
                    <a:pt x="41050" y="137"/>
                    <a:pt x="41016" y="172"/>
                    <a:pt x="41016" y="240"/>
                  </a:cubicBezTo>
                  <a:cubicBezTo>
                    <a:pt x="41016" y="274"/>
                    <a:pt x="41050" y="308"/>
                    <a:pt x="41084" y="308"/>
                  </a:cubicBezTo>
                  <a:lnTo>
                    <a:pt x="41221" y="342"/>
                  </a:lnTo>
                  <a:cubicBezTo>
                    <a:pt x="41255" y="342"/>
                    <a:pt x="41289" y="308"/>
                    <a:pt x="41289" y="240"/>
                  </a:cubicBezTo>
                  <a:cubicBezTo>
                    <a:pt x="41289" y="206"/>
                    <a:pt x="41255" y="172"/>
                    <a:pt x="41221" y="172"/>
                  </a:cubicBezTo>
                  <a:lnTo>
                    <a:pt x="41118" y="137"/>
                  </a:lnTo>
                  <a:close/>
                  <a:moveTo>
                    <a:pt x="41664" y="172"/>
                  </a:moveTo>
                  <a:cubicBezTo>
                    <a:pt x="41630" y="172"/>
                    <a:pt x="41596" y="206"/>
                    <a:pt x="41596" y="274"/>
                  </a:cubicBezTo>
                  <a:cubicBezTo>
                    <a:pt x="41596" y="308"/>
                    <a:pt x="41630" y="342"/>
                    <a:pt x="41664" y="376"/>
                  </a:cubicBezTo>
                  <a:lnTo>
                    <a:pt x="41801" y="376"/>
                  </a:lnTo>
                  <a:cubicBezTo>
                    <a:pt x="41835" y="376"/>
                    <a:pt x="41869" y="342"/>
                    <a:pt x="41869" y="274"/>
                  </a:cubicBezTo>
                  <a:cubicBezTo>
                    <a:pt x="41869" y="240"/>
                    <a:pt x="41835" y="206"/>
                    <a:pt x="41801" y="206"/>
                  </a:cubicBezTo>
                  <a:lnTo>
                    <a:pt x="41664" y="172"/>
                  </a:lnTo>
                  <a:close/>
                  <a:moveTo>
                    <a:pt x="36546" y="240"/>
                  </a:moveTo>
                  <a:cubicBezTo>
                    <a:pt x="36478" y="240"/>
                    <a:pt x="36443" y="274"/>
                    <a:pt x="36443" y="342"/>
                  </a:cubicBezTo>
                  <a:cubicBezTo>
                    <a:pt x="36443" y="376"/>
                    <a:pt x="36512" y="410"/>
                    <a:pt x="36546" y="410"/>
                  </a:cubicBezTo>
                  <a:lnTo>
                    <a:pt x="36648" y="410"/>
                  </a:lnTo>
                  <a:cubicBezTo>
                    <a:pt x="36716" y="410"/>
                    <a:pt x="36751" y="342"/>
                    <a:pt x="36751" y="308"/>
                  </a:cubicBezTo>
                  <a:cubicBezTo>
                    <a:pt x="36716" y="274"/>
                    <a:pt x="36682" y="240"/>
                    <a:pt x="36648" y="240"/>
                  </a:cubicBezTo>
                  <a:close/>
                  <a:moveTo>
                    <a:pt x="42222" y="230"/>
                  </a:moveTo>
                  <a:cubicBezTo>
                    <a:pt x="42187" y="230"/>
                    <a:pt x="42142" y="280"/>
                    <a:pt x="42142" y="308"/>
                  </a:cubicBezTo>
                  <a:cubicBezTo>
                    <a:pt x="42142" y="342"/>
                    <a:pt x="42176" y="410"/>
                    <a:pt x="42244" y="410"/>
                  </a:cubicBezTo>
                  <a:lnTo>
                    <a:pt x="42347" y="410"/>
                  </a:lnTo>
                  <a:cubicBezTo>
                    <a:pt x="42415" y="410"/>
                    <a:pt x="42449" y="376"/>
                    <a:pt x="42449" y="342"/>
                  </a:cubicBezTo>
                  <a:cubicBezTo>
                    <a:pt x="42449" y="274"/>
                    <a:pt x="42415" y="240"/>
                    <a:pt x="42347" y="240"/>
                  </a:cubicBezTo>
                  <a:lnTo>
                    <a:pt x="42244" y="240"/>
                  </a:lnTo>
                  <a:cubicBezTo>
                    <a:pt x="42238" y="233"/>
                    <a:pt x="42230" y="230"/>
                    <a:pt x="42222" y="230"/>
                  </a:cubicBezTo>
                  <a:close/>
                  <a:moveTo>
                    <a:pt x="42824" y="274"/>
                  </a:moveTo>
                  <a:cubicBezTo>
                    <a:pt x="42756" y="274"/>
                    <a:pt x="42722" y="308"/>
                    <a:pt x="42722" y="342"/>
                  </a:cubicBezTo>
                  <a:cubicBezTo>
                    <a:pt x="42722" y="410"/>
                    <a:pt x="42756" y="445"/>
                    <a:pt x="42790" y="445"/>
                  </a:cubicBezTo>
                  <a:lnTo>
                    <a:pt x="42927" y="445"/>
                  </a:lnTo>
                  <a:cubicBezTo>
                    <a:pt x="42961" y="445"/>
                    <a:pt x="42995" y="410"/>
                    <a:pt x="42995" y="376"/>
                  </a:cubicBezTo>
                  <a:cubicBezTo>
                    <a:pt x="43029" y="308"/>
                    <a:pt x="42995" y="274"/>
                    <a:pt x="42927" y="274"/>
                  </a:cubicBezTo>
                  <a:close/>
                  <a:moveTo>
                    <a:pt x="36068" y="274"/>
                  </a:moveTo>
                  <a:lnTo>
                    <a:pt x="35966" y="308"/>
                  </a:lnTo>
                  <a:cubicBezTo>
                    <a:pt x="35897" y="308"/>
                    <a:pt x="35863" y="342"/>
                    <a:pt x="35897" y="410"/>
                  </a:cubicBezTo>
                  <a:cubicBezTo>
                    <a:pt x="35897" y="445"/>
                    <a:pt x="35932" y="479"/>
                    <a:pt x="35966" y="479"/>
                  </a:cubicBezTo>
                  <a:lnTo>
                    <a:pt x="36102" y="445"/>
                  </a:lnTo>
                  <a:cubicBezTo>
                    <a:pt x="36136" y="445"/>
                    <a:pt x="36170" y="410"/>
                    <a:pt x="36170" y="376"/>
                  </a:cubicBezTo>
                  <a:cubicBezTo>
                    <a:pt x="36170" y="308"/>
                    <a:pt x="36136" y="274"/>
                    <a:pt x="36068" y="274"/>
                  </a:cubicBezTo>
                  <a:close/>
                  <a:moveTo>
                    <a:pt x="43405" y="308"/>
                  </a:moveTo>
                  <a:cubicBezTo>
                    <a:pt x="43336" y="308"/>
                    <a:pt x="43302" y="342"/>
                    <a:pt x="43302" y="376"/>
                  </a:cubicBezTo>
                  <a:cubicBezTo>
                    <a:pt x="43302" y="445"/>
                    <a:pt x="43336" y="479"/>
                    <a:pt x="43370" y="479"/>
                  </a:cubicBezTo>
                  <a:lnTo>
                    <a:pt x="43507" y="479"/>
                  </a:lnTo>
                  <a:cubicBezTo>
                    <a:pt x="43541" y="479"/>
                    <a:pt x="43575" y="445"/>
                    <a:pt x="43575" y="410"/>
                  </a:cubicBezTo>
                  <a:cubicBezTo>
                    <a:pt x="43575" y="376"/>
                    <a:pt x="43541" y="308"/>
                    <a:pt x="43507" y="308"/>
                  </a:cubicBezTo>
                  <a:close/>
                  <a:moveTo>
                    <a:pt x="35488" y="342"/>
                  </a:moveTo>
                  <a:lnTo>
                    <a:pt x="35386" y="376"/>
                  </a:lnTo>
                  <a:cubicBezTo>
                    <a:pt x="35352" y="376"/>
                    <a:pt x="35317" y="410"/>
                    <a:pt x="35317" y="445"/>
                  </a:cubicBezTo>
                  <a:cubicBezTo>
                    <a:pt x="35317" y="513"/>
                    <a:pt x="35352" y="547"/>
                    <a:pt x="35386" y="547"/>
                  </a:cubicBezTo>
                  <a:lnTo>
                    <a:pt x="35420" y="547"/>
                  </a:lnTo>
                  <a:lnTo>
                    <a:pt x="35522" y="513"/>
                  </a:lnTo>
                  <a:cubicBezTo>
                    <a:pt x="35556" y="513"/>
                    <a:pt x="35590" y="479"/>
                    <a:pt x="35590" y="410"/>
                  </a:cubicBezTo>
                  <a:cubicBezTo>
                    <a:pt x="35590" y="376"/>
                    <a:pt x="35556" y="342"/>
                    <a:pt x="35488" y="342"/>
                  </a:cubicBezTo>
                  <a:close/>
                  <a:moveTo>
                    <a:pt x="43951" y="342"/>
                  </a:moveTo>
                  <a:cubicBezTo>
                    <a:pt x="43916" y="342"/>
                    <a:pt x="43882" y="376"/>
                    <a:pt x="43882" y="445"/>
                  </a:cubicBezTo>
                  <a:cubicBezTo>
                    <a:pt x="43848" y="479"/>
                    <a:pt x="43916" y="513"/>
                    <a:pt x="43951" y="513"/>
                  </a:cubicBezTo>
                  <a:lnTo>
                    <a:pt x="44053" y="547"/>
                  </a:lnTo>
                  <a:cubicBezTo>
                    <a:pt x="44121" y="547"/>
                    <a:pt x="44155" y="513"/>
                    <a:pt x="44155" y="445"/>
                  </a:cubicBezTo>
                  <a:cubicBezTo>
                    <a:pt x="44155" y="410"/>
                    <a:pt x="44121" y="376"/>
                    <a:pt x="44087" y="376"/>
                  </a:cubicBezTo>
                  <a:lnTo>
                    <a:pt x="43951" y="342"/>
                  </a:lnTo>
                  <a:close/>
                  <a:moveTo>
                    <a:pt x="34806" y="410"/>
                  </a:moveTo>
                  <a:cubicBezTo>
                    <a:pt x="34771" y="445"/>
                    <a:pt x="34737" y="479"/>
                    <a:pt x="34737" y="513"/>
                  </a:cubicBezTo>
                  <a:cubicBezTo>
                    <a:pt x="34737" y="547"/>
                    <a:pt x="34771" y="581"/>
                    <a:pt x="34840" y="581"/>
                  </a:cubicBezTo>
                  <a:lnTo>
                    <a:pt x="34942" y="581"/>
                  </a:lnTo>
                  <a:cubicBezTo>
                    <a:pt x="35010" y="581"/>
                    <a:pt x="35044" y="547"/>
                    <a:pt x="35044" y="479"/>
                  </a:cubicBezTo>
                  <a:cubicBezTo>
                    <a:pt x="35010" y="445"/>
                    <a:pt x="34976" y="410"/>
                    <a:pt x="34942" y="410"/>
                  </a:cubicBezTo>
                  <a:close/>
                  <a:moveTo>
                    <a:pt x="44531" y="410"/>
                  </a:moveTo>
                  <a:cubicBezTo>
                    <a:pt x="44496" y="410"/>
                    <a:pt x="44428" y="445"/>
                    <a:pt x="44428" y="479"/>
                  </a:cubicBezTo>
                  <a:cubicBezTo>
                    <a:pt x="44428" y="513"/>
                    <a:pt x="44462" y="581"/>
                    <a:pt x="44531" y="581"/>
                  </a:cubicBezTo>
                  <a:lnTo>
                    <a:pt x="44633" y="581"/>
                  </a:lnTo>
                  <a:cubicBezTo>
                    <a:pt x="44667" y="581"/>
                    <a:pt x="44735" y="547"/>
                    <a:pt x="44735" y="513"/>
                  </a:cubicBezTo>
                  <a:cubicBezTo>
                    <a:pt x="44735" y="445"/>
                    <a:pt x="44701" y="410"/>
                    <a:pt x="44633" y="410"/>
                  </a:cubicBezTo>
                  <a:close/>
                  <a:moveTo>
                    <a:pt x="45111" y="445"/>
                  </a:moveTo>
                  <a:cubicBezTo>
                    <a:pt x="45042" y="445"/>
                    <a:pt x="45008" y="479"/>
                    <a:pt x="45008" y="513"/>
                  </a:cubicBezTo>
                  <a:cubicBezTo>
                    <a:pt x="45008" y="581"/>
                    <a:pt x="45042" y="615"/>
                    <a:pt x="45077" y="615"/>
                  </a:cubicBezTo>
                  <a:lnTo>
                    <a:pt x="45213" y="615"/>
                  </a:lnTo>
                  <a:cubicBezTo>
                    <a:pt x="45247" y="615"/>
                    <a:pt x="45281" y="581"/>
                    <a:pt x="45281" y="547"/>
                  </a:cubicBezTo>
                  <a:cubicBezTo>
                    <a:pt x="45315" y="479"/>
                    <a:pt x="45247" y="445"/>
                    <a:pt x="45213" y="445"/>
                  </a:cubicBezTo>
                  <a:close/>
                  <a:moveTo>
                    <a:pt x="34260" y="479"/>
                  </a:moveTo>
                  <a:cubicBezTo>
                    <a:pt x="34191" y="479"/>
                    <a:pt x="34157" y="547"/>
                    <a:pt x="34191" y="581"/>
                  </a:cubicBezTo>
                  <a:cubicBezTo>
                    <a:pt x="34191" y="615"/>
                    <a:pt x="34225" y="649"/>
                    <a:pt x="34260" y="649"/>
                  </a:cubicBezTo>
                  <a:lnTo>
                    <a:pt x="34396" y="649"/>
                  </a:lnTo>
                  <a:cubicBezTo>
                    <a:pt x="34430" y="649"/>
                    <a:pt x="34464" y="581"/>
                    <a:pt x="34464" y="547"/>
                  </a:cubicBezTo>
                  <a:cubicBezTo>
                    <a:pt x="34464" y="513"/>
                    <a:pt x="34430" y="479"/>
                    <a:pt x="34362" y="479"/>
                  </a:cubicBezTo>
                  <a:close/>
                  <a:moveTo>
                    <a:pt x="45657" y="479"/>
                  </a:moveTo>
                  <a:cubicBezTo>
                    <a:pt x="45623" y="479"/>
                    <a:pt x="45588" y="513"/>
                    <a:pt x="45588" y="547"/>
                  </a:cubicBezTo>
                  <a:cubicBezTo>
                    <a:pt x="45588" y="615"/>
                    <a:pt x="45623" y="649"/>
                    <a:pt x="45657" y="649"/>
                  </a:cubicBezTo>
                  <a:lnTo>
                    <a:pt x="45793" y="649"/>
                  </a:lnTo>
                  <a:cubicBezTo>
                    <a:pt x="45827" y="649"/>
                    <a:pt x="45861" y="615"/>
                    <a:pt x="45861" y="581"/>
                  </a:cubicBezTo>
                  <a:cubicBezTo>
                    <a:pt x="45861" y="547"/>
                    <a:pt x="45827" y="479"/>
                    <a:pt x="45793" y="479"/>
                  </a:cubicBezTo>
                  <a:close/>
                  <a:moveTo>
                    <a:pt x="33829" y="534"/>
                  </a:moveTo>
                  <a:cubicBezTo>
                    <a:pt x="33816" y="534"/>
                    <a:pt x="33800" y="538"/>
                    <a:pt x="33782" y="547"/>
                  </a:cubicBezTo>
                  <a:lnTo>
                    <a:pt x="33679" y="547"/>
                  </a:lnTo>
                  <a:cubicBezTo>
                    <a:pt x="33645" y="547"/>
                    <a:pt x="33611" y="581"/>
                    <a:pt x="33611" y="649"/>
                  </a:cubicBezTo>
                  <a:cubicBezTo>
                    <a:pt x="33611" y="683"/>
                    <a:pt x="33645" y="718"/>
                    <a:pt x="33679" y="718"/>
                  </a:cubicBezTo>
                  <a:lnTo>
                    <a:pt x="33816" y="718"/>
                  </a:lnTo>
                  <a:cubicBezTo>
                    <a:pt x="33850" y="683"/>
                    <a:pt x="33884" y="649"/>
                    <a:pt x="33884" y="615"/>
                  </a:cubicBezTo>
                  <a:cubicBezTo>
                    <a:pt x="33884" y="565"/>
                    <a:pt x="33866" y="534"/>
                    <a:pt x="33829" y="534"/>
                  </a:cubicBezTo>
                  <a:close/>
                  <a:moveTo>
                    <a:pt x="46237" y="513"/>
                  </a:moveTo>
                  <a:cubicBezTo>
                    <a:pt x="46203" y="513"/>
                    <a:pt x="46169" y="547"/>
                    <a:pt x="46169" y="615"/>
                  </a:cubicBezTo>
                  <a:cubicBezTo>
                    <a:pt x="46134" y="649"/>
                    <a:pt x="46169" y="683"/>
                    <a:pt x="46237" y="683"/>
                  </a:cubicBezTo>
                  <a:lnTo>
                    <a:pt x="46339" y="718"/>
                  </a:lnTo>
                  <a:cubicBezTo>
                    <a:pt x="46407" y="718"/>
                    <a:pt x="46442" y="683"/>
                    <a:pt x="46442" y="615"/>
                  </a:cubicBezTo>
                  <a:cubicBezTo>
                    <a:pt x="46442" y="581"/>
                    <a:pt x="46407" y="547"/>
                    <a:pt x="46373" y="547"/>
                  </a:cubicBezTo>
                  <a:lnTo>
                    <a:pt x="46237" y="513"/>
                  </a:lnTo>
                  <a:close/>
                  <a:moveTo>
                    <a:pt x="46817" y="547"/>
                  </a:moveTo>
                  <a:cubicBezTo>
                    <a:pt x="46749" y="547"/>
                    <a:pt x="46714" y="581"/>
                    <a:pt x="46714" y="649"/>
                  </a:cubicBezTo>
                  <a:cubicBezTo>
                    <a:pt x="46714" y="683"/>
                    <a:pt x="46749" y="718"/>
                    <a:pt x="46817" y="752"/>
                  </a:cubicBezTo>
                  <a:lnTo>
                    <a:pt x="46919" y="752"/>
                  </a:lnTo>
                  <a:cubicBezTo>
                    <a:pt x="46953" y="752"/>
                    <a:pt x="47022" y="718"/>
                    <a:pt x="47022" y="649"/>
                  </a:cubicBezTo>
                  <a:cubicBezTo>
                    <a:pt x="47022" y="615"/>
                    <a:pt x="46987" y="581"/>
                    <a:pt x="46919" y="581"/>
                  </a:cubicBezTo>
                  <a:lnTo>
                    <a:pt x="46817" y="547"/>
                  </a:lnTo>
                  <a:close/>
                  <a:moveTo>
                    <a:pt x="33236" y="581"/>
                  </a:moveTo>
                  <a:lnTo>
                    <a:pt x="33099" y="615"/>
                  </a:lnTo>
                  <a:cubicBezTo>
                    <a:pt x="33065" y="615"/>
                    <a:pt x="33031" y="649"/>
                    <a:pt x="33031" y="718"/>
                  </a:cubicBezTo>
                  <a:cubicBezTo>
                    <a:pt x="33031" y="752"/>
                    <a:pt x="33065" y="786"/>
                    <a:pt x="33134" y="786"/>
                  </a:cubicBezTo>
                  <a:lnTo>
                    <a:pt x="33236" y="752"/>
                  </a:lnTo>
                  <a:cubicBezTo>
                    <a:pt x="33304" y="752"/>
                    <a:pt x="33338" y="718"/>
                    <a:pt x="33338" y="683"/>
                  </a:cubicBezTo>
                  <a:cubicBezTo>
                    <a:pt x="33304" y="615"/>
                    <a:pt x="33270" y="581"/>
                    <a:pt x="33236" y="581"/>
                  </a:cubicBezTo>
                  <a:close/>
                  <a:moveTo>
                    <a:pt x="47397" y="615"/>
                  </a:moveTo>
                  <a:cubicBezTo>
                    <a:pt x="47329" y="615"/>
                    <a:pt x="47295" y="649"/>
                    <a:pt x="47295" y="683"/>
                  </a:cubicBezTo>
                  <a:cubicBezTo>
                    <a:pt x="47295" y="718"/>
                    <a:pt x="47329" y="786"/>
                    <a:pt x="47363" y="786"/>
                  </a:cubicBezTo>
                  <a:lnTo>
                    <a:pt x="47499" y="786"/>
                  </a:lnTo>
                  <a:cubicBezTo>
                    <a:pt x="47533" y="786"/>
                    <a:pt x="47568" y="752"/>
                    <a:pt x="47568" y="718"/>
                  </a:cubicBezTo>
                  <a:cubicBezTo>
                    <a:pt x="47568" y="649"/>
                    <a:pt x="47533" y="615"/>
                    <a:pt x="47499" y="615"/>
                  </a:cubicBezTo>
                  <a:close/>
                  <a:moveTo>
                    <a:pt x="47943" y="649"/>
                  </a:moveTo>
                  <a:cubicBezTo>
                    <a:pt x="47909" y="649"/>
                    <a:pt x="47875" y="683"/>
                    <a:pt x="47875" y="718"/>
                  </a:cubicBezTo>
                  <a:cubicBezTo>
                    <a:pt x="47875" y="786"/>
                    <a:pt x="47909" y="820"/>
                    <a:pt x="47943" y="820"/>
                  </a:cubicBezTo>
                  <a:lnTo>
                    <a:pt x="48079" y="820"/>
                  </a:lnTo>
                  <a:cubicBezTo>
                    <a:pt x="48114" y="820"/>
                    <a:pt x="48148" y="786"/>
                    <a:pt x="48148" y="752"/>
                  </a:cubicBezTo>
                  <a:cubicBezTo>
                    <a:pt x="48148" y="683"/>
                    <a:pt x="48114" y="649"/>
                    <a:pt x="48079" y="649"/>
                  </a:cubicBezTo>
                  <a:close/>
                  <a:moveTo>
                    <a:pt x="32656" y="649"/>
                  </a:moveTo>
                  <a:lnTo>
                    <a:pt x="32553" y="683"/>
                  </a:lnTo>
                  <a:cubicBezTo>
                    <a:pt x="32485" y="683"/>
                    <a:pt x="32451" y="718"/>
                    <a:pt x="32485" y="752"/>
                  </a:cubicBezTo>
                  <a:cubicBezTo>
                    <a:pt x="32485" y="820"/>
                    <a:pt x="32519" y="854"/>
                    <a:pt x="32553" y="854"/>
                  </a:cubicBezTo>
                  <a:lnTo>
                    <a:pt x="32690" y="820"/>
                  </a:lnTo>
                  <a:cubicBezTo>
                    <a:pt x="32724" y="820"/>
                    <a:pt x="32758" y="786"/>
                    <a:pt x="32758" y="718"/>
                  </a:cubicBezTo>
                  <a:cubicBezTo>
                    <a:pt x="32758" y="683"/>
                    <a:pt x="32724" y="649"/>
                    <a:pt x="32656" y="649"/>
                  </a:cubicBezTo>
                  <a:close/>
                  <a:moveTo>
                    <a:pt x="48523" y="683"/>
                  </a:moveTo>
                  <a:cubicBezTo>
                    <a:pt x="48489" y="683"/>
                    <a:pt x="48455" y="718"/>
                    <a:pt x="48421" y="752"/>
                  </a:cubicBezTo>
                  <a:cubicBezTo>
                    <a:pt x="48421" y="820"/>
                    <a:pt x="48455" y="854"/>
                    <a:pt x="48523" y="854"/>
                  </a:cubicBezTo>
                  <a:lnTo>
                    <a:pt x="48625" y="854"/>
                  </a:lnTo>
                  <a:cubicBezTo>
                    <a:pt x="48694" y="854"/>
                    <a:pt x="48728" y="820"/>
                    <a:pt x="48728" y="786"/>
                  </a:cubicBezTo>
                  <a:cubicBezTo>
                    <a:pt x="48728" y="752"/>
                    <a:pt x="48694" y="683"/>
                    <a:pt x="48625" y="683"/>
                  </a:cubicBezTo>
                  <a:close/>
                  <a:moveTo>
                    <a:pt x="31973" y="718"/>
                  </a:moveTo>
                  <a:cubicBezTo>
                    <a:pt x="31939" y="718"/>
                    <a:pt x="31905" y="786"/>
                    <a:pt x="31905" y="820"/>
                  </a:cubicBezTo>
                  <a:cubicBezTo>
                    <a:pt x="31905" y="854"/>
                    <a:pt x="31939" y="888"/>
                    <a:pt x="31973" y="888"/>
                  </a:cubicBezTo>
                  <a:lnTo>
                    <a:pt x="32110" y="888"/>
                  </a:lnTo>
                  <a:cubicBezTo>
                    <a:pt x="32144" y="888"/>
                    <a:pt x="32178" y="854"/>
                    <a:pt x="32178" y="786"/>
                  </a:cubicBezTo>
                  <a:cubicBezTo>
                    <a:pt x="32178" y="752"/>
                    <a:pt x="32144" y="718"/>
                    <a:pt x="32076" y="718"/>
                  </a:cubicBezTo>
                  <a:close/>
                  <a:moveTo>
                    <a:pt x="49103" y="718"/>
                  </a:moveTo>
                  <a:cubicBezTo>
                    <a:pt x="49035" y="718"/>
                    <a:pt x="49001" y="752"/>
                    <a:pt x="49001" y="820"/>
                  </a:cubicBezTo>
                  <a:cubicBezTo>
                    <a:pt x="49001" y="854"/>
                    <a:pt x="49035" y="888"/>
                    <a:pt x="49103" y="888"/>
                  </a:cubicBezTo>
                  <a:lnTo>
                    <a:pt x="49205" y="922"/>
                  </a:lnTo>
                  <a:cubicBezTo>
                    <a:pt x="49240" y="922"/>
                    <a:pt x="49274" y="888"/>
                    <a:pt x="49308" y="820"/>
                  </a:cubicBezTo>
                  <a:cubicBezTo>
                    <a:pt x="49308" y="786"/>
                    <a:pt x="49274" y="752"/>
                    <a:pt x="49205" y="752"/>
                  </a:cubicBezTo>
                  <a:lnTo>
                    <a:pt x="49103" y="718"/>
                  </a:lnTo>
                  <a:close/>
                  <a:moveTo>
                    <a:pt x="31393" y="786"/>
                  </a:moveTo>
                  <a:cubicBezTo>
                    <a:pt x="31359" y="786"/>
                    <a:pt x="31325" y="820"/>
                    <a:pt x="31325" y="888"/>
                  </a:cubicBezTo>
                  <a:cubicBezTo>
                    <a:pt x="31325" y="922"/>
                    <a:pt x="31359" y="956"/>
                    <a:pt x="31427" y="956"/>
                  </a:cubicBezTo>
                  <a:lnTo>
                    <a:pt x="31530" y="956"/>
                  </a:lnTo>
                  <a:cubicBezTo>
                    <a:pt x="31598" y="956"/>
                    <a:pt x="31632" y="888"/>
                    <a:pt x="31598" y="854"/>
                  </a:cubicBezTo>
                  <a:cubicBezTo>
                    <a:pt x="31598" y="820"/>
                    <a:pt x="31564" y="786"/>
                    <a:pt x="31530" y="786"/>
                  </a:cubicBezTo>
                  <a:close/>
                  <a:moveTo>
                    <a:pt x="49636" y="772"/>
                  </a:moveTo>
                  <a:cubicBezTo>
                    <a:pt x="49599" y="772"/>
                    <a:pt x="49581" y="804"/>
                    <a:pt x="49581" y="854"/>
                  </a:cubicBezTo>
                  <a:cubicBezTo>
                    <a:pt x="49581" y="888"/>
                    <a:pt x="49615" y="922"/>
                    <a:pt x="49649" y="956"/>
                  </a:cubicBezTo>
                  <a:lnTo>
                    <a:pt x="49786" y="956"/>
                  </a:lnTo>
                  <a:cubicBezTo>
                    <a:pt x="49820" y="956"/>
                    <a:pt x="49854" y="922"/>
                    <a:pt x="49854" y="854"/>
                  </a:cubicBezTo>
                  <a:cubicBezTo>
                    <a:pt x="49854" y="820"/>
                    <a:pt x="49820" y="786"/>
                    <a:pt x="49786" y="786"/>
                  </a:cubicBezTo>
                  <a:lnTo>
                    <a:pt x="49683" y="786"/>
                  </a:lnTo>
                  <a:cubicBezTo>
                    <a:pt x="49665" y="777"/>
                    <a:pt x="49649" y="772"/>
                    <a:pt x="49636" y="772"/>
                  </a:cubicBezTo>
                  <a:close/>
                  <a:moveTo>
                    <a:pt x="50229" y="820"/>
                  </a:moveTo>
                  <a:cubicBezTo>
                    <a:pt x="50195" y="820"/>
                    <a:pt x="50161" y="854"/>
                    <a:pt x="50161" y="888"/>
                  </a:cubicBezTo>
                  <a:cubicBezTo>
                    <a:pt x="50161" y="956"/>
                    <a:pt x="50195" y="991"/>
                    <a:pt x="50229" y="991"/>
                  </a:cubicBezTo>
                  <a:lnTo>
                    <a:pt x="50332" y="991"/>
                  </a:lnTo>
                  <a:cubicBezTo>
                    <a:pt x="50400" y="991"/>
                    <a:pt x="50434" y="956"/>
                    <a:pt x="50434" y="922"/>
                  </a:cubicBezTo>
                  <a:cubicBezTo>
                    <a:pt x="50434" y="854"/>
                    <a:pt x="50400" y="820"/>
                    <a:pt x="50366" y="820"/>
                  </a:cubicBezTo>
                  <a:close/>
                  <a:moveTo>
                    <a:pt x="30982" y="841"/>
                  </a:moveTo>
                  <a:cubicBezTo>
                    <a:pt x="30970" y="841"/>
                    <a:pt x="30959" y="845"/>
                    <a:pt x="30950" y="854"/>
                  </a:cubicBezTo>
                  <a:lnTo>
                    <a:pt x="30847" y="854"/>
                  </a:lnTo>
                  <a:cubicBezTo>
                    <a:pt x="30779" y="854"/>
                    <a:pt x="30745" y="888"/>
                    <a:pt x="30745" y="956"/>
                  </a:cubicBezTo>
                  <a:cubicBezTo>
                    <a:pt x="30779" y="991"/>
                    <a:pt x="30813" y="1025"/>
                    <a:pt x="30847" y="1025"/>
                  </a:cubicBezTo>
                  <a:lnTo>
                    <a:pt x="30984" y="1025"/>
                  </a:lnTo>
                  <a:cubicBezTo>
                    <a:pt x="31018" y="991"/>
                    <a:pt x="31052" y="956"/>
                    <a:pt x="31052" y="922"/>
                  </a:cubicBezTo>
                  <a:cubicBezTo>
                    <a:pt x="31052" y="872"/>
                    <a:pt x="31015" y="841"/>
                    <a:pt x="30982" y="841"/>
                  </a:cubicBezTo>
                  <a:close/>
                  <a:moveTo>
                    <a:pt x="50809" y="854"/>
                  </a:moveTo>
                  <a:cubicBezTo>
                    <a:pt x="50741" y="854"/>
                    <a:pt x="50707" y="888"/>
                    <a:pt x="50707" y="922"/>
                  </a:cubicBezTo>
                  <a:cubicBezTo>
                    <a:pt x="50707" y="991"/>
                    <a:pt x="50741" y="1025"/>
                    <a:pt x="50809" y="1025"/>
                  </a:cubicBezTo>
                  <a:lnTo>
                    <a:pt x="50912" y="1025"/>
                  </a:lnTo>
                  <a:cubicBezTo>
                    <a:pt x="50980" y="1025"/>
                    <a:pt x="51014" y="991"/>
                    <a:pt x="51014" y="956"/>
                  </a:cubicBezTo>
                  <a:cubicBezTo>
                    <a:pt x="51014" y="922"/>
                    <a:pt x="50980" y="854"/>
                    <a:pt x="50912" y="854"/>
                  </a:cubicBezTo>
                  <a:close/>
                  <a:moveTo>
                    <a:pt x="51389" y="888"/>
                  </a:moveTo>
                  <a:cubicBezTo>
                    <a:pt x="51321" y="888"/>
                    <a:pt x="51287" y="922"/>
                    <a:pt x="51287" y="991"/>
                  </a:cubicBezTo>
                  <a:cubicBezTo>
                    <a:pt x="51287" y="1025"/>
                    <a:pt x="51321" y="1059"/>
                    <a:pt x="51355" y="1059"/>
                  </a:cubicBezTo>
                  <a:lnTo>
                    <a:pt x="51492" y="1059"/>
                  </a:lnTo>
                  <a:cubicBezTo>
                    <a:pt x="51526" y="1059"/>
                    <a:pt x="51560" y="1025"/>
                    <a:pt x="51560" y="991"/>
                  </a:cubicBezTo>
                  <a:cubicBezTo>
                    <a:pt x="51594" y="956"/>
                    <a:pt x="51560" y="922"/>
                    <a:pt x="51492" y="888"/>
                  </a:cubicBezTo>
                  <a:close/>
                  <a:moveTo>
                    <a:pt x="30370" y="888"/>
                  </a:moveTo>
                  <a:lnTo>
                    <a:pt x="30267" y="922"/>
                  </a:lnTo>
                  <a:cubicBezTo>
                    <a:pt x="30233" y="922"/>
                    <a:pt x="30199" y="956"/>
                    <a:pt x="30199" y="991"/>
                  </a:cubicBezTo>
                  <a:cubicBezTo>
                    <a:pt x="30199" y="1059"/>
                    <a:pt x="30233" y="1093"/>
                    <a:pt x="30267" y="1093"/>
                  </a:cubicBezTo>
                  <a:lnTo>
                    <a:pt x="30301" y="1093"/>
                  </a:lnTo>
                  <a:lnTo>
                    <a:pt x="30404" y="1059"/>
                  </a:lnTo>
                  <a:cubicBezTo>
                    <a:pt x="30438" y="1059"/>
                    <a:pt x="30472" y="1025"/>
                    <a:pt x="30472" y="991"/>
                  </a:cubicBezTo>
                  <a:cubicBezTo>
                    <a:pt x="30472" y="922"/>
                    <a:pt x="30438" y="888"/>
                    <a:pt x="30370" y="888"/>
                  </a:cubicBezTo>
                  <a:close/>
                  <a:moveTo>
                    <a:pt x="29687" y="956"/>
                  </a:moveTo>
                  <a:cubicBezTo>
                    <a:pt x="29653" y="991"/>
                    <a:pt x="29619" y="1025"/>
                    <a:pt x="29619" y="1059"/>
                  </a:cubicBezTo>
                  <a:cubicBezTo>
                    <a:pt x="29619" y="1127"/>
                    <a:pt x="29653" y="1127"/>
                    <a:pt x="29721" y="1127"/>
                  </a:cubicBezTo>
                  <a:lnTo>
                    <a:pt x="29824" y="1127"/>
                  </a:lnTo>
                  <a:cubicBezTo>
                    <a:pt x="29892" y="1127"/>
                    <a:pt x="29926" y="1093"/>
                    <a:pt x="29892" y="1025"/>
                  </a:cubicBezTo>
                  <a:cubicBezTo>
                    <a:pt x="29892" y="991"/>
                    <a:pt x="29858" y="956"/>
                    <a:pt x="29824" y="956"/>
                  </a:cubicBezTo>
                  <a:close/>
                  <a:moveTo>
                    <a:pt x="51969" y="922"/>
                  </a:moveTo>
                  <a:cubicBezTo>
                    <a:pt x="51901" y="922"/>
                    <a:pt x="51867" y="956"/>
                    <a:pt x="51867" y="1025"/>
                  </a:cubicBezTo>
                  <a:cubicBezTo>
                    <a:pt x="51867" y="1059"/>
                    <a:pt x="51901" y="1093"/>
                    <a:pt x="51935" y="1093"/>
                  </a:cubicBezTo>
                  <a:lnTo>
                    <a:pt x="52072" y="1127"/>
                  </a:lnTo>
                  <a:cubicBezTo>
                    <a:pt x="52106" y="1127"/>
                    <a:pt x="52140" y="1093"/>
                    <a:pt x="52140" y="1025"/>
                  </a:cubicBezTo>
                  <a:cubicBezTo>
                    <a:pt x="52140" y="991"/>
                    <a:pt x="52106" y="956"/>
                    <a:pt x="52072" y="956"/>
                  </a:cubicBezTo>
                  <a:lnTo>
                    <a:pt x="51969" y="922"/>
                  </a:lnTo>
                  <a:close/>
                  <a:moveTo>
                    <a:pt x="52515" y="991"/>
                  </a:moveTo>
                  <a:cubicBezTo>
                    <a:pt x="52481" y="991"/>
                    <a:pt x="52447" y="1025"/>
                    <a:pt x="52447" y="1059"/>
                  </a:cubicBezTo>
                  <a:cubicBezTo>
                    <a:pt x="52413" y="1093"/>
                    <a:pt x="52481" y="1161"/>
                    <a:pt x="52515" y="1161"/>
                  </a:cubicBezTo>
                  <a:lnTo>
                    <a:pt x="52618" y="1161"/>
                  </a:lnTo>
                  <a:cubicBezTo>
                    <a:pt x="52686" y="1161"/>
                    <a:pt x="52720" y="1127"/>
                    <a:pt x="52720" y="1093"/>
                  </a:cubicBezTo>
                  <a:cubicBezTo>
                    <a:pt x="52720" y="1025"/>
                    <a:pt x="52686" y="991"/>
                    <a:pt x="52652" y="991"/>
                  </a:cubicBezTo>
                  <a:close/>
                  <a:moveTo>
                    <a:pt x="29141" y="1025"/>
                  </a:moveTo>
                  <a:cubicBezTo>
                    <a:pt x="29073" y="1025"/>
                    <a:pt x="29039" y="1093"/>
                    <a:pt x="29039" y="1127"/>
                  </a:cubicBezTo>
                  <a:cubicBezTo>
                    <a:pt x="29073" y="1161"/>
                    <a:pt x="29107" y="1195"/>
                    <a:pt x="29141" y="1195"/>
                  </a:cubicBezTo>
                  <a:lnTo>
                    <a:pt x="29278" y="1195"/>
                  </a:lnTo>
                  <a:cubicBezTo>
                    <a:pt x="29312" y="1195"/>
                    <a:pt x="29346" y="1127"/>
                    <a:pt x="29346" y="1093"/>
                  </a:cubicBezTo>
                  <a:cubicBezTo>
                    <a:pt x="29346" y="1059"/>
                    <a:pt x="29278" y="1025"/>
                    <a:pt x="29244" y="1025"/>
                  </a:cubicBezTo>
                  <a:close/>
                  <a:moveTo>
                    <a:pt x="53095" y="1025"/>
                  </a:moveTo>
                  <a:cubicBezTo>
                    <a:pt x="53027" y="1025"/>
                    <a:pt x="52993" y="1059"/>
                    <a:pt x="52993" y="1093"/>
                  </a:cubicBezTo>
                  <a:cubicBezTo>
                    <a:pt x="52993" y="1161"/>
                    <a:pt x="53027" y="1195"/>
                    <a:pt x="53095" y="1195"/>
                  </a:cubicBezTo>
                  <a:lnTo>
                    <a:pt x="53198" y="1195"/>
                  </a:lnTo>
                  <a:cubicBezTo>
                    <a:pt x="53232" y="1195"/>
                    <a:pt x="53300" y="1161"/>
                    <a:pt x="53300" y="1127"/>
                  </a:cubicBezTo>
                  <a:cubicBezTo>
                    <a:pt x="53300" y="1059"/>
                    <a:pt x="53266" y="1025"/>
                    <a:pt x="53198" y="1025"/>
                  </a:cubicBezTo>
                  <a:close/>
                  <a:moveTo>
                    <a:pt x="53676" y="1059"/>
                  </a:moveTo>
                  <a:cubicBezTo>
                    <a:pt x="53607" y="1059"/>
                    <a:pt x="53573" y="1093"/>
                    <a:pt x="53573" y="1127"/>
                  </a:cubicBezTo>
                  <a:cubicBezTo>
                    <a:pt x="53573" y="1195"/>
                    <a:pt x="53607" y="1229"/>
                    <a:pt x="53641" y="1229"/>
                  </a:cubicBezTo>
                  <a:lnTo>
                    <a:pt x="53778" y="1229"/>
                  </a:lnTo>
                  <a:cubicBezTo>
                    <a:pt x="53812" y="1229"/>
                    <a:pt x="53846" y="1195"/>
                    <a:pt x="53846" y="1161"/>
                  </a:cubicBezTo>
                  <a:cubicBezTo>
                    <a:pt x="53846" y="1127"/>
                    <a:pt x="53812" y="1059"/>
                    <a:pt x="53778" y="1059"/>
                  </a:cubicBezTo>
                  <a:close/>
                  <a:moveTo>
                    <a:pt x="28561" y="1093"/>
                  </a:moveTo>
                  <a:cubicBezTo>
                    <a:pt x="28527" y="1093"/>
                    <a:pt x="28493" y="1127"/>
                    <a:pt x="28493" y="1195"/>
                  </a:cubicBezTo>
                  <a:cubicBezTo>
                    <a:pt x="28493" y="1229"/>
                    <a:pt x="28527" y="1263"/>
                    <a:pt x="28561" y="1263"/>
                  </a:cubicBezTo>
                  <a:lnTo>
                    <a:pt x="28698" y="1263"/>
                  </a:lnTo>
                  <a:cubicBezTo>
                    <a:pt x="28732" y="1263"/>
                    <a:pt x="28766" y="1195"/>
                    <a:pt x="28766" y="1161"/>
                  </a:cubicBezTo>
                  <a:cubicBezTo>
                    <a:pt x="28766" y="1127"/>
                    <a:pt x="28732" y="1093"/>
                    <a:pt x="28663" y="1093"/>
                  </a:cubicBezTo>
                  <a:close/>
                  <a:moveTo>
                    <a:pt x="54222" y="1093"/>
                  </a:moveTo>
                  <a:cubicBezTo>
                    <a:pt x="54187" y="1093"/>
                    <a:pt x="54153" y="1127"/>
                    <a:pt x="54153" y="1195"/>
                  </a:cubicBezTo>
                  <a:cubicBezTo>
                    <a:pt x="54153" y="1229"/>
                    <a:pt x="54187" y="1263"/>
                    <a:pt x="54222" y="1263"/>
                  </a:cubicBezTo>
                  <a:lnTo>
                    <a:pt x="54324" y="1298"/>
                  </a:lnTo>
                  <a:lnTo>
                    <a:pt x="54358" y="1298"/>
                  </a:lnTo>
                  <a:cubicBezTo>
                    <a:pt x="54392" y="1298"/>
                    <a:pt x="54426" y="1263"/>
                    <a:pt x="54426" y="1195"/>
                  </a:cubicBezTo>
                  <a:cubicBezTo>
                    <a:pt x="54426" y="1161"/>
                    <a:pt x="54392" y="1127"/>
                    <a:pt x="54358" y="1127"/>
                  </a:cubicBezTo>
                  <a:lnTo>
                    <a:pt x="54222" y="1093"/>
                  </a:lnTo>
                  <a:close/>
                  <a:moveTo>
                    <a:pt x="28117" y="1127"/>
                  </a:moveTo>
                  <a:lnTo>
                    <a:pt x="27981" y="1161"/>
                  </a:lnTo>
                  <a:cubicBezTo>
                    <a:pt x="27947" y="1161"/>
                    <a:pt x="27913" y="1195"/>
                    <a:pt x="27913" y="1263"/>
                  </a:cubicBezTo>
                  <a:cubicBezTo>
                    <a:pt x="27913" y="1298"/>
                    <a:pt x="27947" y="1332"/>
                    <a:pt x="28015" y="1332"/>
                  </a:cubicBezTo>
                  <a:lnTo>
                    <a:pt x="28117" y="1298"/>
                  </a:lnTo>
                  <a:cubicBezTo>
                    <a:pt x="28186" y="1298"/>
                    <a:pt x="28220" y="1263"/>
                    <a:pt x="28186" y="1229"/>
                  </a:cubicBezTo>
                  <a:cubicBezTo>
                    <a:pt x="28186" y="1161"/>
                    <a:pt x="28152" y="1127"/>
                    <a:pt x="28117" y="1127"/>
                  </a:cubicBezTo>
                  <a:close/>
                  <a:moveTo>
                    <a:pt x="54774" y="1148"/>
                  </a:moveTo>
                  <a:cubicBezTo>
                    <a:pt x="54749" y="1148"/>
                    <a:pt x="54724" y="1179"/>
                    <a:pt x="54699" y="1229"/>
                  </a:cubicBezTo>
                  <a:cubicBezTo>
                    <a:pt x="54699" y="1263"/>
                    <a:pt x="54733" y="1298"/>
                    <a:pt x="54802" y="1332"/>
                  </a:cubicBezTo>
                  <a:lnTo>
                    <a:pt x="54904" y="1332"/>
                  </a:lnTo>
                  <a:cubicBezTo>
                    <a:pt x="54972" y="1332"/>
                    <a:pt x="55006" y="1298"/>
                    <a:pt x="55006" y="1229"/>
                  </a:cubicBezTo>
                  <a:cubicBezTo>
                    <a:pt x="55006" y="1195"/>
                    <a:pt x="54972" y="1161"/>
                    <a:pt x="54938" y="1161"/>
                  </a:cubicBezTo>
                  <a:lnTo>
                    <a:pt x="54802" y="1161"/>
                  </a:lnTo>
                  <a:cubicBezTo>
                    <a:pt x="54792" y="1152"/>
                    <a:pt x="54783" y="1148"/>
                    <a:pt x="54774" y="1148"/>
                  </a:cubicBezTo>
                  <a:close/>
                  <a:moveTo>
                    <a:pt x="55382" y="1195"/>
                  </a:moveTo>
                  <a:cubicBezTo>
                    <a:pt x="55313" y="1195"/>
                    <a:pt x="55279" y="1229"/>
                    <a:pt x="55279" y="1263"/>
                  </a:cubicBezTo>
                  <a:cubicBezTo>
                    <a:pt x="55279" y="1298"/>
                    <a:pt x="55313" y="1366"/>
                    <a:pt x="55382" y="1366"/>
                  </a:cubicBezTo>
                  <a:lnTo>
                    <a:pt x="55484" y="1366"/>
                  </a:lnTo>
                  <a:cubicBezTo>
                    <a:pt x="55518" y="1366"/>
                    <a:pt x="55586" y="1332"/>
                    <a:pt x="55586" y="1298"/>
                  </a:cubicBezTo>
                  <a:cubicBezTo>
                    <a:pt x="55586" y="1229"/>
                    <a:pt x="55552" y="1195"/>
                    <a:pt x="55484" y="1195"/>
                  </a:cubicBezTo>
                  <a:close/>
                  <a:moveTo>
                    <a:pt x="27537" y="1195"/>
                  </a:moveTo>
                  <a:lnTo>
                    <a:pt x="27435" y="1229"/>
                  </a:lnTo>
                  <a:cubicBezTo>
                    <a:pt x="27367" y="1229"/>
                    <a:pt x="27333" y="1263"/>
                    <a:pt x="27333" y="1298"/>
                  </a:cubicBezTo>
                  <a:cubicBezTo>
                    <a:pt x="27333" y="1366"/>
                    <a:pt x="27401" y="1400"/>
                    <a:pt x="27435" y="1400"/>
                  </a:cubicBezTo>
                  <a:lnTo>
                    <a:pt x="27537" y="1366"/>
                  </a:lnTo>
                  <a:cubicBezTo>
                    <a:pt x="27606" y="1366"/>
                    <a:pt x="27640" y="1332"/>
                    <a:pt x="27640" y="1263"/>
                  </a:cubicBezTo>
                  <a:cubicBezTo>
                    <a:pt x="27640" y="1229"/>
                    <a:pt x="27571" y="1195"/>
                    <a:pt x="27537" y="1195"/>
                  </a:cubicBezTo>
                  <a:close/>
                  <a:moveTo>
                    <a:pt x="55962" y="1229"/>
                  </a:moveTo>
                  <a:cubicBezTo>
                    <a:pt x="55894" y="1229"/>
                    <a:pt x="55859" y="1263"/>
                    <a:pt x="55859" y="1298"/>
                  </a:cubicBezTo>
                  <a:cubicBezTo>
                    <a:pt x="55859" y="1366"/>
                    <a:pt x="55894" y="1400"/>
                    <a:pt x="55928" y="1400"/>
                  </a:cubicBezTo>
                  <a:lnTo>
                    <a:pt x="56064" y="1400"/>
                  </a:lnTo>
                  <a:cubicBezTo>
                    <a:pt x="56098" y="1400"/>
                    <a:pt x="56132" y="1366"/>
                    <a:pt x="56132" y="1332"/>
                  </a:cubicBezTo>
                  <a:cubicBezTo>
                    <a:pt x="56132" y="1298"/>
                    <a:pt x="56098" y="1229"/>
                    <a:pt x="56064" y="1229"/>
                  </a:cubicBezTo>
                  <a:close/>
                  <a:moveTo>
                    <a:pt x="26855" y="1263"/>
                  </a:moveTo>
                  <a:cubicBezTo>
                    <a:pt x="26821" y="1298"/>
                    <a:pt x="26787" y="1332"/>
                    <a:pt x="26787" y="1366"/>
                  </a:cubicBezTo>
                  <a:cubicBezTo>
                    <a:pt x="26787" y="1400"/>
                    <a:pt x="26821" y="1434"/>
                    <a:pt x="26855" y="1434"/>
                  </a:cubicBezTo>
                  <a:lnTo>
                    <a:pt x="26991" y="1434"/>
                  </a:lnTo>
                  <a:cubicBezTo>
                    <a:pt x="27026" y="1434"/>
                    <a:pt x="27060" y="1400"/>
                    <a:pt x="27060" y="1332"/>
                  </a:cubicBezTo>
                  <a:cubicBezTo>
                    <a:pt x="27060" y="1298"/>
                    <a:pt x="27026" y="1263"/>
                    <a:pt x="26957" y="1263"/>
                  </a:cubicBezTo>
                  <a:close/>
                  <a:moveTo>
                    <a:pt x="56508" y="1263"/>
                  </a:moveTo>
                  <a:cubicBezTo>
                    <a:pt x="56474" y="1263"/>
                    <a:pt x="56440" y="1298"/>
                    <a:pt x="56440" y="1366"/>
                  </a:cubicBezTo>
                  <a:cubicBezTo>
                    <a:pt x="56440" y="1400"/>
                    <a:pt x="56474" y="1434"/>
                    <a:pt x="56508" y="1434"/>
                  </a:cubicBezTo>
                  <a:lnTo>
                    <a:pt x="56644" y="1434"/>
                  </a:lnTo>
                  <a:cubicBezTo>
                    <a:pt x="56678" y="1434"/>
                    <a:pt x="56713" y="1400"/>
                    <a:pt x="56713" y="1366"/>
                  </a:cubicBezTo>
                  <a:cubicBezTo>
                    <a:pt x="56713" y="1332"/>
                    <a:pt x="56678" y="1298"/>
                    <a:pt x="56644" y="1263"/>
                  </a:cubicBezTo>
                  <a:close/>
                  <a:moveTo>
                    <a:pt x="26275" y="1332"/>
                  </a:moveTo>
                  <a:cubicBezTo>
                    <a:pt x="26241" y="1332"/>
                    <a:pt x="26207" y="1400"/>
                    <a:pt x="26207" y="1434"/>
                  </a:cubicBezTo>
                  <a:cubicBezTo>
                    <a:pt x="26207" y="1468"/>
                    <a:pt x="26241" y="1502"/>
                    <a:pt x="26309" y="1502"/>
                  </a:cubicBezTo>
                  <a:lnTo>
                    <a:pt x="26411" y="1502"/>
                  </a:lnTo>
                  <a:cubicBezTo>
                    <a:pt x="26445" y="1502"/>
                    <a:pt x="26480" y="1434"/>
                    <a:pt x="26480" y="1400"/>
                  </a:cubicBezTo>
                  <a:cubicBezTo>
                    <a:pt x="26480" y="1366"/>
                    <a:pt x="26445" y="1332"/>
                    <a:pt x="26411" y="1332"/>
                  </a:cubicBezTo>
                  <a:close/>
                  <a:moveTo>
                    <a:pt x="57088" y="1298"/>
                  </a:moveTo>
                  <a:cubicBezTo>
                    <a:pt x="57054" y="1298"/>
                    <a:pt x="57020" y="1332"/>
                    <a:pt x="56986" y="1400"/>
                  </a:cubicBezTo>
                  <a:cubicBezTo>
                    <a:pt x="56986" y="1434"/>
                    <a:pt x="57020" y="1468"/>
                    <a:pt x="57088" y="1468"/>
                  </a:cubicBezTo>
                  <a:lnTo>
                    <a:pt x="57190" y="1502"/>
                  </a:lnTo>
                  <a:cubicBezTo>
                    <a:pt x="57259" y="1502"/>
                    <a:pt x="57293" y="1468"/>
                    <a:pt x="57293" y="1400"/>
                  </a:cubicBezTo>
                  <a:cubicBezTo>
                    <a:pt x="57293" y="1366"/>
                    <a:pt x="57259" y="1332"/>
                    <a:pt x="57190" y="1332"/>
                  </a:cubicBezTo>
                  <a:lnTo>
                    <a:pt x="57088" y="1298"/>
                  </a:lnTo>
                  <a:close/>
                  <a:moveTo>
                    <a:pt x="57668" y="1366"/>
                  </a:moveTo>
                  <a:cubicBezTo>
                    <a:pt x="57634" y="1366"/>
                    <a:pt x="57566" y="1400"/>
                    <a:pt x="57566" y="1434"/>
                  </a:cubicBezTo>
                  <a:cubicBezTo>
                    <a:pt x="57566" y="1468"/>
                    <a:pt x="57600" y="1536"/>
                    <a:pt x="57634" y="1536"/>
                  </a:cubicBezTo>
                  <a:lnTo>
                    <a:pt x="57770" y="1536"/>
                  </a:lnTo>
                  <a:cubicBezTo>
                    <a:pt x="57804" y="1536"/>
                    <a:pt x="57839" y="1502"/>
                    <a:pt x="57873" y="1468"/>
                  </a:cubicBezTo>
                  <a:cubicBezTo>
                    <a:pt x="57873" y="1400"/>
                    <a:pt x="57839" y="1366"/>
                    <a:pt x="57770" y="1366"/>
                  </a:cubicBezTo>
                  <a:close/>
                  <a:moveTo>
                    <a:pt x="25729" y="1400"/>
                  </a:moveTo>
                  <a:cubicBezTo>
                    <a:pt x="25661" y="1400"/>
                    <a:pt x="25626" y="1434"/>
                    <a:pt x="25626" y="1502"/>
                  </a:cubicBezTo>
                  <a:cubicBezTo>
                    <a:pt x="25626" y="1536"/>
                    <a:pt x="25695" y="1571"/>
                    <a:pt x="25729" y="1571"/>
                  </a:cubicBezTo>
                  <a:lnTo>
                    <a:pt x="25831" y="1571"/>
                  </a:lnTo>
                  <a:cubicBezTo>
                    <a:pt x="25899" y="1536"/>
                    <a:pt x="25934" y="1502"/>
                    <a:pt x="25934" y="1468"/>
                  </a:cubicBezTo>
                  <a:cubicBezTo>
                    <a:pt x="25934" y="1400"/>
                    <a:pt x="25865" y="1400"/>
                    <a:pt x="25831" y="1400"/>
                  </a:cubicBezTo>
                  <a:close/>
                  <a:moveTo>
                    <a:pt x="58248" y="1400"/>
                  </a:moveTo>
                  <a:cubicBezTo>
                    <a:pt x="58180" y="1400"/>
                    <a:pt x="58146" y="1434"/>
                    <a:pt x="58146" y="1468"/>
                  </a:cubicBezTo>
                  <a:cubicBezTo>
                    <a:pt x="58146" y="1536"/>
                    <a:pt x="58180" y="1571"/>
                    <a:pt x="58214" y="1571"/>
                  </a:cubicBezTo>
                  <a:lnTo>
                    <a:pt x="58350" y="1571"/>
                  </a:lnTo>
                  <a:cubicBezTo>
                    <a:pt x="58385" y="1571"/>
                    <a:pt x="58419" y="1536"/>
                    <a:pt x="58419" y="1502"/>
                  </a:cubicBezTo>
                  <a:cubicBezTo>
                    <a:pt x="58419" y="1434"/>
                    <a:pt x="58385" y="1400"/>
                    <a:pt x="58350" y="1400"/>
                  </a:cubicBezTo>
                  <a:close/>
                  <a:moveTo>
                    <a:pt x="58794" y="1434"/>
                  </a:moveTo>
                  <a:cubicBezTo>
                    <a:pt x="58760" y="1434"/>
                    <a:pt x="58726" y="1468"/>
                    <a:pt x="58726" y="1502"/>
                  </a:cubicBezTo>
                  <a:cubicBezTo>
                    <a:pt x="58726" y="1571"/>
                    <a:pt x="58760" y="1605"/>
                    <a:pt x="58794" y="1605"/>
                  </a:cubicBezTo>
                  <a:lnTo>
                    <a:pt x="58896" y="1605"/>
                  </a:lnTo>
                  <a:cubicBezTo>
                    <a:pt x="58965" y="1605"/>
                    <a:pt x="58999" y="1571"/>
                    <a:pt x="58999" y="1536"/>
                  </a:cubicBezTo>
                  <a:cubicBezTo>
                    <a:pt x="58999" y="1502"/>
                    <a:pt x="58965" y="1434"/>
                    <a:pt x="58931" y="1434"/>
                  </a:cubicBezTo>
                  <a:close/>
                  <a:moveTo>
                    <a:pt x="25251" y="1434"/>
                  </a:moveTo>
                  <a:lnTo>
                    <a:pt x="25149" y="1468"/>
                  </a:lnTo>
                  <a:cubicBezTo>
                    <a:pt x="25115" y="1468"/>
                    <a:pt x="25080" y="1502"/>
                    <a:pt x="25080" y="1536"/>
                  </a:cubicBezTo>
                  <a:cubicBezTo>
                    <a:pt x="25080" y="1605"/>
                    <a:pt x="25115" y="1639"/>
                    <a:pt x="25149" y="1639"/>
                  </a:cubicBezTo>
                  <a:lnTo>
                    <a:pt x="25285" y="1605"/>
                  </a:lnTo>
                  <a:cubicBezTo>
                    <a:pt x="25319" y="1605"/>
                    <a:pt x="25353" y="1571"/>
                    <a:pt x="25353" y="1536"/>
                  </a:cubicBezTo>
                  <a:cubicBezTo>
                    <a:pt x="25353" y="1468"/>
                    <a:pt x="25319" y="1434"/>
                    <a:pt x="25251" y="1434"/>
                  </a:cubicBezTo>
                  <a:close/>
                  <a:moveTo>
                    <a:pt x="59374" y="1468"/>
                  </a:moveTo>
                  <a:cubicBezTo>
                    <a:pt x="59340" y="1468"/>
                    <a:pt x="59272" y="1502"/>
                    <a:pt x="59272" y="1571"/>
                  </a:cubicBezTo>
                  <a:cubicBezTo>
                    <a:pt x="59272" y="1605"/>
                    <a:pt x="59306" y="1639"/>
                    <a:pt x="59374" y="1639"/>
                  </a:cubicBezTo>
                  <a:lnTo>
                    <a:pt x="59476" y="1673"/>
                  </a:lnTo>
                  <a:cubicBezTo>
                    <a:pt x="59545" y="1673"/>
                    <a:pt x="59579" y="1639"/>
                    <a:pt x="59579" y="1571"/>
                  </a:cubicBezTo>
                  <a:cubicBezTo>
                    <a:pt x="59579" y="1536"/>
                    <a:pt x="59545" y="1502"/>
                    <a:pt x="59476" y="1502"/>
                  </a:cubicBezTo>
                  <a:lnTo>
                    <a:pt x="59374" y="1468"/>
                  </a:lnTo>
                  <a:close/>
                  <a:moveTo>
                    <a:pt x="24705" y="1502"/>
                  </a:moveTo>
                  <a:lnTo>
                    <a:pt x="24569" y="1536"/>
                  </a:lnTo>
                  <a:cubicBezTo>
                    <a:pt x="24535" y="1536"/>
                    <a:pt x="24500" y="1571"/>
                    <a:pt x="24500" y="1605"/>
                  </a:cubicBezTo>
                  <a:cubicBezTo>
                    <a:pt x="24500" y="1673"/>
                    <a:pt x="24535" y="1707"/>
                    <a:pt x="24569" y="1707"/>
                  </a:cubicBezTo>
                  <a:lnTo>
                    <a:pt x="24603" y="1707"/>
                  </a:lnTo>
                  <a:lnTo>
                    <a:pt x="24705" y="1673"/>
                  </a:lnTo>
                  <a:cubicBezTo>
                    <a:pt x="24739" y="1673"/>
                    <a:pt x="24773" y="1639"/>
                    <a:pt x="24773" y="1571"/>
                  </a:cubicBezTo>
                  <a:cubicBezTo>
                    <a:pt x="24773" y="1536"/>
                    <a:pt x="24739" y="1502"/>
                    <a:pt x="24705" y="1502"/>
                  </a:cubicBezTo>
                  <a:close/>
                  <a:moveTo>
                    <a:pt x="59907" y="1523"/>
                  </a:moveTo>
                  <a:cubicBezTo>
                    <a:pt x="59870" y="1523"/>
                    <a:pt x="59852" y="1555"/>
                    <a:pt x="59852" y="1605"/>
                  </a:cubicBezTo>
                  <a:cubicBezTo>
                    <a:pt x="59852" y="1639"/>
                    <a:pt x="59886" y="1673"/>
                    <a:pt x="59920" y="1707"/>
                  </a:cubicBezTo>
                  <a:lnTo>
                    <a:pt x="60057" y="1707"/>
                  </a:lnTo>
                  <a:cubicBezTo>
                    <a:pt x="60091" y="1707"/>
                    <a:pt x="60125" y="1673"/>
                    <a:pt x="60125" y="1605"/>
                  </a:cubicBezTo>
                  <a:cubicBezTo>
                    <a:pt x="60159" y="1571"/>
                    <a:pt x="60125" y="1536"/>
                    <a:pt x="60057" y="1536"/>
                  </a:cubicBezTo>
                  <a:lnTo>
                    <a:pt x="59954" y="1536"/>
                  </a:lnTo>
                  <a:cubicBezTo>
                    <a:pt x="59936" y="1527"/>
                    <a:pt x="59920" y="1523"/>
                    <a:pt x="59907" y="1523"/>
                  </a:cubicBezTo>
                  <a:close/>
                  <a:moveTo>
                    <a:pt x="24023" y="1571"/>
                  </a:moveTo>
                  <a:cubicBezTo>
                    <a:pt x="23954" y="1571"/>
                    <a:pt x="23920" y="1639"/>
                    <a:pt x="23920" y="1673"/>
                  </a:cubicBezTo>
                  <a:cubicBezTo>
                    <a:pt x="23920" y="1707"/>
                    <a:pt x="23989" y="1741"/>
                    <a:pt x="24023" y="1741"/>
                  </a:cubicBezTo>
                  <a:lnTo>
                    <a:pt x="24125" y="1741"/>
                  </a:lnTo>
                  <a:cubicBezTo>
                    <a:pt x="24193" y="1741"/>
                    <a:pt x="24227" y="1707"/>
                    <a:pt x="24227" y="1639"/>
                  </a:cubicBezTo>
                  <a:cubicBezTo>
                    <a:pt x="24193" y="1605"/>
                    <a:pt x="24159" y="1571"/>
                    <a:pt x="24125" y="1571"/>
                  </a:cubicBezTo>
                  <a:close/>
                  <a:moveTo>
                    <a:pt x="60534" y="1571"/>
                  </a:moveTo>
                  <a:cubicBezTo>
                    <a:pt x="60466" y="1571"/>
                    <a:pt x="60432" y="1605"/>
                    <a:pt x="60432" y="1639"/>
                  </a:cubicBezTo>
                  <a:cubicBezTo>
                    <a:pt x="60432" y="1673"/>
                    <a:pt x="60466" y="1741"/>
                    <a:pt x="60500" y="1741"/>
                  </a:cubicBezTo>
                  <a:lnTo>
                    <a:pt x="60637" y="1741"/>
                  </a:lnTo>
                  <a:cubicBezTo>
                    <a:pt x="60671" y="1741"/>
                    <a:pt x="60705" y="1707"/>
                    <a:pt x="60705" y="1673"/>
                  </a:cubicBezTo>
                  <a:cubicBezTo>
                    <a:pt x="60705" y="1605"/>
                    <a:pt x="60671" y="1571"/>
                    <a:pt x="60637" y="1571"/>
                  </a:cubicBezTo>
                  <a:close/>
                  <a:moveTo>
                    <a:pt x="61080" y="1605"/>
                  </a:moveTo>
                  <a:cubicBezTo>
                    <a:pt x="61046" y="1605"/>
                    <a:pt x="61012" y="1639"/>
                    <a:pt x="61012" y="1673"/>
                  </a:cubicBezTo>
                  <a:cubicBezTo>
                    <a:pt x="60978" y="1741"/>
                    <a:pt x="61046" y="1775"/>
                    <a:pt x="61080" y="1775"/>
                  </a:cubicBezTo>
                  <a:lnTo>
                    <a:pt x="61183" y="1775"/>
                  </a:lnTo>
                  <a:cubicBezTo>
                    <a:pt x="61251" y="1775"/>
                    <a:pt x="61285" y="1741"/>
                    <a:pt x="61285" y="1707"/>
                  </a:cubicBezTo>
                  <a:cubicBezTo>
                    <a:pt x="61285" y="1639"/>
                    <a:pt x="61251" y="1605"/>
                    <a:pt x="61217" y="1605"/>
                  </a:cubicBezTo>
                  <a:close/>
                  <a:moveTo>
                    <a:pt x="23443" y="1639"/>
                  </a:moveTo>
                  <a:cubicBezTo>
                    <a:pt x="23374" y="1639"/>
                    <a:pt x="23340" y="1673"/>
                    <a:pt x="23374" y="1741"/>
                  </a:cubicBezTo>
                  <a:cubicBezTo>
                    <a:pt x="23374" y="1775"/>
                    <a:pt x="23408" y="1809"/>
                    <a:pt x="23443" y="1809"/>
                  </a:cubicBezTo>
                  <a:lnTo>
                    <a:pt x="23579" y="1809"/>
                  </a:lnTo>
                  <a:cubicBezTo>
                    <a:pt x="23613" y="1809"/>
                    <a:pt x="23647" y="1741"/>
                    <a:pt x="23647" y="1707"/>
                  </a:cubicBezTo>
                  <a:cubicBezTo>
                    <a:pt x="23647" y="1673"/>
                    <a:pt x="23613" y="1639"/>
                    <a:pt x="23545" y="1639"/>
                  </a:cubicBezTo>
                  <a:close/>
                  <a:moveTo>
                    <a:pt x="61660" y="1639"/>
                  </a:moveTo>
                  <a:cubicBezTo>
                    <a:pt x="61592" y="1639"/>
                    <a:pt x="61558" y="1673"/>
                    <a:pt x="61558" y="1707"/>
                  </a:cubicBezTo>
                  <a:cubicBezTo>
                    <a:pt x="61558" y="1775"/>
                    <a:pt x="61592" y="1809"/>
                    <a:pt x="61660" y="1809"/>
                  </a:cubicBezTo>
                  <a:lnTo>
                    <a:pt x="61763" y="1809"/>
                  </a:lnTo>
                  <a:cubicBezTo>
                    <a:pt x="61797" y="1809"/>
                    <a:pt x="61865" y="1775"/>
                    <a:pt x="61865" y="1741"/>
                  </a:cubicBezTo>
                  <a:cubicBezTo>
                    <a:pt x="61865" y="1707"/>
                    <a:pt x="61831" y="1673"/>
                    <a:pt x="61763" y="1639"/>
                  </a:cubicBezTo>
                  <a:close/>
                  <a:moveTo>
                    <a:pt x="23012" y="1694"/>
                  </a:moveTo>
                  <a:cubicBezTo>
                    <a:pt x="22999" y="1694"/>
                    <a:pt x="22983" y="1698"/>
                    <a:pt x="22965" y="1707"/>
                  </a:cubicBezTo>
                  <a:lnTo>
                    <a:pt x="22862" y="1707"/>
                  </a:lnTo>
                  <a:cubicBezTo>
                    <a:pt x="22828" y="1707"/>
                    <a:pt x="22794" y="1741"/>
                    <a:pt x="22794" y="1809"/>
                  </a:cubicBezTo>
                  <a:cubicBezTo>
                    <a:pt x="22794" y="1844"/>
                    <a:pt x="22828" y="1878"/>
                    <a:pt x="22862" y="1878"/>
                  </a:cubicBezTo>
                  <a:lnTo>
                    <a:pt x="22999" y="1878"/>
                  </a:lnTo>
                  <a:cubicBezTo>
                    <a:pt x="23033" y="1844"/>
                    <a:pt x="23067" y="1809"/>
                    <a:pt x="23067" y="1775"/>
                  </a:cubicBezTo>
                  <a:cubicBezTo>
                    <a:pt x="23067" y="1725"/>
                    <a:pt x="23049" y="1694"/>
                    <a:pt x="23012" y="1694"/>
                  </a:cubicBezTo>
                  <a:close/>
                  <a:moveTo>
                    <a:pt x="62240" y="1673"/>
                  </a:moveTo>
                  <a:cubicBezTo>
                    <a:pt x="62172" y="1673"/>
                    <a:pt x="62138" y="1707"/>
                    <a:pt x="62138" y="1775"/>
                  </a:cubicBezTo>
                  <a:cubicBezTo>
                    <a:pt x="62138" y="1809"/>
                    <a:pt x="62172" y="1844"/>
                    <a:pt x="62206" y="1844"/>
                  </a:cubicBezTo>
                  <a:lnTo>
                    <a:pt x="62343" y="1878"/>
                  </a:lnTo>
                  <a:cubicBezTo>
                    <a:pt x="62377" y="1878"/>
                    <a:pt x="62411" y="1844"/>
                    <a:pt x="62411" y="1775"/>
                  </a:cubicBezTo>
                  <a:cubicBezTo>
                    <a:pt x="62411" y="1741"/>
                    <a:pt x="62377" y="1707"/>
                    <a:pt x="62343" y="1707"/>
                  </a:cubicBezTo>
                  <a:lnTo>
                    <a:pt x="62240" y="1673"/>
                  </a:lnTo>
                  <a:close/>
                  <a:moveTo>
                    <a:pt x="62767" y="1732"/>
                  </a:moveTo>
                  <a:cubicBezTo>
                    <a:pt x="62741" y="1732"/>
                    <a:pt x="62718" y="1782"/>
                    <a:pt x="62718" y="1809"/>
                  </a:cubicBezTo>
                  <a:cubicBezTo>
                    <a:pt x="62718" y="1844"/>
                    <a:pt x="62752" y="1912"/>
                    <a:pt x="62786" y="1912"/>
                  </a:cubicBezTo>
                  <a:lnTo>
                    <a:pt x="62923" y="1912"/>
                  </a:lnTo>
                  <a:cubicBezTo>
                    <a:pt x="62957" y="1912"/>
                    <a:pt x="62991" y="1878"/>
                    <a:pt x="62991" y="1844"/>
                  </a:cubicBezTo>
                  <a:cubicBezTo>
                    <a:pt x="62991" y="1775"/>
                    <a:pt x="62957" y="1741"/>
                    <a:pt x="62923" y="1741"/>
                  </a:cubicBezTo>
                  <a:lnTo>
                    <a:pt x="62786" y="1741"/>
                  </a:lnTo>
                  <a:cubicBezTo>
                    <a:pt x="62780" y="1735"/>
                    <a:pt x="62773" y="1732"/>
                    <a:pt x="62767" y="1732"/>
                  </a:cubicBezTo>
                  <a:close/>
                  <a:moveTo>
                    <a:pt x="22419" y="1741"/>
                  </a:moveTo>
                  <a:lnTo>
                    <a:pt x="22282" y="1775"/>
                  </a:lnTo>
                  <a:cubicBezTo>
                    <a:pt x="22248" y="1775"/>
                    <a:pt x="22214" y="1809"/>
                    <a:pt x="22214" y="1844"/>
                  </a:cubicBezTo>
                  <a:cubicBezTo>
                    <a:pt x="22214" y="1912"/>
                    <a:pt x="22248" y="1946"/>
                    <a:pt x="22317" y="1946"/>
                  </a:cubicBezTo>
                  <a:lnTo>
                    <a:pt x="22419" y="1912"/>
                  </a:lnTo>
                  <a:cubicBezTo>
                    <a:pt x="22487" y="1912"/>
                    <a:pt x="22521" y="1878"/>
                    <a:pt x="22521" y="1844"/>
                  </a:cubicBezTo>
                  <a:cubicBezTo>
                    <a:pt x="22487" y="1775"/>
                    <a:pt x="22453" y="1741"/>
                    <a:pt x="22419" y="1741"/>
                  </a:cubicBezTo>
                  <a:close/>
                  <a:moveTo>
                    <a:pt x="63367" y="1775"/>
                  </a:moveTo>
                  <a:cubicBezTo>
                    <a:pt x="63332" y="1775"/>
                    <a:pt x="63298" y="1809"/>
                    <a:pt x="63264" y="1844"/>
                  </a:cubicBezTo>
                  <a:cubicBezTo>
                    <a:pt x="63264" y="1912"/>
                    <a:pt x="63298" y="1946"/>
                    <a:pt x="63367" y="1946"/>
                  </a:cubicBezTo>
                  <a:lnTo>
                    <a:pt x="63469" y="1946"/>
                  </a:lnTo>
                  <a:cubicBezTo>
                    <a:pt x="63537" y="1946"/>
                    <a:pt x="63571" y="1912"/>
                    <a:pt x="63571" y="1878"/>
                  </a:cubicBezTo>
                  <a:cubicBezTo>
                    <a:pt x="63571" y="1809"/>
                    <a:pt x="63537" y="1775"/>
                    <a:pt x="63503" y="1775"/>
                  </a:cubicBezTo>
                  <a:close/>
                  <a:moveTo>
                    <a:pt x="21736" y="1809"/>
                  </a:moveTo>
                  <a:cubicBezTo>
                    <a:pt x="21668" y="1844"/>
                    <a:pt x="21634" y="1878"/>
                    <a:pt x="21668" y="1912"/>
                  </a:cubicBezTo>
                  <a:cubicBezTo>
                    <a:pt x="21668" y="1946"/>
                    <a:pt x="21702" y="1980"/>
                    <a:pt x="21736" y="1980"/>
                  </a:cubicBezTo>
                  <a:lnTo>
                    <a:pt x="21873" y="1980"/>
                  </a:lnTo>
                  <a:cubicBezTo>
                    <a:pt x="21907" y="1980"/>
                    <a:pt x="21941" y="1946"/>
                    <a:pt x="21941" y="1878"/>
                  </a:cubicBezTo>
                  <a:cubicBezTo>
                    <a:pt x="21941" y="1844"/>
                    <a:pt x="21907" y="1809"/>
                    <a:pt x="21839" y="1809"/>
                  </a:cubicBezTo>
                  <a:close/>
                  <a:moveTo>
                    <a:pt x="63947" y="1809"/>
                  </a:moveTo>
                  <a:cubicBezTo>
                    <a:pt x="63878" y="1809"/>
                    <a:pt x="63844" y="1844"/>
                    <a:pt x="63844" y="1878"/>
                  </a:cubicBezTo>
                  <a:cubicBezTo>
                    <a:pt x="63844" y="1946"/>
                    <a:pt x="63878" y="1980"/>
                    <a:pt x="63947" y="1980"/>
                  </a:cubicBezTo>
                  <a:lnTo>
                    <a:pt x="64049" y="1980"/>
                  </a:lnTo>
                  <a:cubicBezTo>
                    <a:pt x="64083" y="1980"/>
                    <a:pt x="64117" y="1946"/>
                    <a:pt x="64151" y="1912"/>
                  </a:cubicBezTo>
                  <a:cubicBezTo>
                    <a:pt x="64151" y="1878"/>
                    <a:pt x="64117" y="1809"/>
                    <a:pt x="64049" y="1809"/>
                  </a:cubicBezTo>
                  <a:close/>
                  <a:moveTo>
                    <a:pt x="21156" y="1878"/>
                  </a:moveTo>
                  <a:cubicBezTo>
                    <a:pt x="21122" y="1878"/>
                    <a:pt x="21088" y="1946"/>
                    <a:pt x="21088" y="1980"/>
                  </a:cubicBezTo>
                  <a:cubicBezTo>
                    <a:pt x="21088" y="2014"/>
                    <a:pt x="21122" y="2048"/>
                    <a:pt x="21156" y="2048"/>
                  </a:cubicBezTo>
                  <a:lnTo>
                    <a:pt x="21293" y="2048"/>
                  </a:lnTo>
                  <a:cubicBezTo>
                    <a:pt x="21327" y="2048"/>
                    <a:pt x="21361" y="1980"/>
                    <a:pt x="21361" y="1946"/>
                  </a:cubicBezTo>
                  <a:cubicBezTo>
                    <a:pt x="21361" y="1912"/>
                    <a:pt x="21327" y="1878"/>
                    <a:pt x="21259" y="1878"/>
                  </a:cubicBezTo>
                  <a:close/>
                  <a:moveTo>
                    <a:pt x="64527" y="1844"/>
                  </a:moveTo>
                  <a:cubicBezTo>
                    <a:pt x="64458" y="1844"/>
                    <a:pt x="64424" y="1878"/>
                    <a:pt x="64424" y="1946"/>
                  </a:cubicBezTo>
                  <a:cubicBezTo>
                    <a:pt x="64424" y="1980"/>
                    <a:pt x="64458" y="2014"/>
                    <a:pt x="64493" y="2014"/>
                  </a:cubicBezTo>
                  <a:lnTo>
                    <a:pt x="64629" y="2048"/>
                  </a:lnTo>
                  <a:cubicBezTo>
                    <a:pt x="64663" y="2048"/>
                    <a:pt x="64697" y="2014"/>
                    <a:pt x="64697" y="1946"/>
                  </a:cubicBezTo>
                  <a:cubicBezTo>
                    <a:pt x="64697" y="1912"/>
                    <a:pt x="64663" y="1878"/>
                    <a:pt x="64629" y="1878"/>
                  </a:cubicBezTo>
                  <a:lnTo>
                    <a:pt x="64527" y="1844"/>
                  </a:lnTo>
                  <a:close/>
                  <a:moveTo>
                    <a:pt x="65046" y="1898"/>
                  </a:moveTo>
                  <a:cubicBezTo>
                    <a:pt x="65023" y="1898"/>
                    <a:pt x="65004" y="1930"/>
                    <a:pt x="65004" y="1980"/>
                  </a:cubicBezTo>
                  <a:cubicBezTo>
                    <a:pt x="65004" y="2014"/>
                    <a:pt x="65039" y="2048"/>
                    <a:pt x="65073" y="2082"/>
                  </a:cubicBezTo>
                  <a:lnTo>
                    <a:pt x="65209" y="2082"/>
                  </a:lnTo>
                  <a:cubicBezTo>
                    <a:pt x="65243" y="2082"/>
                    <a:pt x="65277" y="2048"/>
                    <a:pt x="65277" y="1980"/>
                  </a:cubicBezTo>
                  <a:cubicBezTo>
                    <a:pt x="65277" y="1946"/>
                    <a:pt x="65243" y="1912"/>
                    <a:pt x="65209" y="1912"/>
                  </a:cubicBezTo>
                  <a:lnTo>
                    <a:pt x="65073" y="1912"/>
                  </a:lnTo>
                  <a:cubicBezTo>
                    <a:pt x="65064" y="1903"/>
                    <a:pt x="65054" y="1898"/>
                    <a:pt x="65046" y="1898"/>
                  </a:cubicBezTo>
                  <a:close/>
                  <a:moveTo>
                    <a:pt x="20576" y="1946"/>
                  </a:moveTo>
                  <a:cubicBezTo>
                    <a:pt x="20542" y="1946"/>
                    <a:pt x="20508" y="1980"/>
                    <a:pt x="20508" y="2048"/>
                  </a:cubicBezTo>
                  <a:cubicBezTo>
                    <a:pt x="20508" y="2082"/>
                    <a:pt x="20542" y="2117"/>
                    <a:pt x="20610" y="2117"/>
                  </a:cubicBezTo>
                  <a:lnTo>
                    <a:pt x="20713" y="2117"/>
                  </a:lnTo>
                  <a:cubicBezTo>
                    <a:pt x="20781" y="2082"/>
                    <a:pt x="20815" y="2048"/>
                    <a:pt x="20815" y="2014"/>
                  </a:cubicBezTo>
                  <a:cubicBezTo>
                    <a:pt x="20781" y="1980"/>
                    <a:pt x="20747" y="1946"/>
                    <a:pt x="20713" y="1946"/>
                  </a:cubicBezTo>
                  <a:close/>
                  <a:moveTo>
                    <a:pt x="65653" y="1946"/>
                  </a:moveTo>
                  <a:cubicBezTo>
                    <a:pt x="65619" y="1946"/>
                    <a:pt x="65585" y="1980"/>
                    <a:pt x="65550" y="2014"/>
                  </a:cubicBezTo>
                  <a:cubicBezTo>
                    <a:pt x="65550" y="2048"/>
                    <a:pt x="65585" y="2117"/>
                    <a:pt x="65653" y="2117"/>
                  </a:cubicBezTo>
                  <a:lnTo>
                    <a:pt x="65755" y="2117"/>
                  </a:lnTo>
                  <a:cubicBezTo>
                    <a:pt x="65823" y="2117"/>
                    <a:pt x="65858" y="2082"/>
                    <a:pt x="65858" y="2048"/>
                  </a:cubicBezTo>
                  <a:cubicBezTo>
                    <a:pt x="65858" y="1980"/>
                    <a:pt x="65823" y="1946"/>
                    <a:pt x="65755" y="1946"/>
                  </a:cubicBezTo>
                  <a:close/>
                  <a:moveTo>
                    <a:pt x="66233" y="1980"/>
                  </a:moveTo>
                  <a:cubicBezTo>
                    <a:pt x="66165" y="1980"/>
                    <a:pt x="66130" y="2014"/>
                    <a:pt x="66130" y="2048"/>
                  </a:cubicBezTo>
                  <a:cubicBezTo>
                    <a:pt x="66130" y="2117"/>
                    <a:pt x="66165" y="2151"/>
                    <a:pt x="66199" y="2151"/>
                  </a:cubicBezTo>
                  <a:lnTo>
                    <a:pt x="66335" y="2151"/>
                  </a:lnTo>
                  <a:cubicBezTo>
                    <a:pt x="66369" y="2151"/>
                    <a:pt x="66403" y="2117"/>
                    <a:pt x="66438" y="2082"/>
                  </a:cubicBezTo>
                  <a:cubicBezTo>
                    <a:pt x="66438" y="2014"/>
                    <a:pt x="66403" y="1980"/>
                    <a:pt x="66335" y="1980"/>
                  </a:cubicBezTo>
                  <a:close/>
                  <a:moveTo>
                    <a:pt x="20133" y="1980"/>
                  </a:moveTo>
                  <a:lnTo>
                    <a:pt x="20030" y="2014"/>
                  </a:lnTo>
                  <a:cubicBezTo>
                    <a:pt x="19962" y="2014"/>
                    <a:pt x="19928" y="2048"/>
                    <a:pt x="19928" y="2117"/>
                  </a:cubicBezTo>
                  <a:cubicBezTo>
                    <a:pt x="19962" y="2151"/>
                    <a:pt x="19996" y="2185"/>
                    <a:pt x="20030" y="2185"/>
                  </a:cubicBezTo>
                  <a:lnTo>
                    <a:pt x="20167" y="2151"/>
                  </a:lnTo>
                  <a:cubicBezTo>
                    <a:pt x="20201" y="2151"/>
                    <a:pt x="20235" y="2117"/>
                    <a:pt x="20235" y="2082"/>
                  </a:cubicBezTo>
                  <a:cubicBezTo>
                    <a:pt x="20235" y="2014"/>
                    <a:pt x="20201" y="1980"/>
                    <a:pt x="20133" y="1980"/>
                  </a:cubicBezTo>
                  <a:close/>
                  <a:moveTo>
                    <a:pt x="66813" y="2014"/>
                  </a:moveTo>
                  <a:cubicBezTo>
                    <a:pt x="66745" y="2014"/>
                    <a:pt x="66711" y="2048"/>
                    <a:pt x="66711" y="2082"/>
                  </a:cubicBezTo>
                  <a:cubicBezTo>
                    <a:pt x="66711" y="2151"/>
                    <a:pt x="66745" y="2185"/>
                    <a:pt x="66779" y="2185"/>
                  </a:cubicBezTo>
                  <a:lnTo>
                    <a:pt x="66915" y="2185"/>
                  </a:lnTo>
                  <a:cubicBezTo>
                    <a:pt x="66949" y="2185"/>
                    <a:pt x="66984" y="2151"/>
                    <a:pt x="66984" y="2117"/>
                  </a:cubicBezTo>
                  <a:cubicBezTo>
                    <a:pt x="66984" y="2082"/>
                    <a:pt x="66949" y="2014"/>
                    <a:pt x="66915" y="2014"/>
                  </a:cubicBezTo>
                  <a:close/>
                  <a:moveTo>
                    <a:pt x="19553" y="2048"/>
                  </a:moveTo>
                  <a:lnTo>
                    <a:pt x="19450" y="2082"/>
                  </a:lnTo>
                  <a:cubicBezTo>
                    <a:pt x="19416" y="2082"/>
                    <a:pt x="19382" y="2117"/>
                    <a:pt x="19382" y="2151"/>
                  </a:cubicBezTo>
                  <a:cubicBezTo>
                    <a:pt x="19382" y="2219"/>
                    <a:pt x="19416" y="2253"/>
                    <a:pt x="19450" y="2253"/>
                  </a:cubicBezTo>
                  <a:lnTo>
                    <a:pt x="19484" y="2253"/>
                  </a:lnTo>
                  <a:lnTo>
                    <a:pt x="19587" y="2219"/>
                  </a:lnTo>
                  <a:cubicBezTo>
                    <a:pt x="19621" y="2219"/>
                    <a:pt x="19655" y="2185"/>
                    <a:pt x="19655" y="2117"/>
                  </a:cubicBezTo>
                  <a:cubicBezTo>
                    <a:pt x="19655" y="2082"/>
                    <a:pt x="19621" y="2048"/>
                    <a:pt x="19553" y="2048"/>
                  </a:cubicBezTo>
                  <a:close/>
                  <a:moveTo>
                    <a:pt x="67359" y="2048"/>
                  </a:moveTo>
                  <a:cubicBezTo>
                    <a:pt x="67325" y="2048"/>
                    <a:pt x="67291" y="2082"/>
                    <a:pt x="67291" y="2151"/>
                  </a:cubicBezTo>
                  <a:cubicBezTo>
                    <a:pt x="67291" y="2185"/>
                    <a:pt x="67325" y="2219"/>
                    <a:pt x="67359" y="2219"/>
                  </a:cubicBezTo>
                  <a:lnTo>
                    <a:pt x="67461" y="2253"/>
                  </a:lnTo>
                  <a:cubicBezTo>
                    <a:pt x="67530" y="2253"/>
                    <a:pt x="67564" y="2219"/>
                    <a:pt x="67564" y="2151"/>
                  </a:cubicBezTo>
                  <a:cubicBezTo>
                    <a:pt x="67564" y="2117"/>
                    <a:pt x="67530" y="2082"/>
                    <a:pt x="67495" y="2082"/>
                  </a:cubicBezTo>
                  <a:lnTo>
                    <a:pt x="67359" y="2048"/>
                  </a:lnTo>
                  <a:close/>
                  <a:moveTo>
                    <a:pt x="18870" y="2117"/>
                  </a:moveTo>
                  <a:cubicBezTo>
                    <a:pt x="18836" y="2151"/>
                    <a:pt x="18802" y="2185"/>
                    <a:pt x="18802" y="2219"/>
                  </a:cubicBezTo>
                  <a:cubicBezTo>
                    <a:pt x="18802" y="2253"/>
                    <a:pt x="18836" y="2287"/>
                    <a:pt x="18904" y="2287"/>
                  </a:cubicBezTo>
                  <a:lnTo>
                    <a:pt x="19007" y="2287"/>
                  </a:lnTo>
                  <a:cubicBezTo>
                    <a:pt x="19075" y="2287"/>
                    <a:pt x="19109" y="2253"/>
                    <a:pt x="19075" y="2185"/>
                  </a:cubicBezTo>
                  <a:cubicBezTo>
                    <a:pt x="19075" y="2151"/>
                    <a:pt x="19041" y="2117"/>
                    <a:pt x="19007" y="2117"/>
                  </a:cubicBezTo>
                  <a:close/>
                  <a:moveTo>
                    <a:pt x="67916" y="2107"/>
                  </a:moveTo>
                  <a:cubicBezTo>
                    <a:pt x="67881" y="2107"/>
                    <a:pt x="67837" y="2157"/>
                    <a:pt x="67837" y="2185"/>
                  </a:cubicBezTo>
                  <a:cubicBezTo>
                    <a:pt x="67837" y="2219"/>
                    <a:pt x="67871" y="2287"/>
                    <a:pt x="67939" y="2287"/>
                  </a:cubicBezTo>
                  <a:lnTo>
                    <a:pt x="68041" y="2287"/>
                  </a:lnTo>
                  <a:cubicBezTo>
                    <a:pt x="68110" y="2287"/>
                    <a:pt x="68144" y="2253"/>
                    <a:pt x="68144" y="2185"/>
                  </a:cubicBezTo>
                  <a:cubicBezTo>
                    <a:pt x="68144" y="2151"/>
                    <a:pt x="68110" y="2117"/>
                    <a:pt x="68041" y="2117"/>
                  </a:cubicBezTo>
                  <a:lnTo>
                    <a:pt x="67939" y="2117"/>
                  </a:lnTo>
                  <a:cubicBezTo>
                    <a:pt x="67932" y="2110"/>
                    <a:pt x="67925" y="2107"/>
                    <a:pt x="67916" y="2107"/>
                  </a:cubicBezTo>
                  <a:close/>
                  <a:moveTo>
                    <a:pt x="68519" y="2151"/>
                  </a:moveTo>
                  <a:cubicBezTo>
                    <a:pt x="68451" y="2151"/>
                    <a:pt x="68417" y="2185"/>
                    <a:pt x="68417" y="2219"/>
                  </a:cubicBezTo>
                  <a:cubicBezTo>
                    <a:pt x="68417" y="2287"/>
                    <a:pt x="68451" y="2321"/>
                    <a:pt x="68485" y="2321"/>
                  </a:cubicBezTo>
                  <a:lnTo>
                    <a:pt x="68621" y="2321"/>
                  </a:lnTo>
                  <a:cubicBezTo>
                    <a:pt x="68656" y="2321"/>
                    <a:pt x="68690" y="2287"/>
                    <a:pt x="68690" y="2253"/>
                  </a:cubicBezTo>
                  <a:cubicBezTo>
                    <a:pt x="68724" y="2185"/>
                    <a:pt x="68690" y="2151"/>
                    <a:pt x="68621" y="2151"/>
                  </a:cubicBezTo>
                  <a:close/>
                  <a:moveTo>
                    <a:pt x="18324" y="2185"/>
                  </a:moveTo>
                  <a:cubicBezTo>
                    <a:pt x="18256" y="2185"/>
                    <a:pt x="18222" y="2253"/>
                    <a:pt x="18222" y="2287"/>
                  </a:cubicBezTo>
                  <a:cubicBezTo>
                    <a:pt x="18256" y="2321"/>
                    <a:pt x="18290" y="2355"/>
                    <a:pt x="18324" y="2355"/>
                  </a:cubicBezTo>
                  <a:lnTo>
                    <a:pt x="18461" y="2355"/>
                  </a:lnTo>
                  <a:cubicBezTo>
                    <a:pt x="18495" y="2355"/>
                    <a:pt x="18529" y="2287"/>
                    <a:pt x="18529" y="2253"/>
                  </a:cubicBezTo>
                  <a:cubicBezTo>
                    <a:pt x="18529" y="2219"/>
                    <a:pt x="18461" y="2185"/>
                    <a:pt x="18427" y="2185"/>
                  </a:cubicBezTo>
                  <a:close/>
                  <a:moveTo>
                    <a:pt x="69099" y="2185"/>
                  </a:moveTo>
                  <a:cubicBezTo>
                    <a:pt x="69031" y="2185"/>
                    <a:pt x="68997" y="2219"/>
                    <a:pt x="68997" y="2253"/>
                  </a:cubicBezTo>
                  <a:cubicBezTo>
                    <a:pt x="68997" y="2321"/>
                    <a:pt x="69031" y="2355"/>
                    <a:pt x="69065" y="2355"/>
                  </a:cubicBezTo>
                  <a:lnTo>
                    <a:pt x="69202" y="2355"/>
                  </a:lnTo>
                  <a:cubicBezTo>
                    <a:pt x="69236" y="2355"/>
                    <a:pt x="69270" y="2321"/>
                    <a:pt x="69270" y="2287"/>
                  </a:cubicBezTo>
                  <a:cubicBezTo>
                    <a:pt x="69270" y="2253"/>
                    <a:pt x="69236" y="2185"/>
                    <a:pt x="69202" y="2185"/>
                  </a:cubicBezTo>
                  <a:close/>
                  <a:moveTo>
                    <a:pt x="17894" y="2240"/>
                  </a:moveTo>
                  <a:cubicBezTo>
                    <a:pt x="17881" y="2240"/>
                    <a:pt x="17865" y="2244"/>
                    <a:pt x="17846" y="2253"/>
                  </a:cubicBezTo>
                  <a:lnTo>
                    <a:pt x="17744" y="2253"/>
                  </a:lnTo>
                  <a:cubicBezTo>
                    <a:pt x="17710" y="2253"/>
                    <a:pt x="17676" y="2287"/>
                    <a:pt x="17676" y="2355"/>
                  </a:cubicBezTo>
                  <a:cubicBezTo>
                    <a:pt x="17676" y="2390"/>
                    <a:pt x="17710" y="2424"/>
                    <a:pt x="17744" y="2424"/>
                  </a:cubicBezTo>
                  <a:lnTo>
                    <a:pt x="17881" y="2424"/>
                  </a:lnTo>
                  <a:cubicBezTo>
                    <a:pt x="17915" y="2390"/>
                    <a:pt x="17949" y="2355"/>
                    <a:pt x="17949" y="2321"/>
                  </a:cubicBezTo>
                  <a:cubicBezTo>
                    <a:pt x="17949" y="2271"/>
                    <a:pt x="17930" y="2240"/>
                    <a:pt x="17894" y="2240"/>
                  </a:cubicBezTo>
                  <a:close/>
                  <a:moveTo>
                    <a:pt x="69645" y="2219"/>
                  </a:moveTo>
                  <a:cubicBezTo>
                    <a:pt x="69611" y="2219"/>
                    <a:pt x="69577" y="2253"/>
                    <a:pt x="69577" y="2321"/>
                  </a:cubicBezTo>
                  <a:cubicBezTo>
                    <a:pt x="69543" y="2355"/>
                    <a:pt x="69577" y="2390"/>
                    <a:pt x="69645" y="2390"/>
                  </a:cubicBezTo>
                  <a:lnTo>
                    <a:pt x="69748" y="2390"/>
                  </a:lnTo>
                  <a:cubicBezTo>
                    <a:pt x="69748" y="2424"/>
                    <a:pt x="69748" y="2424"/>
                    <a:pt x="69748" y="2424"/>
                  </a:cubicBezTo>
                  <a:cubicBezTo>
                    <a:pt x="69816" y="2424"/>
                    <a:pt x="69850" y="2355"/>
                    <a:pt x="69850" y="2321"/>
                  </a:cubicBezTo>
                  <a:cubicBezTo>
                    <a:pt x="69850" y="2287"/>
                    <a:pt x="69816" y="2253"/>
                    <a:pt x="69782" y="2219"/>
                  </a:cubicBezTo>
                  <a:close/>
                  <a:moveTo>
                    <a:pt x="70225" y="2253"/>
                  </a:moveTo>
                  <a:cubicBezTo>
                    <a:pt x="70191" y="2253"/>
                    <a:pt x="70123" y="2287"/>
                    <a:pt x="70123" y="2355"/>
                  </a:cubicBezTo>
                  <a:cubicBezTo>
                    <a:pt x="70123" y="2390"/>
                    <a:pt x="70157" y="2424"/>
                    <a:pt x="70225" y="2424"/>
                  </a:cubicBezTo>
                  <a:lnTo>
                    <a:pt x="70328" y="2458"/>
                  </a:lnTo>
                  <a:cubicBezTo>
                    <a:pt x="70362" y="2458"/>
                    <a:pt x="70430" y="2424"/>
                    <a:pt x="70430" y="2355"/>
                  </a:cubicBezTo>
                  <a:cubicBezTo>
                    <a:pt x="70430" y="2321"/>
                    <a:pt x="70396" y="2287"/>
                    <a:pt x="70328" y="2287"/>
                  </a:cubicBezTo>
                  <a:lnTo>
                    <a:pt x="70225" y="2253"/>
                  </a:lnTo>
                  <a:close/>
                  <a:moveTo>
                    <a:pt x="17300" y="2287"/>
                  </a:moveTo>
                  <a:lnTo>
                    <a:pt x="17164" y="2321"/>
                  </a:lnTo>
                  <a:cubicBezTo>
                    <a:pt x="17130" y="2321"/>
                    <a:pt x="17096" y="2355"/>
                    <a:pt x="17096" y="2390"/>
                  </a:cubicBezTo>
                  <a:cubicBezTo>
                    <a:pt x="17096" y="2458"/>
                    <a:pt x="17130" y="2492"/>
                    <a:pt x="17198" y="2492"/>
                  </a:cubicBezTo>
                  <a:lnTo>
                    <a:pt x="17300" y="2458"/>
                  </a:lnTo>
                  <a:cubicBezTo>
                    <a:pt x="17369" y="2458"/>
                    <a:pt x="17403" y="2424"/>
                    <a:pt x="17369" y="2390"/>
                  </a:cubicBezTo>
                  <a:cubicBezTo>
                    <a:pt x="17369" y="2321"/>
                    <a:pt x="17335" y="2287"/>
                    <a:pt x="17300" y="2287"/>
                  </a:cubicBezTo>
                  <a:close/>
                  <a:moveTo>
                    <a:pt x="70805" y="2321"/>
                  </a:moveTo>
                  <a:cubicBezTo>
                    <a:pt x="70737" y="2321"/>
                    <a:pt x="70703" y="2355"/>
                    <a:pt x="70703" y="2390"/>
                  </a:cubicBezTo>
                  <a:cubicBezTo>
                    <a:pt x="70703" y="2424"/>
                    <a:pt x="70737" y="2492"/>
                    <a:pt x="70771" y="2492"/>
                  </a:cubicBezTo>
                  <a:lnTo>
                    <a:pt x="70908" y="2492"/>
                  </a:lnTo>
                  <a:cubicBezTo>
                    <a:pt x="70942" y="2492"/>
                    <a:pt x="70976" y="2458"/>
                    <a:pt x="70976" y="2424"/>
                  </a:cubicBezTo>
                  <a:cubicBezTo>
                    <a:pt x="70976" y="2355"/>
                    <a:pt x="70942" y="2321"/>
                    <a:pt x="70908" y="2321"/>
                  </a:cubicBezTo>
                  <a:close/>
                  <a:moveTo>
                    <a:pt x="71351" y="2355"/>
                  </a:moveTo>
                  <a:cubicBezTo>
                    <a:pt x="71317" y="2355"/>
                    <a:pt x="71283" y="2390"/>
                    <a:pt x="71283" y="2424"/>
                  </a:cubicBezTo>
                  <a:cubicBezTo>
                    <a:pt x="71283" y="2492"/>
                    <a:pt x="71317" y="2526"/>
                    <a:pt x="71351" y="2526"/>
                  </a:cubicBezTo>
                  <a:lnTo>
                    <a:pt x="71488" y="2526"/>
                  </a:lnTo>
                  <a:cubicBezTo>
                    <a:pt x="71522" y="2526"/>
                    <a:pt x="71556" y="2492"/>
                    <a:pt x="71556" y="2458"/>
                  </a:cubicBezTo>
                  <a:cubicBezTo>
                    <a:pt x="71556" y="2390"/>
                    <a:pt x="71522" y="2355"/>
                    <a:pt x="71488" y="2355"/>
                  </a:cubicBezTo>
                  <a:close/>
                  <a:moveTo>
                    <a:pt x="16720" y="2355"/>
                  </a:moveTo>
                  <a:lnTo>
                    <a:pt x="16618" y="2390"/>
                  </a:lnTo>
                  <a:cubicBezTo>
                    <a:pt x="16550" y="2390"/>
                    <a:pt x="16516" y="2424"/>
                    <a:pt x="16516" y="2458"/>
                  </a:cubicBezTo>
                  <a:cubicBezTo>
                    <a:pt x="16550" y="2526"/>
                    <a:pt x="16584" y="2560"/>
                    <a:pt x="16618" y="2560"/>
                  </a:cubicBezTo>
                  <a:lnTo>
                    <a:pt x="16754" y="2526"/>
                  </a:lnTo>
                  <a:cubicBezTo>
                    <a:pt x="16789" y="2526"/>
                    <a:pt x="16823" y="2492"/>
                    <a:pt x="16823" y="2424"/>
                  </a:cubicBezTo>
                  <a:cubicBezTo>
                    <a:pt x="16823" y="2390"/>
                    <a:pt x="16754" y="2355"/>
                    <a:pt x="16720" y="2355"/>
                  </a:cubicBezTo>
                  <a:close/>
                  <a:moveTo>
                    <a:pt x="71931" y="2390"/>
                  </a:moveTo>
                  <a:cubicBezTo>
                    <a:pt x="71897" y="2390"/>
                    <a:pt x="71863" y="2424"/>
                    <a:pt x="71829" y="2458"/>
                  </a:cubicBezTo>
                  <a:cubicBezTo>
                    <a:pt x="71829" y="2526"/>
                    <a:pt x="71863" y="2560"/>
                    <a:pt x="71931" y="2560"/>
                  </a:cubicBezTo>
                  <a:lnTo>
                    <a:pt x="72034" y="2560"/>
                  </a:lnTo>
                  <a:cubicBezTo>
                    <a:pt x="72102" y="2560"/>
                    <a:pt x="72136" y="2526"/>
                    <a:pt x="72136" y="2492"/>
                  </a:cubicBezTo>
                  <a:cubicBezTo>
                    <a:pt x="72136" y="2458"/>
                    <a:pt x="72102" y="2390"/>
                    <a:pt x="72068" y="2390"/>
                  </a:cubicBezTo>
                  <a:close/>
                  <a:moveTo>
                    <a:pt x="16038" y="2424"/>
                  </a:moveTo>
                  <a:cubicBezTo>
                    <a:pt x="16004" y="2424"/>
                    <a:pt x="15970" y="2492"/>
                    <a:pt x="15970" y="2526"/>
                  </a:cubicBezTo>
                  <a:cubicBezTo>
                    <a:pt x="15970" y="2560"/>
                    <a:pt x="16004" y="2594"/>
                    <a:pt x="16038" y="2594"/>
                  </a:cubicBezTo>
                  <a:lnTo>
                    <a:pt x="16174" y="2594"/>
                  </a:lnTo>
                  <a:cubicBezTo>
                    <a:pt x="16209" y="2594"/>
                    <a:pt x="16243" y="2560"/>
                    <a:pt x="16243" y="2492"/>
                  </a:cubicBezTo>
                  <a:cubicBezTo>
                    <a:pt x="16243" y="2458"/>
                    <a:pt x="16209" y="2424"/>
                    <a:pt x="16140" y="2424"/>
                  </a:cubicBezTo>
                  <a:close/>
                  <a:moveTo>
                    <a:pt x="72511" y="2424"/>
                  </a:moveTo>
                  <a:cubicBezTo>
                    <a:pt x="72443" y="2424"/>
                    <a:pt x="72409" y="2458"/>
                    <a:pt x="72409" y="2526"/>
                  </a:cubicBezTo>
                  <a:cubicBezTo>
                    <a:pt x="72409" y="2560"/>
                    <a:pt x="72443" y="2594"/>
                    <a:pt x="72511" y="2594"/>
                  </a:cubicBezTo>
                  <a:lnTo>
                    <a:pt x="72614" y="2628"/>
                  </a:lnTo>
                  <a:cubicBezTo>
                    <a:pt x="72648" y="2628"/>
                    <a:pt x="72682" y="2594"/>
                    <a:pt x="72716" y="2526"/>
                  </a:cubicBezTo>
                  <a:cubicBezTo>
                    <a:pt x="72716" y="2492"/>
                    <a:pt x="72682" y="2458"/>
                    <a:pt x="72614" y="2458"/>
                  </a:cubicBezTo>
                  <a:lnTo>
                    <a:pt x="72511" y="2424"/>
                  </a:lnTo>
                  <a:close/>
                  <a:moveTo>
                    <a:pt x="15458" y="2492"/>
                  </a:moveTo>
                  <a:cubicBezTo>
                    <a:pt x="15424" y="2492"/>
                    <a:pt x="15390" y="2526"/>
                    <a:pt x="15390" y="2594"/>
                  </a:cubicBezTo>
                  <a:cubicBezTo>
                    <a:pt x="15390" y="2628"/>
                    <a:pt x="15424" y="2663"/>
                    <a:pt x="15492" y="2663"/>
                  </a:cubicBezTo>
                  <a:lnTo>
                    <a:pt x="15594" y="2663"/>
                  </a:lnTo>
                  <a:cubicBezTo>
                    <a:pt x="15663" y="2663"/>
                    <a:pt x="15697" y="2594"/>
                    <a:pt x="15663" y="2560"/>
                  </a:cubicBezTo>
                  <a:cubicBezTo>
                    <a:pt x="15663" y="2526"/>
                    <a:pt x="15628" y="2492"/>
                    <a:pt x="15594" y="2492"/>
                  </a:cubicBezTo>
                  <a:close/>
                  <a:moveTo>
                    <a:pt x="73044" y="2479"/>
                  </a:moveTo>
                  <a:cubicBezTo>
                    <a:pt x="73007" y="2479"/>
                    <a:pt x="72989" y="2510"/>
                    <a:pt x="72989" y="2560"/>
                  </a:cubicBezTo>
                  <a:cubicBezTo>
                    <a:pt x="72989" y="2594"/>
                    <a:pt x="73023" y="2628"/>
                    <a:pt x="73057" y="2663"/>
                  </a:cubicBezTo>
                  <a:lnTo>
                    <a:pt x="73194" y="2663"/>
                  </a:lnTo>
                  <a:cubicBezTo>
                    <a:pt x="73228" y="2663"/>
                    <a:pt x="73262" y="2628"/>
                    <a:pt x="73262" y="2560"/>
                  </a:cubicBezTo>
                  <a:cubicBezTo>
                    <a:pt x="73262" y="2526"/>
                    <a:pt x="73228" y="2492"/>
                    <a:pt x="73194" y="2492"/>
                  </a:cubicBezTo>
                  <a:lnTo>
                    <a:pt x="73092" y="2492"/>
                  </a:lnTo>
                  <a:cubicBezTo>
                    <a:pt x="73073" y="2483"/>
                    <a:pt x="73057" y="2479"/>
                    <a:pt x="73044" y="2479"/>
                  </a:cubicBezTo>
                  <a:close/>
                  <a:moveTo>
                    <a:pt x="73638" y="2526"/>
                  </a:moveTo>
                  <a:cubicBezTo>
                    <a:pt x="73603" y="2526"/>
                    <a:pt x="73569" y="2560"/>
                    <a:pt x="73569" y="2594"/>
                  </a:cubicBezTo>
                  <a:cubicBezTo>
                    <a:pt x="73569" y="2628"/>
                    <a:pt x="73603" y="2697"/>
                    <a:pt x="73638" y="2697"/>
                  </a:cubicBezTo>
                  <a:lnTo>
                    <a:pt x="73774" y="2697"/>
                  </a:lnTo>
                  <a:cubicBezTo>
                    <a:pt x="73808" y="2697"/>
                    <a:pt x="73842" y="2663"/>
                    <a:pt x="73842" y="2628"/>
                  </a:cubicBezTo>
                  <a:cubicBezTo>
                    <a:pt x="73842" y="2560"/>
                    <a:pt x="73808" y="2526"/>
                    <a:pt x="73774" y="2526"/>
                  </a:cubicBezTo>
                  <a:close/>
                  <a:moveTo>
                    <a:pt x="15014" y="2526"/>
                  </a:moveTo>
                  <a:lnTo>
                    <a:pt x="14912" y="2560"/>
                  </a:lnTo>
                  <a:cubicBezTo>
                    <a:pt x="14844" y="2560"/>
                    <a:pt x="14809" y="2594"/>
                    <a:pt x="14809" y="2663"/>
                  </a:cubicBezTo>
                  <a:cubicBezTo>
                    <a:pt x="14844" y="2697"/>
                    <a:pt x="14878" y="2731"/>
                    <a:pt x="14912" y="2731"/>
                  </a:cubicBezTo>
                  <a:lnTo>
                    <a:pt x="15014" y="2697"/>
                  </a:lnTo>
                  <a:cubicBezTo>
                    <a:pt x="15082" y="2697"/>
                    <a:pt x="15117" y="2663"/>
                    <a:pt x="15117" y="2628"/>
                  </a:cubicBezTo>
                  <a:cubicBezTo>
                    <a:pt x="15117" y="2560"/>
                    <a:pt x="15048" y="2526"/>
                    <a:pt x="15014" y="2526"/>
                  </a:cubicBezTo>
                  <a:close/>
                  <a:moveTo>
                    <a:pt x="74218" y="2560"/>
                  </a:moveTo>
                  <a:cubicBezTo>
                    <a:pt x="74184" y="2560"/>
                    <a:pt x="74149" y="2594"/>
                    <a:pt x="74115" y="2628"/>
                  </a:cubicBezTo>
                  <a:cubicBezTo>
                    <a:pt x="74115" y="2697"/>
                    <a:pt x="74149" y="2731"/>
                    <a:pt x="74218" y="2731"/>
                  </a:cubicBezTo>
                  <a:lnTo>
                    <a:pt x="74320" y="2731"/>
                  </a:lnTo>
                  <a:cubicBezTo>
                    <a:pt x="74388" y="2731"/>
                    <a:pt x="74422" y="2697"/>
                    <a:pt x="74422" y="2663"/>
                  </a:cubicBezTo>
                  <a:cubicBezTo>
                    <a:pt x="74422" y="2628"/>
                    <a:pt x="74388" y="2560"/>
                    <a:pt x="74320" y="2560"/>
                  </a:cubicBezTo>
                  <a:close/>
                  <a:moveTo>
                    <a:pt x="74798" y="2594"/>
                  </a:moveTo>
                  <a:cubicBezTo>
                    <a:pt x="74729" y="2594"/>
                    <a:pt x="74695" y="2628"/>
                    <a:pt x="74695" y="2697"/>
                  </a:cubicBezTo>
                  <a:cubicBezTo>
                    <a:pt x="74695" y="2731"/>
                    <a:pt x="74729" y="2765"/>
                    <a:pt x="74764" y="2765"/>
                  </a:cubicBezTo>
                  <a:lnTo>
                    <a:pt x="74900" y="2765"/>
                  </a:lnTo>
                  <a:cubicBezTo>
                    <a:pt x="74934" y="2765"/>
                    <a:pt x="74968" y="2731"/>
                    <a:pt x="75002" y="2697"/>
                  </a:cubicBezTo>
                  <a:cubicBezTo>
                    <a:pt x="75002" y="2663"/>
                    <a:pt x="74968" y="2628"/>
                    <a:pt x="74900" y="2594"/>
                  </a:cubicBezTo>
                  <a:close/>
                  <a:moveTo>
                    <a:pt x="14434" y="2594"/>
                  </a:moveTo>
                  <a:lnTo>
                    <a:pt x="14332" y="2628"/>
                  </a:lnTo>
                  <a:cubicBezTo>
                    <a:pt x="14298" y="2628"/>
                    <a:pt x="14263" y="2663"/>
                    <a:pt x="14263" y="2697"/>
                  </a:cubicBezTo>
                  <a:cubicBezTo>
                    <a:pt x="14263" y="2765"/>
                    <a:pt x="14298" y="2799"/>
                    <a:pt x="14332" y="2799"/>
                  </a:cubicBezTo>
                  <a:lnTo>
                    <a:pt x="14468" y="2765"/>
                  </a:lnTo>
                  <a:cubicBezTo>
                    <a:pt x="14502" y="2765"/>
                    <a:pt x="14536" y="2731"/>
                    <a:pt x="14536" y="2697"/>
                  </a:cubicBezTo>
                  <a:cubicBezTo>
                    <a:pt x="14536" y="2628"/>
                    <a:pt x="14502" y="2594"/>
                    <a:pt x="14434" y="2594"/>
                  </a:cubicBezTo>
                  <a:close/>
                  <a:moveTo>
                    <a:pt x="13752" y="2663"/>
                  </a:moveTo>
                  <a:cubicBezTo>
                    <a:pt x="13718" y="2697"/>
                    <a:pt x="13683" y="2731"/>
                    <a:pt x="13683" y="2765"/>
                  </a:cubicBezTo>
                  <a:cubicBezTo>
                    <a:pt x="13683" y="2799"/>
                    <a:pt x="13718" y="2833"/>
                    <a:pt x="13752" y="2833"/>
                  </a:cubicBezTo>
                  <a:lnTo>
                    <a:pt x="13888" y="2833"/>
                  </a:lnTo>
                  <a:cubicBezTo>
                    <a:pt x="13922" y="2833"/>
                    <a:pt x="13956" y="2799"/>
                    <a:pt x="13956" y="2731"/>
                  </a:cubicBezTo>
                  <a:cubicBezTo>
                    <a:pt x="13956" y="2697"/>
                    <a:pt x="13922" y="2663"/>
                    <a:pt x="13888" y="2663"/>
                  </a:cubicBezTo>
                  <a:close/>
                  <a:moveTo>
                    <a:pt x="75378" y="2628"/>
                  </a:moveTo>
                  <a:cubicBezTo>
                    <a:pt x="75310" y="2628"/>
                    <a:pt x="75275" y="2663"/>
                    <a:pt x="75275" y="2731"/>
                  </a:cubicBezTo>
                  <a:cubicBezTo>
                    <a:pt x="75275" y="2765"/>
                    <a:pt x="75310" y="2799"/>
                    <a:pt x="75344" y="2799"/>
                  </a:cubicBezTo>
                  <a:lnTo>
                    <a:pt x="75480" y="2833"/>
                  </a:lnTo>
                  <a:cubicBezTo>
                    <a:pt x="75514" y="2833"/>
                    <a:pt x="75548" y="2799"/>
                    <a:pt x="75548" y="2731"/>
                  </a:cubicBezTo>
                  <a:cubicBezTo>
                    <a:pt x="75548" y="2697"/>
                    <a:pt x="75514" y="2663"/>
                    <a:pt x="75480" y="2663"/>
                  </a:cubicBezTo>
                  <a:lnTo>
                    <a:pt x="75378" y="2628"/>
                  </a:lnTo>
                  <a:close/>
                  <a:moveTo>
                    <a:pt x="75904" y="2687"/>
                  </a:moveTo>
                  <a:cubicBezTo>
                    <a:pt x="75878" y="2687"/>
                    <a:pt x="75856" y="2737"/>
                    <a:pt x="75856" y="2765"/>
                  </a:cubicBezTo>
                  <a:cubicBezTo>
                    <a:pt x="75856" y="2799"/>
                    <a:pt x="75890" y="2867"/>
                    <a:pt x="75924" y="2867"/>
                  </a:cubicBezTo>
                  <a:lnTo>
                    <a:pt x="76026" y="2867"/>
                  </a:lnTo>
                  <a:cubicBezTo>
                    <a:pt x="76094" y="2867"/>
                    <a:pt x="76129" y="2833"/>
                    <a:pt x="76129" y="2799"/>
                  </a:cubicBezTo>
                  <a:cubicBezTo>
                    <a:pt x="76129" y="2731"/>
                    <a:pt x="76094" y="2697"/>
                    <a:pt x="76060" y="2697"/>
                  </a:cubicBezTo>
                  <a:lnTo>
                    <a:pt x="75924" y="2697"/>
                  </a:lnTo>
                  <a:cubicBezTo>
                    <a:pt x="75917" y="2690"/>
                    <a:pt x="75911" y="2687"/>
                    <a:pt x="75904" y="2687"/>
                  </a:cubicBezTo>
                  <a:close/>
                  <a:moveTo>
                    <a:pt x="13206" y="2731"/>
                  </a:moveTo>
                  <a:cubicBezTo>
                    <a:pt x="13137" y="2731"/>
                    <a:pt x="13103" y="2799"/>
                    <a:pt x="13103" y="2833"/>
                  </a:cubicBezTo>
                  <a:cubicBezTo>
                    <a:pt x="13103" y="2867"/>
                    <a:pt x="13172" y="2901"/>
                    <a:pt x="13206" y="2901"/>
                  </a:cubicBezTo>
                  <a:lnTo>
                    <a:pt x="13308" y="2901"/>
                  </a:lnTo>
                  <a:cubicBezTo>
                    <a:pt x="13376" y="2901"/>
                    <a:pt x="13410" y="2833"/>
                    <a:pt x="13410" y="2799"/>
                  </a:cubicBezTo>
                  <a:cubicBezTo>
                    <a:pt x="13410" y="2765"/>
                    <a:pt x="13342" y="2731"/>
                    <a:pt x="13308" y="2731"/>
                  </a:cubicBezTo>
                  <a:close/>
                  <a:moveTo>
                    <a:pt x="76504" y="2731"/>
                  </a:moveTo>
                  <a:cubicBezTo>
                    <a:pt x="76470" y="2731"/>
                    <a:pt x="76402" y="2765"/>
                    <a:pt x="76402" y="2799"/>
                  </a:cubicBezTo>
                  <a:cubicBezTo>
                    <a:pt x="76402" y="2867"/>
                    <a:pt x="76436" y="2901"/>
                    <a:pt x="76504" y="2901"/>
                  </a:cubicBezTo>
                  <a:lnTo>
                    <a:pt x="76606" y="2901"/>
                  </a:lnTo>
                  <a:cubicBezTo>
                    <a:pt x="76674" y="2901"/>
                    <a:pt x="76709" y="2867"/>
                    <a:pt x="76709" y="2833"/>
                  </a:cubicBezTo>
                  <a:cubicBezTo>
                    <a:pt x="76709" y="2765"/>
                    <a:pt x="76674" y="2731"/>
                    <a:pt x="76606" y="2731"/>
                  </a:cubicBezTo>
                  <a:close/>
                  <a:moveTo>
                    <a:pt x="77084" y="2765"/>
                  </a:moveTo>
                  <a:cubicBezTo>
                    <a:pt x="77016" y="2765"/>
                    <a:pt x="76982" y="2799"/>
                    <a:pt x="76982" y="2833"/>
                  </a:cubicBezTo>
                  <a:cubicBezTo>
                    <a:pt x="76982" y="2901"/>
                    <a:pt x="77016" y="2936"/>
                    <a:pt x="77050" y="2936"/>
                  </a:cubicBezTo>
                  <a:lnTo>
                    <a:pt x="77186" y="2936"/>
                  </a:lnTo>
                  <a:cubicBezTo>
                    <a:pt x="77220" y="2936"/>
                    <a:pt x="77255" y="2901"/>
                    <a:pt x="77255" y="2867"/>
                  </a:cubicBezTo>
                  <a:cubicBezTo>
                    <a:pt x="77289" y="2833"/>
                    <a:pt x="77255" y="2765"/>
                    <a:pt x="77186" y="2765"/>
                  </a:cubicBezTo>
                  <a:close/>
                  <a:moveTo>
                    <a:pt x="12626" y="2799"/>
                  </a:moveTo>
                  <a:cubicBezTo>
                    <a:pt x="12557" y="2799"/>
                    <a:pt x="12523" y="2833"/>
                    <a:pt x="12557" y="2901"/>
                  </a:cubicBezTo>
                  <a:cubicBezTo>
                    <a:pt x="12557" y="2936"/>
                    <a:pt x="12591" y="2970"/>
                    <a:pt x="12626" y="2970"/>
                  </a:cubicBezTo>
                  <a:lnTo>
                    <a:pt x="12762" y="2970"/>
                  </a:lnTo>
                  <a:cubicBezTo>
                    <a:pt x="12796" y="2936"/>
                    <a:pt x="12830" y="2901"/>
                    <a:pt x="12830" y="2867"/>
                  </a:cubicBezTo>
                  <a:cubicBezTo>
                    <a:pt x="12830" y="2833"/>
                    <a:pt x="12796" y="2799"/>
                    <a:pt x="12728" y="2799"/>
                  </a:cubicBezTo>
                  <a:close/>
                  <a:moveTo>
                    <a:pt x="77630" y="2799"/>
                  </a:moveTo>
                  <a:cubicBezTo>
                    <a:pt x="77596" y="2799"/>
                    <a:pt x="77562" y="2833"/>
                    <a:pt x="77562" y="2901"/>
                  </a:cubicBezTo>
                  <a:cubicBezTo>
                    <a:pt x="77562" y="2936"/>
                    <a:pt x="77596" y="2970"/>
                    <a:pt x="77630" y="2970"/>
                  </a:cubicBezTo>
                  <a:lnTo>
                    <a:pt x="77732" y="3004"/>
                  </a:lnTo>
                  <a:lnTo>
                    <a:pt x="77766" y="3004"/>
                  </a:lnTo>
                  <a:cubicBezTo>
                    <a:pt x="77801" y="3004"/>
                    <a:pt x="77835" y="2970"/>
                    <a:pt x="77835" y="2901"/>
                  </a:cubicBezTo>
                  <a:cubicBezTo>
                    <a:pt x="77835" y="2867"/>
                    <a:pt x="77801" y="2833"/>
                    <a:pt x="77766" y="2833"/>
                  </a:cubicBezTo>
                  <a:lnTo>
                    <a:pt x="77630" y="2799"/>
                  </a:lnTo>
                  <a:close/>
                  <a:moveTo>
                    <a:pt x="12182" y="2833"/>
                  </a:moveTo>
                  <a:lnTo>
                    <a:pt x="12045" y="2867"/>
                  </a:lnTo>
                  <a:cubicBezTo>
                    <a:pt x="12011" y="2867"/>
                    <a:pt x="11977" y="2901"/>
                    <a:pt x="11977" y="2970"/>
                  </a:cubicBezTo>
                  <a:cubicBezTo>
                    <a:pt x="11977" y="3004"/>
                    <a:pt x="12011" y="3038"/>
                    <a:pt x="12045" y="3038"/>
                  </a:cubicBezTo>
                  <a:lnTo>
                    <a:pt x="12080" y="3038"/>
                  </a:lnTo>
                  <a:lnTo>
                    <a:pt x="12182" y="3004"/>
                  </a:lnTo>
                  <a:cubicBezTo>
                    <a:pt x="12216" y="3004"/>
                    <a:pt x="12250" y="2970"/>
                    <a:pt x="12250" y="2936"/>
                  </a:cubicBezTo>
                  <a:cubicBezTo>
                    <a:pt x="12250" y="2867"/>
                    <a:pt x="12216" y="2833"/>
                    <a:pt x="12182" y="2833"/>
                  </a:cubicBezTo>
                  <a:close/>
                  <a:moveTo>
                    <a:pt x="78183" y="2854"/>
                  </a:moveTo>
                  <a:cubicBezTo>
                    <a:pt x="78160" y="2854"/>
                    <a:pt x="78142" y="2886"/>
                    <a:pt x="78142" y="2936"/>
                  </a:cubicBezTo>
                  <a:cubicBezTo>
                    <a:pt x="78108" y="2970"/>
                    <a:pt x="78142" y="3004"/>
                    <a:pt x="78210" y="3038"/>
                  </a:cubicBezTo>
                  <a:lnTo>
                    <a:pt x="78312" y="3038"/>
                  </a:lnTo>
                  <a:cubicBezTo>
                    <a:pt x="78381" y="3038"/>
                    <a:pt x="78415" y="3004"/>
                    <a:pt x="78415" y="2936"/>
                  </a:cubicBezTo>
                  <a:cubicBezTo>
                    <a:pt x="78415" y="2901"/>
                    <a:pt x="78381" y="2867"/>
                    <a:pt x="78347" y="2867"/>
                  </a:cubicBezTo>
                  <a:lnTo>
                    <a:pt x="78210" y="2867"/>
                  </a:lnTo>
                  <a:cubicBezTo>
                    <a:pt x="78201" y="2858"/>
                    <a:pt x="78192" y="2854"/>
                    <a:pt x="78183" y="2854"/>
                  </a:cubicBezTo>
                  <a:close/>
                  <a:moveTo>
                    <a:pt x="78790" y="2901"/>
                  </a:moveTo>
                  <a:cubicBezTo>
                    <a:pt x="78722" y="2901"/>
                    <a:pt x="78688" y="2936"/>
                    <a:pt x="78688" y="2970"/>
                  </a:cubicBezTo>
                  <a:cubicBezTo>
                    <a:pt x="78688" y="3004"/>
                    <a:pt x="78722" y="3072"/>
                    <a:pt x="78790" y="3072"/>
                  </a:cubicBezTo>
                  <a:lnTo>
                    <a:pt x="78892" y="3072"/>
                  </a:lnTo>
                  <a:cubicBezTo>
                    <a:pt x="78927" y="3072"/>
                    <a:pt x="78995" y="3038"/>
                    <a:pt x="78995" y="3004"/>
                  </a:cubicBezTo>
                  <a:cubicBezTo>
                    <a:pt x="78995" y="2936"/>
                    <a:pt x="78961" y="2901"/>
                    <a:pt x="78892" y="2901"/>
                  </a:cubicBezTo>
                  <a:close/>
                  <a:moveTo>
                    <a:pt x="11602" y="2901"/>
                  </a:moveTo>
                  <a:lnTo>
                    <a:pt x="11500" y="2936"/>
                  </a:lnTo>
                  <a:cubicBezTo>
                    <a:pt x="11431" y="2936"/>
                    <a:pt x="11397" y="2970"/>
                    <a:pt x="11397" y="3004"/>
                  </a:cubicBezTo>
                  <a:cubicBezTo>
                    <a:pt x="11397" y="3072"/>
                    <a:pt x="11431" y="3106"/>
                    <a:pt x="11500" y="3106"/>
                  </a:cubicBezTo>
                  <a:lnTo>
                    <a:pt x="11602" y="3072"/>
                  </a:lnTo>
                  <a:cubicBezTo>
                    <a:pt x="11670" y="3072"/>
                    <a:pt x="11704" y="3038"/>
                    <a:pt x="11704" y="2970"/>
                  </a:cubicBezTo>
                  <a:cubicBezTo>
                    <a:pt x="11670" y="2936"/>
                    <a:pt x="11636" y="2901"/>
                    <a:pt x="11602" y="2901"/>
                  </a:cubicBezTo>
                  <a:close/>
                  <a:moveTo>
                    <a:pt x="79370" y="2936"/>
                  </a:moveTo>
                  <a:cubicBezTo>
                    <a:pt x="79302" y="2936"/>
                    <a:pt x="79268" y="2970"/>
                    <a:pt x="79268" y="3004"/>
                  </a:cubicBezTo>
                  <a:cubicBezTo>
                    <a:pt x="79268" y="3072"/>
                    <a:pt x="79302" y="3106"/>
                    <a:pt x="79336" y="3106"/>
                  </a:cubicBezTo>
                  <a:lnTo>
                    <a:pt x="79473" y="3106"/>
                  </a:lnTo>
                  <a:cubicBezTo>
                    <a:pt x="79507" y="3106"/>
                    <a:pt x="79541" y="3072"/>
                    <a:pt x="79541" y="3038"/>
                  </a:cubicBezTo>
                  <a:cubicBezTo>
                    <a:pt x="79541" y="3004"/>
                    <a:pt x="79507" y="2936"/>
                    <a:pt x="79473" y="2936"/>
                  </a:cubicBezTo>
                  <a:close/>
                  <a:moveTo>
                    <a:pt x="10919" y="2970"/>
                  </a:moveTo>
                  <a:cubicBezTo>
                    <a:pt x="10851" y="3004"/>
                    <a:pt x="10817" y="3038"/>
                    <a:pt x="10851" y="3072"/>
                  </a:cubicBezTo>
                  <a:cubicBezTo>
                    <a:pt x="10851" y="3106"/>
                    <a:pt x="10885" y="3140"/>
                    <a:pt x="10919" y="3140"/>
                  </a:cubicBezTo>
                  <a:lnTo>
                    <a:pt x="11056" y="3140"/>
                  </a:lnTo>
                  <a:cubicBezTo>
                    <a:pt x="11090" y="3140"/>
                    <a:pt x="11124" y="3106"/>
                    <a:pt x="11124" y="3038"/>
                  </a:cubicBezTo>
                  <a:cubicBezTo>
                    <a:pt x="11124" y="3004"/>
                    <a:pt x="11090" y="2970"/>
                    <a:pt x="11022" y="2970"/>
                  </a:cubicBezTo>
                  <a:close/>
                  <a:moveTo>
                    <a:pt x="79916" y="2970"/>
                  </a:moveTo>
                  <a:cubicBezTo>
                    <a:pt x="79882" y="2970"/>
                    <a:pt x="79848" y="3004"/>
                    <a:pt x="79848" y="3072"/>
                  </a:cubicBezTo>
                  <a:cubicBezTo>
                    <a:pt x="79848" y="3106"/>
                    <a:pt x="79882" y="3140"/>
                    <a:pt x="79916" y="3140"/>
                  </a:cubicBezTo>
                  <a:lnTo>
                    <a:pt x="80053" y="3140"/>
                  </a:lnTo>
                  <a:cubicBezTo>
                    <a:pt x="80087" y="3140"/>
                    <a:pt x="80121" y="3106"/>
                    <a:pt x="80121" y="3072"/>
                  </a:cubicBezTo>
                  <a:cubicBezTo>
                    <a:pt x="80121" y="3038"/>
                    <a:pt x="80087" y="3004"/>
                    <a:pt x="80053" y="2970"/>
                  </a:cubicBezTo>
                  <a:close/>
                  <a:moveTo>
                    <a:pt x="10339" y="3038"/>
                  </a:moveTo>
                  <a:cubicBezTo>
                    <a:pt x="10305" y="3038"/>
                    <a:pt x="10271" y="3106"/>
                    <a:pt x="10271" y="3140"/>
                  </a:cubicBezTo>
                  <a:cubicBezTo>
                    <a:pt x="10271" y="3174"/>
                    <a:pt x="10305" y="3209"/>
                    <a:pt x="10339" y="3209"/>
                  </a:cubicBezTo>
                  <a:lnTo>
                    <a:pt x="10476" y="3209"/>
                  </a:lnTo>
                  <a:cubicBezTo>
                    <a:pt x="10510" y="3209"/>
                    <a:pt x="10544" y="3140"/>
                    <a:pt x="10544" y="3106"/>
                  </a:cubicBezTo>
                  <a:cubicBezTo>
                    <a:pt x="10544" y="3072"/>
                    <a:pt x="10510" y="3038"/>
                    <a:pt x="10442" y="3038"/>
                  </a:cubicBezTo>
                  <a:close/>
                  <a:moveTo>
                    <a:pt x="80496" y="3004"/>
                  </a:moveTo>
                  <a:cubicBezTo>
                    <a:pt x="80462" y="3004"/>
                    <a:pt x="80428" y="3038"/>
                    <a:pt x="80394" y="3106"/>
                  </a:cubicBezTo>
                  <a:cubicBezTo>
                    <a:pt x="80394" y="3140"/>
                    <a:pt x="80428" y="3174"/>
                    <a:pt x="80496" y="3174"/>
                  </a:cubicBezTo>
                  <a:lnTo>
                    <a:pt x="80599" y="3209"/>
                  </a:lnTo>
                  <a:cubicBezTo>
                    <a:pt x="80667" y="3209"/>
                    <a:pt x="80701" y="3174"/>
                    <a:pt x="80701" y="3106"/>
                  </a:cubicBezTo>
                  <a:cubicBezTo>
                    <a:pt x="80701" y="3072"/>
                    <a:pt x="80667" y="3038"/>
                    <a:pt x="80633" y="3038"/>
                  </a:cubicBezTo>
                  <a:lnTo>
                    <a:pt x="80496" y="3004"/>
                  </a:lnTo>
                  <a:close/>
                  <a:moveTo>
                    <a:pt x="81041" y="3063"/>
                  </a:moveTo>
                  <a:cubicBezTo>
                    <a:pt x="80996" y="3063"/>
                    <a:pt x="80974" y="3113"/>
                    <a:pt x="80974" y="3140"/>
                  </a:cubicBezTo>
                  <a:cubicBezTo>
                    <a:pt x="80974" y="3174"/>
                    <a:pt x="81008" y="3243"/>
                    <a:pt x="81076" y="3243"/>
                  </a:cubicBezTo>
                  <a:lnTo>
                    <a:pt x="81179" y="3243"/>
                  </a:lnTo>
                  <a:cubicBezTo>
                    <a:pt x="81213" y="3243"/>
                    <a:pt x="81247" y="3209"/>
                    <a:pt x="81281" y="3174"/>
                  </a:cubicBezTo>
                  <a:cubicBezTo>
                    <a:pt x="81281" y="3106"/>
                    <a:pt x="81247" y="3072"/>
                    <a:pt x="81179" y="3072"/>
                  </a:cubicBezTo>
                  <a:lnTo>
                    <a:pt x="81076" y="3072"/>
                  </a:lnTo>
                  <a:cubicBezTo>
                    <a:pt x="81063" y="3066"/>
                    <a:pt x="81052" y="3063"/>
                    <a:pt x="81041" y="3063"/>
                  </a:cubicBezTo>
                  <a:close/>
                  <a:moveTo>
                    <a:pt x="9759" y="3106"/>
                  </a:moveTo>
                  <a:cubicBezTo>
                    <a:pt x="9725" y="3106"/>
                    <a:pt x="9691" y="3140"/>
                    <a:pt x="9691" y="3209"/>
                  </a:cubicBezTo>
                  <a:cubicBezTo>
                    <a:pt x="9691" y="3243"/>
                    <a:pt x="9725" y="3277"/>
                    <a:pt x="9793" y="3277"/>
                  </a:cubicBezTo>
                  <a:lnTo>
                    <a:pt x="9896" y="3277"/>
                  </a:lnTo>
                  <a:cubicBezTo>
                    <a:pt x="9964" y="3243"/>
                    <a:pt x="9998" y="3209"/>
                    <a:pt x="9998" y="3174"/>
                  </a:cubicBezTo>
                  <a:cubicBezTo>
                    <a:pt x="9964" y="3106"/>
                    <a:pt x="9930" y="3106"/>
                    <a:pt x="9896" y="3106"/>
                  </a:cubicBezTo>
                  <a:close/>
                  <a:moveTo>
                    <a:pt x="81656" y="3106"/>
                  </a:moveTo>
                  <a:cubicBezTo>
                    <a:pt x="81588" y="3106"/>
                    <a:pt x="81554" y="3140"/>
                    <a:pt x="81554" y="3174"/>
                  </a:cubicBezTo>
                  <a:cubicBezTo>
                    <a:pt x="81554" y="3243"/>
                    <a:pt x="81588" y="3277"/>
                    <a:pt x="81622" y="3277"/>
                  </a:cubicBezTo>
                  <a:lnTo>
                    <a:pt x="81759" y="3277"/>
                  </a:lnTo>
                  <a:cubicBezTo>
                    <a:pt x="81793" y="3277"/>
                    <a:pt x="81827" y="3243"/>
                    <a:pt x="81827" y="3209"/>
                  </a:cubicBezTo>
                  <a:cubicBezTo>
                    <a:pt x="81827" y="3140"/>
                    <a:pt x="81793" y="3106"/>
                    <a:pt x="81759" y="3106"/>
                  </a:cubicBezTo>
                  <a:close/>
                  <a:moveTo>
                    <a:pt x="82202" y="3140"/>
                  </a:moveTo>
                  <a:cubicBezTo>
                    <a:pt x="82168" y="3140"/>
                    <a:pt x="82134" y="3174"/>
                    <a:pt x="82134" y="3209"/>
                  </a:cubicBezTo>
                  <a:cubicBezTo>
                    <a:pt x="82134" y="3277"/>
                    <a:pt x="82168" y="3311"/>
                    <a:pt x="82202" y="3311"/>
                  </a:cubicBezTo>
                  <a:lnTo>
                    <a:pt x="82339" y="3311"/>
                  </a:lnTo>
                  <a:cubicBezTo>
                    <a:pt x="82373" y="3311"/>
                    <a:pt x="82407" y="3277"/>
                    <a:pt x="82407" y="3243"/>
                  </a:cubicBezTo>
                  <a:cubicBezTo>
                    <a:pt x="82407" y="3209"/>
                    <a:pt x="82373" y="3140"/>
                    <a:pt x="82339" y="3140"/>
                  </a:cubicBezTo>
                  <a:close/>
                  <a:moveTo>
                    <a:pt x="9316" y="3140"/>
                  </a:moveTo>
                  <a:lnTo>
                    <a:pt x="9213" y="3174"/>
                  </a:lnTo>
                  <a:cubicBezTo>
                    <a:pt x="9145" y="3174"/>
                    <a:pt x="9111" y="3209"/>
                    <a:pt x="9145" y="3243"/>
                  </a:cubicBezTo>
                  <a:cubicBezTo>
                    <a:pt x="9145" y="3311"/>
                    <a:pt x="9179" y="3345"/>
                    <a:pt x="9213" y="3345"/>
                  </a:cubicBezTo>
                  <a:lnTo>
                    <a:pt x="9350" y="3311"/>
                  </a:lnTo>
                  <a:cubicBezTo>
                    <a:pt x="9384" y="3311"/>
                    <a:pt x="9418" y="3277"/>
                    <a:pt x="9418" y="3243"/>
                  </a:cubicBezTo>
                  <a:cubicBezTo>
                    <a:pt x="9418" y="3174"/>
                    <a:pt x="9350" y="3140"/>
                    <a:pt x="9316" y="3140"/>
                  </a:cubicBezTo>
                  <a:close/>
                  <a:moveTo>
                    <a:pt x="82783" y="3174"/>
                  </a:moveTo>
                  <a:cubicBezTo>
                    <a:pt x="82748" y="3174"/>
                    <a:pt x="82714" y="3209"/>
                    <a:pt x="82680" y="3277"/>
                  </a:cubicBezTo>
                  <a:cubicBezTo>
                    <a:pt x="82680" y="3311"/>
                    <a:pt x="82714" y="3345"/>
                    <a:pt x="82783" y="3345"/>
                  </a:cubicBezTo>
                  <a:lnTo>
                    <a:pt x="82885" y="3379"/>
                  </a:lnTo>
                  <a:cubicBezTo>
                    <a:pt x="82953" y="3379"/>
                    <a:pt x="82987" y="3345"/>
                    <a:pt x="82987" y="3277"/>
                  </a:cubicBezTo>
                  <a:cubicBezTo>
                    <a:pt x="82987" y="3243"/>
                    <a:pt x="82953" y="3209"/>
                    <a:pt x="82885" y="3209"/>
                  </a:cubicBezTo>
                  <a:lnTo>
                    <a:pt x="82783" y="3174"/>
                  </a:lnTo>
                  <a:close/>
                  <a:moveTo>
                    <a:pt x="8633" y="3209"/>
                  </a:moveTo>
                  <a:cubicBezTo>
                    <a:pt x="8599" y="3243"/>
                    <a:pt x="8565" y="3277"/>
                    <a:pt x="8565" y="3311"/>
                  </a:cubicBezTo>
                  <a:cubicBezTo>
                    <a:pt x="8565" y="3379"/>
                    <a:pt x="8599" y="3413"/>
                    <a:pt x="8633" y="3413"/>
                  </a:cubicBezTo>
                  <a:cubicBezTo>
                    <a:pt x="8633" y="3413"/>
                    <a:pt x="8667" y="3413"/>
                    <a:pt x="8667" y="3379"/>
                  </a:cubicBezTo>
                  <a:lnTo>
                    <a:pt x="8770" y="3379"/>
                  </a:lnTo>
                  <a:cubicBezTo>
                    <a:pt x="8804" y="3379"/>
                    <a:pt x="8838" y="3345"/>
                    <a:pt x="8838" y="3277"/>
                  </a:cubicBezTo>
                  <a:cubicBezTo>
                    <a:pt x="8838" y="3243"/>
                    <a:pt x="8804" y="3209"/>
                    <a:pt x="8736" y="3209"/>
                  </a:cubicBezTo>
                  <a:close/>
                  <a:moveTo>
                    <a:pt x="83315" y="3229"/>
                  </a:moveTo>
                  <a:cubicBezTo>
                    <a:pt x="83279" y="3229"/>
                    <a:pt x="83260" y="3261"/>
                    <a:pt x="83260" y="3311"/>
                  </a:cubicBezTo>
                  <a:cubicBezTo>
                    <a:pt x="83260" y="3345"/>
                    <a:pt x="83294" y="3379"/>
                    <a:pt x="83328" y="3413"/>
                  </a:cubicBezTo>
                  <a:lnTo>
                    <a:pt x="83465" y="3413"/>
                  </a:lnTo>
                  <a:cubicBezTo>
                    <a:pt x="83499" y="3413"/>
                    <a:pt x="83533" y="3379"/>
                    <a:pt x="83567" y="3311"/>
                  </a:cubicBezTo>
                  <a:cubicBezTo>
                    <a:pt x="83567" y="3277"/>
                    <a:pt x="83533" y="3243"/>
                    <a:pt x="83465" y="3243"/>
                  </a:cubicBezTo>
                  <a:lnTo>
                    <a:pt x="83363" y="3243"/>
                  </a:lnTo>
                  <a:cubicBezTo>
                    <a:pt x="83344" y="3233"/>
                    <a:pt x="83328" y="3229"/>
                    <a:pt x="83315" y="3229"/>
                  </a:cubicBezTo>
                  <a:close/>
                  <a:moveTo>
                    <a:pt x="8053" y="3277"/>
                  </a:moveTo>
                  <a:cubicBezTo>
                    <a:pt x="8019" y="3277"/>
                    <a:pt x="7985" y="3345"/>
                    <a:pt x="7985" y="3379"/>
                  </a:cubicBezTo>
                  <a:cubicBezTo>
                    <a:pt x="7985" y="3413"/>
                    <a:pt x="8019" y="3447"/>
                    <a:pt x="8087" y="3447"/>
                  </a:cubicBezTo>
                  <a:lnTo>
                    <a:pt x="8190" y="3447"/>
                  </a:lnTo>
                  <a:cubicBezTo>
                    <a:pt x="8258" y="3447"/>
                    <a:pt x="8292" y="3413"/>
                    <a:pt x="8292" y="3345"/>
                  </a:cubicBezTo>
                  <a:cubicBezTo>
                    <a:pt x="8258" y="3311"/>
                    <a:pt x="8224" y="3277"/>
                    <a:pt x="8190" y="3277"/>
                  </a:cubicBezTo>
                  <a:close/>
                  <a:moveTo>
                    <a:pt x="83943" y="3277"/>
                  </a:moveTo>
                  <a:cubicBezTo>
                    <a:pt x="83874" y="3277"/>
                    <a:pt x="83840" y="3311"/>
                    <a:pt x="83840" y="3345"/>
                  </a:cubicBezTo>
                  <a:cubicBezTo>
                    <a:pt x="83840" y="3379"/>
                    <a:pt x="83874" y="3447"/>
                    <a:pt x="83909" y="3447"/>
                  </a:cubicBezTo>
                  <a:lnTo>
                    <a:pt x="84045" y="3447"/>
                  </a:lnTo>
                  <a:cubicBezTo>
                    <a:pt x="84079" y="3447"/>
                    <a:pt x="84113" y="3413"/>
                    <a:pt x="84113" y="3379"/>
                  </a:cubicBezTo>
                  <a:cubicBezTo>
                    <a:pt x="84113" y="3311"/>
                    <a:pt x="84079" y="3277"/>
                    <a:pt x="84045" y="3277"/>
                  </a:cubicBezTo>
                  <a:close/>
                  <a:moveTo>
                    <a:pt x="84489" y="3311"/>
                  </a:moveTo>
                  <a:cubicBezTo>
                    <a:pt x="84455" y="3311"/>
                    <a:pt x="84420" y="3345"/>
                    <a:pt x="84420" y="3379"/>
                  </a:cubicBezTo>
                  <a:cubicBezTo>
                    <a:pt x="84420" y="3447"/>
                    <a:pt x="84455" y="3481"/>
                    <a:pt x="84489" y="3481"/>
                  </a:cubicBezTo>
                  <a:lnTo>
                    <a:pt x="84591" y="3481"/>
                  </a:lnTo>
                  <a:cubicBezTo>
                    <a:pt x="84659" y="3481"/>
                    <a:pt x="84693" y="3447"/>
                    <a:pt x="84693" y="3413"/>
                  </a:cubicBezTo>
                  <a:cubicBezTo>
                    <a:pt x="84693" y="3345"/>
                    <a:pt x="84659" y="3311"/>
                    <a:pt x="84625" y="3311"/>
                  </a:cubicBezTo>
                  <a:close/>
                  <a:moveTo>
                    <a:pt x="7507" y="3345"/>
                  </a:moveTo>
                  <a:cubicBezTo>
                    <a:pt x="7439" y="3345"/>
                    <a:pt x="7405" y="3379"/>
                    <a:pt x="7405" y="3447"/>
                  </a:cubicBezTo>
                  <a:cubicBezTo>
                    <a:pt x="7439" y="3481"/>
                    <a:pt x="7473" y="3516"/>
                    <a:pt x="7507" y="3516"/>
                  </a:cubicBezTo>
                  <a:lnTo>
                    <a:pt x="7644" y="3516"/>
                  </a:lnTo>
                  <a:cubicBezTo>
                    <a:pt x="7678" y="3516"/>
                    <a:pt x="7712" y="3447"/>
                    <a:pt x="7712" y="3413"/>
                  </a:cubicBezTo>
                  <a:cubicBezTo>
                    <a:pt x="7712" y="3379"/>
                    <a:pt x="7644" y="3345"/>
                    <a:pt x="7610" y="3345"/>
                  </a:cubicBezTo>
                  <a:close/>
                  <a:moveTo>
                    <a:pt x="85069" y="3345"/>
                  </a:moveTo>
                  <a:cubicBezTo>
                    <a:pt x="85035" y="3345"/>
                    <a:pt x="84966" y="3379"/>
                    <a:pt x="84966" y="3413"/>
                  </a:cubicBezTo>
                  <a:cubicBezTo>
                    <a:pt x="84966" y="3481"/>
                    <a:pt x="85001" y="3516"/>
                    <a:pt x="85069" y="3516"/>
                  </a:cubicBezTo>
                  <a:lnTo>
                    <a:pt x="85171" y="3516"/>
                  </a:lnTo>
                  <a:cubicBezTo>
                    <a:pt x="85239" y="3516"/>
                    <a:pt x="85274" y="3481"/>
                    <a:pt x="85274" y="3447"/>
                  </a:cubicBezTo>
                  <a:cubicBezTo>
                    <a:pt x="85274" y="3413"/>
                    <a:pt x="85239" y="3345"/>
                    <a:pt x="85171" y="3345"/>
                  </a:cubicBezTo>
                  <a:close/>
                  <a:moveTo>
                    <a:pt x="7029" y="3379"/>
                  </a:moveTo>
                  <a:lnTo>
                    <a:pt x="6927" y="3413"/>
                  </a:lnTo>
                  <a:cubicBezTo>
                    <a:pt x="6893" y="3413"/>
                    <a:pt x="6859" y="3447"/>
                    <a:pt x="6859" y="3516"/>
                  </a:cubicBezTo>
                  <a:cubicBezTo>
                    <a:pt x="6859" y="3550"/>
                    <a:pt x="6893" y="3584"/>
                    <a:pt x="6927" y="3584"/>
                  </a:cubicBezTo>
                  <a:lnTo>
                    <a:pt x="6961" y="3584"/>
                  </a:lnTo>
                  <a:lnTo>
                    <a:pt x="7064" y="3550"/>
                  </a:lnTo>
                  <a:cubicBezTo>
                    <a:pt x="7098" y="3550"/>
                    <a:pt x="7132" y="3516"/>
                    <a:pt x="7132" y="3481"/>
                  </a:cubicBezTo>
                  <a:cubicBezTo>
                    <a:pt x="7132" y="3413"/>
                    <a:pt x="7098" y="3379"/>
                    <a:pt x="7029" y="3379"/>
                  </a:cubicBezTo>
                  <a:close/>
                  <a:moveTo>
                    <a:pt x="85649" y="3379"/>
                  </a:moveTo>
                  <a:cubicBezTo>
                    <a:pt x="85581" y="3379"/>
                    <a:pt x="85546" y="3413"/>
                    <a:pt x="85546" y="3481"/>
                  </a:cubicBezTo>
                  <a:cubicBezTo>
                    <a:pt x="85546" y="3516"/>
                    <a:pt x="85581" y="3550"/>
                    <a:pt x="85615" y="3550"/>
                  </a:cubicBezTo>
                  <a:lnTo>
                    <a:pt x="85751" y="3584"/>
                  </a:lnTo>
                  <a:cubicBezTo>
                    <a:pt x="85785" y="3584"/>
                    <a:pt x="85819" y="3550"/>
                    <a:pt x="85819" y="3481"/>
                  </a:cubicBezTo>
                  <a:cubicBezTo>
                    <a:pt x="85854" y="3447"/>
                    <a:pt x="85819" y="3413"/>
                    <a:pt x="85751" y="3413"/>
                  </a:cubicBezTo>
                  <a:lnTo>
                    <a:pt x="85649" y="3379"/>
                  </a:lnTo>
                  <a:close/>
                  <a:moveTo>
                    <a:pt x="86194" y="3438"/>
                  </a:moveTo>
                  <a:cubicBezTo>
                    <a:pt x="86149" y="3438"/>
                    <a:pt x="86127" y="3488"/>
                    <a:pt x="86127" y="3516"/>
                  </a:cubicBezTo>
                  <a:cubicBezTo>
                    <a:pt x="86127" y="3550"/>
                    <a:pt x="86161" y="3618"/>
                    <a:pt x="86195" y="3618"/>
                  </a:cubicBezTo>
                  <a:lnTo>
                    <a:pt x="86331" y="3618"/>
                  </a:lnTo>
                  <a:cubicBezTo>
                    <a:pt x="86365" y="3618"/>
                    <a:pt x="86400" y="3584"/>
                    <a:pt x="86400" y="3550"/>
                  </a:cubicBezTo>
                  <a:cubicBezTo>
                    <a:pt x="86400" y="3481"/>
                    <a:pt x="86365" y="3447"/>
                    <a:pt x="86331" y="3447"/>
                  </a:cubicBezTo>
                  <a:lnTo>
                    <a:pt x="86229" y="3447"/>
                  </a:lnTo>
                  <a:cubicBezTo>
                    <a:pt x="86216" y="3441"/>
                    <a:pt x="86204" y="3438"/>
                    <a:pt x="86194" y="3438"/>
                  </a:cubicBezTo>
                  <a:close/>
                  <a:moveTo>
                    <a:pt x="6483" y="3447"/>
                  </a:moveTo>
                  <a:lnTo>
                    <a:pt x="6347" y="3481"/>
                  </a:lnTo>
                  <a:cubicBezTo>
                    <a:pt x="6313" y="3481"/>
                    <a:pt x="6279" y="3516"/>
                    <a:pt x="6279" y="3550"/>
                  </a:cubicBezTo>
                  <a:cubicBezTo>
                    <a:pt x="6279" y="3618"/>
                    <a:pt x="6313" y="3652"/>
                    <a:pt x="6381" y="3652"/>
                  </a:cubicBezTo>
                  <a:lnTo>
                    <a:pt x="6483" y="3618"/>
                  </a:lnTo>
                  <a:cubicBezTo>
                    <a:pt x="6552" y="3618"/>
                    <a:pt x="6586" y="3584"/>
                    <a:pt x="6552" y="3550"/>
                  </a:cubicBezTo>
                  <a:cubicBezTo>
                    <a:pt x="6552" y="3481"/>
                    <a:pt x="6518" y="3447"/>
                    <a:pt x="6483" y="3447"/>
                  </a:cubicBezTo>
                  <a:close/>
                  <a:moveTo>
                    <a:pt x="86775" y="3481"/>
                  </a:moveTo>
                  <a:cubicBezTo>
                    <a:pt x="86741" y="3481"/>
                    <a:pt x="86707" y="3516"/>
                    <a:pt x="86707" y="3550"/>
                  </a:cubicBezTo>
                  <a:cubicBezTo>
                    <a:pt x="86673" y="3618"/>
                    <a:pt x="86707" y="3652"/>
                    <a:pt x="86775" y="3652"/>
                  </a:cubicBezTo>
                  <a:lnTo>
                    <a:pt x="86877" y="3652"/>
                  </a:lnTo>
                  <a:cubicBezTo>
                    <a:pt x="86946" y="3652"/>
                    <a:pt x="86980" y="3618"/>
                    <a:pt x="86980" y="3584"/>
                  </a:cubicBezTo>
                  <a:cubicBezTo>
                    <a:pt x="86980" y="3516"/>
                    <a:pt x="86946" y="3481"/>
                    <a:pt x="86911" y="3481"/>
                  </a:cubicBezTo>
                  <a:close/>
                  <a:moveTo>
                    <a:pt x="5801" y="3516"/>
                  </a:moveTo>
                  <a:cubicBezTo>
                    <a:pt x="5733" y="3550"/>
                    <a:pt x="5699" y="3584"/>
                    <a:pt x="5699" y="3618"/>
                  </a:cubicBezTo>
                  <a:cubicBezTo>
                    <a:pt x="5733" y="3652"/>
                    <a:pt x="5767" y="3686"/>
                    <a:pt x="5801" y="3686"/>
                  </a:cubicBezTo>
                  <a:lnTo>
                    <a:pt x="5937" y="3686"/>
                  </a:lnTo>
                  <a:cubicBezTo>
                    <a:pt x="5972" y="3686"/>
                    <a:pt x="6006" y="3652"/>
                    <a:pt x="6006" y="3584"/>
                  </a:cubicBezTo>
                  <a:cubicBezTo>
                    <a:pt x="6006" y="3550"/>
                    <a:pt x="5937" y="3516"/>
                    <a:pt x="5903" y="3516"/>
                  </a:cubicBezTo>
                  <a:close/>
                  <a:moveTo>
                    <a:pt x="87355" y="3516"/>
                  </a:moveTo>
                  <a:cubicBezTo>
                    <a:pt x="87321" y="3516"/>
                    <a:pt x="87253" y="3550"/>
                    <a:pt x="87253" y="3584"/>
                  </a:cubicBezTo>
                  <a:cubicBezTo>
                    <a:pt x="87253" y="3652"/>
                    <a:pt x="87287" y="3686"/>
                    <a:pt x="87355" y="3686"/>
                  </a:cubicBezTo>
                  <a:lnTo>
                    <a:pt x="87457" y="3686"/>
                  </a:lnTo>
                  <a:cubicBezTo>
                    <a:pt x="87491" y="3686"/>
                    <a:pt x="87560" y="3652"/>
                    <a:pt x="87560" y="3618"/>
                  </a:cubicBezTo>
                  <a:cubicBezTo>
                    <a:pt x="87560" y="3584"/>
                    <a:pt x="87526" y="3516"/>
                    <a:pt x="87457" y="3516"/>
                  </a:cubicBezTo>
                  <a:close/>
                  <a:moveTo>
                    <a:pt x="5221" y="3584"/>
                  </a:moveTo>
                  <a:cubicBezTo>
                    <a:pt x="5187" y="3584"/>
                    <a:pt x="5153" y="3652"/>
                    <a:pt x="5153" y="3686"/>
                  </a:cubicBezTo>
                  <a:cubicBezTo>
                    <a:pt x="5153" y="3720"/>
                    <a:pt x="5187" y="3754"/>
                    <a:pt x="5221" y="3754"/>
                  </a:cubicBezTo>
                  <a:lnTo>
                    <a:pt x="5357" y="3754"/>
                  </a:lnTo>
                  <a:cubicBezTo>
                    <a:pt x="5392" y="3754"/>
                    <a:pt x="5426" y="3686"/>
                    <a:pt x="5426" y="3652"/>
                  </a:cubicBezTo>
                  <a:cubicBezTo>
                    <a:pt x="5426" y="3618"/>
                    <a:pt x="5392" y="3584"/>
                    <a:pt x="5323" y="3584"/>
                  </a:cubicBezTo>
                  <a:close/>
                  <a:moveTo>
                    <a:pt x="87935" y="3550"/>
                  </a:moveTo>
                  <a:cubicBezTo>
                    <a:pt x="87867" y="3550"/>
                    <a:pt x="87833" y="3584"/>
                    <a:pt x="87833" y="3652"/>
                  </a:cubicBezTo>
                  <a:cubicBezTo>
                    <a:pt x="87833" y="3686"/>
                    <a:pt x="87867" y="3720"/>
                    <a:pt x="87901" y="3720"/>
                  </a:cubicBezTo>
                  <a:lnTo>
                    <a:pt x="88037" y="3754"/>
                  </a:lnTo>
                  <a:cubicBezTo>
                    <a:pt x="88072" y="3754"/>
                    <a:pt x="88106" y="3720"/>
                    <a:pt x="88106" y="3652"/>
                  </a:cubicBezTo>
                  <a:cubicBezTo>
                    <a:pt x="88106" y="3618"/>
                    <a:pt x="88072" y="3584"/>
                    <a:pt x="88037" y="3584"/>
                  </a:cubicBezTo>
                  <a:lnTo>
                    <a:pt x="87935" y="3550"/>
                  </a:lnTo>
                  <a:close/>
                  <a:moveTo>
                    <a:pt x="88481" y="3584"/>
                  </a:moveTo>
                  <a:cubicBezTo>
                    <a:pt x="88447" y="3584"/>
                    <a:pt x="88413" y="3618"/>
                    <a:pt x="88413" y="3686"/>
                  </a:cubicBezTo>
                  <a:cubicBezTo>
                    <a:pt x="88413" y="3720"/>
                    <a:pt x="88447" y="3754"/>
                    <a:pt x="88481" y="3754"/>
                  </a:cubicBezTo>
                  <a:lnTo>
                    <a:pt x="88583" y="3789"/>
                  </a:lnTo>
                  <a:lnTo>
                    <a:pt x="88618" y="3789"/>
                  </a:lnTo>
                  <a:cubicBezTo>
                    <a:pt x="88652" y="3789"/>
                    <a:pt x="88686" y="3754"/>
                    <a:pt x="88686" y="3686"/>
                  </a:cubicBezTo>
                  <a:cubicBezTo>
                    <a:pt x="88686" y="3652"/>
                    <a:pt x="88652" y="3618"/>
                    <a:pt x="88618" y="3618"/>
                  </a:cubicBezTo>
                  <a:lnTo>
                    <a:pt x="88481" y="3584"/>
                  </a:lnTo>
                  <a:close/>
                  <a:moveTo>
                    <a:pt x="4641" y="3652"/>
                  </a:moveTo>
                  <a:cubicBezTo>
                    <a:pt x="4607" y="3652"/>
                    <a:pt x="4573" y="3686"/>
                    <a:pt x="4573" y="3754"/>
                  </a:cubicBezTo>
                  <a:cubicBezTo>
                    <a:pt x="4573" y="3789"/>
                    <a:pt x="4607" y="3823"/>
                    <a:pt x="4675" y="3823"/>
                  </a:cubicBezTo>
                  <a:lnTo>
                    <a:pt x="4777" y="3823"/>
                  </a:lnTo>
                  <a:cubicBezTo>
                    <a:pt x="4846" y="3789"/>
                    <a:pt x="4880" y="3754"/>
                    <a:pt x="4846" y="3720"/>
                  </a:cubicBezTo>
                  <a:cubicBezTo>
                    <a:pt x="4846" y="3652"/>
                    <a:pt x="4811" y="3652"/>
                    <a:pt x="4777" y="3652"/>
                  </a:cubicBezTo>
                  <a:close/>
                  <a:moveTo>
                    <a:pt x="89042" y="3643"/>
                  </a:moveTo>
                  <a:cubicBezTo>
                    <a:pt x="89014" y="3643"/>
                    <a:pt x="88986" y="3693"/>
                    <a:pt x="88959" y="3720"/>
                  </a:cubicBezTo>
                  <a:cubicBezTo>
                    <a:pt x="88959" y="3754"/>
                    <a:pt x="88993" y="3823"/>
                    <a:pt x="89061" y="3823"/>
                  </a:cubicBezTo>
                  <a:lnTo>
                    <a:pt x="89164" y="3823"/>
                  </a:lnTo>
                  <a:cubicBezTo>
                    <a:pt x="89232" y="3823"/>
                    <a:pt x="89266" y="3789"/>
                    <a:pt x="89266" y="3754"/>
                  </a:cubicBezTo>
                  <a:cubicBezTo>
                    <a:pt x="89266" y="3686"/>
                    <a:pt x="89232" y="3652"/>
                    <a:pt x="89198" y="3652"/>
                  </a:cubicBezTo>
                  <a:lnTo>
                    <a:pt x="89061" y="3652"/>
                  </a:lnTo>
                  <a:cubicBezTo>
                    <a:pt x="89055" y="3646"/>
                    <a:pt x="89048" y="3643"/>
                    <a:pt x="89042" y="3643"/>
                  </a:cubicBezTo>
                  <a:close/>
                  <a:moveTo>
                    <a:pt x="89641" y="3686"/>
                  </a:moveTo>
                  <a:cubicBezTo>
                    <a:pt x="89573" y="3686"/>
                    <a:pt x="89539" y="3720"/>
                    <a:pt x="89539" y="3754"/>
                  </a:cubicBezTo>
                  <a:cubicBezTo>
                    <a:pt x="89539" y="3823"/>
                    <a:pt x="89573" y="3857"/>
                    <a:pt x="89641" y="3857"/>
                  </a:cubicBezTo>
                  <a:lnTo>
                    <a:pt x="89744" y="3857"/>
                  </a:lnTo>
                  <a:cubicBezTo>
                    <a:pt x="89778" y="3857"/>
                    <a:pt x="89812" y="3823"/>
                    <a:pt x="89846" y="3789"/>
                  </a:cubicBezTo>
                  <a:cubicBezTo>
                    <a:pt x="89846" y="3720"/>
                    <a:pt x="89812" y="3686"/>
                    <a:pt x="89744" y="3686"/>
                  </a:cubicBezTo>
                  <a:close/>
                  <a:moveTo>
                    <a:pt x="4197" y="3686"/>
                  </a:moveTo>
                  <a:lnTo>
                    <a:pt x="4095" y="3720"/>
                  </a:lnTo>
                  <a:cubicBezTo>
                    <a:pt x="4027" y="3720"/>
                    <a:pt x="3992" y="3754"/>
                    <a:pt x="3992" y="3823"/>
                  </a:cubicBezTo>
                  <a:cubicBezTo>
                    <a:pt x="4027" y="3857"/>
                    <a:pt x="4061" y="3891"/>
                    <a:pt x="4095" y="3891"/>
                  </a:cubicBezTo>
                  <a:lnTo>
                    <a:pt x="4231" y="3857"/>
                  </a:lnTo>
                  <a:cubicBezTo>
                    <a:pt x="4265" y="3857"/>
                    <a:pt x="4300" y="3823"/>
                    <a:pt x="4300" y="3789"/>
                  </a:cubicBezTo>
                  <a:cubicBezTo>
                    <a:pt x="4300" y="3720"/>
                    <a:pt x="4231" y="3686"/>
                    <a:pt x="4197" y="3686"/>
                  </a:cubicBezTo>
                  <a:close/>
                  <a:moveTo>
                    <a:pt x="90221" y="3720"/>
                  </a:moveTo>
                  <a:cubicBezTo>
                    <a:pt x="90153" y="3720"/>
                    <a:pt x="90119" y="3754"/>
                    <a:pt x="90119" y="3789"/>
                  </a:cubicBezTo>
                  <a:cubicBezTo>
                    <a:pt x="90119" y="3857"/>
                    <a:pt x="90153" y="3891"/>
                    <a:pt x="90187" y="3891"/>
                  </a:cubicBezTo>
                  <a:lnTo>
                    <a:pt x="90324" y="3891"/>
                  </a:lnTo>
                  <a:cubicBezTo>
                    <a:pt x="90358" y="3891"/>
                    <a:pt x="90392" y="3857"/>
                    <a:pt x="90392" y="3823"/>
                  </a:cubicBezTo>
                  <a:cubicBezTo>
                    <a:pt x="90392" y="3789"/>
                    <a:pt x="90358" y="3720"/>
                    <a:pt x="90324" y="3720"/>
                  </a:cubicBezTo>
                  <a:close/>
                  <a:moveTo>
                    <a:pt x="3617" y="3754"/>
                  </a:moveTo>
                  <a:lnTo>
                    <a:pt x="3515" y="3789"/>
                  </a:lnTo>
                  <a:cubicBezTo>
                    <a:pt x="3481" y="3789"/>
                    <a:pt x="3446" y="3823"/>
                    <a:pt x="3446" y="3857"/>
                  </a:cubicBezTo>
                  <a:cubicBezTo>
                    <a:pt x="3446" y="3925"/>
                    <a:pt x="3481" y="3959"/>
                    <a:pt x="3515" y="3959"/>
                  </a:cubicBezTo>
                  <a:lnTo>
                    <a:pt x="3549" y="3959"/>
                  </a:lnTo>
                  <a:lnTo>
                    <a:pt x="3651" y="3925"/>
                  </a:lnTo>
                  <a:cubicBezTo>
                    <a:pt x="3685" y="3925"/>
                    <a:pt x="3719" y="3891"/>
                    <a:pt x="3719" y="3823"/>
                  </a:cubicBezTo>
                  <a:cubicBezTo>
                    <a:pt x="3719" y="3789"/>
                    <a:pt x="3685" y="3754"/>
                    <a:pt x="3617" y="3754"/>
                  </a:cubicBezTo>
                  <a:close/>
                  <a:moveTo>
                    <a:pt x="90767" y="3754"/>
                  </a:moveTo>
                  <a:cubicBezTo>
                    <a:pt x="90733" y="3754"/>
                    <a:pt x="90699" y="3789"/>
                    <a:pt x="90699" y="3857"/>
                  </a:cubicBezTo>
                  <a:cubicBezTo>
                    <a:pt x="90699" y="3891"/>
                    <a:pt x="90733" y="3925"/>
                    <a:pt x="90767" y="3925"/>
                  </a:cubicBezTo>
                  <a:lnTo>
                    <a:pt x="90870" y="3959"/>
                  </a:lnTo>
                  <a:lnTo>
                    <a:pt x="90904" y="3959"/>
                  </a:lnTo>
                  <a:cubicBezTo>
                    <a:pt x="90938" y="3959"/>
                    <a:pt x="90972" y="3925"/>
                    <a:pt x="90972" y="3857"/>
                  </a:cubicBezTo>
                  <a:cubicBezTo>
                    <a:pt x="90972" y="3823"/>
                    <a:pt x="90938" y="3789"/>
                    <a:pt x="90904" y="3789"/>
                  </a:cubicBezTo>
                  <a:lnTo>
                    <a:pt x="90767" y="3754"/>
                  </a:lnTo>
                  <a:close/>
                  <a:moveTo>
                    <a:pt x="2935" y="3823"/>
                  </a:moveTo>
                  <a:cubicBezTo>
                    <a:pt x="2901" y="3823"/>
                    <a:pt x="2866" y="3891"/>
                    <a:pt x="2866" y="3925"/>
                  </a:cubicBezTo>
                  <a:cubicBezTo>
                    <a:pt x="2866" y="3959"/>
                    <a:pt x="2901" y="3993"/>
                    <a:pt x="2969" y="3993"/>
                  </a:cubicBezTo>
                  <a:lnTo>
                    <a:pt x="3071" y="3993"/>
                  </a:lnTo>
                  <a:cubicBezTo>
                    <a:pt x="3139" y="3993"/>
                    <a:pt x="3174" y="3959"/>
                    <a:pt x="3139" y="3891"/>
                  </a:cubicBezTo>
                  <a:cubicBezTo>
                    <a:pt x="3139" y="3857"/>
                    <a:pt x="3105" y="3823"/>
                    <a:pt x="3071" y="3823"/>
                  </a:cubicBezTo>
                  <a:close/>
                  <a:moveTo>
                    <a:pt x="91325" y="3813"/>
                  </a:moveTo>
                  <a:cubicBezTo>
                    <a:pt x="91290" y="3813"/>
                    <a:pt x="91245" y="3863"/>
                    <a:pt x="91245" y="3891"/>
                  </a:cubicBezTo>
                  <a:cubicBezTo>
                    <a:pt x="91245" y="3925"/>
                    <a:pt x="91279" y="3959"/>
                    <a:pt x="91347" y="3993"/>
                  </a:cubicBezTo>
                  <a:lnTo>
                    <a:pt x="91450" y="3993"/>
                  </a:lnTo>
                  <a:cubicBezTo>
                    <a:pt x="91518" y="3993"/>
                    <a:pt x="91552" y="3959"/>
                    <a:pt x="91552" y="3891"/>
                  </a:cubicBezTo>
                  <a:cubicBezTo>
                    <a:pt x="91552" y="3857"/>
                    <a:pt x="91518" y="3823"/>
                    <a:pt x="91450" y="3823"/>
                  </a:cubicBezTo>
                  <a:lnTo>
                    <a:pt x="91347" y="3823"/>
                  </a:lnTo>
                  <a:cubicBezTo>
                    <a:pt x="91341" y="3816"/>
                    <a:pt x="91333" y="3813"/>
                    <a:pt x="91325" y="3813"/>
                  </a:cubicBezTo>
                  <a:close/>
                  <a:moveTo>
                    <a:pt x="91927" y="3857"/>
                  </a:moveTo>
                  <a:cubicBezTo>
                    <a:pt x="91859" y="3857"/>
                    <a:pt x="91825" y="3891"/>
                    <a:pt x="91825" y="3925"/>
                  </a:cubicBezTo>
                  <a:cubicBezTo>
                    <a:pt x="91825" y="3993"/>
                    <a:pt x="91859" y="4027"/>
                    <a:pt x="91893" y="4027"/>
                  </a:cubicBezTo>
                  <a:lnTo>
                    <a:pt x="92030" y="4027"/>
                  </a:lnTo>
                  <a:cubicBezTo>
                    <a:pt x="92064" y="4027"/>
                    <a:pt x="92098" y="3993"/>
                    <a:pt x="92132" y="3959"/>
                  </a:cubicBezTo>
                  <a:cubicBezTo>
                    <a:pt x="92132" y="3891"/>
                    <a:pt x="92098" y="3857"/>
                    <a:pt x="92030" y="3857"/>
                  </a:cubicBezTo>
                  <a:close/>
                  <a:moveTo>
                    <a:pt x="2389" y="3891"/>
                  </a:moveTo>
                  <a:cubicBezTo>
                    <a:pt x="2320" y="3891"/>
                    <a:pt x="2286" y="3959"/>
                    <a:pt x="2286" y="3993"/>
                  </a:cubicBezTo>
                  <a:cubicBezTo>
                    <a:pt x="2320" y="4027"/>
                    <a:pt x="2355" y="4062"/>
                    <a:pt x="2389" y="4062"/>
                  </a:cubicBezTo>
                  <a:lnTo>
                    <a:pt x="2491" y="4062"/>
                  </a:lnTo>
                  <a:cubicBezTo>
                    <a:pt x="2559" y="4062"/>
                    <a:pt x="2593" y="3993"/>
                    <a:pt x="2593" y="3959"/>
                  </a:cubicBezTo>
                  <a:cubicBezTo>
                    <a:pt x="2593" y="3925"/>
                    <a:pt x="2525" y="3891"/>
                    <a:pt x="2491" y="3891"/>
                  </a:cubicBezTo>
                  <a:close/>
                  <a:moveTo>
                    <a:pt x="92508" y="3891"/>
                  </a:moveTo>
                  <a:cubicBezTo>
                    <a:pt x="92439" y="3891"/>
                    <a:pt x="92405" y="3925"/>
                    <a:pt x="92405" y="3959"/>
                  </a:cubicBezTo>
                  <a:cubicBezTo>
                    <a:pt x="92405" y="4027"/>
                    <a:pt x="92439" y="4062"/>
                    <a:pt x="92473" y="4062"/>
                  </a:cubicBezTo>
                  <a:lnTo>
                    <a:pt x="92610" y="4062"/>
                  </a:lnTo>
                  <a:cubicBezTo>
                    <a:pt x="92644" y="4062"/>
                    <a:pt x="92678" y="4027"/>
                    <a:pt x="92678" y="3993"/>
                  </a:cubicBezTo>
                  <a:cubicBezTo>
                    <a:pt x="92678" y="3959"/>
                    <a:pt x="92644" y="3891"/>
                    <a:pt x="92610" y="3891"/>
                  </a:cubicBezTo>
                  <a:close/>
                  <a:moveTo>
                    <a:pt x="93054" y="3925"/>
                  </a:moveTo>
                  <a:cubicBezTo>
                    <a:pt x="93019" y="3925"/>
                    <a:pt x="92985" y="3959"/>
                    <a:pt x="92985" y="4027"/>
                  </a:cubicBezTo>
                  <a:cubicBezTo>
                    <a:pt x="92985" y="4062"/>
                    <a:pt x="93019" y="4096"/>
                    <a:pt x="93054" y="4096"/>
                  </a:cubicBezTo>
                  <a:lnTo>
                    <a:pt x="93156" y="4096"/>
                  </a:lnTo>
                  <a:cubicBezTo>
                    <a:pt x="93224" y="4096"/>
                    <a:pt x="93258" y="4062"/>
                    <a:pt x="93258" y="4027"/>
                  </a:cubicBezTo>
                  <a:cubicBezTo>
                    <a:pt x="93258" y="3993"/>
                    <a:pt x="93224" y="3959"/>
                    <a:pt x="93190" y="3925"/>
                  </a:cubicBezTo>
                  <a:close/>
                  <a:moveTo>
                    <a:pt x="1958" y="3946"/>
                  </a:moveTo>
                  <a:cubicBezTo>
                    <a:pt x="1945" y="3946"/>
                    <a:pt x="1929" y="3950"/>
                    <a:pt x="1911" y="3959"/>
                  </a:cubicBezTo>
                  <a:lnTo>
                    <a:pt x="1809" y="3959"/>
                  </a:lnTo>
                  <a:cubicBezTo>
                    <a:pt x="1774" y="3959"/>
                    <a:pt x="1740" y="3993"/>
                    <a:pt x="1740" y="4062"/>
                  </a:cubicBezTo>
                  <a:cubicBezTo>
                    <a:pt x="1740" y="4096"/>
                    <a:pt x="1774" y="4130"/>
                    <a:pt x="1809" y="4130"/>
                  </a:cubicBezTo>
                  <a:lnTo>
                    <a:pt x="1945" y="4130"/>
                  </a:lnTo>
                  <a:cubicBezTo>
                    <a:pt x="1979" y="4096"/>
                    <a:pt x="2013" y="4062"/>
                    <a:pt x="2013" y="4027"/>
                  </a:cubicBezTo>
                  <a:cubicBezTo>
                    <a:pt x="2013" y="3978"/>
                    <a:pt x="1995" y="3946"/>
                    <a:pt x="1958" y="3946"/>
                  </a:cubicBezTo>
                  <a:close/>
                  <a:moveTo>
                    <a:pt x="93634" y="3959"/>
                  </a:moveTo>
                  <a:cubicBezTo>
                    <a:pt x="93565" y="3959"/>
                    <a:pt x="93531" y="3993"/>
                    <a:pt x="93531" y="4062"/>
                  </a:cubicBezTo>
                  <a:cubicBezTo>
                    <a:pt x="93531" y="4096"/>
                    <a:pt x="93565" y="4130"/>
                    <a:pt x="93634" y="4130"/>
                  </a:cubicBezTo>
                  <a:lnTo>
                    <a:pt x="93736" y="4164"/>
                  </a:lnTo>
                  <a:cubicBezTo>
                    <a:pt x="93770" y="4164"/>
                    <a:pt x="93838" y="4130"/>
                    <a:pt x="93838" y="4062"/>
                  </a:cubicBezTo>
                  <a:cubicBezTo>
                    <a:pt x="93838" y="4027"/>
                    <a:pt x="93804" y="3993"/>
                    <a:pt x="93736" y="3993"/>
                  </a:cubicBezTo>
                  <a:lnTo>
                    <a:pt x="93634" y="3959"/>
                  </a:lnTo>
                  <a:close/>
                  <a:moveTo>
                    <a:pt x="1365" y="3993"/>
                  </a:moveTo>
                  <a:lnTo>
                    <a:pt x="1228" y="4027"/>
                  </a:lnTo>
                  <a:cubicBezTo>
                    <a:pt x="1194" y="4027"/>
                    <a:pt x="1160" y="4062"/>
                    <a:pt x="1160" y="4096"/>
                  </a:cubicBezTo>
                  <a:cubicBezTo>
                    <a:pt x="1160" y="4164"/>
                    <a:pt x="1194" y="4198"/>
                    <a:pt x="1228" y="4198"/>
                  </a:cubicBezTo>
                  <a:lnTo>
                    <a:pt x="1263" y="4198"/>
                  </a:lnTo>
                  <a:lnTo>
                    <a:pt x="1365" y="4164"/>
                  </a:lnTo>
                  <a:cubicBezTo>
                    <a:pt x="1399" y="4164"/>
                    <a:pt x="1433" y="4130"/>
                    <a:pt x="1433" y="4096"/>
                  </a:cubicBezTo>
                  <a:cubicBezTo>
                    <a:pt x="1433" y="4027"/>
                    <a:pt x="1399" y="3993"/>
                    <a:pt x="1365" y="3993"/>
                  </a:cubicBezTo>
                  <a:close/>
                  <a:moveTo>
                    <a:pt x="94214" y="4027"/>
                  </a:moveTo>
                  <a:cubicBezTo>
                    <a:pt x="94145" y="4027"/>
                    <a:pt x="94111" y="4062"/>
                    <a:pt x="94111" y="4096"/>
                  </a:cubicBezTo>
                  <a:cubicBezTo>
                    <a:pt x="94111" y="4130"/>
                    <a:pt x="94145" y="4198"/>
                    <a:pt x="94180" y="4198"/>
                  </a:cubicBezTo>
                  <a:lnTo>
                    <a:pt x="94316" y="4198"/>
                  </a:lnTo>
                  <a:cubicBezTo>
                    <a:pt x="94350" y="4198"/>
                    <a:pt x="94384" y="4164"/>
                    <a:pt x="94384" y="4130"/>
                  </a:cubicBezTo>
                  <a:cubicBezTo>
                    <a:pt x="94418" y="4062"/>
                    <a:pt x="94350" y="4027"/>
                    <a:pt x="94316" y="4027"/>
                  </a:cubicBezTo>
                  <a:close/>
                  <a:moveTo>
                    <a:pt x="94760" y="4062"/>
                  </a:moveTo>
                  <a:cubicBezTo>
                    <a:pt x="94726" y="4062"/>
                    <a:pt x="94691" y="4096"/>
                    <a:pt x="94691" y="4130"/>
                  </a:cubicBezTo>
                  <a:cubicBezTo>
                    <a:pt x="94691" y="4198"/>
                    <a:pt x="94726" y="4232"/>
                    <a:pt x="94760" y="4232"/>
                  </a:cubicBezTo>
                  <a:lnTo>
                    <a:pt x="94896" y="4232"/>
                  </a:lnTo>
                  <a:cubicBezTo>
                    <a:pt x="94930" y="4232"/>
                    <a:pt x="94964" y="4198"/>
                    <a:pt x="94964" y="4164"/>
                  </a:cubicBezTo>
                  <a:cubicBezTo>
                    <a:pt x="94964" y="4096"/>
                    <a:pt x="94930" y="4062"/>
                    <a:pt x="94896" y="4062"/>
                  </a:cubicBezTo>
                  <a:close/>
                  <a:moveTo>
                    <a:pt x="683" y="4062"/>
                  </a:moveTo>
                  <a:cubicBezTo>
                    <a:pt x="614" y="4096"/>
                    <a:pt x="580" y="4130"/>
                    <a:pt x="580" y="4164"/>
                  </a:cubicBezTo>
                  <a:cubicBezTo>
                    <a:pt x="580" y="4232"/>
                    <a:pt x="648" y="4266"/>
                    <a:pt x="683" y="4266"/>
                  </a:cubicBezTo>
                  <a:cubicBezTo>
                    <a:pt x="683" y="4266"/>
                    <a:pt x="683" y="4266"/>
                    <a:pt x="683" y="4232"/>
                  </a:cubicBezTo>
                  <a:lnTo>
                    <a:pt x="785" y="4232"/>
                  </a:lnTo>
                  <a:cubicBezTo>
                    <a:pt x="853" y="4232"/>
                    <a:pt x="887" y="4198"/>
                    <a:pt x="887" y="4130"/>
                  </a:cubicBezTo>
                  <a:cubicBezTo>
                    <a:pt x="887" y="4096"/>
                    <a:pt x="819" y="4062"/>
                    <a:pt x="785" y="4062"/>
                  </a:cubicBezTo>
                  <a:close/>
                  <a:moveTo>
                    <a:pt x="95340" y="4096"/>
                  </a:moveTo>
                  <a:cubicBezTo>
                    <a:pt x="95306" y="4096"/>
                    <a:pt x="95272" y="4130"/>
                    <a:pt x="95272" y="4164"/>
                  </a:cubicBezTo>
                  <a:cubicBezTo>
                    <a:pt x="95237" y="4232"/>
                    <a:pt x="95272" y="4266"/>
                    <a:pt x="95340" y="4266"/>
                  </a:cubicBezTo>
                  <a:lnTo>
                    <a:pt x="95442" y="4266"/>
                  </a:lnTo>
                  <a:cubicBezTo>
                    <a:pt x="95510" y="4266"/>
                    <a:pt x="95545" y="4232"/>
                    <a:pt x="95545" y="4198"/>
                  </a:cubicBezTo>
                  <a:cubicBezTo>
                    <a:pt x="95545" y="4164"/>
                    <a:pt x="95510" y="4096"/>
                    <a:pt x="95476" y="4096"/>
                  </a:cubicBezTo>
                  <a:close/>
                  <a:moveTo>
                    <a:pt x="102" y="4130"/>
                  </a:moveTo>
                  <a:cubicBezTo>
                    <a:pt x="34" y="4130"/>
                    <a:pt x="0" y="4198"/>
                    <a:pt x="34" y="4232"/>
                  </a:cubicBezTo>
                  <a:cubicBezTo>
                    <a:pt x="34" y="4266"/>
                    <a:pt x="68" y="4300"/>
                    <a:pt x="102" y="4300"/>
                  </a:cubicBezTo>
                  <a:lnTo>
                    <a:pt x="239" y="4300"/>
                  </a:lnTo>
                  <a:cubicBezTo>
                    <a:pt x="273" y="4300"/>
                    <a:pt x="307" y="4266"/>
                    <a:pt x="307" y="4198"/>
                  </a:cubicBezTo>
                  <a:cubicBezTo>
                    <a:pt x="307" y="4164"/>
                    <a:pt x="273" y="4130"/>
                    <a:pt x="205" y="4130"/>
                  </a:cubicBezTo>
                  <a:close/>
                  <a:moveTo>
                    <a:pt x="95920" y="4130"/>
                  </a:moveTo>
                  <a:cubicBezTo>
                    <a:pt x="95852" y="4130"/>
                    <a:pt x="95818" y="4164"/>
                    <a:pt x="95818" y="4232"/>
                  </a:cubicBezTo>
                  <a:cubicBezTo>
                    <a:pt x="95818" y="4266"/>
                    <a:pt x="95852" y="4300"/>
                    <a:pt x="95920" y="4300"/>
                  </a:cubicBezTo>
                  <a:lnTo>
                    <a:pt x="96022" y="4335"/>
                  </a:lnTo>
                  <a:cubicBezTo>
                    <a:pt x="96056" y="4335"/>
                    <a:pt x="96125" y="4300"/>
                    <a:pt x="96125" y="4232"/>
                  </a:cubicBezTo>
                  <a:cubicBezTo>
                    <a:pt x="96125" y="4198"/>
                    <a:pt x="96090" y="4164"/>
                    <a:pt x="96022" y="4164"/>
                  </a:cubicBezTo>
                  <a:lnTo>
                    <a:pt x="95920" y="4130"/>
                  </a:lnTo>
                  <a:close/>
                  <a:moveTo>
                    <a:pt x="96452" y="4185"/>
                  </a:moveTo>
                  <a:cubicBezTo>
                    <a:pt x="96416" y="4185"/>
                    <a:pt x="96398" y="4216"/>
                    <a:pt x="96398" y="4266"/>
                  </a:cubicBezTo>
                  <a:cubicBezTo>
                    <a:pt x="96398" y="4300"/>
                    <a:pt x="96432" y="4335"/>
                    <a:pt x="96466" y="4369"/>
                  </a:cubicBezTo>
                  <a:lnTo>
                    <a:pt x="96602" y="4369"/>
                  </a:lnTo>
                  <a:cubicBezTo>
                    <a:pt x="96636" y="4369"/>
                    <a:pt x="96671" y="4335"/>
                    <a:pt x="96671" y="4266"/>
                  </a:cubicBezTo>
                  <a:cubicBezTo>
                    <a:pt x="96671" y="4232"/>
                    <a:pt x="96636" y="4198"/>
                    <a:pt x="96602" y="4198"/>
                  </a:cubicBezTo>
                  <a:lnTo>
                    <a:pt x="96500" y="4198"/>
                  </a:lnTo>
                  <a:cubicBezTo>
                    <a:pt x="96482" y="4189"/>
                    <a:pt x="96466" y="4185"/>
                    <a:pt x="96452" y="4185"/>
                  </a:cubicBezTo>
                  <a:close/>
                  <a:moveTo>
                    <a:pt x="97046" y="4232"/>
                  </a:moveTo>
                  <a:cubicBezTo>
                    <a:pt x="97012" y="4232"/>
                    <a:pt x="96978" y="4266"/>
                    <a:pt x="96978" y="4300"/>
                  </a:cubicBezTo>
                  <a:cubicBezTo>
                    <a:pt x="96978" y="4335"/>
                    <a:pt x="97012" y="4403"/>
                    <a:pt x="97046" y="4403"/>
                  </a:cubicBezTo>
                  <a:lnTo>
                    <a:pt x="97182" y="4403"/>
                  </a:lnTo>
                  <a:cubicBezTo>
                    <a:pt x="97217" y="4403"/>
                    <a:pt x="97251" y="4369"/>
                    <a:pt x="97251" y="4335"/>
                  </a:cubicBezTo>
                  <a:cubicBezTo>
                    <a:pt x="97251" y="4266"/>
                    <a:pt x="97217" y="4232"/>
                    <a:pt x="97182" y="4232"/>
                  </a:cubicBezTo>
                  <a:close/>
                  <a:moveTo>
                    <a:pt x="97626" y="4266"/>
                  </a:moveTo>
                  <a:cubicBezTo>
                    <a:pt x="97592" y="4266"/>
                    <a:pt x="97558" y="4300"/>
                    <a:pt x="97524" y="4335"/>
                  </a:cubicBezTo>
                  <a:cubicBezTo>
                    <a:pt x="97524" y="4403"/>
                    <a:pt x="97558" y="4437"/>
                    <a:pt x="97626" y="4437"/>
                  </a:cubicBezTo>
                  <a:lnTo>
                    <a:pt x="97728" y="4437"/>
                  </a:lnTo>
                  <a:cubicBezTo>
                    <a:pt x="97797" y="4437"/>
                    <a:pt x="97831" y="4403"/>
                    <a:pt x="97831" y="4369"/>
                  </a:cubicBezTo>
                  <a:cubicBezTo>
                    <a:pt x="97831" y="4335"/>
                    <a:pt x="97797" y="4266"/>
                    <a:pt x="97728" y="4266"/>
                  </a:cubicBezTo>
                  <a:close/>
                  <a:moveTo>
                    <a:pt x="98206" y="4300"/>
                  </a:moveTo>
                  <a:cubicBezTo>
                    <a:pt x="98138" y="4300"/>
                    <a:pt x="98104" y="4335"/>
                    <a:pt x="98104" y="4403"/>
                  </a:cubicBezTo>
                  <a:cubicBezTo>
                    <a:pt x="98104" y="4437"/>
                    <a:pt x="98138" y="4471"/>
                    <a:pt x="98206" y="4471"/>
                  </a:cubicBezTo>
                  <a:lnTo>
                    <a:pt x="98308" y="4471"/>
                  </a:lnTo>
                  <a:cubicBezTo>
                    <a:pt x="98343" y="4471"/>
                    <a:pt x="98377" y="4437"/>
                    <a:pt x="98411" y="4403"/>
                  </a:cubicBezTo>
                  <a:cubicBezTo>
                    <a:pt x="98411" y="4369"/>
                    <a:pt x="98377" y="4335"/>
                    <a:pt x="98308" y="430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5"/>
            <p:cNvSpPr/>
            <p:nvPr/>
          </p:nvSpPr>
          <p:spPr>
            <a:xfrm>
              <a:off x="3715336" y="3424430"/>
              <a:ext cx="302675" cy="26163"/>
            </a:xfrm>
            <a:custGeom>
              <a:rect b="b" l="l" r="r" t="t"/>
              <a:pathLst>
                <a:path extrusionOk="0" h="1174" w="13582">
                  <a:moveTo>
                    <a:pt x="56" y="0"/>
                  </a:moveTo>
                  <a:cubicBezTo>
                    <a:pt x="19" y="0"/>
                    <a:pt x="1" y="32"/>
                    <a:pt x="1" y="82"/>
                  </a:cubicBezTo>
                  <a:cubicBezTo>
                    <a:pt x="1" y="116"/>
                    <a:pt x="35" y="150"/>
                    <a:pt x="69" y="184"/>
                  </a:cubicBezTo>
                  <a:lnTo>
                    <a:pt x="13479" y="1174"/>
                  </a:lnTo>
                  <a:lnTo>
                    <a:pt x="13514" y="1174"/>
                  </a:lnTo>
                  <a:cubicBezTo>
                    <a:pt x="13548" y="1174"/>
                    <a:pt x="13582" y="1140"/>
                    <a:pt x="13582" y="1106"/>
                  </a:cubicBezTo>
                  <a:cubicBezTo>
                    <a:pt x="13582" y="1071"/>
                    <a:pt x="13548" y="1003"/>
                    <a:pt x="13514" y="1003"/>
                  </a:cubicBezTo>
                  <a:lnTo>
                    <a:pt x="103" y="14"/>
                  </a:lnTo>
                  <a:cubicBezTo>
                    <a:pt x="85" y="4"/>
                    <a:pt x="69" y="0"/>
                    <a:pt x="5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2865185" y="3697711"/>
              <a:ext cx="282908" cy="29684"/>
            </a:xfrm>
            <a:custGeom>
              <a:rect b="b" l="l" r="r" t="t"/>
              <a:pathLst>
                <a:path extrusionOk="0" h="1332" w="12695">
                  <a:moveTo>
                    <a:pt x="5699" y="1"/>
                  </a:moveTo>
                  <a:cubicBezTo>
                    <a:pt x="5665" y="1"/>
                    <a:pt x="5596" y="35"/>
                    <a:pt x="5596" y="69"/>
                  </a:cubicBezTo>
                  <a:cubicBezTo>
                    <a:pt x="5596" y="103"/>
                    <a:pt x="5631" y="171"/>
                    <a:pt x="5665" y="171"/>
                  </a:cubicBezTo>
                  <a:lnTo>
                    <a:pt x="5801" y="171"/>
                  </a:lnTo>
                  <a:cubicBezTo>
                    <a:pt x="5835" y="171"/>
                    <a:pt x="5869" y="137"/>
                    <a:pt x="5904" y="103"/>
                  </a:cubicBezTo>
                  <a:cubicBezTo>
                    <a:pt x="5904" y="69"/>
                    <a:pt x="5869" y="35"/>
                    <a:pt x="5801" y="1"/>
                  </a:cubicBezTo>
                  <a:close/>
                  <a:moveTo>
                    <a:pt x="5257" y="21"/>
                  </a:moveTo>
                  <a:cubicBezTo>
                    <a:pt x="5244" y="21"/>
                    <a:pt x="5231" y="25"/>
                    <a:pt x="5221" y="35"/>
                  </a:cubicBezTo>
                  <a:lnTo>
                    <a:pt x="5119" y="35"/>
                  </a:lnTo>
                  <a:cubicBezTo>
                    <a:pt x="5051" y="69"/>
                    <a:pt x="5051" y="103"/>
                    <a:pt x="5051" y="137"/>
                  </a:cubicBezTo>
                  <a:cubicBezTo>
                    <a:pt x="5051" y="171"/>
                    <a:pt x="5085" y="206"/>
                    <a:pt x="5119" y="206"/>
                  </a:cubicBezTo>
                  <a:lnTo>
                    <a:pt x="5153" y="206"/>
                  </a:lnTo>
                  <a:lnTo>
                    <a:pt x="5255" y="171"/>
                  </a:lnTo>
                  <a:cubicBezTo>
                    <a:pt x="5289" y="171"/>
                    <a:pt x="5324" y="137"/>
                    <a:pt x="5324" y="69"/>
                  </a:cubicBezTo>
                  <a:cubicBezTo>
                    <a:pt x="5324" y="45"/>
                    <a:pt x="5289" y="21"/>
                    <a:pt x="5257" y="21"/>
                  </a:cubicBezTo>
                  <a:close/>
                  <a:moveTo>
                    <a:pt x="6279" y="69"/>
                  </a:moveTo>
                  <a:cubicBezTo>
                    <a:pt x="6211" y="69"/>
                    <a:pt x="6177" y="103"/>
                    <a:pt x="6177" y="137"/>
                  </a:cubicBezTo>
                  <a:cubicBezTo>
                    <a:pt x="6177" y="206"/>
                    <a:pt x="6211" y="240"/>
                    <a:pt x="6245" y="240"/>
                  </a:cubicBezTo>
                  <a:lnTo>
                    <a:pt x="6347" y="274"/>
                  </a:lnTo>
                  <a:lnTo>
                    <a:pt x="6381" y="274"/>
                  </a:lnTo>
                  <a:cubicBezTo>
                    <a:pt x="6415" y="274"/>
                    <a:pt x="6450" y="240"/>
                    <a:pt x="6450" y="171"/>
                  </a:cubicBezTo>
                  <a:cubicBezTo>
                    <a:pt x="6450" y="137"/>
                    <a:pt x="6415" y="103"/>
                    <a:pt x="6381" y="103"/>
                  </a:cubicBezTo>
                  <a:lnTo>
                    <a:pt x="6279" y="69"/>
                  </a:lnTo>
                  <a:close/>
                  <a:moveTo>
                    <a:pt x="4675" y="137"/>
                  </a:moveTo>
                  <a:lnTo>
                    <a:pt x="4539" y="171"/>
                  </a:lnTo>
                  <a:cubicBezTo>
                    <a:pt x="4505" y="171"/>
                    <a:pt x="4470" y="240"/>
                    <a:pt x="4470" y="274"/>
                  </a:cubicBezTo>
                  <a:cubicBezTo>
                    <a:pt x="4505" y="308"/>
                    <a:pt x="4539" y="342"/>
                    <a:pt x="4573" y="342"/>
                  </a:cubicBezTo>
                  <a:lnTo>
                    <a:pt x="4709" y="308"/>
                  </a:lnTo>
                  <a:cubicBezTo>
                    <a:pt x="4743" y="308"/>
                    <a:pt x="4778" y="274"/>
                    <a:pt x="4778" y="206"/>
                  </a:cubicBezTo>
                  <a:cubicBezTo>
                    <a:pt x="4743" y="171"/>
                    <a:pt x="4709" y="137"/>
                    <a:pt x="4675" y="137"/>
                  </a:cubicBezTo>
                  <a:close/>
                  <a:moveTo>
                    <a:pt x="6797" y="158"/>
                  </a:moveTo>
                  <a:cubicBezTo>
                    <a:pt x="6773" y="158"/>
                    <a:pt x="6748" y="190"/>
                    <a:pt x="6723" y="240"/>
                  </a:cubicBezTo>
                  <a:cubicBezTo>
                    <a:pt x="6723" y="274"/>
                    <a:pt x="6757" y="308"/>
                    <a:pt x="6825" y="342"/>
                  </a:cubicBezTo>
                  <a:lnTo>
                    <a:pt x="6927" y="342"/>
                  </a:lnTo>
                  <a:cubicBezTo>
                    <a:pt x="6996" y="342"/>
                    <a:pt x="7030" y="308"/>
                    <a:pt x="7030" y="274"/>
                  </a:cubicBezTo>
                  <a:cubicBezTo>
                    <a:pt x="7030" y="206"/>
                    <a:pt x="6996" y="171"/>
                    <a:pt x="6961" y="171"/>
                  </a:cubicBezTo>
                  <a:lnTo>
                    <a:pt x="6825" y="171"/>
                  </a:lnTo>
                  <a:cubicBezTo>
                    <a:pt x="6816" y="162"/>
                    <a:pt x="6807" y="158"/>
                    <a:pt x="6797" y="158"/>
                  </a:cubicBezTo>
                  <a:close/>
                  <a:moveTo>
                    <a:pt x="7405" y="240"/>
                  </a:moveTo>
                  <a:cubicBezTo>
                    <a:pt x="7371" y="240"/>
                    <a:pt x="7303" y="274"/>
                    <a:pt x="7303" y="308"/>
                  </a:cubicBezTo>
                  <a:cubicBezTo>
                    <a:pt x="7303" y="342"/>
                    <a:pt x="7337" y="410"/>
                    <a:pt x="7371" y="410"/>
                  </a:cubicBezTo>
                  <a:lnTo>
                    <a:pt x="7507" y="410"/>
                  </a:lnTo>
                  <a:cubicBezTo>
                    <a:pt x="7541" y="410"/>
                    <a:pt x="7576" y="376"/>
                    <a:pt x="7576" y="342"/>
                  </a:cubicBezTo>
                  <a:cubicBezTo>
                    <a:pt x="7610" y="308"/>
                    <a:pt x="7576" y="240"/>
                    <a:pt x="7507" y="240"/>
                  </a:cubicBezTo>
                  <a:close/>
                  <a:moveTo>
                    <a:pt x="4095" y="274"/>
                  </a:moveTo>
                  <a:lnTo>
                    <a:pt x="3993" y="308"/>
                  </a:lnTo>
                  <a:cubicBezTo>
                    <a:pt x="3959" y="308"/>
                    <a:pt x="3924" y="342"/>
                    <a:pt x="3924" y="410"/>
                  </a:cubicBezTo>
                  <a:cubicBezTo>
                    <a:pt x="3924" y="444"/>
                    <a:pt x="3959" y="478"/>
                    <a:pt x="4027" y="478"/>
                  </a:cubicBezTo>
                  <a:lnTo>
                    <a:pt x="4129" y="444"/>
                  </a:lnTo>
                  <a:cubicBezTo>
                    <a:pt x="4197" y="444"/>
                    <a:pt x="4232" y="376"/>
                    <a:pt x="4197" y="342"/>
                  </a:cubicBezTo>
                  <a:cubicBezTo>
                    <a:pt x="4197" y="308"/>
                    <a:pt x="4163" y="274"/>
                    <a:pt x="4095" y="274"/>
                  </a:cubicBezTo>
                  <a:close/>
                  <a:moveTo>
                    <a:pt x="7985" y="308"/>
                  </a:moveTo>
                  <a:cubicBezTo>
                    <a:pt x="7917" y="308"/>
                    <a:pt x="7883" y="342"/>
                    <a:pt x="7883" y="376"/>
                  </a:cubicBezTo>
                  <a:cubicBezTo>
                    <a:pt x="7883" y="444"/>
                    <a:pt x="7883" y="478"/>
                    <a:pt x="7951" y="478"/>
                  </a:cubicBezTo>
                  <a:lnTo>
                    <a:pt x="8053" y="513"/>
                  </a:lnTo>
                  <a:lnTo>
                    <a:pt x="8087" y="513"/>
                  </a:lnTo>
                  <a:cubicBezTo>
                    <a:pt x="8122" y="513"/>
                    <a:pt x="8156" y="478"/>
                    <a:pt x="8156" y="444"/>
                  </a:cubicBezTo>
                  <a:cubicBezTo>
                    <a:pt x="8156" y="376"/>
                    <a:pt x="8122" y="342"/>
                    <a:pt x="8087" y="342"/>
                  </a:cubicBezTo>
                  <a:lnTo>
                    <a:pt x="7985" y="308"/>
                  </a:lnTo>
                  <a:close/>
                  <a:moveTo>
                    <a:pt x="3582" y="397"/>
                  </a:moveTo>
                  <a:cubicBezTo>
                    <a:pt x="3570" y="397"/>
                    <a:pt x="3558" y="401"/>
                    <a:pt x="3549" y="410"/>
                  </a:cubicBezTo>
                  <a:lnTo>
                    <a:pt x="3447" y="410"/>
                  </a:lnTo>
                  <a:cubicBezTo>
                    <a:pt x="3378" y="444"/>
                    <a:pt x="3344" y="478"/>
                    <a:pt x="3378" y="513"/>
                  </a:cubicBezTo>
                  <a:cubicBezTo>
                    <a:pt x="3378" y="581"/>
                    <a:pt x="3413" y="581"/>
                    <a:pt x="3447" y="581"/>
                  </a:cubicBezTo>
                  <a:lnTo>
                    <a:pt x="3583" y="581"/>
                  </a:lnTo>
                  <a:cubicBezTo>
                    <a:pt x="3617" y="547"/>
                    <a:pt x="3651" y="513"/>
                    <a:pt x="3651" y="478"/>
                  </a:cubicBezTo>
                  <a:cubicBezTo>
                    <a:pt x="3651" y="429"/>
                    <a:pt x="3615" y="397"/>
                    <a:pt x="3582" y="397"/>
                  </a:cubicBezTo>
                  <a:close/>
                  <a:moveTo>
                    <a:pt x="8504" y="397"/>
                  </a:moveTo>
                  <a:cubicBezTo>
                    <a:pt x="8479" y="397"/>
                    <a:pt x="8454" y="429"/>
                    <a:pt x="8429" y="478"/>
                  </a:cubicBezTo>
                  <a:cubicBezTo>
                    <a:pt x="8429" y="513"/>
                    <a:pt x="8463" y="547"/>
                    <a:pt x="8497" y="547"/>
                  </a:cubicBezTo>
                  <a:lnTo>
                    <a:pt x="8633" y="581"/>
                  </a:lnTo>
                  <a:cubicBezTo>
                    <a:pt x="8668" y="581"/>
                    <a:pt x="8702" y="547"/>
                    <a:pt x="8736" y="513"/>
                  </a:cubicBezTo>
                  <a:cubicBezTo>
                    <a:pt x="8736" y="444"/>
                    <a:pt x="8702" y="410"/>
                    <a:pt x="8668" y="410"/>
                  </a:cubicBezTo>
                  <a:lnTo>
                    <a:pt x="8531" y="410"/>
                  </a:lnTo>
                  <a:cubicBezTo>
                    <a:pt x="8522" y="401"/>
                    <a:pt x="8513" y="397"/>
                    <a:pt x="8504" y="397"/>
                  </a:cubicBezTo>
                  <a:close/>
                  <a:moveTo>
                    <a:pt x="9111" y="478"/>
                  </a:moveTo>
                  <a:cubicBezTo>
                    <a:pt x="9043" y="478"/>
                    <a:pt x="9009" y="513"/>
                    <a:pt x="9009" y="547"/>
                  </a:cubicBezTo>
                  <a:cubicBezTo>
                    <a:pt x="9009" y="581"/>
                    <a:pt x="9043" y="649"/>
                    <a:pt x="9077" y="649"/>
                  </a:cubicBezTo>
                  <a:lnTo>
                    <a:pt x="9214" y="649"/>
                  </a:lnTo>
                  <a:cubicBezTo>
                    <a:pt x="9248" y="649"/>
                    <a:pt x="9282" y="615"/>
                    <a:pt x="9282" y="581"/>
                  </a:cubicBezTo>
                  <a:cubicBezTo>
                    <a:pt x="9282" y="547"/>
                    <a:pt x="9282" y="513"/>
                    <a:pt x="9214" y="478"/>
                  </a:cubicBezTo>
                  <a:close/>
                  <a:moveTo>
                    <a:pt x="3003" y="513"/>
                  </a:moveTo>
                  <a:lnTo>
                    <a:pt x="2867" y="547"/>
                  </a:lnTo>
                  <a:cubicBezTo>
                    <a:pt x="2833" y="547"/>
                    <a:pt x="2798" y="615"/>
                    <a:pt x="2798" y="649"/>
                  </a:cubicBezTo>
                  <a:cubicBezTo>
                    <a:pt x="2833" y="683"/>
                    <a:pt x="2867" y="717"/>
                    <a:pt x="2901" y="717"/>
                  </a:cubicBezTo>
                  <a:lnTo>
                    <a:pt x="3037" y="683"/>
                  </a:lnTo>
                  <a:cubicBezTo>
                    <a:pt x="3071" y="683"/>
                    <a:pt x="3106" y="649"/>
                    <a:pt x="3106" y="581"/>
                  </a:cubicBezTo>
                  <a:cubicBezTo>
                    <a:pt x="3071" y="547"/>
                    <a:pt x="3037" y="513"/>
                    <a:pt x="3003" y="513"/>
                  </a:cubicBezTo>
                  <a:close/>
                  <a:moveTo>
                    <a:pt x="9657" y="547"/>
                  </a:moveTo>
                  <a:cubicBezTo>
                    <a:pt x="9623" y="547"/>
                    <a:pt x="9589" y="581"/>
                    <a:pt x="9589" y="615"/>
                  </a:cubicBezTo>
                  <a:cubicBezTo>
                    <a:pt x="9555" y="683"/>
                    <a:pt x="9589" y="717"/>
                    <a:pt x="9657" y="717"/>
                  </a:cubicBezTo>
                  <a:lnTo>
                    <a:pt x="9759" y="751"/>
                  </a:lnTo>
                  <a:cubicBezTo>
                    <a:pt x="9828" y="751"/>
                    <a:pt x="9862" y="717"/>
                    <a:pt x="9862" y="683"/>
                  </a:cubicBezTo>
                  <a:cubicBezTo>
                    <a:pt x="9862" y="615"/>
                    <a:pt x="9828" y="581"/>
                    <a:pt x="9794" y="581"/>
                  </a:cubicBezTo>
                  <a:lnTo>
                    <a:pt x="9657" y="547"/>
                  </a:lnTo>
                  <a:close/>
                  <a:moveTo>
                    <a:pt x="10204" y="636"/>
                  </a:moveTo>
                  <a:cubicBezTo>
                    <a:pt x="10171" y="636"/>
                    <a:pt x="10135" y="667"/>
                    <a:pt x="10135" y="717"/>
                  </a:cubicBezTo>
                  <a:cubicBezTo>
                    <a:pt x="10135" y="751"/>
                    <a:pt x="10169" y="786"/>
                    <a:pt x="10203" y="820"/>
                  </a:cubicBezTo>
                  <a:lnTo>
                    <a:pt x="10340" y="820"/>
                  </a:lnTo>
                  <a:cubicBezTo>
                    <a:pt x="10374" y="820"/>
                    <a:pt x="10408" y="786"/>
                    <a:pt x="10408" y="751"/>
                  </a:cubicBezTo>
                  <a:cubicBezTo>
                    <a:pt x="10442" y="683"/>
                    <a:pt x="10408" y="649"/>
                    <a:pt x="10340" y="649"/>
                  </a:cubicBezTo>
                  <a:lnTo>
                    <a:pt x="10237" y="649"/>
                  </a:lnTo>
                  <a:cubicBezTo>
                    <a:pt x="10228" y="640"/>
                    <a:pt x="10216" y="636"/>
                    <a:pt x="10204" y="636"/>
                  </a:cubicBezTo>
                  <a:close/>
                  <a:moveTo>
                    <a:pt x="2423" y="649"/>
                  </a:moveTo>
                  <a:lnTo>
                    <a:pt x="2321" y="683"/>
                  </a:lnTo>
                  <a:cubicBezTo>
                    <a:pt x="2287" y="683"/>
                    <a:pt x="2252" y="717"/>
                    <a:pt x="2252" y="786"/>
                  </a:cubicBezTo>
                  <a:cubicBezTo>
                    <a:pt x="2252" y="820"/>
                    <a:pt x="2287" y="854"/>
                    <a:pt x="2321" y="854"/>
                  </a:cubicBezTo>
                  <a:lnTo>
                    <a:pt x="2355" y="854"/>
                  </a:lnTo>
                  <a:lnTo>
                    <a:pt x="2457" y="820"/>
                  </a:lnTo>
                  <a:cubicBezTo>
                    <a:pt x="2525" y="820"/>
                    <a:pt x="2525" y="751"/>
                    <a:pt x="2525" y="717"/>
                  </a:cubicBezTo>
                  <a:cubicBezTo>
                    <a:pt x="2525" y="683"/>
                    <a:pt x="2491" y="649"/>
                    <a:pt x="2423" y="649"/>
                  </a:cubicBezTo>
                  <a:close/>
                  <a:moveTo>
                    <a:pt x="10817" y="717"/>
                  </a:moveTo>
                  <a:cubicBezTo>
                    <a:pt x="10749" y="717"/>
                    <a:pt x="10715" y="751"/>
                    <a:pt x="10715" y="786"/>
                  </a:cubicBezTo>
                  <a:cubicBezTo>
                    <a:pt x="10715" y="820"/>
                    <a:pt x="10749" y="888"/>
                    <a:pt x="10783" y="888"/>
                  </a:cubicBezTo>
                  <a:lnTo>
                    <a:pt x="10920" y="888"/>
                  </a:lnTo>
                  <a:cubicBezTo>
                    <a:pt x="10954" y="888"/>
                    <a:pt x="10988" y="854"/>
                    <a:pt x="10988" y="820"/>
                  </a:cubicBezTo>
                  <a:cubicBezTo>
                    <a:pt x="10988" y="786"/>
                    <a:pt x="10954" y="717"/>
                    <a:pt x="10920" y="717"/>
                  </a:cubicBezTo>
                  <a:close/>
                  <a:moveTo>
                    <a:pt x="1910" y="772"/>
                  </a:moveTo>
                  <a:cubicBezTo>
                    <a:pt x="1898" y="772"/>
                    <a:pt x="1886" y="776"/>
                    <a:pt x="1877" y="786"/>
                  </a:cubicBezTo>
                  <a:lnTo>
                    <a:pt x="1775" y="786"/>
                  </a:lnTo>
                  <a:cubicBezTo>
                    <a:pt x="1706" y="820"/>
                    <a:pt x="1672" y="854"/>
                    <a:pt x="1706" y="888"/>
                  </a:cubicBezTo>
                  <a:cubicBezTo>
                    <a:pt x="1706" y="956"/>
                    <a:pt x="1741" y="956"/>
                    <a:pt x="1775" y="956"/>
                  </a:cubicBezTo>
                  <a:lnTo>
                    <a:pt x="1911" y="956"/>
                  </a:lnTo>
                  <a:cubicBezTo>
                    <a:pt x="1945" y="922"/>
                    <a:pt x="1979" y="888"/>
                    <a:pt x="1979" y="854"/>
                  </a:cubicBezTo>
                  <a:cubicBezTo>
                    <a:pt x="1979" y="804"/>
                    <a:pt x="1943" y="772"/>
                    <a:pt x="1910" y="772"/>
                  </a:cubicBezTo>
                  <a:close/>
                  <a:moveTo>
                    <a:pt x="11363" y="786"/>
                  </a:moveTo>
                  <a:cubicBezTo>
                    <a:pt x="11329" y="786"/>
                    <a:pt x="11295" y="820"/>
                    <a:pt x="11261" y="854"/>
                  </a:cubicBezTo>
                  <a:cubicBezTo>
                    <a:pt x="11261" y="922"/>
                    <a:pt x="11295" y="956"/>
                    <a:pt x="11363" y="956"/>
                  </a:cubicBezTo>
                  <a:lnTo>
                    <a:pt x="11466" y="990"/>
                  </a:lnTo>
                  <a:cubicBezTo>
                    <a:pt x="11500" y="990"/>
                    <a:pt x="11568" y="956"/>
                    <a:pt x="11568" y="922"/>
                  </a:cubicBezTo>
                  <a:cubicBezTo>
                    <a:pt x="11568" y="854"/>
                    <a:pt x="11534" y="820"/>
                    <a:pt x="11500" y="820"/>
                  </a:cubicBezTo>
                  <a:lnTo>
                    <a:pt x="11363" y="786"/>
                  </a:lnTo>
                  <a:close/>
                  <a:moveTo>
                    <a:pt x="11896" y="875"/>
                  </a:moveTo>
                  <a:cubicBezTo>
                    <a:pt x="11859" y="875"/>
                    <a:pt x="11841" y="906"/>
                    <a:pt x="11841" y="956"/>
                  </a:cubicBezTo>
                  <a:cubicBezTo>
                    <a:pt x="11841" y="990"/>
                    <a:pt x="11875" y="1024"/>
                    <a:pt x="11909" y="1059"/>
                  </a:cubicBezTo>
                  <a:lnTo>
                    <a:pt x="12046" y="1059"/>
                  </a:lnTo>
                  <a:cubicBezTo>
                    <a:pt x="12080" y="1059"/>
                    <a:pt x="12114" y="1024"/>
                    <a:pt x="12114" y="990"/>
                  </a:cubicBezTo>
                  <a:cubicBezTo>
                    <a:pt x="12148" y="922"/>
                    <a:pt x="12114" y="888"/>
                    <a:pt x="12046" y="888"/>
                  </a:cubicBezTo>
                  <a:lnTo>
                    <a:pt x="11943" y="888"/>
                  </a:lnTo>
                  <a:cubicBezTo>
                    <a:pt x="11925" y="879"/>
                    <a:pt x="11909" y="875"/>
                    <a:pt x="11896" y="875"/>
                  </a:cubicBezTo>
                  <a:close/>
                  <a:moveTo>
                    <a:pt x="1297" y="888"/>
                  </a:moveTo>
                  <a:lnTo>
                    <a:pt x="1195" y="922"/>
                  </a:lnTo>
                  <a:cubicBezTo>
                    <a:pt x="1160" y="922"/>
                    <a:pt x="1126" y="990"/>
                    <a:pt x="1126" y="1024"/>
                  </a:cubicBezTo>
                  <a:cubicBezTo>
                    <a:pt x="1160" y="1059"/>
                    <a:pt x="1195" y="1093"/>
                    <a:pt x="1229" y="1093"/>
                  </a:cubicBezTo>
                  <a:lnTo>
                    <a:pt x="1365" y="1059"/>
                  </a:lnTo>
                  <a:cubicBezTo>
                    <a:pt x="1399" y="1059"/>
                    <a:pt x="1433" y="1024"/>
                    <a:pt x="1399" y="956"/>
                  </a:cubicBezTo>
                  <a:cubicBezTo>
                    <a:pt x="1399" y="922"/>
                    <a:pt x="1365" y="888"/>
                    <a:pt x="1297" y="888"/>
                  </a:cubicBezTo>
                  <a:close/>
                  <a:moveTo>
                    <a:pt x="12489" y="956"/>
                  </a:moveTo>
                  <a:cubicBezTo>
                    <a:pt x="12455" y="956"/>
                    <a:pt x="12421" y="990"/>
                    <a:pt x="12421" y="1024"/>
                  </a:cubicBezTo>
                  <a:cubicBezTo>
                    <a:pt x="12387" y="1059"/>
                    <a:pt x="12421" y="1127"/>
                    <a:pt x="12489" y="1127"/>
                  </a:cubicBezTo>
                  <a:lnTo>
                    <a:pt x="12592" y="1127"/>
                  </a:lnTo>
                  <a:cubicBezTo>
                    <a:pt x="12660" y="1127"/>
                    <a:pt x="12694" y="1093"/>
                    <a:pt x="12694" y="1059"/>
                  </a:cubicBezTo>
                  <a:cubicBezTo>
                    <a:pt x="12694" y="1024"/>
                    <a:pt x="12660" y="956"/>
                    <a:pt x="12626" y="956"/>
                  </a:cubicBezTo>
                  <a:close/>
                  <a:moveTo>
                    <a:pt x="751" y="1024"/>
                  </a:moveTo>
                  <a:lnTo>
                    <a:pt x="649" y="1059"/>
                  </a:lnTo>
                  <a:cubicBezTo>
                    <a:pt x="580" y="1059"/>
                    <a:pt x="580" y="1093"/>
                    <a:pt x="580" y="1161"/>
                  </a:cubicBezTo>
                  <a:cubicBezTo>
                    <a:pt x="580" y="1195"/>
                    <a:pt x="615" y="1229"/>
                    <a:pt x="649" y="1229"/>
                  </a:cubicBezTo>
                  <a:lnTo>
                    <a:pt x="683" y="1229"/>
                  </a:lnTo>
                  <a:lnTo>
                    <a:pt x="785" y="1195"/>
                  </a:lnTo>
                  <a:cubicBezTo>
                    <a:pt x="853" y="1195"/>
                    <a:pt x="853" y="1127"/>
                    <a:pt x="853" y="1093"/>
                  </a:cubicBezTo>
                  <a:cubicBezTo>
                    <a:pt x="853" y="1059"/>
                    <a:pt x="785" y="1024"/>
                    <a:pt x="751" y="1024"/>
                  </a:cubicBezTo>
                  <a:close/>
                  <a:moveTo>
                    <a:pt x="232" y="1148"/>
                  </a:moveTo>
                  <a:cubicBezTo>
                    <a:pt x="223" y="1148"/>
                    <a:pt x="214" y="1152"/>
                    <a:pt x="205" y="1161"/>
                  </a:cubicBezTo>
                  <a:lnTo>
                    <a:pt x="69" y="1161"/>
                  </a:lnTo>
                  <a:cubicBezTo>
                    <a:pt x="34" y="1195"/>
                    <a:pt x="0" y="1229"/>
                    <a:pt x="34" y="1263"/>
                  </a:cubicBezTo>
                  <a:cubicBezTo>
                    <a:pt x="34" y="1332"/>
                    <a:pt x="69" y="1332"/>
                    <a:pt x="103" y="1332"/>
                  </a:cubicBezTo>
                  <a:lnTo>
                    <a:pt x="239" y="1332"/>
                  </a:lnTo>
                  <a:cubicBezTo>
                    <a:pt x="273" y="1297"/>
                    <a:pt x="307" y="1263"/>
                    <a:pt x="307" y="1229"/>
                  </a:cubicBezTo>
                  <a:cubicBezTo>
                    <a:pt x="282" y="1179"/>
                    <a:pt x="257" y="1148"/>
                    <a:pt x="232" y="1148"/>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2873542" y="1389497"/>
              <a:ext cx="116372" cy="2311289"/>
            </a:xfrm>
            <a:custGeom>
              <a:rect b="b" l="l" r="r" t="t"/>
              <a:pathLst>
                <a:path extrusionOk="0" h="103715" w="5222">
                  <a:moveTo>
                    <a:pt x="86" y="0"/>
                  </a:moveTo>
                  <a:cubicBezTo>
                    <a:pt x="52" y="0"/>
                    <a:pt x="35" y="24"/>
                    <a:pt x="35" y="48"/>
                  </a:cubicBezTo>
                  <a:cubicBezTo>
                    <a:pt x="1" y="82"/>
                    <a:pt x="35" y="151"/>
                    <a:pt x="69" y="151"/>
                  </a:cubicBezTo>
                  <a:lnTo>
                    <a:pt x="171" y="185"/>
                  </a:lnTo>
                  <a:lnTo>
                    <a:pt x="205" y="185"/>
                  </a:lnTo>
                  <a:cubicBezTo>
                    <a:pt x="240" y="185"/>
                    <a:pt x="274" y="185"/>
                    <a:pt x="274" y="151"/>
                  </a:cubicBezTo>
                  <a:cubicBezTo>
                    <a:pt x="308" y="82"/>
                    <a:pt x="274" y="48"/>
                    <a:pt x="240" y="48"/>
                  </a:cubicBezTo>
                  <a:lnTo>
                    <a:pt x="137" y="14"/>
                  </a:lnTo>
                  <a:cubicBezTo>
                    <a:pt x="117" y="4"/>
                    <a:pt x="100" y="0"/>
                    <a:pt x="86" y="0"/>
                  </a:cubicBezTo>
                  <a:close/>
                  <a:moveTo>
                    <a:pt x="631" y="171"/>
                  </a:moveTo>
                  <a:cubicBezTo>
                    <a:pt x="595" y="171"/>
                    <a:pt x="571" y="195"/>
                    <a:pt x="547" y="219"/>
                  </a:cubicBezTo>
                  <a:cubicBezTo>
                    <a:pt x="547" y="287"/>
                    <a:pt x="581" y="321"/>
                    <a:pt x="615" y="355"/>
                  </a:cubicBezTo>
                  <a:lnTo>
                    <a:pt x="717" y="389"/>
                  </a:lnTo>
                  <a:lnTo>
                    <a:pt x="751" y="389"/>
                  </a:lnTo>
                  <a:cubicBezTo>
                    <a:pt x="785" y="389"/>
                    <a:pt x="820" y="355"/>
                    <a:pt x="820" y="321"/>
                  </a:cubicBezTo>
                  <a:cubicBezTo>
                    <a:pt x="854" y="287"/>
                    <a:pt x="820" y="219"/>
                    <a:pt x="785" y="219"/>
                  </a:cubicBezTo>
                  <a:lnTo>
                    <a:pt x="683" y="185"/>
                  </a:lnTo>
                  <a:cubicBezTo>
                    <a:pt x="663" y="175"/>
                    <a:pt x="646" y="171"/>
                    <a:pt x="631" y="171"/>
                  </a:cubicBezTo>
                  <a:close/>
                  <a:moveTo>
                    <a:pt x="1195" y="355"/>
                  </a:moveTo>
                  <a:cubicBezTo>
                    <a:pt x="1161" y="355"/>
                    <a:pt x="1127" y="389"/>
                    <a:pt x="1093" y="424"/>
                  </a:cubicBezTo>
                  <a:cubicBezTo>
                    <a:pt x="1093" y="458"/>
                    <a:pt x="1127" y="526"/>
                    <a:pt x="1161" y="526"/>
                  </a:cubicBezTo>
                  <a:lnTo>
                    <a:pt x="1263" y="560"/>
                  </a:lnTo>
                  <a:lnTo>
                    <a:pt x="1297" y="560"/>
                  </a:lnTo>
                  <a:cubicBezTo>
                    <a:pt x="1331" y="560"/>
                    <a:pt x="1366" y="560"/>
                    <a:pt x="1366" y="526"/>
                  </a:cubicBezTo>
                  <a:cubicBezTo>
                    <a:pt x="1400" y="458"/>
                    <a:pt x="1366" y="424"/>
                    <a:pt x="1331" y="389"/>
                  </a:cubicBezTo>
                  <a:lnTo>
                    <a:pt x="1195" y="355"/>
                  </a:lnTo>
                  <a:close/>
                  <a:moveTo>
                    <a:pt x="1711" y="546"/>
                  </a:moveTo>
                  <a:cubicBezTo>
                    <a:pt x="1687" y="546"/>
                    <a:pt x="1663" y="570"/>
                    <a:pt x="1639" y="594"/>
                  </a:cubicBezTo>
                  <a:cubicBezTo>
                    <a:pt x="1639" y="662"/>
                    <a:pt x="1639" y="697"/>
                    <a:pt x="1707" y="697"/>
                  </a:cubicBezTo>
                  <a:lnTo>
                    <a:pt x="1809" y="765"/>
                  </a:lnTo>
                  <a:lnTo>
                    <a:pt x="1843" y="765"/>
                  </a:lnTo>
                  <a:cubicBezTo>
                    <a:pt x="1877" y="765"/>
                    <a:pt x="1912" y="731"/>
                    <a:pt x="1912" y="697"/>
                  </a:cubicBezTo>
                  <a:cubicBezTo>
                    <a:pt x="1946" y="662"/>
                    <a:pt x="1912" y="594"/>
                    <a:pt x="1877" y="594"/>
                  </a:cubicBezTo>
                  <a:lnTo>
                    <a:pt x="1741" y="560"/>
                  </a:lnTo>
                  <a:cubicBezTo>
                    <a:pt x="1731" y="550"/>
                    <a:pt x="1721" y="546"/>
                    <a:pt x="1711" y="546"/>
                  </a:cubicBezTo>
                  <a:close/>
                  <a:moveTo>
                    <a:pt x="2287" y="731"/>
                  </a:moveTo>
                  <a:cubicBezTo>
                    <a:pt x="2253" y="731"/>
                    <a:pt x="2219" y="731"/>
                    <a:pt x="2185" y="799"/>
                  </a:cubicBezTo>
                  <a:cubicBezTo>
                    <a:pt x="2185" y="833"/>
                    <a:pt x="2185" y="867"/>
                    <a:pt x="2253" y="901"/>
                  </a:cubicBezTo>
                  <a:lnTo>
                    <a:pt x="2355" y="935"/>
                  </a:lnTo>
                  <a:lnTo>
                    <a:pt x="2389" y="935"/>
                  </a:lnTo>
                  <a:cubicBezTo>
                    <a:pt x="2423" y="935"/>
                    <a:pt x="2458" y="901"/>
                    <a:pt x="2458" y="867"/>
                  </a:cubicBezTo>
                  <a:cubicBezTo>
                    <a:pt x="2458" y="833"/>
                    <a:pt x="2458" y="799"/>
                    <a:pt x="2389" y="765"/>
                  </a:cubicBezTo>
                  <a:lnTo>
                    <a:pt x="2287" y="731"/>
                  </a:lnTo>
                  <a:close/>
                  <a:moveTo>
                    <a:pt x="2833" y="901"/>
                  </a:moveTo>
                  <a:cubicBezTo>
                    <a:pt x="2799" y="901"/>
                    <a:pt x="2731" y="935"/>
                    <a:pt x="2731" y="970"/>
                  </a:cubicBezTo>
                  <a:cubicBezTo>
                    <a:pt x="2696" y="1004"/>
                    <a:pt x="2731" y="1072"/>
                    <a:pt x="2799" y="1072"/>
                  </a:cubicBezTo>
                  <a:lnTo>
                    <a:pt x="2901" y="1106"/>
                  </a:lnTo>
                  <a:lnTo>
                    <a:pt x="2935" y="1106"/>
                  </a:lnTo>
                  <a:cubicBezTo>
                    <a:pt x="2969" y="1106"/>
                    <a:pt x="3003" y="1106"/>
                    <a:pt x="3003" y="1072"/>
                  </a:cubicBezTo>
                  <a:cubicBezTo>
                    <a:pt x="3003" y="1004"/>
                    <a:pt x="3003" y="970"/>
                    <a:pt x="2935" y="970"/>
                  </a:cubicBezTo>
                  <a:lnTo>
                    <a:pt x="2833" y="901"/>
                  </a:lnTo>
                  <a:close/>
                  <a:moveTo>
                    <a:pt x="3343" y="1092"/>
                  </a:moveTo>
                  <a:cubicBezTo>
                    <a:pt x="3311" y="1092"/>
                    <a:pt x="3276" y="1116"/>
                    <a:pt x="3276" y="1140"/>
                  </a:cubicBezTo>
                  <a:cubicBezTo>
                    <a:pt x="3242" y="1208"/>
                    <a:pt x="3276" y="1243"/>
                    <a:pt x="3311" y="1277"/>
                  </a:cubicBezTo>
                  <a:lnTo>
                    <a:pt x="3447" y="1311"/>
                  </a:lnTo>
                  <a:cubicBezTo>
                    <a:pt x="3481" y="1311"/>
                    <a:pt x="3515" y="1277"/>
                    <a:pt x="3549" y="1243"/>
                  </a:cubicBezTo>
                  <a:cubicBezTo>
                    <a:pt x="3549" y="1208"/>
                    <a:pt x="3549" y="1140"/>
                    <a:pt x="3481" y="1140"/>
                  </a:cubicBezTo>
                  <a:lnTo>
                    <a:pt x="3379" y="1106"/>
                  </a:lnTo>
                  <a:cubicBezTo>
                    <a:pt x="3369" y="1096"/>
                    <a:pt x="3356" y="1092"/>
                    <a:pt x="3343" y="1092"/>
                  </a:cubicBezTo>
                  <a:close/>
                  <a:moveTo>
                    <a:pt x="3925" y="1277"/>
                  </a:moveTo>
                  <a:cubicBezTo>
                    <a:pt x="3891" y="1277"/>
                    <a:pt x="3822" y="1277"/>
                    <a:pt x="3822" y="1345"/>
                  </a:cubicBezTo>
                  <a:cubicBezTo>
                    <a:pt x="3788" y="1379"/>
                    <a:pt x="3822" y="1447"/>
                    <a:pt x="3857" y="1447"/>
                  </a:cubicBezTo>
                  <a:lnTo>
                    <a:pt x="3959" y="1481"/>
                  </a:lnTo>
                  <a:lnTo>
                    <a:pt x="3993" y="1481"/>
                  </a:lnTo>
                  <a:cubicBezTo>
                    <a:pt x="4027" y="1481"/>
                    <a:pt x="4061" y="1481"/>
                    <a:pt x="4095" y="1413"/>
                  </a:cubicBezTo>
                  <a:cubicBezTo>
                    <a:pt x="4095" y="1379"/>
                    <a:pt x="4061" y="1345"/>
                    <a:pt x="4027" y="1311"/>
                  </a:cubicBezTo>
                  <a:lnTo>
                    <a:pt x="3925" y="1277"/>
                  </a:lnTo>
                  <a:close/>
                  <a:moveTo>
                    <a:pt x="4420" y="1467"/>
                  </a:moveTo>
                  <a:cubicBezTo>
                    <a:pt x="4385" y="1467"/>
                    <a:pt x="4368" y="1491"/>
                    <a:pt x="4368" y="1516"/>
                  </a:cubicBezTo>
                  <a:cubicBezTo>
                    <a:pt x="4334" y="1550"/>
                    <a:pt x="4368" y="1618"/>
                    <a:pt x="4403" y="1618"/>
                  </a:cubicBezTo>
                  <a:lnTo>
                    <a:pt x="4505" y="1652"/>
                  </a:lnTo>
                  <a:cubicBezTo>
                    <a:pt x="4539" y="1686"/>
                    <a:pt x="4539" y="1686"/>
                    <a:pt x="4539" y="1686"/>
                  </a:cubicBezTo>
                  <a:cubicBezTo>
                    <a:pt x="4573" y="1686"/>
                    <a:pt x="4607" y="1652"/>
                    <a:pt x="4641" y="1618"/>
                  </a:cubicBezTo>
                  <a:cubicBezTo>
                    <a:pt x="4641" y="1584"/>
                    <a:pt x="4607" y="1516"/>
                    <a:pt x="4573" y="1516"/>
                  </a:cubicBezTo>
                  <a:lnTo>
                    <a:pt x="4471" y="1481"/>
                  </a:lnTo>
                  <a:cubicBezTo>
                    <a:pt x="4451" y="1471"/>
                    <a:pt x="4434" y="1467"/>
                    <a:pt x="4420" y="1467"/>
                  </a:cubicBezTo>
                  <a:close/>
                  <a:moveTo>
                    <a:pt x="4969" y="1639"/>
                  </a:moveTo>
                  <a:cubicBezTo>
                    <a:pt x="4933" y="1639"/>
                    <a:pt x="4914" y="1670"/>
                    <a:pt x="4914" y="1720"/>
                  </a:cubicBezTo>
                  <a:cubicBezTo>
                    <a:pt x="4880" y="1754"/>
                    <a:pt x="4914" y="1789"/>
                    <a:pt x="4949" y="1823"/>
                  </a:cubicBezTo>
                  <a:lnTo>
                    <a:pt x="5051" y="1857"/>
                  </a:lnTo>
                  <a:lnTo>
                    <a:pt x="5085" y="1857"/>
                  </a:lnTo>
                  <a:cubicBezTo>
                    <a:pt x="5119" y="1857"/>
                    <a:pt x="5153" y="1823"/>
                    <a:pt x="5153" y="1789"/>
                  </a:cubicBezTo>
                  <a:cubicBezTo>
                    <a:pt x="5187" y="1754"/>
                    <a:pt x="5153" y="1686"/>
                    <a:pt x="5119" y="1686"/>
                  </a:cubicBezTo>
                  <a:lnTo>
                    <a:pt x="5017" y="1652"/>
                  </a:lnTo>
                  <a:cubicBezTo>
                    <a:pt x="4998" y="1643"/>
                    <a:pt x="4983" y="1639"/>
                    <a:pt x="4969" y="1639"/>
                  </a:cubicBezTo>
                  <a:close/>
                  <a:moveTo>
                    <a:pt x="5153" y="2096"/>
                  </a:moveTo>
                  <a:cubicBezTo>
                    <a:pt x="5085" y="2096"/>
                    <a:pt x="5051" y="2130"/>
                    <a:pt x="5051" y="2198"/>
                  </a:cubicBezTo>
                  <a:lnTo>
                    <a:pt x="5051" y="2300"/>
                  </a:lnTo>
                  <a:cubicBezTo>
                    <a:pt x="5051" y="2335"/>
                    <a:pt x="5085" y="2369"/>
                    <a:pt x="5153" y="2369"/>
                  </a:cubicBezTo>
                  <a:cubicBezTo>
                    <a:pt x="5187" y="2369"/>
                    <a:pt x="5221" y="2335"/>
                    <a:pt x="5221" y="2300"/>
                  </a:cubicBezTo>
                  <a:lnTo>
                    <a:pt x="5221" y="2198"/>
                  </a:lnTo>
                  <a:cubicBezTo>
                    <a:pt x="5221" y="2130"/>
                    <a:pt x="5187" y="2096"/>
                    <a:pt x="5153" y="2096"/>
                  </a:cubicBezTo>
                  <a:close/>
                  <a:moveTo>
                    <a:pt x="5153" y="2676"/>
                  </a:moveTo>
                  <a:cubicBezTo>
                    <a:pt x="5085" y="2676"/>
                    <a:pt x="5051" y="2710"/>
                    <a:pt x="5051" y="2744"/>
                  </a:cubicBezTo>
                  <a:lnTo>
                    <a:pt x="5051" y="2880"/>
                  </a:lnTo>
                  <a:cubicBezTo>
                    <a:pt x="5051" y="2915"/>
                    <a:pt x="5085" y="2949"/>
                    <a:pt x="5153" y="2949"/>
                  </a:cubicBezTo>
                  <a:cubicBezTo>
                    <a:pt x="5187" y="2949"/>
                    <a:pt x="5221" y="2915"/>
                    <a:pt x="5221" y="2880"/>
                  </a:cubicBezTo>
                  <a:lnTo>
                    <a:pt x="5221" y="2744"/>
                  </a:lnTo>
                  <a:cubicBezTo>
                    <a:pt x="5221" y="2710"/>
                    <a:pt x="5187" y="2676"/>
                    <a:pt x="5153" y="2676"/>
                  </a:cubicBezTo>
                  <a:close/>
                  <a:moveTo>
                    <a:pt x="5153" y="3256"/>
                  </a:moveTo>
                  <a:cubicBezTo>
                    <a:pt x="5085" y="3256"/>
                    <a:pt x="5051" y="3290"/>
                    <a:pt x="5051" y="3324"/>
                  </a:cubicBezTo>
                  <a:lnTo>
                    <a:pt x="5051" y="3426"/>
                  </a:lnTo>
                  <a:cubicBezTo>
                    <a:pt x="5051" y="3495"/>
                    <a:pt x="5085" y="3529"/>
                    <a:pt x="5153" y="3529"/>
                  </a:cubicBezTo>
                  <a:cubicBezTo>
                    <a:pt x="5187" y="3529"/>
                    <a:pt x="5221" y="3495"/>
                    <a:pt x="5221" y="3426"/>
                  </a:cubicBezTo>
                  <a:lnTo>
                    <a:pt x="5221" y="3324"/>
                  </a:lnTo>
                  <a:cubicBezTo>
                    <a:pt x="5221" y="3290"/>
                    <a:pt x="5187" y="3256"/>
                    <a:pt x="5153" y="3256"/>
                  </a:cubicBezTo>
                  <a:close/>
                  <a:moveTo>
                    <a:pt x="5153" y="3802"/>
                  </a:moveTo>
                  <a:cubicBezTo>
                    <a:pt x="5085" y="3802"/>
                    <a:pt x="5051" y="3870"/>
                    <a:pt x="5051" y="3904"/>
                  </a:cubicBezTo>
                  <a:lnTo>
                    <a:pt x="5051" y="4007"/>
                  </a:lnTo>
                  <a:cubicBezTo>
                    <a:pt x="5051" y="4075"/>
                    <a:pt x="5085" y="4109"/>
                    <a:pt x="5153" y="4109"/>
                  </a:cubicBezTo>
                  <a:cubicBezTo>
                    <a:pt x="5187" y="4109"/>
                    <a:pt x="5221" y="4075"/>
                    <a:pt x="5221" y="4007"/>
                  </a:cubicBezTo>
                  <a:lnTo>
                    <a:pt x="5221" y="3904"/>
                  </a:lnTo>
                  <a:cubicBezTo>
                    <a:pt x="5221" y="3870"/>
                    <a:pt x="5187" y="3802"/>
                    <a:pt x="5153" y="3802"/>
                  </a:cubicBezTo>
                  <a:close/>
                  <a:moveTo>
                    <a:pt x="5153" y="4382"/>
                  </a:moveTo>
                  <a:cubicBezTo>
                    <a:pt x="5085" y="4382"/>
                    <a:pt x="5051" y="4416"/>
                    <a:pt x="5051" y="4484"/>
                  </a:cubicBezTo>
                  <a:lnTo>
                    <a:pt x="5051" y="4587"/>
                  </a:lnTo>
                  <a:cubicBezTo>
                    <a:pt x="5051" y="4621"/>
                    <a:pt x="5085" y="4689"/>
                    <a:pt x="5153" y="4689"/>
                  </a:cubicBezTo>
                  <a:cubicBezTo>
                    <a:pt x="5187" y="4689"/>
                    <a:pt x="5221" y="4621"/>
                    <a:pt x="5221" y="4587"/>
                  </a:cubicBezTo>
                  <a:lnTo>
                    <a:pt x="5221" y="4484"/>
                  </a:lnTo>
                  <a:cubicBezTo>
                    <a:pt x="5221" y="4416"/>
                    <a:pt x="5187" y="4382"/>
                    <a:pt x="5153" y="4382"/>
                  </a:cubicBezTo>
                  <a:close/>
                  <a:moveTo>
                    <a:pt x="5153" y="4962"/>
                  </a:moveTo>
                  <a:cubicBezTo>
                    <a:pt x="5085" y="4962"/>
                    <a:pt x="5051" y="4996"/>
                    <a:pt x="5051" y="5030"/>
                  </a:cubicBezTo>
                  <a:lnTo>
                    <a:pt x="5051" y="5167"/>
                  </a:lnTo>
                  <a:cubicBezTo>
                    <a:pt x="5051" y="5201"/>
                    <a:pt x="5085" y="5235"/>
                    <a:pt x="5153" y="5235"/>
                  </a:cubicBezTo>
                  <a:cubicBezTo>
                    <a:pt x="5187" y="5235"/>
                    <a:pt x="5221" y="5201"/>
                    <a:pt x="5221" y="5167"/>
                  </a:cubicBezTo>
                  <a:lnTo>
                    <a:pt x="5221" y="5030"/>
                  </a:lnTo>
                  <a:cubicBezTo>
                    <a:pt x="5221" y="4996"/>
                    <a:pt x="5187" y="4962"/>
                    <a:pt x="5153" y="4962"/>
                  </a:cubicBezTo>
                  <a:close/>
                  <a:moveTo>
                    <a:pt x="5153" y="5542"/>
                  </a:moveTo>
                  <a:cubicBezTo>
                    <a:pt x="5085" y="5542"/>
                    <a:pt x="5051" y="5576"/>
                    <a:pt x="5051" y="5610"/>
                  </a:cubicBezTo>
                  <a:lnTo>
                    <a:pt x="5051" y="5747"/>
                  </a:lnTo>
                  <a:cubicBezTo>
                    <a:pt x="5051" y="5781"/>
                    <a:pt x="5085" y="5815"/>
                    <a:pt x="5153" y="5815"/>
                  </a:cubicBezTo>
                  <a:cubicBezTo>
                    <a:pt x="5187" y="5815"/>
                    <a:pt x="5221" y="5781"/>
                    <a:pt x="5221" y="5747"/>
                  </a:cubicBezTo>
                  <a:lnTo>
                    <a:pt x="5221" y="5610"/>
                  </a:lnTo>
                  <a:cubicBezTo>
                    <a:pt x="5221" y="5576"/>
                    <a:pt x="5187" y="5542"/>
                    <a:pt x="5153" y="5542"/>
                  </a:cubicBezTo>
                  <a:close/>
                  <a:moveTo>
                    <a:pt x="5153" y="6122"/>
                  </a:moveTo>
                  <a:cubicBezTo>
                    <a:pt x="5085" y="6122"/>
                    <a:pt x="5051" y="6156"/>
                    <a:pt x="5051" y="6190"/>
                  </a:cubicBezTo>
                  <a:lnTo>
                    <a:pt x="5051" y="6293"/>
                  </a:lnTo>
                  <a:cubicBezTo>
                    <a:pt x="5051" y="6361"/>
                    <a:pt x="5085" y="6395"/>
                    <a:pt x="5153" y="6395"/>
                  </a:cubicBezTo>
                  <a:cubicBezTo>
                    <a:pt x="5187" y="6395"/>
                    <a:pt x="5221" y="6361"/>
                    <a:pt x="5221" y="6293"/>
                  </a:cubicBezTo>
                  <a:lnTo>
                    <a:pt x="5221" y="6190"/>
                  </a:lnTo>
                  <a:cubicBezTo>
                    <a:pt x="5221" y="6156"/>
                    <a:pt x="5187" y="6122"/>
                    <a:pt x="5153" y="6122"/>
                  </a:cubicBezTo>
                  <a:close/>
                  <a:moveTo>
                    <a:pt x="5153" y="6668"/>
                  </a:moveTo>
                  <a:cubicBezTo>
                    <a:pt x="5085" y="6668"/>
                    <a:pt x="5051" y="6702"/>
                    <a:pt x="5051" y="6771"/>
                  </a:cubicBezTo>
                  <a:lnTo>
                    <a:pt x="5051" y="6873"/>
                  </a:lnTo>
                  <a:cubicBezTo>
                    <a:pt x="5051" y="6941"/>
                    <a:pt x="5085" y="6975"/>
                    <a:pt x="5153" y="6975"/>
                  </a:cubicBezTo>
                  <a:cubicBezTo>
                    <a:pt x="5187" y="6975"/>
                    <a:pt x="5221" y="6941"/>
                    <a:pt x="5221" y="6873"/>
                  </a:cubicBezTo>
                  <a:lnTo>
                    <a:pt x="5221" y="6771"/>
                  </a:lnTo>
                  <a:cubicBezTo>
                    <a:pt x="5221" y="6702"/>
                    <a:pt x="5187" y="6668"/>
                    <a:pt x="5153" y="6668"/>
                  </a:cubicBezTo>
                  <a:close/>
                  <a:moveTo>
                    <a:pt x="5153" y="7248"/>
                  </a:moveTo>
                  <a:cubicBezTo>
                    <a:pt x="5085" y="7248"/>
                    <a:pt x="5051" y="7282"/>
                    <a:pt x="5051" y="7351"/>
                  </a:cubicBezTo>
                  <a:lnTo>
                    <a:pt x="5051" y="7453"/>
                  </a:lnTo>
                  <a:cubicBezTo>
                    <a:pt x="5051" y="7487"/>
                    <a:pt x="5085" y="7521"/>
                    <a:pt x="5153" y="7521"/>
                  </a:cubicBezTo>
                  <a:cubicBezTo>
                    <a:pt x="5187" y="7521"/>
                    <a:pt x="5221" y="7487"/>
                    <a:pt x="5221" y="7453"/>
                  </a:cubicBezTo>
                  <a:lnTo>
                    <a:pt x="5221" y="7351"/>
                  </a:lnTo>
                  <a:cubicBezTo>
                    <a:pt x="5221" y="7282"/>
                    <a:pt x="5187" y="7248"/>
                    <a:pt x="5153" y="7248"/>
                  </a:cubicBezTo>
                  <a:close/>
                  <a:moveTo>
                    <a:pt x="5153" y="7828"/>
                  </a:moveTo>
                  <a:cubicBezTo>
                    <a:pt x="5085" y="7828"/>
                    <a:pt x="5051" y="7862"/>
                    <a:pt x="5051" y="7897"/>
                  </a:cubicBezTo>
                  <a:lnTo>
                    <a:pt x="5051" y="8033"/>
                  </a:lnTo>
                  <a:cubicBezTo>
                    <a:pt x="5051" y="8067"/>
                    <a:pt x="5085" y="8101"/>
                    <a:pt x="5153" y="8101"/>
                  </a:cubicBezTo>
                  <a:cubicBezTo>
                    <a:pt x="5187" y="8101"/>
                    <a:pt x="5221" y="8067"/>
                    <a:pt x="5221" y="8033"/>
                  </a:cubicBezTo>
                  <a:lnTo>
                    <a:pt x="5221" y="7897"/>
                  </a:lnTo>
                  <a:cubicBezTo>
                    <a:pt x="5221" y="7862"/>
                    <a:pt x="5187" y="7828"/>
                    <a:pt x="5153" y="7828"/>
                  </a:cubicBezTo>
                  <a:close/>
                  <a:moveTo>
                    <a:pt x="5153" y="8408"/>
                  </a:moveTo>
                  <a:cubicBezTo>
                    <a:pt x="5085" y="8408"/>
                    <a:pt x="5051" y="8443"/>
                    <a:pt x="5051" y="8477"/>
                  </a:cubicBezTo>
                  <a:lnTo>
                    <a:pt x="5051" y="8579"/>
                  </a:lnTo>
                  <a:cubicBezTo>
                    <a:pt x="5051" y="8647"/>
                    <a:pt x="5085" y="8681"/>
                    <a:pt x="5153" y="8681"/>
                  </a:cubicBezTo>
                  <a:cubicBezTo>
                    <a:pt x="5187" y="8681"/>
                    <a:pt x="5221" y="8647"/>
                    <a:pt x="5221" y="8579"/>
                  </a:cubicBezTo>
                  <a:lnTo>
                    <a:pt x="5221" y="8477"/>
                  </a:lnTo>
                  <a:cubicBezTo>
                    <a:pt x="5221" y="8443"/>
                    <a:pt x="5187" y="8408"/>
                    <a:pt x="5153" y="8408"/>
                  </a:cubicBezTo>
                  <a:close/>
                  <a:moveTo>
                    <a:pt x="5153" y="8954"/>
                  </a:moveTo>
                  <a:cubicBezTo>
                    <a:pt x="5085" y="8954"/>
                    <a:pt x="5051" y="9023"/>
                    <a:pt x="5051" y="9057"/>
                  </a:cubicBezTo>
                  <a:lnTo>
                    <a:pt x="5051" y="9159"/>
                  </a:lnTo>
                  <a:cubicBezTo>
                    <a:pt x="5051" y="9227"/>
                    <a:pt x="5085" y="9261"/>
                    <a:pt x="5153" y="9261"/>
                  </a:cubicBezTo>
                  <a:cubicBezTo>
                    <a:pt x="5187" y="9261"/>
                    <a:pt x="5221" y="9227"/>
                    <a:pt x="5221" y="9159"/>
                  </a:cubicBezTo>
                  <a:lnTo>
                    <a:pt x="5221" y="9057"/>
                  </a:lnTo>
                  <a:cubicBezTo>
                    <a:pt x="5221" y="9023"/>
                    <a:pt x="5187" y="8954"/>
                    <a:pt x="5153" y="8954"/>
                  </a:cubicBezTo>
                  <a:close/>
                  <a:moveTo>
                    <a:pt x="5153" y="9534"/>
                  </a:moveTo>
                  <a:cubicBezTo>
                    <a:pt x="5085" y="9534"/>
                    <a:pt x="5051" y="9569"/>
                    <a:pt x="5051" y="9637"/>
                  </a:cubicBezTo>
                  <a:lnTo>
                    <a:pt x="5051" y="9739"/>
                  </a:lnTo>
                  <a:cubicBezTo>
                    <a:pt x="5051" y="9773"/>
                    <a:pt x="5085" y="9842"/>
                    <a:pt x="5153" y="9842"/>
                  </a:cubicBezTo>
                  <a:cubicBezTo>
                    <a:pt x="5187" y="9842"/>
                    <a:pt x="5221" y="9773"/>
                    <a:pt x="5221" y="9739"/>
                  </a:cubicBezTo>
                  <a:lnTo>
                    <a:pt x="5221" y="9637"/>
                  </a:lnTo>
                  <a:cubicBezTo>
                    <a:pt x="5221" y="9569"/>
                    <a:pt x="5187" y="9534"/>
                    <a:pt x="5153" y="9534"/>
                  </a:cubicBezTo>
                  <a:close/>
                  <a:moveTo>
                    <a:pt x="5153" y="10115"/>
                  </a:moveTo>
                  <a:cubicBezTo>
                    <a:pt x="5085" y="10115"/>
                    <a:pt x="5051" y="10149"/>
                    <a:pt x="5051" y="10183"/>
                  </a:cubicBezTo>
                  <a:lnTo>
                    <a:pt x="5051" y="10319"/>
                  </a:lnTo>
                  <a:cubicBezTo>
                    <a:pt x="5051" y="10353"/>
                    <a:pt x="5085" y="10388"/>
                    <a:pt x="5153" y="10388"/>
                  </a:cubicBezTo>
                  <a:cubicBezTo>
                    <a:pt x="5187" y="10388"/>
                    <a:pt x="5221" y="10353"/>
                    <a:pt x="5221" y="10319"/>
                  </a:cubicBezTo>
                  <a:lnTo>
                    <a:pt x="5221" y="10183"/>
                  </a:lnTo>
                  <a:cubicBezTo>
                    <a:pt x="5221" y="10149"/>
                    <a:pt x="5187" y="10115"/>
                    <a:pt x="5153" y="10115"/>
                  </a:cubicBezTo>
                  <a:close/>
                  <a:moveTo>
                    <a:pt x="5153" y="10695"/>
                  </a:moveTo>
                  <a:cubicBezTo>
                    <a:pt x="5085" y="10695"/>
                    <a:pt x="5051" y="10729"/>
                    <a:pt x="5051" y="10763"/>
                  </a:cubicBezTo>
                  <a:lnTo>
                    <a:pt x="5051" y="10899"/>
                  </a:lnTo>
                  <a:cubicBezTo>
                    <a:pt x="5051" y="10934"/>
                    <a:pt x="5085" y="10968"/>
                    <a:pt x="5153" y="10968"/>
                  </a:cubicBezTo>
                  <a:cubicBezTo>
                    <a:pt x="5187" y="10968"/>
                    <a:pt x="5221" y="10934"/>
                    <a:pt x="5221" y="10899"/>
                  </a:cubicBezTo>
                  <a:lnTo>
                    <a:pt x="5221" y="10763"/>
                  </a:lnTo>
                  <a:cubicBezTo>
                    <a:pt x="5221" y="10729"/>
                    <a:pt x="5187" y="10695"/>
                    <a:pt x="5153" y="10695"/>
                  </a:cubicBezTo>
                  <a:close/>
                  <a:moveTo>
                    <a:pt x="5153" y="11241"/>
                  </a:moveTo>
                  <a:cubicBezTo>
                    <a:pt x="5085" y="11241"/>
                    <a:pt x="5051" y="11309"/>
                    <a:pt x="5051" y="11343"/>
                  </a:cubicBezTo>
                  <a:lnTo>
                    <a:pt x="5051" y="11445"/>
                  </a:lnTo>
                  <a:cubicBezTo>
                    <a:pt x="5051" y="11514"/>
                    <a:pt x="5085" y="11548"/>
                    <a:pt x="5153" y="11548"/>
                  </a:cubicBezTo>
                  <a:cubicBezTo>
                    <a:pt x="5187" y="11548"/>
                    <a:pt x="5221" y="11514"/>
                    <a:pt x="5221" y="11445"/>
                  </a:cubicBezTo>
                  <a:lnTo>
                    <a:pt x="5221" y="11343"/>
                  </a:lnTo>
                  <a:cubicBezTo>
                    <a:pt x="5221" y="11309"/>
                    <a:pt x="5187" y="11241"/>
                    <a:pt x="5153" y="11241"/>
                  </a:cubicBezTo>
                  <a:close/>
                  <a:moveTo>
                    <a:pt x="5153" y="11821"/>
                  </a:moveTo>
                  <a:cubicBezTo>
                    <a:pt x="5085" y="11821"/>
                    <a:pt x="5051" y="11855"/>
                    <a:pt x="5051" y="11923"/>
                  </a:cubicBezTo>
                  <a:lnTo>
                    <a:pt x="5051" y="12025"/>
                  </a:lnTo>
                  <a:cubicBezTo>
                    <a:pt x="5051" y="12094"/>
                    <a:pt x="5085" y="12128"/>
                    <a:pt x="5153" y="12128"/>
                  </a:cubicBezTo>
                  <a:cubicBezTo>
                    <a:pt x="5187" y="12128"/>
                    <a:pt x="5221" y="12094"/>
                    <a:pt x="5221" y="12025"/>
                  </a:cubicBezTo>
                  <a:lnTo>
                    <a:pt x="5221" y="11923"/>
                  </a:lnTo>
                  <a:cubicBezTo>
                    <a:pt x="5221" y="11855"/>
                    <a:pt x="5187" y="11821"/>
                    <a:pt x="5153" y="11821"/>
                  </a:cubicBezTo>
                  <a:close/>
                  <a:moveTo>
                    <a:pt x="5153" y="12401"/>
                  </a:moveTo>
                  <a:cubicBezTo>
                    <a:pt x="5085" y="12401"/>
                    <a:pt x="5051" y="12435"/>
                    <a:pt x="5051" y="12503"/>
                  </a:cubicBezTo>
                  <a:lnTo>
                    <a:pt x="5051" y="12606"/>
                  </a:lnTo>
                  <a:cubicBezTo>
                    <a:pt x="5051" y="12640"/>
                    <a:pt x="5085" y="12674"/>
                    <a:pt x="5153" y="12674"/>
                  </a:cubicBezTo>
                  <a:cubicBezTo>
                    <a:pt x="5187" y="12674"/>
                    <a:pt x="5221" y="12640"/>
                    <a:pt x="5221" y="12606"/>
                  </a:cubicBezTo>
                  <a:lnTo>
                    <a:pt x="5221" y="12503"/>
                  </a:lnTo>
                  <a:cubicBezTo>
                    <a:pt x="5221" y="12435"/>
                    <a:pt x="5187" y="12401"/>
                    <a:pt x="5153" y="12401"/>
                  </a:cubicBezTo>
                  <a:close/>
                  <a:moveTo>
                    <a:pt x="5153" y="12981"/>
                  </a:moveTo>
                  <a:cubicBezTo>
                    <a:pt x="5085" y="12981"/>
                    <a:pt x="5051" y="13015"/>
                    <a:pt x="5051" y="13049"/>
                  </a:cubicBezTo>
                  <a:lnTo>
                    <a:pt x="5051" y="13186"/>
                  </a:lnTo>
                  <a:cubicBezTo>
                    <a:pt x="5051" y="13220"/>
                    <a:pt x="5085" y="13254"/>
                    <a:pt x="5153" y="13254"/>
                  </a:cubicBezTo>
                  <a:cubicBezTo>
                    <a:pt x="5187" y="13254"/>
                    <a:pt x="5221" y="13220"/>
                    <a:pt x="5221" y="13186"/>
                  </a:cubicBezTo>
                  <a:lnTo>
                    <a:pt x="5221" y="13049"/>
                  </a:lnTo>
                  <a:cubicBezTo>
                    <a:pt x="5221" y="13015"/>
                    <a:pt x="5187" y="12981"/>
                    <a:pt x="5153" y="12981"/>
                  </a:cubicBezTo>
                  <a:close/>
                  <a:moveTo>
                    <a:pt x="5153" y="13561"/>
                  </a:moveTo>
                  <a:cubicBezTo>
                    <a:pt x="5085" y="13561"/>
                    <a:pt x="5051" y="13595"/>
                    <a:pt x="5051" y="13629"/>
                  </a:cubicBezTo>
                  <a:lnTo>
                    <a:pt x="5051" y="13732"/>
                  </a:lnTo>
                  <a:cubicBezTo>
                    <a:pt x="5051" y="13800"/>
                    <a:pt x="5085" y="13834"/>
                    <a:pt x="5153" y="13834"/>
                  </a:cubicBezTo>
                  <a:cubicBezTo>
                    <a:pt x="5187" y="13834"/>
                    <a:pt x="5221" y="13800"/>
                    <a:pt x="5221" y="13732"/>
                  </a:cubicBezTo>
                  <a:lnTo>
                    <a:pt x="5221" y="13629"/>
                  </a:lnTo>
                  <a:cubicBezTo>
                    <a:pt x="5221" y="13595"/>
                    <a:pt x="5187" y="13561"/>
                    <a:pt x="5153" y="13561"/>
                  </a:cubicBezTo>
                  <a:close/>
                  <a:moveTo>
                    <a:pt x="5153" y="14107"/>
                  </a:moveTo>
                  <a:cubicBezTo>
                    <a:pt x="5085" y="14107"/>
                    <a:pt x="5051" y="14141"/>
                    <a:pt x="5051" y="14209"/>
                  </a:cubicBezTo>
                  <a:lnTo>
                    <a:pt x="5051" y="14312"/>
                  </a:lnTo>
                  <a:cubicBezTo>
                    <a:pt x="5051" y="14380"/>
                    <a:pt x="5085" y="14414"/>
                    <a:pt x="5153" y="14414"/>
                  </a:cubicBezTo>
                  <a:cubicBezTo>
                    <a:pt x="5187" y="14414"/>
                    <a:pt x="5221" y="14380"/>
                    <a:pt x="5221" y="14312"/>
                  </a:cubicBezTo>
                  <a:lnTo>
                    <a:pt x="5221" y="14209"/>
                  </a:lnTo>
                  <a:cubicBezTo>
                    <a:pt x="5221" y="14175"/>
                    <a:pt x="5187" y="14107"/>
                    <a:pt x="5153" y="14107"/>
                  </a:cubicBezTo>
                  <a:close/>
                  <a:moveTo>
                    <a:pt x="5153" y="14687"/>
                  </a:moveTo>
                  <a:cubicBezTo>
                    <a:pt x="5085" y="14687"/>
                    <a:pt x="5051" y="14721"/>
                    <a:pt x="5051" y="14789"/>
                  </a:cubicBezTo>
                  <a:lnTo>
                    <a:pt x="5051" y="14892"/>
                  </a:lnTo>
                  <a:cubicBezTo>
                    <a:pt x="5051" y="14926"/>
                    <a:pt x="5085" y="14994"/>
                    <a:pt x="5153" y="14994"/>
                  </a:cubicBezTo>
                  <a:cubicBezTo>
                    <a:pt x="5187" y="14994"/>
                    <a:pt x="5221" y="14926"/>
                    <a:pt x="5221" y="14892"/>
                  </a:cubicBezTo>
                  <a:lnTo>
                    <a:pt x="5221" y="14789"/>
                  </a:lnTo>
                  <a:cubicBezTo>
                    <a:pt x="5221" y="14721"/>
                    <a:pt x="5187" y="14687"/>
                    <a:pt x="5153" y="14687"/>
                  </a:cubicBezTo>
                  <a:close/>
                  <a:moveTo>
                    <a:pt x="5153" y="15267"/>
                  </a:moveTo>
                  <a:cubicBezTo>
                    <a:pt x="5085" y="15267"/>
                    <a:pt x="5051" y="15301"/>
                    <a:pt x="5051" y="15335"/>
                  </a:cubicBezTo>
                  <a:lnTo>
                    <a:pt x="5051" y="15472"/>
                  </a:lnTo>
                  <a:cubicBezTo>
                    <a:pt x="5051" y="15506"/>
                    <a:pt x="5085" y="15540"/>
                    <a:pt x="5153" y="15540"/>
                  </a:cubicBezTo>
                  <a:cubicBezTo>
                    <a:pt x="5187" y="15540"/>
                    <a:pt x="5221" y="15506"/>
                    <a:pt x="5221" y="15472"/>
                  </a:cubicBezTo>
                  <a:lnTo>
                    <a:pt x="5221" y="15335"/>
                  </a:lnTo>
                  <a:cubicBezTo>
                    <a:pt x="5221" y="15301"/>
                    <a:pt x="5187" y="15267"/>
                    <a:pt x="5153" y="15267"/>
                  </a:cubicBezTo>
                  <a:close/>
                  <a:moveTo>
                    <a:pt x="5153" y="15847"/>
                  </a:moveTo>
                  <a:cubicBezTo>
                    <a:pt x="5085" y="15847"/>
                    <a:pt x="5051" y="15881"/>
                    <a:pt x="5051" y="15916"/>
                  </a:cubicBezTo>
                  <a:lnTo>
                    <a:pt x="5051" y="16052"/>
                  </a:lnTo>
                  <a:cubicBezTo>
                    <a:pt x="5051" y="16086"/>
                    <a:pt x="5085" y="16120"/>
                    <a:pt x="5153" y="16120"/>
                  </a:cubicBezTo>
                  <a:cubicBezTo>
                    <a:pt x="5187" y="16120"/>
                    <a:pt x="5221" y="16086"/>
                    <a:pt x="5221" y="16052"/>
                  </a:cubicBezTo>
                  <a:lnTo>
                    <a:pt x="5221" y="15916"/>
                  </a:lnTo>
                  <a:cubicBezTo>
                    <a:pt x="5221" y="15881"/>
                    <a:pt x="5187" y="15847"/>
                    <a:pt x="5153" y="15847"/>
                  </a:cubicBezTo>
                  <a:close/>
                  <a:moveTo>
                    <a:pt x="5153" y="16393"/>
                  </a:moveTo>
                  <a:cubicBezTo>
                    <a:pt x="5085" y="16393"/>
                    <a:pt x="5051" y="16461"/>
                    <a:pt x="5051" y="16496"/>
                  </a:cubicBezTo>
                  <a:lnTo>
                    <a:pt x="5051" y="16598"/>
                  </a:lnTo>
                  <a:cubicBezTo>
                    <a:pt x="5051" y="16666"/>
                    <a:pt x="5085" y="16700"/>
                    <a:pt x="5153" y="16700"/>
                  </a:cubicBezTo>
                  <a:cubicBezTo>
                    <a:pt x="5187" y="16700"/>
                    <a:pt x="5221" y="16666"/>
                    <a:pt x="5221" y="16598"/>
                  </a:cubicBezTo>
                  <a:lnTo>
                    <a:pt x="5221" y="16496"/>
                  </a:lnTo>
                  <a:cubicBezTo>
                    <a:pt x="5221" y="16461"/>
                    <a:pt x="5187" y="16393"/>
                    <a:pt x="5153" y="16393"/>
                  </a:cubicBezTo>
                  <a:close/>
                  <a:moveTo>
                    <a:pt x="5153" y="16973"/>
                  </a:moveTo>
                  <a:cubicBezTo>
                    <a:pt x="5085" y="16973"/>
                    <a:pt x="5051" y="17007"/>
                    <a:pt x="5051" y="17076"/>
                  </a:cubicBezTo>
                  <a:lnTo>
                    <a:pt x="5051" y="17178"/>
                  </a:lnTo>
                  <a:cubicBezTo>
                    <a:pt x="5051" y="17246"/>
                    <a:pt x="5085" y="17280"/>
                    <a:pt x="5153" y="17280"/>
                  </a:cubicBezTo>
                  <a:cubicBezTo>
                    <a:pt x="5187" y="17280"/>
                    <a:pt x="5221" y="17246"/>
                    <a:pt x="5221" y="17178"/>
                  </a:cubicBezTo>
                  <a:lnTo>
                    <a:pt x="5221" y="17076"/>
                  </a:lnTo>
                  <a:cubicBezTo>
                    <a:pt x="5221" y="17007"/>
                    <a:pt x="5187" y="16973"/>
                    <a:pt x="5153" y="16973"/>
                  </a:cubicBezTo>
                  <a:close/>
                  <a:moveTo>
                    <a:pt x="5153" y="17553"/>
                  </a:moveTo>
                  <a:cubicBezTo>
                    <a:pt x="5085" y="17553"/>
                    <a:pt x="5051" y="17588"/>
                    <a:pt x="5051" y="17656"/>
                  </a:cubicBezTo>
                  <a:lnTo>
                    <a:pt x="5051" y="17758"/>
                  </a:lnTo>
                  <a:cubicBezTo>
                    <a:pt x="5051" y="17792"/>
                    <a:pt x="5085" y="17826"/>
                    <a:pt x="5153" y="17826"/>
                  </a:cubicBezTo>
                  <a:cubicBezTo>
                    <a:pt x="5187" y="17826"/>
                    <a:pt x="5221" y="17792"/>
                    <a:pt x="5221" y="17758"/>
                  </a:cubicBezTo>
                  <a:lnTo>
                    <a:pt x="5221" y="17656"/>
                  </a:lnTo>
                  <a:cubicBezTo>
                    <a:pt x="5221" y="17588"/>
                    <a:pt x="5187" y="17553"/>
                    <a:pt x="5153" y="17553"/>
                  </a:cubicBezTo>
                  <a:close/>
                  <a:moveTo>
                    <a:pt x="5153" y="18134"/>
                  </a:moveTo>
                  <a:cubicBezTo>
                    <a:pt x="5085" y="18134"/>
                    <a:pt x="5051" y="18168"/>
                    <a:pt x="5051" y="18202"/>
                  </a:cubicBezTo>
                  <a:lnTo>
                    <a:pt x="5051" y="18338"/>
                  </a:lnTo>
                  <a:cubicBezTo>
                    <a:pt x="5051" y="18372"/>
                    <a:pt x="5085" y="18406"/>
                    <a:pt x="5153" y="18406"/>
                  </a:cubicBezTo>
                  <a:cubicBezTo>
                    <a:pt x="5187" y="18406"/>
                    <a:pt x="5221" y="18372"/>
                    <a:pt x="5221" y="18338"/>
                  </a:cubicBezTo>
                  <a:lnTo>
                    <a:pt x="5221" y="18202"/>
                  </a:lnTo>
                  <a:cubicBezTo>
                    <a:pt x="5221" y="18168"/>
                    <a:pt x="5187" y="18134"/>
                    <a:pt x="5153" y="18134"/>
                  </a:cubicBezTo>
                  <a:close/>
                  <a:moveTo>
                    <a:pt x="5153" y="18714"/>
                  </a:moveTo>
                  <a:cubicBezTo>
                    <a:pt x="5085" y="18714"/>
                    <a:pt x="5051" y="18748"/>
                    <a:pt x="5051" y="18782"/>
                  </a:cubicBezTo>
                  <a:lnTo>
                    <a:pt x="5051" y="18884"/>
                  </a:lnTo>
                  <a:cubicBezTo>
                    <a:pt x="5051" y="18952"/>
                    <a:pt x="5085" y="18987"/>
                    <a:pt x="5153" y="18987"/>
                  </a:cubicBezTo>
                  <a:cubicBezTo>
                    <a:pt x="5187" y="18987"/>
                    <a:pt x="5221" y="18952"/>
                    <a:pt x="5221" y="18884"/>
                  </a:cubicBezTo>
                  <a:lnTo>
                    <a:pt x="5221" y="18782"/>
                  </a:lnTo>
                  <a:cubicBezTo>
                    <a:pt x="5221" y="18748"/>
                    <a:pt x="5187" y="18714"/>
                    <a:pt x="5153" y="18714"/>
                  </a:cubicBezTo>
                  <a:close/>
                  <a:moveTo>
                    <a:pt x="5153" y="19260"/>
                  </a:moveTo>
                  <a:cubicBezTo>
                    <a:pt x="5085" y="19260"/>
                    <a:pt x="5051" y="19328"/>
                    <a:pt x="5051" y="19362"/>
                  </a:cubicBezTo>
                  <a:lnTo>
                    <a:pt x="5051" y="19464"/>
                  </a:lnTo>
                  <a:cubicBezTo>
                    <a:pt x="5051" y="19533"/>
                    <a:pt x="5085" y="19567"/>
                    <a:pt x="5153" y="19567"/>
                  </a:cubicBezTo>
                  <a:cubicBezTo>
                    <a:pt x="5187" y="19567"/>
                    <a:pt x="5221" y="19533"/>
                    <a:pt x="5221" y="19464"/>
                  </a:cubicBezTo>
                  <a:lnTo>
                    <a:pt x="5221" y="19362"/>
                  </a:lnTo>
                  <a:cubicBezTo>
                    <a:pt x="5221" y="19328"/>
                    <a:pt x="5187" y="19260"/>
                    <a:pt x="5153" y="19260"/>
                  </a:cubicBezTo>
                  <a:close/>
                  <a:moveTo>
                    <a:pt x="5153" y="19840"/>
                  </a:moveTo>
                  <a:cubicBezTo>
                    <a:pt x="5085" y="19840"/>
                    <a:pt x="5051" y="19874"/>
                    <a:pt x="5051" y="19942"/>
                  </a:cubicBezTo>
                  <a:lnTo>
                    <a:pt x="5051" y="20044"/>
                  </a:lnTo>
                  <a:cubicBezTo>
                    <a:pt x="5051" y="20079"/>
                    <a:pt x="5085" y="20147"/>
                    <a:pt x="5153" y="20147"/>
                  </a:cubicBezTo>
                  <a:cubicBezTo>
                    <a:pt x="5187" y="20147"/>
                    <a:pt x="5221" y="20079"/>
                    <a:pt x="5221" y="20044"/>
                  </a:cubicBezTo>
                  <a:lnTo>
                    <a:pt x="5221" y="19942"/>
                  </a:lnTo>
                  <a:cubicBezTo>
                    <a:pt x="5221" y="19874"/>
                    <a:pt x="5187" y="19840"/>
                    <a:pt x="5153" y="19840"/>
                  </a:cubicBezTo>
                  <a:close/>
                  <a:moveTo>
                    <a:pt x="5153" y="20420"/>
                  </a:moveTo>
                  <a:cubicBezTo>
                    <a:pt x="5085" y="20420"/>
                    <a:pt x="5051" y="20454"/>
                    <a:pt x="5051" y="20488"/>
                  </a:cubicBezTo>
                  <a:lnTo>
                    <a:pt x="5051" y="20624"/>
                  </a:lnTo>
                  <a:cubicBezTo>
                    <a:pt x="5051" y="20659"/>
                    <a:pt x="5085" y="20693"/>
                    <a:pt x="5153" y="20693"/>
                  </a:cubicBezTo>
                  <a:cubicBezTo>
                    <a:pt x="5187" y="20693"/>
                    <a:pt x="5221" y="20659"/>
                    <a:pt x="5221" y="20624"/>
                  </a:cubicBezTo>
                  <a:lnTo>
                    <a:pt x="5221" y="20488"/>
                  </a:lnTo>
                  <a:cubicBezTo>
                    <a:pt x="5221" y="20454"/>
                    <a:pt x="5187" y="20420"/>
                    <a:pt x="5153" y="20420"/>
                  </a:cubicBezTo>
                  <a:close/>
                  <a:moveTo>
                    <a:pt x="5153" y="21000"/>
                  </a:moveTo>
                  <a:cubicBezTo>
                    <a:pt x="5085" y="21000"/>
                    <a:pt x="5051" y="21034"/>
                    <a:pt x="5051" y="21068"/>
                  </a:cubicBezTo>
                  <a:lnTo>
                    <a:pt x="5051" y="21205"/>
                  </a:lnTo>
                  <a:cubicBezTo>
                    <a:pt x="5051" y="21239"/>
                    <a:pt x="5085" y="21273"/>
                    <a:pt x="5153" y="21273"/>
                  </a:cubicBezTo>
                  <a:cubicBezTo>
                    <a:pt x="5187" y="21273"/>
                    <a:pt x="5221" y="21239"/>
                    <a:pt x="5221" y="21205"/>
                  </a:cubicBezTo>
                  <a:lnTo>
                    <a:pt x="5221" y="21068"/>
                  </a:lnTo>
                  <a:cubicBezTo>
                    <a:pt x="5221" y="21034"/>
                    <a:pt x="5187" y="21000"/>
                    <a:pt x="5153" y="21000"/>
                  </a:cubicBezTo>
                  <a:close/>
                  <a:moveTo>
                    <a:pt x="5153" y="21546"/>
                  </a:moveTo>
                  <a:cubicBezTo>
                    <a:pt x="5085" y="21546"/>
                    <a:pt x="5051" y="21614"/>
                    <a:pt x="5051" y="21648"/>
                  </a:cubicBezTo>
                  <a:lnTo>
                    <a:pt x="5051" y="21751"/>
                  </a:lnTo>
                  <a:cubicBezTo>
                    <a:pt x="5051" y="21819"/>
                    <a:pt x="5085" y="21853"/>
                    <a:pt x="5153" y="21853"/>
                  </a:cubicBezTo>
                  <a:cubicBezTo>
                    <a:pt x="5187" y="21853"/>
                    <a:pt x="5221" y="21819"/>
                    <a:pt x="5221" y="21751"/>
                  </a:cubicBezTo>
                  <a:lnTo>
                    <a:pt x="5221" y="21648"/>
                  </a:lnTo>
                  <a:cubicBezTo>
                    <a:pt x="5221" y="21614"/>
                    <a:pt x="5187" y="21546"/>
                    <a:pt x="5153" y="21546"/>
                  </a:cubicBezTo>
                  <a:close/>
                  <a:moveTo>
                    <a:pt x="5153" y="22126"/>
                  </a:moveTo>
                  <a:cubicBezTo>
                    <a:pt x="5085" y="22126"/>
                    <a:pt x="5051" y="22160"/>
                    <a:pt x="5051" y="22228"/>
                  </a:cubicBezTo>
                  <a:lnTo>
                    <a:pt x="5051" y="22331"/>
                  </a:lnTo>
                  <a:cubicBezTo>
                    <a:pt x="5051" y="22399"/>
                    <a:pt x="5085" y="22433"/>
                    <a:pt x="5153" y="22433"/>
                  </a:cubicBezTo>
                  <a:cubicBezTo>
                    <a:pt x="5187" y="22433"/>
                    <a:pt x="5221" y="22399"/>
                    <a:pt x="5221" y="22331"/>
                  </a:cubicBezTo>
                  <a:lnTo>
                    <a:pt x="5221" y="22228"/>
                  </a:lnTo>
                  <a:cubicBezTo>
                    <a:pt x="5221" y="22160"/>
                    <a:pt x="5187" y="22126"/>
                    <a:pt x="5153" y="22126"/>
                  </a:cubicBezTo>
                  <a:close/>
                  <a:moveTo>
                    <a:pt x="5153" y="22706"/>
                  </a:moveTo>
                  <a:cubicBezTo>
                    <a:pt x="5085" y="22706"/>
                    <a:pt x="5051" y="22740"/>
                    <a:pt x="5051" y="22808"/>
                  </a:cubicBezTo>
                  <a:lnTo>
                    <a:pt x="5051" y="22911"/>
                  </a:lnTo>
                  <a:cubicBezTo>
                    <a:pt x="5051" y="22945"/>
                    <a:pt x="5085" y="22979"/>
                    <a:pt x="5153" y="22979"/>
                  </a:cubicBezTo>
                  <a:cubicBezTo>
                    <a:pt x="5187" y="22979"/>
                    <a:pt x="5221" y="22945"/>
                    <a:pt x="5221" y="22911"/>
                  </a:cubicBezTo>
                  <a:lnTo>
                    <a:pt x="5221" y="22808"/>
                  </a:lnTo>
                  <a:cubicBezTo>
                    <a:pt x="5221" y="22740"/>
                    <a:pt x="5187" y="22706"/>
                    <a:pt x="5153" y="22706"/>
                  </a:cubicBezTo>
                  <a:close/>
                  <a:moveTo>
                    <a:pt x="5153" y="23286"/>
                  </a:moveTo>
                  <a:cubicBezTo>
                    <a:pt x="5085" y="23286"/>
                    <a:pt x="5051" y="23320"/>
                    <a:pt x="5051" y="23354"/>
                  </a:cubicBezTo>
                  <a:lnTo>
                    <a:pt x="5051" y="23491"/>
                  </a:lnTo>
                  <a:cubicBezTo>
                    <a:pt x="5051" y="23525"/>
                    <a:pt x="5085" y="23559"/>
                    <a:pt x="5153" y="23559"/>
                  </a:cubicBezTo>
                  <a:cubicBezTo>
                    <a:pt x="5187" y="23559"/>
                    <a:pt x="5221" y="23525"/>
                    <a:pt x="5221" y="23491"/>
                  </a:cubicBezTo>
                  <a:lnTo>
                    <a:pt x="5221" y="23354"/>
                  </a:lnTo>
                  <a:cubicBezTo>
                    <a:pt x="5221" y="23320"/>
                    <a:pt x="5187" y="23286"/>
                    <a:pt x="5153" y="23286"/>
                  </a:cubicBezTo>
                  <a:close/>
                  <a:moveTo>
                    <a:pt x="5153" y="23866"/>
                  </a:moveTo>
                  <a:cubicBezTo>
                    <a:pt x="5085" y="23866"/>
                    <a:pt x="5051" y="23900"/>
                    <a:pt x="5051" y="23934"/>
                  </a:cubicBezTo>
                  <a:lnTo>
                    <a:pt x="5051" y="24037"/>
                  </a:lnTo>
                  <a:cubicBezTo>
                    <a:pt x="5051" y="24105"/>
                    <a:pt x="5085" y="24139"/>
                    <a:pt x="5153" y="24139"/>
                  </a:cubicBezTo>
                  <a:cubicBezTo>
                    <a:pt x="5187" y="24139"/>
                    <a:pt x="5221" y="24105"/>
                    <a:pt x="5221" y="24037"/>
                  </a:cubicBezTo>
                  <a:lnTo>
                    <a:pt x="5221" y="23934"/>
                  </a:lnTo>
                  <a:cubicBezTo>
                    <a:pt x="5221" y="23900"/>
                    <a:pt x="5187" y="23866"/>
                    <a:pt x="5153" y="23866"/>
                  </a:cubicBezTo>
                  <a:close/>
                  <a:moveTo>
                    <a:pt x="5153" y="24412"/>
                  </a:moveTo>
                  <a:cubicBezTo>
                    <a:pt x="5085" y="24412"/>
                    <a:pt x="5051" y="24446"/>
                    <a:pt x="5051" y="24515"/>
                  </a:cubicBezTo>
                  <a:lnTo>
                    <a:pt x="5051" y="24617"/>
                  </a:lnTo>
                  <a:cubicBezTo>
                    <a:pt x="5051" y="24685"/>
                    <a:pt x="5085" y="24719"/>
                    <a:pt x="5153" y="24719"/>
                  </a:cubicBezTo>
                  <a:cubicBezTo>
                    <a:pt x="5187" y="24719"/>
                    <a:pt x="5221" y="24685"/>
                    <a:pt x="5221" y="24617"/>
                  </a:cubicBezTo>
                  <a:lnTo>
                    <a:pt x="5221" y="24515"/>
                  </a:lnTo>
                  <a:cubicBezTo>
                    <a:pt x="5221" y="24446"/>
                    <a:pt x="5187" y="24412"/>
                    <a:pt x="5153" y="24412"/>
                  </a:cubicBezTo>
                  <a:close/>
                  <a:moveTo>
                    <a:pt x="5153" y="24992"/>
                  </a:moveTo>
                  <a:cubicBezTo>
                    <a:pt x="5085" y="24992"/>
                    <a:pt x="5051" y="25026"/>
                    <a:pt x="5051" y="25095"/>
                  </a:cubicBezTo>
                  <a:lnTo>
                    <a:pt x="5051" y="25197"/>
                  </a:lnTo>
                  <a:cubicBezTo>
                    <a:pt x="5051" y="25231"/>
                    <a:pt x="5085" y="25299"/>
                    <a:pt x="5153" y="25299"/>
                  </a:cubicBezTo>
                  <a:cubicBezTo>
                    <a:pt x="5187" y="25299"/>
                    <a:pt x="5221" y="25231"/>
                    <a:pt x="5221" y="25197"/>
                  </a:cubicBezTo>
                  <a:lnTo>
                    <a:pt x="5221" y="25095"/>
                  </a:lnTo>
                  <a:cubicBezTo>
                    <a:pt x="5221" y="25026"/>
                    <a:pt x="5187" y="24992"/>
                    <a:pt x="5153" y="24992"/>
                  </a:cubicBezTo>
                  <a:close/>
                  <a:moveTo>
                    <a:pt x="5153" y="25572"/>
                  </a:moveTo>
                  <a:cubicBezTo>
                    <a:pt x="5085" y="25572"/>
                    <a:pt x="5051" y="25606"/>
                    <a:pt x="5051" y="25641"/>
                  </a:cubicBezTo>
                  <a:lnTo>
                    <a:pt x="5051" y="25777"/>
                  </a:lnTo>
                  <a:cubicBezTo>
                    <a:pt x="5051" y="25811"/>
                    <a:pt x="5085" y="25845"/>
                    <a:pt x="5153" y="25845"/>
                  </a:cubicBezTo>
                  <a:cubicBezTo>
                    <a:pt x="5187" y="25845"/>
                    <a:pt x="5221" y="25811"/>
                    <a:pt x="5221" y="25777"/>
                  </a:cubicBezTo>
                  <a:lnTo>
                    <a:pt x="5221" y="25641"/>
                  </a:lnTo>
                  <a:cubicBezTo>
                    <a:pt x="5221" y="25606"/>
                    <a:pt x="5187" y="25572"/>
                    <a:pt x="5153" y="25572"/>
                  </a:cubicBezTo>
                  <a:close/>
                  <a:moveTo>
                    <a:pt x="5153" y="26152"/>
                  </a:moveTo>
                  <a:cubicBezTo>
                    <a:pt x="5085" y="26152"/>
                    <a:pt x="5051" y="26187"/>
                    <a:pt x="5051" y="26221"/>
                  </a:cubicBezTo>
                  <a:lnTo>
                    <a:pt x="5051" y="26357"/>
                  </a:lnTo>
                  <a:cubicBezTo>
                    <a:pt x="5051" y="26391"/>
                    <a:pt x="5085" y="26425"/>
                    <a:pt x="5153" y="26425"/>
                  </a:cubicBezTo>
                  <a:cubicBezTo>
                    <a:pt x="5187" y="26425"/>
                    <a:pt x="5221" y="26391"/>
                    <a:pt x="5221" y="26357"/>
                  </a:cubicBezTo>
                  <a:lnTo>
                    <a:pt x="5221" y="26221"/>
                  </a:lnTo>
                  <a:cubicBezTo>
                    <a:pt x="5221" y="26187"/>
                    <a:pt x="5187" y="26152"/>
                    <a:pt x="5153" y="26152"/>
                  </a:cubicBezTo>
                  <a:close/>
                  <a:moveTo>
                    <a:pt x="5153" y="26698"/>
                  </a:moveTo>
                  <a:cubicBezTo>
                    <a:pt x="5085" y="26698"/>
                    <a:pt x="5051" y="26767"/>
                    <a:pt x="5051" y="26801"/>
                  </a:cubicBezTo>
                  <a:lnTo>
                    <a:pt x="5051" y="26903"/>
                  </a:lnTo>
                  <a:cubicBezTo>
                    <a:pt x="5051" y="26971"/>
                    <a:pt x="5085" y="27006"/>
                    <a:pt x="5153" y="27006"/>
                  </a:cubicBezTo>
                  <a:cubicBezTo>
                    <a:pt x="5187" y="27006"/>
                    <a:pt x="5221" y="26971"/>
                    <a:pt x="5221" y="26903"/>
                  </a:cubicBezTo>
                  <a:lnTo>
                    <a:pt x="5221" y="26801"/>
                  </a:lnTo>
                  <a:cubicBezTo>
                    <a:pt x="5221" y="26767"/>
                    <a:pt x="5187" y="26698"/>
                    <a:pt x="5153" y="26698"/>
                  </a:cubicBezTo>
                  <a:close/>
                  <a:moveTo>
                    <a:pt x="5153" y="27278"/>
                  </a:moveTo>
                  <a:cubicBezTo>
                    <a:pt x="5085" y="27278"/>
                    <a:pt x="5051" y="27313"/>
                    <a:pt x="5051" y="27381"/>
                  </a:cubicBezTo>
                  <a:lnTo>
                    <a:pt x="5051" y="27483"/>
                  </a:lnTo>
                  <a:cubicBezTo>
                    <a:pt x="5051" y="27551"/>
                    <a:pt x="5085" y="27586"/>
                    <a:pt x="5153" y="27586"/>
                  </a:cubicBezTo>
                  <a:cubicBezTo>
                    <a:pt x="5187" y="27586"/>
                    <a:pt x="5221" y="27551"/>
                    <a:pt x="5221" y="27483"/>
                  </a:cubicBezTo>
                  <a:lnTo>
                    <a:pt x="5221" y="27381"/>
                  </a:lnTo>
                  <a:cubicBezTo>
                    <a:pt x="5221" y="27313"/>
                    <a:pt x="5187" y="27278"/>
                    <a:pt x="5153" y="27278"/>
                  </a:cubicBezTo>
                  <a:close/>
                  <a:moveTo>
                    <a:pt x="5153" y="27859"/>
                  </a:moveTo>
                  <a:cubicBezTo>
                    <a:pt x="5085" y="27859"/>
                    <a:pt x="5051" y="27893"/>
                    <a:pt x="5051" y="27961"/>
                  </a:cubicBezTo>
                  <a:lnTo>
                    <a:pt x="5051" y="28063"/>
                  </a:lnTo>
                  <a:cubicBezTo>
                    <a:pt x="5051" y="28097"/>
                    <a:pt x="5085" y="28132"/>
                    <a:pt x="5153" y="28132"/>
                  </a:cubicBezTo>
                  <a:cubicBezTo>
                    <a:pt x="5187" y="28132"/>
                    <a:pt x="5221" y="28097"/>
                    <a:pt x="5221" y="28063"/>
                  </a:cubicBezTo>
                  <a:lnTo>
                    <a:pt x="5221" y="27961"/>
                  </a:lnTo>
                  <a:cubicBezTo>
                    <a:pt x="5221" y="27893"/>
                    <a:pt x="5187" y="27859"/>
                    <a:pt x="5153" y="27859"/>
                  </a:cubicBezTo>
                  <a:close/>
                  <a:moveTo>
                    <a:pt x="5153" y="28439"/>
                  </a:moveTo>
                  <a:cubicBezTo>
                    <a:pt x="5085" y="28439"/>
                    <a:pt x="5051" y="28473"/>
                    <a:pt x="5051" y="28507"/>
                  </a:cubicBezTo>
                  <a:lnTo>
                    <a:pt x="5051" y="28643"/>
                  </a:lnTo>
                  <a:cubicBezTo>
                    <a:pt x="5051" y="28678"/>
                    <a:pt x="5085" y="28712"/>
                    <a:pt x="5153" y="28712"/>
                  </a:cubicBezTo>
                  <a:cubicBezTo>
                    <a:pt x="5187" y="28712"/>
                    <a:pt x="5221" y="28678"/>
                    <a:pt x="5221" y="28643"/>
                  </a:cubicBezTo>
                  <a:lnTo>
                    <a:pt x="5221" y="28507"/>
                  </a:lnTo>
                  <a:cubicBezTo>
                    <a:pt x="5221" y="28473"/>
                    <a:pt x="5187" y="28439"/>
                    <a:pt x="5153" y="28439"/>
                  </a:cubicBezTo>
                  <a:close/>
                  <a:moveTo>
                    <a:pt x="5153" y="29019"/>
                  </a:moveTo>
                  <a:cubicBezTo>
                    <a:pt x="5085" y="29019"/>
                    <a:pt x="5051" y="29053"/>
                    <a:pt x="5051" y="29087"/>
                  </a:cubicBezTo>
                  <a:lnTo>
                    <a:pt x="5051" y="29189"/>
                  </a:lnTo>
                  <a:cubicBezTo>
                    <a:pt x="5051" y="29258"/>
                    <a:pt x="5085" y="29292"/>
                    <a:pt x="5153" y="29292"/>
                  </a:cubicBezTo>
                  <a:cubicBezTo>
                    <a:pt x="5187" y="29292"/>
                    <a:pt x="5221" y="29258"/>
                    <a:pt x="5221" y="29189"/>
                  </a:cubicBezTo>
                  <a:lnTo>
                    <a:pt x="5221" y="29087"/>
                  </a:lnTo>
                  <a:cubicBezTo>
                    <a:pt x="5221" y="29053"/>
                    <a:pt x="5187" y="29019"/>
                    <a:pt x="5153" y="29019"/>
                  </a:cubicBezTo>
                  <a:close/>
                  <a:moveTo>
                    <a:pt x="5119" y="29565"/>
                  </a:moveTo>
                  <a:cubicBezTo>
                    <a:pt x="5085" y="29565"/>
                    <a:pt x="5051" y="29599"/>
                    <a:pt x="5051" y="29667"/>
                  </a:cubicBezTo>
                  <a:lnTo>
                    <a:pt x="5051" y="29769"/>
                  </a:lnTo>
                  <a:cubicBezTo>
                    <a:pt x="5051" y="29838"/>
                    <a:pt x="5085" y="29872"/>
                    <a:pt x="5119" y="29872"/>
                  </a:cubicBezTo>
                  <a:cubicBezTo>
                    <a:pt x="5187" y="29872"/>
                    <a:pt x="5221" y="29838"/>
                    <a:pt x="5221" y="29769"/>
                  </a:cubicBezTo>
                  <a:lnTo>
                    <a:pt x="5221" y="29667"/>
                  </a:lnTo>
                  <a:cubicBezTo>
                    <a:pt x="5221" y="29599"/>
                    <a:pt x="5187" y="29565"/>
                    <a:pt x="5119" y="29565"/>
                  </a:cubicBezTo>
                  <a:close/>
                  <a:moveTo>
                    <a:pt x="5119" y="30145"/>
                  </a:moveTo>
                  <a:cubicBezTo>
                    <a:pt x="5085" y="30145"/>
                    <a:pt x="5051" y="30179"/>
                    <a:pt x="5051" y="30247"/>
                  </a:cubicBezTo>
                  <a:lnTo>
                    <a:pt x="5051" y="30350"/>
                  </a:lnTo>
                  <a:cubicBezTo>
                    <a:pt x="5051" y="30384"/>
                    <a:pt x="5085" y="30452"/>
                    <a:pt x="5119" y="30452"/>
                  </a:cubicBezTo>
                  <a:cubicBezTo>
                    <a:pt x="5187" y="30452"/>
                    <a:pt x="5221" y="30384"/>
                    <a:pt x="5221" y="30350"/>
                  </a:cubicBezTo>
                  <a:lnTo>
                    <a:pt x="5221" y="30247"/>
                  </a:lnTo>
                  <a:cubicBezTo>
                    <a:pt x="5221" y="30179"/>
                    <a:pt x="5187" y="30145"/>
                    <a:pt x="5119" y="30145"/>
                  </a:cubicBezTo>
                  <a:close/>
                  <a:moveTo>
                    <a:pt x="5119" y="30725"/>
                  </a:moveTo>
                  <a:cubicBezTo>
                    <a:pt x="5085" y="30725"/>
                    <a:pt x="5051" y="30759"/>
                    <a:pt x="5051" y="30793"/>
                  </a:cubicBezTo>
                  <a:lnTo>
                    <a:pt x="5051" y="30930"/>
                  </a:lnTo>
                  <a:cubicBezTo>
                    <a:pt x="5051" y="30964"/>
                    <a:pt x="5085" y="30998"/>
                    <a:pt x="5119" y="30998"/>
                  </a:cubicBezTo>
                  <a:cubicBezTo>
                    <a:pt x="5187" y="30998"/>
                    <a:pt x="5221" y="30964"/>
                    <a:pt x="5221" y="30930"/>
                  </a:cubicBezTo>
                  <a:lnTo>
                    <a:pt x="5221" y="30793"/>
                  </a:lnTo>
                  <a:cubicBezTo>
                    <a:pt x="5221" y="30759"/>
                    <a:pt x="5187" y="30725"/>
                    <a:pt x="5119" y="30725"/>
                  </a:cubicBezTo>
                  <a:close/>
                  <a:moveTo>
                    <a:pt x="5119" y="31305"/>
                  </a:moveTo>
                  <a:cubicBezTo>
                    <a:pt x="5085" y="31305"/>
                    <a:pt x="5051" y="31339"/>
                    <a:pt x="5051" y="31373"/>
                  </a:cubicBezTo>
                  <a:lnTo>
                    <a:pt x="5051" y="31510"/>
                  </a:lnTo>
                  <a:cubicBezTo>
                    <a:pt x="5051" y="31544"/>
                    <a:pt x="5085" y="31578"/>
                    <a:pt x="5119" y="31578"/>
                  </a:cubicBezTo>
                  <a:cubicBezTo>
                    <a:pt x="5187" y="31578"/>
                    <a:pt x="5221" y="31544"/>
                    <a:pt x="5221" y="31510"/>
                  </a:cubicBezTo>
                  <a:lnTo>
                    <a:pt x="5221" y="31373"/>
                  </a:lnTo>
                  <a:cubicBezTo>
                    <a:pt x="5221" y="31339"/>
                    <a:pt x="5187" y="31305"/>
                    <a:pt x="5119" y="31305"/>
                  </a:cubicBezTo>
                  <a:close/>
                  <a:moveTo>
                    <a:pt x="5119" y="31851"/>
                  </a:moveTo>
                  <a:cubicBezTo>
                    <a:pt x="5085" y="31851"/>
                    <a:pt x="5051" y="31919"/>
                    <a:pt x="5051" y="31953"/>
                  </a:cubicBezTo>
                  <a:lnTo>
                    <a:pt x="5051" y="32056"/>
                  </a:lnTo>
                  <a:cubicBezTo>
                    <a:pt x="5051" y="32124"/>
                    <a:pt x="5085" y="32158"/>
                    <a:pt x="5119" y="32158"/>
                  </a:cubicBezTo>
                  <a:cubicBezTo>
                    <a:pt x="5187" y="32158"/>
                    <a:pt x="5221" y="32124"/>
                    <a:pt x="5221" y="32056"/>
                  </a:cubicBezTo>
                  <a:lnTo>
                    <a:pt x="5221" y="31953"/>
                  </a:lnTo>
                  <a:cubicBezTo>
                    <a:pt x="5221" y="31919"/>
                    <a:pt x="5187" y="31851"/>
                    <a:pt x="5119" y="31851"/>
                  </a:cubicBezTo>
                  <a:close/>
                  <a:moveTo>
                    <a:pt x="5119" y="32431"/>
                  </a:moveTo>
                  <a:cubicBezTo>
                    <a:pt x="5085" y="32431"/>
                    <a:pt x="5051" y="32465"/>
                    <a:pt x="5051" y="32533"/>
                  </a:cubicBezTo>
                  <a:lnTo>
                    <a:pt x="5051" y="32636"/>
                  </a:lnTo>
                  <a:cubicBezTo>
                    <a:pt x="5051" y="32670"/>
                    <a:pt x="5085" y="32738"/>
                    <a:pt x="5119" y="32738"/>
                  </a:cubicBezTo>
                  <a:cubicBezTo>
                    <a:pt x="5187" y="32738"/>
                    <a:pt x="5221" y="32704"/>
                    <a:pt x="5221" y="32636"/>
                  </a:cubicBezTo>
                  <a:lnTo>
                    <a:pt x="5221" y="32533"/>
                  </a:lnTo>
                  <a:cubicBezTo>
                    <a:pt x="5221" y="32465"/>
                    <a:pt x="5187" y="32431"/>
                    <a:pt x="5119" y="32431"/>
                  </a:cubicBezTo>
                  <a:close/>
                  <a:moveTo>
                    <a:pt x="5119" y="33011"/>
                  </a:moveTo>
                  <a:cubicBezTo>
                    <a:pt x="5085" y="33011"/>
                    <a:pt x="5051" y="33045"/>
                    <a:pt x="5051" y="33114"/>
                  </a:cubicBezTo>
                  <a:lnTo>
                    <a:pt x="5051" y="33216"/>
                  </a:lnTo>
                  <a:cubicBezTo>
                    <a:pt x="5051" y="33250"/>
                    <a:pt x="5085" y="33284"/>
                    <a:pt x="5119" y="33284"/>
                  </a:cubicBezTo>
                  <a:cubicBezTo>
                    <a:pt x="5187" y="33284"/>
                    <a:pt x="5221" y="33250"/>
                    <a:pt x="5221" y="33216"/>
                  </a:cubicBezTo>
                  <a:lnTo>
                    <a:pt x="5221" y="33114"/>
                  </a:lnTo>
                  <a:cubicBezTo>
                    <a:pt x="5221" y="33045"/>
                    <a:pt x="5187" y="33011"/>
                    <a:pt x="5119" y="33011"/>
                  </a:cubicBezTo>
                  <a:close/>
                  <a:moveTo>
                    <a:pt x="5119" y="33591"/>
                  </a:moveTo>
                  <a:cubicBezTo>
                    <a:pt x="5085" y="33591"/>
                    <a:pt x="5051" y="33625"/>
                    <a:pt x="5051" y="33660"/>
                  </a:cubicBezTo>
                  <a:lnTo>
                    <a:pt x="5051" y="33796"/>
                  </a:lnTo>
                  <a:cubicBezTo>
                    <a:pt x="5051" y="33830"/>
                    <a:pt x="5085" y="33864"/>
                    <a:pt x="5119" y="33864"/>
                  </a:cubicBezTo>
                  <a:cubicBezTo>
                    <a:pt x="5187" y="33864"/>
                    <a:pt x="5221" y="33830"/>
                    <a:pt x="5221" y="33796"/>
                  </a:cubicBezTo>
                  <a:lnTo>
                    <a:pt x="5221" y="33660"/>
                  </a:lnTo>
                  <a:cubicBezTo>
                    <a:pt x="5221" y="33625"/>
                    <a:pt x="5187" y="33591"/>
                    <a:pt x="5119" y="33591"/>
                  </a:cubicBezTo>
                  <a:close/>
                  <a:moveTo>
                    <a:pt x="5119" y="34171"/>
                  </a:moveTo>
                  <a:cubicBezTo>
                    <a:pt x="5085" y="34171"/>
                    <a:pt x="5051" y="34205"/>
                    <a:pt x="5051" y="34240"/>
                  </a:cubicBezTo>
                  <a:lnTo>
                    <a:pt x="5051" y="34342"/>
                  </a:lnTo>
                  <a:cubicBezTo>
                    <a:pt x="5051" y="34410"/>
                    <a:pt x="5085" y="34444"/>
                    <a:pt x="5119" y="34444"/>
                  </a:cubicBezTo>
                  <a:cubicBezTo>
                    <a:pt x="5187" y="34444"/>
                    <a:pt x="5221" y="34410"/>
                    <a:pt x="5221" y="34342"/>
                  </a:cubicBezTo>
                  <a:lnTo>
                    <a:pt x="5221" y="34240"/>
                  </a:lnTo>
                  <a:cubicBezTo>
                    <a:pt x="5221" y="34205"/>
                    <a:pt x="5187" y="34171"/>
                    <a:pt x="5119" y="34171"/>
                  </a:cubicBezTo>
                  <a:close/>
                  <a:moveTo>
                    <a:pt x="5119" y="34717"/>
                  </a:moveTo>
                  <a:cubicBezTo>
                    <a:pt x="5085" y="34717"/>
                    <a:pt x="5051" y="34751"/>
                    <a:pt x="5051" y="34820"/>
                  </a:cubicBezTo>
                  <a:lnTo>
                    <a:pt x="5051" y="34922"/>
                  </a:lnTo>
                  <a:cubicBezTo>
                    <a:pt x="5051" y="34990"/>
                    <a:pt x="5085" y="35024"/>
                    <a:pt x="5119" y="35024"/>
                  </a:cubicBezTo>
                  <a:cubicBezTo>
                    <a:pt x="5187" y="35024"/>
                    <a:pt x="5221" y="34990"/>
                    <a:pt x="5221" y="34922"/>
                  </a:cubicBezTo>
                  <a:lnTo>
                    <a:pt x="5221" y="34820"/>
                  </a:lnTo>
                  <a:cubicBezTo>
                    <a:pt x="5221" y="34751"/>
                    <a:pt x="5187" y="34717"/>
                    <a:pt x="5119" y="34717"/>
                  </a:cubicBezTo>
                  <a:close/>
                  <a:moveTo>
                    <a:pt x="5119" y="35297"/>
                  </a:moveTo>
                  <a:cubicBezTo>
                    <a:pt x="5085" y="35297"/>
                    <a:pt x="5051" y="35332"/>
                    <a:pt x="5051" y="35400"/>
                  </a:cubicBezTo>
                  <a:lnTo>
                    <a:pt x="5051" y="35502"/>
                  </a:lnTo>
                  <a:cubicBezTo>
                    <a:pt x="5051" y="35536"/>
                    <a:pt x="5085" y="35605"/>
                    <a:pt x="5119" y="35605"/>
                  </a:cubicBezTo>
                  <a:cubicBezTo>
                    <a:pt x="5187" y="35605"/>
                    <a:pt x="5221" y="35536"/>
                    <a:pt x="5221" y="35502"/>
                  </a:cubicBezTo>
                  <a:lnTo>
                    <a:pt x="5221" y="35400"/>
                  </a:lnTo>
                  <a:cubicBezTo>
                    <a:pt x="5221" y="35332"/>
                    <a:pt x="5187" y="35297"/>
                    <a:pt x="5119" y="35297"/>
                  </a:cubicBezTo>
                  <a:close/>
                  <a:moveTo>
                    <a:pt x="5119" y="35878"/>
                  </a:moveTo>
                  <a:cubicBezTo>
                    <a:pt x="5085" y="35878"/>
                    <a:pt x="5051" y="35912"/>
                    <a:pt x="5051" y="35946"/>
                  </a:cubicBezTo>
                  <a:lnTo>
                    <a:pt x="5051" y="36082"/>
                  </a:lnTo>
                  <a:cubicBezTo>
                    <a:pt x="5051" y="36116"/>
                    <a:pt x="5085" y="36151"/>
                    <a:pt x="5119" y="36151"/>
                  </a:cubicBezTo>
                  <a:cubicBezTo>
                    <a:pt x="5187" y="36151"/>
                    <a:pt x="5221" y="36116"/>
                    <a:pt x="5221" y="36082"/>
                  </a:cubicBezTo>
                  <a:lnTo>
                    <a:pt x="5221" y="35946"/>
                  </a:lnTo>
                  <a:cubicBezTo>
                    <a:pt x="5221" y="35912"/>
                    <a:pt x="5187" y="35878"/>
                    <a:pt x="5119" y="35878"/>
                  </a:cubicBezTo>
                  <a:close/>
                  <a:moveTo>
                    <a:pt x="5119" y="36458"/>
                  </a:moveTo>
                  <a:cubicBezTo>
                    <a:pt x="5085" y="36458"/>
                    <a:pt x="5051" y="36492"/>
                    <a:pt x="5051" y="36526"/>
                  </a:cubicBezTo>
                  <a:lnTo>
                    <a:pt x="5051" y="36662"/>
                  </a:lnTo>
                  <a:cubicBezTo>
                    <a:pt x="5051" y="36696"/>
                    <a:pt x="5085" y="36731"/>
                    <a:pt x="5119" y="36731"/>
                  </a:cubicBezTo>
                  <a:cubicBezTo>
                    <a:pt x="5187" y="36731"/>
                    <a:pt x="5221" y="36696"/>
                    <a:pt x="5221" y="36662"/>
                  </a:cubicBezTo>
                  <a:lnTo>
                    <a:pt x="5221" y="36526"/>
                  </a:lnTo>
                  <a:cubicBezTo>
                    <a:pt x="5221" y="36492"/>
                    <a:pt x="5187" y="36458"/>
                    <a:pt x="5119" y="36458"/>
                  </a:cubicBezTo>
                  <a:close/>
                  <a:moveTo>
                    <a:pt x="5119" y="37004"/>
                  </a:moveTo>
                  <a:cubicBezTo>
                    <a:pt x="5085" y="37004"/>
                    <a:pt x="5051" y="37072"/>
                    <a:pt x="5051" y="37106"/>
                  </a:cubicBezTo>
                  <a:lnTo>
                    <a:pt x="5051" y="37208"/>
                  </a:lnTo>
                  <a:cubicBezTo>
                    <a:pt x="5051" y="37277"/>
                    <a:pt x="5085" y="37311"/>
                    <a:pt x="5119" y="37311"/>
                  </a:cubicBezTo>
                  <a:cubicBezTo>
                    <a:pt x="5187" y="37311"/>
                    <a:pt x="5221" y="37277"/>
                    <a:pt x="5221" y="37208"/>
                  </a:cubicBezTo>
                  <a:lnTo>
                    <a:pt x="5221" y="37106"/>
                  </a:lnTo>
                  <a:cubicBezTo>
                    <a:pt x="5221" y="37072"/>
                    <a:pt x="5187" y="37004"/>
                    <a:pt x="5119" y="37004"/>
                  </a:cubicBezTo>
                  <a:close/>
                  <a:moveTo>
                    <a:pt x="5119" y="37584"/>
                  </a:moveTo>
                  <a:cubicBezTo>
                    <a:pt x="5085" y="37584"/>
                    <a:pt x="5051" y="37618"/>
                    <a:pt x="5051" y="37686"/>
                  </a:cubicBezTo>
                  <a:lnTo>
                    <a:pt x="5051" y="37788"/>
                  </a:lnTo>
                  <a:cubicBezTo>
                    <a:pt x="5051" y="37823"/>
                    <a:pt x="5085" y="37891"/>
                    <a:pt x="5119" y="37891"/>
                  </a:cubicBezTo>
                  <a:cubicBezTo>
                    <a:pt x="5187" y="37891"/>
                    <a:pt x="5221" y="37857"/>
                    <a:pt x="5221" y="37788"/>
                  </a:cubicBezTo>
                  <a:lnTo>
                    <a:pt x="5221" y="37686"/>
                  </a:lnTo>
                  <a:cubicBezTo>
                    <a:pt x="5221" y="37618"/>
                    <a:pt x="5187" y="37584"/>
                    <a:pt x="5119" y="37584"/>
                  </a:cubicBezTo>
                  <a:close/>
                  <a:moveTo>
                    <a:pt x="5119" y="38164"/>
                  </a:moveTo>
                  <a:cubicBezTo>
                    <a:pt x="5085" y="38164"/>
                    <a:pt x="5051" y="38198"/>
                    <a:pt x="5051" y="38266"/>
                  </a:cubicBezTo>
                  <a:lnTo>
                    <a:pt x="5051" y="38369"/>
                  </a:lnTo>
                  <a:cubicBezTo>
                    <a:pt x="5051" y="38403"/>
                    <a:pt x="5085" y="38437"/>
                    <a:pt x="5119" y="38437"/>
                  </a:cubicBezTo>
                  <a:cubicBezTo>
                    <a:pt x="5187" y="38437"/>
                    <a:pt x="5221" y="38403"/>
                    <a:pt x="5221" y="38369"/>
                  </a:cubicBezTo>
                  <a:lnTo>
                    <a:pt x="5221" y="38266"/>
                  </a:lnTo>
                  <a:cubicBezTo>
                    <a:pt x="5221" y="38198"/>
                    <a:pt x="5187" y="38164"/>
                    <a:pt x="5119" y="38164"/>
                  </a:cubicBezTo>
                  <a:close/>
                  <a:moveTo>
                    <a:pt x="5119" y="38744"/>
                  </a:moveTo>
                  <a:cubicBezTo>
                    <a:pt x="5085" y="38744"/>
                    <a:pt x="5051" y="38778"/>
                    <a:pt x="5051" y="38812"/>
                  </a:cubicBezTo>
                  <a:lnTo>
                    <a:pt x="5051" y="38949"/>
                  </a:lnTo>
                  <a:cubicBezTo>
                    <a:pt x="5051" y="38983"/>
                    <a:pt x="5085" y="39017"/>
                    <a:pt x="5119" y="39017"/>
                  </a:cubicBezTo>
                  <a:cubicBezTo>
                    <a:pt x="5187" y="39017"/>
                    <a:pt x="5221" y="38983"/>
                    <a:pt x="5221" y="38949"/>
                  </a:cubicBezTo>
                  <a:lnTo>
                    <a:pt x="5221" y="38812"/>
                  </a:lnTo>
                  <a:cubicBezTo>
                    <a:pt x="5221" y="38778"/>
                    <a:pt x="5187" y="38744"/>
                    <a:pt x="5119" y="38744"/>
                  </a:cubicBezTo>
                  <a:close/>
                  <a:moveTo>
                    <a:pt x="5119" y="39324"/>
                  </a:moveTo>
                  <a:cubicBezTo>
                    <a:pt x="5085" y="39324"/>
                    <a:pt x="5051" y="39358"/>
                    <a:pt x="5051" y="39392"/>
                  </a:cubicBezTo>
                  <a:lnTo>
                    <a:pt x="5051" y="39495"/>
                  </a:lnTo>
                  <a:cubicBezTo>
                    <a:pt x="5051" y="39563"/>
                    <a:pt x="5085" y="39597"/>
                    <a:pt x="5119" y="39597"/>
                  </a:cubicBezTo>
                  <a:cubicBezTo>
                    <a:pt x="5187" y="39597"/>
                    <a:pt x="5221" y="39563"/>
                    <a:pt x="5221" y="39495"/>
                  </a:cubicBezTo>
                  <a:lnTo>
                    <a:pt x="5221" y="39392"/>
                  </a:lnTo>
                  <a:cubicBezTo>
                    <a:pt x="5221" y="39358"/>
                    <a:pt x="5187" y="39324"/>
                    <a:pt x="5119" y="39324"/>
                  </a:cubicBezTo>
                  <a:close/>
                  <a:moveTo>
                    <a:pt x="5119" y="39870"/>
                  </a:moveTo>
                  <a:cubicBezTo>
                    <a:pt x="5085" y="39870"/>
                    <a:pt x="5051" y="39904"/>
                    <a:pt x="5051" y="39972"/>
                  </a:cubicBezTo>
                  <a:lnTo>
                    <a:pt x="5051" y="40075"/>
                  </a:lnTo>
                  <a:cubicBezTo>
                    <a:pt x="5051" y="40143"/>
                    <a:pt x="5085" y="40177"/>
                    <a:pt x="5119" y="40177"/>
                  </a:cubicBezTo>
                  <a:cubicBezTo>
                    <a:pt x="5187" y="40177"/>
                    <a:pt x="5221" y="40143"/>
                    <a:pt x="5221" y="40075"/>
                  </a:cubicBezTo>
                  <a:lnTo>
                    <a:pt x="5221" y="39972"/>
                  </a:lnTo>
                  <a:cubicBezTo>
                    <a:pt x="5221" y="39904"/>
                    <a:pt x="5187" y="39870"/>
                    <a:pt x="5119" y="39870"/>
                  </a:cubicBezTo>
                  <a:close/>
                  <a:moveTo>
                    <a:pt x="5119" y="40450"/>
                  </a:moveTo>
                  <a:cubicBezTo>
                    <a:pt x="5085" y="40450"/>
                    <a:pt x="5051" y="40484"/>
                    <a:pt x="5051" y="40552"/>
                  </a:cubicBezTo>
                  <a:lnTo>
                    <a:pt x="5051" y="40655"/>
                  </a:lnTo>
                  <a:cubicBezTo>
                    <a:pt x="5051" y="40689"/>
                    <a:pt x="5085" y="40757"/>
                    <a:pt x="5119" y="40757"/>
                  </a:cubicBezTo>
                  <a:cubicBezTo>
                    <a:pt x="5187" y="40757"/>
                    <a:pt x="5221" y="40689"/>
                    <a:pt x="5221" y="40655"/>
                  </a:cubicBezTo>
                  <a:lnTo>
                    <a:pt x="5221" y="40552"/>
                  </a:lnTo>
                  <a:cubicBezTo>
                    <a:pt x="5221" y="40484"/>
                    <a:pt x="5187" y="40450"/>
                    <a:pt x="5119" y="40450"/>
                  </a:cubicBezTo>
                  <a:close/>
                  <a:moveTo>
                    <a:pt x="5119" y="41030"/>
                  </a:moveTo>
                  <a:cubicBezTo>
                    <a:pt x="5085" y="41030"/>
                    <a:pt x="5051" y="41064"/>
                    <a:pt x="5051" y="41098"/>
                  </a:cubicBezTo>
                  <a:lnTo>
                    <a:pt x="5051" y="41235"/>
                  </a:lnTo>
                  <a:cubicBezTo>
                    <a:pt x="5051" y="41269"/>
                    <a:pt x="5085" y="41303"/>
                    <a:pt x="5119" y="41303"/>
                  </a:cubicBezTo>
                  <a:cubicBezTo>
                    <a:pt x="5187" y="41303"/>
                    <a:pt x="5221" y="41269"/>
                    <a:pt x="5221" y="41235"/>
                  </a:cubicBezTo>
                  <a:lnTo>
                    <a:pt x="5221" y="41098"/>
                  </a:lnTo>
                  <a:cubicBezTo>
                    <a:pt x="5221" y="41064"/>
                    <a:pt x="5187" y="41030"/>
                    <a:pt x="5119" y="41030"/>
                  </a:cubicBezTo>
                  <a:close/>
                  <a:moveTo>
                    <a:pt x="5119" y="41610"/>
                  </a:moveTo>
                  <a:cubicBezTo>
                    <a:pt x="5085" y="41610"/>
                    <a:pt x="5051" y="41644"/>
                    <a:pt x="5051" y="41678"/>
                  </a:cubicBezTo>
                  <a:lnTo>
                    <a:pt x="5051" y="41815"/>
                  </a:lnTo>
                  <a:cubicBezTo>
                    <a:pt x="5051" y="41849"/>
                    <a:pt x="5085" y="41883"/>
                    <a:pt x="5119" y="41883"/>
                  </a:cubicBezTo>
                  <a:cubicBezTo>
                    <a:pt x="5187" y="41883"/>
                    <a:pt x="5221" y="41849"/>
                    <a:pt x="5221" y="41815"/>
                  </a:cubicBezTo>
                  <a:lnTo>
                    <a:pt x="5221" y="41678"/>
                  </a:lnTo>
                  <a:cubicBezTo>
                    <a:pt x="5221" y="41644"/>
                    <a:pt x="5187" y="41610"/>
                    <a:pt x="5119" y="41610"/>
                  </a:cubicBezTo>
                  <a:close/>
                  <a:moveTo>
                    <a:pt x="5119" y="42156"/>
                  </a:moveTo>
                  <a:cubicBezTo>
                    <a:pt x="5085" y="42156"/>
                    <a:pt x="5051" y="42224"/>
                    <a:pt x="5051" y="42259"/>
                  </a:cubicBezTo>
                  <a:lnTo>
                    <a:pt x="5051" y="42361"/>
                  </a:lnTo>
                  <a:cubicBezTo>
                    <a:pt x="5051" y="42429"/>
                    <a:pt x="5085" y="42463"/>
                    <a:pt x="5119" y="42463"/>
                  </a:cubicBezTo>
                  <a:cubicBezTo>
                    <a:pt x="5187" y="42463"/>
                    <a:pt x="5221" y="42429"/>
                    <a:pt x="5221" y="42361"/>
                  </a:cubicBezTo>
                  <a:lnTo>
                    <a:pt x="5221" y="42259"/>
                  </a:lnTo>
                  <a:cubicBezTo>
                    <a:pt x="5221" y="42224"/>
                    <a:pt x="5187" y="42156"/>
                    <a:pt x="5119" y="42156"/>
                  </a:cubicBezTo>
                  <a:close/>
                  <a:moveTo>
                    <a:pt x="5119" y="42736"/>
                  </a:moveTo>
                  <a:cubicBezTo>
                    <a:pt x="5085" y="42736"/>
                    <a:pt x="5051" y="42770"/>
                    <a:pt x="5051" y="42839"/>
                  </a:cubicBezTo>
                  <a:lnTo>
                    <a:pt x="5051" y="42941"/>
                  </a:lnTo>
                  <a:cubicBezTo>
                    <a:pt x="5051" y="42975"/>
                    <a:pt x="5085" y="43043"/>
                    <a:pt x="5119" y="43043"/>
                  </a:cubicBezTo>
                  <a:cubicBezTo>
                    <a:pt x="5187" y="43043"/>
                    <a:pt x="5221" y="42975"/>
                    <a:pt x="5221" y="42941"/>
                  </a:cubicBezTo>
                  <a:lnTo>
                    <a:pt x="5221" y="42839"/>
                  </a:lnTo>
                  <a:cubicBezTo>
                    <a:pt x="5221" y="42770"/>
                    <a:pt x="5187" y="42736"/>
                    <a:pt x="5119" y="42736"/>
                  </a:cubicBezTo>
                  <a:close/>
                  <a:moveTo>
                    <a:pt x="5119" y="43316"/>
                  </a:moveTo>
                  <a:cubicBezTo>
                    <a:pt x="5085" y="43316"/>
                    <a:pt x="5051" y="43350"/>
                    <a:pt x="5051" y="43419"/>
                  </a:cubicBezTo>
                  <a:lnTo>
                    <a:pt x="5051" y="43521"/>
                  </a:lnTo>
                  <a:cubicBezTo>
                    <a:pt x="5051" y="43555"/>
                    <a:pt x="5085" y="43589"/>
                    <a:pt x="5119" y="43589"/>
                  </a:cubicBezTo>
                  <a:cubicBezTo>
                    <a:pt x="5187" y="43589"/>
                    <a:pt x="5221" y="43555"/>
                    <a:pt x="5221" y="43521"/>
                  </a:cubicBezTo>
                  <a:lnTo>
                    <a:pt x="5221" y="43419"/>
                  </a:lnTo>
                  <a:cubicBezTo>
                    <a:pt x="5221" y="43350"/>
                    <a:pt x="5187" y="43316"/>
                    <a:pt x="5119" y="43316"/>
                  </a:cubicBezTo>
                  <a:close/>
                  <a:moveTo>
                    <a:pt x="5119" y="43896"/>
                  </a:moveTo>
                  <a:cubicBezTo>
                    <a:pt x="5085" y="43896"/>
                    <a:pt x="5051" y="43931"/>
                    <a:pt x="5051" y="43965"/>
                  </a:cubicBezTo>
                  <a:lnTo>
                    <a:pt x="5051" y="44101"/>
                  </a:lnTo>
                  <a:cubicBezTo>
                    <a:pt x="5051" y="44135"/>
                    <a:pt x="5085" y="44169"/>
                    <a:pt x="5119" y="44169"/>
                  </a:cubicBezTo>
                  <a:cubicBezTo>
                    <a:pt x="5187" y="44169"/>
                    <a:pt x="5221" y="44135"/>
                    <a:pt x="5221" y="44101"/>
                  </a:cubicBezTo>
                  <a:lnTo>
                    <a:pt x="5221" y="43965"/>
                  </a:lnTo>
                  <a:cubicBezTo>
                    <a:pt x="5221" y="43931"/>
                    <a:pt x="5187" y="43896"/>
                    <a:pt x="5119" y="43896"/>
                  </a:cubicBezTo>
                  <a:close/>
                  <a:moveTo>
                    <a:pt x="5119" y="44477"/>
                  </a:moveTo>
                  <a:cubicBezTo>
                    <a:pt x="5085" y="44477"/>
                    <a:pt x="5051" y="44511"/>
                    <a:pt x="5051" y="44545"/>
                  </a:cubicBezTo>
                  <a:lnTo>
                    <a:pt x="5051" y="44647"/>
                  </a:lnTo>
                  <a:cubicBezTo>
                    <a:pt x="5051" y="44715"/>
                    <a:pt x="5085" y="44750"/>
                    <a:pt x="5119" y="44750"/>
                  </a:cubicBezTo>
                  <a:cubicBezTo>
                    <a:pt x="5187" y="44750"/>
                    <a:pt x="5221" y="44715"/>
                    <a:pt x="5221" y="44647"/>
                  </a:cubicBezTo>
                  <a:lnTo>
                    <a:pt x="5221" y="44545"/>
                  </a:lnTo>
                  <a:cubicBezTo>
                    <a:pt x="5221" y="44511"/>
                    <a:pt x="5187" y="44477"/>
                    <a:pt x="5119" y="44477"/>
                  </a:cubicBezTo>
                  <a:close/>
                  <a:moveTo>
                    <a:pt x="5119" y="45023"/>
                  </a:moveTo>
                  <a:cubicBezTo>
                    <a:pt x="5085" y="45023"/>
                    <a:pt x="5051" y="45057"/>
                    <a:pt x="5051" y="45125"/>
                  </a:cubicBezTo>
                  <a:lnTo>
                    <a:pt x="5051" y="45227"/>
                  </a:lnTo>
                  <a:cubicBezTo>
                    <a:pt x="5051" y="45295"/>
                    <a:pt x="5085" y="45330"/>
                    <a:pt x="5119" y="45330"/>
                  </a:cubicBezTo>
                  <a:cubicBezTo>
                    <a:pt x="5187" y="45330"/>
                    <a:pt x="5221" y="45295"/>
                    <a:pt x="5221" y="45227"/>
                  </a:cubicBezTo>
                  <a:lnTo>
                    <a:pt x="5221" y="45125"/>
                  </a:lnTo>
                  <a:cubicBezTo>
                    <a:pt x="5221" y="45057"/>
                    <a:pt x="5187" y="45023"/>
                    <a:pt x="5119" y="45023"/>
                  </a:cubicBezTo>
                  <a:close/>
                  <a:moveTo>
                    <a:pt x="5119" y="45603"/>
                  </a:moveTo>
                  <a:cubicBezTo>
                    <a:pt x="5085" y="45603"/>
                    <a:pt x="5051" y="45637"/>
                    <a:pt x="5051" y="45705"/>
                  </a:cubicBezTo>
                  <a:lnTo>
                    <a:pt x="5051" y="45807"/>
                  </a:lnTo>
                  <a:cubicBezTo>
                    <a:pt x="5051" y="45841"/>
                    <a:pt x="5085" y="45910"/>
                    <a:pt x="5119" y="45910"/>
                  </a:cubicBezTo>
                  <a:cubicBezTo>
                    <a:pt x="5187" y="45910"/>
                    <a:pt x="5221" y="45841"/>
                    <a:pt x="5221" y="45807"/>
                  </a:cubicBezTo>
                  <a:lnTo>
                    <a:pt x="5221" y="45705"/>
                  </a:lnTo>
                  <a:cubicBezTo>
                    <a:pt x="5221" y="45637"/>
                    <a:pt x="5187" y="45603"/>
                    <a:pt x="5119" y="45603"/>
                  </a:cubicBezTo>
                  <a:close/>
                  <a:moveTo>
                    <a:pt x="5119" y="46183"/>
                  </a:moveTo>
                  <a:cubicBezTo>
                    <a:pt x="5085" y="46183"/>
                    <a:pt x="5051" y="46217"/>
                    <a:pt x="5051" y="46251"/>
                  </a:cubicBezTo>
                  <a:lnTo>
                    <a:pt x="5051" y="46387"/>
                  </a:lnTo>
                  <a:cubicBezTo>
                    <a:pt x="5051" y="46422"/>
                    <a:pt x="5085" y="46456"/>
                    <a:pt x="5119" y="46456"/>
                  </a:cubicBezTo>
                  <a:cubicBezTo>
                    <a:pt x="5187" y="46456"/>
                    <a:pt x="5221" y="46422"/>
                    <a:pt x="5221" y="46387"/>
                  </a:cubicBezTo>
                  <a:lnTo>
                    <a:pt x="5221" y="46251"/>
                  </a:lnTo>
                  <a:cubicBezTo>
                    <a:pt x="5221" y="46217"/>
                    <a:pt x="5187" y="46183"/>
                    <a:pt x="5119" y="46183"/>
                  </a:cubicBezTo>
                  <a:close/>
                  <a:moveTo>
                    <a:pt x="5119" y="46763"/>
                  </a:moveTo>
                  <a:cubicBezTo>
                    <a:pt x="5085" y="46763"/>
                    <a:pt x="5051" y="46797"/>
                    <a:pt x="5051" y="46831"/>
                  </a:cubicBezTo>
                  <a:lnTo>
                    <a:pt x="5051" y="46968"/>
                  </a:lnTo>
                  <a:cubicBezTo>
                    <a:pt x="5051" y="47002"/>
                    <a:pt x="5085" y="47036"/>
                    <a:pt x="5119" y="47036"/>
                  </a:cubicBezTo>
                  <a:cubicBezTo>
                    <a:pt x="5187" y="47036"/>
                    <a:pt x="5221" y="47002"/>
                    <a:pt x="5221" y="46968"/>
                  </a:cubicBezTo>
                  <a:lnTo>
                    <a:pt x="5221" y="46831"/>
                  </a:lnTo>
                  <a:cubicBezTo>
                    <a:pt x="5221" y="46797"/>
                    <a:pt x="5187" y="46763"/>
                    <a:pt x="5119" y="46763"/>
                  </a:cubicBezTo>
                  <a:close/>
                  <a:moveTo>
                    <a:pt x="5119" y="47309"/>
                  </a:moveTo>
                  <a:cubicBezTo>
                    <a:pt x="5085" y="47309"/>
                    <a:pt x="5051" y="47377"/>
                    <a:pt x="5051" y="47411"/>
                  </a:cubicBezTo>
                  <a:lnTo>
                    <a:pt x="5051" y="47513"/>
                  </a:lnTo>
                  <a:cubicBezTo>
                    <a:pt x="5051" y="47582"/>
                    <a:pt x="5085" y="47616"/>
                    <a:pt x="5119" y="47616"/>
                  </a:cubicBezTo>
                  <a:cubicBezTo>
                    <a:pt x="5187" y="47616"/>
                    <a:pt x="5221" y="47582"/>
                    <a:pt x="5221" y="47513"/>
                  </a:cubicBezTo>
                  <a:lnTo>
                    <a:pt x="5221" y="47411"/>
                  </a:lnTo>
                  <a:cubicBezTo>
                    <a:pt x="5221" y="47377"/>
                    <a:pt x="5187" y="47309"/>
                    <a:pt x="5119" y="47309"/>
                  </a:cubicBezTo>
                  <a:close/>
                  <a:moveTo>
                    <a:pt x="5119" y="47889"/>
                  </a:moveTo>
                  <a:cubicBezTo>
                    <a:pt x="5085" y="47889"/>
                    <a:pt x="5051" y="47923"/>
                    <a:pt x="5051" y="47991"/>
                  </a:cubicBezTo>
                  <a:lnTo>
                    <a:pt x="5051" y="48094"/>
                  </a:lnTo>
                  <a:cubicBezTo>
                    <a:pt x="5051" y="48128"/>
                    <a:pt x="5085" y="48196"/>
                    <a:pt x="5119" y="48196"/>
                  </a:cubicBezTo>
                  <a:cubicBezTo>
                    <a:pt x="5187" y="48196"/>
                    <a:pt x="5221" y="48128"/>
                    <a:pt x="5221" y="48094"/>
                  </a:cubicBezTo>
                  <a:lnTo>
                    <a:pt x="5221" y="47991"/>
                  </a:lnTo>
                  <a:cubicBezTo>
                    <a:pt x="5221" y="47923"/>
                    <a:pt x="5187" y="47889"/>
                    <a:pt x="5119" y="47889"/>
                  </a:cubicBezTo>
                  <a:close/>
                  <a:moveTo>
                    <a:pt x="5119" y="48469"/>
                  </a:moveTo>
                  <a:cubicBezTo>
                    <a:pt x="5085" y="48469"/>
                    <a:pt x="5051" y="48503"/>
                    <a:pt x="5051" y="48571"/>
                  </a:cubicBezTo>
                  <a:lnTo>
                    <a:pt x="5051" y="48674"/>
                  </a:lnTo>
                  <a:cubicBezTo>
                    <a:pt x="5051" y="48708"/>
                    <a:pt x="5085" y="48742"/>
                    <a:pt x="5119" y="48742"/>
                  </a:cubicBezTo>
                  <a:cubicBezTo>
                    <a:pt x="5187" y="48742"/>
                    <a:pt x="5221" y="48708"/>
                    <a:pt x="5221" y="48674"/>
                  </a:cubicBezTo>
                  <a:lnTo>
                    <a:pt x="5221" y="48571"/>
                  </a:lnTo>
                  <a:cubicBezTo>
                    <a:pt x="5221" y="48503"/>
                    <a:pt x="5187" y="48469"/>
                    <a:pt x="5119" y="48469"/>
                  </a:cubicBezTo>
                  <a:close/>
                  <a:moveTo>
                    <a:pt x="5119" y="49049"/>
                  </a:moveTo>
                  <a:cubicBezTo>
                    <a:pt x="5085" y="49049"/>
                    <a:pt x="5051" y="49083"/>
                    <a:pt x="5051" y="49117"/>
                  </a:cubicBezTo>
                  <a:lnTo>
                    <a:pt x="5051" y="49254"/>
                  </a:lnTo>
                  <a:cubicBezTo>
                    <a:pt x="5051" y="49288"/>
                    <a:pt x="5085" y="49322"/>
                    <a:pt x="5119" y="49322"/>
                  </a:cubicBezTo>
                  <a:cubicBezTo>
                    <a:pt x="5187" y="49322"/>
                    <a:pt x="5221" y="49288"/>
                    <a:pt x="5221" y="49254"/>
                  </a:cubicBezTo>
                  <a:lnTo>
                    <a:pt x="5221" y="49117"/>
                  </a:lnTo>
                  <a:cubicBezTo>
                    <a:pt x="5221" y="49083"/>
                    <a:pt x="5187" y="49049"/>
                    <a:pt x="5119" y="49049"/>
                  </a:cubicBezTo>
                  <a:close/>
                  <a:moveTo>
                    <a:pt x="5119" y="49629"/>
                  </a:moveTo>
                  <a:cubicBezTo>
                    <a:pt x="5085" y="49629"/>
                    <a:pt x="5051" y="49663"/>
                    <a:pt x="5051" y="49697"/>
                  </a:cubicBezTo>
                  <a:lnTo>
                    <a:pt x="5051" y="49800"/>
                  </a:lnTo>
                  <a:cubicBezTo>
                    <a:pt x="5051" y="49868"/>
                    <a:pt x="5085" y="49902"/>
                    <a:pt x="5119" y="49902"/>
                  </a:cubicBezTo>
                  <a:cubicBezTo>
                    <a:pt x="5187" y="49902"/>
                    <a:pt x="5221" y="49868"/>
                    <a:pt x="5221" y="49800"/>
                  </a:cubicBezTo>
                  <a:lnTo>
                    <a:pt x="5221" y="49697"/>
                  </a:lnTo>
                  <a:cubicBezTo>
                    <a:pt x="5221" y="49663"/>
                    <a:pt x="5187" y="49629"/>
                    <a:pt x="5119" y="49629"/>
                  </a:cubicBezTo>
                  <a:close/>
                  <a:moveTo>
                    <a:pt x="5119" y="50175"/>
                  </a:moveTo>
                  <a:cubicBezTo>
                    <a:pt x="5085" y="50175"/>
                    <a:pt x="5051" y="50209"/>
                    <a:pt x="5051" y="50277"/>
                  </a:cubicBezTo>
                  <a:lnTo>
                    <a:pt x="5051" y="50380"/>
                  </a:lnTo>
                  <a:cubicBezTo>
                    <a:pt x="5051" y="50448"/>
                    <a:pt x="5085" y="50482"/>
                    <a:pt x="5119" y="50482"/>
                  </a:cubicBezTo>
                  <a:cubicBezTo>
                    <a:pt x="5187" y="50482"/>
                    <a:pt x="5221" y="50448"/>
                    <a:pt x="5221" y="50380"/>
                  </a:cubicBezTo>
                  <a:lnTo>
                    <a:pt x="5221" y="50277"/>
                  </a:lnTo>
                  <a:cubicBezTo>
                    <a:pt x="5221" y="50209"/>
                    <a:pt x="5187" y="50175"/>
                    <a:pt x="5119" y="50175"/>
                  </a:cubicBezTo>
                  <a:close/>
                  <a:moveTo>
                    <a:pt x="5119" y="50755"/>
                  </a:moveTo>
                  <a:cubicBezTo>
                    <a:pt x="5085" y="50755"/>
                    <a:pt x="5051" y="50789"/>
                    <a:pt x="5051" y="50858"/>
                  </a:cubicBezTo>
                  <a:lnTo>
                    <a:pt x="5051" y="50960"/>
                  </a:lnTo>
                  <a:cubicBezTo>
                    <a:pt x="5051" y="50994"/>
                    <a:pt x="5085" y="51028"/>
                    <a:pt x="5119" y="51028"/>
                  </a:cubicBezTo>
                  <a:cubicBezTo>
                    <a:pt x="5187" y="51028"/>
                    <a:pt x="5221" y="50994"/>
                    <a:pt x="5221" y="50960"/>
                  </a:cubicBezTo>
                  <a:lnTo>
                    <a:pt x="5221" y="50858"/>
                  </a:lnTo>
                  <a:cubicBezTo>
                    <a:pt x="5221" y="50789"/>
                    <a:pt x="5187" y="50755"/>
                    <a:pt x="5119" y="50755"/>
                  </a:cubicBezTo>
                  <a:close/>
                  <a:moveTo>
                    <a:pt x="5119" y="51335"/>
                  </a:moveTo>
                  <a:cubicBezTo>
                    <a:pt x="5085" y="51335"/>
                    <a:pt x="5051" y="51369"/>
                    <a:pt x="5051" y="51404"/>
                  </a:cubicBezTo>
                  <a:lnTo>
                    <a:pt x="5051" y="51540"/>
                  </a:lnTo>
                  <a:cubicBezTo>
                    <a:pt x="5051" y="51574"/>
                    <a:pt x="5085" y="51608"/>
                    <a:pt x="5119" y="51608"/>
                  </a:cubicBezTo>
                  <a:cubicBezTo>
                    <a:pt x="5187" y="51608"/>
                    <a:pt x="5221" y="51574"/>
                    <a:pt x="5221" y="51540"/>
                  </a:cubicBezTo>
                  <a:lnTo>
                    <a:pt x="5221" y="51404"/>
                  </a:lnTo>
                  <a:cubicBezTo>
                    <a:pt x="5221" y="51369"/>
                    <a:pt x="5187" y="51335"/>
                    <a:pt x="5119" y="51335"/>
                  </a:cubicBezTo>
                  <a:close/>
                  <a:moveTo>
                    <a:pt x="5119" y="51915"/>
                  </a:moveTo>
                  <a:cubicBezTo>
                    <a:pt x="5085" y="51915"/>
                    <a:pt x="5051" y="51950"/>
                    <a:pt x="5051" y="51984"/>
                  </a:cubicBezTo>
                  <a:lnTo>
                    <a:pt x="5051" y="52120"/>
                  </a:lnTo>
                  <a:cubicBezTo>
                    <a:pt x="5051" y="52154"/>
                    <a:pt x="5085" y="52188"/>
                    <a:pt x="5119" y="52188"/>
                  </a:cubicBezTo>
                  <a:cubicBezTo>
                    <a:pt x="5187" y="52188"/>
                    <a:pt x="5221" y="52154"/>
                    <a:pt x="5221" y="52120"/>
                  </a:cubicBezTo>
                  <a:lnTo>
                    <a:pt x="5221" y="51984"/>
                  </a:lnTo>
                  <a:cubicBezTo>
                    <a:pt x="5221" y="51950"/>
                    <a:pt x="5187" y="51915"/>
                    <a:pt x="5119" y="51915"/>
                  </a:cubicBezTo>
                  <a:close/>
                  <a:moveTo>
                    <a:pt x="5119" y="52461"/>
                  </a:moveTo>
                  <a:cubicBezTo>
                    <a:pt x="5085" y="52461"/>
                    <a:pt x="5051" y="52530"/>
                    <a:pt x="5051" y="52564"/>
                  </a:cubicBezTo>
                  <a:lnTo>
                    <a:pt x="5051" y="52666"/>
                  </a:lnTo>
                  <a:cubicBezTo>
                    <a:pt x="5051" y="52734"/>
                    <a:pt x="5085" y="52768"/>
                    <a:pt x="5119" y="52768"/>
                  </a:cubicBezTo>
                  <a:cubicBezTo>
                    <a:pt x="5187" y="52768"/>
                    <a:pt x="5221" y="52734"/>
                    <a:pt x="5221" y="52666"/>
                  </a:cubicBezTo>
                  <a:lnTo>
                    <a:pt x="5221" y="52564"/>
                  </a:lnTo>
                  <a:cubicBezTo>
                    <a:pt x="5221" y="52530"/>
                    <a:pt x="5187" y="52461"/>
                    <a:pt x="5119" y="52461"/>
                  </a:cubicBezTo>
                  <a:close/>
                  <a:moveTo>
                    <a:pt x="5119" y="53041"/>
                  </a:moveTo>
                  <a:cubicBezTo>
                    <a:pt x="5085" y="53041"/>
                    <a:pt x="5051" y="53076"/>
                    <a:pt x="5051" y="53144"/>
                  </a:cubicBezTo>
                  <a:lnTo>
                    <a:pt x="5051" y="53246"/>
                  </a:lnTo>
                  <a:cubicBezTo>
                    <a:pt x="5051" y="53280"/>
                    <a:pt x="5085" y="53349"/>
                    <a:pt x="5119" y="53349"/>
                  </a:cubicBezTo>
                  <a:cubicBezTo>
                    <a:pt x="5187" y="53349"/>
                    <a:pt x="5221" y="53280"/>
                    <a:pt x="5221" y="53246"/>
                  </a:cubicBezTo>
                  <a:lnTo>
                    <a:pt x="5221" y="53144"/>
                  </a:lnTo>
                  <a:cubicBezTo>
                    <a:pt x="5221" y="53076"/>
                    <a:pt x="5187" y="53041"/>
                    <a:pt x="5119" y="53041"/>
                  </a:cubicBezTo>
                  <a:close/>
                  <a:moveTo>
                    <a:pt x="5119" y="53622"/>
                  </a:moveTo>
                  <a:cubicBezTo>
                    <a:pt x="5085" y="53622"/>
                    <a:pt x="5051" y="53656"/>
                    <a:pt x="5051" y="53724"/>
                  </a:cubicBezTo>
                  <a:lnTo>
                    <a:pt x="5051" y="53826"/>
                  </a:lnTo>
                  <a:cubicBezTo>
                    <a:pt x="5051" y="53860"/>
                    <a:pt x="5085" y="53895"/>
                    <a:pt x="5119" y="53895"/>
                  </a:cubicBezTo>
                  <a:cubicBezTo>
                    <a:pt x="5187" y="53895"/>
                    <a:pt x="5221" y="53860"/>
                    <a:pt x="5221" y="53826"/>
                  </a:cubicBezTo>
                  <a:lnTo>
                    <a:pt x="5221" y="53724"/>
                  </a:lnTo>
                  <a:cubicBezTo>
                    <a:pt x="5221" y="53656"/>
                    <a:pt x="5187" y="53622"/>
                    <a:pt x="5119" y="53622"/>
                  </a:cubicBezTo>
                  <a:close/>
                  <a:moveTo>
                    <a:pt x="5119" y="54202"/>
                  </a:moveTo>
                  <a:cubicBezTo>
                    <a:pt x="5085" y="54202"/>
                    <a:pt x="5051" y="54236"/>
                    <a:pt x="5051" y="54270"/>
                  </a:cubicBezTo>
                  <a:lnTo>
                    <a:pt x="5051" y="54406"/>
                  </a:lnTo>
                  <a:cubicBezTo>
                    <a:pt x="5051" y="54440"/>
                    <a:pt x="5085" y="54475"/>
                    <a:pt x="5119" y="54475"/>
                  </a:cubicBezTo>
                  <a:cubicBezTo>
                    <a:pt x="5187" y="54475"/>
                    <a:pt x="5221" y="54440"/>
                    <a:pt x="5221" y="54406"/>
                  </a:cubicBezTo>
                  <a:lnTo>
                    <a:pt x="5221" y="54270"/>
                  </a:lnTo>
                  <a:cubicBezTo>
                    <a:pt x="5221" y="54236"/>
                    <a:pt x="5187" y="54202"/>
                    <a:pt x="5119" y="54202"/>
                  </a:cubicBezTo>
                  <a:close/>
                  <a:moveTo>
                    <a:pt x="5119" y="54782"/>
                  </a:moveTo>
                  <a:cubicBezTo>
                    <a:pt x="5085" y="54782"/>
                    <a:pt x="5051" y="54816"/>
                    <a:pt x="5051" y="54850"/>
                  </a:cubicBezTo>
                  <a:lnTo>
                    <a:pt x="5051" y="54952"/>
                  </a:lnTo>
                  <a:cubicBezTo>
                    <a:pt x="5051" y="55021"/>
                    <a:pt x="5085" y="55055"/>
                    <a:pt x="5119" y="55055"/>
                  </a:cubicBezTo>
                  <a:cubicBezTo>
                    <a:pt x="5187" y="55055"/>
                    <a:pt x="5221" y="55021"/>
                    <a:pt x="5221" y="54952"/>
                  </a:cubicBezTo>
                  <a:lnTo>
                    <a:pt x="5221" y="54850"/>
                  </a:lnTo>
                  <a:cubicBezTo>
                    <a:pt x="5221" y="54816"/>
                    <a:pt x="5187" y="54782"/>
                    <a:pt x="5119" y="54782"/>
                  </a:cubicBezTo>
                  <a:close/>
                  <a:moveTo>
                    <a:pt x="5119" y="55328"/>
                  </a:moveTo>
                  <a:cubicBezTo>
                    <a:pt x="5085" y="55328"/>
                    <a:pt x="5051" y="55362"/>
                    <a:pt x="5051" y="55430"/>
                  </a:cubicBezTo>
                  <a:lnTo>
                    <a:pt x="5051" y="55532"/>
                  </a:lnTo>
                  <a:cubicBezTo>
                    <a:pt x="5051" y="55601"/>
                    <a:pt x="5085" y="55635"/>
                    <a:pt x="5119" y="55635"/>
                  </a:cubicBezTo>
                  <a:cubicBezTo>
                    <a:pt x="5187" y="55635"/>
                    <a:pt x="5221" y="55601"/>
                    <a:pt x="5221" y="55532"/>
                  </a:cubicBezTo>
                  <a:lnTo>
                    <a:pt x="5221" y="55430"/>
                  </a:lnTo>
                  <a:cubicBezTo>
                    <a:pt x="5221" y="55362"/>
                    <a:pt x="5187" y="55328"/>
                    <a:pt x="5119" y="55328"/>
                  </a:cubicBezTo>
                  <a:close/>
                  <a:moveTo>
                    <a:pt x="5119" y="55908"/>
                  </a:moveTo>
                  <a:cubicBezTo>
                    <a:pt x="5085" y="55908"/>
                    <a:pt x="5051" y="55942"/>
                    <a:pt x="5051" y="56010"/>
                  </a:cubicBezTo>
                  <a:lnTo>
                    <a:pt x="5051" y="56113"/>
                  </a:lnTo>
                  <a:cubicBezTo>
                    <a:pt x="5051" y="56147"/>
                    <a:pt x="5085" y="56181"/>
                    <a:pt x="5119" y="56181"/>
                  </a:cubicBezTo>
                  <a:cubicBezTo>
                    <a:pt x="5187" y="56181"/>
                    <a:pt x="5221" y="56147"/>
                    <a:pt x="5221" y="56113"/>
                  </a:cubicBezTo>
                  <a:lnTo>
                    <a:pt x="5221" y="56010"/>
                  </a:lnTo>
                  <a:cubicBezTo>
                    <a:pt x="5221" y="55942"/>
                    <a:pt x="5187" y="55908"/>
                    <a:pt x="5119" y="55908"/>
                  </a:cubicBezTo>
                  <a:close/>
                  <a:moveTo>
                    <a:pt x="5119" y="56488"/>
                  </a:moveTo>
                  <a:cubicBezTo>
                    <a:pt x="5085" y="56488"/>
                    <a:pt x="5051" y="56522"/>
                    <a:pt x="5051" y="56556"/>
                  </a:cubicBezTo>
                  <a:lnTo>
                    <a:pt x="5051" y="56693"/>
                  </a:lnTo>
                  <a:cubicBezTo>
                    <a:pt x="5051" y="56727"/>
                    <a:pt x="5085" y="56761"/>
                    <a:pt x="5119" y="56761"/>
                  </a:cubicBezTo>
                  <a:cubicBezTo>
                    <a:pt x="5187" y="56761"/>
                    <a:pt x="5221" y="56727"/>
                    <a:pt x="5221" y="56693"/>
                  </a:cubicBezTo>
                  <a:lnTo>
                    <a:pt x="5221" y="56556"/>
                  </a:lnTo>
                  <a:cubicBezTo>
                    <a:pt x="5221" y="56522"/>
                    <a:pt x="5187" y="56488"/>
                    <a:pt x="5119" y="56488"/>
                  </a:cubicBezTo>
                  <a:close/>
                  <a:moveTo>
                    <a:pt x="5119" y="57068"/>
                  </a:moveTo>
                  <a:cubicBezTo>
                    <a:pt x="5085" y="57068"/>
                    <a:pt x="5051" y="57102"/>
                    <a:pt x="5051" y="57136"/>
                  </a:cubicBezTo>
                  <a:lnTo>
                    <a:pt x="5051" y="57273"/>
                  </a:lnTo>
                  <a:cubicBezTo>
                    <a:pt x="5051" y="57307"/>
                    <a:pt x="5085" y="57341"/>
                    <a:pt x="5119" y="57341"/>
                  </a:cubicBezTo>
                  <a:cubicBezTo>
                    <a:pt x="5187" y="57341"/>
                    <a:pt x="5221" y="57307"/>
                    <a:pt x="5221" y="57273"/>
                  </a:cubicBezTo>
                  <a:lnTo>
                    <a:pt x="5221" y="57136"/>
                  </a:lnTo>
                  <a:cubicBezTo>
                    <a:pt x="5221" y="57102"/>
                    <a:pt x="5187" y="57068"/>
                    <a:pt x="5119" y="57068"/>
                  </a:cubicBezTo>
                  <a:close/>
                  <a:moveTo>
                    <a:pt x="5119" y="57614"/>
                  </a:moveTo>
                  <a:cubicBezTo>
                    <a:pt x="5085" y="57614"/>
                    <a:pt x="5051" y="57682"/>
                    <a:pt x="5051" y="57716"/>
                  </a:cubicBezTo>
                  <a:lnTo>
                    <a:pt x="5051" y="57819"/>
                  </a:lnTo>
                  <a:cubicBezTo>
                    <a:pt x="5051" y="57887"/>
                    <a:pt x="5085" y="57921"/>
                    <a:pt x="5119" y="57921"/>
                  </a:cubicBezTo>
                  <a:cubicBezTo>
                    <a:pt x="5187" y="57921"/>
                    <a:pt x="5221" y="57887"/>
                    <a:pt x="5221" y="57819"/>
                  </a:cubicBezTo>
                  <a:lnTo>
                    <a:pt x="5221" y="57716"/>
                  </a:lnTo>
                  <a:cubicBezTo>
                    <a:pt x="5221" y="57682"/>
                    <a:pt x="5187" y="57614"/>
                    <a:pt x="5119" y="57614"/>
                  </a:cubicBezTo>
                  <a:close/>
                  <a:moveTo>
                    <a:pt x="5119" y="58194"/>
                  </a:moveTo>
                  <a:cubicBezTo>
                    <a:pt x="5085" y="58194"/>
                    <a:pt x="5051" y="58228"/>
                    <a:pt x="5051" y="58296"/>
                  </a:cubicBezTo>
                  <a:lnTo>
                    <a:pt x="5051" y="58399"/>
                  </a:lnTo>
                  <a:cubicBezTo>
                    <a:pt x="5051" y="58433"/>
                    <a:pt x="5085" y="58501"/>
                    <a:pt x="5119" y="58501"/>
                  </a:cubicBezTo>
                  <a:cubicBezTo>
                    <a:pt x="5187" y="58501"/>
                    <a:pt x="5221" y="58433"/>
                    <a:pt x="5221" y="58399"/>
                  </a:cubicBezTo>
                  <a:lnTo>
                    <a:pt x="5221" y="58296"/>
                  </a:lnTo>
                  <a:cubicBezTo>
                    <a:pt x="5221" y="58228"/>
                    <a:pt x="5187" y="58194"/>
                    <a:pt x="5119" y="58194"/>
                  </a:cubicBezTo>
                  <a:close/>
                  <a:moveTo>
                    <a:pt x="5119" y="58774"/>
                  </a:moveTo>
                  <a:cubicBezTo>
                    <a:pt x="5085" y="58774"/>
                    <a:pt x="5051" y="58808"/>
                    <a:pt x="5051" y="58876"/>
                  </a:cubicBezTo>
                  <a:lnTo>
                    <a:pt x="5051" y="58979"/>
                  </a:lnTo>
                  <a:cubicBezTo>
                    <a:pt x="5051" y="59013"/>
                    <a:pt x="5085" y="59047"/>
                    <a:pt x="5119" y="59047"/>
                  </a:cubicBezTo>
                  <a:cubicBezTo>
                    <a:pt x="5187" y="59047"/>
                    <a:pt x="5221" y="59013"/>
                    <a:pt x="5221" y="58979"/>
                  </a:cubicBezTo>
                  <a:lnTo>
                    <a:pt x="5221" y="58876"/>
                  </a:lnTo>
                  <a:cubicBezTo>
                    <a:pt x="5221" y="58808"/>
                    <a:pt x="5187" y="58774"/>
                    <a:pt x="5119" y="58774"/>
                  </a:cubicBezTo>
                  <a:close/>
                  <a:moveTo>
                    <a:pt x="5119" y="59354"/>
                  </a:moveTo>
                  <a:cubicBezTo>
                    <a:pt x="5085" y="59354"/>
                    <a:pt x="5051" y="59388"/>
                    <a:pt x="5051" y="59422"/>
                  </a:cubicBezTo>
                  <a:lnTo>
                    <a:pt x="5051" y="59559"/>
                  </a:lnTo>
                  <a:cubicBezTo>
                    <a:pt x="5051" y="59593"/>
                    <a:pt x="5085" y="59627"/>
                    <a:pt x="5119" y="59627"/>
                  </a:cubicBezTo>
                  <a:cubicBezTo>
                    <a:pt x="5187" y="59627"/>
                    <a:pt x="5221" y="59593"/>
                    <a:pt x="5221" y="59559"/>
                  </a:cubicBezTo>
                  <a:lnTo>
                    <a:pt x="5221" y="59422"/>
                  </a:lnTo>
                  <a:cubicBezTo>
                    <a:pt x="5221" y="59388"/>
                    <a:pt x="5187" y="59354"/>
                    <a:pt x="5119" y="59354"/>
                  </a:cubicBezTo>
                  <a:close/>
                  <a:moveTo>
                    <a:pt x="5119" y="59934"/>
                  </a:moveTo>
                  <a:cubicBezTo>
                    <a:pt x="5085" y="59934"/>
                    <a:pt x="5051" y="59968"/>
                    <a:pt x="5051" y="60003"/>
                  </a:cubicBezTo>
                  <a:lnTo>
                    <a:pt x="5051" y="60105"/>
                  </a:lnTo>
                  <a:cubicBezTo>
                    <a:pt x="5051" y="60173"/>
                    <a:pt x="5085" y="60207"/>
                    <a:pt x="5119" y="60207"/>
                  </a:cubicBezTo>
                  <a:cubicBezTo>
                    <a:pt x="5153" y="60207"/>
                    <a:pt x="5221" y="60173"/>
                    <a:pt x="5221" y="60105"/>
                  </a:cubicBezTo>
                  <a:lnTo>
                    <a:pt x="5221" y="60003"/>
                  </a:lnTo>
                  <a:cubicBezTo>
                    <a:pt x="5221" y="59968"/>
                    <a:pt x="5153" y="59934"/>
                    <a:pt x="5119" y="59934"/>
                  </a:cubicBezTo>
                  <a:close/>
                  <a:moveTo>
                    <a:pt x="5119" y="60480"/>
                  </a:moveTo>
                  <a:cubicBezTo>
                    <a:pt x="5085" y="60480"/>
                    <a:pt x="5051" y="60514"/>
                    <a:pt x="5051" y="60583"/>
                  </a:cubicBezTo>
                  <a:lnTo>
                    <a:pt x="5051" y="60685"/>
                  </a:lnTo>
                  <a:cubicBezTo>
                    <a:pt x="5051" y="60753"/>
                    <a:pt x="5085" y="60787"/>
                    <a:pt x="5119" y="60787"/>
                  </a:cubicBezTo>
                  <a:cubicBezTo>
                    <a:pt x="5153" y="60787"/>
                    <a:pt x="5221" y="60753"/>
                    <a:pt x="5221" y="60685"/>
                  </a:cubicBezTo>
                  <a:lnTo>
                    <a:pt x="5221" y="60583"/>
                  </a:lnTo>
                  <a:cubicBezTo>
                    <a:pt x="5221" y="60514"/>
                    <a:pt x="5153" y="60480"/>
                    <a:pt x="5119" y="60480"/>
                  </a:cubicBezTo>
                  <a:close/>
                  <a:moveTo>
                    <a:pt x="5119" y="61060"/>
                  </a:moveTo>
                  <a:cubicBezTo>
                    <a:pt x="5085" y="61060"/>
                    <a:pt x="5051" y="61094"/>
                    <a:pt x="5051" y="61163"/>
                  </a:cubicBezTo>
                  <a:lnTo>
                    <a:pt x="5051" y="61265"/>
                  </a:lnTo>
                  <a:cubicBezTo>
                    <a:pt x="5051" y="61299"/>
                    <a:pt x="5085" y="61333"/>
                    <a:pt x="5119" y="61333"/>
                  </a:cubicBezTo>
                  <a:cubicBezTo>
                    <a:pt x="5153" y="61333"/>
                    <a:pt x="5221" y="61299"/>
                    <a:pt x="5221" y="61265"/>
                  </a:cubicBezTo>
                  <a:lnTo>
                    <a:pt x="5221" y="61163"/>
                  </a:lnTo>
                  <a:cubicBezTo>
                    <a:pt x="5221" y="61094"/>
                    <a:pt x="5153" y="61060"/>
                    <a:pt x="5119" y="61060"/>
                  </a:cubicBezTo>
                  <a:close/>
                  <a:moveTo>
                    <a:pt x="5119" y="61640"/>
                  </a:moveTo>
                  <a:cubicBezTo>
                    <a:pt x="5085" y="61640"/>
                    <a:pt x="5051" y="61675"/>
                    <a:pt x="5051" y="61709"/>
                  </a:cubicBezTo>
                  <a:lnTo>
                    <a:pt x="5051" y="61845"/>
                  </a:lnTo>
                  <a:cubicBezTo>
                    <a:pt x="5051" y="61879"/>
                    <a:pt x="5085" y="61913"/>
                    <a:pt x="5119" y="61913"/>
                  </a:cubicBezTo>
                  <a:cubicBezTo>
                    <a:pt x="5153" y="61913"/>
                    <a:pt x="5221" y="61879"/>
                    <a:pt x="5221" y="61845"/>
                  </a:cubicBezTo>
                  <a:lnTo>
                    <a:pt x="5221" y="61709"/>
                  </a:lnTo>
                  <a:cubicBezTo>
                    <a:pt x="5221" y="61675"/>
                    <a:pt x="5153" y="61640"/>
                    <a:pt x="5119" y="61640"/>
                  </a:cubicBezTo>
                  <a:close/>
                  <a:moveTo>
                    <a:pt x="5119" y="62221"/>
                  </a:moveTo>
                  <a:cubicBezTo>
                    <a:pt x="5085" y="62221"/>
                    <a:pt x="5051" y="62255"/>
                    <a:pt x="5051" y="62289"/>
                  </a:cubicBezTo>
                  <a:lnTo>
                    <a:pt x="5051" y="62425"/>
                  </a:lnTo>
                  <a:cubicBezTo>
                    <a:pt x="5051" y="62459"/>
                    <a:pt x="5085" y="62494"/>
                    <a:pt x="5119" y="62494"/>
                  </a:cubicBezTo>
                  <a:cubicBezTo>
                    <a:pt x="5153" y="62494"/>
                    <a:pt x="5221" y="62459"/>
                    <a:pt x="5221" y="62425"/>
                  </a:cubicBezTo>
                  <a:lnTo>
                    <a:pt x="5221" y="62289"/>
                  </a:lnTo>
                  <a:cubicBezTo>
                    <a:pt x="5221" y="62255"/>
                    <a:pt x="5153" y="62221"/>
                    <a:pt x="5119" y="62221"/>
                  </a:cubicBezTo>
                  <a:close/>
                  <a:moveTo>
                    <a:pt x="5119" y="62767"/>
                  </a:moveTo>
                  <a:cubicBezTo>
                    <a:pt x="5085" y="62767"/>
                    <a:pt x="5051" y="62835"/>
                    <a:pt x="5051" y="62869"/>
                  </a:cubicBezTo>
                  <a:lnTo>
                    <a:pt x="5051" y="62971"/>
                  </a:lnTo>
                  <a:cubicBezTo>
                    <a:pt x="5051" y="63040"/>
                    <a:pt x="5085" y="63074"/>
                    <a:pt x="5119" y="63074"/>
                  </a:cubicBezTo>
                  <a:cubicBezTo>
                    <a:pt x="5153" y="63074"/>
                    <a:pt x="5221" y="63040"/>
                    <a:pt x="5221" y="62971"/>
                  </a:cubicBezTo>
                  <a:lnTo>
                    <a:pt x="5221" y="62869"/>
                  </a:lnTo>
                  <a:cubicBezTo>
                    <a:pt x="5221" y="62835"/>
                    <a:pt x="5153" y="62767"/>
                    <a:pt x="5119" y="62767"/>
                  </a:cubicBezTo>
                  <a:close/>
                  <a:moveTo>
                    <a:pt x="5119" y="63347"/>
                  </a:moveTo>
                  <a:cubicBezTo>
                    <a:pt x="5085" y="63347"/>
                    <a:pt x="5051" y="63381"/>
                    <a:pt x="5051" y="63449"/>
                  </a:cubicBezTo>
                  <a:lnTo>
                    <a:pt x="5051" y="63551"/>
                  </a:lnTo>
                  <a:cubicBezTo>
                    <a:pt x="5051" y="63585"/>
                    <a:pt x="5085" y="63654"/>
                    <a:pt x="5119" y="63654"/>
                  </a:cubicBezTo>
                  <a:cubicBezTo>
                    <a:pt x="5153" y="63654"/>
                    <a:pt x="5221" y="63585"/>
                    <a:pt x="5221" y="63551"/>
                  </a:cubicBezTo>
                  <a:lnTo>
                    <a:pt x="5221" y="63449"/>
                  </a:lnTo>
                  <a:cubicBezTo>
                    <a:pt x="5221" y="63381"/>
                    <a:pt x="5153" y="63347"/>
                    <a:pt x="5119" y="63347"/>
                  </a:cubicBezTo>
                  <a:close/>
                  <a:moveTo>
                    <a:pt x="5119" y="63927"/>
                  </a:moveTo>
                  <a:cubicBezTo>
                    <a:pt x="5085" y="63927"/>
                    <a:pt x="5051" y="63961"/>
                    <a:pt x="5051" y="64029"/>
                  </a:cubicBezTo>
                  <a:lnTo>
                    <a:pt x="5051" y="64131"/>
                  </a:lnTo>
                  <a:cubicBezTo>
                    <a:pt x="5051" y="64166"/>
                    <a:pt x="5085" y="64200"/>
                    <a:pt x="5119" y="64200"/>
                  </a:cubicBezTo>
                  <a:cubicBezTo>
                    <a:pt x="5153" y="64200"/>
                    <a:pt x="5221" y="64166"/>
                    <a:pt x="5221" y="64131"/>
                  </a:cubicBezTo>
                  <a:lnTo>
                    <a:pt x="5221" y="64029"/>
                  </a:lnTo>
                  <a:cubicBezTo>
                    <a:pt x="5221" y="63961"/>
                    <a:pt x="5153" y="63927"/>
                    <a:pt x="5119" y="63927"/>
                  </a:cubicBezTo>
                  <a:close/>
                  <a:moveTo>
                    <a:pt x="5119" y="64507"/>
                  </a:moveTo>
                  <a:cubicBezTo>
                    <a:pt x="5085" y="64507"/>
                    <a:pt x="5051" y="64541"/>
                    <a:pt x="5051" y="64575"/>
                  </a:cubicBezTo>
                  <a:lnTo>
                    <a:pt x="5051" y="64712"/>
                  </a:lnTo>
                  <a:cubicBezTo>
                    <a:pt x="5051" y="64746"/>
                    <a:pt x="5085" y="64780"/>
                    <a:pt x="5119" y="64780"/>
                  </a:cubicBezTo>
                  <a:cubicBezTo>
                    <a:pt x="5153" y="64780"/>
                    <a:pt x="5221" y="64746"/>
                    <a:pt x="5221" y="64712"/>
                  </a:cubicBezTo>
                  <a:lnTo>
                    <a:pt x="5221" y="64575"/>
                  </a:lnTo>
                  <a:cubicBezTo>
                    <a:pt x="5221" y="64541"/>
                    <a:pt x="5153" y="64507"/>
                    <a:pt x="5119" y="64507"/>
                  </a:cubicBezTo>
                  <a:close/>
                  <a:moveTo>
                    <a:pt x="5119" y="65087"/>
                  </a:moveTo>
                  <a:cubicBezTo>
                    <a:pt x="5085" y="65087"/>
                    <a:pt x="5051" y="65121"/>
                    <a:pt x="5051" y="65155"/>
                  </a:cubicBezTo>
                  <a:lnTo>
                    <a:pt x="5051" y="65258"/>
                  </a:lnTo>
                  <a:cubicBezTo>
                    <a:pt x="5051" y="65326"/>
                    <a:pt x="5085" y="65360"/>
                    <a:pt x="5119" y="65360"/>
                  </a:cubicBezTo>
                  <a:cubicBezTo>
                    <a:pt x="5153" y="65360"/>
                    <a:pt x="5221" y="65326"/>
                    <a:pt x="5221" y="65258"/>
                  </a:cubicBezTo>
                  <a:lnTo>
                    <a:pt x="5221" y="65155"/>
                  </a:lnTo>
                  <a:cubicBezTo>
                    <a:pt x="5221" y="65121"/>
                    <a:pt x="5153" y="65087"/>
                    <a:pt x="5119" y="65087"/>
                  </a:cubicBezTo>
                  <a:close/>
                  <a:moveTo>
                    <a:pt x="5119" y="65633"/>
                  </a:moveTo>
                  <a:cubicBezTo>
                    <a:pt x="5085" y="65633"/>
                    <a:pt x="5051" y="65667"/>
                    <a:pt x="5051" y="65735"/>
                  </a:cubicBezTo>
                  <a:lnTo>
                    <a:pt x="5051" y="65838"/>
                  </a:lnTo>
                  <a:cubicBezTo>
                    <a:pt x="5051" y="65906"/>
                    <a:pt x="5085" y="65940"/>
                    <a:pt x="5119" y="65940"/>
                  </a:cubicBezTo>
                  <a:cubicBezTo>
                    <a:pt x="5153" y="65940"/>
                    <a:pt x="5221" y="65906"/>
                    <a:pt x="5221" y="65838"/>
                  </a:cubicBezTo>
                  <a:lnTo>
                    <a:pt x="5221" y="65735"/>
                  </a:lnTo>
                  <a:cubicBezTo>
                    <a:pt x="5221" y="65667"/>
                    <a:pt x="5153" y="65633"/>
                    <a:pt x="5119" y="65633"/>
                  </a:cubicBezTo>
                  <a:close/>
                  <a:moveTo>
                    <a:pt x="5119" y="66213"/>
                  </a:moveTo>
                  <a:cubicBezTo>
                    <a:pt x="5085" y="66213"/>
                    <a:pt x="5051" y="66247"/>
                    <a:pt x="5051" y="66315"/>
                  </a:cubicBezTo>
                  <a:lnTo>
                    <a:pt x="5051" y="66418"/>
                  </a:lnTo>
                  <a:cubicBezTo>
                    <a:pt x="5051" y="66452"/>
                    <a:pt x="5085" y="66486"/>
                    <a:pt x="5119" y="66486"/>
                  </a:cubicBezTo>
                  <a:cubicBezTo>
                    <a:pt x="5153" y="66486"/>
                    <a:pt x="5221" y="66452"/>
                    <a:pt x="5221" y="66418"/>
                  </a:cubicBezTo>
                  <a:lnTo>
                    <a:pt x="5221" y="66315"/>
                  </a:lnTo>
                  <a:cubicBezTo>
                    <a:pt x="5221" y="66247"/>
                    <a:pt x="5153" y="66213"/>
                    <a:pt x="5119" y="66213"/>
                  </a:cubicBezTo>
                  <a:close/>
                  <a:moveTo>
                    <a:pt x="5119" y="66793"/>
                  </a:moveTo>
                  <a:cubicBezTo>
                    <a:pt x="5085" y="66793"/>
                    <a:pt x="5051" y="66827"/>
                    <a:pt x="5051" y="66861"/>
                  </a:cubicBezTo>
                  <a:lnTo>
                    <a:pt x="5051" y="66998"/>
                  </a:lnTo>
                  <a:cubicBezTo>
                    <a:pt x="5051" y="67032"/>
                    <a:pt x="5085" y="67066"/>
                    <a:pt x="5119" y="67066"/>
                  </a:cubicBezTo>
                  <a:cubicBezTo>
                    <a:pt x="5153" y="67066"/>
                    <a:pt x="5221" y="67032"/>
                    <a:pt x="5221" y="66998"/>
                  </a:cubicBezTo>
                  <a:lnTo>
                    <a:pt x="5221" y="66861"/>
                  </a:lnTo>
                  <a:cubicBezTo>
                    <a:pt x="5221" y="66827"/>
                    <a:pt x="5153" y="66793"/>
                    <a:pt x="5119" y="66793"/>
                  </a:cubicBezTo>
                  <a:close/>
                  <a:moveTo>
                    <a:pt x="5119" y="67373"/>
                  </a:moveTo>
                  <a:cubicBezTo>
                    <a:pt x="5085" y="67373"/>
                    <a:pt x="5051" y="67407"/>
                    <a:pt x="5051" y="67441"/>
                  </a:cubicBezTo>
                  <a:lnTo>
                    <a:pt x="5051" y="67578"/>
                  </a:lnTo>
                  <a:cubicBezTo>
                    <a:pt x="5051" y="67612"/>
                    <a:pt x="5085" y="67646"/>
                    <a:pt x="5119" y="67646"/>
                  </a:cubicBezTo>
                  <a:cubicBezTo>
                    <a:pt x="5153" y="67646"/>
                    <a:pt x="5221" y="67612"/>
                    <a:pt x="5221" y="67578"/>
                  </a:cubicBezTo>
                  <a:lnTo>
                    <a:pt x="5221" y="67441"/>
                  </a:lnTo>
                  <a:cubicBezTo>
                    <a:pt x="5221" y="67407"/>
                    <a:pt x="5153" y="67373"/>
                    <a:pt x="5119" y="67373"/>
                  </a:cubicBezTo>
                  <a:close/>
                  <a:moveTo>
                    <a:pt x="5119" y="67919"/>
                  </a:moveTo>
                  <a:cubicBezTo>
                    <a:pt x="5085" y="67919"/>
                    <a:pt x="5017" y="67987"/>
                    <a:pt x="5017" y="68021"/>
                  </a:cubicBezTo>
                  <a:lnTo>
                    <a:pt x="5017" y="68124"/>
                  </a:lnTo>
                  <a:cubicBezTo>
                    <a:pt x="5017" y="68192"/>
                    <a:pt x="5085" y="68226"/>
                    <a:pt x="5119" y="68226"/>
                  </a:cubicBezTo>
                  <a:cubicBezTo>
                    <a:pt x="5153" y="68226"/>
                    <a:pt x="5221" y="68192"/>
                    <a:pt x="5221" y="68124"/>
                  </a:cubicBezTo>
                  <a:lnTo>
                    <a:pt x="5221" y="68021"/>
                  </a:lnTo>
                  <a:cubicBezTo>
                    <a:pt x="5221" y="67987"/>
                    <a:pt x="5153" y="67919"/>
                    <a:pt x="5119" y="67919"/>
                  </a:cubicBezTo>
                  <a:close/>
                  <a:moveTo>
                    <a:pt x="5119" y="68499"/>
                  </a:moveTo>
                  <a:cubicBezTo>
                    <a:pt x="5085" y="68499"/>
                    <a:pt x="5017" y="68533"/>
                    <a:pt x="5017" y="68602"/>
                  </a:cubicBezTo>
                  <a:lnTo>
                    <a:pt x="5017" y="68704"/>
                  </a:lnTo>
                  <a:cubicBezTo>
                    <a:pt x="5017" y="68738"/>
                    <a:pt x="5085" y="68806"/>
                    <a:pt x="5119" y="68806"/>
                  </a:cubicBezTo>
                  <a:cubicBezTo>
                    <a:pt x="5153" y="68806"/>
                    <a:pt x="5221" y="68738"/>
                    <a:pt x="5221" y="68704"/>
                  </a:cubicBezTo>
                  <a:lnTo>
                    <a:pt x="5221" y="68602"/>
                  </a:lnTo>
                  <a:cubicBezTo>
                    <a:pt x="5221" y="68533"/>
                    <a:pt x="5153" y="68499"/>
                    <a:pt x="5119" y="68499"/>
                  </a:cubicBezTo>
                  <a:close/>
                  <a:moveTo>
                    <a:pt x="5119" y="69079"/>
                  </a:moveTo>
                  <a:cubicBezTo>
                    <a:pt x="5085" y="69079"/>
                    <a:pt x="5017" y="69113"/>
                    <a:pt x="5017" y="69148"/>
                  </a:cubicBezTo>
                  <a:lnTo>
                    <a:pt x="5017" y="69284"/>
                  </a:lnTo>
                  <a:cubicBezTo>
                    <a:pt x="5017" y="69318"/>
                    <a:pt x="5085" y="69352"/>
                    <a:pt x="5119" y="69352"/>
                  </a:cubicBezTo>
                  <a:cubicBezTo>
                    <a:pt x="5153" y="69352"/>
                    <a:pt x="5221" y="69318"/>
                    <a:pt x="5221" y="69284"/>
                  </a:cubicBezTo>
                  <a:lnTo>
                    <a:pt x="5221" y="69148"/>
                  </a:lnTo>
                  <a:cubicBezTo>
                    <a:pt x="5221" y="69113"/>
                    <a:pt x="5153" y="69079"/>
                    <a:pt x="5119" y="69079"/>
                  </a:cubicBezTo>
                  <a:close/>
                  <a:moveTo>
                    <a:pt x="5119" y="69659"/>
                  </a:moveTo>
                  <a:cubicBezTo>
                    <a:pt x="5085" y="69659"/>
                    <a:pt x="5017" y="69694"/>
                    <a:pt x="5017" y="69728"/>
                  </a:cubicBezTo>
                  <a:lnTo>
                    <a:pt x="5017" y="69864"/>
                  </a:lnTo>
                  <a:cubicBezTo>
                    <a:pt x="5017" y="69898"/>
                    <a:pt x="5085" y="69932"/>
                    <a:pt x="5119" y="69932"/>
                  </a:cubicBezTo>
                  <a:cubicBezTo>
                    <a:pt x="5153" y="69932"/>
                    <a:pt x="5187" y="69898"/>
                    <a:pt x="5221" y="69864"/>
                  </a:cubicBezTo>
                  <a:lnTo>
                    <a:pt x="5221" y="69728"/>
                  </a:lnTo>
                  <a:cubicBezTo>
                    <a:pt x="5221" y="69694"/>
                    <a:pt x="5153" y="69659"/>
                    <a:pt x="5119" y="69659"/>
                  </a:cubicBezTo>
                  <a:close/>
                  <a:moveTo>
                    <a:pt x="5119" y="70239"/>
                  </a:moveTo>
                  <a:cubicBezTo>
                    <a:pt x="5085" y="70239"/>
                    <a:pt x="5017" y="70274"/>
                    <a:pt x="5017" y="70308"/>
                  </a:cubicBezTo>
                  <a:lnTo>
                    <a:pt x="5017" y="70410"/>
                  </a:lnTo>
                  <a:cubicBezTo>
                    <a:pt x="5017" y="70478"/>
                    <a:pt x="5085" y="70512"/>
                    <a:pt x="5119" y="70512"/>
                  </a:cubicBezTo>
                  <a:cubicBezTo>
                    <a:pt x="5153" y="70512"/>
                    <a:pt x="5187" y="70478"/>
                    <a:pt x="5187" y="70410"/>
                  </a:cubicBezTo>
                  <a:lnTo>
                    <a:pt x="5187" y="70308"/>
                  </a:lnTo>
                  <a:cubicBezTo>
                    <a:pt x="5187" y="70274"/>
                    <a:pt x="5153" y="70239"/>
                    <a:pt x="5119" y="70239"/>
                  </a:cubicBezTo>
                  <a:close/>
                  <a:moveTo>
                    <a:pt x="5119" y="70785"/>
                  </a:moveTo>
                  <a:cubicBezTo>
                    <a:pt x="5085" y="70785"/>
                    <a:pt x="5017" y="70820"/>
                    <a:pt x="5017" y="70888"/>
                  </a:cubicBezTo>
                  <a:lnTo>
                    <a:pt x="5017" y="70990"/>
                  </a:lnTo>
                  <a:cubicBezTo>
                    <a:pt x="5017" y="71058"/>
                    <a:pt x="5085" y="71093"/>
                    <a:pt x="5119" y="71093"/>
                  </a:cubicBezTo>
                  <a:cubicBezTo>
                    <a:pt x="5153" y="71093"/>
                    <a:pt x="5187" y="71058"/>
                    <a:pt x="5187" y="70990"/>
                  </a:cubicBezTo>
                  <a:lnTo>
                    <a:pt x="5187" y="70888"/>
                  </a:lnTo>
                  <a:cubicBezTo>
                    <a:pt x="5187" y="70820"/>
                    <a:pt x="5153" y="70785"/>
                    <a:pt x="5119" y="70785"/>
                  </a:cubicBezTo>
                  <a:close/>
                  <a:moveTo>
                    <a:pt x="5119" y="71366"/>
                  </a:moveTo>
                  <a:cubicBezTo>
                    <a:pt x="5085" y="71366"/>
                    <a:pt x="5017" y="71400"/>
                    <a:pt x="5017" y="71468"/>
                  </a:cubicBezTo>
                  <a:lnTo>
                    <a:pt x="5017" y="71570"/>
                  </a:lnTo>
                  <a:cubicBezTo>
                    <a:pt x="5017" y="71604"/>
                    <a:pt x="5085" y="71639"/>
                    <a:pt x="5119" y="71639"/>
                  </a:cubicBezTo>
                  <a:cubicBezTo>
                    <a:pt x="5153" y="71639"/>
                    <a:pt x="5187" y="71604"/>
                    <a:pt x="5187" y="71570"/>
                  </a:cubicBezTo>
                  <a:lnTo>
                    <a:pt x="5187" y="71468"/>
                  </a:lnTo>
                  <a:cubicBezTo>
                    <a:pt x="5187" y="71400"/>
                    <a:pt x="5153" y="71366"/>
                    <a:pt x="5119" y="71366"/>
                  </a:cubicBezTo>
                  <a:close/>
                  <a:moveTo>
                    <a:pt x="5119" y="71946"/>
                  </a:moveTo>
                  <a:cubicBezTo>
                    <a:pt x="5085" y="71946"/>
                    <a:pt x="5017" y="71980"/>
                    <a:pt x="5017" y="72014"/>
                  </a:cubicBezTo>
                  <a:lnTo>
                    <a:pt x="5017" y="72150"/>
                  </a:lnTo>
                  <a:cubicBezTo>
                    <a:pt x="5017" y="72185"/>
                    <a:pt x="5085" y="72219"/>
                    <a:pt x="5119" y="72219"/>
                  </a:cubicBezTo>
                  <a:cubicBezTo>
                    <a:pt x="5153" y="72219"/>
                    <a:pt x="5187" y="72185"/>
                    <a:pt x="5187" y="72150"/>
                  </a:cubicBezTo>
                  <a:lnTo>
                    <a:pt x="5187" y="72014"/>
                  </a:lnTo>
                  <a:cubicBezTo>
                    <a:pt x="5187" y="71980"/>
                    <a:pt x="5153" y="71946"/>
                    <a:pt x="5119" y="71946"/>
                  </a:cubicBezTo>
                  <a:close/>
                  <a:moveTo>
                    <a:pt x="5119" y="72526"/>
                  </a:moveTo>
                  <a:cubicBezTo>
                    <a:pt x="5085" y="72526"/>
                    <a:pt x="5017" y="72560"/>
                    <a:pt x="5017" y="72594"/>
                  </a:cubicBezTo>
                  <a:lnTo>
                    <a:pt x="5017" y="72730"/>
                  </a:lnTo>
                  <a:cubicBezTo>
                    <a:pt x="5017" y="72765"/>
                    <a:pt x="5085" y="72799"/>
                    <a:pt x="5119" y="72799"/>
                  </a:cubicBezTo>
                  <a:cubicBezTo>
                    <a:pt x="5153" y="72799"/>
                    <a:pt x="5187" y="72765"/>
                    <a:pt x="5187" y="72730"/>
                  </a:cubicBezTo>
                  <a:lnTo>
                    <a:pt x="5187" y="72594"/>
                  </a:lnTo>
                  <a:cubicBezTo>
                    <a:pt x="5187" y="72560"/>
                    <a:pt x="5153" y="72526"/>
                    <a:pt x="5119" y="72526"/>
                  </a:cubicBezTo>
                  <a:close/>
                  <a:moveTo>
                    <a:pt x="5119" y="73072"/>
                  </a:moveTo>
                  <a:cubicBezTo>
                    <a:pt x="5085" y="73072"/>
                    <a:pt x="5017" y="73140"/>
                    <a:pt x="5017" y="73174"/>
                  </a:cubicBezTo>
                  <a:lnTo>
                    <a:pt x="5017" y="73276"/>
                  </a:lnTo>
                  <a:cubicBezTo>
                    <a:pt x="5017" y="73345"/>
                    <a:pt x="5085" y="73379"/>
                    <a:pt x="5119" y="73379"/>
                  </a:cubicBezTo>
                  <a:cubicBezTo>
                    <a:pt x="5153" y="73379"/>
                    <a:pt x="5187" y="73345"/>
                    <a:pt x="5187" y="73276"/>
                  </a:cubicBezTo>
                  <a:lnTo>
                    <a:pt x="5187" y="73174"/>
                  </a:lnTo>
                  <a:cubicBezTo>
                    <a:pt x="5187" y="73140"/>
                    <a:pt x="5153" y="73072"/>
                    <a:pt x="5119" y="73072"/>
                  </a:cubicBezTo>
                  <a:close/>
                  <a:moveTo>
                    <a:pt x="5119" y="73652"/>
                  </a:moveTo>
                  <a:cubicBezTo>
                    <a:pt x="5085" y="73652"/>
                    <a:pt x="5017" y="73686"/>
                    <a:pt x="5017" y="73754"/>
                  </a:cubicBezTo>
                  <a:lnTo>
                    <a:pt x="5017" y="73857"/>
                  </a:lnTo>
                  <a:cubicBezTo>
                    <a:pt x="5017" y="73891"/>
                    <a:pt x="5085" y="73959"/>
                    <a:pt x="5119" y="73959"/>
                  </a:cubicBezTo>
                  <a:cubicBezTo>
                    <a:pt x="5153" y="73959"/>
                    <a:pt x="5187" y="73891"/>
                    <a:pt x="5187" y="73857"/>
                  </a:cubicBezTo>
                  <a:lnTo>
                    <a:pt x="5187" y="73754"/>
                  </a:lnTo>
                  <a:cubicBezTo>
                    <a:pt x="5187" y="73686"/>
                    <a:pt x="5153" y="73652"/>
                    <a:pt x="5119" y="73652"/>
                  </a:cubicBezTo>
                  <a:close/>
                  <a:moveTo>
                    <a:pt x="5119" y="74232"/>
                  </a:moveTo>
                  <a:cubicBezTo>
                    <a:pt x="5085" y="74232"/>
                    <a:pt x="5017" y="74266"/>
                    <a:pt x="5017" y="74300"/>
                  </a:cubicBezTo>
                  <a:lnTo>
                    <a:pt x="5017" y="74437"/>
                  </a:lnTo>
                  <a:cubicBezTo>
                    <a:pt x="5017" y="74471"/>
                    <a:pt x="5085" y="74505"/>
                    <a:pt x="5119" y="74505"/>
                  </a:cubicBezTo>
                  <a:cubicBezTo>
                    <a:pt x="5153" y="74505"/>
                    <a:pt x="5187" y="74471"/>
                    <a:pt x="5187" y="74437"/>
                  </a:cubicBezTo>
                  <a:lnTo>
                    <a:pt x="5187" y="74300"/>
                  </a:lnTo>
                  <a:cubicBezTo>
                    <a:pt x="5187" y="74266"/>
                    <a:pt x="5153" y="74232"/>
                    <a:pt x="5119" y="74232"/>
                  </a:cubicBezTo>
                  <a:close/>
                  <a:moveTo>
                    <a:pt x="5119" y="74812"/>
                  </a:moveTo>
                  <a:cubicBezTo>
                    <a:pt x="5085" y="74812"/>
                    <a:pt x="5017" y="74846"/>
                    <a:pt x="5017" y="74880"/>
                  </a:cubicBezTo>
                  <a:lnTo>
                    <a:pt x="5017" y="75017"/>
                  </a:lnTo>
                  <a:cubicBezTo>
                    <a:pt x="5017" y="75051"/>
                    <a:pt x="5085" y="75085"/>
                    <a:pt x="5119" y="75085"/>
                  </a:cubicBezTo>
                  <a:cubicBezTo>
                    <a:pt x="5153" y="75085"/>
                    <a:pt x="5187" y="75051"/>
                    <a:pt x="5187" y="75017"/>
                  </a:cubicBezTo>
                  <a:lnTo>
                    <a:pt x="5187" y="74880"/>
                  </a:lnTo>
                  <a:cubicBezTo>
                    <a:pt x="5187" y="74846"/>
                    <a:pt x="5153" y="74812"/>
                    <a:pt x="5119" y="74812"/>
                  </a:cubicBezTo>
                  <a:close/>
                  <a:moveTo>
                    <a:pt x="5119" y="75392"/>
                  </a:moveTo>
                  <a:cubicBezTo>
                    <a:pt x="5085" y="75392"/>
                    <a:pt x="5017" y="75426"/>
                    <a:pt x="5017" y="75460"/>
                  </a:cubicBezTo>
                  <a:lnTo>
                    <a:pt x="5017" y="75563"/>
                  </a:lnTo>
                  <a:cubicBezTo>
                    <a:pt x="5017" y="75631"/>
                    <a:pt x="5085" y="75665"/>
                    <a:pt x="5119" y="75665"/>
                  </a:cubicBezTo>
                  <a:cubicBezTo>
                    <a:pt x="5153" y="75665"/>
                    <a:pt x="5187" y="75631"/>
                    <a:pt x="5187" y="75563"/>
                  </a:cubicBezTo>
                  <a:lnTo>
                    <a:pt x="5187" y="75460"/>
                  </a:lnTo>
                  <a:cubicBezTo>
                    <a:pt x="5187" y="75426"/>
                    <a:pt x="5153" y="75392"/>
                    <a:pt x="5119" y="75392"/>
                  </a:cubicBezTo>
                  <a:close/>
                  <a:moveTo>
                    <a:pt x="5119" y="75938"/>
                  </a:moveTo>
                  <a:cubicBezTo>
                    <a:pt x="5085" y="75938"/>
                    <a:pt x="5017" y="75972"/>
                    <a:pt x="5017" y="76040"/>
                  </a:cubicBezTo>
                  <a:lnTo>
                    <a:pt x="5017" y="76143"/>
                  </a:lnTo>
                  <a:cubicBezTo>
                    <a:pt x="5017" y="76211"/>
                    <a:pt x="5085" y="76245"/>
                    <a:pt x="5119" y="76245"/>
                  </a:cubicBezTo>
                  <a:cubicBezTo>
                    <a:pt x="5153" y="76245"/>
                    <a:pt x="5187" y="76211"/>
                    <a:pt x="5187" y="76143"/>
                  </a:cubicBezTo>
                  <a:lnTo>
                    <a:pt x="5187" y="76040"/>
                  </a:lnTo>
                  <a:cubicBezTo>
                    <a:pt x="5187" y="75972"/>
                    <a:pt x="5153" y="75938"/>
                    <a:pt x="5119" y="75938"/>
                  </a:cubicBezTo>
                  <a:close/>
                  <a:moveTo>
                    <a:pt x="5119" y="76518"/>
                  </a:moveTo>
                  <a:cubicBezTo>
                    <a:pt x="5085" y="76518"/>
                    <a:pt x="5017" y="76552"/>
                    <a:pt x="5017" y="76621"/>
                  </a:cubicBezTo>
                  <a:lnTo>
                    <a:pt x="5017" y="76723"/>
                  </a:lnTo>
                  <a:cubicBezTo>
                    <a:pt x="5017" y="76757"/>
                    <a:pt x="5085" y="76791"/>
                    <a:pt x="5119" y="76791"/>
                  </a:cubicBezTo>
                  <a:cubicBezTo>
                    <a:pt x="5153" y="76791"/>
                    <a:pt x="5187" y="76757"/>
                    <a:pt x="5187" y="76723"/>
                  </a:cubicBezTo>
                  <a:lnTo>
                    <a:pt x="5187" y="76621"/>
                  </a:lnTo>
                  <a:cubicBezTo>
                    <a:pt x="5187" y="76552"/>
                    <a:pt x="5153" y="76518"/>
                    <a:pt x="5119" y="76518"/>
                  </a:cubicBezTo>
                  <a:close/>
                  <a:moveTo>
                    <a:pt x="5119" y="77098"/>
                  </a:moveTo>
                  <a:cubicBezTo>
                    <a:pt x="5085" y="77098"/>
                    <a:pt x="5017" y="77132"/>
                    <a:pt x="5017" y="77166"/>
                  </a:cubicBezTo>
                  <a:lnTo>
                    <a:pt x="5017" y="77303"/>
                  </a:lnTo>
                  <a:cubicBezTo>
                    <a:pt x="5017" y="77337"/>
                    <a:pt x="5085" y="77371"/>
                    <a:pt x="5119" y="77371"/>
                  </a:cubicBezTo>
                  <a:cubicBezTo>
                    <a:pt x="5153" y="77371"/>
                    <a:pt x="5187" y="77337"/>
                    <a:pt x="5187" y="77303"/>
                  </a:cubicBezTo>
                  <a:lnTo>
                    <a:pt x="5187" y="77166"/>
                  </a:lnTo>
                  <a:cubicBezTo>
                    <a:pt x="5187" y="77132"/>
                    <a:pt x="5153" y="77098"/>
                    <a:pt x="5119" y="77098"/>
                  </a:cubicBezTo>
                  <a:close/>
                  <a:moveTo>
                    <a:pt x="5119" y="77678"/>
                  </a:moveTo>
                  <a:cubicBezTo>
                    <a:pt x="5051" y="77678"/>
                    <a:pt x="5017" y="77712"/>
                    <a:pt x="5017" y="77747"/>
                  </a:cubicBezTo>
                  <a:lnTo>
                    <a:pt x="5017" y="77849"/>
                  </a:lnTo>
                  <a:cubicBezTo>
                    <a:pt x="5017" y="77917"/>
                    <a:pt x="5051" y="77951"/>
                    <a:pt x="5119" y="77951"/>
                  </a:cubicBezTo>
                  <a:cubicBezTo>
                    <a:pt x="5153" y="77951"/>
                    <a:pt x="5187" y="77917"/>
                    <a:pt x="5187" y="77849"/>
                  </a:cubicBezTo>
                  <a:lnTo>
                    <a:pt x="5187" y="77747"/>
                  </a:lnTo>
                  <a:cubicBezTo>
                    <a:pt x="5187" y="77712"/>
                    <a:pt x="5153" y="77678"/>
                    <a:pt x="5119" y="77678"/>
                  </a:cubicBezTo>
                  <a:close/>
                  <a:moveTo>
                    <a:pt x="5119" y="78224"/>
                  </a:moveTo>
                  <a:cubicBezTo>
                    <a:pt x="5051" y="78224"/>
                    <a:pt x="5017" y="78293"/>
                    <a:pt x="5017" y="78327"/>
                  </a:cubicBezTo>
                  <a:lnTo>
                    <a:pt x="5017" y="78429"/>
                  </a:lnTo>
                  <a:cubicBezTo>
                    <a:pt x="5017" y="78497"/>
                    <a:pt x="5051" y="78531"/>
                    <a:pt x="5119" y="78531"/>
                  </a:cubicBezTo>
                  <a:cubicBezTo>
                    <a:pt x="5153" y="78531"/>
                    <a:pt x="5187" y="78497"/>
                    <a:pt x="5187" y="78429"/>
                  </a:cubicBezTo>
                  <a:lnTo>
                    <a:pt x="5187" y="78327"/>
                  </a:lnTo>
                  <a:cubicBezTo>
                    <a:pt x="5187" y="78293"/>
                    <a:pt x="5153" y="78224"/>
                    <a:pt x="5119" y="78224"/>
                  </a:cubicBezTo>
                  <a:close/>
                  <a:moveTo>
                    <a:pt x="5119" y="78804"/>
                  </a:moveTo>
                  <a:cubicBezTo>
                    <a:pt x="5051" y="78804"/>
                    <a:pt x="5017" y="78839"/>
                    <a:pt x="5017" y="78907"/>
                  </a:cubicBezTo>
                  <a:lnTo>
                    <a:pt x="5017" y="79009"/>
                  </a:lnTo>
                  <a:cubicBezTo>
                    <a:pt x="5017" y="79043"/>
                    <a:pt x="5051" y="79112"/>
                    <a:pt x="5119" y="79112"/>
                  </a:cubicBezTo>
                  <a:cubicBezTo>
                    <a:pt x="5153" y="79112"/>
                    <a:pt x="5187" y="79043"/>
                    <a:pt x="5187" y="79009"/>
                  </a:cubicBezTo>
                  <a:lnTo>
                    <a:pt x="5187" y="78907"/>
                  </a:lnTo>
                  <a:cubicBezTo>
                    <a:pt x="5187" y="78839"/>
                    <a:pt x="5153" y="78804"/>
                    <a:pt x="5119" y="78804"/>
                  </a:cubicBezTo>
                  <a:close/>
                  <a:moveTo>
                    <a:pt x="5119" y="79384"/>
                  </a:moveTo>
                  <a:cubicBezTo>
                    <a:pt x="5051" y="79384"/>
                    <a:pt x="5017" y="79419"/>
                    <a:pt x="5017" y="79453"/>
                  </a:cubicBezTo>
                  <a:lnTo>
                    <a:pt x="5017" y="79589"/>
                  </a:lnTo>
                  <a:cubicBezTo>
                    <a:pt x="5017" y="79623"/>
                    <a:pt x="5051" y="79657"/>
                    <a:pt x="5119" y="79657"/>
                  </a:cubicBezTo>
                  <a:cubicBezTo>
                    <a:pt x="5153" y="79657"/>
                    <a:pt x="5187" y="79623"/>
                    <a:pt x="5187" y="79589"/>
                  </a:cubicBezTo>
                  <a:lnTo>
                    <a:pt x="5187" y="79453"/>
                  </a:lnTo>
                  <a:cubicBezTo>
                    <a:pt x="5187" y="79419"/>
                    <a:pt x="5153" y="79384"/>
                    <a:pt x="5119" y="79384"/>
                  </a:cubicBezTo>
                  <a:close/>
                  <a:moveTo>
                    <a:pt x="5119" y="79965"/>
                  </a:moveTo>
                  <a:cubicBezTo>
                    <a:pt x="5051" y="79965"/>
                    <a:pt x="5017" y="79999"/>
                    <a:pt x="5017" y="80033"/>
                  </a:cubicBezTo>
                  <a:lnTo>
                    <a:pt x="5017" y="80169"/>
                  </a:lnTo>
                  <a:cubicBezTo>
                    <a:pt x="5017" y="80203"/>
                    <a:pt x="5051" y="80238"/>
                    <a:pt x="5119" y="80238"/>
                  </a:cubicBezTo>
                  <a:cubicBezTo>
                    <a:pt x="5153" y="80238"/>
                    <a:pt x="5187" y="80203"/>
                    <a:pt x="5187" y="80169"/>
                  </a:cubicBezTo>
                  <a:lnTo>
                    <a:pt x="5187" y="80033"/>
                  </a:lnTo>
                  <a:cubicBezTo>
                    <a:pt x="5187" y="79999"/>
                    <a:pt x="5153" y="79965"/>
                    <a:pt x="5119" y="79965"/>
                  </a:cubicBezTo>
                  <a:close/>
                  <a:moveTo>
                    <a:pt x="5119" y="80545"/>
                  </a:moveTo>
                  <a:cubicBezTo>
                    <a:pt x="5051" y="80545"/>
                    <a:pt x="5017" y="80579"/>
                    <a:pt x="5017" y="80613"/>
                  </a:cubicBezTo>
                  <a:lnTo>
                    <a:pt x="5017" y="80715"/>
                  </a:lnTo>
                  <a:cubicBezTo>
                    <a:pt x="5017" y="80784"/>
                    <a:pt x="5051" y="80818"/>
                    <a:pt x="5119" y="80818"/>
                  </a:cubicBezTo>
                  <a:cubicBezTo>
                    <a:pt x="5153" y="80818"/>
                    <a:pt x="5187" y="80784"/>
                    <a:pt x="5187" y="80715"/>
                  </a:cubicBezTo>
                  <a:lnTo>
                    <a:pt x="5187" y="80613"/>
                  </a:lnTo>
                  <a:cubicBezTo>
                    <a:pt x="5187" y="80579"/>
                    <a:pt x="5153" y="80545"/>
                    <a:pt x="5119" y="80545"/>
                  </a:cubicBezTo>
                  <a:close/>
                  <a:moveTo>
                    <a:pt x="5119" y="81091"/>
                  </a:moveTo>
                  <a:cubicBezTo>
                    <a:pt x="5051" y="81091"/>
                    <a:pt x="5017" y="81125"/>
                    <a:pt x="5017" y="81193"/>
                  </a:cubicBezTo>
                  <a:lnTo>
                    <a:pt x="5017" y="81295"/>
                  </a:lnTo>
                  <a:cubicBezTo>
                    <a:pt x="5017" y="81364"/>
                    <a:pt x="5051" y="81398"/>
                    <a:pt x="5119" y="81398"/>
                  </a:cubicBezTo>
                  <a:cubicBezTo>
                    <a:pt x="5153" y="81398"/>
                    <a:pt x="5187" y="81364"/>
                    <a:pt x="5187" y="81295"/>
                  </a:cubicBezTo>
                  <a:lnTo>
                    <a:pt x="5187" y="81193"/>
                  </a:lnTo>
                  <a:cubicBezTo>
                    <a:pt x="5187" y="81125"/>
                    <a:pt x="5153" y="81091"/>
                    <a:pt x="5119" y="81091"/>
                  </a:cubicBezTo>
                  <a:close/>
                  <a:moveTo>
                    <a:pt x="5119" y="81671"/>
                  </a:moveTo>
                  <a:cubicBezTo>
                    <a:pt x="5051" y="81671"/>
                    <a:pt x="5017" y="81705"/>
                    <a:pt x="5017" y="81773"/>
                  </a:cubicBezTo>
                  <a:lnTo>
                    <a:pt x="5017" y="81875"/>
                  </a:lnTo>
                  <a:cubicBezTo>
                    <a:pt x="5017" y="81910"/>
                    <a:pt x="5051" y="81944"/>
                    <a:pt x="5119" y="81944"/>
                  </a:cubicBezTo>
                  <a:cubicBezTo>
                    <a:pt x="5153" y="81944"/>
                    <a:pt x="5187" y="81910"/>
                    <a:pt x="5187" y="81875"/>
                  </a:cubicBezTo>
                  <a:lnTo>
                    <a:pt x="5187" y="81773"/>
                  </a:lnTo>
                  <a:cubicBezTo>
                    <a:pt x="5187" y="81705"/>
                    <a:pt x="5153" y="81671"/>
                    <a:pt x="5119" y="81671"/>
                  </a:cubicBezTo>
                  <a:close/>
                  <a:moveTo>
                    <a:pt x="5119" y="82251"/>
                  </a:moveTo>
                  <a:cubicBezTo>
                    <a:pt x="5051" y="82251"/>
                    <a:pt x="5017" y="82285"/>
                    <a:pt x="5017" y="82319"/>
                  </a:cubicBezTo>
                  <a:lnTo>
                    <a:pt x="5017" y="82456"/>
                  </a:lnTo>
                  <a:cubicBezTo>
                    <a:pt x="5017" y="82490"/>
                    <a:pt x="5051" y="82524"/>
                    <a:pt x="5119" y="82524"/>
                  </a:cubicBezTo>
                  <a:cubicBezTo>
                    <a:pt x="5153" y="82524"/>
                    <a:pt x="5187" y="82490"/>
                    <a:pt x="5187" y="82456"/>
                  </a:cubicBezTo>
                  <a:lnTo>
                    <a:pt x="5187" y="82319"/>
                  </a:lnTo>
                  <a:cubicBezTo>
                    <a:pt x="5187" y="82285"/>
                    <a:pt x="5153" y="82251"/>
                    <a:pt x="5119" y="82251"/>
                  </a:cubicBezTo>
                  <a:close/>
                  <a:moveTo>
                    <a:pt x="5119" y="82831"/>
                  </a:moveTo>
                  <a:cubicBezTo>
                    <a:pt x="5051" y="82831"/>
                    <a:pt x="5017" y="82865"/>
                    <a:pt x="5017" y="82899"/>
                  </a:cubicBezTo>
                  <a:lnTo>
                    <a:pt x="5017" y="83002"/>
                  </a:lnTo>
                  <a:cubicBezTo>
                    <a:pt x="5017" y="83070"/>
                    <a:pt x="5051" y="83104"/>
                    <a:pt x="5119" y="83104"/>
                  </a:cubicBezTo>
                  <a:cubicBezTo>
                    <a:pt x="5153" y="83104"/>
                    <a:pt x="5187" y="83070"/>
                    <a:pt x="5187" y="83036"/>
                  </a:cubicBezTo>
                  <a:lnTo>
                    <a:pt x="5187" y="82899"/>
                  </a:lnTo>
                  <a:cubicBezTo>
                    <a:pt x="5187" y="82865"/>
                    <a:pt x="5153" y="82831"/>
                    <a:pt x="5119" y="82831"/>
                  </a:cubicBezTo>
                  <a:close/>
                  <a:moveTo>
                    <a:pt x="5119" y="83377"/>
                  </a:moveTo>
                  <a:cubicBezTo>
                    <a:pt x="5051" y="83377"/>
                    <a:pt x="5017" y="83445"/>
                    <a:pt x="5017" y="83479"/>
                  </a:cubicBezTo>
                  <a:lnTo>
                    <a:pt x="5017" y="83582"/>
                  </a:lnTo>
                  <a:cubicBezTo>
                    <a:pt x="5017" y="83650"/>
                    <a:pt x="5051" y="83684"/>
                    <a:pt x="5119" y="83684"/>
                  </a:cubicBezTo>
                  <a:cubicBezTo>
                    <a:pt x="5153" y="83684"/>
                    <a:pt x="5187" y="83650"/>
                    <a:pt x="5187" y="83582"/>
                  </a:cubicBezTo>
                  <a:lnTo>
                    <a:pt x="5187" y="83479"/>
                  </a:lnTo>
                  <a:cubicBezTo>
                    <a:pt x="5187" y="83445"/>
                    <a:pt x="5153" y="83377"/>
                    <a:pt x="5119" y="83377"/>
                  </a:cubicBezTo>
                  <a:close/>
                  <a:moveTo>
                    <a:pt x="5119" y="83957"/>
                  </a:moveTo>
                  <a:cubicBezTo>
                    <a:pt x="5051" y="83957"/>
                    <a:pt x="5017" y="83991"/>
                    <a:pt x="5017" y="84059"/>
                  </a:cubicBezTo>
                  <a:lnTo>
                    <a:pt x="5017" y="84162"/>
                  </a:lnTo>
                  <a:cubicBezTo>
                    <a:pt x="5017" y="84196"/>
                    <a:pt x="5051" y="84264"/>
                    <a:pt x="5119" y="84264"/>
                  </a:cubicBezTo>
                  <a:cubicBezTo>
                    <a:pt x="5153" y="84264"/>
                    <a:pt x="5187" y="84196"/>
                    <a:pt x="5187" y="84162"/>
                  </a:cubicBezTo>
                  <a:lnTo>
                    <a:pt x="5187" y="84059"/>
                  </a:lnTo>
                  <a:cubicBezTo>
                    <a:pt x="5187" y="83991"/>
                    <a:pt x="5153" y="83957"/>
                    <a:pt x="5119" y="83957"/>
                  </a:cubicBezTo>
                  <a:close/>
                  <a:moveTo>
                    <a:pt x="5119" y="84537"/>
                  </a:moveTo>
                  <a:cubicBezTo>
                    <a:pt x="5051" y="84537"/>
                    <a:pt x="5017" y="84571"/>
                    <a:pt x="5017" y="84605"/>
                  </a:cubicBezTo>
                  <a:lnTo>
                    <a:pt x="5017" y="84742"/>
                  </a:lnTo>
                  <a:cubicBezTo>
                    <a:pt x="5017" y="84776"/>
                    <a:pt x="5051" y="84810"/>
                    <a:pt x="5119" y="84810"/>
                  </a:cubicBezTo>
                  <a:cubicBezTo>
                    <a:pt x="5153" y="84810"/>
                    <a:pt x="5187" y="84776"/>
                    <a:pt x="5187" y="84742"/>
                  </a:cubicBezTo>
                  <a:lnTo>
                    <a:pt x="5187" y="84605"/>
                  </a:lnTo>
                  <a:cubicBezTo>
                    <a:pt x="5187" y="84571"/>
                    <a:pt x="5153" y="84537"/>
                    <a:pt x="5119" y="84537"/>
                  </a:cubicBezTo>
                  <a:close/>
                  <a:moveTo>
                    <a:pt x="5119" y="85117"/>
                  </a:moveTo>
                  <a:cubicBezTo>
                    <a:pt x="5051" y="85117"/>
                    <a:pt x="5017" y="85151"/>
                    <a:pt x="5017" y="85185"/>
                  </a:cubicBezTo>
                  <a:lnTo>
                    <a:pt x="5017" y="85322"/>
                  </a:lnTo>
                  <a:cubicBezTo>
                    <a:pt x="5017" y="85356"/>
                    <a:pt x="5051" y="85390"/>
                    <a:pt x="5119" y="85390"/>
                  </a:cubicBezTo>
                  <a:cubicBezTo>
                    <a:pt x="5153" y="85390"/>
                    <a:pt x="5187" y="85356"/>
                    <a:pt x="5187" y="85322"/>
                  </a:cubicBezTo>
                  <a:lnTo>
                    <a:pt x="5187" y="85185"/>
                  </a:lnTo>
                  <a:cubicBezTo>
                    <a:pt x="5187" y="85151"/>
                    <a:pt x="5153" y="85117"/>
                    <a:pt x="5119" y="85117"/>
                  </a:cubicBezTo>
                  <a:close/>
                  <a:moveTo>
                    <a:pt x="5119" y="85697"/>
                  </a:moveTo>
                  <a:cubicBezTo>
                    <a:pt x="5051" y="85697"/>
                    <a:pt x="5017" y="85731"/>
                    <a:pt x="5017" y="85766"/>
                  </a:cubicBezTo>
                  <a:lnTo>
                    <a:pt x="5017" y="85868"/>
                  </a:lnTo>
                  <a:cubicBezTo>
                    <a:pt x="5017" y="85936"/>
                    <a:pt x="5051" y="85970"/>
                    <a:pt x="5119" y="85970"/>
                  </a:cubicBezTo>
                  <a:cubicBezTo>
                    <a:pt x="5153" y="85970"/>
                    <a:pt x="5187" y="85936"/>
                    <a:pt x="5187" y="85868"/>
                  </a:cubicBezTo>
                  <a:lnTo>
                    <a:pt x="5187" y="85766"/>
                  </a:lnTo>
                  <a:cubicBezTo>
                    <a:pt x="5187" y="85731"/>
                    <a:pt x="5153" y="85697"/>
                    <a:pt x="5119" y="85697"/>
                  </a:cubicBezTo>
                  <a:close/>
                  <a:moveTo>
                    <a:pt x="5119" y="86243"/>
                  </a:moveTo>
                  <a:cubicBezTo>
                    <a:pt x="5051" y="86243"/>
                    <a:pt x="5017" y="86277"/>
                    <a:pt x="5017" y="86346"/>
                  </a:cubicBezTo>
                  <a:lnTo>
                    <a:pt x="5017" y="86448"/>
                  </a:lnTo>
                  <a:cubicBezTo>
                    <a:pt x="5017" y="86516"/>
                    <a:pt x="5051" y="86550"/>
                    <a:pt x="5119" y="86550"/>
                  </a:cubicBezTo>
                  <a:cubicBezTo>
                    <a:pt x="5153" y="86550"/>
                    <a:pt x="5187" y="86516"/>
                    <a:pt x="5187" y="86448"/>
                  </a:cubicBezTo>
                  <a:lnTo>
                    <a:pt x="5187" y="86346"/>
                  </a:lnTo>
                  <a:cubicBezTo>
                    <a:pt x="5187" y="86277"/>
                    <a:pt x="5153" y="86243"/>
                    <a:pt x="5119" y="86243"/>
                  </a:cubicBezTo>
                  <a:close/>
                  <a:moveTo>
                    <a:pt x="5119" y="86823"/>
                  </a:moveTo>
                  <a:cubicBezTo>
                    <a:pt x="5051" y="86823"/>
                    <a:pt x="5017" y="86857"/>
                    <a:pt x="5017" y="86926"/>
                  </a:cubicBezTo>
                  <a:lnTo>
                    <a:pt x="5017" y="87028"/>
                  </a:lnTo>
                  <a:cubicBezTo>
                    <a:pt x="5017" y="87062"/>
                    <a:pt x="5051" y="87096"/>
                    <a:pt x="5119" y="87096"/>
                  </a:cubicBezTo>
                  <a:cubicBezTo>
                    <a:pt x="5153" y="87096"/>
                    <a:pt x="5187" y="87062"/>
                    <a:pt x="5187" y="87028"/>
                  </a:cubicBezTo>
                  <a:lnTo>
                    <a:pt x="5187" y="86926"/>
                  </a:lnTo>
                  <a:cubicBezTo>
                    <a:pt x="5187" y="86857"/>
                    <a:pt x="5153" y="86823"/>
                    <a:pt x="5119" y="86823"/>
                  </a:cubicBezTo>
                  <a:close/>
                  <a:moveTo>
                    <a:pt x="5119" y="87403"/>
                  </a:moveTo>
                  <a:cubicBezTo>
                    <a:pt x="5051" y="87403"/>
                    <a:pt x="5017" y="87438"/>
                    <a:pt x="5017" y="87472"/>
                  </a:cubicBezTo>
                  <a:lnTo>
                    <a:pt x="5017" y="87608"/>
                  </a:lnTo>
                  <a:cubicBezTo>
                    <a:pt x="5017" y="87642"/>
                    <a:pt x="5051" y="87676"/>
                    <a:pt x="5119" y="87676"/>
                  </a:cubicBezTo>
                  <a:cubicBezTo>
                    <a:pt x="5153" y="87676"/>
                    <a:pt x="5187" y="87642"/>
                    <a:pt x="5187" y="87608"/>
                  </a:cubicBezTo>
                  <a:lnTo>
                    <a:pt x="5187" y="87472"/>
                  </a:lnTo>
                  <a:cubicBezTo>
                    <a:pt x="5187" y="87438"/>
                    <a:pt x="5153" y="87403"/>
                    <a:pt x="5119" y="87403"/>
                  </a:cubicBezTo>
                  <a:close/>
                  <a:moveTo>
                    <a:pt x="5119" y="87984"/>
                  </a:moveTo>
                  <a:cubicBezTo>
                    <a:pt x="5051" y="87984"/>
                    <a:pt x="5017" y="88018"/>
                    <a:pt x="5017" y="88052"/>
                  </a:cubicBezTo>
                  <a:lnTo>
                    <a:pt x="5017" y="88154"/>
                  </a:lnTo>
                  <a:cubicBezTo>
                    <a:pt x="5017" y="88222"/>
                    <a:pt x="5051" y="88256"/>
                    <a:pt x="5119" y="88256"/>
                  </a:cubicBezTo>
                  <a:cubicBezTo>
                    <a:pt x="5153" y="88256"/>
                    <a:pt x="5187" y="88222"/>
                    <a:pt x="5187" y="88154"/>
                  </a:cubicBezTo>
                  <a:lnTo>
                    <a:pt x="5187" y="88052"/>
                  </a:lnTo>
                  <a:cubicBezTo>
                    <a:pt x="5187" y="88018"/>
                    <a:pt x="5153" y="87984"/>
                    <a:pt x="5119" y="87984"/>
                  </a:cubicBezTo>
                  <a:close/>
                  <a:moveTo>
                    <a:pt x="5119" y="88529"/>
                  </a:moveTo>
                  <a:cubicBezTo>
                    <a:pt x="5051" y="88529"/>
                    <a:pt x="5017" y="88598"/>
                    <a:pt x="5017" y="88632"/>
                  </a:cubicBezTo>
                  <a:lnTo>
                    <a:pt x="5017" y="88734"/>
                  </a:lnTo>
                  <a:cubicBezTo>
                    <a:pt x="5017" y="88802"/>
                    <a:pt x="5051" y="88837"/>
                    <a:pt x="5119" y="88837"/>
                  </a:cubicBezTo>
                  <a:cubicBezTo>
                    <a:pt x="5153" y="88837"/>
                    <a:pt x="5187" y="88802"/>
                    <a:pt x="5187" y="88734"/>
                  </a:cubicBezTo>
                  <a:lnTo>
                    <a:pt x="5187" y="88632"/>
                  </a:lnTo>
                  <a:cubicBezTo>
                    <a:pt x="5187" y="88598"/>
                    <a:pt x="5153" y="88529"/>
                    <a:pt x="5119" y="88529"/>
                  </a:cubicBezTo>
                  <a:close/>
                  <a:moveTo>
                    <a:pt x="5119" y="89110"/>
                  </a:moveTo>
                  <a:cubicBezTo>
                    <a:pt x="5051" y="89110"/>
                    <a:pt x="5017" y="89144"/>
                    <a:pt x="5017" y="89212"/>
                  </a:cubicBezTo>
                  <a:lnTo>
                    <a:pt x="5017" y="89314"/>
                  </a:lnTo>
                  <a:cubicBezTo>
                    <a:pt x="5017" y="89348"/>
                    <a:pt x="5051" y="89417"/>
                    <a:pt x="5119" y="89417"/>
                  </a:cubicBezTo>
                  <a:cubicBezTo>
                    <a:pt x="5153" y="89417"/>
                    <a:pt x="5187" y="89348"/>
                    <a:pt x="5187" y="89314"/>
                  </a:cubicBezTo>
                  <a:lnTo>
                    <a:pt x="5187" y="89212"/>
                  </a:lnTo>
                  <a:cubicBezTo>
                    <a:pt x="5187" y="89144"/>
                    <a:pt x="5153" y="89110"/>
                    <a:pt x="5119" y="89110"/>
                  </a:cubicBezTo>
                  <a:close/>
                  <a:moveTo>
                    <a:pt x="5119" y="89690"/>
                  </a:moveTo>
                  <a:cubicBezTo>
                    <a:pt x="5051" y="89690"/>
                    <a:pt x="5017" y="89724"/>
                    <a:pt x="5017" y="89758"/>
                  </a:cubicBezTo>
                  <a:lnTo>
                    <a:pt x="5017" y="89894"/>
                  </a:lnTo>
                  <a:cubicBezTo>
                    <a:pt x="5017" y="89929"/>
                    <a:pt x="5051" y="89963"/>
                    <a:pt x="5119" y="89963"/>
                  </a:cubicBezTo>
                  <a:cubicBezTo>
                    <a:pt x="5153" y="89963"/>
                    <a:pt x="5187" y="89929"/>
                    <a:pt x="5187" y="89894"/>
                  </a:cubicBezTo>
                  <a:lnTo>
                    <a:pt x="5187" y="89758"/>
                  </a:lnTo>
                  <a:cubicBezTo>
                    <a:pt x="5187" y="89724"/>
                    <a:pt x="5153" y="89690"/>
                    <a:pt x="5119" y="89690"/>
                  </a:cubicBezTo>
                  <a:close/>
                  <a:moveTo>
                    <a:pt x="5119" y="90270"/>
                  </a:moveTo>
                  <a:cubicBezTo>
                    <a:pt x="5051" y="90270"/>
                    <a:pt x="5017" y="90304"/>
                    <a:pt x="5017" y="90338"/>
                  </a:cubicBezTo>
                  <a:lnTo>
                    <a:pt x="5017" y="90474"/>
                  </a:lnTo>
                  <a:cubicBezTo>
                    <a:pt x="5017" y="90509"/>
                    <a:pt x="5051" y="90543"/>
                    <a:pt x="5119" y="90543"/>
                  </a:cubicBezTo>
                  <a:cubicBezTo>
                    <a:pt x="5153" y="90543"/>
                    <a:pt x="5187" y="90509"/>
                    <a:pt x="5187" y="90474"/>
                  </a:cubicBezTo>
                  <a:lnTo>
                    <a:pt x="5187" y="90338"/>
                  </a:lnTo>
                  <a:cubicBezTo>
                    <a:pt x="5187" y="90304"/>
                    <a:pt x="5153" y="90270"/>
                    <a:pt x="5119" y="90270"/>
                  </a:cubicBezTo>
                  <a:close/>
                  <a:moveTo>
                    <a:pt x="5119" y="90850"/>
                  </a:moveTo>
                  <a:cubicBezTo>
                    <a:pt x="5051" y="90850"/>
                    <a:pt x="5017" y="90884"/>
                    <a:pt x="5017" y="90918"/>
                  </a:cubicBezTo>
                  <a:lnTo>
                    <a:pt x="5017" y="91020"/>
                  </a:lnTo>
                  <a:cubicBezTo>
                    <a:pt x="5017" y="91089"/>
                    <a:pt x="5051" y="91123"/>
                    <a:pt x="5119" y="91123"/>
                  </a:cubicBezTo>
                  <a:cubicBezTo>
                    <a:pt x="5153" y="91123"/>
                    <a:pt x="5187" y="91089"/>
                    <a:pt x="5187" y="91020"/>
                  </a:cubicBezTo>
                  <a:lnTo>
                    <a:pt x="5187" y="90918"/>
                  </a:lnTo>
                  <a:cubicBezTo>
                    <a:pt x="5187" y="90884"/>
                    <a:pt x="5153" y="90850"/>
                    <a:pt x="5119" y="90850"/>
                  </a:cubicBezTo>
                  <a:close/>
                  <a:moveTo>
                    <a:pt x="5119" y="91396"/>
                  </a:moveTo>
                  <a:cubicBezTo>
                    <a:pt x="5051" y="91396"/>
                    <a:pt x="5017" y="91430"/>
                    <a:pt x="5017" y="91498"/>
                  </a:cubicBezTo>
                  <a:lnTo>
                    <a:pt x="5017" y="91601"/>
                  </a:lnTo>
                  <a:cubicBezTo>
                    <a:pt x="5017" y="91669"/>
                    <a:pt x="5051" y="91703"/>
                    <a:pt x="5119" y="91703"/>
                  </a:cubicBezTo>
                  <a:cubicBezTo>
                    <a:pt x="5153" y="91703"/>
                    <a:pt x="5187" y="91669"/>
                    <a:pt x="5187" y="91601"/>
                  </a:cubicBezTo>
                  <a:lnTo>
                    <a:pt x="5187" y="91498"/>
                  </a:lnTo>
                  <a:cubicBezTo>
                    <a:pt x="5187" y="91430"/>
                    <a:pt x="5153" y="91396"/>
                    <a:pt x="5119" y="91396"/>
                  </a:cubicBezTo>
                  <a:close/>
                  <a:moveTo>
                    <a:pt x="5119" y="91976"/>
                  </a:moveTo>
                  <a:cubicBezTo>
                    <a:pt x="5051" y="91976"/>
                    <a:pt x="5017" y="92010"/>
                    <a:pt x="5017" y="92078"/>
                  </a:cubicBezTo>
                  <a:lnTo>
                    <a:pt x="5017" y="92181"/>
                  </a:lnTo>
                  <a:cubicBezTo>
                    <a:pt x="5017" y="92215"/>
                    <a:pt x="5051" y="92249"/>
                    <a:pt x="5119" y="92249"/>
                  </a:cubicBezTo>
                  <a:cubicBezTo>
                    <a:pt x="5153" y="92249"/>
                    <a:pt x="5187" y="92215"/>
                    <a:pt x="5187" y="92181"/>
                  </a:cubicBezTo>
                  <a:lnTo>
                    <a:pt x="5187" y="92078"/>
                  </a:lnTo>
                  <a:cubicBezTo>
                    <a:pt x="5187" y="92010"/>
                    <a:pt x="5153" y="91976"/>
                    <a:pt x="5119" y="91976"/>
                  </a:cubicBezTo>
                  <a:close/>
                  <a:moveTo>
                    <a:pt x="5119" y="92556"/>
                  </a:moveTo>
                  <a:cubicBezTo>
                    <a:pt x="5051" y="92556"/>
                    <a:pt x="5017" y="92590"/>
                    <a:pt x="5017" y="92624"/>
                  </a:cubicBezTo>
                  <a:lnTo>
                    <a:pt x="5017" y="92761"/>
                  </a:lnTo>
                  <a:cubicBezTo>
                    <a:pt x="5017" y="92795"/>
                    <a:pt x="5051" y="92829"/>
                    <a:pt x="5119" y="92829"/>
                  </a:cubicBezTo>
                  <a:cubicBezTo>
                    <a:pt x="5153" y="92829"/>
                    <a:pt x="5187" y="92795"/>
                    <a:pt x="5187" y="92761"/>
                  </a:cubicBezTo>
                  <a:lnTo>
                    <a:pt x="5187" y="92624"/>
                  </a:lnTo>
                  <a:cubicBezTo>
                    <a:pt x="5187" y="92590"/>
                    <a:pt x="5153" y="92556"/>
                    <a:pt x="5119" y="92556"/>
                  </a:cubicBezTo>
                  <a:close/>
                  <a:moveTo>
                    <a:pt x="5119" y="93136"/>
                  </a:moveTo>
                  <a:cubicBezTo>
                    <a:pt x="5051" y="93136"/>
                    <a:pt x="5017" y="93170"/>
                    <a:pt x="5017" y="93204"/>
                  </a:cubicBezTo>
                  <a:lnTo>
                    <a:pt x="5017" y="93307"/>
                  </a:lnTo>
                  <a:cubicBezTo>
                    <a:pt x="5017" y="93375"/>
                    <a:pt x="5051" y="93409"/>
                    <a:pt x="5119" y="93409"/>
                  </a:cubicBezTo>
                  <a:cubicBezTo>
                    <a:pt x="5153" y="93409"/>
                    <a:pt x="5187" y="93375"/>
                    <a:pt x="5187" y="93307"/>
                  </a:cubicBezTo>
                  <a:lnTo>
                    <a:pt x="5187" y="93204"/>
                  </a:lnTo>
                  <a:cubicBezTo>
                    <a:pt x="5187" y="93170"/>
                    <a:pt x="5153" y="93136"/>
                    <a:pt x="5119" y="93136"/>
                  </a:cubicBezTo>
                  <a:close/>
                  <a:moveTo>
                    <a:pt x="5119" y="93682"/>
                  </a:moveTo>
                  <a:cubicBezTo>
                    <a:pt x="5051" y="93682"/>
                    <a:pt x="5017" y="93750"/>
                    <a:pt x="5017" y="93784"/>
                  </a:cubicBezTo>
                  <a:lnTo>
                    <a:pt x="5017" y="93887"/>
                  </a:lnTo>
                  <a:cubicBezTo>
                    <a:pt x="5017" y="93955"/>
                    <a:pt x="5051" y="93989"/>
                    <a:pt x="5119" y="93989"/>
                  </a:cubicBezTo>
                  <a:cubicBezTo>
                    <a:pt x="5153" y="93989"/>
                    <a:pt x="5187" y="93955"/>
                    <a:pt x="5187" y="93887"/>
                  </a:cubicBezTo>
                  <a:lnTo>
                    <a:pt x="5187" y="93784"/>
                  </a:lnTo>
                  <a:cubicBezTo>
                    <a:pt x="5187" y="93750"/>
                    <a:pt x="5153" y="93682"/>
                    <a:pt x="5119" y="93682"/>
                  </a:cubicBezTo>
                  <a:close/>
                  <a:moveTo>
                    <a:pt x="5119" y="94262"/>
                  </a:moveTo>
                  <a:cubicBezTo>
                    <a:pt x="5051" y="94262"/>
                    <a:pt x="5017" y="94296"/>
                    <a:pt x="5017" y="94365"/>
                  </a:cubicBezTo>
                  <a:lnTo>
                    <a:pt x="5017" y="94467"/>
                  </a:lnTo>
                  <a:cubicBezTo>
                    <a:pt x="5017" y="94501"/>
                    <a:pt x="5051" y="94569"/>
                    <a:pt x="5119" y="94569"/>
                  </a:cubicBezTo>
                  <a:cubicBezTo>
                    <a:pt x="5153" y="94569"/>
                    <a:pt x="5187" y="94501"/>
                    <a:pt x="5187" y="94467"/>
                  </a:cubicBezTo>
                  <a:lnTo>
                    <a:pt x="5187" y="94365"/>
                  </a:lnTo>
                  <a:cubicBezTo>
                    <a:pt x="5187" y="94296"/>
                    <a:pt x="5153" y="94262"/>
                    <a:pt x="5119" y="94262"/>
                  </a:cubicBezTo>
                  <a:close/>
                  <a:moveTo>
                    <a:pt x="5119" y="94842"/>
                  </a:moveTo>
                  <a:cubicBezTo>
                    <a:pt x="5051" y="94842"/>
                    <a:pt x="5017" y="94876"/>
                    <a:pt x="5017" y="94910"/>
                  </a:cubicBezTo>
                  <a:lnTo>
                    <a:pt x="5017" y="95047"/>
                  </a:lnTo>
                  <a:cubicBezTo>
                    <a:pt x="5017" y="95081"/>
                    <a:pt x="5051" y="95115"/>
                    <a:pt x="5119" y="95115"/>
                  </a:cubicBezTo>
                  <a:cubicBezTo>
                    <a:pt x="5153" y="95115"/>
                    <a:pt x="5187" y="95081"/>
                    <a:pt x="5187" y="95047"/>
                  </a:cubicBezTo>
                  <a:lnTo>
                    <a:pt x="5187" y="94910"/>
                  </a:lnTo>
                  <a:cubicBezTo>
                    <a:pt x="5187" y="94876"/>
                    <a:pt x="5153" y="94842"/>
                    <a:pt x="5119" y="94842"/>
                  </a:cubicBezTo>
                  <a:close/>
                  <a:moveTo>
                    <a:pt x="5119" y="95422"/>
                  </a:moveTo>
                  <a:cubicBezTo>
                    <a:pt x="5051" y="95422"/>
                    <a:pt x="5017" y="95456"/>
                    <a:pt x="5017" y="95491"/>
                  </a:cubicBezTo>
                  <a:lnTo>
                    <a:pt x="5017" y="95627"/>
                  </a:lnTo>
                  <a:cubicBezTo>
                    <a:pt x="5017" y="95661"/>
                    <a:pt x="5051" y="95695"/>
                    <a:pt x="5119" y="95695"/>
                  </a:cubicBezTo>
                  <a:cubicBezTo>
                    <a:pt x="5153" y="95695"/>
                    <a:pt x="5187" y="95661"/>
                    <a:pt x="5187" y="95627"/>
                  </a:cubicBezTo>
                  <a:lnTo>
                    <a:pt x="5187" y="95491"/>
                  </a:lnTo>
                  <a:cubicBezTo>
                    <a:pt x="5187" y="95456"/>
                    <a:pt x="5153" y="95422"/>
                    <a:pt x="5119" y="95422"/>
                  </a:cubicBezTo>
                  <a:close/>
                  <a:moveTo>
                    <a:pt x="5119" y="96002"/>
                  </a:moveTo>
                  <a:cubicBezTo>
                    <a:pt x="5051" y="96002"/>
                    <a:pt x="5017" y="96037"/>
                    <a:pt x="5017" y="96071"/>
                  </a:cubicBezTo>
                  <a:lnTo>
                    <a:pt x="5017" y="96173"/>
                  </a:lnTo>
                  <a:cubicBezTo>
                    <a:pt x="5017" y="96241"/>
                    <a:pt x="5051" y="96275"/>
                    <a:pt x="5119" y="96275"/>
                  </a:cubicBezTo>
                  <a:cubicBezTo>
                    <a:pt x="5153" y="96275"/>
                    <a:pt x="5187" y="96241"/>
                    <a:pt x="5187" y="96173"/>
                  </a:cubicBezTo>
                  <a:lnTo>
                    <a:pt x="5187" y="96071"/>
                  </a:lnTo>
                  <a:cubicBezTo>
                    <a:pt x="5187" y="96037"/>
                    <a:pt x="5153" y="96002"/>
                    <a:pt x="5119" y="96002"/>
                  </a:cubicBezTo>
                  <a:close/>
                  <a:moveTo>
                    <a:pt x="5119" y="96548"/>
                  </a:moveTo>
                  <a:cubicBezTo>
                    <a:pt x="5051" y="96548"/>
                    <a:pt x="5017" y="96583"/>
                    <a:pt x="5017" y="96651"/>
                  </a:cubicBezTo>
                  <a:lnTo>
                    <a:pt x="5017" y="96753"/>
                  </a:lnTo>
                  <a:cubicBezTo>
                    <a:pt x="5017" y="96821"/>
                    <a:pt x="5051" y="96856"/>
                    <a:pt x="5119" y="96856"/>
                  </a:cubicBezTo>
                  <a:cubicBezTo>
                    <a:pt x="5153" y="96856"/>
                    <a:pt x="5187" y="96821"/>
                    <a:pt x="5187" y="96753"/>
                  </a:cubicBezTo>
                  <a:lnTo>
                    <a:pt x="5187" y="96651"/>
                  </a:lnTo>
                  <a:cubicBezTo>
                    <a:pt x="5187" y="96583"/>
                    <a:pt x="5153" y="96548"/>
                    <a:pt x="5119" y="96548"/>
                  </a:cubicBezTo>
                  <a:close/>
                  <a:moveTo>
                    <a:pt x="5119" y="97129"/>
                  </a:moveTo>
                  <a:cubicBezTo>
                    <a:pt x="5051" y="97129"/>
                    <a:pt x="5017" y="97163"/>
                    <a:pt x="5017" y="97231"/>
                  </a:cubicBezTo>
                  <a:lnTo>
                    <a:pt x="5017" y="97333"/>
                  </a:lnTo>
                  <a:cubicBezTo>
                    <a:pt x="5017" y="97367"/>
                    <a:pt x="5051" y="97401"/>
                    <a:pt x="5119" y="97401"/>
                  </a:cubicBezTo>
                  <a:cubicBezTo>
                    <a:pt x="5153" y="97401"/>
                    <a:pt x="5187" y="97367"/>
                    <a:pt x="5187" y="97333"/>
                  </a:cubicBezTo>
                  <a:lnTo>
                    <a:pt x="5187" y="97231"/>
                  </a:lnTo>
                  <a:cubicBezTo>
                    <a:pt x="5187" y="97163"/>
                    <a:pt x="5153" y="97129"/>
                    <a:pt x="5119" y="97129"/>
                  </a:cubicBezTo>
                  <a:close/>
                  <a:moveTo>
                    <a:pt x="5119" y="97709"/>
                  </a:moveTo>
                  <a:cubicBezTo>
                    <a:pt x="5051" y="97709"/>
                    <a:pt x="5017" y="97743"/>
                    <a:pt x="5017" y="97777"/>
                  </a:cubicBezTo>
                  <a:lnTo>
                    <a:pt x="5017" y="97913"/>
                  </a:lnTo>
                  <a:cubicBezTo>
                    <a:pt x="5017" y="97947"/>
                    <a:pt x="5051" y="97982"/>
                    <a:pt x="5119" y="97982"/>
                  </a:cubicBezTo>
                  <a:cubicBezTo>
                    <a:pt x="5153" y="97982"/>
                    <a:pt x="5187" y="97947"/>
                    <a:pt x="5187" y="97913"/>
                  </a:cubicBezTo>
                  <a:lnTo>
                    <a:pt x="5187" y="97777"/>
                  </a:lnTo>
                  <a:cubicBezTo>
                    <a:pt x="5187" y="97743"/>
                    <a:pt x="5153" y="97709"/>
                    <a:pt x="5119" y="97709"/>
                  </a:cubicBezTo>
                  <a:close/>
                  <a:moveTo>
                    <a:pt x="5119" y="98289"/>
                  </a:moveTo>
                  <a:cubicBezTo>
                    <a:pt x="5051" y="98289"/>
                    <a:pt x="5017" y="98323"/>
                    <a:pt x="5017" y="98357"/>
                  </a:cubicBezTo>
                  <a:lnTo>
                    <a:pt x="5017" y="98459"/>
                  </a:lnTo>
                  <a:cubicBezTo>
                    <a:pt x="5017" y="98528"/>
                    <a:pt x="5051" y="98562"/>
                    <a:pt x="5119" y="98562"/>
                  </a:cubicBezTo>
                  <a:cubicBezTo>
                    <a:pt x="5153" y="98562"/>
                    <a:pt x="5187" y="98528"/>
                    <a:pt x="5187" y="98459"/>
                  </a:cubicBezTo>
                  <a:lnTo>
                    <a:pt x="5187" y="98357"/>
                  </a:lnTo>
                  <a:cubicBezTo>
                    <a:pt x="5187" y="98323"/>
                    <a:pt x="5153" y="98289"/>
                    <a:pt x="5119" y="98289"/>
                  </a:cubicBezTo>
                  <a:close/>
                  <a:moveTo>
                    <a:pt x="5119" y="98835"/>
                  </a:moveTo>
                  <a:cubicBezTo>
                    <a:pt x="5051" y="98835"/>
                    <a:pt x="5017" y="98903"/>
                    <a:pt x="5017" y="98937"/>
                  </a:cubicBezTo>
                  <a:lnTo>
                    <a:pt x="5017" y="99039"/>
                  </a:lnTo>
                  <a:cubicBezTo>
                    <a:pt x="5017" y="99108"/>
                    <a:pt x="5051" y="99142"/>
                    <a:pt x="5119" y="99142"/>
                  </a:cubicBezTo>
                  <a:cubicBezTo>
                    <a:pt x="5153" y="99142"/>
                    <a:pt x="5187" y="99108"/>
                    <a:pt x="5187" y="99039"/>
                  </a:cubicBezTo>
                  <a:lnTo>
                    <a:pt x="5187" y="98937"/>
                  </a:lnTo>
                  <a:cubicBezTo>
                    <a:pt x="5187" y="98903"/>
                    <a:pt x="5153" y="98835"/>
                    <a:pt x="5119" y="98835"/>
                  </a:cubicBezTo>
                  <a:close/>
                  <a:moveTo>
                    <a:pt x="5119" y="99415"/>
                  </a:moveTo>
                  <a:cubicBezTo>
                    <a:pt x="5051" y="99415"/>
                    <a:pt x="5017" y="99449"/>
                    <a:pt x="5017" y="99517"/>
                  </a:cubicBezTo>
                  <a:lnTo>
                    <a:pt x="5017" y="99619"/>
                  </a:lnTo>
                  <a:cubicBezTo>
                    <a:pt x="5017" y="99654"/>
                    <a:pt x="5051" y="99722"/>
                    <a:pt x="5119" y="99722"/>
                  </a:cubicBezTo>
                  <a:cubicBezTo>
                    <a:pt x="5153" y="99722"/>
                    <a:pt x="5187" y="99654"/>
                    <a:pt x="5187" y="99619"/>
                  </a:cubicBezTo>
                  <a:lnTo>
                    <a:pt x="5187" y="99517"/>
                  </a:lnTo>
                  <a:cubicBezTo>
                    <a:pt x="5187" y="99449"/>
                    <a:pt x="5153" y="99415"/>
                    <a:pt x="5119" y="99415"/>
                  </a:cubicBezTo>
                  <a:close/>
                  <a:moveTo>
                    <a:pt x="5119" y="99995"/>
                  </a:moveTo>
                  <a:cubicBezTo>
                    <a:pt x="5051" y="99995"/>
                    <a:pt x="5017" y="100029"/>
                    <a:pt x="5017" y="100063"/>
                  </a:cubicBezTo>
                  <a:lnTo>
                    <a:pt x="5017" y="100200"/>
                  </a:lnTo>
                  <a:cubicBezTo>
                    <a:pt x="5017" y="100234"/>
                    <a:pt x="5051" y="100268"/>
                    <a:pt x="5119" y="100268"/>
                  </a:cubicBezTo>
                  <a:cubicBezTo>
                    <a:pt x="5153" y="100268"/>
                    <a:pt x="5187" y="100234"/>
                    <a:pt x="5187" y="100200"/>
                  </a:cubicBezTo>
                  <a:lnTo>
                    <a:pt x="5187" y="100063"/>
                  </a:lnTo>
                  <a:cubicBezTo>
                    <a:pt x="5187" y="100029"/>
                    <a:pt x="5153" y="99995"/>
                    <a:pt x="5119" y="99995"/>
                  </a:cubicBezTo>
                  <a:close/>
                  <a:moveTo>
                    <a:pt x="5119" y="100575"/>
                  </a:moveTo>
                  <a:cubicBezTo>
                    <a:pt x="5051" y="100575"/>
                    <a:pt x="5017" y="100609"/>
                    <a:pt x="5017" y="100643"/>
                  </a:cubicBezTo>
                  <a:lnTo>
                    <a:pt x="5017" y="100780"/>
                  </a:lnTo>
                  <a:cubicBezTo>
                    <a:pt x="5017" y="100814"/>
                    <a:pt x="5051" y="100848"/>
                    <a:pt x="5119" y="100848"/>
                  </a:cubicBezTo>
                  <a:cubicBezTo>
                    <a:pt x="5153" y="100848"/>
                    <a:pt x="5187" y="100814"/>
                    <a:pt x="5187" y="100780"/>
                  </a:cubicBezTo>
                  <a:lnTo>
                    <a:pt x="5187" y="100643"/>
                  </a:lnTo>
                  <a:cubicBezTo>
                    <a:pt x="5187" y="100609"/>
                    <a:pt x="5153" y="100575"/>
                    <a:pt x="5119" y="100575"/>
                  </a:cubicBezTo>
                  <a:close/>
                  <a:moveTo>
                    <a:pt x="5119" y="101121"/>
                  </a:moveTo>
                  <a:cubicBezTo>
                    <a:pt x="5051" y="101121"/>
                    <a:pt x="5017" y="101189"/>
                    <a:pt x="5017" y="101223"/>
                  </a:cubicBezTo>
                  <a:lnTo>
                    <a:pt x="5017" y="101326"/>
                  </a:lnTo>
                  <a:cubicBezTo>
                    <a:pt x="5017" y="101394"/>
                    <a:pt x="5051" y="101428"/>
                    <a:pt x="5119" y="101428"/>
                  </a:cubicBezTo>
                  <a:cubicBezTo>
                    <a:pt x="5153" y="101428"/>
                    <a:pt x="5187" y="101394"/>
                    <a:pt x="5187" y="101326"/>
                  </a:cubicBezTo>
                  <a:lnTo>
                    <a:pt x="5187" y="101223"/>
                  </a:lnTo>
                  <a:cubicBezTo>
                    <a:pt x="5187" y="101189"/>
                    <a:pt x="5153" y="101121"/>
                    <a:pt x="5119" y="101121"/>
                  </a:cubicBezTo>
                  <a:close/>
                  <a:moveTo>
                    <a:pt x="5119" y="101701"/>
                  </a:moveTo>
                  <a:cubicBezTo>
                    <a:pt x="5051" y="101701"/>
                    <a:pt x="5017" y="101735"/>
                    <a:pt x="5017" y="101803"/>
                  </a:cubicBezTo>
                  <a:lnTo>
                    <a:pt x="5017" y="101906"/>
                  </a:lnTo>
                  <a:cubicBezTo>
                    <a:pt x="5017" y="101974"/>
                    <a:pt x="5051" y="102008"/>
                    <a:pt x="5119" y="102008"/>
                  </a:cubicBezTo>
                  <a:cubicBezTo>
                    <a:pt x="5153" y="102008"/>
                    <a:pt x="5187" y="101974"/>
                    <a:pt x="5187" y="101906"/>
                  </a:cubicBezTo>
                  <a:lnTo>
                    <a:pt x="5187" y="101803"/>
                  </a:lnTo>
                  <a:cubicBezTo>
                    <a:pt x="5187" y="101735"/>
                    <a:pt x="5153" y="101701"/>
                    <a:pt x="5119" y="101701"/>
                  </a:cubicBezTo>
                  <a:close/>
                  <a:moveTo>
                    <a:pt x="5119" y="102281"/>
                  </a:moveTo>
                  <a:cubicBezTo>
                    <a:pt x="5051" y="102281"/>
                    <a:pt x="5017" y="102315"/>
                    <a:pt x="5017" y="102383"/>
                  </a:cubicBezTo>
                  <a:lnTo>
                    <a:pt x="5017" y="102486"/>
                  </a:lnTo>
                  <a:cubicBezTo>
                    <a:pt x="5017" y="102520"/>
                    <a:pt x="5051" y="102554"/>
                    <a:pt x="5119" y="102554"/>
                  </a:cubicBezTo>
                  <a:cubicBezTo>
                    <a:pt x="5153" y="102554"/>
                    <a:pt x="5187" y="102520"/>
                    <a:pt x="5187" y="102486"/>
                  </a:cubicBezTo>
                  <a:lnTo>
                    <a:pt x="5187" y="102383"/>
                  </a:lnTo>
                  <a:cubicBezTo>
                    <a:pt x="5187" y="102315"/>
                    <a:pt x="5153" y="102281"/>
                    <a:pt x="5119" y="102281"/>
                  </a:cubicBezTo>
                  <a:close/>
                  <a:moveTo>
                    <a:pt x="5119" y="102861"/>
                  </a:moveTo>
                  <a:cubicBezTo>
                    <a:pt x="5051" y="102861"/>
                    <a:pt x="5017" y="102895"/>
                    <a:pt x="5017" y="102929"/>
                  </a:cubicBezTo>
                  <a:lnTo>
                    <a:pt x="5017" y="103066"/>
                  </a:lnTo>
                  <a:cubicBezTo>
                    <a:pt x="5017" y="103100"/>
                    <a:pt x="5051" y="103134"/>
                    <a:pt x="5119" y="103134"/>
                  </a:cubicBezTo>
                  <a:cubicBezTo>
                    <a:pt x="5153" y="103134"/>
                    <a:pt x="5187" y="103100"/>
                    <a:pt x="5187" y="103066"/>
                  </a:cubicBezTo>
                  <a:lnTo>
                    <a:pt x="5187" y="102929"/>
                  </a:lnTo>
                  <a:cubicBezTo>
                    <a:pt x="5187" y="102895"/>
                    <a:pt x="5153" y="102861"/>
                    <a:pt x="5119" y="102861"/>
                  </a:cubicBezTo>
                  <a:close/>
                  <a:moveTo>
                    <a:pt x="5119" y="103441"/>
                  </a:moveTo>
                  <a:cubicBezTo>
                    <a:pt x="5051" y="103441"/>
                    <a:pt x="5017" y="103475"/>
                    <a:pt x="5017" y="103510"/>
                  </a:cubicBezTo>
                  <a:lnTo>
                    <a:pt x="5017" y="103612"/>
                  </a:lnTo>
                  <a:cubicBezTo>
                    <a:pt x="5017" y="103680"/>
                    <a:pt x="5051" y="103714"/>
                    <a:pt x="5119" y="103714"/>
                  </a:cubicBezTo>
                  <a:cubicBezTo>
                    <a:pt x="5153" y="103714"/>
                    <a:pt x="5187" y="103680"/>
                    <a:pt x="5187" y="103612"/>
                  </a:cubicBezTo>
                  <a:lnTo>
                    <a:pt x="5187" y="103510"/>
                  </a:lnTo>
                  <a:cubicBezTo>
                    <a:pt x="5187" y="103475"/>
                    <a:pt x="5153" y="103441"/>
                    <a:pt x="5119" y="10344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5"/>
            <p:cNvSpPr/>
            <p:nvPr/>
          </p:nvSpPr>
          <p:spPr>
            <a:xfrm>
              <a:off x="2986082" y="1405765"/>
              <a:ext cx="145276" cy="25873"/>
            </a:xfrm>
            <a:custGeom>
              <a:rect b="b" l="l" r="r" t="t"/>
              <a:pathLst>
                <a:path extrusionOk="0" h="1161" w="6519">
                  <a:moveTo>
                    <a:pt x="6314" y="1"/>
                  </a:moveTo>
                  <a:cubicBezTo>
                    <a:pt x="6245" y="35"/>
                    <a:pt x="6245" y="69"/>
                    <a:pt x="6245" y="103"/>
                  </a:cubicBezTo>
                  <a:cubicBezTo>
                    <a:pt x="6245" y="171"/>
                    <a:pt x="6280" y="171"/>
                    <a:pt x="6314" y="171"/>
                  </a:cubicBezTo>
                  <a:lnTo>
                    <a:pt x="6450" y="171"/>
                  </a:lnTo>
                  <a:cubicBezTo>
                    <a:pt x="6484" y="171"/>
                    <a:pt x="6518" y="103"/>
                    <a:pt x="6518" y="69"/>
                  </a:cubicBezTo>
                  <a:cubicBezTo>
                    <a:pt x="6518" y="35"/>
                    <a:pt x="6484" y="1"/>
                    <a:pt x="6416" y="1"/>
                  </a:cubicBezTo>
                  <a:close/>
                  <a:moveTo>
                    <a:pt x="5870" y="69"/>
                  </a:moveTo>
                  <a:lnTo>
                    <a:pt x="5734" y="103"/>
                  </a:lnTo>
                  <a:cubicBezTo>
                    <a:pt x="5699" y="103"/>
                    <a:pt x="5665" y="137"/>
                    <a:pt x="5665" y="205"/>
                  </a:cubicBezTo>
                  <a:cubicBezTo>
                    <a:pt x="5665" y="240"/>
                    <a:pt x="5699" y="274"/>
                    <a:pt x="5768" y="274"/>
                  </a:cubicBezTo>
                  <a:lnTo>
                    <a:pt x="5870" y="240"/>
                  </a:lnTo>
                  <a:cubicBezTo>
                    <a:pt x="5938" y="240"/>
                    <a:pt x="5972" y="205"/>
                    <a:pt x="5938" y="171"/>
                  </a:cubicBezTo>
                  <a:cubicBezTo>
                    <a:pt x="5938" y="103"/>
                    <a:pt x="5904" y="69"/>
                    <a:pt x="5870" y="69"/>
                  </a:cubicBezTo>
                  <a:close/>
                  <a:moveTo>
                    <a:pt x="5290" y="171"/>
                  </a:moveTo>
                  <a:lnTo>
                    <a:pt x="5188" y="205"/>
                  </a:lnTo>
                  <a:cubicBezTo>
                    <a:pt x="5119" y="205"/>
                    <a:pt x="5085" y="240"/>
                    <a:pt x="5119" y="274"/>
                  </a:cubicBezTo>
                  <a:cubicBezTo>
                    <a:pt x="5119" y="342"/>
                    <a:pt x="5153" y="376"/>
                    <a:pt x="5188" y="376"/>
                  </a:cubicBezTo>
                  <a:cubicBezTo>
                    <a:pt x="5188" y="376"/>
                    <a:pt x="5188" y="342"/>
                    <a:pt x="5188" y="342"/>
                  </a:cubicBezTo>
                  <a:lnTo>
                    <a:pt x="5324" y="342"/>
                  </a:lnTo>
                  <a:cubicBezTo>
                    <a:pt x="5358" y="342"/>
                    <a:pt x="5392" y="274"/>
                    <a:pt x="5392" y="240"/>
                  </a:cubicBezTo>
                  <a:cubicBezTo>
                    <a:pt x="5392" y="205"/>
                    <a:pt x="5324" y="171"/>
                    <a:pt x="5290" y="171"/>
                  </a:cubicBezTo>
                  <a:close/>
                  <a:moveTo>
                    <a:pt x="4757" y="260"/>
                  </a:moveTo>
                  <a:cubicBezTo>
                    <a:pt x="4744" y="260"/>
                    <a:pt x="4728" y="265"/>
                    <a:pt x="4710" y="274"/>
                  </a:cubicBezTo>
                  <a:lnTo>
                    <a:pt x="4607" y="274"/>
                  </a:lnTo>
                  <a:cubicBezTo>
                    <a:pt x="4573" y="274"/>
                    <a:pt x="4539" y="342"/>
                    <a:pt x="4539" y="376"/>
                  </a:cubicBezTo>
                  <a:cubicBezTo>
                    <a:pt x="4539" y="410"/>
                    <a:pt x="4573" y="444"/>
                    <a:pt x="4642" y="444"/>
                  </a:cubicBezTo>
                  <a:lnTo>
                    <a:pt x="4744" y="444"/>
                  </a:lnTo>
                  <a:cubicBezTo>
                    <a:pt x="4812" y="410"/>
                    <a:pt x="4846" y="376"/>
                    <a:pt x="4812" y="342"/>
                  </a:cubicBezTo>
                  <a:cubicBezTo>
                    <a:pt x="4812" y="292"/>
                    <a:pt x="4794" y="260"/>
                    <a:pt x="4757" y="260"/>
                  </a:cubicBezTo>
                  <a:close/>
                  <a:moveTo>
                    <a:pt x="4164" y="342"/>
                  </a:moveTo>
                  <a:lnTo>
                    <a:pt x="4062" y="376"/>
                  </a:lnTo>
                  <a:cubicBezTo>
                    <a:pt x="3993" y="376"/>
                    <a:pt x="3959" y="410"/>
                    <a:pt x="3959" y="478"/>
                  </a:cubicBezTo>
                  <a:cubicBezTo>
                    <a:pt x="3993" y="513"/>
                    <a:pt x="4027" y="547"/>
                    <a:pt x="4062" y="547"/>
                  </a:cubicBezTo>
                  <a:lnTo>
                    <a:pt x="4198" y="513"/>
                  </a:lnTo>
                  <a:cubicBezTo>
                    <a:pt x="4232" y="513"/>
                    <a:pt x="4266" y="478"/>
                    <a:pt x="4266" y="410"/>
                  </a:cubicBezTo>
                  <a:cubicBezTo>
                    <a:pt x="4266" y="376"/>
                    <a:pt x="4198" y="342"/>
                    <a:pt x="4164" y="342"/>
                  </a:cubicBezTo>
                  <a:close/>
                  <a:moveTo>
                    <a:pt x="3631" y="431"/>
                  </a:moveTo>
                  <a:cubicBezTo>
                    <a:pt x="3618" y="431"/>
                    <a:pt x="3602" y="435"/>
                    <a:pt x="3584" y="444"/>
                  </a:cubicBezTo>
                  <a:lnTo>
                    <a:pt x="3481" y="444"/>
                  </a:lnTo>
                  <a:cubicBezTo>
                    <a:pt x="3447" y="444"/>
                    <a:pt x="3413" y="513"/>
                    <a:pt x="3413" y="547"/>
                  </a:cubicBezTo>
                  <a:cubicBezTo>
                    <a:pt x="3413" y="581"/>
                    <a:pt x="3447" y="615"/>
                    <a:pt x="3481" y="615"/>
                  </a:cubicBezTo>
                  <a:lnTo>
                    <a:pt x="3618" y="615"/>
                  </a:lnTo>
                  <a:cubicBezTo>
                    <a:pt x="3652" y="581"/>
                    <a:pt x="3686" y="547"/>
                    <a:pt x="3686" y="513"/>
                  </a:cubicBezTo>
                  <a:cubicBezTo>
                    <a:pt x="3686" y="463"/>
                    <a:pt x="3668" y="431"/>
                    <a:pt x="3631" y="431"/>
                  </a:cubicBezTo>
                  <a:close/>
                  <a:moveTo>
                    <a:pt x="3038" y="513"/>
                  </a:moveTo>
                  <a:lnTo>
                    <a:pt x="2901" y="547"/>
                  </a:lnTo>
                  <a:cubicBezTo>
                    <a:pt x="2867" y="547"/>
                    <a:pt x="2833" y="581"/>
                    <a:pt x="2833" y="649"/>
                  </a:cubicBezTo>
                  <a:cubicBezTo>
                    <a:pt x="2833" y="683"/>
                    <a:pt x="2901" y="717"/>
                    <a:pt x="2935" y="717"/>
                  </a:cubicBezTo>
                  <a:lnTo>
                    <a:pt x="3038" y="683"/>
                  </a:lnTo>
                  <a:cubicBezTo>
                    <a:pt x="3106" y="683"/>
                    <a:pt x="3140" y="649"/>
                    <a:pt x="3140" y="581"/>
                  </a:cubicBezTo>
                  <a:cubicBezTo>
                    <a:pt x="3106" y="547"/>
                    <a:pt x="3072" y="513"/>
                    <a:pt x="3038" y="513"/>
                  </a:cubicBezTo>
                  <a:close/>
                  <a:moveTo>
                    <a:pt x="2355" y="615"/>
                  </a:moveTo>
                  <a:cubicBezTo>
                    <a:pt x="2287" y="649"/>
                    <a:pt x="2253" y="683"/>
                    <a:pt x="2287" y="717"/>
                  </a:cubicBezTo>
                  <a:cubicBezTo>
                    <a:pt x="2287" y="751"/>
                    <a:pt x="2321" y="786"/>
                    <a:pt x="2355" y="786"/>
                  </a:cubicBezTo>
                  <a:lnTo>
                    <a:pt x="2492" y="786"/>
                  </a:lnTo>
                  <a:cubicBezTo>
                    <a:pt x="2526" y="786"/>
                    <a:pt x="2560" y="717"/>
                    <a:pt x="2560" y="683"/>
                  </a:cubicBezTo>
                  <a:cubicBezTo>
                    <a:pt x="2560" y="649"/>
                    <a:pt x="2526" y="615"/>
                    <a:pt x="2458" y="615"/>
                  </a:cubicBezTo>
                  <a:close/>
                  <a:moveTo>
                    <a:pt x="1912" y="683"/>
                  </a:moveTo>
                  <a:lnTo>
                    <a:pt x="1775" y="717"/>
                  </a:lnTo>
                  <a:cubicBezTo>
                    <a:pt x="1741" y="717"/>
                    <a:pt x="1707" y="751"/>
                    <a:pt x="1707" y="820"/>
                  </a:cubicBezTo>
                  <a:cubicBezTo>
                    <a:pt x="1707" y="854"/>
                    <a:pt x="1741" y="888"/>
                    <a:pt x="1809" y="888"/>
                  </a:cubicBezTo>
                  <a:lnTo>
                    <a:pt x="1912" y="854"/>
                  </a:lnTo>
                  <a:cubicBezTo>
                    <a:pt x="1980" y="854"/>
                    <a:pt x="2014" y="820"/>
                    <a:pt x="1980" y="751"/>
                  </a:cubicBezTo>
                  <a:cubicBezTo>
                    <a:pt x="1980" y="717"/>
                    <a:pt x="1946" y="683"/>
                    <a:pt x="1912" y="683"/>
                  </a:cubicBezTo>
                  <a:close/>
                  <a:moveTo>
                    <a:pt x="1229" y="786"/>
                  </a:moveTo>
                  <a:cubicBezTo>
                    <a:pt x="1161" y="820"/>
                    <a:pt x="1127" y="854"/>
                    <a:pt x="1161" y="888"/>
                  </a:cubicBezTo>
                  <a:cubicBezTo>
                    <a:pt x="1161" y="956"/>
                    <a:pt x="1195" y="956"/>
                    <a:pt x="1229" y="956"/>
                  </a:cubicBezTo>
                  <a:lnTo>
                    <a:pt x="1366" y="956"/>
                  </a:lnTo>
                  <a:cubicBezTo>
                    <a:pt x="1400" y="956"/>
                    <a:pt x="1434" y="888"/>
                    <a:pt x="1434" y="854"/>
                  </a:cubicBezTo>
                  <a:cubicBezTo>
                    <a:pt x="1434" y="820"/>
                    <a:pt x="1366" y="786"/>
                    <a:pt x="1332" y="786"/>
                  </a:cubicBezTo>
                  <a:close/>
                  <a:moveTo>
                    <a:pt x="752" y="854"/>
                  </a:moveTo>
                  <a:lnTo>
                    <a:pt x="649" y="888"/>
                  </a:lnTo>
                  <a:cubicBezTo>
                    <a:pt x="615" y="888"/>
                    <a:pt x="581" y="922"/>
                    <a:pt x="581" y="990"/>
                  </a:cubicBezTo>
                  <a:cubicBezTo>
                    <a:pt x="581" y="1024"/>
                    <a:pt x="615" y="1059"/>
                    <a:pt x="649" y="1059"/>
                  </a:cubicBezTo>
                  <a:lnTo>
                    <a:pt x="683" y="1059"/>
                  </a:lnTo>
                  <a:lnTo>
                    <a:pt x="786" y="1024"/>
                  </a:lnTo>
                  <a:cubicBezTo>
                    <a:pt x="854" y="1024"/>
                    <a:pt x="854" y="990"/>
                    <a:pt x="854" y="956"/>
                  </a:cubicBezTo>
                  <a:cubicBezTo>
                    <a:pt x="854" y="888"/>
                    <a:pt x="820" y="854"/>
                    <a:pt x="752" y="854"/>
                  </a:cubicBezTo>
                  <a:close/>
                  <a:moveTo>
                    <a:pt x="206" y="956"/>
                  </a:moveTo>
                  <a:lnTo>
                    <a:pt x="69" y="990"/>
                  </a:lnTo>
                  <a:cubicBezTo>
                    <a:pt x="35" y="990"/>
                    <a:pt x="1" y="1024"/>
                    <a:pt x="1" y="1059"/>
                  </a:cubicBezTo>
                  <a:cubicBezTo>
                    <a:pt x="35" y="1127"/>
                    <a:pt x="69" y="1161"/>
                    <a:pt x="103" y="1161"/>
                  </a:cubicBezTo>
                  <a:lnTo>
                    <a:pt x="240" y="1127"/>
                  </a:lnTo>
                  <a:cubicBezTo>
                    <a:pt x="274" y="1127"/>
                    <a:pt x="308" y="1093"/>
                    <a:pt x="308" y="1024"/>
                  </a:cubicBezTo>
                  <a:cubicBezTo>
                    <a:pt x="274" y="990"/>
                    <a:pt x="240" y="956"/>
                    <a:pt x="206" y="956"/>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5"/>
            <p:cNvSpPr/>
            <p:nvPr/>
          </p:nvSpPr>
          <p:spPr>
            <a:xfrm>
              <a:off x="4014200" y="1767429"/>
              <a:ext cx="65406" cy="1702931"/>
            </a:xfrm>
            <a:custGeom>
              <a:rect b="b" l="l" r="r" t="t"/>
              <a:pathLst>
                <a:path extrusionOk="0" h="76416" w="2935">
                  <a:moveTo>
                    <a:pt x="73" y="0"/>
                  </a:moveTo>
                  <a:cubicBezTo>
                    <a:pt x="48" y="0"/>
                    <a:pt x="24" y="24"/>
                    <a:pt x="0" y="48"/>
                  </a:cubicBezTo>
                  <a:cubicBezTo>
                    <a:pt x="0" y="117"/>
                    <a:pt x="0" y="151"/>
                    <a:pt x="68" y="185"/>
                  </a:cubicBezTo>
                  <a:lnTo>
                    <a:pt x="171" y="219"/>
                  </a:lnTo>
                  <a:lnTo>
                    <a:pt x="205" y="219"/>
                  </a:lnTo>
                  <a:cubicBezTo>
                    <a:pt x="239" y="219"/>
                    <a:pt x="273" y="185"/>
                    <a:pt x="273" y="151"/>
                  </a:cubicBezTo>
                  <a:cubicBezTo>
                    <a:pt x="307" y="117"/>
                    <a:pt x="273" y="83"/>
                    <a:pt x="239" y="48"/>
                  </a:cubicBezTo>
                  <a:lnTo>
                    <a:pt x="103" y="14"/>
                  </a:lnTo>
                  <a:cubicBezTo>
                    <a:pt x="93" y="4"/>
                    <a:pt x="83" y="0"/>
                    <a:pt x="73" y="0"/>
                  </a:cubicBezTo>
                  <a:close/>
                  <a:moveTo>
                    <a:pt x="649" y="219"/>
                  </a:moveTo>
                  <a:cubicBezTo>
                    <a:pt x="614" y="219"/>
                    <a:pt x="546" y="219"/>
                    <a:pt x="546" y="253"/>
                  </a:cubicBezTo>
                  <a:cubicBezTo>
                    <a:pt x="512" y="321"/>
                    <a:pt x="546" y="356"/>
                    <a:pt x="580" y="390"/>
                  </a:cubicBezTo>
                  <a:lnTo>
                    <a:pt x="683" y="424"/>
                  </a:lnTo>
                  <a:lnTo>
                    <a:pt x="717" y="424"/>
                  </a:lnTo>
                  <a:cubicBezTo>
                    <a:pt x="751" y="424"/>
                    <a:pt x="785" y="390"/>
                    <a:pt x="819" y="356"/>
                  </a:cubicBezTo>
                  <a:cubicBezTo>
                    <a:pt x="819" y="321"/>
                    <a:pt x="819" y="287"/>
                    <a:pt x="751" y="253"/>
                  </a:cubicBezTo>
                  <a:lnTo>
                    <a:pt x="649" y="219"/>
                  </a:lnTo>
                  <a:close/>
                  <a:moveTo>
                    <a:pt x="1194" y="424"/>
                  </a:moveTo>
                  <a:cubicBezTo>
                    <a:pt x="1126" y="424"/>
                    <a:pt x="1092" y="424"/>
                    <a:pt x="1092" y="458"/>
                  </a:cubicBezTo>
                  <a:cubicBezTo>
                    <a:pt x="1058" y="526"/>
                    <a:pt x="1092" y="560"/>
                    <a:pt x="1126" y="594"/>
                  </a:cubicBezTo>
                  <a:lnTo>
                    <a:pt x="1229" y="629"/>
                  </a:lnTo>
                  <a:lnTo>
                    <a:pt x="1263" y="629"/>
                  </a:lnTo>
                  <a:cubicBezTo>
                    <a:pt x="1297" y="629"/>
                    <a:pt x="1331" y="629"/>
                    <a:pt x="1331" y="594"/>
                  </a:cubicBezTo>
                  <a:cubicBezTo>
                    <a:pt x="1365" y="526"/>
                    <a:pt x="1331" y="492"/>
                    <a:pt x="1297" y="458"/>
                  </a:cubicBezTo>
                  <a:lnTo>
                    <a:pt x="1194" y="424"/>
                  </a:lnTo>
                  <a:close/>
                  <a:moveTo>
                    <a:pt x="1706" y="629"/>
                  </a:moveTo>
                  <a:cubicBezTo>
                    <a:pt x="1672" y="629"/>
                    <a:pt x="1638" y="629"/>
                    <a:pt x="1604" y="697"/>
                  </a:cubicBezTo>
                  <a:cubicBezTo>
                    <a:pt x="1604" y="731"/>
                    <a:pt x="1604" y="765"/>
                    <a:pt x="1672" y="799"/>
                  </a:cubicBezTo>
                  <a:lnTo>
                    <a:pt x="1775" y="833"/>
                  </a:lnTo>
                  <a:lnTo>
                    <a:pt x="1809" y="833"/>
                  </a:lnTo>
                  <a:cubicBezTo>
                    <a:pt x="1843" y="833"/>
                    <a:pt x="1877" y="833"/>
                    <a:pt x="1877" y="799"/>
                  </a:cubicBezTo>
                  <a:cubicBezTo>
                    <a:pt x="1911" y="731"/>
                    <a:pt x="1877" y="697"/>
                    <a:pt x="1843" y="663"/>
                  </a:cubicBezTo>
                  <a:lnTo>
                    <a:pt x="1706" y="629"/>
                  </a:lnTo>
                  <a:close/>
                  <a:moveTo>
                    <a:pt x="2252" y="833"/>
                  </a:moveTo>
                  <a:cubicBezTo>
                    <a:pt x="2218" y="833"/>
                    <a:pt x="2150" y="833"/>
                    <a:pt x="2150" y="902"/>
                  </a:cubicBezTo>
                  <a:cubicBezTo>
                    <a:pt x="2116" y="936"/>
                    <a:pt x="2150" y="970"/>
                    <a:pt x="2184" y="1004"/>
                  </a:cubicBezTo>
                  <a:lnTo>
                    <a:pt x="2286" y="1038"/>
                  </a:lnTo>
                  <a:lnTo>
                    <a:pt x="2321" y="1038"/>
                  </a:lnTo>
                  <a:cubicBezTo>
                    <a:pt x="2355" y="1038"/>
                    <a:pt x="2389" y="1038"/>
                    <a:pt x="2423" y="1004"/>
                  </a:cubicBezTo>
                  <a:cubicBezTo>
                    <a:pt x="2423" y="936"/>
                    <a:pt x="2423" y="902"/>
                    <a:pt x="2355" y="867"/>
                  </a:cubicBezTo>
                  <a:lnTo>
                    <a:pt x="2252" y="833"/>
                  </a:lnTo>
                  <a:close/>
                  <a:moveTo>
                    <a:pt x="2798" y="1038"/>
                  </a:moveTo>
                  <a:cubicBezTo>
                    <a:pt x="2730" y="1038"/>
                    <a:pt x="2696" y="1038"/>
                    <a:pt x="2696" y="1106"/>
                  </a:cubicBezTo>
                  <a:cubicBezTo>
                    <a:pt x="2662" y="1140"/>
                    <a:pt x="2696" y="1175"/>
                    <a:pt x="2730" y="1209"/>
                  </a:cubicBezTo>
                  <a:cubicBezTo>
                    <a:pt x="2730" y="1243"/>
                    <a:pt x="2764" y="1311"/>
                    <a:pt x="2798" y="1311"/>
                  </a:cubicBezTo>
                  <a:cubicBezTo>
                    <a:pt x="2832" y="1311"/>
                    <a:pt x="2901" y="1243"/>
                    <a:pt x="2901" y="1209"/>
                  </a:cubicBezTo>
                  <a:lnTo>
                    <a:pt x="2901" y="1140"/>
                  </a:lnTo>
                  <a:cubicBezTo>
                    <a:pt x="2901" y="1106"/>
                    <a:pt x="2867" y="1072"/>
                    <a:pt x="2832" y="1072"/>
                  </a:cubicBezTo>
                  <a:lnTo>
                    <a:pt x="2798" y="1038"/>
                  </a:lnTo>
                  <a:close/>
                  <a:moveTo>
                    <a:pt x="2798" y="1584"/>
                  </a:moveTo>
                  <a:cubicBezTo>
                    <a:pt x="2764" y="1584"/>
                    <a:pt x="2730" y="1618"/>
                    <a:pt x="2730" y="1652"/>
                  </a:cubicBezTo>
                  <a:lnTo>
                    <a:pt x="2730" y="1789"/>
                  </a:lnTo>
                  <a:cubicBezTo>
                    <a:pt x="2730" y="1823"/>
                    <a:pt x="2764" y="1857"/>
                    <a:pt x="2798" y="1857"/>
                  </a:cubicBezTo>
                  <a:cubicBezTo>
                    <a:pt x="2832" y="1857"/>
                    <a:pt x="2901" y="1823"/>
                    <a:pt x="2901" y="1789"/>
                  </a:cubicBezTo>
                  <a:lnTo>
                    <a:pt x="2901" y="1652"/>
                  </a:lnTo>
                  <a:cubicBezTo>
                    <a:pt x="2901" y="1618"/>
                    <a:pt x="2832" y="1584"/>
                    <a:pt x="2798" y="1584"/>
                  </a:cubicBezTo>
                  <a:close/>
                  <a:moveTo>
                    <a:pt x="2798" y="2164"/>
                  </a:moveTo>
                  <a:cubicBezTo>
                    <a:pt x="2764" y="2164"/>
                    <a:pt x="2730" y="2198"/>
                    <a:pt x="2730" y="2232"/>
                  </a:cubicBezTo>
                  <a:lnTo>
                    <a:pt x="2730" y="2369"/>
                  </a:lnTo>
                  <a:cubicBezTo>
                    <a:pt x="2730" y="2403"/>
                    <a:pt x="2764" y="2437"/>
                    <a:pt x="2798" y="2437"/>
                  </a:cubicBezTo>
                  <a:cubicBezTo>
                    <a:pt x="2832" y="2437"/>
                    <a:pt x="2901" y="2403"/>
                    <a:pt x="2901" y="2369"/>
                  </a:cubicBezTo>
                  <a:lnTo>
                    <a:pt x="2901" y="2232"/>
                  </a:lnTo>
                  <a:cubicBezTo>
                    <a:pt x="2901" y="2198"/>
                    <a:pt x="2832" y="2164"/>
                    <a:pt x="2798" y="2164"/>
                  </a:cubicBezTo>
                  <a:close/>
                  <a:moveTo>
                    <a:pt x="2798" y="2744"/>
                  </a:moveTo>
                  <a:cubicBezTo>
                    <a:pt x="2764" y="2744"/>
                    <a:pt x="2730" y="2778"/>
                    <a:pt x="2730" y="2812"/>
                  </a:cubicBezTo>
                  <a:lnTo>
                    <a:pt x="2730" y="2915"/>
                  </a:lnTo>
                  <a:cubicBezTo>
                    <a:pt x="2730" y="2983"/>
                    <a:pt x="2764" y="3017"/>
                    <a:pt x="2798" y="3017"/>
                  </a:cubicBezTo>
                  <a:cubicBezTo>
                    <a:pt x="2832" y="3017"/>
                    <a:pt x="2901" y="2983"/>
                    <a:pt x="2901" y="2915"/>
                  </a:cubicBezTo>
                  <a:lnTo>
                    <a:pt x="2901" y="2812"/>
                  </a:lnTo>
                  <a:cubicBezTo>
                    <a:pt x="2901" y="2778"/>
                    <a:pt x="2832" y="2744"/>
                    <a:pt x="2798" y="2744"/>
                  </a:cubicBezTo>
                  <a:close/>
                  <a:moveTo>
                    <a:pt x="2798" y="3290"/>
                  </a:moveTo>
                  <a:cubicBezTo>
                    <a:pt x="2764" y="3290"/>
                    <a:pt x="2730" y="3324"/>
                    <a:pt x="2730" y="3393"/>
                  </a:cubicBezTo>
                  <a:lnTo>
                    <a:pt x="2730" y="3495"/>
                  </a:lnTo>
                  <a:cubicBezTo>
                    <a:pt x="2730" y="3563"/>
                    <a:pt x="2764" y="3597"/>
                    <a:pt x="2798" y="3597"/>
                  </a:cubicBezTo>
                  <a:cubicBezTo>
                    <a:pt x="2832" y="3597"/>
                    <a:pt x="2901" y="3563"/>
                    <a:pt x="2901" y="3495"/>
                  </a:cubicBezTo>
                  <a:lnTo>
                    <a:pt x="2901" y="3393"/>
                  </a:lnTo>
                  <a:cubicBezTo>
                    <a:pt x="2901" y="3324"/>
                    <a:pt x="2832" y="3290"/>
                    <a:pt x="2798" y="3290"/>
                  </a:cubicBezTo>
                  <a:close/>
                  <a:moveTo>
                    <a:pt x="2798" y="3870"/>
                  </a:moveTo>
                  <a:cubicBezTo>
                    <a:pt x="2764" y="3870"/>
                    <a:pt x="2730" y="3904"/>
                    <a:pt x="2730" y="3973"/>
                  </a:cubicBezTo>
                  <a:lnTo>
                    <a:pt x="2730" y="4075"/>
                  </a:lnTo>
                  <a:cubicBezTo>
                    <a:pt x="2730" y="4109"/>
                    <a:pt x="2764" y="4143"/>
                    <a:pt x="2798" y="4143"/>
                  </a:cubicBezTo>
                  <a:cubicBezTo>
                    <a:pt x="2832" y="4143"/>
                    <a:pt x="2901" y="4109"/>
                    <a:pt x="2901" y="4075"/>
                  </a:cubicBezTo>
                  <a:lnTo>
                    <a:pt x="2901" y="3973"/>
                  </a:lnTo>
                  <a:cubicBezTo>
                    <a:pt x="2901" y="3904"/>
                    <a:pt x="2832" y="3870"/>
                    <a:pt x="2798" y="3870"/>
                  </a:cubicBezTo>
                  <a:close/>
                  <a:moveTo>
                    <a:pt x="2798" y="4450"/>
                  </a:moveTo>
                  <a:cubicBezTo>
                    <a:pt x="2764" y="4450"/>
                    <a:pt x="2730" y="4484"/>
                    <a:pt x="2730" y="4519"/>
                  </a:cubicBezTo>
                  <a:lnTo>
                    <a:pt x="2730" y="4655"/>
                  </a:lnTo>
                  <a:cubicBezTo>
                    <a:pt x="2730" y="4689"/>
                    <a:pt x="2764" y="4723"/>
                    <a:pt x="2798" y="4723"/>
                  </a:cubicBezTo>
                  <a:cubicBezTo>
                    <a:pt x="2867" y="4723"/>
                    <a:pt x="2901" y="4689"/>
                    <a:pt x="2901" y="4655"/>
                  </a:cubicBezTo>
                  <a:lnTo>
                    <a:pt x="2901" y="4519"/>
                  </a:lnTo>
                  <a:cubicBezTo>
                    <a:pt x="2901" y="4484"/>
                    <a:pt x="2832" y="4450"/>
                    <a:pt x="2798" y="4450"/>
                  </a:cubicBezTo>
                  <a:close/>
                  <a:moveTo>
                    <a:pt x="2798" y="5030"/>
                  </a:moveTo>
                  <a:cubicBezTo>
                    <a:pt x="2764" y="5030"/>
                    <a:pt x="2730" y="5065"/>
                    <a:pt x="2730" y="5099"/>
                  </a:cubicBezTo>
                  <a:lnTo>
                    <a:pt x="2730" y="5235"/>
                  </a:lnTo>
                  <a:cubicBezTo>
                    <a:pt x="2730" y="5269"/>
                    <a:pt x="2764" y="5303"/>
                    <a:pt x="2798" y="5303"/>
                  </a:cubicBezTo>
                  <a:cubicBezTo>
                    <a:pt x="2867" y="5303"/>
                    <a:pt x="2901" y="5269"/>
                    <a:pt x="2901" y="5235"/>
                  </a:cubicBezTo>
                  <a:lnTo>
                    <a:pt x="2901" y="5099"/>
                  </a:lnTo>
                  <a:cubicBezTo>
                    <a:pt x="2901" y="5065"/>
                    <a:pt x="2832" y="5030"/>
                    <a:pt x="2798" y="5030"/>
                  </a:cubicBezTo>
                  <a:close/>
                  <a:moveTo>
                    <a:pt x="2798" y="5576"/>
                  </a:moveTo>
                  <a:cubicBezTo>
                    <a:pt x="2764" y="5576"/>
                    <a:pt x="2730" y="5645"/>
                    <a:pt x="2730" y="5679"/>
                  </a:cubicBezTo>
                  <a:lnTo>
                    <a:pt x="2730" y="5781"/>
                  </a:lnTo>
                  <a:cubicBezTo>
                    <a:pt x="2730" y="5849"/>
                    <a:pt x="2764" y="5883"/>
                    <a:pt x="2798" y="5883"/>
                  </a:cubicBezTo>
                  <a:cubicBezTo>
                    <a:pt x="2867" y="5883"/>
                    <a:pt x="2901" y="5849"/>
                    <a:pt x="2901" y="5781"/>
                  </a:cubicBezTo>
                  <a:lnTo>
                    <a:pt x="2901" y="5679"/>
                  </a:lnTo>
                  <a:cubicBezTo>
                    <a:pt x="2901" y="5645"/>
                    <a:pt x="2867" y="5576"/>
                    <a:pt x="2798" y="5576"/>
                  </a:cubicBezTo>
                  <a:close/>
                  <a:moveTo>
                    <a:pt x="2798" y="6156"/>
                  </a:moveTo>
                  <a:cubicBezTo>
                    <a:pt x="2764" y="6156"/>
                    <a:pt x="2730" y="6191"/>
                    <a:pt x="2730" y="6259"/>
                  </a:cubicBezTo>
                  <a:lnTo>
                    <a:pt x="2730" y="6361"/>
                  </a:lnTo>
                  <a:cubicBezTo>
                    <a:pt x="2730" y="6395"/>
                    <a:pt x="2764" y="6464"/>
                    <a:pt x="2798" y="6464"/>
                  </a:cubicBezTo>
                  <a:cubicBezTo>
                    <a:pt x="2867" y="6464"/>
                    <a:pt x="2901" y="6395"/>
                    <a:pt x="2901" y="6361"/>
                  </a:cubicBezTo>
                  <a:lnTo>
                    <a:pt x="2901" y="6259"/>
                  </a:lnTo>
                  <a:cubicBezTo>
                    <a:pt x="2901" y="6191"/>
                    <a:pt x="2867" y="6156"/>
                    <a:pt x="2798" y="6156"/>
                  </a:cubicBezTo>
                  <a:close/>
                  <a:moveTo>
                    <a:pt x="2798" y="6737"/>
                  </a:moveTo>
                  <a:cubicBezTo>
                    <a:pt x="2764" y="6737"/>
                    <a:pt x="2730" y="6771"/>
                    <a:pt x="2730" y="6839"/>
                  </a:cubicBezTo>
                  <a:lnTo>
                    <a:pt x="2730" y="6941"/>
                  </a:lnTo>
                  <a:cubicBezTo>
                    <a:pt x="2730" y="6975"/>
                    <a:pt x="2764" y="7010"/>
                    <a:pt x="2798" y="7010"/>
                  </a:cubicBezTo>
                  <a:cubicBezTo>
                    <a:pt x="2867" y="7010"/>
                    <a:pt x="2901" y="6975"/>
                    <a:pt x="2901" y="6941"/>
                  </a:cubicBezTo>
                  <a:lnTo>
                    <a:pt x="2901" y="6805"/>
                  </a:lnTo>
                  <a:cubicBezTo>
                    <a:pt x="2901" y="6771"/>
                    <a:pt x="2867" y="6737"/>
                    <a:pt x="2798" y="6737"/>
                  </a:cubicBezTo>
                  <a:close/>
                  <a:moveTo>
                    <a:pt x="2798" y="7317"/>
                  </a:moveTo>
                  <a:cubicBezTo>
                    <a:pt x="2764" y="7317"/>
                    <a:pt x="2730" y="7351"/>
                    <a:pt x="2730" y="7385"/>
                  </a:cubicBezTo>
                  <a:lnTo>
                    <a:pt x="2730" y="7521"/>
                  </a:lnTo>
                  <a:cubicBezTo>
                    <a:pt x="2730" y="7556"/>
                    <a:pt x="2764" y="7590"/>
                    <a:pt x="2798" y="7590"/>
                  </a:cubicBezTo>
                  <a:cubicBezTo>
                    <a:pt x="2867" y="7590"/>
                    <a:pt x="2901" y="7556"/>
                    <a:pt x="2901" y="7521"/>
                  </a:cubicBezTo>
                  <a:lnTo>
                    <a:pt x="2901" y="7385"/>
                  </a:lnTo>
                  <a:cubicBezTo>
                    <a:pt x="2901" y="7351"/>
                    <a:pt x="2867" y="7317"/>
                    <a:pt x="2798" y="7317"/>
                  </a:cubicBezTo>
                  <a:close/>
                  <a:moveTo>
                    <a:pt x="2798" y="7897"/>
                  </a:moveTo>
                  <a:cubicBezTo>
                    <a:pt x="2764" y="7897"/>
                    <a:pt x="2730" y="7931"/>
                    <a:pt x="2730" y="7965"/>
                  </a:cubicBezTo>
                  <a:lnTo>
                    <a:pt x="2730" y="8067"/>
                  </a:lnTo>
                  <a:cubicBezTo>
                    <a:pt x="2730" y="8136"/>
                    <a:pt x="2764" y="8170"/>
                    <a:pt x="2798" y="8170"/>
                  </a:cubicBezTo>
                  <a:cubicBezTo>
                    <a:pt x="2867" y="8170"/>
                    <a:pt x="2901" y="8136"/>
                    <a:pt x="2901" y="8067"/>
                  </a:cubicBezTo>
                  <a:lnTo>
                    <a:pt x="2901" y="7965"/>
                  </a:lnTo>
                  <a:cubicBezTo>
                    <a:pt x="2901" y="7931"/>
                    <a:pt x="2867" y="7897"/>
                    <a:pt x="2798" y="7897"/>
                  </a:cubicBezTo>
                  <a:close/>
                  <a:moveTo>
                    <a:pt x="2798" y="8443"/>
                  </a:moveTo>
                  <a:cubicBezTo>
                    <a:pt x="2764" y="8443"/>
                    <a:pt x="2730" y="8477"/>
                    <a:pt x="2730" y="8545"/>
                  </a:cubicBezTo>
                  <a:lnTo>
                    <a:pt x="2730" y="8647"/>
                  </a:lnTo>
                  <a:cubicBezTo>
                    <a:pt x="2730" y="8716"/>
                    <a:pt x="2764" y="8750"/>
                    <a:pt x="2798" y="8750"/>
                  </a:cubicBezTo>
                  <a:cubicBezTo>
                    <a:pt x="2867" y="8750"/>
                    <a:pt x="2901" y="8716"/>
                    <a:pt x="2901" y="8647"/>
                  </a:cubicBezTo>
                  <a:lnTo>
                    <a:pt x="2901" y="8545"/>
                  </a:lnTo>
                  <a:cubicBezTo>
                    <a:pt x="2901" y="8477"/>
                    <a:pt x="2867" y="8443"/>
                    <a:pt x="2798" y="8443"/>
                  </a:cubicBezTo>
                  <a:close/>
                  <a:moveTo>
                    <a:pt x="2798" y="9023"/>
                  </a:moveTo>
                  <a:cubicBezTo>
                    <a:pt x="2764" y="9023"/>
                    <a:pt x="2730" y="9057"/>
                    <a:pt x="2730" y="9125"/>
                  </a:cubicBezTo>
                  <a:lnTo>
                    <a:pt x="2730" y="9228"/>
                  </a:lnTo>
                  <a:cubicBezTo>
                    <a:pt x="2730" y="9262"/>
                    <a:pt x="2764" y="9296"/>
                    <a:pt x="2798" y="9296"/>
                  </a:cubicBezTo>
                  <a:cubicBezTo>
                    <a:pt x="2867" y="9296"/>
                    <a:pt x="2901" y="9262"/>
                    <a:pt x="2901" y="9228"/>
                  </a:cubicBezTo>
                  <a:lnTo>
                    <a:pt x="2901" y="9125"/>
                  </a:lnTo>
                  <a:cubicBezTo>
                    <a:pt x="2901" y="9057"/>
                    <a:pt x="2867" y="9023"/>
                    <a:pt x="2798" y="9023"/>
                  </a:cubicBezTo>
                  <a:close/>
                  <a:moveTo>
                    <a:pt x="2798" y="9603"/>
                  </a:moveTo>
                  <a:cubicBezTo>
                    <a:pt x="2764" y="9603"/>
                    <a:pt x="2730" y="9637"/>
                    <a:pt x="2730" y="9671"/>
                  </a:cubicBezTo>
                  <a:lnTo>
                    <a:pt x="2730" y="9808"/>
                  </a:lnTo>
                  <a:cubicBezTo>
                    <a:pt x="2730" y="9842"/>
                    <a:pt x="2764" y="9876"/>
                    <a:pt x="2798" y="9876"/>
                  </a:cubicBezTo>
                  <a:cubicBezTo>
                    <a:pt x="2867" y="9876"/>
                    <a:pt x="2901" y="9842"/>
                    <a:pt x="2901" y="9808"/>
                  </a:cubicBezTo>
                  <a:lnTo>
                    <a:pt x="2901" y="9671"/>
                  </a:lnTo>
                  <a:cubicBezTo>
                    <a:pt x="2901" y="9637"/>
                    <a:pt x="2867" y="9603"/>
                    <a:pt x="2798" y="9603"/>
                  </a:cubicBezTo>
                  <a:close/>
                  <a:moveTo>
                    <a:pt x="2798" y="10183"/>
                  </a:moveTo>
                  <a:cubicBezTo>
                    <a:pt x="2764" y="10183"/>
                    <a:pt x="2730" y="10217"/>
                    <a:pt x="2730" y="10251"/>
                  </a:cubicBezTo>
                  <a:lnTo>
                    <a:pt x="2730" y="10388"/>
                  </a:lnTo>
                  <a:cubicBezTo>
                    <a:pt x="2730" y="10422"/>
                    <a:pt x="2764" y="10456"/>
                    <a:pt x="2798" y="10456"/>
                  </a:cubicBezTo>
                  <a:cubicBezTo>
                    <a:pt x="2867" y="10456"/>
                    <a:pt x="2901" y="10422"/>
                    <a:pt x="2901" y="10388"/>
                  </a:cubicBezTo>
                  <a:lnTo>
                    <a:pt x="2901" y="10251"/>
                  </a:lnTo>
                  <a:cubicBezTo>
                    <a:pt x="2901" y="10217"/>
                    <a:pt x="2867" y="10183"/>
                    <a:pt x="2798" y="10183"/>
                  </a:cubicBezTo>
                  <a:close/>
                  <a:moveTo>
                    <a:pt x="2798" y="10729"/>
                  </a:moveTo>
                  <a:cubicBezTo>
                    <a:pt x="2764" y="10729"/>
                    <a:pt x="2730" y="10797"/>
                    <a:pt x="2730" y="10831"/>
                  </a:cubicBezTo>
                  <a:lnTo>
                    <a:pt x="2730" y="10934"/>
                  </a:lnTo>
                  <a:cubicBezTo>
                    <a:pt x="2730" y="11002"/>
                    <a:pt x="2764" y="11036"/>
                    <a:pt x="2798" y="11036"/>
                  </a:cubicBezTo>
                  <a:cubicBezTo>
                    <a:pt x="2867" y="11036"/>
                    <a:pt x="2901" y="11002"/>
                    <a:pt x="2901" y="10934"/>
                  </a:cubicBezTo>
                  <a:lnTo>
                    <a:pt x="2901" y="10831"/>
                  </a:lnTo>
                  <a:cubicBezTo>
                    <a:pt x="2901" y="10797"/>
                    <a:pt x="2867" y="10729"/>
                    <a:pt x="2798" y="10729"/>
                  </a:cubicBezTo>
                  <a:close/>
                  <a:moveTo>
                    <a:pt x="2798" y="11309"/>
                  </a:moveTo>
                  <a:cubicBezTo>
                    <a:pt x="2764" y="11309"/>
                    <a:pt x="2730" y="11343"/>
                    <a:pt x="2730" y="11411"/>
                  </a:cubicBezTo>
                  <a:lnTo>
                    <a:pt x="2730" y="11514"/>
                  </a:lnTo>
                  <a:cubicBezTo>
                    <a:pt x="2730" y="11548"/>
                    <a:pt x="2764" y="11616"/>
                    <a:pt x="2798" y="11616"/>
                  </a:cubicBezTo>
                  <a:cubicBezTo>
                    <a:pt x="2867" y="11616"/>
                    <a:pt x="2901" y="11548"/>
                    <a:pt x="2901" y="11514"/>
                  </a:cubicBezTo>
                  <a:lnTo>
                    <a:pt x="2901" y="11411"/>
                  </a:lnTo>
                  <a:cubicBezTo>
                    <a:pt x="2901" y="11343"/>
                    <a:pt x="2867" y="11309"/>
                    <a:pt x="2798" y="11309"/>
                  </a:cubicBezTo>
                  <a:close/>
                  <a:moveTo>
                    <a:pt x="2798" y="11889"/>
                  </a:moveTo>
                  <a:cubicBezTo>
                    <a:pt x="2764" y="11889"/>
                    <a:pt x="2730" y="11923"/>
                    <a:pt x="2730" y="11957"/>
                  </a:cubicBezTo>
                  <a:lnTo>
                    <a:pt x="2730" y="12094"/>
                  </a:lnTo>
                  <a:cubicBezTo>
                    <a:pt x="2730" y="12128"/>
                    <a:pt x="2764" y="12162"/>
                    <a:pt x="2798" y="12162"/>
                  </a:cubicBezTo>
                  <a:cubicBezTo>
                    <a:pt x="2867" y="12162"/>
                    <a:pt x="2901" y="12128"/>
                    <a:pt x="2901" y="12094"/>
                  </a:cubicBezTo>
                  <a:lnTo>
                    <a:pt x="2901" y="11957"/>
                  </a:lnTo>
                  <a:cubicBezTo>
                    <a:pt x="2901" y="11923"/>
                    <a:pt x="2867" y="11889"/>
                    <a:pt x="2798" y="11889"/>
                  </a:cubicBezTo>
                  <a:close/>
                  <a:moveTo>
                    <a:pt x="2798" y="12469"/>
                  </a:moveTo>
                  <a:cubicBezTo>
                    <a:pt x="2764" y="12469"/>
                    <a:pt x="2730" y="12503"/>
                    <a:pt x="2730" y="12537"/>
                  </a:cubicBezTo>
                  <a:lnTo>
                    <a:pt x="2730" y="12674"/>
                  </a:lnTo>
                  <a:cubicBezTo>
                    <a:pt x="2730" y="12708"/>
                    <a:pt x="2764" y="12742"/>
                    <a:pt x="2798" y="12742"/>
                  </a:cubicBezTo>
                  <a:cubicBezTo>
                    <a:pt x="2867" y="12742"/>
                    <a:pt x="2901" y="12708"/>
                    <a:pt x="2901" y="12674"/>
                  </a:cubicBezTo>
                  <a:lnTo>
                    <a:pt x="2901" y="12537"/>
                  </a:lnTo>
                  <a:cubicBezTo>
                    <a:pt x="2901" y="12503"/>
                    <a:pt x="2867" y="12469"/>
                    <a:pt x="2798" y="12469"/>
                  </a:cubicBezTo>
                  <a:close/>
                  <a:moveTo>
                    <a:pt x="2798" y="13049"/>
                  </a:moveTo>
                  <a:cubicBezTo>
                    <a:pt x="2764" y="13049"/>
                    <a:pt x="2730" y="13083"/>
                    <a:pt x="2730" y="13118"/>
                  </a:cubicBezTo>
                  <a:lnTo>
                    <a:pt x="2730" y="13220"/>
                  </a:lnTo>
                  <a:cubicBezTo>
                    <a:pt x="2730" y="13288"/>
                    <a:pt x="2764" y="13322"/>
                    <a:pt x="2798" y="13322"/>
                  </a:cubicBezTo>
                  <a:cubicBezTo>
                    <a:pt x="2867" y="13322"/>
                    <a:pt x="2901" y="13288"/>
                    <a:pt x="2901" y="13220"/>
                  </a:cubicBezTo>
                  <a:lnTo>
                    <a:pt x="2901" y="13118"/>
                  </a:lnTo>
                  <a:cubicBezTo>
                    <a:pt x="2901" y="13083"/>
                    <a:pt x="2867" y="13049"/>
                    <a:pt x="2798" y="13049"/>
                  </a:cubicBezTo>
                  <a:close/>
                  <a:moveTo>
                    <a:pt x="2798" y="13595"/>
                  </a:moveTo>
                  <a:cubicBezTo>
                    <a:pt x="2764" y="13595"/>
                    <a:pt x="2730" y="13629"/>
                    <a:pt x="2730" y="13698"/>
                  </a:cubicBezTo>
                  <a:lnTo>
                    <a:pt x="2730" y="13800"/>
                  </a:lnTo>
                  <a:cubicBezTo>
                    <a:pt x="2730" y="13868"/>
                    <a:pt x="2764" y="13902"/>
                    <a:pt x="2798" y="13902"/>
                  </a:cubicBezTo>
                  <a:cubicBezTo>
                    <a:pt x="2867" y="13902"/>
                    <a:pt x="2901" y="13868"/>
                    <a:pt x="2901" y="13800"/>
                  </a:cubicBezTo>
                  <a:lnTo>
                    <a:pt x="2901" y="13698"/>
                  </a:lnTo>
                  <a:cubicBezTo>
                    <a:pt x="2901" y="13629"/>
                    <a:pt x="2867" y="13595"/>
                    <a:pt x="2798" y="13595"/>
                  </a:cubicBezTo>
                  <a:close/>
                  <a:moveTo>
                    <a:pt x="2798" y="14175"/>
                  </a:moveTo>
                  <a:cubicBezTo>
                    <a:pt x="2764" y="14175"/>
                    <a:pt x="2730" y="14210"/>
                    <a:pt x="2730" y="14278"/>
                  </a:cubicBezTo>
                  <a:lnTo>
                    <a:pt x="2730" y="14380"/>
                  </a:lnTo>
                  <a:cubicBezTo>
                    <a:pt x="2730" y="14414"/>
                    <a:pt x="2764" y="14448"/>
                    <a:pt x="2798" y="14448"/>
                  </a:cubicBezTo>
                  <a:cubicBezTo>
                    <a:pt x="2867" y="14448"/>
                    <a:pt x="2901" y="14414"/>
                    <a:pt x="2901" y="14380"/>
                  </a:cubicBezTo>
                  <a:lnTo>
                    <a:pt x="2901" y="14278"/>
                  </a:lnTo>
                  <a:cubicBezTo>
                    <a:pt x="2901" y="14210"/>
                    <a:pt x="2867" y="14175"/>
                    <a:pt x="2798" y="14175"/>
                  </a:cubicBezTo>
                  <a:close/>
                  <a:moveTo>
                    <a:pt x="2798" y="14756"/>
                  </a:moveTo>
                  <a:cubicBezTo>
                    <a:pt x="2764" y="14756"/>
                    <a:pt x="2730" y="14790"/>
                    <a:pt x="2730" y="14824"/>
                  </a:cubicBezTo>
                  <a:lnTo>
                    <a:pt x="2730" y="14960"/>
                  </a:lnTo>
                  <a:cubicBezTo>
                    <a:pt x="2730" y="14994"/>
                    <a:pt x="2764" y="15028"/>
                    <a:pt x="2798" y="15028"/>
                  </a:cubicBezTo>
                  <a:cubicBezTo>
                    <a:pt x="2867" y="15028"/>
                    <a:pt x="2901" y="14994"/>
                    <a:pt x="2901" y="14960"/>
                  </a:cubicBezTo>
                  <a:lnTo>
                    <a:pt x="2901" y="14824"/>
                  </a:lnTo>
                  <a:cubicBezTo>
                    <a:pt x="2901" y="14790"/>
                    <a:pt x="2867" y="14756"/>
                    <a:pt x="2798" y="14756"/>
                  </a:cubicBezTo>
                  <a:close/>
                  <a:moveTo>
                    <a:pt x="2798" y="15336"/>
                  </a:moveTo>
                  <a:cubicBezTo>
                    <a:pt x="2764" y="15336"/>
                    <a:pt x="2730" y="15370"/>
                    <a:pt x="2730" y="15404"/>
                  </a:cubicBezTo>
                  <a:lnTo>
                    <a:pt x="2730" y="15540"/>
                  </a:lnTo>
                  <a:cubicBezTo>
                    <a:pt x="2730" y="15574"/>
                    <a:pt x="2764" y="15609"/>
                    <a:pt x="2798" y="15609"/>
                  </a:cubicBezTo>
                  <a:cubicBezTo>
                    <a:pt x="2867" y="15609"/>
                    <a:pt x="2901" y="15574"/>
                    <a:pt x="2901" y="15506"/>
                  </a:cubicBezTo>
                  <a:lnTo>
                    <a:pt x="2901" y="15404"/>
                  </a:lnTo>
                  <a:cubicBezTo>
                    <a:pt x="2901" y="15370"/>
                    <a:pt x="2867" y="15336"/>
                    <a:pt x="2798" y="15336"/>
                  </a:cubicBezTo>
                  <a:close/>
                  <a:moveTo>
                    <a:pt x="2798" y="15882"/>
                  </a:moveTo>
                  <a:cubicBezTo>
                    <a:pt x="2764" y="15882"/>
                    <a:pt x="2730" y="15950"/>
                    <a:pt x="2730" y="15984"/>
                  </a:cubicBezTo>
                  <a:lnTo>
                    <a:pt x="2730" y="16086"/>
                  </a:lnTo>
                  <a:cubicBezTo>
                    <a:pt x="2730" y="16155"/>
                    <a:pt x="2764" y="16189"/>
                    <a:pt x="2798" y="16189"/>
                  </a:cubicBezTo>
                  <a:cubicBezTo>
                    <a:pt x="2867" y="16189"/>
                    <a:pt x="2901" y="16155"/>
                    <a:pt x="2901" y="16086"/>
                  </a:cubicBezTo>
                  <a:lnTo>
                    <a:pt x="2901" y="15984"/>
                  </a:lnTo>
                  <a:cubicBezTo>
                    <a:pt x="2901" y="15950"/>
                    <a:pt x="2867" y="15882"/>
                    <a:pt x="2798" y="15882"/>
                  </a:cubicBezTo>
                  <a:close/>
                  <a:moveTo>
                    <a:pt x="2798" y="16462"/>
                  </a:moveTo>
                  <a:cubicBezTo>
                    <a:pt x="2764" y="16462"/>
                    <a:pt x="2730" y="16496"/>
                    <a:pt x="2730" y="16564"/>
                  </a:cubicBezTo>
                  <a:lnTo>
                    <a:pt x="2730" y="16666"/>
                  </a:lnTo>
                  <a:cubicBezTo>
                    <a:pt x="2730" y="16701"/>
                    <a:pt x="2764" y="16769"/>
                    <a:pt x="2798" y="16769"/>
                  </a:cubicBezTo>
                  <a:cubicBezTo>
                    <a:pt x="2867" y="16769"/>
                    <a:pt x="2901" y="16701"/>
                    <a:pt x="2901" y="16666"/>
                  </a:cubicBezTo>
                  <a:lnTo>
                    <a:pt x="2901" y="16564"/>
                  </a:lnTo>
                  <a:cubicBezTo>
                    <a:pt x="2901" y="16496"/>
                    <a:pt x="2867" y="16462"/>
                    <a:pt x="2798" y="16462"/>
                  </a:cubicBezTo>
                  <a:close/>
                  <a:moveTo>
                    <a:pt x="2798" y="17042"/>
                  </a:moveTo>
                  <a:cubicBezTo>
                    <a:pt x="2764" y="17042"/>
                    <a:pt x="2730" y="17076"/>
                    <a:pt x="2730" y="17110"/>
                  </a:cubicBezTo>
                  <a:lnTo>
                    <a:pt x="2730" y="17246"/>
                  </a:lnTo>
                  <a:cubicBezTo>
                    <a:pt x="2730" y="17281"/>
                    <a:pt x="2764" y="17315"/>
                    <a:pt x="2798" y="17315"/>
                  </a:cubicBezTo>
                  <a:cubicBezTo>
                    <a:pt x="2867" y="17315"/>
                    <a:pt x="2901" y="17281"/>
                    <a:pt x="2901" y="17246"/>
                  </a:cubicBezTo>
                  <a:lnTo>
                    <a:pt x="2901" y="17110"/>
                  </a:lnTo>
                  <a:cubicBezTo>
                    <a:pt x="2901" y="17076"/>
                    <a:pt x="2867" y="17042"/>
                    <a:pt x="2798" y="17042"/>
                  </a:cubicBezTo>
                  <a:close/>
                  <a:moveTo>
                    <a:pt x="2798" y="17622"/>
                  </a:moveTo>
                  <a:cubicBezTo>
                    <a:pt x="2764" y="17622"/>
                    <a:pt x="2730" y="17656"/>
                    <a:pt x="2730" y="17690"/>
                  </a:cubicBezTo>
                  <a:lnTo>
                    <a:pt x="2730" y="17827"/>
                  </a:lnTo>
                  <a:cubicBezTo>
                    <a:pt x="2730" y="17861"/>
                    <a:pt x="2764" y="17895"/>
                    <a:pt x="2798" y="17895"/>
                  </a:cubicBezTo>
                  <a:cubicBezTo>
                    <a:pt x="2867" y="17895"/>
                    <a:pt x="2901" y="17861"/>
                    <a:pt x="2901" y="17827"/>
                  </a:cubicBezTo>
                  <a:lnTo>
                    <a:pt x="2901" y="17690"/>
                  </a:lnTo>
                  <a:cubicBezTo>
                    <a:pt x="2901" y="17656"/>
                    <a:pt x="2867" y="17622"/>
                    <a:pt x="2798" y="17622"/>
                  </a:cubicBezTo>
                  <a:close/>
                  <a:moveTo>
                    <a:pt x="2798" y="18202"/>
                  </a:moveTo>
                  <a:cubicBezTo>
                    <a:pt x="2764" y="18202"/>
                    <a:pt x="2730" y="18236"/>
                    <a:pt x="2730" y="18270"/>
                  </a:cubicBezTo>
                  <a:lnTo>
                    <a:pt x="2730" y="18373"/>
                  </a:lnTo>
                  <a:cubicBezTo>
                    <a:pt x="2730" y="18441"/>
                    <a:pt x="2764" y="18475"/>
                    <a:pt x="2798" y="18475"/>
                  </a:cubicBezTo>
                  <a:cubicBezTo>
                    <a:pt x="2867" y="18475"/>
                    <a:pt x="2901" y="18441"/>
                    <a:pt x="2901" y="18373"/>
                  </a:cubicBezTo>
                  <a:lnTo>
                    <a:pt x="2901" y="18270"/>
                  </a:lnTo>
                  <a:cubicBezTo>
                    <a:pt x="2901" y="18236"/>
                    <a:pt x="2867" y="18202"/>
                    <a:pt x="2798" y="18202"/>
                  </a:cubicBezTo>
                  <a:close/>
                  <a:moveTo>
                    <a:pt x="2798" y="18748"/>
                  </a:moveTo>
                  <a:cubicBezTo>
                    <a:pt x="2764" y="18748"/>
                    <a:pt x="2730" y="18782"/>
                    <a:pt x="2730" y="18850"/>
                  </a:cubicBezTo>
                  <a:lnTo>
                    <a:pt x="2730" y="18953"/>
                  </a:lnTo>
                  <a:cubicBezTo>
                    <a:pt x="2730" y="19021"/>
                    <a:pt x="2764" y="19055"/>
                    <a:pt x="2798" y="19055"/>
                  </a:cubicBezTo>
                  <a:cubicBezTo>
                    <a:pt x="2867" y="19055"/>
                    <a:pt x="2901" y="19021"/>
                    <a:pt x="2901" y="18953"/>
                  </a:cubicBezTo>
                  <a:lnTo>
                    <a:pt x="2901" y="18850"/>
                  </a:lnTo>
                  <a:cubicBezTo>
                    <a:pt x="2901" y="18782"/>
                    <a:pt x="2867" y="18748"/>
                    <a:pt x="2798" y="18748"/>
                  </a:cubicBezTo>
                  <a:close/>
                  <a:moveTo>
                    <a:pt x="2798" y="19328"/>
                  </a:moveTo>
                  <a:cubicBezTo>
                    <a:pt x="2764" y="19328"/>
                    <a:pt x="2730" y="19362"/>
                    <a:pt x="2730" y="19430"/>
                  </a:cubicBezTo>
                  <a:lnTo>
                    <a:pt x="2730" y="19533"/>
                  </a:lnTo>
                  <a:cubicBezTo>
                    <a:pt x="2730" y="19567"/>
                    <a:pt x="2764" y="19601"/>
                    <a:pt x="2798" y="19601"/>
                  </a:cubicBezTo>
                  <a:cubicBezTo>
                    <a:pt x="2867" y="19601"/>
                    <a:pt x="2901" y="19567"/>
                    <a:pt x="2901" y="19533"/>
                  </a:cubicBezTo>
                  <a:lnTo>
                    <a:pt x="2901" y="19430"/>
                  </a:lnTo>
                  <a:cubicBezTo>
                    <a:pt x="2901" y="19362"/>
                    <a:pt x="2867" y="19328"/>
                    <a:pt x="2798" y="19328"/>
                  </a:cubicBezTo>
                  <a:close/>
                  <a:moveTo>
                    <a:pt x="2798" y="19908"/>
                  </a:moveTo>
                  <a:cubicBezTo>
                    <a:pt x="2764" y="19908"/>
                    <a:pt x="2730" y="19942"/>
                    <a:pt x="2730" y="19976"/>
                  </a:cubicBezTo>
                  <a:lnTo>
                    <a:pt x="2730" y="20113"/>
                  </a:lnTo>
                  <a:cubicBezTo>
                    <a:pt x="2730" y="20147"/>
                    <a:pt x="2764" y="20181"/>
                    <a:pt x="2798" y="20181"/>
                  </a:cubicBezTo>
                  <a:cubicBezTo>
                    <a:pt x="2867" y="20181"/>
                    <a:pt x="2901" y="20147"/>
                    <a:pt x="2901" y="20113"/>
                  </a:cubicBezTo>
                  <a:lnTo>
                    <a:pt x="2901" y="19976"/>
                  </a:lnTo>
                  <a:cubicBezTo>
                    <a:pt x="2901" y="19942"/>
                    <a:pt x="2867" y="19908"/>
                    <a:pt x="2798" y="19908"/>
                  </a:cubicBezTo>
                  <a:close/>
                  <a:moveTo>
                    <a:pt x="2798" y="20488"/>
                  </a:moveTo>
                  <a:cubicBezTo>
                    <a:pt x="2764" y="20488"/>
                    <a:pt x="2730" y="20522"/>
                    <a:pt x="2730" y="20556"/>
                  </a:cubicBezTo>
                  <a:lnTo>
                    <a:pt x="2730" y="20693"/>
                  </a:lnTo>
                  <a:cubicBezTo>
                    <a:pt x="2730" y="20727"/>
                    <a:pt x="2764" y="20761"/>
                    <a:pt x="2798" y="20761"/>
                  </a:cubicBezTo>
                  <a:cubicBezTo>
                    <a:pt x="2867" y="20761"/>
                    <a:pt x="2901" y="20727"/>
                    <a:pt x="2901" y="20693"/>
                  </a:cubicBezTo>
                  <a:lnTo>
                    <a:pt x="2901" y="20556"/>
                  </a:lnTo>
                  <a:cubicBezTo>
                    <a:pt x="2901" y="20522"/>
                    <a:pt x="2867" y="20488"/>
                    <a:pt x="2798" y="20488"/>
                  </a:cubicBezTo>
                  <a:close/>
                  <a:moveTo>
                    <a:pt x="2798" y="21034"/>
                  </a:moveTo>
                  <a:cubicBezTo>
                    <a:pt x="2764" y="21034"/>
                    <a:pt x="2730" y="21102"/>
                    <a:pt x="2730" y="21137"/>
                  </a:cubicBezTo>
                  <a:lnTo>
                    <a:pt x="2730" y="21239"/>
                  </a:lnTo>
                  <a:cubicBezTo>
                    <a:pt x="2730" y="21307"/>
                    <a:pt x="2764" y="21341"/>
                    <a:pt x="2798" y="21341"/>
                  </a:cubicBezTo>
                  <a:cubicBezTo>
                    <a:pt x="2867" y="21341"/>
                    <a:pt x="2901" y="21307"/>
                    <a:pt x="2901" y="21239"/>
                  </a:cubicBezTo>
                  <a:lnTo>
                    <a:pt x="2901" y="21137"/>
                  </a:lnTo>
                  <a:cubicBezTo>
                    <a:pt x="2901" y="21102"/>
                    <a:pt x="2867" y="21034"/>
                    <a:pt x="2798" y="21034"/>
                  </a:cubicBezTo>
                  <a:close/>
                  <a:moveTo>
                    <a:pt x="2832" y="21614"/>
                  </a:moveTo>
                  <a:cubicBezTo>
                    <a:pt x="2764" y="21614"/>
                    <a:pt x="2730" y="21648"/>
                    <a:pt x="2730" y="21717"/>
                  </a:cubicBezTo>
                  <a:lnTo>
                    <a:pt x="2730" y="21819"/>
                  </a:lnTo>
                  <a:cubicBezTo>
                    <a:pt x="2730" y="21853"/>
                    <a:pt x="2764" y="21921"/>
                    <a:pt x="2832" y="21921"/>
                  </a:cubicBezTo>
                  <a:cubicBezTo>
                    <a:pt x="2867" y="21921"/>
                    <a:pt x="2901" y="21853"/>
                    <a:pt x="2901" y="21819"/>
                  </a:cubicBezTo>
                  <a:lnTo>
                    <a:pt x="2901" y="21717"/>
                  </a:lnTo>
                  <a:cubicBezTo>
                    <a:pt x="2901" y="21648"/>
                    <a:pt x="2867" y="21614"/>
                    <a:pt x="2832" y="21614"/>
                  </a:cubicBezTo>
                  <a:close/>
                  <a:moveTo>
                    <a:pt x="2832" y="22194"/>
                  </a:moveTo>
                  <a:cubicBezTo>
                    <a:pt x="2764" y="22194"/>
                    <a:pt x="2730" y="22228"/>
                    <a:pt x="2730" y="22263"/>
                  </a:cubicBezTo>
                  <a:lnTo>
                    <a:pt x="2730" y="22399"/>
                  </a:lnTo>
                  <a:cubicBezTo>
                    <a:pt x="2730" y="22433"/>
                    <a:pt x="2764" y="22467"/>
                    <a:pt x="2832" y="22467"/>
                  </a:cubicBezTo>
                  <a:cubicBezTo>
                    <a:pt x="2867" y="22467"/>
                    <a:pt x="2901" y="22433"/>
                    <a:pt x="2901" y="22399"/>
                  </a:cubicBezTo>
                  <a:lnTo>
                    <a:pt x="2901" y="22263"/>
                  </a:lnTo>
                  <a:cubicBezTo>
                    <a:pt x="2901" y="22228"/>
                    <a:pt x="2867" y="22194"/>
                    <a:pt x="2832" y="22194"/>
                  </a:cubicBezTo>
                  <a:close/>
                  <a:moveTo>
                    <a:pt x="2832" y="22774"/>
                  </a:moveTo>
                  <a:cubicBezTo>
                    <a:pt x="2764" y="22774"/>
                    <a:pt x="2730" y="22809"/>
                    <a:pt x="2730" y="22843"/>
                  </a:cubicBezTo>
                  <a:lnTo>
                    <a:pt x="2730" y="22979"/>
                  </a:lnTo>
                  <a:cubicBezTo>
                    <a:pt x="2730" y="23013"/>
                    <a:pt x="2764" y="23047"/>
                    <a:pt x="2832" y="23047"/>
                  </a:cubicBezTo>
                  <a:cubicBezTo>
                    <a:pt x="2867" y="23047"/>
                    <a:pt x="2901" y="23013"/>
                    <a:pt x="2901" y="22979"/>
                  </a:cubicBezTo>
                  <a:lnTo>
                    <a:pt x="2901" y="22843"/>
                  </a:lnTo>
                  <a:cubicBezTo>
                    <a:pt x="2901" y="22809"/>
                    <a:pt x="2867" y="22774"/>
                    <a:pt x="2832" y="22774"/>
                  </a:cubicBezTo>
                  <a:close/>
                  <a:moveTo>
                    <a:pt x="2832" y="23355"/>
                  </a:moveTo>
                  <a:cubicBezTo>
                    <a:pt x="2764" y="23355"/>
                    <a:pt x="2730" y="23389"/>
                    <a:pt x="2730" y="23423"/>
                  </a:cubicBezTo>
                  <a:lnTo>
                    <a:pt x="2730" y="23525"/>
                  </a:lnTo>
                  <a:cubicBezTo>
                    <a:pt x="2730" y="23593"/>
                    <a:pt x="2764" y="23628"/>
                    <a:pt x="2832" y="23628"/>
                  </a:cubicBezTo>
                  <a:cubicBezTo>
                    <a:pt x="2867" y="23628"/>
                    <a:pt x="2901" y="23593"/>
                    <a:pt x="2901" y="23525"/>
                  </a:cubicBezTo>
                  <a:lnTo>
                    <a:pt x="2901" y="23423"/>
                  </a:lnTo>
                  <a:cubicBezTo>
                    <a:pt x="2901" y="23389"/>
                    <a:pt x="2867" y="23355"/>
                    <a:pt x="2832" y="23355"/>
                  </a:cubicBezTo>
                  <a:close/>
                  <a:moveTo>
                    <a:pt x="2832" y="23900"/>
                  </a:moveTo>
                  <a:cubicBezTo>
                    <a:pt x="2764" y="23900"/>
                    <a:pt x="2730" y="23935"/>
                    <a:pt x="2730" y="24003"/>
                  </a:cubicBezTo>
                  <a:lnTo>
                    <a:pt x="2730" y="24105"/>
                  </a:lnTo>
                  <a:cubicBezTo>
                    <a:pt x="2730" y="24173"/>
                    <a:pt x="2764" y="24208"/>
                    <a:pt x="2832" y="24208"/>
                  </a:cubicBezTo>
                  <a:cubicBezTo>
                    <a:pt x="2867" y="24208"/>
                    <a:pt x="2901" y="24173"/>
                    <a:pt x="2901" y="24105"/>
                  </a:cubicBezTo>
                  <a:lnTo>
                    <a:pt x="2901" y="24003"/>
                  </a:lnTo>
                  <a:cubicBezTo>
                    <a:pt x="2901" y="23935"/>
                    <a:pt x="2867" y="23900"/>
                    <a:pt x="2832" y="23900"/>
                  </a:cubicBezTo>
                  <a:close/>
                  <a:moveTo>
                    <a:pt x="2832" y="24481"/>
                  </a:moveTo>
                  <a:cubicBezTo>
                    <a:pt x="2764" y="24481"/>
                    <a:pt x="2730" y="24515"/>
                    <a:pt x="2730" y="24583"/>
                  </a:cubicBezTo>
                  <a:lnTo>
                    <a:pt x="2730" y="24685"/>
                  </a:lnTo>
                  <a:cubicBezTo>
                    <a:pt x="2730" y="24719"/>
                    <a:pt x="2764" y="24754"/>
                    <a:pt x="2832" y="24754"/>
                  </a:cubicBezTo>
                  <a:cubicBezTo>
                    <a:pt x="2867" y="24754"/>
                    <a:pt x="2901" y="24719"/>
                    <a:pt x="2901" y="24685"/>
                  </a:cubicBezTo>
                  <a:lnTo>
                    <a:pt x="2901" y="24583"/>
                  </a:lnTo>
                  <a:cubicBezTo>
                    <a:pt x="2901" y="24515"/>
                    <a:pt x="2867" y="24481"/>
                    <a:pt x="2832" y="24481"/>
                  </a:cubicBezTo>
                  <a:close/>
                  <a:moveTo>
                    <a:pt x="2832" y="25061"/>
                  </a:moveTo>
                  <a:cubicBezTo>
                    <a:pt x="2764" y="25061"/>
                    <a:pt x="2730" y="25095"/>
                    <a:pt x="2730" y="25129"/>
                  </a:cubicBezTo>
                  <a:lnTo>
                    <a:pt x="2730" y="25265"/>
                  </a:lnTo>
                  <a:cubicBezTo>
                    <a:pt x="2730" y="25300"/>
                    <a:pt x="2764" y="25334"/>
                    <a:pt x="2832" y="25334"/>
                  </a:cubicBezTo>
                  <a:cubicBezTo>
                    <a:pt x="2867" y="25334"/>
                    <a:pt x="2901" y="25300"/>
                    <a:pt x="2901" y="25265"/>
                  </a:cubicBezTo>
                  <a:lnTo>
                    <a:pt x="2901" y="25129"/>
                  </a:lnTo>
                  <a:cubicBezTo>
                    <a:pt x="2901" y="25095"/>
                    <a:pt x="2867" y="25061"/>
                    <a:pt x="2832" y="25061"/>
                  </a:cubicBezTo>
                  <a:close/>
                  <a:moveTo>
                    <a:pt x="2832" y="25641"/>
                  </a:moveTo>
                  <a:cubicBezTo>
                    <a:pt x="2764" y="25641"/>
                    <a:pt x="2730" y="25675"/>
                    <a:pt x="2730" y="25709"/>
                  </a:cubicBezTo>
                  <a:lnTo>
                    <a:pt x="2730" y="25811"/>
                  </a:lnTo>
                  <a:cubicBezTo>
                    <a:pt x="2730" y="25880"/>
                    <a:pt x="2764" y="25914"/>
                    <a:pt x="2832" y="25914"/>
                  </a:cubicBezTo>
                  <a:cubicBezTo>
                    <a:pt x="2867" y="25914"/>
                    <a:pt x="2901" y="25880"/>
                    <a:pt x="2901" y="25811"/>
                  </a:cubicBezTo>
                  <a:lnTo>
                    <a:pt x="2901" y="25709"/>
                  </a:lnTo>
                  <a:cubicBezTo>
                    <a:pt x="2901" y="25675"/>
                    <a:pt x="2867" y="25641"/>
                    <a:pt x="2832" y="25641"/>
                  </a:cubicBezTo>
                  <a:close/>
                  <a:moveTo>
                    <a:pt x="2832" y="26187"/>
                  </a:moveTo>
                  <a:cubicBezTo>
                    <a:pt x="2764" y="26187"/>
                    <a:pt x="2730" y="26255"/>
                    <a:pt x="2730" y="26289"/>
                  </a:cubicBezTo>
                  <a:lnTo>
                    <a:pt x="2730" y="26391"/>
                  </a:lnTo>
                  <a:cubicBezTo>
                    <a:pt x="2730" y="26460"/>
                    <a:pt x="2764" y="26494"/>
                    <a:pt x="2832" y="26494"/>
                  </a:cubicBezTo>
                  <a:cubicBezTo>
                    <a:pt x="2867" y="26494"/>
                    <a:pt x="2901" y="26460"/>
                    <a:pt x="2901" y="26391"/>
                  </a:cubicBezTo>
                  <a:lnTo>
                    <a:pt x="2901" y="26289"/>
                  </a:lnTo>
                  <a:cubicBezTo>
                    <a:pt x="2901" y="26255"/>
                    <a:pt x="2867" y="26187"/>
                    <a:pt x="2832" y="26187"/>
                  </a:cubicBezTo>
                  <a:close/>
                  <a:moveTo>
                    <a:pt x="2832" y="26767"/>
                  </a:moveTo>
                  <a:cubicBezTo>
                    <a:pt x="2764" y="26767"/>
                    <a:pt x="2730" y="26801"/>
                    <a:pt x="2730" y="26869"/>
                  </a:cubicBezTo>
                  <a:lnTo>
                    <a:pt x="2730" y="26972"/>
                  </a:lnTo>
                  <a:cubicBezTo>
                    <a:pt x="2730" y="27006"/>
                    <a:pt x="2764" y="27074"/>
                    <a:pt x="2832" y="27074"/>
                  </a:cubicBezTo>
                  <a:cubicBezTo>
                    <a:pt x="2867" y="27074"/>
                    <a:pt x="2901" y="27006"/>
                    <a:pt x="2901" y="26972"/>
                  </a:cubicBezTo>
                  <a:lnTo>
                    <a:pt x="2901" y="26869"/>
                  </a:lnTo>
                  <a:cubicBezTo>
                    <a:pt x="2901" y="26801"/>
                    <a:pt x="2867" y="26767"/>
                    <a:pt x="2832" y="26767"/>
                  </a:cubicBezTo>
                  <a:close/>
                  <a:moveTo>
                    <a:pt x="2832" y="27347"/>
                  </a:moveTo>
                  <a:cubicBezTo>
                    <a:pt x="2764" y="27347"/>
                    <a:pt x="2730" y="27381"/>
                    <a:pt x="2730" y="27415"/>
                  </a:cubicBezTo>
                  <a:lnTo>
                    <a:pt x="2730" y="27552"/>
                  </a:lnTo>
                  <a:cubicBezTo>
                    <a:pt x="2730" y="27586"/>
                    <a:pt x="2764" y="27620"/>
                    <a:pt x="2832" y="27620"/>
                  </a:cubicBezTo>
                  <a:cubicBezTo>
                    <a:pt x="2867" y="27620"/>
                    <a:pt x="2901" y="27586"/>
                    <a:pt x="2901" y="27552"/>
                  </a:cubicBezTo>
                  <a:lnTo>
                    <a:pt x="2901" y="27415"/>
                  </a:lnTo>
                  <a:cubicBezTo>
                    <a:pt x="2901" y="27381"/>
                    <a:pt x="2867" y="27347"/>
                    <a:pt x="2832" y="27347"/>
                  </a:cubicBezTo>
                  <a:close/>
                  <a:moveTo>
                    <a:pt x="2832" y="27927"/>
                  </a:moveTo>
                  <a:cubicBezTo>
                    <a:pt x="2764" y="27927"/>
                    <a:pt x="2730" y="27961"/>
                    <a:pt x="2730" y="27995"/>
                  </a:cubicBezTo>
                  <a:lnTo>
                    <a:pt x="2730" y="28132"/>
                  </a:lnTo>
                  <a:cubicBezTo>
                    <a:pt x="2730" y="28166"/>
                    <a:pt x="2764" y="28200"/>
                    <a:pt x="2832" y="28200"/>
                  </a:cubicBezTo>
                  <a:cubicBezTo>
                    <a:pt x="2867" y="28200"/>
                    <a:pt x="2901" y="28166"/>
                    <a:pt x="2901" y="28132"/>
                  </a:cubicBezTo>
                  <a:lnTo>
                    <a:pt x="2901" y="27995"/>
                  </a:lnTo>
                  <a:cubicBezTo>
                    <a:pt x="2901" y="27961"/>
                    <a:pt x="2867" y="27927"/>
                    <a:pt x="2832" y="27927"/>
                  </a:cubicBezTo>
                  <a:close/>
                  <a:moveTo>
                    <a:pt x="2832" y="28507"/>
                  </a:moveTo>
                  <a:cubicBezTo>
                    <a:pt x="2764" y="28507"/>
                    <a:pt x="2730" y="28541"/>
                    <a:pt x="2730" y="28575"/>
                  </a:cubicBezTo>
                  <a:lnTo>
                    <a:pt x="2730" y="28678"/>
                  </a:lnTo>
                  <a:cubicBezTo>
                    <a:pt x="2730" y="28746"/>
                    <a:pt x="2764" y="28780"/>
                    <a:pt x="2832" y="28780"/>
                  </a:cubicBezTo>
                  <a:cubicBezTo>
                    <a:pt x="2867" y="28780"/>
                    <a:pt x="2901" y="28746"/>
                    <a:pt x="2901" y="28678"/>
                  </a:cubicBezTo>
                  <a:lnTo>
                    <a:pt x="2901" y="28575"/>
                  </a:lnTo>
                  <a:cubicBezTo>
                    <a:pt x="2901" y="28541"/>
                    <a:pt x="2867" y="28507"/>
                    <a:pt x="2832" y="28507"/>
                  </a:cubicBezTo>
                  <a:close/>
                  <a:moveTo>
                    <a:pt x="2832" y="29053"/>
                  </a:moveTo>
                  <a:cubicBezTo>
                    <a:pt x="2764" y="29053"/>
                    <a:pt x="2730" y="29087"/>
                    <a:pt x="2730" y="29155"/>
                  </a:cubicBezTo>
                  <a:lnTo>
                    <a:pt x="2730" y="29258"/>
                  </a:lnTo>
                  <a:cubicBezTo>
                    <a:pt x="2730" y="29326"/>
                    <a:pt x="2764" y="29360"/>
                    <a:pt x="2832" y="29360"/>
                  </a:cubicBezTo>
                  <a:cubicBezTo>
                    <a:pt x="2867" y="29360"/>
                    <a:pt x="2901" y="29326"/>
                    <a:pt x="2901" y="29258"/>
                  </a:cubicBezTo>
                  <a:lnTo>
                    <a:pt x="2901" y="29155"/>
                  </a:lnTo>
                  <a:cubicBezTo>
                    <a:pt x="2901" y="29087"/>
                    <a:pt x="2867" y="29053"/>
                    <a:pt x="2832" y="29053"/>
                  </a:cubicBezTo>
                  <a:close/>
                  <a:moveTo>
                    <a:pt x="2832" y="29633"/>
                  </a:moveTo>
                  <a:cubicBezTo>
                    <a:pt x="2764" y="29633"/>
                    <a:pt x="2730" y="29667"/>
                    <a:pt x="2730" y="29736"/>
                  </a:cubicBezTo>
                  <a:lnTo>
                    <a:pt x="2730" y="29838"/>
                  </a:lnTo>
                  <a:cubicBezTo>
                    <a:pt x="2730" y="29872"/>
                    <a:pt x="2764" y="29906"/>
                    <a:pt x="2832" y="29906"/>
                  </a:cubicBezTo>
                  <a:cubicBezTo>
                    <a:pt x="2867" y="29906"/>
                    <a:pt x="2901" y="29872"/>
                    <a:pt x="2901" y="29838"/>
                  </a:cubicBezTo>
                  <a:lnTo>
                    <a:pt x="2901" y="29736"/>
                  </a:lnTo>
                  <a:cubicBezTo>
                    <a:pt x="2901" y="29667"/>
                    <a:pt x="2867" y="29633"/>
                    <a:pt x="2832" y="29633"/>
                  </a:cubicBezTo>
                  <a:close/>
                  <a:moveTo>
                    <a:pt x="2832" y="30213"/>
                  </a:moveTo>
                  <a:cubicBezTo>
                    <a:pt x="2764" y="30213"/>
                    <a:pt x="2730" y="30247"/>
                    <a:pt x="2730" y="30282"/>
                  </a:cubicBezTo>
                  <a:lnTo>
                    <a:pt x="2730" y="30418"/>
                  </a:lnTo>
                  <a:cubicBezTo>
                    <a:pt x="2730" y="30452"/>
                    <a:pt x="2764" y="30486"/>
                    <a:pt x="2832" y="30486"/>
                  </a:cubicBezTo>
                  <a:cubicBezTo>
                    <a:pt x="2867" y="30486"/>
                    <a:pt x="2901" y="30452"/>
                    <a:pt x="2901" y="30418"/>
                  </a:cubicBezTo>
                  <a:lnTo>
                    <a:pt x="2901" y="30282"/>
                  </a:lnTo>
                  <a:cubicBezTo>
                    <a:pt x="2901" y="30247"/>
                    <a:pt x="2867" y="30213"/>
                    <a:pt x="2832" y="30213"/>
                  </a:cubicBezTo>
                  <a:close/>
                  <a:moveTo>
                    <a:pt x="2832" y="30793"/>
                  </a:moveTo>
                  <a:cubicBezTo>
                    <a:pt x="2764" y="30793"/>
                    <a:pt x="2730" y="30827"/>
                    <a:pt x="2730" y="30862"/>
                  </a:cubicBezTo>
                  <a:lnTo>
                    <a:pt x="2730" y="30964"/>
                  </a:lnTo>
                  <a:cubicBezTo>
                    <a:pt x="2730" y="31032"/>
                    <a:pt x="2764" y="31066"/>
                    <a:pt x="2832" y="31066"/>
                  </a:cubicBezTo>
                  <a:cubicBezTo>
                    <a:pt x="2867" y="31066"/>
                    <a:pt x="2901" y="31032"/>
                    <a:pt x="2901" y="30964"/>
                  </a:cubicBezTo>
                  <a:lnTo>
                    <a:pt x="2901" y="30862"/>
                  </a:lnTo>
                  <a:cubicBezTo>
                    <a:pt x="2901" y="30827"/>
                    <a:pt x="2867" y="30793"/>
                    <a:pt x="2832" y="30793"/>
                  </a:cubicBezTo>
                  <a:close/>
                  <a:moveTo>
                    <a:pt x="2832" y="31339"/>
                  </a:moveTo>
                  <a:cubicBezTo>
                    <a:pt x="2764" y="31339"/>
                    <a:pt x="2730" y="31408"/>
                    <a:pt x="2730" y="31442"/>
                  </a:cubicBezTo>
                  <a:lnTo>
                    <a:pt x="2730" y="31544"/>
                  </a:lnTo>
                  <a:cubicBezTo>
                    <a:pt x="2730" y="31612"/>
                    <a:pt x="2764" y="31646"/>
                    <a:pt x="2832" y="31646"/>
                  </a:cubicBezTo>
                  <a:cubicBezTo>
                    <a:pt x="2867" y="31646"/>
                    <a:pt x="2901" y="31612"/>
                    <a:pt x="2901" y="31544"/>
                  </a:cubicBezTo>
                  <a:lnTo>
                    <a:pt x="2901" y="31442"/>
                  </a:lnTo>
                  <a:cubicBezTo>
                    <a:pt x="2901" y="31408"/>
                    <a:pt x="2867" y="31339"/>
                    <a:pt x="2832" y="31339"/>
                  </a:cubicBezTo>
                  <a:close/>
                  <a:moveTo>
                    <a:pt x="2832" y="31919"/>
                  </a:moveTo>
                  <a:cubicBezTo>
                    <a:pt x="2764" y="31919"/>
                    <a:pt x="2730" y="31954"/>
                    <a:pt x="2730" y="32022"/>
                  </a:cubicBezTo>
                  <a:lnTo>
                    <a:pt x="2730" y="32124"/>
                  </a:lnTo>
                  <a:cubicBezTo>
                    <a:pt x="2730" y="32158"/>
                    <a:pt x="2764" y="32227"/>
                    <a:pt x="2832" y="32227"/>
                  </a:cubicBezTo>
                  <a:cubicBezTo>
                    <a:pt x="2867" y="32227"/>
                    <a:pt x="2901" y="32158"/>
                    <a:pt x="2901" y="32124"/>
                  </a:cubicBezTo>
                  <a:lnTo>
                    <a:pt x="2901" y="32022"/>
                  </a:lnTo>
                  <a:cubicBezTo>
                    <a:pt x="2901" y="31954"/>
                    <a:pt x="2867" y="31919"/>
                    <a:pt x="2832" y="31919"/>
                  </a:cubicBezTo>
                  <a:close/>
                  <a:moveTo>
                    <a:pt x="2832" y="32500"/>
                  </a:moveTo>
                  <a:cubicBezTo>
                    <a:pt x="2764" y="32500"/>
                    <a:pt x="2730" y="32534"/>
                    <a:pt x="2730" y="32568"/>
                  </a:cubicBezTo>
                  <a:lnTo>
                    <a:pt x="2730" y="32704"/>
                  </a:lnTo>
                  <a:cubicBezTo>
                    <a:pt x="2730" y="32738"/>
                    <a:pt x="2764" y="32773"/>
                    <a:pt x="2832" y="32773"/>
                  </a:cubicBezTo>
                  <a:cubicBezTo>
                    <a:pt x="2867" y="32773"/>
                    <a:pt x="2901" y="32738"/>
                    <a:pt x="2901" y="32704"/>
                  </a:cubicBezTo>
                  <a:lnTo>
                    <a:pt x="2901" y="32568"/>
                  </a:lnTo>
                  <a:cubicBezTo>
                    <a:pt x="2901" y="32534"/>
                    <a:pt x="2867" y="32500"/>
                    <a:pt x="2832" y="32500"/>
                  </a:cubicBezTo>
                  <a:close/>
                  <a:moveTo>
                    <a:pt x="2832" y="33080"/>
                  </a:moveTo>
                  <a:cubicBezTo>
                    <a:pt x="2764" y="33080"/>
                    <a:pt x="2730" y="33114"/>
                    <a:pt x="2730" y="33148"/>
                  </a:cubicBezTo>
                  <a:lnTo>
                    <a:pt x="2730" y="33284"/>
                  </a:lnTo>
                  <a:cubicBezTo>
                    <a:pt x="2730" y="33318"/>
                    <a:pt x="2764" y="33353"/>
                    <a:pt x="2832" y="33353"/>
                  </a:cubicBezTo>
                  <a:cubicBezTo>
                    <a:pt x="2867" y="33353"/>
                    <a:pt x="2901" y="33318"/>
                    <a:pt x="2901" y="33284"/>
                  </a:cubicBezTo>
                  <a:lnTo>
                    <a:pt x="2901" y="33148"/>
                  </a:lnTo>
                  <a:cubicBezTo>
                    <a:pt x="2901" y="33114"/>
                    <a:pt x="2867" y="33080"/>
                    <a:pt x="2832" y="33080"/>
                  </a:cubicBezTo>
                  <a:close/>
                  <a:moveTo>
                    <a:pt x="2832" y="33660"/>
                  </a:moveTo>
                  <a:cubicBezTo>
                    <a:pt x="2764" y="33660"/>
                    <a:pt x="2730" y="33694"/>
                    <a:pt x="2730" y="33728"/>
                  </a:cubicBezTo>
                  <a:lnTo>
                    <a:pt x="2730" y="33830"/>
                  </a:lnTo>
                  <a:cubicBezTo>
                    <a:pt x="2730" y="33899"/>
                    <a:pt x="2764" y="33933"/>
                    <a:pt x="2832" y="33933"/>
                  </a:cubicBezTo>
                  <a:cubicBezTo>
                    <a:pt x="2867" y="33933"/>
                    <a:pt x="2901" y="33899"/>
                    <a:pt x="2901" y="33830"/>
                  </a:cubicBezTo>
                  <a:lnTo>
                    <a:pt x="2901" y="33728"/>
                  </a:lnTo>
                  <a:cubicBezTo>
                    <a:pt x="2901" y="33694"/>
                    <a:pt x="2867" y="33660"/>
                    <a:pt x="2832" y="33660"/>
                  </a:cubicBezTo>
                  <a:close/>
                  <a:moveTo>
                    <a:pt x="2832" y="34206"/>
                  </a:moveTo>
                  <a:cubicBezTo>
                    <a:pt x="2764" y="34206"/>
                    <a:pt x="2730" y="34240"/>
                    <a:pt x="2730" y="34308"/>
                  </a:cubicBezTo>
                  <a:lnTo>
                    <a:pt x="2730" y="34410"/>
                  </a:lnTo>
                  <a:cubicBezTo>
                    <a:pt x="2730" y="34479"/>
                    <a:pt x="2764" y="34513"/>
                    <a:pt x="2832" y="34513"/>
                  </a:cubicBezTo>
                  <a:cubicBezTo>
                    <a:pt x="2867" y="34513"/>
                    <a:pt x="2901" y="34479"/>
                    <a:pt x="2901" y="34410"/>
                  </a:cubicBezTo>
                  <a:lnTo>
                    <a:pt x="2901" y="34308"/>
                  </a:lnTo>
                  <a:cubicBezTo>
                    <a:pt x="2901" y="34240"/>
                    <a:pt x="2867" y="34206"/>
                    <a:pt x="2832" y="34206"/>
                  </a:cubicBezTo>
                  <a:close/>
                  <a:moveTo>
                    <a:pt x="2832" y="34786"/>
                  </a:moveTo>
                  <a:cubicBezTo>
                    <a:pt x="2764" y="34786"/>
                    <a:pt x="2730" y="34820"/>
                    <a:pt x="2730" y="34888"/>
                  </a:cubicBezTo>
                  <a:lnTo>
                    <a:pt x="2730" y="34991"/>
                  </a:lnTo>
                  <a:cubicBezTo>
                    <a:pt x="2730" y="35025"/>
                    <a:pt x="2764" y="35059"/>
                    <a:pt x="2832" y="35059"/>
                  </a:cubicBezTo>
                  <a:cubicBezTo>
                    <a:pt x="2867" y="35059"/>
                    <a:pt x="2901" y="35025"/>
                    <a:pt x="2901" y="34991"/>
                  </a:cubicBezTo>
                  <a:lnTo>
                    <a:pt x="2901" y="34888"/>
                  </a:lnTo>
                  <a:cubicBezTo>
                    <a:pt x="2901" y="34820"/>
                    <a:pt x="2867" y="34786"/>
                    <a:pt x="2832" y="34786"/>
                  </a:cubicBezTo>
                  <a:close/>
                  <a:moveTo>
                    <a:pt x="2832" y="35366"/>
                  </a:moveTo>
                  <a:cubicBezTo>
                    <a:pt x="2764" y="35366"/>
                    <a:pt x="2730" y="35400"/>
                    <a:pt x="2730" y="35434"/>
                  </a:cubicBezTo>
                  <a:lnTo>
                    <a:pt x="2730" y="35571"/>
                  </a:lnTo>
                  <a:cubicBezTo>
                    <a:pt x="2730" y="35605"/>
                    <a:pt x="2764" y="35639"/>
                    <a:pt x="2832" y="35639"/>
                  </a:cubicBezTo>
                  <a:cubicBezTo>
                    <a:pt x="2867" y="35639"/>
                    <a:pt x="2901" y="35605"/>
                    <a:pt x="2901" y="35571"/>
                  </a:cubicBezTo>
                  <a:lnTo>
                    <a:pt x="2901" y="35434"/>
                  </a:lnTo>
                  <a:cubicBezTo>
                    <a:pt x="2901" y="35400"/>
                    <a:pt x="2867" y="35366"/>
                    <a:pt x="2832" y="35366"/>
                  </a:cubicBezTo>
                  <a:close/>
                  <a:moveTo>
                    <a:pt x="2832" y="35946"/>
                  </a:moveTo>
                  <a:cubicBezTo>
                    <a:pt x="2764" y="35946"/>
                    <a:pt x="2730" y="35980"/>
                    <a:pt x="2730" y="36014"/>
                  </a:cubicBezTo>
                  <a:lnTo>
                    <a:pt x="2730" y="36117"/>
                  </a:lnTo>
                  <a:cubicBezTo>
                    <a:pt x="2730" y="36185"/>
                    <a:pt x="2764" y="36219"/>
                    <a:pt x="2832" y="36219"/>
                  </a:cubicBezTo>
                  <a:cubicBezTo>
                    <a:pt x="2867" y="36219"/>
                    <a:pt x="2901" y="36185"/>
                    <a:pt x="2901" y="36117"/>
                  </a:cubicBezTo>
                  <a:lnTo>
                    <a:pt x="2901" y="36014"/>
                  </a:lnTo>
                  <a:cubicBezTo>
                    <a:pt x="2901" y="35980"/>
                    <a:pt x="2867" y="35946"/>
                    <a:pt x="2832" y="35946"/>
                  </a:cubicBezTo>
                  <a:close/>
                  <a:moveTo>
                    <a:pt x="2832" y="36492"/>
                  </a:moveTo>
                  <a:cubicBezTo>
                    <a:pt x="2764" y="36492"/>
                    <a:pt x="2730" y="36560"/>
                    <a:pt x="2730" y="36594"/>
                  </a:cubicBezTo>
                  <a:lnTo>
                    <a:pt x="2730" y="36697"/>
                  </a:lnTo>
                  <a:cubicBezTo>
                    <a:pt x="2730" y="36765"/>
                    <a:pt x="2764" y="36799"/>
                    <a:pt x="2832" y="36799"/>
                  </a:cubicBezTo>
                  <a:cubicBezTo>
                    <a:pt x="2867" y="36799"/>
                    <a:pt x="2901" y="36765"/>
                    <a:pt x="2901" y="36697"/>
                  </a:cubicBezTo>
                  <a:lnTo>
                    <a:pt x="2901" y="36594"/>
                  </a:lnTo>
                  <a:cubicBezTo>
                    <a:pt x="2901" y="36560"/>
                    <a:pt x="2867" y="36492"/>
                    <a:pt x="2832" y="36492"/>
                  </a:cubicBezTo>
                  <a:close/>
                  <a:moveTo>
                    <a:pt x="2832" y="37072"/>
                  </a:moveTo>
                  <a:cubicBezTo>
                    <a:pt x="2764" y="37072"/>
                    <a:pt x="2730" y="37106"/>
                    <a:pt x="2730" y="37174"/>
                  </a:cubicBezTo>
                  <a:lnTo>
                    <a:pt x="2730" y="37277"/>
                  </a:lnTo>
                  <a:cubicBezTo>
                    <a:pt x="2730" y="37311"/>
                    <a:pt x="2764" y="37379"/>
                    <a:pt x="2832" y="37379"/>
                  </a:cubicBezTo>
                  <a:cubicBezTo>
                    <a:pt x="2867" y="37379"/>
                    <a:pt x="2901" y="37311"/>
                    <a:pt x="2901" y="37277"/>
                  </a:cubicBezTo>
                  <a:lnTo>
                    <a:pt x="2901" y="37174"/>
                  </a:lnTo>
                  <a:cubicBezTo>
                    <a:pt x="2901" y="37106"/>
                    <a:pt x="2867" y="37072"/>
                    <a:pt x="2832" y="37072"/>
                  </a:cubicBezTo>
                  <a:close/>
                  <a:moveTo>
                    <a:pt x="2832" y="37652"/>
                  </a:moveTo>
                  <a:cubicBezTo>
                    <a:pt x="2764" y="37652"/>
                    <a:pt x="2730" y="37686"/>
                    <a:pt x="2730" y="37720"/>
                  </a:cubicBezTo>
                  <a:lnTo>
                    <a:pt x="2730" y="37857"/>
                  </a:lnTo>
                  <a:cubicBezTo>
                    <a:pt x="2730" y="37891"/>
                    <a:pt x="2764" y="37925"/>
                    <a:pt x="2832" y="37925"/>
                  </a:cubicBezTo>
                  <a:cubicBezTo>
                    <a:pt x="2867" y="37925"/>
                    <a:pt x="2901" y="37891"/>
                    <a:pt x="2901" y="37857"/>
                  </a:cubicBezTo>
                  <a:lnTo>
                    <a:pt x="2901" y="37720"/>
                  </a:lnTo>
                  <a:cubicBezTo>
                    <a:pt x="2901" y="37686"/>
                    <a:pt x="2867" y="37652"/>
                    <a:pt x="2832" y="37652"/>
                  </a:cubicBezTo>
                  <a:close/>
                  <a:moveTo>
                    <a:pt x="2832" y="38232"/>
                  </a:moveTo>
                  <a:cubicBezTo>
                    <a:pt x="2798" y="38232"/>
                    <a:pt x="2730" y="38266"/>
                    <a:pt x="2730" y="38300"/>
                  </a:cubicBezTo>
                  <a:lnTo>
                    <a:pt x="2730" y="38437"/>
                  </a:lnTo>
                  <a:cubicBezTo>
                    <a:pt x="2730" y="38471"/>
                    <a:pt x="2798" y="38505"/>
                    <a:pt x="2832" y="38505"/>
                  </a:cubicBezTo>
                  <a:cubicBezTo>
                    <a:pt x="2867" y="38505"/>
                    <a:pt x="2901" y="38471"/>
                    <a:pt x="2901" y="38437"/>
                  </a:cubicBezTo>
                  <a:lnTo>
                    <a:pt x="2901" y="38300"/>
                  </a:lnTo>
                  <a:cubicBezTo>
                    <a:pt x="2901" y="38266"/>
                    <a:pt x="2867" y="38232"/>
                    <a:pt x="2832" y="38232"/>
                  </a:cubicBezTo>
                  <a:close/>
                  <a:moveTo>
                    <a:pt x="2832" y="38778"/>
                  </a:moveTo>
                  <a:cubicBezTo>
                    <a:pt x="2798" y="38778"/>
                    <a:pt x="2730" y="38846"/>
                    <a:pt x="2730" y="38881"/>
                  </a:cubicBezTo>
                  <a:lnTo>
                    <a:pt x="2730" y="38983"/>
                  </a:lnTo>
                  <a:cubicBezTo>
                    <a:pt x="2730" y="39051"/>
                    <a:pt x="2798" y="39085"/>
                    <a:pt x="2832" y="39085"/>
                  </a:cubicBezTo>
                  <a:cubicBezTo>
                    <a:pt x="2867" y="39085"/>
                    <a:pt x="2901" y="39051"/>
                    <a:pt x="2901" y="38983"/>
                  </a:cubicBezTo>
                  <a:lnTo>
                    <a:pt x="2901" y="38881"/>
                  </a:lnTo>
                  <a:cubicBezTo>
                    <a:pt x="2901" y="38846"/>
                    <a:pt x="2867" y="38778"/>
                    <a:pt x="2832" y="38778"/>
                  </a:cubicBezTo>
                  <a:close/>
                  <a:moveTo>
                    <a:pt x="2832" y="39358"/>
                  </a:moveTo>
                  <a:cubicBezTo>
                    <a:pt x="2798" y="39358"/>
                    <a:pt x="2730" y="39392"/>
                    <a:pt x="2730" y="39461"/>
                  </a:cubicBezTo>
                  <a:lnTo>
                    <a:pt x="2730" y="39563"/>
                  </a:lnTo>
                  <a:cubicBezTo>
                    <a:pt x="2730" y="39631"/>
                    <a:pt x="2798" y="39665"/>
                    <a:pt x="2832" y="39665"/>
                  </a:cubicBezTo>
                  <a:cubicBezTo>
                    <a:pt x="2867" y="39665"/>
                    <a:pt x="2901" y="39631"/>
                    <a:pt x="2901" y="39563"/>
                  </a:cubicBezTo>
                  <a:lnTo>
                    <a:pt x="2901" y="39461"/>
                  </a:lnTo>
                  <a:cubicBezTo>
                    <a:pt x="2901" y="39392"/>
                    <a:pt x="2867" y="39358"/>
                    <a:pt x="2832" y="39358"/>
                  </a:cubicBezTo>
                  <a:close/>
                  <a:moveTo>
                    <a:pt x="2832" y="39938"/>
                  </a:moveTo>
                  <a:cubicBezTo>
                    <a:pt x="2798" y="39938"/>
                    <a:pt x="2730" y="39972"/>
                    <a:pt x="2730" y="40041"/>
                  </a:cubicBezTo>
                  <a:lnTo>
                    <a:pt x="2730" y="40143"/>
                  </a:lnTo>
                  <a:cubicBezTo>
                    <a:pt x="2730" y="40177"/>
                    <a:pt x="2798" y="40211"/>
                    <a:pt x="2832" y="40211"/>
                  </a:cubicBezTo>
                  <a:cubicBezTo>
                    <a:pt x="2867" y="40211"/>
                    <a:pt x="2901" y="40177"/>
                    <a:pt x="2901" y="40143"/>
                  </a:cubicBezTo>
                  <a:lnTo>
                    <a:pt x="2901" y="40041"/>
                  </a:lnTo>
                  <a:cubicBezTo>
                    <a:pt x="2901" y="39972"/>
                    <a:pt x="2867" y="39938"/>
                    <a:pt x="2832" y="39938"/>
                  </a:cubicBezTo>
                  <a:close/>
                  <a:moveTo>
                    <a:pt x="2832" y="40518"/>
                  </a:moveTo>
                  <a:cubicBezTo>
                    <a:pt x="2798" y="40518"/>
                    <a:pt x="2730" y="40553"/>
                    <a:pt x="2730" y="40587"/>
                  </a:cubicBezTo>
                  <a:lnTo>
                    <a:pt x="2730" y="40723"/>
                  </a:lnTo>
                  <a:cubicBezTo>
                    <a:pt x="2730" y="40757"/>
                    <a:pt x="2798" y="40791"/>
                    <a:pt x="2832" y="40791"/>
                  </a:cubicBezTo>
                  <a:cubicBezTo>
                    <a:pt x="2867" y="40791"/>
                    <a:pt x="2901" y="40757"/>
                    <a:pt x="2901" y="40723"/>
                  </a:cubicBezTo>
                  <a:lnTo>
                    <a:pt x="2901" y="40587"/>
                  </a:lnTo>
                  <a:cubicBezTo>
                    <a:pt x="2901" y="40553"/>
                    <a:pt x="2867" y="40518"/>
                    <a:pt x="2832" y="40518"/>
                  </a:cubicBezTo>
                  <a:close/>
                  <a:moveTo>
                    <a:pt x="2832" y="41099"/>
                  </a:moveTo>
                  <a:cubicBezTo>
                    <a:pt x="2798" y="41099"/>
                    <a:pt x="2730" y="41133"/>
                    <a:pt x="2730" y="41167"/>
                  </a:cubicBezTo>
                  <a:lnTo>
                    <a:pt x="2730" y="41269"/>
                  </a:lnTo>
                  <a:cubicBezTo>
                    <a:pt x="2730" y="41337"/>
                    <a:pt x="2798" y="41372"/>
                    <a:pt x="2832" y="41372"/>
                  </a:cubicBezTo>
                  <a:cubicBezTo>
                    <a:pt x="2867" y="41372"/>
                    <a:pt x="2901" y="41337"/>
                    <a:pt x="2901" y="41269"/>
                  </a:cubicBezTo>
                  <a:lnTo>
                    <a:pt x="2901" y="41167"/>
                  </a:lnTo>
                  <a:cubicBezTo>
                    <a:pt x="2901" y="41133"/>
                    <a:pt x="2867" y="41099"/>
                    <a:pt x="2832" y="41099"/>
                  </a:cubicBezTo>
                  <a:close/>
                  <a:moveTo>
                    <a:pt x="2832" y="41645"/>
                  </a:moveTo>
                  <a:cubicBezTo>
                    <a:pt x="2798" y="41645"/>
                    <a:pt x="2730" y="41713"/>
                    <a:pt x="2730" y="41747"/>
                  </a:cubicBezTo>
                  <a:lnTo>
                    <a:pt x="2730" y="41849"/>
                  </a:lnTo>
                  <a:cubicBezTo>
                    <a:pt x="2730" y="41917"/>
                    <a:pt x="2798" y="41952"/>
                    <a:pt x="2832" y="41952"/>
                  </a:cubicBezTo>
                  <a:cubicBezTo>
                    <a:pt x="2867" y="41952"/>
                    <a:pt x="2901" y="41917"/>
                    <a:pt x="2901" y="41849"/>
                  </a:cubicBezTo>
                  <a:lnTo>
                    <a:pt x="2901" y="41747"/>
                  </a:lnTo>
                  <a:cubicBezTo>
                    <a:pt x="2901" y="41679"/>
                    <a:pt x="2867" y="41645"/>
                    <a:pt x="2832" y="41645"/>
                  </a:cubicBezTo>
                  <a:close/>
                  <a:moveTo>
                    <a:pt x="2832" y="42225"/>
                  </a:moveTo>
                  <a:cubicBezTo>
                    <a:pt x="2798" y="42225"/>
                    <a:pt x="2730" y="42259"/>
                    <a:pt x="2730" y="42327"/>
                  </a:cubicBezTo>
                  <a:lnTo>
                    <a:pt x="2730" y="42429"/>
                  </a:lnTo>
                  <a:cubicBezTo>
                    <a:pt x="2730" y="42463"/>
                    <a:pt x="2798" y="42532"/>
                    <a:pt x="2832" y="42532"/>
                  </a:cubicBezTo>
                  <a:cubicBezTo>
                    <a:pt x="2867" y="42532"/>
                    <a:pt x="2935" y="42463"/>
                    <a:pt x="2935" y="42429"/>
                  </a:cubicBezTo>
                  <a:lnTo>
                    <a:pt x="2935" y="42327"/>
                  </a:lnTo>
                  <a:cubicBezTo>
                    <a:pt x="2935" y="42259"/>
                    <a:pt x="2867" y="42225"/>
                    <a:pt x="2832" y="42225"/>
                  </a:cubicBezTo>
                  <a:close/>
                  <a:moveTo>
                    <a:pt x="2832" y="42805"/>
                  </a:moveTo>
                  <a:cubicBezTo>
                    <a:pt x="2798" y="42805"/>
                    <a:pt x="2730" y="42839"/>
                    <a:pt x="2730" y="42873"/>
                  </a:cubicBezTo>
                  <a:lnTo>
                    <a:pt x="2730" y="43009"/>
                  </a:lnTo>
                  <a:cubicBezTo>
                    <a:pt x="2730" y="43044"/>
                    <a:pt x="2798" y="43078"/>
                    <a:pt x="2832" y="43078"/>
                  </a:cubicBezTo>
                  <a:cubicBezTo>
                    <a:pt x="2867" y="43078"/>
                    <a:pt x="2935" y="43044"/>
                    <a:pt x="2935" y="43009"/>
                  </a:cubicBezTo>
                  <a:lnTo>
                    <a:pt x="2935" y="42873"/>
                  </a:lnTo>
                  <a:cubicBezTo>
                    <a:pt x="2935" y="42839"/>
                    <a:pt x="2867" y="42805"/>
                    <a:pt x="2832" y="42805"/>
                  </a:cubicBezTo>
                  <a:close/>
                  <a:moveTo>
                    <a:pt x="2832" y="43385"/>
                  </a:moveTo>
                  <a:cubicBezTo>
                    <a:pt x="2798" y="43385"/>
                    <a:pt x="2764" y="43419"/>
                    <a:pt x="2764" y="43453"/>
                  </a:cubicBezTo>
                  <a:lnTo>
                    <a:pt x="2764" y="43590"/>
                  </a:lnTo>
                  <a:cubicBezTo>
                    <a:pt x="2764" y="43624"/>
                    <a:pt x="2798" y="43658"/>
                    <a:pt x="2832" y="43658"/>
                  </a:cubicBezTo>
                  <a:cubicBezTo>
                    <a:pt x="2867" y="43658"/>
                    <a:pt x="2935" y="43624"/>
                    <a:pt x="2935" y="43590"/>
                  </a:cubicBezTo>
                  <a:lnTo>
                    <a:pt x="2935" y="43453"/>
                  </a:lnTo>
                  <a:cubicBezTo>
                    <a:pt x="2935" y="43419"/>
                    <a:pt x="2867" y="43385"/>
                    <a:pt x="2832" y="43385"/>
                  </a:cubicBezTo>
                  <a:close/>
                  <a:moveTo>
                    <a:pt x="2832" y="43931"/>
                  </a:moveTo>
                  <a:cubicBezTo>
                    <a:pt x="2798" y="43931"/>
                    <a:pt x="2764" y="43999"/>
                    <a:pt x="2764" y="44033"/>
                  </a:cubicBezTo>
                  <a:lnTo>
                    <a:pt x="2764" y="44135"/>
                  </a:lnTo>
                  <a:cubicBezTo>
                    <a:pt x="2764" y="44204"/>
                    <a:pt x="2798" y="44238"/>
                    <a:pt x="2832" y="44238"/>
                  </a:cubicBezTo>
                  <a:cubicBezTo>
                    <a:pt x="2867" y="44238"/>
                    <a:pt x="2935" y="44204"/>
                    <a:pt x="2935" y="44135"/>
                  </a:cubicBezTo>
                  <a:lnTo>
                    <a:pt x="2935" y="44033"/>
                  </a:lnTo>
                  <a:cubicBezTo>
                    <a:pt x="2935" y="43999"/>
                    <a:pt x="2867" y="43931"/>
                    <a:pt x="2832" y="43931"/>
                  </a:cubicBezTo>
                  <a:close/>
                  <a:moveTo>
                    <a:pt x="2832" y="44511"/>
                  </a:moveTo>
                  <a:cubicBezTo>
                    <a:pt x="2798" y="44511"/>
                    <a:pt x="2764" y="44545"/>
                    <a:pt x="2764" y="44613"/>
                  </a:cubicBezTo>
                  <a:lnTo>
                    <a:pt x="2764" y="44716"/>
                  </a:lnTo>
                  <a:cubicBezTo>
                    <a:pt x="2764" y="44784"/>
                    <a:pt x="2798" y="44818"/>
                    <a:pt x="2832" y="44818"/>
                  </a:cubicBezTo>
                  <a:cubicBezTo>
                    <a:pt x="2867" y="44818"/>
                    <a:pt x="2935" y="44784"/>
                    <a:pt x="2935" y="44716"/>
                  </a:cubicBezTo>
                  <a:lnTo>
                    <a:pt x="2935" y="44613"/>
                  </a:lnTo>
                  <a:cubicBezTo>
                    <a:pt x="2935" y="44545"/>
                    <a:pt x="2867" y="44511"/>
                    <a:pt x="2832" y="44511"/>
                  </a:cubicBezTo>
                  <a:close/>
                  <a:moveTo>
                    <a:pt x="2832" y="45091"/>
                  </a:moveTo>
                  <a:cubicBezTo>
                    <a:pt x="2798" y="45091"/>
                    <a:pt x="2764" y="45125"/>
                    <a:pt x="2764" y="45193"/>
                  </a:cubicBezTo>
                  <a:lnTo>
                    <a:pt x="2764" y="45296"/>
                  </a:lnTo>
                  <a:cubicBezTo>
                    <a:pt x="2764" y="45330"/>
                    <a:pt x="2798" y="45364"/>
                    <a:pt x="2832" y="45364"/>
                  </a:cubicBezTo>
                  <a:cubicBezTo>
                    <a:pt x="2867" y="45364"/>
                    <a:pt x="2935" y="45330"/>
                    <a:pt x="2935" y="45296"/>
                  </a:cubicBezTo>
                  <a:lnTo>
                    <a:pt x="2935" y="45193"/>
                  </a:lnTo>
                  <a:cubicBezTo>
                    <a:pt x="2935" y="45125"/>
                    <a:pt x="2867" y="45091"/>
                    <a:pt x="2832" y="45091"/>
                  </a:cubicBezTo>
                  <a:close/>
                  <a:moveTo>
                    <a:pt x="2832" y="45671"/>
                  </a:moveTo>
                  <a:cubicBezTo>
                    <a:pt x="2798" y="45671"/>
                    <a:pt x="2764" y="45705"/>
                    <a:pt x="2764" y="45739"/>
                  </a:cubicBezTo>
                  <a:lnTo>
                    <a:pt x="2764" y="45876"/>
                  </a:lnTo>
                  <a:cubicBezTo>
                    <a:pt x="2764" y="45910"/>
                    <a:pt x="2798" y="45944"/>
                    <a:pt x="2832" y="45944"/>
                  </a:cubicBezTo>
                  <a:cubicBezTo>
                    <a:pt x="2867" y="45944"/>
                    <a:pt x="2935" y="45910"/>
                    <a:pt x="2935" y="45876"/>
                  </a:cubicBezTo>
                  <a:lnTo>
                    <a:pt x="2935" y="45739"/>
                  </a:lnTo>
                  <a:cubicBezTo>
                    <a:pt x="2935" y="45705"/>
                    <a:pt x="2867" y="45671"/>
                    <a:pt x="2832" y="45671"/>
                  </a:cubicBezTo>
                  <a:close/>
                  <a:moveTo>
                    <a:pt x="2832" y="46251"/>
                  </a:moveTo>
                  <a:cubicBezTo>
                    <a:pt x="2798" y="46251"/>
                    <a:pt x="2764" y="46285"/>
                    <a:pt x="2764" y="46319"/>
                  </a:cubicBezTo>
                  <a:lnTo>
                    <a:pt x="2764" y="46422"/>
                  </a:lnTo>
                  <a:cubicBezTo>
                    <a:pt x="2764" y="46490"/>
                    <a:pt x="2798" y="46524"/>
                    <a:pt x="2832" y="46524"/>
                  </a:cubicBezTo>
                  <a:cubicBezTo>
                    <a:pt x="2867" y="46524"/>
                    <a:pt x="2935" y="46490"/>
                    <a:pt x="2935" y="46422"/>
                  </a:cubicBezTo>
                  <a:lnTo>
                    <a:pt x="2935" y="46319"/>
                  </a:lnTo>
                  <a:cubicBezTo>
                    <a:pt x="2935" y="46285"/>
                    <a:pt x="2867" y="46251"/>
                    <a:pt x="2832" y="46251"/>
                  </a:cubicBezTo>
                  <a:close/>
                  <a:moveTo>
                    <a:pt x="2832" y="46797"/>
                  </a:moveTo>
                  <a:cubicBezTo>
                    <a:pt x="2798" y="46797"/>
                    <a:pt x="2764" y="46865"/>
                    <a:pt x="2764" y="46899"/>
                  </a:cubicBezTo>
                  <a:lnTo>
                    <a:pt x="2764" y="47002"/>
                  </a:lnTo>
                  <a:cubicBezTo>
                    <a:pt x="2764" y="47070"/>
                    <a:pt x="2798" y="47104"/>
                    <a:pt x="2832" y="47104"/>
                  </a:cubicBezTo>
                  <a:cubicBezTo>
                    <a:pt x="2867" y="47104"/>
                    <a:pt x="2935" y="47070"/>
                    <a:pt x="2935" y="47002"/>
                  </a:cubicBezTo>
                  <a:lnTo>
                    <a:pt x="2935" y="46899"/>
                  </a:lnTo>
                  <a:cubicBezTo>
                    <a:pt x="2935" y="46831"/>
                    <a:pt x="2867" y="46797"/>
                    <a:pt x="2832" y="46797"/>
                  </a:cubicBezTo>
                  <a:close/>
                  <a:moveTo>
                    <a:pt x="2832" y="47377"/>
                  </a:moveTo>
                  <a:cubicBezTo>
                    <a:pt x="2798" y="47377"/>
                    <a:pt x="2764" y="47411"/>
                    <a:pt x="2764" y="47480"/>
                  </a:cubicBezTo>
                  <a:lnTo>
                    <a:pt x="2764" y="47582"/>
                  </a:lnTo>
                  <a:cubicBezTo>
                    <a:pt x="2764" y="47616"/>
                    <a:pt x="2798" y="47684"/>
                    <a:pt x="2832" y="47684"/>
                  </a:cubicBezTo>
                  <a:cubicBezTo>
                    <a:pt x="2867" y="47684"/>
                    <a:pt x="2935" y="47616"/>
                    <a:pt x="2935" y="47582"/>
                  </a:cubicBezTo>
                  <a:lnTo>
                    <a:pt x="2935" y="47480"/>
                  </a:lnTo>
                  <a:cubicBezTo>
                    <a:pt x="2935" y="47411"/>
                    <a:pt x="2867" y="47377"/>
                    <a:pt x="2832" y="47377"/>
                  </a:cubicBezTo>
                  <a:close/>
                  <a:moveTo>
                    <a:pt x="2832" y="47957"/>
                  </a:moveTo>
                  <a:cubicBezTo>
                    <a:pt x="2798" y="47957"/>
                    <a:pt x="2764" y="47991"/>
                    <a:pt x="2764" y="48026"/>
                  </a:cubicBezTo>
                  <a:lnTo>
                    <a:pt x="2764" y="48162"/>
                  </a:lnTo>
                  <a:cubicBezTo>
                    <a:pt x="2764" y="48196"/>
                    <a:pt x="2798" y="48230"/>
                    <a:pt x="2832" y="48230"/>
                  </a:cubicBezTo>
                  <a:cubicBezTo>
                    <a:pt x="2901" y="48230"/>
                    <a:pt x="2935" y="48196"/>
                    <a:pt x="2935" y="48162"/>
                  </a:cubicBezTo>
                  <a:lnTo>
                    <a:pt x="2935" y="48026"/>
                  </a:lnTo>
                  <a:cubicBezTo>
                    <a:pt x="2935" y="47991"/>
                    <a:pt x="2901" y="47957"/>
                    <a:pt x="2832" y="47957"/>
                  </a:cubicBezTo>
                  <a:close/>
                  <a:moveTo>
                    <a:pt x="2832" y="48537"/>
                  </a:moveTo>
                  <a:cubicBezTo>
                    <a:pt x="2798" y="48537"/>
                    <a:pt x="2764" y="48572"/>
                    <a:pt x="2764" y="48606"/>
                  </a:cubicBezTo>
                  <a:lnTo>
                    <a:pt x="2764" y="48742"/>
                  </a:lnTo>
                  <a:cubicBezTo>
                    <a:pt x="2764" y="48776"/>
                    <a:pt x="2798" y="48810"/>
                    <a:pt x="2832" y="48810"/>
                  </a:cubicBezTo>
                  <a:cubicBezTo>
                    <a:pt x="2901" y="48810"/>
                    <a:pt x="2935" y="48776"/>
                    <a:pt x="2935" y="48742"/>
                  </a:cubicBezTo>
                  <a:lnTo>
                    <a:pt x="2935" y="48606"/>
                  </a:lnTo>
                  <a:cubicBezTo>
                    <a:pt x="2935" y="48572"/>
                    <a:pt x="2901" y="48537"/>
                    <a:pt x="2832" y="48537"/>
                  </a:cubicBezTo>
                  <a:close/>
                  <a:moveTo>
                    <a:pt x="2832" y="49083"/>
                  </a:moveTo>
                  <a:cubicBezTo>
                    <a:pt x="2798" y="49083"/>
                    <a:pt x="2764" y="49152"/>
                    <a:pt x="2764" y="49186"/>
                  </a:cubicBezTo>
                  <a:lnTo>
                    <a:pt x="2764" y="49288"/>
                  </a:lnTo>
                  <a:cubicBezTo>
                    <a:pt x="2764" y="49356"/>
                    <a:pt x="2798" y="49390"/>
                    <a:pt x="2832" y="49390"/>
                  </a:cubicBezTo>
                  <a:cubicBezTo>
                    <a:pt x="2901" y="49390"/>
                    <a:pt x="2935" y="49356"/>
                    <a:pt x="2935" y="49288"/>
                  </a:cubicBezTo>
                  <a:lnTo>
                    <a:pt x="2935" y="49186"/>
                  </a:lnTo>
                  <a:cubicBezTo>
                    <a:pt x="2935" y="49152"/>
                    <a:pt x="2901" y="49083"/>
                    <a:pt x="2832" y="49083"/>
                  </a:cubicBezTo>
                  <a:close/>
                  <a:moveTo>
                    <a:pt x="2832" y="49663"/>
                  </a:moveTo>
                  <a:cubicBezTo>
                    <a:pt x="2798" y="49663"/>
                    <a:pt x="2764" y="49698"/>
                    <a:pt x="2764" y="49766"/>
                  </a:cubicBezTo>
                  <a:lnTo>
                    <a:pt x="2764" y="49868"/>
                  </a:lnTo>
                  <a:cubicBezTo>
                    <a:pt x="2764" y="49936"/>
                    <a:pt x="2798" y="49971"/>
                    <a:pt x="2832" y="49971"/>
                  </a:cubicBezTo>
                  <a:cubicBezTo>
                    <a:pt x="2901" y="49971"/>
                    <a:pt x="2935" y="49936"/>
                    <a:pt x="2935" y="49868"/>
                  </a:cubicBezTo>
                  <a:lnTo>
                    <a:pt x="2935" y="49766"/>
                  </a:lnTo>
                  <a:cubicBezTo>
                    <a:pt x="2935" y="49698"/>
                    <a:pt x="2901" y="49663"/>
                    <a:pt x="2832" y="49663"/>
                  </a:cubicBezTo>
                  <a:close/>
                  <a:moveTo>
                    <a:pt x="2832" y="50244"/>
                  </a:moveTo>
                  <a:cubicBezTo>
                    <a:pt x="2798" y="50244"/>
                    <a:pt x="2764" y="50278"/>
                    <a:pt x="2764" y="50346"/>
                  </a:cubicBezTo>
                  <a:lnTo>
                    <a:pt x="2764" y="50448"/>
                  </a:lnTo>
                  <a:cubicBezTo>
                    <a:pt x="2764" y="50482"/>
                    <a:pt x="2798" y="50517"/>
                    <a:pt x="2832" y="50517"/>
                  </a:cubicBezTo>
                  <a:cubicBezTo>
                    <a:pt x="2901" y="50517"/>
                    <a:pt x="2935" y="50482"/>
                    <a:pt x="2935" y="50448"/>
                  </a:cubicBezTo>
                  <a:lnTo>
                    <a:pt x="2935" y="50346"/>
                  </a:lnTo>
                  <a:cubicBezTo>
                    <a:pt x="2935" y="50278"/>
                    <a:pt x="2901" y="50244"/>
                    <a:pt x="2832" y="50244"/>
                  </a:cubicBezTo>
                  <a:close/>
                  <a:moveTo>
                    <a:pt x="2832" y="50824"/>
                  </a:moveTo>
                  <a:cubicBezTo>
                    <a:pt x="2798" y="50824"/>
                    <a:pt x="2764" y="50858"/>
                    <a:pt x="2764" y="50892"/>
                  </a:cubicBezTo>
                  <a:lnTo>
                    <a:pt x="2764" y="51028"/>
                  </a:lnTo>
                  <a:cubicBezTo>
                    <a:pt x="2764" y="51062"/>
                    <a:pt x="2798" y="51097"/>
                    <a:pt x="2832" y="51097"/>
                  </a:cubicBezTo>
                  <a:cubicBezTo>
                    <a:pt x="2901" y="51097"/>
                    <a:pt x="2935" y="51062"/>
                    <a:pt x="2935" y="51028"/>
                  </a:cubicBezTo>
                  <a:lnTo>
                    <a:pt x="2935" y="50892"/>
                  </a:lnTo>
                  <a:cubicBezTo>
                    <a:pt x="2935" y="50858"/>
                    <a:pt x="2901" y="50824"/>
                    <a:pt x="2832" y="50824"/>
                  </a:cubicBezTo>
                  <a:close/>
                  <a:moveTo>
                    <a:pt x="2832" y="51404"/>
                  </a:moveTo>
                  <a:cubicBezTo>
                    <a:pt x="2798" y="51404"/>
                    <a:pt x="2764" y="51438"/>
                    <a:pt x="2764" y="51472"/>
                  </a:cubicBezTo>
                  <a:lnTo>
                    <a:pt x="2764" y="51574"/>
                  </a:lnTo>
                  <a:cubicBezTo>
                    <a:pt x="2764" y="51643"/>
                    <a:pt x="2798" y="51677"/>
                    <a:pt x="2832" y="51677"/>
                  </a:cubicBezTo>
                  <a:cubicBezTo>
                    <a:pt x="2901" y="51677"/>
                    <a:pt x="2935" y="51643"/>
                    <a:pt x="2935" y="51574"/>
                  </a:cubicBezTo>
                  <a:lnTo>
                    <a:pt x="2935" y="51472"/>
                  </a:lnTo>
                  <a:cubicBezTo>
                    <a:pt x="2935" y="51438"/>
                    <a:pt x="2901" y="51404"/>
                    <a:pt x="2832" y="51404"/>
                  </a:cubicBezTo>
                  <a:close/>
                  <a:moveTo>
                    <a:pt x="2832" y="51950"/>
                  </a:moveTo>
                  <a:cubicBezTo>
                    <a:pt x="2798" y="51950"/>
                    <a:pt x="2764" y="52018"/>
                    <a:pt x="2764" y="52052"/>
                  </a:cubicBezTo>
                  <a:lnTo>
                    <a:pt x="2764" y="52154"/>
                  </a:lnTo>
                  <a:cubicBezTo>
                    <a:pt x="2764" y="52223"/>
                    <a:pt x="2798" y="52257"/>
                    <a:pt x="2832" y="52257"/>
                  </a:cubicBezTo>
                  <a:cubicBezTo>
                    <a:pt x="2901" y="52257"/>
                    <a:pt x="2935" y="52223"/>
                    <a:pt x="2935" y="52154"/>
                  </a:cubicBezTo>
                  <a:lnTo>
                    <a:pt x="2935" y="52052"/>
                  </a:lnTo>
                  <a:cubicBezTo>
                    <a:pt x="2935" y="51984"/>
                    <a:pt x="2901" y="51950"/>
                    <a:pt x="2832" y="51950"/>
                  </a:cubicBezTo>
                  <a:close/>
                  <a:moveTo>
                    <a:pt x="2832" y="52530"/>
                  </a:moveTo>
                  <a:cubicBezTo>
                    <a:pt x="2798" y="52530"/>
                    <a:pt x="2764" y="52564"/>
                    <a:pt x="2764" y="52632"/>
                  </a:cubicBezTo>
                  <a:lnTo>
                    <a:pt x="2764" y="52735"/>
                  </a:lnTo>
                  <a:cubicBezTo>
                    <a:pt x="2764" y="52769"/>
                    <a:pt x="2798" y="52837"/>
                    <a:pt x="2832" y="52837"/>
                  </a:cubicBezTo>
                  <a:cubicBezTo>
                    <a:pt x="2901" y="52837"/>
                    <a:pt x="2935" y="52769"/>
                    <a:pt x="2935" y="52735"/>
                  </a:cubicBezTo>
                  <a:lnTo>
                    <a:pt x="2935" y="52632"/>
                  </a:lnTo>
                  <a:cubicBezTo>
                    <a:pt x="2935" y="52564"/>
                    <a:pt x="2901" y="52530"/>
                    <a:pt x="2832" y="52530"/>
                  </a:cubicBezTo>
                  <a:close/>
                  <a:moveTo>
                    <a:pt x="2832" y="53110"/>
                  </a:moveTo>
                  <a:cubicBezTo>
                    <a:pt x="2798" y="53110"/>
                    <a:pt x="2764" y="53144"/>
                    <a:pt x="2764" y="53178"/>
                  </a:cubicBezTo>
                  <a:lnTo>
                    <a:pt x="2764" y="53315"/>
                  </a:lnTo>
                  <a:cubicBezTo>
                    <a:pt x="2764" y="53349"/>
                    <a:pt x="2798" y="53383"/>
                    <a:pt x="2832" y="53383"/>
                  </a:cubicBezTo>
                  <a:cubicBezTo>
                    <a:pt x="2901" y="53383"/>
                    <a:pt x="2935" y="53349"/>
                    <a:pt x="2935" y="53315"/>
                  </a:cubicBezTo>
                  <a:lnTo>
                    <a:pt x="2935" y="53178"/>
                  </a:lnTo>
                  <a:cubicBezTo>
                    <a:pt x="2935" y="53144"/>
                    <a:pt x="2901" y="53110"/>
                    <a:pt x="2832" y="53110"/>
                  </a:cubicBezTo>
                  <a:close/>
                  <a:moveTo>
                    <a:pt x="2832" y="53690"/>
                  </a:moveTo>
                  <a:cubicBezTo>
                    <a:pt x="2798" y="53690"/>
                    <a:pt x="2764" y="53724"/>
                    <a:pt x="2764" y="53758"/>
                  </a:cubicBezTo>
                  <a:lnTo>
                    <a:pt x="2764" y="53895"/>
                  </a:lnTo>
                  <a:cubicBezTo>
                    <a:pt x="2764" y="53929"/>
                    <a:pt x="2798" y="53963"/>
                    <a:pt x="2832" y="53963"/>
                  </a:cubicBezTo>
                  <a:cubicBezTo>
                    <a:pt x="2901" y="53963"/>
                    <a:pt x="2935" y="53929"/>
                    <a:pt x="2935" y="53895"/>
                  </a:cubicBezTo>
                  <a:lnTo>
                    <a:pt x="2935" y="53758"/>
                  </a:lnTo>
                  <a:cubicBezTo>
                    <a:pt x="2935" y="53724"/>
                    <a:pt x="2901" y="53690"/>
                    <a:pt x="2832" y="53690"/>
                  </a:cubicBezTo>
                  <a:close/>
                  <a:moveTo>
                    <a:pt x="2832" y="54236"/>
                  </a:moveTo>
                  <a:cubicBezTo>
                    <a:pt x="2798" y="54236"/>
                    <a:pt x="2764" y="54304"/>
                    <a:pt x="2764" y="54338"/>
                  </a:cubicBezTo>
                  <a:lnTo>
                    <a:pt x="2764" y="54441"/>
                  </a:lnTo>
                  <a:cubicBezTo>
                    <a:pt x="2764" y="54509"/>
                    <a:pt x="2798" y="54543"/>
                    <a:pt x="2832" y="54543"/>
                  </a:cubicBezTo>
                  <a:cubicBezTo>
                    <a:pt x="2901" y="54543"/>
                    <a:pt x="2935" y="54509"/>
                    <a:pt x="2935" y="54441"/>
                  </a:cubicBezTo>
                  <a:lnTo>
                    <a:pt x="2935" y="54338"/>
                  </a:lnTo>
                  <a:cubicBezTo>
                    <a:pt x="2935" y="54304"/>
                    <a:pt x="2901" y="54236"/>
                    <a:pt x="2832" y="54236"/>
                  </a:cubicBezTo>
                  <a:close/>
                  <a:moveTo>
                    <a:pt x="2832" y="54816"/>
                  </a:moveTo>
                  <a:cubicBezTo>
                    <a:pt x="2798" y="54816"/>
                    <a:pt x="2764" y="54850"/>
                    <a:pt x="2764" y="54918"/>
                  </a:cubicBezTo>
                  <a:lnTo>
                    <a:pt x="2764" y="55021"/>
                  </a:lnTo>
                  <a:cubicBezTo>
                    <a:pt x="2764" y="55089"/>
                    <a:pt x="2798" y="55123"/>
                    <a:pt x="2832" y="55123"/>
                  </a:cubicBezTo>
                  <a:cubicBezTo>
                    <a:pt x="2901" y="55123"/>
                    <a:pt x="2935" y="55089"/>
                    <a:pt x="2935" y="55021"/>
                  </a:cubicBezTo>
                  <a:lnTo>
                    <a:pt x="2935" y="54918"/>
                  </a:lnTo>
                  <a:cubicBezTo>
                    <a:pt x="2935" y="54850"/>
                    <a:pt x="2901" y="54816"/>
                    <a:pt x="2832" y="54816"/>
                  </a:cubicBezTo>
                  <a:close/>
                  <a:moveTo>
                    <a:pt x="2832" y="55396"/>
                  </a:moveTo>
                  <a:cubicBezTo>
                    <a:pt x="2798" y="55396"/>
                    <a:pt x="2764" y="55430"/>
                    <a:pt x="2764" y="55498"/>
                  </a:cubicBezTo>
                  <a:lnTo>
                    <a:pt x="2764" y="55601"/>
                  </a:lnTo>
                  <a:cubicBezTo>
                    <a:pt x="2764" y="55635"/>
                    <a:pt x="2798" y="55669"/>
                    <a:pt x="2832" y="55669"/>
                  </a:cubicBezTo>
                  <a:cubicBezTo>
                    <a:pt x="2901" y="55669"/>
                    <a:pt x="2935" y="55635"/>
                    <a:pt x="2935" y="55601"/>
                  </a:cubicBezTo>
                  <a:lnTo>
                    <a:pt x="2935" y="55498"/>
                  </a:lnTo>
                  <a:cubicBezTo>
                    <a:pt x="2935" y="55430"/>
                    <a:pt x="2901" y="55396"/>
                    <a:pt x="2832" y="55396"/>
                  </a:cubicBezTo>
                  <a:close/>
                  <a:moveTo>
                    <a:pt x="2832" y="55976"/>
                  </a:moveTo>
                  <a:cubicBezTo>
                    <a:pt x="2798" y="55976"/>
                    <a:pt x="2764" y="56010"/>
                    <a:pt x="2764" y="56044"/>
                  </a:cubicBezTo>
                  <a:lnTo>
                    <a:pt x="2764" y="56181"/>
                  </a:lnTo>
                  <a:cubicBezTo>
                    <a:pt x="2764" y="56215"/>
                    <a:pt x="2798" y="56249"/>
                    <a:pt x="2832" y="56249"/>
                  </a:cubicBezTo>
                  <a:cubicBezTo>
                    <a:pt x="2901" y="56249"/>
                    <a:pt x="2935" y="56215"/>
                    <a:pt x="2935" y="56181"/>
                  </a:cubicBezTo>
                  <a:lnTo>
                    <a:pt x="2935" y="56044"/>
                  </a:lnTo>
                  <a:cubicBezTo>
                    <a:pt x="2935" y="56010"/>
                    <a:pt x="2901" y="55976"/>
                    <a:pt x="2832" y="55976"/>
                  </a:cubicBezTo>
                  <a:close/>
                  <a:moveTo>
                    <a:pt x="2832" y="56556"/>
                  </a:moveTo>
                  <a:cubicBezTo>
                    <a:pt x="2798" y="56556"/>
                    <a:pt x="2764" y="56590"/>
                    <a:pt x="2764" y="56625"/>
                  </a:cubicBezTo>
                  <a:lnTo>
                    <a:pt x="2764" y="56727"/>
                  </a:lnTo>
                  <a:cubicBezTo>
                    <a:pt x="2764" y="56795"/>
                    <a:pt x="2798" y="56829"/>
                    <a:pt x="2832" y="56829"/>
                  </a:cubicBezTo>
                  <a:cubicBezTo>
                    <a:pt x="2901" y="56829"/>
                    <a:pt x="2935" y="56795"/>
                    <a:pt x="2935" y="56727"/>
                  </a:cubicBezTo>
                  <a:lnTo>
                    <a:pt x="2935" y="56625"/>
                  </a:lnTo>
                  <a:cubicBezTo>
                    <a:pt x="2935" y="56590"/>
                    <a:pt x="2901" y="56556"/>
                    <a:pt x="2832" y="56556"/>
                  </a:cubicBezTo>
                  <a:close/>
                  <a:moveTo>
                    <a:pt x="2832" y="57102"/>
                  </a:moveTo>
                  <a:cubicBezTo>
                    <a:pt x="2798" y="57102"/>
                    <a:pt x="2764" y="57171"/>
                    <a:pt x="2764" y="57205"/>
                  </a:cubicBezTo>
                  <a:lnTo>
                    <a:pt x="2764" y="57307"/>
                  </a:lnTo>
                  <a:cubicBezTo>
                    <a:pt x="2764" y="57375"/>
                    <a:pt x="2798" y="57409"/>
                    <a:pt x="2832" y="57409"/>
                  </a:cubicBezTo>
                  <a:cubicBezTo>
                    <a:pt x="2901" y="57409"/>
                    <a:pt x="2935" y="57375"/>
                    <a:pt x="2935" y="57307"/>
                  </a:cubicBezTo>
                  <a:lnTo>
                    <a:pt x="2935" y="57205"/>
                  </a:lnTo>
                  <a:cubicBezTo>
                    <a:pt x="2935" y="57136"/>
                    <a:pt x="2901" y="57102"/>
                    <a:pt x="2832" y="57102"/>
                  </a:cubicBezTo>
                  <a:close/>
                  <a:moveTo>
                    <a:pt x="2832" y="57682"/>
                  </a:moveTo>
                  <a:cubicBezTo>
                    <a:pt x="2798" y="57682"/>
                    <a:pt x="2764" y="57716"/>
                    <a:pt x="2764" y="57785"/>
                  </a:cubicBezTo>
                  <a:lnTo>
                    <a:pt x="2764" y="57887"/>
                  </a:lnTo>
                  <a:cubicBezTo>
                    <a:pt x="2764" y="57921"/>
                    <a:pt x="2798" y="57989"/>
                    <a:pt x="2832" y="57989"/>
                  </a:cubicBezTo>
                  <a:cubicBezTo>
                    <a:pt x="2901" y="57989"/>
                    <a:pt x="2935" y="57921"/>
                    <a:pt x="2935" y="57887"/>
                  </a:cubicBezTo>
                  <a:lnTo>
                    <a:pt x="2935" y="57785"/>
                  </a:lnTo>
                  <a:cubicBezTo>
                    <a:pt x="2935" y="57716"/>
                    <a:pt x="2901" y="57682"/>
                    <a:pt x="2832" y="57682"/>
                  </a:cubicBezTo>
                  <a:close/>
                  <a:moveTo>
                    <a:pt x="2832" y="58262"/>
                  </a:moveTo>
                  <a:cubicBezTo>
                    <a:pt x="2798" y="58262"/>
                    <a:pt x="2764" y="58297"/>
                    <a:pt x="2764" y="58331"/>
                  </a:cubicBezTo>
                  <a:lnTo>
                    <a:pt x="2764" y="58467"/>
                  </a:lnTo>
                  <a:cubicBezTo>
                    <a:pt x="2764" y="58501"/>
                    <a:pt x="2798" y="58535"/>
                    <a:pt x="2832" y="58535"/>
                  </a:cubicBezTo>
                  <a:cubicBezTo>
                    <a:pt x="2901" y="58535"/>
                    <a:pt x="2935" y="58501"/>
                    <a:pt x="2935" y="58467"/>
                  </a:cubicBezTo>
                  <a:lnTo>
                    <a:pt x="2935" y="58331"/>
                  </a:lnTo>
                  <a:cubicBezTo>
                    <a:pt x="2935" y="58297"/>
                    <a:pt x="2901" y="58262"/>
                    <a:pt x="2832" y="58262"/>
                  </a:cubicBezTo>
                  <a:close/>
                  <a:moveTo>
                    <a:pt x="2832" y="58843"/>
                  </a:moveTo>
                  <a:cubicBezTo>
                    <a:pt x="2798" y="58843"/>
                    <a:pt x="2764" y="58877"/>
                    <a:pt x="2764" y="58911"/>
                  </a:cubicBezTo>
                  <a:lnTo>
                    <a:pt x="2764" y="59047"/>
                  </a:lnTo>
                  <a:cubicBezTo>
                    <a:pt x="2764" y="59081"/>
                    <a:pt x="2798" y="59116"/>
                    <a:pt x="2832" y="59116"/>
                  </a:cubicBezTo>
                  <a:cubicBezTo>
                    <a:pt x="2901" y="59116"/>
                    <a:pt x="2935" y="59081"/>
                    <a:pt x="2935" y="59047"/>
                  </a:cubicBezTo>
                  <a:lnTo>
                    <a:pt x="2935" y="58911"/>
                  </a:lnTo>
                  <a:cubicBezTo>
                    <a:pt x="2935" y="58877"/>
                    <a:pt x="2901" y="58843"/>
                    <a:pt x="2832" y="58843"/>
                  </a:cubicBezTo>
                  <a:close/>
                  <a:moveTo>
                    <a:pt x="2832" y="59389"/>
                  </a:moveTo>
                  <a:cubicBezTo>
                    <a:pt x="2798" y="59389"/>
                    <a:pt x="2764" y="59457"/>
                    <a:pt x="2764" y="59491"/>
                  </a:cubicBezTo>
                  <a:lnTo>
                    <a:pt x="2764" y="59593"/>
                  </a:lnTo>
                  <a:cubicBezTo>
                    <a:pt x="2764" y="59662"/>
                    <a:pt x="2798" y="59696"/>
                    <a:pt x="2832" y="59696"/>
                  </a:cubicBezTo>
                  <a:cubicBezTo>
                    <a:pt x="2901" y="59696"/>
                    <a:pt x="2935" y="59662"/>
                    <a:pt x="2935" y="59593"/>
                  </a:cubicBezTo>
                  <a:lnTo>
                    <a:pt x="2935" y="59491"/>
                  </a:lnTo>
                  <a:cubicBezTo>
                    <a:pt x="2935" y="59457"/>
                    <a:pt x="2901" y="59389"/>
                    <a:pt x="2832" y="59389"/>
                  </a:cubicBezTo>
                  <a:close/>
                  <a:moveTo>
                    <a:pt x="2832" y="59969"/>
                  </a:moveTo>
                  <a:cubicBezTo>
                    <a:pt x="2798" y="59969"/>
                    <a:pt x="2764" y="60003"/>
                    <a:pt x="2764" y="60071"/>
                  </a:cubicBezTo>
                  <a:lnTo>
                    <a:pt x="2764" y="60173"/>
                  </a:lnTo>
                  <a:cubicBezTo>
                    <a:pt x="2764" y="60242"/>
                    <a:pt x="2798" y="60276"/>
                    <a:pt x="2832" y="60276"/>
                  </a:cubicBezTo>
                  <a:cubicBezTo>
                    <a:pt x="2901" y="60276"/>
                    <a:pt x="2935" y="60242"/>
                    <a:pt x="2935" y="60173"/>
                  </a:cubicBezTo>
                  <a:lnTo>
                    <a:pt x="2935" y="60071"/>
                  </a:lnTo>
                  <a:cubicBezTo>
                    <a:pt x="2935" y="60003"/>
                    <a:pt x="2901" y="59969"/>
                    <a:pt x="2832" y="59969"/>
                  </a:cubicBezTo>
                  <a:close/>
                  <a:moveTo>
                    <a:pt x="2832" y="60549"/>
                  </a:moveTo>
                  <a:cubicBezTo>
                    <a:pt x="2798" y="60549"/>
                    <a:pt x="2764" y="60583"/>
                    <a:pt x="2764" y="60651"/>
                  </a:cubicBezTo>
                  <a:lnTo>
                    <a:pt x="2764" y="60753"/>
                  </a:lnTo>
                  <a:cubicBezTo>
                    <a:pt x="2764" y="60788"/>
                    <a:pt x="2798" y="60822"/>
                    <a:pt x="2832" y="60822"/>
                  </a:cubicBezTo>
                  <a:cubicBezTo>
                    <a:pt x="2901" y="60822"/>
                    <a:pt x="2935" y="60788"/>
                    <a:pt x="2935" y="60753"/>
                  </a:cubicBezTo>
                  <a:lnTo>
                    <a:pt x="2935" y="60651"/>
                  </a:lnTo>
                  <a:cubicBezTo>
                    <a:pt x="2935" y="60583"/>
                    <a:pt x="2901" y="60549"/>
                    <a:pt x="2832" y="60549"/>
                  </a:cubicBezTo>
                  <a:close/>
                  <a:moveTo>
                    <a:pt x="2832" y="61129"/>
                  </a:moveTo>
                  <a:cubicBezTo>
                    <a:pt x="2798" y="61129"/>
                    <a:pt x="2764" y="61163"/>
                    <a:pt x="2764" y="61197"/>
                  </a:cubicBezTo>
                  <a:lnTo>
                    <a:pt x="2764" y="61334"/>
                  </a:lnTo>
                  <a:cubicBezTo>
                    <a:pt x="2764" y="61368"/>
                    <a:pt x="2798" y="61402"/>
                    <a:pt x="2832" y="61402"/>
                  </a:cubicBezTo>
                  <a:cubicBezTo>
                    <a:pt x="2901" y="61402"/>
                    <a:pt x="2935" y="61368"/>
                    <a:pt x="2935" y="61334"/>
                  </a:cubicBezTo>
                  <a:lnTo>
                    <a:pt x="2935" y="61197"/>
                  </a:lnTo>
                  <a:cubicBezTo>
                    <a:pt x="2935" y="61163"/>
                    <a:pt x="2901" y="61129"/>
                    <a:pt x="2832" y="61129"/>
                  </a:cubicBezTo>
                  <a:close/>
                  <a:moveTo>
                    <a:pt x="2832" y="61709"/>
                  </a:moveTo>
                  <a:cubicBezTo>
                    <a:pt x="2798" y="61709"/>
                    <a:pt x="2764" y="61743"/>
                    <a:pt x="2764" y="61777"/>
                  </a:cubicBezTo>
                  <a:lnTo>
                    <a:pt x="2764" y="61880"/>
                  </a:lnTo>
                  <a:cubicBezTo>
                    <a:pt x="2764" y="61948"/>
                    <a:pt x="2798" y="61982"/>
                    <a:pt x="2832" y="61982"/>
                  </a:cubicBezTo>
                  <a:cubicBezTo>
                    <a:pt x="2901" y="61982"/>
                    <a:pt x="2935" y="61948"/>
                    <a:pt x="2935" y="61880"/>
                  </a:cubicBezTo>
                  <a:lnTo>
                    <a:pt x="2935" y="61777"/>
                  </a:lnTo>
                  <a:cubicBezTo>
                    <a:pt x="2935" y="61743"/>
                    <a:pt x="2901" y="61709"/>
                    <a:pt x="2832" y="61709"/>
                  </a:cubicBezTo>
                  <a:close/>
                  <a:moveTo>
                    <a:pt x="2832" y="62255"/>
                  </a:moveTo>
                  <a:cubicBezTo>
                    <a:pt x="2798" y="62255"/>
                    <a:pt x="2764" y="62289"/>
                    <a:pt x="2764" y="62357"/>
                  </a:cubicBezTo>
                  <a:lnTo>
                    <a:pt x="2764" y="62460"/>
                  </a:lnTo>
                  <a:cubicBezTo>
                    <a:pt x="2764" y="62528"/>
                    <a:pt x="2798" y="62562"/>
                    <a:pt x="2832" y="62562"/>
                  </a:cubicBezTo>
                  <a:cubicBezTo>
                    <a:pt x="2901" y="62562"/>
                    <a:pt x="2935" y="62528"/>
                    <a:pt x="2935" y="62460"/>
                  </a:cubicBezTo>
                  <a:lnTo>
                    <a:pt x="2935" y="62357"/>
                  </a:lnTo>
                  <a:cubicBezTo>
                    <a:pt x="2935" y="62289"/>
                    <a:pt x="2901" y="62255"/>
                    <a:pt x="2832" y="62255"/>
                  </a:cubicBezTo>
                  <a:close/>
                  <a:moveTo>
                    <a:pt x="2832" y="62835"/>
                  </a:moveTo>
                  <a:cubicBezTo>
                    <a:pt x="2798" y="62835"/>
                    <a:pt x="2764" y="62869"/>
                    <a:pt x="2764" y="62937"/>
                  </a:cubicBezTo>
                  <a:lnTo>
                    <a:pt x="2764" y="63040"/>
                  </a:lnTo>
                  <a:cubicBezTo>
                    <a:pt x="2764" y="63074"/>
                    <a:pt x="2798" y="63142"/>
                    <a:pt x="2832" y="63142"/>
                  </a:cubicBezTo>
                  <a:cubicBezTo>
                    <a:pt x="2901" y="63142"/>
                    <a:pt x="2935" y="63074"/>
                    <a:pt x="2935" y="63040"/>
                  </a:cubicBezTo>
                  <a:lnTo>
                    <a:pt x="2935" y="62937"/>
                  </a:lnTo>
                  <a:cubicBezTo>
                    <a:pt x="2935" y="62869"/>
                    <a:pt x="2901" y="62835"/>
                    <a:pt x="2832" y="62835"/>
                  </a:cubicBezTo>
                  <a:close/>
                  <a:moveTo>
                    <a:pt x="2832" y="63415"/>
                  </a:moveTo>
                  <a:cubicBezTo>
                    <a:pt x="2798" y="63415"/>
                    <a:pt x="2764" y="63449"/>
                    <a:pt x="2764" y="63483"/>
                  </a:cubicBezTo>
                  <a:lnTo>
                    <a:pt x="2764" y="63620"/>
                  </a:lnTo>
                  <a:cubicBezTo>
                    <a:pt x="2764" y="63654"/>
                    <a:pt x="2798" y="63688"/>
                    <a:pt x="2832" y="63688"/>
                  </a:cubicBezTo>
                  <a:cubicBezTo>
                    <a:pt x="2901" y="63688"/>
                    <a:pt x="2935" y="63654"/>
                    <a:pt x="2935" y="63620"/>
                  </a:cubicBezTo>
                  <a:lnTo>
                    <a:pt x="2935" y="63483"/>
                  </a:lnTo>
                  <a:cubicBezTo>
                    <a:pt x="2935" y="63449"/>
                    <a:pt x="2901" y="63415"/>
                    <a:pt x="2832" y="63415"/>
                  </a:cubicBezTo>
                  <a:close/>
                  <a:moveTo>
                    <a:pt x="2867" y="63995"/>
                  </a:moveTo>
                  <a:cubicBezTo>
                    <a:pt x="2798" y="63995"/>
                    <a:pt x="2764" y="64029"/>
                    <a:pt x="2764" y="64063"/>
                  </a:cubicBezTo>
                  <a:lnTo>
                    <a:pt x="2764" y="64200"/>
                  </a:lnTo>
                  <a:cubicBezTo>
                    <a:pt x="2764" y="64234"/>
                    <a:pt x="2798" y="64268"/>
                    <a:pt x="2867" y="64268"/>
                  </a:cubicBezTo>
                  <a:cubicBezTo>
                    <a:pt x="2901" y="64268"/>
                    <a:pt x="2935" y="64234"/>
                    <a:pt x="2935" y="64200"/>
                  </a:cubicBezTo>
                  <a:lnTo>
                    <a:pt x="2935" y="64063"/>
                  </a:lnTo>
                  <a:cubicBezTo>
                    <a:pt x="2935" y="64029"/>
                    <a:pt x="2901" y="63995"/>
                    <a:pt x="2867" y="63995"/>
                  </a:cubicBezTo>
                  <a:close/>
                  <a:moveTo>
                    <a:pt x="2867" y="64541"/>
                  </a:moveTo>
                  <a:cubicBezTo>
                    <a:pt x="2798" y="64541"/>
                    <a:pt x="2764" y="64609"/>
                    <a:pt x="2764" y="64643"/>
                  </a:cubicBezTo>
                  <a:lnTo>
                    <a:pt x="2764" y="64746"/>
                  </a:lnTo>
                  <a:cubicBezTo>
                    <a:pt x="2764" y="64814"/>
                    <a:pt x="2798" y="64848"/>
                    <a:pt x="2867" y="64848"/>
                  </a:cubicBezTo>
                  <a:cubicBezTo>
                    <a:pt x="2901" y="64848"/>
                    <a:pt x="2935" y="64814"/>
                    <a:pt x="2935" y="64746"/>
                  </a:cubicBezTo>
                  <a:lnTo>
                    <a:pt x="2935" y="64643"/>
                  </a:lnTo>
                  <a:cubicBezTo>
                    <a:pt x="2935" y="64609"/>
                    <a:pt x="2901" y="64541"/>
                    <a:pt x="2867" y="64541"/>
                  </a:cubicBezTo>
                  <a:close/>
                  <a:moveTo>
                    <a:pt x="2867" y="65121"/>
                  </a:moveTo>
                  <a:cubicBezTo>
                    <a:pt x="2798" y="65121"/>
                    <a:pt x="2764" y="65155"/>
                    <a:pt x="2764" y="65224"/>
                  </a:cubicBezTo>
                  <a:lnTo>
                    <a:pt x="2764" y="65326"/>
                  </a:lnTo>
                  <a:cubicBezTo>
                    <a:pt x="2764" y="65394"/>
                    <a:pt x="2798" y="65428"/>
                    <a:pt x="2867" y="65428"/>
                  </a:cubicBezTo>
                  <a:cubicBezTo>
                    <a:pt x="2901" y="65428"/>
                    <a:pt x="2935" y="65394"/>
                    <a:pt x="2935" y="65326"/>
                  </a:cubicBezTo>
                  <a:lnTo>
                    <a:pt x="2935" y="65224"/>
                  </a:lnTo>
                  <a:cubicBezTo>
                    <a:pt x="2935" y="65155"/>
                    <a:pt x="2901" y="65121"/>
                    <a:pt x="2867" y="65121"/>
                  </a:cubicBezTo>
                  <a:close/>
                  <a:moveTo>
                    <a:pt x="2867" y="65701"/>
                  </a:moveTo>
                  <a:cubicBezTo>
                    <a:pt x="2798" y="65701"/>
                    <a:pt x="2764" y="65735"/>
                    <a:pt x="2764" y="65804"/>
                  </a:cubicBezTo>
                  <a:lnTo>
                    <a:pt x="2764" y="65906"/>
                  </a:lnTo>
                  <a:cubicBezTo>
                    <a:pt x="2764" y="65940"/>
                    <a:pt x="2798" y="65974"/>
                    <a:pt x="2867" y="65974"/>
                  </a:cubicBezTo>
                  <a:cubicBezTo>
                    <a:pt x="2901" y="65974"/>
                    <a:pt x="2935" y="65940"/>
                    <a:pt x="2935" y="65906"/>
                  </a:cubicBezTo>
                  <a:lnTo>
                    <a:pt x="2935" y="65804"/>
                  </a:lnTo>
                  <a:cubicBezTo>
                    <a:pt x="2935" y="65735"/>
                    <a:pt x="2901" y="65701"/>
                    <a:pt x="2867" y="65701"/>
                  </a:cubicBezTo>
                  <a:close/>
                  <a:moveTo>
                    <a:pt x="2867" y="66281"/>
                  </a:moveTo>
                  <a:cubicBezTo>
                    <a:pt x="2798" y="66281"/>
                    <a:pt x="2764" y="66316"/>
                    <a:pt x="2764" y="66350"/>
                  </a:cubicBezTo>
                  <a:lnTo>
                    <a:pt x="2764" y="66486"/>
                  </a:lnTo>
                  <a:cubicBezTo>
                    <a:pt x="2764" y="66520"/>
                    <a:pt x="2798" y="66554"/>
                    <a:pt x="2867" y="66554"/>
                  </a:cubicBezTo>
                  <a:cubicBezTo>
                    <a:pt x="2901" y="66554"/>
                    <a:pt x="2935" y="66520"/>
                    <a:pt x="2935" y="66486"/>
                  </a:cubicBezTo>
                  <a:lnTo>
                    <a:pt x="2935" y="66350"/>
                  </a:lnTo>
                  <a:cubicBezTo>
                    <a:pt x="2935" y="66316"/>
                    <a:pt x="2901" y="66281"/>
                    <a:pt x="2867" y="66281"/>
                  </a:cubicBezTo>
                  <a:close/>
                  <a:moveTo>
                    <a:pt x="2867" y="66861"/>
                  </a:moveTo>
                  <a:cubicBezTo>
                    <a:pt x="2798" y="66861"/>
                    <a:pt x="2764" y="66896"/>
                    <a:pt x="2764" y="66930"/>
                  </a:cubicBezTo>
                  <a:lnTo>
                    <a:pt x="2764" y="67032"/>
                  </a:lnTo>
                  <a:cubicBezTo>
                    <a:pt x="2764" y="67100"/>
                    <a:pt x="2798" y="67134"/>
                    <a:pt x="2867" y="67134"/>
                  </a:cubicBezTo>
                  <a:cubicBezTo>
                    <a:pt x="2901" y="67134"/>
                    <a:pt x="2935" y="67100"/>
                    <a:pt x="2935" y="67032"/>
                  </a:cubicBezTo>
                  <a:lnTo>
                    <a:pt x="2935" y="66930"/>
                  </a:lnTo>
                  <a:cubicBezTo>
                    <a:pt x="2935" y="66896"/>
                    <a:pt x="2901" y="66861"/>
                    <a:pt x="2867" y="66861"/>
                  </a:cubicBezTo>
                  <a:close/>
                  <a:moveTo>
                    <a:pt x="2867" y="67407"/>
                  </a:moveTo>
                  <a:cubicBezTo>
                    <a:pt x="2798" y="67407"/>
                    <a:pt x="2764" y="67442"/>
                    <a:pt x="2764" y="67510"/>
                  </a:cubicBezTo>
                  <a:lnTo>
                    <a:pt x="2764" y="67612"/>
                  </a:lnTo>
                  <a:cubicBezTo>
                    <a:pt x="2764" y="67680"/>
                    <a:pt x="2798" y="67715"/>
                    <a:pt x="2867" y="67715"/>
                  </a:cubicBezTo>
                  <a:cubicBezTo>
                    <a:pt x="2901" y="67715"/>
                    <a:pt x="2935" y="67680"/>
                    <a:pt x="2935" y="67612"/>
                  </a:cubicBezTo>
                  <a:lnTo>
                    <a:pt x="2935" y="67510"/>
                  </a:lnTo>
                  <a:cubicBezTo>
                    <a:pt x="2935" y="67442"/>
                    <a:pt x="2901" y="67407"/>
                    <a:pt x="2867" y="67407"/>
                  </a:cubicBezTo>
                  <a:close/>
                  <a:moveTo>
                    <a:pt x="2867" y="67988"/>
                  </a:moveTo>
                  <a:cubicBezTo>
                    <a:pt x="2798" y="67988"/>
                    <a:pt x="2764" y="68022"/>
                    <a:pt x="2764" y="68090"/>
                  </a:cubicBezTo>
                  <a:lnTo>
                    <a:pt x="2764" y="68192"/>
                  </a:lnTo>
                  <a:cubicBezTo>
                    <a:pt x="2764" y="68226"/>
                    <a:pt x="2798" y="68295"/>
                    <a:pt x="2867" y="68295"/>
                  </a:cubicBezTo>
                  <a:cubicBezTo>
                    <a:pt x="2901" y="68295"/>
                    <a:pt x="2935" y="68226"/>
                    <a:pt x="2935" y="68192"/>
                  </a:cubicBezTo>
                  <a:lnTo>
                    <a:pt x="2935" y="68090"/>
                  </a:lnTo>
                  <a:cubicBezTo>
                    <a:pt x="2935" y="68022"/>
                    <a:pt x="2901" y="67988"/>
                    <a:pt x="2867" y="67988"/>
                  </a:cubicBezTo>
                  <a:close/>
                  <a:moveTo>
                    <a:pt x="2867" y="68568"/>
                  </a:moveTo>
                  <a:cubicBezTo>
                    <a:pt x="2798" y="68568"/>
                    <a:pt x="2764" y="68602"/>
                    <a:pt x="2764" y="68636"/>
                  </a:cubicBezTo>
                  <a:lnTo>
                    <a:pt x="2764" y="68772"/>
                  </a:lnTo>
                  <a:cubicBezTo>
                    <a:pt x="2764" y="68807"/>
                    <a:pt x="2798" y="68841"/>
                    <a:pt x="2867" y="68841"/>
                  </a:cubicBezTo>
                  <a:cubicBezTo>
                    <a:pt x="2901" y="68841"/>
                    <a:pt x="2935" y="68807"/>
                    <a:pt x="2935" y="68772"/>
                  </a:cubicBezTo>
                  <a:lnTo>
                    <a:pt x="2935" y="68636"/>
                  </a:lnTo>
                  <a:cubicBezTo>
                    <a:pt x="2935" y="68602"/>
                    <a:pt x="2901" y="68568"/>
                    <a:pt x="2867" y="68568"/>
                  </a:cubicBezTo>
                  <a:close/>
                  <a:moveTo>
                    <a:pt x="2867" y="69148"/>
                  </a:moveTo>
                  <a:cubicBezTo>
                    <a:pt x="2798" y="69148"/>
                    <a:pt x="2764" y="69182"/>
                    <a:pt x="2764" y="69216"/>
                  </a:cubicBezTo>
                  <a:lnTo>
                    <a:pt x="2764" y="69352"/>
                  </a:lnTo>
                  <a:cubicBezTo>
                    <a:pt x="2764" y="69387"/>
                    <a:pt x="2798" y="69421"/>
                    <a:pt x="2867" y="69421"/>
                  </a:cubicBezTo>
                  <a:cubicBezTo>
                    <a:pt x="2901" y="69421"/>
                    <a:pt x="2935" y="69387"/>
                    <a:pt x="2935" y="69352"/>
                  </a:cubicBezTo>
                  <a:lnTo>
                    <a:pt x="2935" y="69216"/>
                  </a:lnTo>
                  <a:cubicBezTo>
                    <a:pt x="2935" y="69182"/>
                    <a:pt x="2901" y="69148"/>
                    <a:pt x="2867" y="69148"/>
                  </a:cubicBezTo>
                  <a:close/>
                  <a:moveTo>
                    <a:pt x="2867" y="69694"/>
                  </a:moveTo>
                  <a:cubicBezTo>
                    <a:pt x="2798" y="69694"/>
                    <a:pt x="2764" y="69762"/>
                    <a:pt x="2764" y="69796"/>
                  </a:cubicBezTo>
                  <a:lnTo>
                    <a:pt x="2764" y="69898"/>
                  </a:lnTo>
                  <a:cubicBezTo>
                    <a:pt x="2764" y="69967"/>
                    <a:pt x="2798" y="70001"/>
                    <a:pt x="2867" y="70001"/>
                  </a:cubicBezTo>
                  <a:cubicBezTo>
                    <a:pt x="2901" y="70001"/>
                    <a:pt x="2935" y="69967"/>
                    <a:pt x="2935" y="69898"/>
                  </a:cubicBezTo>
                  <a:lnTo>
                    <a:pt x="2935" y="69796"/>
                  </a:lnTo>
                  <a:cubicBezTo>
                    <a:pt x="2935" y="69762"/>
                    <a:pt x="2901" y="69694"/>
                    <a:pt x="2867" y="69694"/>
                  </a:cubicBezTo>
                  <a:close/>
                  <a:moveTo>
                    <a:pt x="2867" y="70274"/>
                  </a:moveTo>
                  <a:cubicBezTo>
                    <a:pt x="2798" y="70274"/>
                    <a:pt x="2764" y="70308"/>
                    <a:pt x="2764" y="70376"/>
                  </a:cubicBezTo>
                  <a:lnTo>
                    <a:pt x="2764" y="70479"/>
                  </a:lnTo>
                  <a:cubicBezTo>
                    <a:pt x="2764" y="70513"/>
                    <a:pt x="2798" y="70581"/>
                    <a:pt x="2867" y="70581"/>
                  </a:cubicBezTo>
                  <a:cubicBezTo>
                    <a:pt x="2901" y="70581"/>
                    <a:pt x="2935" y="70513"/>
                    <a:pt x="2935" y="70479"/>
                  </a:cubicBezTo>
                  <a:lnTo>
                    <a:pt x="2935" y="70376"/>
                  </a:lnTo>
                  <a:cubicBezTo>
                    <a:pt x="2935" y="70308"/>
                    <a:pt x="2901" y="70274"/>
                    <a:pt x="2867" y="70274"/>
                  </a:cubicBezTo>
                  <a:close/>
                  <a:moveTo>
                    <a:pt x="2867" y="70854"/>
                  </a:moveTo>
                  <a:cubicBezTo>
                    <a:pt x="2798" y="70854"/>
                    <a:pt x="2764" y="70888"/>
                    <a:pt x="2764" y="70956"/>
                  </a:cubicBezTo>
                  <a:lnTo>
                    <a:pt x="2764" y="71059"/>
                  </a:lnTo>
                  <a:cubicBezTo>
                    <a:pt x="2764" y="71093"/>
                    <a:pt x="2798" y="71127"/>
                    <a:pt x="2867" y="71127"/>
                  </a:cubicBezTo>
                  <a:cubicBezTo>
                    <a:pt x="2901" y="71127"/>
                    <a:pt x="2935" y="71093"/>
                    <a:pt x="2935" y="71059"/>
                  </a:cubicBezTo>
                  <a:lnTo>
                    <a:pt x="2935" y="70956"/>
                  </a:lnTo>
                  <a:cubicBezTo>
                    <a:pt x="2935" y="70888"/>
                    <a:pt x="2901" y="70854"/>
                    <a:pt x="2867" y="70854"/>
                  </a:cubicBezTo>
                  <a:close/>
                  <a:moveTo>
                    <a:pt x="2867" y="71434"/>
                  </a:moveTo>
                  <a:cubicBezTo>
                    <a:pt x="2798" y="71434"/>
                    <a:pt x="2764" y="71468"/>
                    <a:pt x="2764" y="71502"/>
                  </a:cubicBezTo>
                  <a:lnTo>
                    <a:pt x="2764" y="71639"/>
                  </a:lnTo>
                  <a:cubicBezTo>
                    <a:pt x="2764" y="71673"/>
                    <a:pt x="2798" y="71707"/>
                    <a:pt x="2867" y="71707"/>
                  </a:cubicBezTo>
                  <a:cubicBezTo>
                    <a:pt x="2901" y="71707"/>
                    <a:pt x="2935" y="71673"/>
                    <a:pt x="2935" y="71639"/>
                  </a:cubicBezTo>
                  <a:lnTo>
                    <a:pt x="2935" y="71502"/>
                  </a:lnTo>
                  <a:cubicBezTo>
                    <a:pt x="2935" y="71468"/>
                    <a:pt x="2901" y="71434"/>
                    <a:pt x="2867" y="71434"/>
                  </a:cubicBezTo>
                  <a:close/>
                  <a:moveTo>
                    <a:pt x="2867" y="72014"/>
                  </a:moveTo>
                  <a:cubicBezTo>
                    <a:pt x="2798" y="72014"/>
                    <a:pt x="2764" y="72048"/>
                    <a:pt x="2764" y="72082"/>
                  </a:cubicBezTo>
                  <a:lnTo>
                    <a:pt x="2764" y="72185"/>
                  </a:lnTo>
                  <a:cubicBezTo>
                    <a:pt x="2764" y="72253"/>
                    <a:pt x="2798" y="72287"/>
                    <a:pt x="2867" y="72287"/>
                  </a:cubicBezTo>
                  <a:cubicBezTo>
                    <a:pt x="2901" y="72287"/>
                    <a:pt x="2935" y="72253"/>
                    <a:pt x="2935" y="72185"/>
                  </a:cubicBezTo>
                  <a:lnTo>
                    <a:pt x="2935" y="72082"/>
                  </a:lnTo>
                  <a:cubicBezTo>
                    <a:pt x="2935" y="72048"/>
                    <a:pt x="2901" y="72014"/>
                    <a:pt x="2867" y="72014"/>
                  </a:cubicBezTo>
                  <a:close/>
                  <a:moveTo>
                    <a:pt x="2867" y="72560"/>
                  </a:moveTo>
                  <a:cubicBezTo>
                    <a:pt x="2798" y="72560"/>
                    <a:pt x="2764" y="72594"/>
                    <a:pt x="2764" y="72662"/>
                  </a:cubicBezTo>
                  <a:lnTo>
                    <a:pt x="2764" y="72765"/>
                  </a:lnTo>
                  <a:cubicBezTo>
                    <a:pt x="2764" y="72833"/>
                    <a:pt x="2798" y="72867"/>
                    <a:pt x="2867" y="72867"/>
                  </a:cubicBezTo>
                  <a:cubicBezTo>
                    <a:pt x="2901" y="72867"/>
                    <a:pt x="2935" y="72833"/>
                    <a:pt x="2935" y="72765"/>
                  </a:cubicBezTo>
                  <a:lnTo>
                    <a:pt x="2935" y="72662"/>
                  </a:lnTo>
                  <a:cubicBezTo>
                    <a:pt x="2935" y="72594"/>
                    <a:pt x="2901" y="72560"/>
                    <a:pt x="2867" y="72560"/>
                  </a:cubicBezTo>
                  <a:close/>
                  <a:moveTo>
                    <a:pt x="2867" y="73140"/>
                  </a:moveTo>
                  <a:cubicBezTo>
                    <a:pt x="2798" y="73140"/>
                    <a:pt x="2764" y="73174"/>
                    <a:pt x="2764" y="73243"/>
                  </a:cubicBezTo>
                  <a:lnTo>
                    <a:pt x="2764" y="73345"/>
                  </a:lnTo>
                  <a:cubicBezTo>
                    <a:pt x="2764" y="73379"/>
                    <a:pt x="2798" y="73447"/>
                    <a:pt x="2867" y="73447"/>
                  </a:cubicBezTo>
                  <a:cubicBezTo>
                    <a:pt x="2901" y="73447"/>
                    <a:pt x="2935" y="73379"/>
                    <a:pt x="2935" y="73345"/>
                  </a:cubicBezTo>
                  <a:lnTo>
                    <a:pt x="2935" y="73243"/>
                  </a:lnTo>
                  <a:cubicBezTo>
                    <a:pt x="2935" y="73174"/>
                    <a:pt x="2901" y="73140"/>
                    <a:pt x="2867" y="73140"/>
                  </a:cubicBezTo>
                  <a:close/>
                  <a:moveTo>
                    <a:pt x="2867" y="73720"/>
                  </a:moveTo>
                  <a:cubicBezTo>
                    <a:pt x="2798" y="73720"/>
                    <a:pt x="2764" y="73754"/>
                    <a:pt x="2764" y="73788"/>
                  </a:cubicBezTo>
                  <a:lnTo>
                    <a:pt x="2764" y="73925"/>
                  </a:lnTo>
                  <a:cubicBezTo>
                    <a:pt x="2764" y="73959"/>
                    <a:pt x="2798" y="73993"/>
                    <a:pt x="2867" y="73993"/>
                  </a:cubicBezTo>
                  <a:cubicBezTo>
                    <a:pt x="2901" y="73993"/>
                    <a:pt x="2935" y="73959"/>
                    <a:pt x="2935" y="73925"/>
                  </a:cubicBezTo>
                  <a:lnTo>
                    <a:pt x="2935" y="73788"/>
                  </a:lnTo>
                  <a:cubicBezTo>
                    <a:pt x="2935" y="73754"/>
                    <a:pt x="2901" y="73720"/>
                    <a:pt x="2867" y="73720"/>
                  </a:cubicBezTo>
                  <a:close/>
                  <a:moveTo>
                    <a:pt x="2867" y="74300"/>
                  </a:moveTo>
                  <a:cubicBezTo>
                    <a:pt x="2798" y="74300"/>
                    <a:pt x="2764" y="74334"/>
                    <a:pt x="2764" y="74369"/>
                  </a:cubicBezTo>
                  <a:lnTo>
                    <a:pt x="2764" y="74505"/>
                  </a:lnTo>
                  <a:cubicBezTo>
                    <a:pt x="2764" y="74539"/>
                    <a:pt x="2798" y="74573"/>
                    <a:pt x="2867" y="74573"/>
                  </a:cubicBezTo>
                  <a:cubicBezTo>
                    <a:pt x="2901" y="74573"/>
                    <a:pt x="2935" y="74539"/>
                    <a:pt x="2935" y="74505"/>
                  </a:cubicBezTo>
                  <a:lnTo>
                    <a:pt x="2935" y="74369"/>
                  </a:lnTo>
                  <a:cubicBezTo>
                    <a:pt x="2935" y="74334"/>
                    <a:pt x="2901" y="74300"/>
                    <a:pt x="2867" y="74300"/>
                  </a:cubicBezTo>
                  <a:close/>
                  <a:moveTo>
                    <a:pt x="2867" y="74846"/>
                  </a:moveTo>
                  <a:cubicBezTo>
                    <a:pt x="2798" y="74846"/>
                    <a:pt x="2764" y="74915"/>
                    <a:pt x="2764" y="74949"/>
                  </a:cubicBezTo>
                  <a:lnTo>
                    <a:pt x="2764" y="75051"/>
                  </a:lnTo>
                  <a:cubicBezTo>
                    <a:pt x="2764" y="75119"/>
                    <a:pt x="2798" y="75153"/>
                    <a:pt x="2867" y="75153"/>
                  </a:cubicBezTo>
                  <a:cubicBezTo>
                    <a:pt x="2901" y="75153"/>
                    <a:pt x="2935" y="75119"/>
                    <a:pt x="2935" y="75051"/>
                  </a:cubicBezTo>
                  <a:lnTo>
                    <a:pt x="2935" y="74949"/>
                  </a:lnTo>
                  <a:cubicBezTo>
                    <a:pt x="2935" y="74915"/>
                    <a:pt x="2901" y="74846"/>
                    <a:pt x="2867" y="74846"/>
                  </a:cubicBezTo>
                  <a:close/>
                  <a:moveTo>
                    <a:pt x="2867" y="75426"/>
                  </a:moveTo>
                  <a:cubicBezTo>
                    <a:pt x="2798" y="75426"/>
                    <a:pt x="2764" y="75461"/>
                    <a:pt x="2764" y="75529"/>
                  </a:cubicBezTo>
                  <a:lnTo>
                    <a:pt x="2764" y="75631"/>
                  </a:lnTo>
                  <a:cubicBezTo>
                    <a:pt x="2764" y="75631"/>
                    <a:pt x="2764" y="75631"/>
                    <a:pt x="2764" y="75665"/>
                  </a:cubicBezTo>
                  <a:cubicBezTo>
                    <a:pt x="2798" y="75699"/>
                    <a:pt x="2832" y="75733"/>
                    <a:pt x="2867" y="75733"/>
                  </a:cubicBezTo>
                  <a:cubicBezTo>
                    <a:pt x="2901" y="75699"/>
                    <a:pt x="2935" y="75665"/>
                    <a:pt x="2935" y="75631"/>
                  </a:cubicBezTo>
                  <a:lnTo>
                    <a:pt x="2935" y="75529"/>
                  </a:lnTo>
                  <a:cubicBezTo>
                    <a:pt x="2935" y="75461"/>
                    <a:pt x="2901" y="75426"/>
                    <a:pt x="2867" y="75426"/>
                  </a:cubicBezTo>
                  <a:close/>
                  <a:moveTo>
                    <a:pt x="2389" y="75665"/>
                  </a:moveTo>
                  <a:lnTo>
                    <a:pt x="2286" y="75699"/>
                  </a:lnTo>
                  <a:cubicBezTo>
                    <a:pt x="2218" y="75699"/>
                    <a:pt x="2218" y="75733"/>
                    <a:pt x="2218" y="75802"/>
                  </a:cubicBezTo>
                  <a:cubicBezTo>
                    <a:pt x="2218" y="75836"/>
                    <a:pt x="2252" y="75870"/>
                    <a:pt x="2286" y="75870"/>
                  </a:cubicBezTo>
                  <a:lnTo>
                    <a:pt x="2321" y="75870"/>
                  </a:lnTo>
                  <a:lnTo>
                    <a:pt x="2423" y="75836"/>
                  </a:lnTo>
                  <a:cubicBezTo>
                    <a:pt x="2491" y="75802"/>
                    <a:pt x="2491" y="75768"/>
                    <a:pt x="2491" y="75733"/>
                  </a:cubicBezTo>
                  <a:cubicBezTo>
                    <a:pt x="2491" y="75665"/>
                    <a:pt x="2423" y="75665"/>
                    <a:pt x="2389" y="75665"/>
                  </a:cubicBezTo>
                  <a:close/>
                  <a:moveTo>
                    <a:pt x="1843" y="75802"/>
                  </a:moveTo>
                  <a:lnTo>
                    <a:pt x="1740" y="75836"/>
                  </a:lnTo>
                  <a:cubicBezTo>
                    <a:pt x="1672" y="75836"/>
                    <a:pt x="1638" y="75870"/>
                    <a:pt x="1672" y="75938"/>
                  </a:cubicBezTo>
                  <a:cubicBezTo>
                    <a:pt x="1672" y="75972"/>
                    <a:pt x="1706" y="76006"/>
                    <a:pt x="1740" y="76006"/>
                  </a:cubicBezTo>
                  <a:lnTo>
                    <a:pt x="1775" y="76006"/>
                  </a:lnTo>
                  <a:lnTo>
                    <a:pt x="1877" y="75972"/>
                  </a:lnTo>
                  <a:cubicBezTo>
                    <a:pt x="1911" y="75938"/>
                    <a:pt x="1945" y="75904"/>
                    <a:pt x="1945" y="75870"/>
                  </a:cubicBezTo>
                  <a:cubicBezTo>
                    <a:pt x="1945" y="75802"/>
                    <a:pt x="1877" y="75802"/>
                    <a:pt x="1843" y="75802"/>
                  </a:cubicBezTo>
                  <a:close/>
                  <a:moveTo>
                    <a:pt x="1297" y="75938"/>
                  </a:moveTo>
                  <a:lnTo>
                    <a:pt x="1160" y="75972"/>
                  </a:lnTo>
                  <a:cubicBezTo>
                    <a:pt x="1126" y="75972"/>
                    <a:pt x="1092" y="76006"/>
                    <a:pt x="1092" y="76075"/>
                  </a:cubicBezTo>
                  <a:cubicBezTo>
                    <a:pt x="1126" y="76109"/>
                    <a:pt x="1160" y="76143"/>
                    <a:pt x="1194" y="76143"/>
                  </a:cubicBezTo>
                  <a:lnTo>
                    <a:pt x="1331" y="76109"/>
                  </a:lnTo>
                  <a:cubicBezTo>
                    <a:pt x="1365" y="76075"/>
                    <a:pt x="1399" y="76041"/>
                    <a:pt x="1399" y="76006"/>
                  </a:cubicBezTo>
                  <a:cubicBezTo>
                    <a:pt x="1365" y="75938"/>
                    <a:pt x="1331" y="75938"/>
                    <a:pt x="1297" y="75938"/>
                  </a:cubicBezTo>
                  <a:close/>
                  <a:moveTo>
                    <a:pt x="717" y="76075"/>
                  </a:moveTo>
                  <a:lnTo>
                    <a:pt x="614" y="76109"/>
                  </a:lnTo>
                  <a:cubicBezTo>
                    <a:pt x="580" y="76109"/>
                    <a:pt x="546" y="76143"/>
                    <a:pt x="546" y="76211"/>
                  </a:cubicBezTo>
                  <a:cubicBezTo>
                    <a:pt x="546" y="76245"/>
                    <a:pt x="580" y="76279"/>
                    <a:pt x="649" y="76279"/>
                  </a:cubicBezTo>
                  <a:lnTo>
                    <a:pt x="751" y="76245"/>
                  </a:lnTo>
                  <a:cubicBezTo>
                    <a:pt x="819" y="76211"/>
                    <a:pt x="853" y="76177"/>
                    <a:pt x="819" y="76143"/>
                  </a:cubicBezTo>
                  <a:cubicBezTo>
                    <a:pt x="819" y="76075"/>
                    <a:pt x="785" y="76075"/>
                    <a:pt x="717" y="76075"/>
                  </a:cubicBezTo>
                  <a:close/>
                  <a:moveTo>
                    <a:pt x="171" y="76211"/>
                  </a:moveTo>
                  <a:lnTo>
                    <a:pt x="68" y="76245"/>
                  </a:lnTo>
                  <a:cubicBezTo>
                    <a:pt x="34" y="76245"/>
                    <a:pt x="0" y="76279"/>
                    <a:pt x="0" y="76348"/>
                  </a:cubicBezTo>
                  <a:cubicBezTo>
                    <a:pt x="0" y="76382"/>
                    <a:pt x="34" y="76416"/>
                    <a:pt x="103" y="76416"/>
                  </a:cubicBezTo>
                  <a:lnTo>
                    <a:pt x="205" y="76382"/>
                  </a:lnTo>
                  <a:cubicBezTo>
                    <a:pt x="273" y="76382"/>
                    <a:pt x="273" y="76314"/>
                    <a:pt x="273" y="76279"/>
                  </a:cubicBezTo>
                  <a:cubicBezTo>
                    <a:pt x="273" y="76211"/>
                    <a:pt x="205" y="76211"/>
                    <a:pt x="171" y="7621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4082637" y="3451328"/>
              <a:ext cx="120918" cy="12948"/>
            </a:xfrm>
            <a:custGeom>
              <a:rect b="b" l="l" r="r" t="t"/>
              <a:pathLst>
                <a:path extrusionOk="0" h="581" w="5426">
                  <a:moveTo>
                    <a:pt x="103" y="1"/>
                  </a:moveTo>
                  <a:cubicBezTo>
                    <a:pt x="34" y="1"/>
                    <a:pt x="0" y="35"/>
                    <a:pt x="0" y="103"/>
                  </a:cubicBezTo>
                  <a:cubicBezTo>
                    <a:pt x="0" y="137"/>
                    <a:pt x="34" y="171"/>
                    <a:pt x="69" y="171"/>
                  </a:cubicBezTo>
                  <a:lnTo>
                    <a:pt x="205" y="171"/>
                  </a:lnTo>
                  <a:cubicBezTo>
                    <a:pt x="239" y="171"/>
                    <a:pt x="273" y="137"/>
                    <a:pt x="307" y="103"/>
                  </a:cubicBezTo>
                  <a:cubicBezTo>
                    <a:pt x="307" y="69"/>
                    <a:pt x="273" y="35"/>
                    <a:pt x="205" y="1"/>
                  </a:cubicBezTo>
                  <a:close/>
                  <a:moveTo>
                    <a:pt x="683" y="35"/>
                  </a:moveTo>
                  <a:cubicBezTo>
                    <a:pt x="614" y="35"/>
                    <a:pt x="580" y="69"/>
                    <a:pt x="580" y="137"/>
                  </a:cubicBezTo>
                  <a:cubicBezTo>
                    <a:pt x="580" y="171"/>
                    <a:pt x="614" y="206"/>
                    <a:pt x="649" y="206"/>
                  </a:cubicBezTo>
                  <a:lnTo>
                    <a:pt x="785" y="240"/>
                  </a:lnTo>
                  <a:cubicBezTo>
                    <a:pt x="819" y="240"/>
                    <a:pt x="853" y="206"/>
                    <a:pt x="853" y="137"/>
                  </a:cubicBezTo>
                  <a:cubicBezTo>
                    <a:pt x="853" y="103"/>
                    <a:pt x="819" y="69"/>
                    <a:pt x="785" y="69"/>
                  </a:cubicBezTo>
                  <a:lnTo>
                    <a:pt x="683" y="35"/>
                  </a:lnTo>
                  <a:close/>
                  <a:moveTo>
                    <a:pt x="1209" y="94"/>
                  </a:moveTo>
                  <a:cubicBezTo>
                    <a:pt x="1183" y="94"/>
                    <a:pt x="1160" y="144"/>
                    <a:pt x="1160" y="171"/>
                  </a:cubicBezTo>
                  <a:cubicBezTo>
                    <a:pt x="1160" y="206"/>
                    <a:pt x="1195" y="274"/>
                    <a:pt x="1229" y="274"/>
                  </a:cubicBezTo>
                  <a:lnTo>
                    <a:pt x="1331" y="274"/>
                  </a:lnTo>
                  <a:cubicBezTo>
                    <a:pt x="1399" y="274"/>
                    <a:pt x="1433" y="240"/>
                    <a:pt x="1433" y="206"/>
                  </a:cubicBezTo>
                  <a:cubicBezTo>
                    <a:pt x="1433" y="137"/>
                    <a:pt x="1399" y="103"/>
                    <a:pt x="1365" y="103"/>
                  </a:cubicBezTo>
                  <a:lnTo>
                    <a:pt x="1229" y="103"/>
                  </a:lnTo>
                  <a:cubicBezTo>
                    <a:pt x="1222" y="97"/>
                    <a:pt x="1216" y="94"/>
                    <a:pt x="1209" y="94"/>
                  </a:cubicBezTo>
                  <a:close/>
                  <a:moveTo>
                    <a:pt x="1809" y="137"/>
                  </a:moveTo>
                  <a:cubicBezTo>
                    <a:pt x="1775" y="137"/>
                    <a:pt x="1706" y="171"/>
                    <a:pt x="1706" y="206"/>
                  </a:cubicBezTo>
                  <a:cubicBezTo>
                    <a:pt x="1706" y="274"/>
                    <a:pt x="1741" y="308"/>
                    <a:pt x="1809" y="308"/>
                  </a:cubicBezTo>
                  <a:lnTo>
                    <a:pt x="1911" y="308"/>
                  </a:lnTo>
                  <a:cubicBezTo>
                    <a:pt x="1979" y="308"/>
                    <a:pt x="2014" y="274"/>
                    <a:pt x="2014" y="240"/>
                  </a:cubicBezTo>
                  <a:cubicBezTo>
                    <a:pt x="2014" y="206"/>
                    <a:pt x="1979" y="137"/>
                    <a:pt x="1911" y="137"/>
                  </a:cubicBezTo>
                  <a:close/>
                  <a:moveTo>
                    <a:pt x="2389" y="171"/>
                  </a:moveTo>
                  <a:cubicBezTo>
                    <a:pt x="2321" y="171"/>
                    <a:pt x="2287" y="206"/>
                    <a:pt x="2287" y="274"/>
                  </a:cubicBezTo>
                  <a:cubicBezTo>
                    <a:pt x="2287" y="308"/>
                    <a:pt x="2321" y="342"/>
                    <a:pt x="2355" y="342"/>
                  </a:cubicBezTo>
                  <a:lnTo>
                    <a:pt x="2491" y="376"/>
                  </a:lnTo>
                  <a:cubicBezTo>
                    <a:pt x="2525" y="376"/>
                    <a:pt x="2559" y="342"/>
                    <a:pt x="2559" y="274"/>
                  </a:cubicBezTo>
                  <a:cubicBezTo>
                    <a:pt x="2594" y="240"/>
                    <a:pt x="2559" y="206"/>
                    <a:pt x="2491" y="171"/>
                  </a:cubicBezTo>
                  <a:close/>
                  <a:moveTo>
                    <a:pt x="2908" y="226"/>
                  </a:moveTo>
                  <a:cubicBezTo>
                    <a:pt x="2885" y="226"/>
                    <a:pt x="2867" y="258"/>
                    <a:pt x="2867" y="308"/>
                  </a:cubicBezTo>
                  <a:cubicBezTo>
                    <a:pt x="2867" y="342"/>
                    <a:pt x="2901" y="376"/>
                    <a:pt x="2935" y="410"/>
                  </a:cubicBezTo>
                  <a:lnTo>
                    <a:pt x="3071" y="410"/>
                  </a:lnTo>
                  <a:cubicBezTo>
                    <a:pt x="3105" y="410"/>
                    <a:pt x="3140" y="376"/>
                    <a:pt x="3140" y="308"/>
                  </a:cubicBezTo>
                  <a:cubicBezTo>
                    <a:pt x="3140" y="274"/>
                    <a:pt x="3105" y="240"/>
                    <a:pt x="3071" y="240"/>
                  </a:cubicBezTo>
                  <a:lnTo>
                    <a:pt x="2935" y="240"/>
                  </a:lnTo>
                  <a:cubicBezTo>
                    <a:pt x="2926" y="231"/>
                    <a:pt x="2917" y="226"/>
                    <a:pt x="2908" y="226"/>
                  </a:cubicBezTo>
                  <a:close/>
                  <a:moveTo>
                    <a:pt x="3515" y="274"/>
                  </a:moveTo>
                  <a:cubicBezTo>
                    <a:pt x="3481" y="274"/>
                    <a:pt x="3447" y="308"/>
                    <a:pt x="3447" y="342"/>
                  </a:cubicBezTo>
                  <a:cubicBezTo>
                    <a:pt x="3413" y="376"/>
                    <a:pt x="3447" y="444"/>
                    <a:pt x="3515" y="444"/>
                  </a:cubicBezTo>
                  <a:lnTo>
                    <a:pt x="3617" y="444"/>
                  </a:lnTo>
                  <a:cubicBezTo>
                    <a:pt x="3686" y="444"/>
                    <a:pt x="3720" y="410"/>
                    <a:pt x="3720" y="376"/>
                  </a:cubicBezTo>
                  <a:cubicBezTo>
                    <a:pt x="3720" y="308"/>
                    <a:pt x="3686" y="274"/>
                    <a:pt x="3651" y="274"/>
                  </a:cubicBezTo>
                  <a:close/>
                  <a:moveTo>
                    <a:pt x="4095" y="308"/>
                  </a:moveTo>
                  <a:cubicBezTo>
                    <a:pt x="4027" y="308"/>
                    <a:pt x="3993" y="342"/>
                    <a:pt x="3993" y="376"/>
                  </a:cubicBezTo>
                  <a:cubicBezTo>
                    <a:pt x="3993" y="444"/>
                    <a:pt x="4027" y="479"/>
                    <a:pt x="4095" y="479"/>
                  </a:cubicBezTo>
                  <a:lnTo>
                    <a:pt x="4197" y="479"/>
                  </a:lnTo>
                  <a:cubicBezTo>
                    <a:pt x="4232" y="479"/>
                    <a:pt x="4300" y="444"/>
                    <a:pt x="4300" y="410"/>
                  </a:cubicBezTo>
                  <a:cubicBezTo>
                    <a:pt x="4300" y="376"/>
                    <a:pt x="4266" y="308"/>
                    <a:pt x="4197" y="308"/>
                  </a:cubicBezTo>
                  <a:close/>
                  <a:moveTo>
                    <a:pt x="4675" y="342"/>
                  </a:moveTo>
                  <a:cubicBezTo>
                    <a:pt x="4607" y="342"/>
                    <a:pt x="4573" y="376"/>
                    <a:pt x="4573" y="444"/>
                  </a:cubicBezTo>
                  <a:cubicBezTo>
                    <a:pt x="4573" y="479"/>
                    <a:pt x="4607" y="513"/>
                    <a:pt x="4641" y="513"/>
                  </a:cubicBezTo>
                  <a:lnTo>
                    <a:pt x="4777" y="547"/>
                  </a:lnTo>
                  <a:cubicBezTo>
                    <a:pt x="4812" y="547"/>
                    <a:pt x="4846" y="513"/>
                    <a:pt x="4846" y="444"/>
                  </a:cubicBezTo>
                  <a:cubicBezTo>
                    <a:pt x="4846" y="410"/>
                    <a:pt x="4812" y="376"/>
                    <a:pt x="4777" y="376"/>
                  </a:cubicBezTo>
                  <a:lnTo>
                    <a:pt x="4675" y="342"/>
                  </a:lnTo>
                  <a:close/>
                  <a:moveTo>
                    <a:pt x="5194" y="397"/>
                  </a:moveTo>
                  <a:cubicBezTo>
                    <a:pt x="5171" y="397"/>
                    <a:pt x="5153" y="429"/>
                    <a:pt x="5153" y="479"/>
                  </a:cubicBezTo>
                  <a:cubicBezTo>
                    <a:pt x="5153" y="513"/>
                    <a:pt x="5187" y="547"/>
                    <a:pt x="5221" y="581"/>
                  </a:cubicBezTo>
                  <a:lnTo>
                    <a:pt x="5358" y="581"/>
                  </a:lnTo>
                  <a:cubicBezTo>
                    <a:pt x="5392" y="581"/>
                    <a:pt x="5426" y="547"/>
                    <a:pt x="5426" y="479"/>
                  </a:cubicBezTo>
                  <a:cubicBezTo>
                    <a:pt x="5426" y="444"/>
                    <a:pt x="5392" y="410"/>
                    <a:pt x="5358" y="410"/>
                  </a:cubicBezTo>
                  <a:lnTo>
                    <a:pt x="5221" y="410"/>
                  </a:lnTo>
                  <a:cubicBezTo>
                    <a:pt x="5212" y="401"/>
                    <a:pt x="5203" y="397"/>
                    <a:pt x="5194" y="397"/>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4074258" y="1778839"/>
              <a:ext cx="120941" cy="15533"/>
            </a:xfrm>
            <a:custGeom>
              <a:rect b="b" l="l" r="r" t="t"/>
              <a:pathLst>
                <a:path extrusionOk="0" h="697" w="5427">
                  <a:moveTo>
                    <a:pt x="5372" y="1"/>
                  </a:moveTo>
                  <a:cubicBezTo>
                    <a:pt x="5358" y="1"/>
                    <a:pt x="5342" y="5"/>
                    <a:pt x="5324" y="14"/>
                  </a:cubicBezTo>
                  <a:lnTo>
                    <a:pt x="5222" y="14"/>
                  </a:lnTo>
                  <a:cubicBezTo>
                    <a:pt x="5188" y="14"/>
                    <a:pt x="5153" y="48"/>
                    <a:pt x="5153" y="117"/>
                  </a:cubicBezTo>
                  <a:cubicBezTo>
                    <a:pt x="5153" y="151"/>
                    <a:pt x="5188" y="185"/>
                    <a:pt x="5222" y="185"/>
                  </a:cubicBezTo>
                  <a:lnTo>
                    <a:pt x="5358" y="185"/>
                  </a:lnTo>
                  <a:cubicBezTo>
                    <a:pt x="5392" y="151"/>
                    <a:pt x="5426" y="117"/>
                    <a:pt x="5426" y="82"/>
                  </a:cubicBezTo>
                  <a:cubicBezTo>
                    <a:pt x="5426" y="32"/>
                    <a:pt x="5408" y="1"/>
                    <a:pt x="5372" y="1"/>
                  </a:cubicBezTo>
                  <a:close/>
                  <a:moveTo>
                    <a:pt x="4778" y="48"/>
                  </a:moveTo>
                  <a:lnTo>
                    <a:pt x="4642" y="82"/>
                  </a:lnTo>
                  <a:cubicBezTo>
                    <a:pt x="4608" y="82"/>
                    <a:pt x="4573" y="117"/>
                    <a:pt x="4573" y="151"/>
                  </a:cubicBezTo>
                  <a:cubicBezTo>
                    <a:pt x="4573" y="219"/>
                    <a:pt x="4608" y="253"/>
                    <a:pt x="4676" y="253"/>
                  </a:cubicBezTo>
                  <a:lnTo>
                    <a:pt x="4778" y="219"/>
                  </a:lnTo>
                  <a:cubicBezTo>
                    <a:pt x="4846" y="219"/>
                    <a:pt x="4881" y="185"/>
                    <a:pt x="4846" y="151"/>
                  </a:cubicBezTo>
                  <a:cubicBezTo>
                    <a:pt x="4846" y="82"/>
                    <a:pt x="4812" y="48"/>
                    <a:pt x="4778" y="48"/>
                  </a:cubicBezTo>
                  <a:close/>
                  <a:moveTo>
                    <a:pt x="4096" y="117"/>
                  </a:moveTo>
                  <a:cubicBezTo>
                    <a:pt x="4027" y="151"/>
                    <a:pt x="3993" y="185"/>
                    <a:pt x="3993" y="219"/>
                  </a:cubicBezTo>
                  <a:cubicBezTo>
                    <a:pt x="3993" y="253"/>
                    <a:pt x="4062" y="287"/>
                    <a:pt x="4096" y="287"/>
                  </a:cubicBezTo>
                  <a:lnTo>
                    <a:pt x="4198" y="287"/>
                  </a:lnTo>
                  <a:cubicBezTo>
                    <a:pt x="4266" y="287"/>
                    <a:pt x="4300" y="253"/>
                    <a:pt x="4300" y="185"/>
                  </a:cubicBezTo>
                  <a:cubicBezTo>
                    <a:pt x="4300" y="151"/>
                    <a:pt x="4232" y="117"/>
                    <a:pt x="4198" y="117"/>
                  </a:cubicBezTo>
                  <a:close/>
                  <a:moveTo>
                    <a:pt x="3516" y="185"/>
                  </a:moveTo>
                  <a:cubicBezTo>
                    <a:pt x="3481" y="185"/>
                    <a:pt x="3447" y="219"/>
                    <a:pt x="3447" y="287"/>
                  </a:cubicBezTo>
                  <a:cubicBezTo>
                    <a:pt x="3447" y="321"/>
                    <a:pt x="3481" y="355"/>
                    <a:pt x="3516" y="355"/>
                  </a:cubicBezTo>
                  <a:lnTo>
                    <a:pt x="3652" y="355"/>
                  </a:lnTo>
                  <a:cubicBezTo>
                    <a:pt x="3686" y="355"/>
                    <a:pt x="3720" y="287"/>
                    <a:pt x="3720" y="253"/>
                  </a:cubicBezTo>
                  <a:cubicBezTo>
                    <a:pt x="3720" y="219"/>
                    <a:pt x="3686" y="185"/>
                    <a:pt x="3618" y="185"/>
                  </a:cubicBezTo>
                  <a:close/>
                  <a:moveTo>
                    <a:pt x="3099" y="240"/>
                  </a:moveTo>
                  <a:cubicBezTo>
                    <a:pt x="3090" y="240"/>
                    <a:pt x="3081" y="244"/>
                    <a:pt x="3072" y="253"/>
                  </a:cubicBezTo>
                  <a:lnTo>
                    <a:pt x="2935" y="253"/>
                  </a:lnTo>
                  <a:cubicBezTo>
                    <a:pt x="2901" y="253"/>
                    <a:pt x="2867" y="287"/>
                    <a:pt x="2867" y="355"/>
                  </a:cubicBezTo>
                  <a:cubicBezTo>
                    <a:pt x="2867" y="390"/>
                    <a:pt x="2901" y="424"/>
                    <a:pt x="2935" y="424"/>
                  </a:cubicBezTo>
                  <a:lnTo>
                    <a:pt x="3072" y="424"/>
                  </a:lnTo>
                  <a:cubicBezTo>
                    <a:pt x="3106" y="390"/>
                    <a:pt x="3140" y="355"/>
                    <a:pt x="3140" y="321"/>
                  </a:cubicBezTo>
                  <a:cubicBezTo>
                    <a:pt x="3140" y="271"/>
                    <a:pt x="3122" y="240"/>
                    <a:pt x="3099" y="240"/>
                  </a:cubicBezTo>
                  <a:close/>
                  <a:moveTo>
                    <a:pt x="2492" y="287"/>
                  </a:moveTo>
                  <a:lnTo>
                    <a:pt x="2390" y="321"/>
                  </a:lnTo>
                  <a:cubicBezTo>
                    <a:pt x="2321" y="321"/>
                    <a:pt x="2287" y="355"/>
                    <a:pt x="2287" y="390"/>
                  </a:cubicBezTo>
                  <a:cubicBezTo>
                    <a:pt x="2287" y="458"/>
                    <a:pt x="2355" y="492"/>
                    <a:pt x="2390" y="492"/>
                  </a:cubicBezTo>
                  <a:lnTo>
                    <a:pt x="2492" y="458"/>
                  </a:lnTo>
                  <a:cubicBezTo>
                    <a:pt x="2560" y="458"/>
                    <a:pt x="2594" y="424"/>
                    <a:pt x="2594" y="355"/>
                  </a:cubicBezTo>
                  <a:cubicBezTo>
                    <a:pt x="2560" y="321"/>
                    <a:pt x="2526" y="287"/>
                    <a:pt x="2492" y="287"/>
                  </a:cubicBezTo>
                  <a:close/>
                  <a:moveTo>
                    <a:pt x="1809" y="355"/>
                  </a:moveTo>
                  <a:cubicBezTo>
                    <a:pt x="1741" y="355"/>
                    <a:pt x="1707" y="424"/>
                    <a:pt x="1741" y="458"/>
                  </a:cubicBezTo>
                  <a:cubicBezTo>
                    <a:pt x="1741" y="492"/>
                    <a:pt x="1775" y="526"/>
                    <a:pt x="1809" y="526"/>
                  </a:cubicBezTo>
                  <a:lnTo>
                    <a:pt x="1946" y="526"/>
                  </a:lnTo>
                  <a:cubicBezTo>
                    <a:pt x="1980" y="526"/>
                    <a:pt x="2014" y="492"/>
                    <a:pt x="2014" y="424"/>
                  </a:cubicBezTo>
                  <a:cubicBezTo>
                    <a:pt x="2014" y="390"/>
                    <a:pt x="1980" y="355"/>
                    <a:pt x="1912" y="355"/>
                  </a:cubicBezTo>
                  <a:close/>
                  <a:moveTo>
                    <a:pt x="1229" y="424"/>
                  </a:moveTo>
                  <a:cubicBezTo>
                    <a:pt x="1195" y="424"/>
                    <a:pt x="1161" y="458"/>
                    <a:pt x="1161" y="526"/>
                  </a:cubicBezTo>
                  <a:cubicBezTo>
                    <a:pt x="1161" y="560"/>
                    <a:pt x="1195" y="594"/>
                    <a:pt x="1229" y="594"/>
                  </a:cubicBezTo>
                  <a:lnTo>
                    <a:pt x="1366" y="594"/>
                  </a:lnTo>
                  <a:cubicBezTo>
                    <a:pt x="1400" y="594"/>
                    <a:pt x="1434" y="526"/>
                    <a:pt x="1434" y="492"/>
                  </a:cubicBezTo>
                  <a:cubicBezTo>
                    <a:pt x="1434" y="458"/>
                    <a:pt x="1400" y="424"/>
                    <a:pt x="1332" y="424"/>
                  </a:cubicBezTo>
                  <a:close/>
                  <a:moveTo>
                    <a:pt x="786" y="458"/>
                  </a:moveTo>
                  <a:lnTo>
                    <a:pt x="649" y="492"/>
                  </a:lnTo>
                  <a:cubicBezTo>
                    <a:pt x="615" y="492"/>
                    <a:pt x="581" y="526"/>
                    <a:pt x="581" y="594"/>
                  </a:cubicBezTo>
                  <a:cubicBezTo>
                    <a:pt x="581" y="628"/>
                    <a:pt x="615" y="663"/>
                    <a:pt x="683" y="663"/>
                  </a:cubicBezTo>
                  <a:lnTo>
                    <a:pt x="786" y="628"/>
                  </a:lnTo>
                  <a:cubicBezTo>
                    <a:pt x="854" y="628"/>
                    <a:pt x="888" y="594"/>
                    <a:pt x="888" y="560"/>
                  </a:cubicBezTo>
                  <a:cubicBezTo>
                    <a:pt x="854" y="492"/>
                    <a:pt x="820" y="458"/>
                    <a:pt x="786" y="458"/>
                  </a:cubicBezTo>
                  <a:close/>
                  <a:moveTo>
                    <a:pt x="103" y="526"/>
                  </a:moveTo>
                  <a:cubicBezTo>
                    <a:pt x="35" y="560"/>
                    <a:pt x="1" y="594"/>
                    <a:pt x="35" y="628"/>
                  </a:cubicBezTo>
                  <a:cubicBezTo>
                    <a:pt x="35" y="697"/>
                    <a:pt x="69" y="697"/>
                    <a:pt x="103" y="697"/>
                  </a:cubicBezTo>
                  <a:lnTo>
                    <a:pt x="240" y="697"/>
                  </a:lnTo>
                  <a:cubicBezTo>
                    <a:pt x="274" y="697"/>
                    <a:pt x="308" y="663"/>
                    <a:pt x="308" y="594"/>
                  </a:cubicBezTo>
                  <a:cubicBezTo>
                    <a:pt x="308" y="560"/>
                    <a:pt x="274" y="526"/>
                    <a:pt x="206" y="526"/>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5"/>
            <p:cNvSpPr/>
            <p:nvPr/>
          </p:nvSpPr>
          <p:spPr>
            <a:xfrm>
              <a:off x="525327" y="3439940"/>
              <a:ext cx="4176320" cy="260846"/>
            </a:xfrm>
            <a:custGeom>
              <a:rect b="b" l="l" r="r" t="t"/>
              <a:pathLst>
                <a:path extrusionOk="0" h="11705" w="187405">
                  <a:moveTo>
                    <a:pt x="81691" y="0"/>
                  </a:moveTo>
                  <a:cubicBezTo>
                    <a:pt x="81657" y="34"/>
                    <a:pt x="81623" y="68"/>
                    <a:pt x="81623" y="102"/>
                  </a:cubicBezTo>
                  <a:cubicBezTo>
                    <a:pt x="81623" y="137"/>
                    <a:pt x="81657" y="171"/>
                    <a:pt x="81725" y="171"/>
                  </a:cubicBezTo>
                  <a:lnTo>
                    <a:pt x="81828" y="171"/>
                  </a:lnTo>
                  <a:cubicBezTo>
                    <a:pt x="81896" y="171"/>
                    <a:pt x="81930" y="102"/>
                    <a:pt x="81896" y="68"/>
                  </a:cubicBezTo>
                  <a:cubicBezTo>
                    <a:pt x="81896" y="34"/>
                    <a:pt x="81862" y="0"/>
                    <a:pt x="81828" y="0"/>
                  </a:cubicBezTo>
                  <a:close/>
                  <a:moveTo>
                    <a:pt x="82271" y="34"/>
                  </a:moveTo>
                  <a:cubicBezTo>
                    <a:pt x="82237" y="34"/>
                    <a:pt x="82203" y="68"/>
                    <a:pt x="82203" y="102"/>
                  </a:cubicBezTo>
                  <a:cubicBezTo>
                    <a:pt x="82203" y="137"/>
                    <a:pt x="82237" y="205"/>
                    <a:pt x="82271" y="205"/>
                  </a:cubicBezTo>
                  <a:lnTo>
                    <a:pt x="82408" y="205"/>
                  </a:lnTo>
                  <a:cubicBezTo>
                    <a:pt x="82442" y="205"/>
                    <a:pt x="82476" y="171"/>
                    <a:pt x="82476" y="137"/>
                  </a:cubicBezTo>
                  <a:cubicBezTo>
                    <a:pt x="82476" y="68"/>
                    <a:pt x="82442" y="34"/>
                    <a:pt x="82408" y="34"/>
                  </a:cubicBezTo>
                  <a:close/>
                  <a:moveTo>
                    <a:pt x="81248" y="68"/>
                  </a:moveTo>
                  <a:lnTo>
                    <a:pt x="81145" y="102"/>
                  </a:lnTo>
                  <a:cubicBezTo>
                    <a:pt x="81077" y="102"/>
                    <a:pt x="81043" y="137"/>
                    <a:pt x="81043" y="205"/>
                  </a:cubicBezTo>
                  <a:cubicBezTo>
                    <a:pt x="81077" y="239"/>
                    <a:pt x="81111" y="273"/>
                    <a:pt x="81145" y="273"/>
                  </a:cubicBezTo>
                  <a:lnTo>
                    <a:pt x="81282" y="239"/>
                  </a:lnTo>
                  <a:cubicBezTo>
                    <a:pt x="81316" y="239"/>
                    <a:pt x="81350" y="205"/>
                    <a:pt x="81350" y="137"/>
                  </a:cubicBezTo>
                  <a:cubicBezTo>
                    <a:pt x="81350" y="102"/>
                    <a:pt x="81282" y="68"/>
                    <a:pt x="81248" y="68"/>
                  </a:cubicBezTo>
                  <a:close/>
                  <a:moveTo>
                    <a:pt x="82851" y="68"/>
                  </a:moveTo>
                  <a:cubicBezTo>
                    <a:pt x="82817" y="68"/>
                    <a:pt x="82783" y="102"/>
                    <a:pt x="82749" y="137"/>
                  </a:cubicBezTo>
                  <a:cubicBezTo>
                    <a:pt x="82749" y="205"/>
                    <a:pt x="82783" y="239"/>
                    <a:pt x="82851" y="239"/>
                  </a:cubicBezTo>
                  <a:lnTo>
                    <a:pt x="82954" y="273"/>
                  </a:lnTo>
                  <a:cubicBezTo>
                    <a:pt x="83022" y="273"/>
                    <a:pt x="83056" y="239"/>
                    <a:pt x="83056" y="171"/>
                  </a:cubicBezTo>
                  <a:cubicBezTo>
                    <a:pt x="83056" y="137"/>
                    <a:pt x="83022" y="102"/>
                    <a:pt x="82954" y="68"/>
                  </a:cubicBezTo>
                  <a:close/>
                  <a:moveTo>
                    <a:pt x="83396" y="127"/>
                  </a:moveTo>
                  <a:cubicBezTo>
                    <a:pt x="83352" y="127"/>
                    <a:pt x="83329" y="177"/>
                    <a:pt x="83329" y="205"/>
                  </a:cubicBezTo>
                  <a:cubicBezTo>
                    <a:pt x="83329" y="239"/>
                    <a:pt x="83363" y="307"/>
                    <a:pt x="83397" y="307"/>
                  </a:cubicBezTo>
                  <a:lnTo>
                    <a:pt x="83534" y="307"/>
                  </a:lnTo>
                  <a:cubicBezTo>
                    <a:pt x="83568" y="307"/>
                    <a:pt x="83602" y="273"/>
                    <a:pt x="83602" y="239"/>
                  </a:cubicBezTo>
                  <a:cubicBezTo>
                    <a:pt x="83636" y="171"/>
                    <a:pt x="83602" y="137"/>
                    <a:pt x="83534" y="137"/>
                  </a:cubicBezTo>
                  <a:lnTo>
                    <a:pt x="83432" y="137"/>
                  </a:lnTo>
                  <a:cubicBezTo>
                    <a:pt x="83419" y="130"/>
                    <a:pt x="83407" y="127"/>
                    <a:pt x="83396" y="127"/>
                  </a:cubicBezTo>
                  <a:close/>
                  <a:moveTo>
                    <a:pt x="80715" y="157"/>
                  </a:moveTo>
                  <a:cubicBezTo>
                    <a:pt x="80702" y="157"/>
                    <a:pt x="80686" y="162"/>
                    <a:pt x="80668" y="171"/>
                  </a:cubicBezTo>
                  <a:lnTo>
                    <a:pt x="80565" y="171"/>
                  </a:lnTo>
                  <a:cubicBezTo>
                    <a:pt x="80531" y="171"/>
                    <a:pt x="80497" y="239"/>
                    <a:pt x="80497" y="273"/>
                  </a:cubicBezTo>
                  <a:cubicBezTo>
                    <a:pt x="80497" y="307"/>
                    <a:pt x="80531" y="341"/>
                    <a:pt x="80565" y="341"/>
                  </a:cubicBezTo>
                  <a:lnTo>
                    <a:pt x="80702" y="341"/>
                  </a:lnTo>
                  <a:cubicBezTo>
                    <a:pt x="80736" y="307"/>
                    <a:pt x="80770" y="273"/>
                    <a:pt x="80770" y="239"/>
                  </a:cubicBezTo>
                  <a:cubicBezTo>
                    <a:pt x="80770" y="189"/>
                    <a:pt x="80752" y="157"/>
                    <a:pt x="80715" y="157"/>
                  </a:cubicBezTo>
                  <a:close/>
                  <a:moveTo>
                    <a:pt x="84012" y="171"/>
                  </a:moveTo>
                  <a:cubicBezTo>
                    <a:pt x="83943" y="171"/>
                    <a:pt x="83909" y="205"/>
                    <a:pt x="83909" y="239"/>
                  </a:cubicBezTo>
                  <a:cubicBezTo>
                    <a:pt x="83909" y="307"/>
                    <a:pt x="83943" y="341"/>
                    <a:pt x="83978" y="341"/>
                  </a:cubicBezTo>
                  <a:lnTo>
                    <a:pt x="84080" y="341"/>
                  </a:lnTo>
                  <a:cubicBezTo>
                    <a:pt x="84114" y="375"/>
                    <a:pt x="84114" y="375"/>
                    <a:pt x="84114" y="375"/>
                  </a:cubicBezTo>
                  <a:cubicBezTo>
                    <a:pt x="84148" y="375"/>
                    <a:pt x="84182" y="341"/>
                    <a:pt x="84182" y="273"/>
                  </a:cubicBezTo>
                  <a:cubicBezTo>
                    <a:pt x="84182" y="239"/>
                    <a:pt x="84148" y="205"/>
                    <a:pt x="84114" y="171"/>
                  </a:cubicBezTo>
                  <a:close/>
                  <a:moveTo>
                    <a:pt x="79985" y="239"/>
                  </a:moveTo>
                  <a:cubicBezTo>
                    <a:pt x="79951" y="273"/>
                    <a:pt x="79917" y="307"/>
                    <a:pt x="79917" y="341"/>
                  </a:cubicBezTo>
                  <a:cubicBezTo>
                    <a:pt x="79917" y="410"/>
                    <a:pt x="79951" y="410"/>
                    <a:pt x="80019" y="410"/>
                  </a:cubicBezTo>
                  <a:lnTo>
                    <a:pt x="80122" y="410"/>
                  </a:lnTo>
                  <a:cubicBezTo>
                    <a:pt x="80190" y="410"/>
                    <a:pt x="80224" y="341"/>
                    <a:pt x="80224" y="307"/>
                  </a:cubicBezTo>
                  <a:cubicBezTo>
                    <a:pt x="80190" y="273"/>
                    <a:pt x="80156" y="239"/>
                    <a:pt x="80122" y="239"/>
                  </a:cubicBezTo>
                  <a:close/>
                  <a:moveTo>
                    <a:pt x="84558" y="239"/>
                  </a:moveTo>
                  <a:cubicBezTo>
                    <a:pt x="84523" y="239"/>
                    <a:pt x="84489" y="273"/>
                    <a:pt x="84489" y="307"/>
                  </a:cubicBezTo>
                  <a:cubicBezTo>
                    <a:pt x="84455" y="341"/>
                    <a:pt x="84489" y="410"/>
                    <a:pt x="84558" y="410"/>
                  </a:cubicBezTo>
                  <a:lnTo>
                    <a:pt x="84660" y="410"/>
                  </a:lnTo>
                  <a:cubicBezTo>
                    <a:pt x="84728" y="410"/>
                    <a:pt x="84762" y="375"/>
                    <a:pt x="84762" y="341"/>
                  </a:cubicBezTo>
                  <a:cubicBezTo>
                    <a:pt x="84762" y="273"/>
                    <a:pt x="84728" y="239"/>
                    <a:pt x="84694" y="239"/>
                  </a:cubicBezTo>
                  <a:close/>
                  <a:moveTo>
                    <a:pt x="85138" y="273"/>
                  </a:moveTo>
                  <a:cubicBezTo>
                    <a:pt x="85104" y="273"/>
                    <a:pt x="85035" y="307"/>
                    <a:pt x="85035" y="341"/>
                  </a:cubicBezTo>
                  <a:cubicBezTo>
                    <a:pt x="85035" y="410"/>
                    <a:pt x="85069" y="444"/>
                    <a:pt x="85138" y="444"/>
                  </a:cubicBezTo>
                  <a:lnTo>
                    <a:pt x="85240" y="444"/>
                  </a:lnTo>
                  <a:cubicBezTo>
                    <a:pt x="85274" y="444"/>
                    <a:pt x="85342" y="444"/>
                    <a:pt x="85342" y="375"/>
                  </a:cubicBezTo>
                  <a:cubicBezTo>
                    <a:pt x="85342" y="341"/>
                    <a:pt x="85308" y="307"/>
                    <a:pt x="85240" y="273"/>
                  </a:cubicBezTo>
                  <a:close/>
                  <a:moveTo>
                    <a:pt x="79542" y="307"/>
                  </a:moveTo>
                  <a:lnTo>
                    <a:pt x="79439" y="341"/>
                  </a:lnTo>
                  <a:cubicBezTo>
                    <a:pt x="79371" y="341"/>
                    <a:pt x="79337" y="375"/>
                    <a:pt x="79371" y="444"/>
                  </a:cubicBezTo>
                  <a:cubicBezTo>
                    <a:pt x="79371" y="478"/>
                    <a:pt x="79405" y="512"/>
                    <a:pt x="79439" y="512"/>
                  </a:cubicBezTo>
                  <a:lnTo>
                    <a:pt x="79576" y="478"/>
                  </a:lnTo>
                  <a:cubicBezTo>
                    <a:pt x="79610" y="478"/>
                    <a:pt x="79644" y="444"/>
                    <a:pt x="79644" y="375"/>
                  </a:cubicBezTo>
                  <a:cubicBezTo>
                    <a:pt x="79644" y="341"/>
                    <a:pt x="79576" y="307"/>
                    <a:pt x="79542" y="307"/>
                  </a:cubicBezTo>
                  <a:close/>
                  <a:moveTo>
                    <a:pt x="85718" y="341"/>
                  </a:moveTo>
                  <a:cubicBezTo>
                    <a:pt x="85650" y="341"/>
                    <a:pt x="85615" y="375"/>
                    <a:pt x="85615" y="410"/>
                  </a:cubicBezTo>
                  <a:cubicBezTo>
                    <a:pt x="85615" y="444"/>
                    <a:pt x="85650" y="512"/>
                    <a:pt x="85684" y="512"/>
                  </a:cubicBezTo>
                  <a:lnTo>
                    <a:pt x="85820" y="512"/>
                  </a:lnTo>
                  <a:cubicBezTo>
                    <a:pt x="85854" y="512"/>
                    <a:pt x="85888" y="478"/>
                    <a:pt x="85888" y="444"/>
                  </a:cubicBezTo>
                  <a:cubicBezTo>
                    <a:pt x="85888" y="375"/>
                    <a:pt x="85854" y="341"/>
                    <a:pt x="85820" y="341"/>
                  </a:cubicBezTo>
                  <a:close/>
                  <a:moveTo>
                    <a:pt x="86264" y="375"/>
                  </a:moveTo>
                  <a:cubicBezTo>
                    <a:pt x="86230" y="375"/>
                    <a:pt x="86196" y="410"/>
                    <a:pt x="86196" y="444"/>
                  </a:cubicBezTo>
                  <a:cubicBezTo>
                    <a:pt x="86196" y="512"/>
                    <a:pt x="86230" y="546"/>
                    <a:pt x="86264" y="546"/>
                  </a:cubicBezTo>
                  <a:lnTo>
                    <a:pt x="86400" y="546"/>
                  </a:lnTo>
                  <a:cubicBezTo>
                    <a:pt x="86434" y="546"/>
                    <a:pt x="86469" y="512"/>
                    <a:pt x="86469" y="478"/>
                  </a:cubicBezTo>
                  <a:cubicBezTo>
                    <a:pt x="86469" y="444"/>
                    <a:pt x="86434" y="410"/>
                    <a:pt x="86400" y="375"/>
                  </a:cubicBezTo>
                  <a:close/>
                  <a:moveTo>
                    <a:pt x="79009" y="396"/>
                  </a:moveTo>
                  <a:cubicBezTo>
                    <a:pt x="78996" y="396"/>
                    <a:pt x="78980" y="400"/>
                    <a:pt x="78961" y="410"/>
                  </a:cubicBezTo>
                  <a:lnTo>
                    <a:pt x="78859" y="410"/>
                  </a:lnTo>
                  <a:cubicBezTo>
                    <a:pt x="78825" y="410"/>
                    <a:pt x="78791" y="478"/>
                    <a:pt x="78791" y="512"/>
                  </a:cubicBezTo>
                  <a:cubicBezTo>
                    <a:pt x="78791" y="546"/>
                    <a:pt x="78825" y="580"/>
                    <a:pt x="78859" y="580"/>
                  </a:cubicBezTo>
                  <a:lnTo>
                    <a:pt x="78996" y="580"/>
                  </a:lnTo>
                  <a:cubicBezTo>
                    <a:pt x="79064" y="546"/>
                    <a:pt x="79064" y="512"/>
                    <a:pt x="79064" y="478"/>
                  </a:cubicBezTo>
                  <a:cubicBezTo>
                    <a:pt x="79064" y="428"/>
                    <a:pt x="79046" y="396"/>
                    <a:pt x="79009" y="396"/>
                  </a:cubicBezTo>
                  <a:close/>
                  <a:moveTo>
                    <a:pt x="86844" y="444"/>
                  </a:moveTo>
                  <a:cubicBezTo>
                    <a:pt x="86810" y="444"/>
                    <a:pt x="86776" y="478"/>
                    <a:pt x="86741" y="512"/>
                  </a:cubicBezTo>
                  <a:cubicBezTo>
                    <a:pt x="86741" y="546"/>
                    <a:pt x="86776" y="614"/>
                    <a:pt x="86844" y="614"/>
                  </a:cubicBezTo>
                  <a:lnTo>
                    <a:pt x="86946" y="614"/>
                  </a:lnTo>
                  <a:cubicBezTo>
                    <a:pt x="87014" y="614"/>
                    <a:pt x="87049" y="580"/>
                    <a:pt x="87049" y="546"/>
                  </a:cubicBezTo>
                  <a:cubicBezTo>
                    <a:pt x="87049" y="478"/>
                    <a:pt x="87014" y="444"/>
                    <a:pt x="86946" y="444"/>
                  </a:cubicBezTo>
                  <a:close/>
                  <a:moveTo>
                    <a:pt x="78279" y="478"/>
                  </a:moveTo>
                  <a:cubicBezTo>
                    <a:pt x="78245" y="512"/>
                    <a:pt x="78211" y="546"/>
                    <a:pt x="78211" y="580"/>
                  </a:cubicBezTo>
                  <a:cubicBezTo>
                    <a:pt x="78245" y="648"/>
                    <a:pt x="78279" y="648"/>
                    <a:pt x="78313" y="648"/>
                  </a:cubicBezTo>
                  <a:lnTo>
                    <a:pt x="78450" y="648"/>
                  </a:lnTo>
                  <a:cubicBezTo>
                    <a:pt x="78484" y="648"/>
                    <a:pt x="78518" y="580"/>
                    <a:pt x="78518" y="546"/>
                  </a:cubicBezTo>
                  <a:cubicBezTo>
                    <a:pt x="78484" y="512"/>
                    <a:pt x="78450" y="478"/>
                    <a:pt x="78415" y="478"/>
                  </a:cubicBezTo>
                  <a:close/>
                  <a:moveTo>
                    <a:pt x="87424" y="478"/>
                  </a:moveTo>
                  <a:cubicBezTo>
                    <a:pt x="87356" y="478"/>
                    <a:pt x="87322" y="512"/>
                    <a:pt x="87322" y="546"/>
                  </a:cubicBezTo>
                  <a:cubicBezTo>
                    <a:pt x="87322" y="614"/>
                    <a:pt x="87356" y="648"/>
                    <a:pt x="87390" y="648"/>
                  </a:cubicBezTo>
                  <a:lnTo>
                    <a:pt x="87526" y="648"/>
                  </a:lnTo>
                  <a:cubicBezTo>
                    <a:pt x="87560" y="648"/>
                    <a:pt x="87595" y="614"/>
                    <a:pt x="87595" y="580"/>
                  </a:cubicBezTo>
                  <a:cubicBezTo>
                    <a:pt x="87629" y="546"/>
                    <a:pt x="87595" y="512"/>
                    <a:pt x="87526" y="478"/>
                  </a:cubicBezTo>
                  <a:close/>
                  <a:moveTo>
                    <a:pt x="87969" y="537"/>
                  </a:moveTo>
                  <a:cubicBezTo>
                    <a:pt x="87924" y="537"/>
                    <a:pt x="87902" y="587"/>
                    <a:pt x="87902" y="614"/>
                  </a:cubicBezTo>
                  <a:cubicBezTo>
                    <a:pt x="87902" y="648"/>
                    <a:pt x="87936" y="717"/>
                    <a:pt x="87970" y="717"/>
                  </a:cubicBezTo>
                  <a:lnTo>
                    <a:pt x="88106" y="717"/>
                  </a:lnTo>
                  <a:cubicBezTo>
                    <a:pt x="88141" y="717"/>
                    <a:pt x="88175" y="682"/>
                    <a:pt x="88175" y="648"/>
                  </a:cubicBezTo>
                  <a:cubicBezTo>
                    <a:pt x="88175" y="580"/>
                    <a:pt x="88141" y="546"/>
                    <a:pt x="88106" y="546"/>
                  </a:cubicBezTo>
                  <a:lnTo>
                    <a:pt x="88004" y="546"/>
                  </a:lnTo>
                  <a:cubicBezTo>
                    <a:pt x="87991" y="539"/>
                    <a:pt x="87979" y="537"/>
                    <a:pt x="87969" y="537"/>
                  </a:cubicBezTo>
                  <a:close/>
                  <a:moveTo>
                    <a:pt x="77835" y="546"/>
                  </a:moveTo>
                  <a:lnTo>
                    <a:pt x="77733" y="580"/>
                  </a:lnTo>
                  <a:cubicBezTo>
                    <a:pt x="77699" y="580"/>
                    <a:pt x="77665" y="614"/>
                    <a:pt x="77665" y="682"/>
                  </a:cubicBezTo>
                  <a:cubicBezTo>
                    <a:pt x="77665" y="717"/>
                    <a:pt x="77699" y="751"/>
                    <a:pt x="77733" y="751"/>
                  </a:cubicBezTo>
                  <a:lnTo>
                    <a:pt x="77767" y="751"/>
                  </a:lnTo>
                  <a:lnTo>
                    <a:pt x="77870" y="717"/>
                  </a:lnTo>
                  <a:cubicBezTo>
                    <a:pt x="77904" y="717"/>
                    <a:pt x="77938" y="682"/>
                    <a:pt x="77938" y="614"/>
                  </a:cubicBezTo>
                  <a:cubicBezTo>
                    <a:pt x="77938" y="580"/>
                    <a:pt x="77904" y="546"/>
                    <a:pt x="77835" y="546"/>
                  </a:cubicBezTo>
                  <a:close/>
                  <a:moveTo>
                    <a:pt x="88550" y="580"/>
                  </a:moveTo>
                  <a:cubicBezTo>
                    <a:pt x="88516" y="580"/>
                    <a:pt x="88482" y="614"/>
                    <a:pt x="88482" y="648"/>
                  </a:cubicBezTo>
                  <a:cubicBezTo>
                    <a:pt x="88448" y="717"/>
                    <a:pt x="88482" y="751"/>
                    <a:pt x="88550" y="751"/>
                  </a:cubicBezTo>
                  <a:lnTo>
                    <a:pt x="88652" y="751"/>
                  </a:lnTo>
                  <a:cubicBezTo>
                    <a:pt x="88721" y="751"/>
                    <a:pt x="88755" y="717"/>
                    <a:pt x="88755" y="682"/>
                  </a:cubicBezTo>
                  <a:cubicBezTo>
                    <a:pt x="88755" y="648"/>
                    <a:pt x="88721" y="614"/>
                    <a:pt x="88687" y="580"/>
                  </a:cubicBezTo>
                  <a:close/>
                  <a:moveTo>
                    <a:pt x="77316" y="635"/>
                  </a:moveTo>
                  <a:cubicBezTo>
                    <a:pt x="77308" y="635"/>
                    <a:pt x="77299" y="639"/>
                    <a:pt x="77289" y="648"/>
                  </a:cubicBezTo>
                  <a:lnTo>
                    <a:pt x="77153" y="648"/>
                  </a:lnTo>
                  <a:cubicBezTo>
                    <a:pt x="77119" y="648"/>
                    <a:pt x="77085" y="717"/>
                    <a:pt x="77085" y="751"/>
                  </a:cubicBezTo>
                  <a:cubicBezTo>
                    <a:pt x="77085" y="785"/>
                    <a:pt x="77119" y="819"/>
                    <a:pt x="77187" y="819"/>
                  </a:cubicBezTo>
                  <a:lnTo>
                    <a:pt x="77289" y="819"/>
                  </a:lnTo>
                  <a:cubicBezTo>
                    <a:pt x="77358" y="785"/>
                    <a:pt x="77392" y="751"/>
                    <a:pt x="77358" y="717"/>
                  </a:cubicBezTo>
                  <a:cubicBezTo>
                    <a:pt x="77358" y="667"/>
                    <a:pt x="77339" y="635"/>
                    <a:pt x="77316" y="635"/>
                  </a:cubicBezTo>
                  <a:close/>
                  <a:moveTo>
                    <a:pt x="89108" y="639"/>
                  </a:moveTo>
                  <a:cubicBezTo>
                    <a:pt x="89072" y="639"/>
                    <a:pt x="89028" y="689"/>
                    <a:pt x="89028" y="717"/>
                  </a:cubicBezTo>
                  <a:cubicBezTo>
                    <a:pt x="89028" y="751"/>
                    <a:pt x="89062" y="819"/>
                    <a:pt x="89130" y="819"/>
                  </a:cubicBezTo>
                  <a:lnTo>
                    <a:pt x="89232" y="819"/>
                  </a:lnTo>
                  <a:cubicBezTo>
                    <a:pt x="89267" y="819"/>
                    <a:pt x="89301" y="785"/>
                    <a:pt x="89335" y="751"/>
                  </a:cubicBezTo>
                  <a:cubicBezTo>
                    <a:pt x="89335" y="682"/>
                    <a:pt x="89301" y="648"/>
                    <a:pt x="89232" y="648"/>
                  </a:cubicBezTo>
                  <a:lnTo>
                    <a:pt x="89130" y="648"/>
                  </a:lnTo>
                  <a:cubicBezTo>
                    <a:pt x="89124" y="642"/>
                    <a:pt x="89116" y="639"/>
                    <a:pt x="89108" y="639"/>
                  </a:cubicBezTo>
                  <a:close/>
                  <a:moveTo>
                    <a:pt x="89710" y="682"/>
                  </a:moveTo>
                  <a:cubicBezTo>
                    <a:pt x="89642" y="682"/>
                    <a:pt x="89608" y="717"/>
                    <a:pt x="89608" y="751"/>
                  </a:cubicBezTo>
                  <a:cubicBezTo>
                    <a:pt x="89608" y="819"/>
                    <a:pt x="89642" y="853"/>
                    <a:pt x="89676" y="853"/>
                  </a:cubicBezTo>
                  <a:lnTo>
                    <a:pt x="89813" y="853"/>
                  </a:lnTo>
                  <a:cubicBezTo>
                    <a:pt x="89847" y="853"/>
                    <a:pt x="89881" y="819"/>
                    <a:pt x="89881" y="785"/>
                  </a:cubicBezTo>
                  <a:cubicBezTo>
                    <a:pt x="89881" y="751"/>
                    <a:pt x="89847" y="717"/>
                    <a:pt x="89813" y="682"/>
                  </a:cubicBezTo>
                  <a:close/>
                  <a:moveTo>
                    <a:pt x="76607" y="717"/>
                  </a:moveTo>
                  <a:cubicBezTo>
                    <a:pt x="76539" y="751"/>
                    <a:pt x="76505" y="785"/>
                    <a:pt x="76539" y="819"/>
                  </a:cubicBezTo>
                  <a:cubicBezTo>
                    <a:pt x="76539" y="887"/>
                    <a:pt x="76573" y="887"/>
                    <a:pt x="76607" y="887"/>
                  </a:cubicBezTo>
                  <a:lnTo>
                    <a:pt x="76743" y="887"/>
                  </a:lnTo>
                  <a:cubicBezTo>
                    <a:pt x="76778" y="887"/>
                    <a:pt x="76812" y="853"/>
                    <a:pt x="76812" y="785"/>
                  </a:cubicBezTo>
                  <a:cubicBezTo>
                    <a:pt x="76812" y="751"/>
                    <a:pt x="76743" y="717"/>
                    <a:pt x="76709" y="717"/>
                  </a:cubicBezTo>
                  <a:close/>
                  <a:moveTo>
                    <a:pt x="90237" y="741"/>
                  </a:moveTo>
                  <a:cubicBezTo>
                    <a:pt x="90210" y="741"/>
                    <a:pt x="90188" y="791"/>
                    <a:pt x="90188" y="819"/>
                  </a:cubicBezTo>
                  <a:cubicBezTo>
                    <a:pt x="90188" y="853"/>
                    <a:pt x="90222" y="921"/>
                    <a:pt x="90256" y="921"/>
                  </a:cubicBezTo>
                  <a:lnTo>
                    <a:pt x="90393" y="921"/>
                  </a:lnTo>
                  <a:cubicBezTo>
                    <a:pt x="90427" y="921"/>
                    <a:pt x="90461" y="887"/>
                    <a:pt x="90461" y="853"/>
                  </a:cubicBezTo>
                  <a:cubicBezTo>
                    <a:pt x="90461" y="785"/>
                    <a:pt x="90427" y="751"/>
                    <a:pt x="90393" y="751"/>
                  </a:cubicBezTo>
                  <a:lnTo>
                    <a:pt x="90256" y="751"/>
                  </a:lnTo>
                  <a:cubicBezTo>
                    <a:pt x="90250" y="744"/>
                    <a:pt x="90243" y="741"/>
                    <a:pt x="90237" y="741"/>
                  </a:cubicBezTo>
                  <a:close/>
                  <a:moveTo>
                    <a:pt x="90836" y="785"/>
                  </a:moveTo>
                  <a:cubicBezTo>
                    <a:pt x="90802" y="785"/>
                    <a:pt x="90768" y="819"/>
                    <a:pt x="90734" y="853"/>
                  </a:cubicBezTo>
                  <a:cubicBezTo>
                    <a:pt x="90734" y="921"/>
                    <a:pt x="90768" y="955"/>
                    <a:pt x="90836" y="955"/>
                  </a:cubicBezTo>
                  <a:lnTo>
                    <a:pt x="90939" y="955"/>
                  </a:lnTo>
                  <a:cubicBezTo>
                    <a:pt x="91007" y="955"/>
                    <a:pt x="91041" y="921"/>
                    <a:pt x="91041" y="887"/>
                  </a:cubicBezTo>
                  <a:cubicBezTo>
                    <a:pt x="91041" y="853"/>
                    <a:pt x="91007" y="819"/>
                    <a:pt x="90939" y="785"/>
                  </a:cubicBezTo>
                  <a:close/>
                  <a:moveTo>
                    <a:pt x="76129" y="785"/>
                  </a:moveTo>
                  <a:lnTo>
                    <a:pt x="76027" y="819"/>
                  </a:lnTo>
                  <a:cubicBezTo>
                    <a:pt x="75993" y="819"/>
                    <a:pt x="75959" y="853"/>
                    <a:pt x="75959" y="921"/>
                  </a:cubicBezTo>
                  <a:cubicBezTo>
                    <a:pt x="75959" y="955"/>
                    <a:pt x="75993" y="990"/>
                    <a:pt x="76027" y="990"/>
                  </a:cubicBezTo>
                  <a:lnTo>
                    <a:pt x="76061" y="990"/>
                  </a:lnTo>
                  <a:lnTo>
                    <a:pt x="76163" y="955"/>
                  </a:lnTo>
                  <a:cubicBezTo>
                    <a:pt x="76197" y="955"/>
                    <a:pt x="76232" y="921"/>
                    <a:pt x="76232" y="853"/>
                  </a:cubicBezTo>
                  <a:cubicBezTo>
                    <a:pt x="76232" y="819"/>
                    <a:pt x="76197" y="785"/>
                    <a:pt x="76129" y="785"/>
                  </a:cubicBezTo>
                  <a:close/>
                  <a:moveTo>
                    <a:pt x="91416" y="853"/>
                  </a:moveTo>
                  <a:cubicBezTo>
                    <a:pt x="91348" y="853"/>
                    <a:pt x="91314" y="853"/>
                    <a:pt x="91314" y="921"/>
                  </a:cubicBezTo>
                  <a:cubicBezTo>
                    <a:pt x="91314" y="955"/>
                    <a:pt x="91348" y="990"/>
                    <a:pt x="91382" y="1024"/>
                  </a:cubicBezTo>
                  <a:lnTo>
                    <a:pt x="91519" y="1024"/>
                  </a:lnTo>
                  <a:cubicBezTo>
                    <a:pt x="91553" y="1024"/>
                    <a:pt x="91587" y="990"/>
                    <a:pt x="91587" y="955"/>
                  </a:cubicBezTo>
                  <a:cubicBezTo>
                    <a:pt x="91621" y="887"/>
                    <a:pt x="91587" y="853"/>
                    <a:pt x="91519" y="853"/>
                  </a:cubicBezTo>
                  <a:close/>
                  <a:moveTo>
                    <a:pt x="75611" y="874"/>
                  </a:moveTo>
                  <a:cubicBezTo>
                    <a:pt x="75602" y="874"/>
                    <a:pt x="75592" y="878"/>
                    <a:pt x="75583" y="887"/>
                  </a:cubicBezTo>
                  <a:lnTo>
                    <a:pt x="75447" y="887"/>
                  </a:lnTo>
                  <a:cubicBezTo>
                    <a:pt x="75413" y="887"/>
                    <a:pt x="75379" y="955"/>
                    <a:pt x="75379" y="990"/>
                  </a:cubicBezTo>
                  <a:cubicBezTo>
                    <a:pt x="75379" y="1024"/>
                    <a:pt x="75447" y="1058"/>
                    <a:pt x="75481" y="1058"/>
                  </a:cubicBezTo>
                  <a:lnTo>
                    <a:pt x="75583" y="1058"/>
                  </a:lnTo>
                  <a:cubicBezTo>
                    <a:pt x="75652" y="1024"/>
                    <a:pt x="75686" y="990"/>
                    <a:pt x="75686" y="955"/>
                  </a:cubicBezTo>
                  <a:cubicBezTo>
                    <a:pt x="75661" y="906"/>
                    <a:pt x="75636" y="874"/>
                    <a:pt x="75611" y="874"/>
                  </a:cubicBezTo>
                  <a:close/>
                  <a:moveTo>
                    <a:pt x="91996" y="887"/>
                  </a:moveTo>
                  <a:cubicBezTo>
                    <a:pt x="91928" y="887"/>
                    <a:pt x="91894" y="921"/>
                    <a:pt x="91894" y="955"/>
                  </a:cubicBezTo>
                  <a:cubicBezTo>
                    <a:pt x="91894" y="1024"/>
                    <a:pt x="91928" y="1058"/>
                    <a:pt x="91962" y="1058"/>
                  </a:cubicBezTo>
                  <a:lnTo>
                    <a:pt x="92099" y="1058"/>
                  </a:lnTo>
                  <a:cubicBezTo>
                    <a:pt x="92133" y="1058"/>
                    <a:pt x="92167" y="1024"/>
                    <a:pt x="92167" y="990"/>
                  </a:cubicBezTo>
                  <a:cubicBezTo>
                    <a:pt x="92167" y="955"/>
                    <a:pt x="92133" y="921"/>
                    <a:pt x="92099" y="887"/>
                  </a:cubicBezTo>
                  <a:close/>
                  <a:moveTo>
                    <a:pt x="74901" y="955"/>
                  </a:moveTo>
                  <a:cubicBezTo>
                    <a:pt x="74833" y="990"/>
                    <a:pt x="74798" y="1024"/>
                    <a:pt x="74833" y="1058"/>
                  </a:cubicBezTo>
                  <a:cubicBezTo>
                    <a:pt x="74833" y="1126"/>
                    <a:pt x="74867" y="1126"/>
                    <a:pt x="74901" y="1126"/>
                  </a:cubicBezTo>
                  <a:lnTo>
                    <a:pt x="75037" y="1126"/>
                  </a:lnTo>
                  <a:cubicBezTo>
                    <a:pt x="75071" y="1126"/>
                    <a:pt x="75106" y="1092"/>
                    <a:pt x="75106" y="1024"/>
                  </a:cubicBezTo>
                  <a:cubicBezTo>
                    <a:pt x="75106" y="990"/>
                    <a:pt x="75037" y="955"/>
                    <a:pt x="75003" y="955"/>
                  </a:cubicBezTo>
                  <a:close/>
                  <a:moveTo>
                    <a:pt x="92542" y="955"/>
                  </a:moveTo>
                  <a:cubicBezTo>
                    <a:pt x="92508" y="955"/>
                    <a:pt x="92474" y="955"/>
                    <a:pt x="92440" y="1024"/>
                  </a:cubicBezTo>
                  <a:cubicBezTo>
                    <a:pt x="92440" y="1058"/>
                    <a:pt x="92474" y="1092"/>
                    <a:pt x="92542" y="1126"/>
                  </a:cubicBezTo>
                  <a:lnTo>
                    <a:pt x="92645" y="1126"/>
                  </a:lnTo>
                  <a:cubicBezTo>
                    <a:pt x="92713" y="1126"/>
                    <a:pt x="92747" y="1092"/>
                    <a:pt x="92747" y="1058"/>
                  </a:cubicBezTo>
                  <a:cubicBezTo>
                    <a:pt x="92747" y="990"/>
                    <a:pt x="92713" y="955"/>
                    <a:pt x="92679" y="955"/>
                  </a:cubicBezTo>
                  <a:close/>
                  <a:moveTo>
                    <a:pt x="93122" y="990"/>
                  </a:moveTo>
                  <a:cubicBezTo>
                    <a:pt x="93054" y="990"/>
                    <a:pt x="93020" y="1024"/>
                    <a:pt x="93020" y="1058"/>
                  </a:cubicBezTo>
                  <a:cubicBezTo>
                    <a:pt x="93020" y="1126"/>
                    <a:pt x="93054" y="1160"/>
                    <a:pt x="93088" y="1160"/>
                  </a:cubicBezTo>
                  <a:lnTo>
                    <a:pt x="93225" y="1160"/>
                  </a:lnTo>
                  <a:cubicBezTo>
                    <a:pt x="93259" y="1160"/>
                    <a:pt x="93293" y="1126"/>
                    <a:pt x="93327" y="1092"/>
                  </a:cubicBezTo>
                  <a:cubicBezTo>
                    <a:pt x="93327" y="1058"/>
                    <a:pt x="93293" y="1024"/>
                    <a:pt x="93225" y="990"/>
                  </a:cubicBezTo>
                  <a:close/>
                  <a:moveTo>
                    <a:pt x="74457" y="1024"/>
                  </a:moveTo>
                  <a:lnTo>
                    <a:pt x="74321" y="1058"/>
                  </a:lnTo>
                  <a:cubicBezTo>
                    <a:pt x="74287" y="1058"/>
                    <a:pt x="74252" y="1092"/>
                    <a:pt x="74252" y="1160"/>
                  </a:cubicBezTo>
                  <a:cubicBezTo>
                    <a:pt x="74252" y="1194"/>
                    <a:pt x="74287" y="1228"/>
                    <a:pt x="74355" y="1228"/>
                  </a:cubicBezTo>
                  <a:lnTo>
                    <a:pt x="74457" y="1194"/>
                  </a:lnTo>
                  <a:cubicBezTo>
                    <a:pt x="74525" y="1194"/>
                    <a:pt x="74560" y="1160"/>
                    <a:pt x="74525" y="1126"/>
                  </a:cubicBezTo>
                  <a:cubicBezTo>
                    <a:pt x="74525" y="1058"/>
                    <a:pt x="74491" y="1024"/>
                    <a:pt x="74457" y="1024"/>
                  </a:cubicBezTo>
                  <a:close/>
                  <a:moveTo>
                    <a:pt x="93655" y="1044"/>
                  </a:moveTo>
                  <a:cubicBezTo>
                    <a:pt x="93619" y="1044"/>
                    <a:pt x="93600" y="1076"/>
                    <a:pt x="93600" y="1126"/>
                  </a:cubicBezTo>
                  <a:cubicBezTo>
                    <a:pt x="93600" y="1160"/>
                    <a:pt x="93634" y="1194"/>
                    <a:pt x="93668" y="1228"/>
                  </a:cubicBezTo>
                  <a:lnTo>
                    <a:pt x="93805" y="1228"/>
                  </a:lnTo>
                  <a:cubicBezTo>
                    <a:pt x="93839" y="1228"/>
                    <a:pt x="93873" y="1194"/>
                    <a:pt x="93873" y="1160"/>
                  </a:cubicBezTo>
                  <a:cubicBezTo>
                    <a:pt x="93873" y="1092"/>
                    <a:pt x="93839" y="1058"/>
                    <a:pt x="93805" y="1058"/>
                  </a:cubicBezTo>
                  <a:lnTo>
                    <a:pt x="93703" y="1058"/>
                  </a:lnTo>
                  <a:cubicBezTo>
                    <a:pt x="93684" y="1049"/>
                    <a:pt x="93668" y="1044"/>
                    <a:pt x="93655" y="1044"/>
                  </a:cubicBezTo>
                  <a:close/>
                  <a:moveTo>
                    <a:pt x="94249" y="1092"/>
                  </a:moveTo>
                  <a:cubicBezTo>
                    <a:pt x="94214" y="1092"/>
                    <a:pt x="94180" y="1126"/>
                    <a:pt x="94180" y="1160"/>
                  </a:cubicBezTo>
                  <a:cubicBezTo>
                    <a:pt x="94180" y="1228"/>
                    <a:pt x="94214" y="1263"/>
                    <a:pt x="94249" y="1263"/>
                  </a:cubicBezTo>
                  <a:lnTo>
                    <a:pt x="94351" y="1263"/>
                  </a:lnTo>
                  <a:cubicBezTo>
                    <a:pt x="94419" y="1263"/>
                    <a:pt x="94453" y="1228"/>
                    <a:pt x="94453" y="1194"/>
                  </a:cubicBezTo>
                  <a:cubicBezTo>
                    <a:pt x="94453" y="1160"/>
                    <a:pt x="94419" y="1092"/>
                    <a:pt x="94385" y="1092"/>
                  </a:cubicBezTo>
                  <a:close/>
                  <a:moveTo>
                    <a:pt x="73910" y="1113"/>
                  </a:moveTo>
                  <a:cubicBezTo>
                    <a:pt x="73898" y="1113"/>
                    <a:pt x="73886" y="1117"/>
                    <a:pt x="73877" y="1126"/>
                  </a:cubicBezTo>
                  <a:lnTo>
                    <a:pt x="73775" y="1126"/>
                  </a:lnTo>
                  <a:cubicBezTo>
                    <a:pt x="73707" y="1126"/>
                    <a:pt x="73672" y="1194"/>
                    <a:pt x="73672" y="1228"/>
                  </a:cubicBezTo>
                  <a:cubicBezTo>
                    <a:pt x="73707" y="1263"/>
                    <a:pt x="73741" y="1297"/>
                    <a:pt x="73775" y="1297"/>
                  </a:cubicBezTo>
                  <a:lnTo>
                    <a:pt x="73911" y="1297"/>
                  </a:lnTo>
                  <a:cubicBezTo>
                    <a:pt x="73945" y="1263"/>
                    <a:pt x="73979" y="1228"/>
                    <a:pt x="73979" y="1194"/>
                  </a:cubicBezTo>
                  <a:cubicBezTo>
                    <a:pt x="73979" y="1144"/>
                    <a:pt x="73943" y="1113"/>
                    <a:pt x="73910" y="1113"/>
                  </a:cubicBezTo>
                  <a:close/>
                  <a:moveTo>
                    <a:pt x="94796" y="1147"/>
                  </a:moveTo>
                  <a:cubicBezTo>
                    <a:pt x="94763" y="1147"/>
                    <a:pt x="94726" y="1179"/>
                    <a:pt x="94726" y="1228"/>
                  </a:cubicBezTo>
                  <a:cubicBezTo>
                    <a:pt x="94726" y="1263"/>
                    <a:pt x="94760" y="1297"/>
                    <a:pt x="94829" y="1331"/>
                  </a:cubicBezTo>
                  <a:lnTo>
                    <a:pt x="94931" y="1331"/>
                  </a:lnTo>
                  <a:cubicBezTo>
                    <a:pt x="94965" y="1331"/>
                    <a:pt x="95033" y="1297"/>
                    <a:pt x="95033" y="1263"/>
                  </a:cubicBezTo>
                  <a:cubicBezTo>
                    <a:pt x="95033" y="1194"/>
                    <a:pt x="94999" y="1160"/>
                    <a:pt x="94931" y="1160"/>
                  </a:cubicBezTo>
                  <a:lnTo>
                    <a:pt x="94829" y="1160"/>
                  </a:lnTo>
                  <a:cubicBezTo>
                    <a:pt x="94820" y="1151"/>
                    <a:pt x="94808" y="1147"/>
                    <a:pt x="94796" y="1147"/>
                  </a:cubicBezTo>
                  <a:close/>
                  <a:moveTo>
                    <a:pt x="95409" y="1194"/>
                  </a:moveTo>
                  <a:cubicBezTo>
                    <a:pt x="95340" y="1194"/>
                    <a:pt x="95306" y="1228"/>
                    <a:pt x="95306" y="1263"/>
                  </a:cubicBezTo>
                  <a:cubicBezTo>
                    <a:pt x="95306" y="1331"/>
                    <a:pt x="95340" y="1365"/>
                    <a:pt x="95375" y="1365"/>
                  </a:cubicBezTo>
                  <a:lnTo>
                    <a:pt x="95511" y="1365"/>
                  </a:lnTo>
                  <a:cubicBezTo>
                    <a:pt x="95545" y="1365"/>
                    <a:pt x="95579" y="1331"/>
                    <a:pt x="95579" y="1297"/>
                  </a:cubicBezTo>
                  <a:cubicBezTo>
                    <a:pt x="95613" y="1263"/>
                    <a:pt x="95579" y="1194"/>
                    <a:pt x="95511" y="1194"/>
                  </a:cubicBezTo>
                  <a:close/>
                  <a:moveTo>
                    <a:pt x="73297" y="1194"/>
                  </a:moveTo>
                  <a:lnTo>
                    <a:pt x="73195" y="1228"/>
                  </a:lnTo>
                  <a:cubicBezTo>
                    <a:pt x="73161" y="1228"/>
                    <a:pt x="73126" y="1263"/>
                    <a:pt x="73126" y="1297"/>
                  </a:cubicBezTo>
                  <a:cubicBezTo>
                    <a:pt x="73126" y="1365"/>
                    <a:pt x="73161" y="1399"/>
                    <a:pt x="73195" y="1399"/>
                  </a:cubicBezTo>
                  <a:cubicBezTo>
                    <a:pt x="73195" y="1399"/>
                    <a:pt x="73229" y="1399"/>
                    <a:pt x="73229" y="1365"/>
                  </a:cubicBezTo>
                  <a:lnTo>
                    <a:pt x="73331" y="1365"/>
                  </a:lnTo>
                  <a:cubicBezTo>
                    <a:pt x="73365" y="1365"/>
                    <a:pt x="73399" y="1331"/>
                    <a:pt x="73399" y="1263"/>
                  </a:cubicBezTo>
                  <a:cubicBezTo>
                    <a:pt x="73399" y="1228"/>
                    <a:pt x="73365" y="1194"/>
                    <a:pt x="73297" y="1194"/>
                  </a:cubicBezTo>
                  <a:close/>
                  <a:moveTo>
                    <a:pt x="95928" y="1249"/>
                  </a:moveTo>
                  <a:cubicBezTo>
                    <a:pt x="95905" y="1249"/>
                    <a:pt x="95886" y="1281"/>
                    <a:pt x="95886" y="1331"/>
                  </a:cubicBezTo>
                  <a:cubicBezTo>
                    <a:pt x="95886" y="1365"/>
                    <a:pt x="95921" y="1399"/>
                    <a:pt x="95955" y="1433"/>
                  </a:cubicBezTo>
                  <a:lnTo>
                    <a:pt x="96091" y="1433"/>
                  </a:lnTo>
                  <a:cubicBezTo>
                    <a:pt x="96125" y="1433"/>
                    <a:pt x="96159" y="1399"/>
                    <a:pt x="96159" y="1365"/>
                  </a:cubicBezTo>
                  <a:cubicBezTo>
                    <a:pt x="96159" y="1297"/>
                    <a:pt x="96125" y="1263"/>
                    <a:pt x="96091" y="1263"/>
                  </a:cubicBezTo>
                  <a:lnTo>
                    <a:pt x="95955" y="1263"/>
                  </a:lnTo>
                  <a:cubicBezTo>
                    <a:pt x="95946" y="1253"/>
                    <a:pt x="95936" y="1249"/>
                    <a:pt x="95928" y="1249"/>
                  </a:cubicBezTo>
                  <a:close/>
                  <a:moveTo>
                    <a:pt x="72751" y="1263"/>
                  </a:moveTo>
                  <a:lnTo>
                    <a:pt x="72615" y="1297"/>
                  </a:lnTo>
                  <a:cubicBezTo>
                    <a:pt x="72580" y="1297"/>
                    <a:pt x="72546" y="1331"/>
                    <a:pt x="72546" y="1399"/>
                  </a:cubicBezTo>
                  <a:cubicBezTo>
                    <a:pt x="72546" y="1433"/>
                    <a:pt x="72580" y="1467"/>
                    <a:pt x="72649" y="1467"/>
                  </a:cubicBezTo>
                  <a:lnTo>
                    <a:pt x="72751" y="1433"/>
                  </a:lnTo>
                  <a:cubicBezTo>
                    <a:pt x="72819" y="1433"/>
                    <a:pt x="72853" y="1399"/>
                    <a:pt x="72853" y="1365"/>
                  </a:cubicBezTo>
                  <a:cubicBezTo>
                    <a:pt x="72819" y="1297"/>
                    <a:pt x="72785" y="1263"/>
                    <a:pt x="72751" y="1263"/>
                  </a:cubicBezTo>
                  <a:close/>
                  <a:moveTo>
                    <a:pt x="96535" y="1297"/>
                  </a:moveTo>
                  <a:cubicBezTo>
                    <a:pt x="96501" y="1297"/>
                    <a:pt x="96467" y="1331"/>
                    <a:pt x="96432" y="1365"/>
                  </a:cubicBezTo>
                  <a:cubicBezTo>
                    <a:pt x="96432" y="1433"/>
                    <a:pt x="96467" y="1467"/>
                    <a:pt x="96535" y="1467"/>
                  </a:cubicBezTo>
                  <a:lnTo>
                    <a:pt x="96637" y="1467"/>
                  </a:lnTo>
                  <a:cubicBezTo>
                    <a:pt x="96705" y="1467"/>
                    <a:pt x="96740" y="1433"/>
                    <a:pt x="96740" y="1399"/>
                  </a:cubicBezTo>
                  <a:cubicBezTo>
                    <a:pt x="96740" y="1365"/>
                    <a:pt x="96705" y="1297"/>
                    <a:pt x="96671" y="1297"/>
                  </a:cubicBezTo>
                  <a:close/>
                  <a:moveTo>
                    <a:pt x="72069" y="1365"/>
                  </a:moveTo>
                  <a:cubicBezTo>
                    <a:pt x="72000" y="1365"/>
                    <a:pt x="71966" y="1433"/>
                    <a:pt x="72000" y="1467"/>
                  </a:cubicBezTo>
                  <a:cubicBezTo>
                    <a:pt x="72000" y="1501"/>
                    <a:pt x="72034" y="1536"/>
                    <a:pt x="72069" y="1536"/>
                  </a:cubicBezTo>
                  <a:lnTo>
                    <a:pt x="72205" y="1536"/>
                  </a:lnTo>
                  <a:cubicBezTo>
                    <a:pt x="72239" y="1536"/>
                    <a:pt x="72273" y="1467"/>
                    <a:pt x="72273" y="1433"/>
                  </a:cubicBezTo>
                  <a:cubicBezTo>
                    <a:pt x="72273" y="1399"/>
                    <a:pt x="72239" y="1365"/>
                    <a:pt x="72171" y="1365"/>
                  </a:cubicBezTo>
                  <a:close/>
                  <a:moveTo>
                    <a:pt x="97067" y="1352"/>
                  </a:moveTo>
                  <a:cubicBezTo>
                    <a:pt x="97031" y="1352"/>
                    <a:pt x="97013" y="1383"/>
                    <a:pt x="97013" y="1433"/>
                  </a:cubicBezTo>
                  <a:cubicBezTo>
                    <a:pt x="97013" y="1467"/>
                    <a:pt x="97047" y="1501"/>
                    <a:pt x="97081" y="1536"/>
                  </a:cubicBezTo>
                  <a:lnTo>
                    <a:pt x="97217" y="1536"/>
                  </a:lnTo>
                  <a:cubicBezTo>
                    <a:pt x="97251" y="1536"/>
                    <a:pt x="97286" y="1501"/>
                    <a:pt x="97320" y="1467"/>
                  </a:cubicBezTo>
                  <a:cubicBezTo>
                    <a:pt x="97320" y="1399"/>
                    <a:pt x="97286" y="1365"/>
                    <a:pt x="97217" y="1365"/>
                  </a:cubicBezTo>
                  <a:lnTo>
                    <a:pt x="97115" y="1365"/>
                  </a:lnTo>
                  <a:cubicBezTo>
                    <a:pt x="97097" y="1356"/>
                    <a:pt x="97081" y="1352"/>
                    <a:pt x="97067" y="1352"/>
                  </a:cubicBezTo>
                  <a:close/>
                  <a:moveTo>
                    <a:pt x="97695" y="1399"/>
                  </a:moveTo>
                  <a:cubicBezTo>
                    <a:pt x="97627" y="1399"/>
                    <a:pt x="97593" y="1433"/>
                    <a:pt x="97593" y="1467"/>
                  </a:cubicBezTo>
                  <a:cubicBezTo>
                    <a:pt x="97593" y="1536"/>
                    <a:pt x="97627" y="1570"/>
                    <a:pt x="97661" y="1570"/>
                  </a:cubicBezTo>
                  <a:lnTo>
                    <a:pt x="97797" y="1570"/>
                  </a:lnTo>
                  <a:cubicBezTo>
                    <a:pt x="97831" y="1570"/>
                    <a:pt x="97866" y="1536"/>
                    <a:pt x="97866" y="1501"/>
                  </a:cubicBezTo>
                  <a:cubicBezTo>
                    <a:pt x="97866" y="1467"/>
                    <a:pt x="97831" y="1399"/>
                    <a:pt x="97797" y="1399"/>
                  </a:cubicBezTo>
                  <a:close/>
                  <a:moveTo>
                    <a:pt x="71591" y="1433"/>
                  </a:moveTo>
                  <a:lnTo>
                    <a:pt x="71489" y="1467"/>
                  </a:lnTo>
                  <a:cubicBezTo>
                    <a:pt x="71454" y="1467"/>
                    <a:pt x="71420" y="1501"/>
                    <a:pt x="71420" y="1536"/>
                  </a:cubicBezTo>
                  <a:cubicBezTo>
                    <a:pt x="71420" y="1604"/>
                    <a:pt x="71454" y="1638"/>
                    <a:pt x="71523" y="1638"/>
                  </a:cubicBezTo>
                  <a:lnTo>
                    <a:pt x="71625" y="1604"/>
                  </a:lnTo>
                  <a:cubicBezTo>
                    <a:pt x="71693" y="1604"/>
                    <a:pt x="71727" y="1570"/>
                    <a:pt x="71693" y="1501"/>
                  </a:cubicBezTo>
                  <a:cubicBezTo>
                    <a:pt x="71693" y="1467"/>
                    <a:pt x="71659" y="1433"/>
                    <a:pt x="71591" y="1433"/>
                  </a:cubicBezTo>
                  <a:close/>
                  <a:moveTo>
                    <a:pt x="98241" y="1433"/>
                  </a:moveTo>
                  <a:cubicBezTo>
                    <a:pt x="98207" y="1433"/>
                    <a:pt x="98173" y="1467"/>
                    <a:pt x="98173" y="1536"/>
                  </a:cubicBezTo>
                  <a:cubicBezTo>
                    <a:pt x="98139" y="1570"/>
                    <a:pt x="98207" y="1604"/>
                    <a:pt x="98241" y="1638"/>
                  </a:cubicBezTo>
                  <a:lnTo>
                    <a:pt x="98343" y="1638"/>
                  </a:lnTo>
                  <a:cubicBezTo>
                    <a:pt x="98412" y="1638"/>
                    <a:pt x="98446" y="1604"/>
                    <a:pt x="98446" y="1570"/>
                  </a:cubicBezTo>
                  <a:cubicBezTo>
                    <a:pt x="98446" y="1501"/>
                    <a:pt x="98412" y="1467"/>
                    <a:pt x="98377" y="1467"/>
                  </a:cubicBezTo>
                  <a:lnTo>
                    <a:pt x="98241" y="1433"/>
                  </a:lnTo>
                  <a:close/>
                  <a:moveTo>
                    <a:pt x="98821" y="1501"/>
                  </a:moveTo>
                  <a:cubicBezTo>
                    <a:pt x="98787" y="1501"/>
                    <a:pt x="98719" y="1536"/>
                    <a:pt x="98719" y="1570"/>
                  </a:cubicBezTo>
                  <a:cubicBezTo>
                    <a:pt x="98719" y="1638"/>
                    <a:pt x="98753" y="1672"/>
                    <a:pt x="98821" y="1672"/>
                  </a:cubicBezTo>
                  <a:lnTo>
                    <a:pt x="98923" y="1672"/>
                  </a:lnTo>
                  <a:cubicBezTo>
                    <a:pt x="98958" y="1672"/>
                    <a:pt x="99026" y="1638"/>
                    <a:pt x="99026" y="1604"/>
                  </a:cubicBezTo>
                  <a:cubicBezTo>
                    <a:pt x="99026" y="1570"/>
                    <a:pt x="98992" y="1501"/>
                    <a:pt x="98923" y="1501"/>
                  </a:cubicBezTo>
                  <a:close/>
                  <a:moveTo>
                    <a:pt x="71045" y="1501"/>
                  </a:moveTo>
                  <a:lnTo>
                    <a:pt x="70943" y="1536"/>
                  </a:lnTo>
                  <a:cubicBezTo>
                    <a:pt x="70874" y="1536"/>
                    <a:pt x="70840" y="1570"/>
                    <a:pt x="70840" y="1638"/>
                  </a:cubicBezTo>
                  <a:cubicBezTo>
                    <a:pt x="70874" y="1672"/>
                    <a:pt x="70908" y="1706"/>
                    <a:pt x="70943" y="1706"/>
                  </a:cubicBezTo>
                  <a:lnTo>
                    <a:pt x="71079" y="1672"/>
                  </a:lnTo>
                  <a:cubicBezTo>
                    <a:pt x="71113" y="1672"/>
                    <a:pt x="71147" y="1638"/>
                    <a:pt x="71147" y="1604"/>
                  </a:cubicBezTo>
                  <a:cubicBezTo>
                    <a:pt x="71147" y="1536"/>
                    <a:pt x="71079" y="1501"/>
                    <a:pt x="71045" y="1501"/>
                  </a:cubicBezTo>
                  <a:close/>
                  <a:moveTo>
                    <a:pt x="99401" y="1536"/>
                  </a:moveTo>
                  <a:cubicBezTo>
                    <a:pt x="99333" y="1536"/>
                    <a:pt x="99299" y="1570"/>
                    <a:pt x="99299" y="1638"/>
                  </a:cubicBezTo>
                  <a:cubicBezTo>
                    <a:pt x="99299" y="1672"/>
                    <a:pt x="99333" y="1706"/>
                    <a:pt x="99367" y="1740"/>
                  </a:cubicBezTo>
                  <a:lnTo>
                    <a:pt x="99504" y="1740"/>
                  </a:lnTo>
                  <a:cubicBezTo>
                    <a:pt x="99538" y="1740"/>
                    <a:pt x="99572" y="1706"/>
                    <a:pt x="99572" y="1672"/>
                  </a:cubicBezTo>
                  <a:cubicBezTo>
                    <a:pt x="99572" y="1604"/>
                    <a:pt x="99538" y="1570"/>
                    <a:pt x="99504" y="1570"/>
                  </a:cubicBezTo>
                  <a:lnTo>
                    <a:pt x="99401" y="1536"/>
                  </a:lnTo>
                  <a:close/>
                  <a:moveTo>
                    <a:pt x="70362" y="1604"/>
                  </a:moveTo>
                  <a:cubicBezTo>
                    <a:pt x="70328" y="1604"/>
                    <a:pt x="70294" y="1672"/>
                    <a:pt x="70294" y="1706"/>
                  </a:cubicBezTo>
                  <a:cubicBezTo>
                    <a:pt x="70294" y="1740"/>
                    <a:pt x="70328" y="1774"/>
                    <a:pt x="70362" y="1774"/>
                  </a:cubicBezTo>
                  <a:lnTo>
                    <a:pt x="70499" y="1774"/>
                  </a:lnTo>
                  <a:cubicBezTo>
                    <a:pt x="70533" y="1774"/>
                    <a:pt x="70567" y="1706"/>
                    <a:pt x="70567" y="1672"/>
                  </a:cubicBezTo>
                  <a:cubicBezTo>
                    <a:pt x="70567" y="1638"/>
                    <a:pt x="70533" y="1604"/>
                    <a:pt x="70465" y="1604"/>
                  </a:cubicBezTo>
                  <a:close/>
                  <a:moveTo>
                    <a:pt x="99947" y="1604"/>
                  </a:moveTo>
                  <a:cubicBezTo>
                    <a:pt x="99913" y="1604"/>
                    <a:pt x="99879" y="1638"/>
                    <a:pt x="99879" y="1672"/>
                  </a:cubicBezTo>
                  <a:cubicBezTo>
                    <a:pt x="99879" y="1740"/>
                    <a:pt x="99913" y="1774"/>
                    <a:pt x="99947" y="1774"/>
                  </a:cubicBezTo>
                  <a:lnTo>
                    <a:pt x="100084" y="1774"/>
                  </a:lnTo>
                  <a:cubicBezTo>
                    <a:pt x="100118" y="1774"/>
                    <a:pt x="100152" y="1740"/>
                    <a:pt x="100152" y="1706"/>
                  </a:cubicBezTo>
                  <a:cubicBezTo>
                    <a:pt x="100152" y="1672"/>
                    <a:pt x="100118" y="1604"/>
                    <a:pt x="100084" y="1604"/>
                  </a:cubicBezTo>
                  <a:close/>
                  <a:moveTo>
                    <a:pt x="100527" y="1638"/>
                  </a:moveTo>
                  <a:cubicBezTo>
                    <a:pt x="100493" y="1638"/>
                    <a:pt x="100459" y="1672"/>
                    <a:pt x="100425" y="1740"/>
                  </a:cubicBezTo>
                  <a:cubicBezTo>
                    <a:pt x="100425" y="1774"/>
                    <a:pt x="100459" y="1809"/>
                    <a:pt x="100527" y="1809"/>
                  </a:cubicBezTo>
                  <a:lnTo>
                    <a:pt x="100630" y="1843"/>
                  </a:lnTo>
                  <a:cubicBezTo>
                    <a:pt x="100698" y="1843"/>
                    <a:pt x="100732" y="1809"/>
                    <a:pt x="100732" y="1774"/>
                  </a:cubicBezTo>
                  <a:cubicBezTo>
                    <a:pt x="100732" y="1706"/>
                    <a:pt x="100698" y="1672"/>
                    <a:pt x="100664" y="1672"/>
                  </a:cubicBezTo>
                  <a:lnTo>
                    <a:pt x="100527" y="1638"/>
                  </a:lnTo>
                  <a:close/>
                  <a:moveTo>
                    <a:pt x="69919" y="1672"/>
                  </a:moveTo>
                  <a:lnTo>
                    <a:pt x="69782" y="1706"/>
                  </a:lnTo>
                  <a:cubicBezTo>
                    <a:pt x="69748" y="1706"/>
                    <a:pt x="69714" y="1740"/>
                    <a:pt x="69714" y="1774"/>
                  </a:cubicBezTo>
                  <a:cubicBezTo>
                    <a:pt x="69714" y="1843"/>
                    <a:pt x="69748" y="1877"/>
                    <a:pt x="69816" y="1877"/>
                  </a:cubicBezTo>
                  <a:lnTo>
                    <a:pt x="69919" y="1843"/>
                  </a:lnTo>
                  <a:cubicBezTo>
                    <a:pt x="69987" y="1843"/>
                    <a:pt x="70021" y="1809"/>
                    <a:pt x="69987" y="1740"/>
                  </a:cubicBezTo>
                  <a:cubicBezTo>
                    <a:pt x="69987" y="1706"/>
                    <a:pt x="69953" y="1672"/>
                    <a:pt x="69919" y="1672"/>
                  </a:cubicBezTo>
                  <a:close/>
                  <a:moveTo>
                    <a:pt x="101107" y="1706"/>
                  </a:moveTo>
                  <a:cubicBezTo>
                    <a:pt x="101073" y="1706"/>
                    <a:pt x="101005" y="1740"/>
                    <a:pt x="101005" y="1774"/>
                  </a:cubicBezTo>
                  <a:cubicBezTo>
                    <a:pt x="101005" y="1843"/>
                    <a:pt x="101039" y="1877"/>
                    <a:pt x="101073" y="1877"/>
                  </a:cubicBezTo>
                  <a:lnTo>
                    <a:pt x="101210" y="1877"/>
                  </a:lnTo>
                  <a:cubicBezTo>
                    <a:pt x="101244" y="1877"/>
                    <a:pt x="101278" y="1843"/>
                    <a:pt x="101312" y="1809"/>
                  </a:cubicBezTo>
                  <a:cubicBezTo>
                    <a:pt x="101312" y="1774"/>
                    <a:pt x="101278" y="1706"/>
                    <a:pt x="101210" y="1706"/>
                  </a:cubicBezTo>
                  <a:close/>
                  <a:moveTo>
                    <a:pt x="69339" y="1740"/>
                  </a:moveTo>
                  <a:lnTo>
                    <a:pt x="69236" y="1774"/>
                  </a:lnTo>
                  <a:cubicBezTo>
                    <a:pt x="69168" y="1774"/>
                    <a:pt x="69134" y="1809"/>
                    <a:pt x="69168" y="1877"/>
                  </a:cubicBezTo>
                  <a:cubicBezTo>
                    <a:pt x="69168" y="1911"/>
                    <a:pt x="69202" y="1945"/>
                    <a:pt x="69236" y="1945"/>
                  </a:cubicBezTo>
                  <a:lnTo>
                    <a:pt x="69373" y="1911"/>
                  </a:lnTo>
                  <a:cubicBezTo>
                    <a:pt x="69407" y="1911"/>
                    <a:pt x="69441" y="1877"/>
                    <a:pt x="69441" y="1843"/>
                  </a:cubicBezTo>
                  <a:cubicBezTo>
                    <a:pt x="69441" y="1774"/>
                    <a:pt x="69373" y="1740"/>
                    <a:pt x="69339" y="1740"/>
                  </a:cubicBezTo>
                  <a:close/>
                  <a:moveTo>
                    <a:pt x="101687" y="1740"/>
                  </a:moveTo>
                  <a:cubicBezTo>
                    <a:pt x="101619" y="1740"/>
                    <a:pt x="101585" y="1774"/>
                    <a:pt x="101585" y="1843"/>
                  </a:cubicBezTo>
                  <a:cubicBezTo>
                    <a:pt x="101585" y="1877"/>
                    <a:pt x="101619" y="1911"/>
                    <a:pt x="101653" y="1911"/>
                  </a:cubicBezTo>
                  <a:lnTo>
                    <a:pt x="101756" y="1945"/>
                  </a:lnTo>
                  <a:lnTo>
                    <a:pt x="101790" y="1945"/>
                  </a:lnTo>
                  <a:cubicBezTo>
                    <a:pt x="101824" y="1945"/>
                    <a:pt x="101858" y="1911"/>
                    <a:pt x="101858" y="1877"/>
                  </a:cubicBezTo>
                  <a:cubicBezTo>
                    <a:pt x="101858" y="1809"/>
                    <a:pt x="101824" y="1774"/>
                    <a:pt x="101790" y="1774"/>
                  </a:cubicBezTo>
                  <a:lnTo>
                    <a:pt x="101687" y="1740"/>
                  </a:lnTo>
                  <a:close/>
                  <a:moveTo>
                    <a:pt x="102233" y="1809"/>
                  </a:moveTo>
                  <a:cubicBezTo>
                    <a:pt x="102199" y="1809"/>
                    <a:pt x="102165" y="1843"/>
                    <a:pt x="102165" y="1877"/>
                  </a:cubicBezTo>
                  <a:cubicBezTo>
                    <a:pt x="102131" y="1945"/>
                    <a:pt x="102165" y="1979"/>
                    <a:pt x="102233" y="1979"/>
                  </a:cubicBezTo>
                  <a:lnTo>
                    <a:pt x="102336" y="1979"/>
                  </a:lnTo>
                  <a:cubicBezTo>
                    <a:pt x="102404" y="1979"/>
                    <a:pt x="102438" y="1945"/>
                    <a:pt x="102438" y="1911"/>
                  </a:cubicBezTo>
                  <a:cubicBezTo>
                    <a:pt x="102438" y="1877"/>
                    <a:pt x="102404" y="1809"/>
                    <a:pt x="102370" y="1809"/>
                  </a:cubicBezTo>
                  <a:close/>
                  <a:moveTo>
                    <a:pt x="68656" y="1843"/>
                  </a:moveTo>
                  <a:cubicBezTo>
                    <a:pt x="68622" y="1843"/>
                    <a:pt x="68588" y="1911"/>
                    <a:pt x="68588" y="1945"/>
                  </a:cubicBezTo>
                  <a:cubicBezTo>
                    <a:pt x="68588" y="1979"/>
                    <a:pt x="68622" y="2013"/>
                    <a:pt x="68656" y="2013"/>
                  </a:cubicBezTo>
                  <a:lnTo>
                    <a:pt x="68793" y="2013"/>
                  </a:lnTo>
                  <a:cubicBezTo>
                    <a:pt x="68827" y="2013"/>
                    <a:pt x="68861" y="1945"/>
                    <a:pt x="68861" y="1911"/>
                  </a:cubicBezTo>
                  <a:cubicBezTo>
                    <a:pt x="68861" y="1877"/>
                    <a:pt x="68827" y="1843"/>
                    <a:pt x="68759" y="1843"/>
                  </a:cubicBezTo>
                  <a:close/>
                  <a:moveTo>
                    <a:pt x="102813" y="1843"/>
                  </a:moveTo>
                  <a:cubicBezTo>
                    <a:pt x="102779" y="1843"/>
                    <a:pt x="102711" y="1877"/>
                    <a:pt x="102711" y="1945"/>
                  </a:cubicBezTo>
                  <a:cubicBezTo>
                    <a:pt x="102711" y="1979"/>
                    <a:pt x="102745" y="2013"/>
                    <a:pt x="102813" y="2013"/>
                  </a:cubicBezTo>
                  <a:lnTo>
                    <a:pt x="102916" y="2047"/>
                  </a:lnTo>
                  <a:cubicBezTo>
                    <a:pt x="102950" y="2047"/>
                    <a:pt x="103018" y="2013"/>
                    <a:pt x="103018" y="1945"/>
                  </a:cubicBezTo>
                  <a:cubicBezTo>
                    <a:pt x="103018" y="1911"/>
                    <a:pt x="102984" y="1877"/>
                    <a:pt x="102916" y="1877"/>
                  </a:cubicBezTo>
                  <a:lnTo>
                    <a:pt x="102813" y="1843"/>
                  </a:lnTo>
                  <a:close/>
                  <a:moveTo>
                    <a:pt x="103394" y="1911"/>
                  </a:moveTo>
                  <a:cubicBezTo>
                    <a:pt x="103325" y="1911"/>
                    <a:pt x="103291" y="1945"/>
                    <a:pt x="103291" y="1979"/>
                  </a:cubicBezTo>
                  <a:cubicBezTo>
                    <a:pt x="103291" y="2047"/>
                    <a:pt x="103325" y="2082"/>
                    <a:pt x="103359" y="2082"/>
                  </a:cubicBezTo>
                  <a:lnTo>
                    <a:pt x="103496" y="2082"/>
                  </a:lnTo>
                  <a:cubicBezTo>
                    <a:pt x="103530" y="2082"/>
                    <a:pt x="103564" y="2047"/>
                    <a:pt x="103564" y="2013"/>
                  </a:cubicBezTo>
                  <a:cubicBezTo>
                    <a:pt x="103564" y="1979"/>
                    <a:pt x="103530" y="1911"/>
                    <a:pt x="103496" y="1911"/>
                  </a:cubicBezTo>
                  <a:close/>
                  <a:moveTo>
                    <a:pt x="68213" y="1911"/>
                  </a:moveTo>
                  <a:lnTo>
                    <a:pt x="68076" y="1945"/>
                  </a:lnTo>
                  <a:cubicBezTo>
                    <a:pt x="68042" y="1945"/>
                    <a:pt x="68008" y="1979"/>
                    <a:pt x="68008" y="2013"/>
                  </a:cubicBezTo>
                  <a:cubicBezTo>
                    <a:pt x="68042" y="2082"/>
                    <a:pt x="68076" y="2116"/>
                    <a:pt x="68110" y="2116"/>
                  </a:cubicBezTo>
                  <a:lnTo>
                    <a:pt x="68247" y="2082"/>
                  </a:lnTo>
                  <a:cubicBezTo>
                    <a:pt x="68281" y="2082"/>
                    <a:pt x="68315" y="2047"/>
                    <a:pt x="68315" y="1979"/>
                  </a:cubicBezTo>
                  <a:cubicBezTo>
                    <a:pt x="68281" y="1945"/>
                    <a:pt x="68247" y="1911"/>
                    <a:pt x="68213" y="1911"/>
                  </a:cubicBezTo>
                  <a:close/>
                  <a:moveTo>
                    <a:pt x="103939" y="1945"/>
                  </a:moveTo>
                  <a:cubicBezTo>
                    <a:pt x="103905" y="1945"/>
                    <a:pt x="103871" y="1979"/>
                    <a:pt x="103871" y="2047"/>
                  </a:cubicBezTo>
                  <a:cubicBezTo>
                    <a:pt x="103871" y="2082"/>
                    <a:pt x="103905" y="2116"/>
                    <a:pt x="103939" y="2116"/>
                  </a:cubicBezTo>
                  <a:lnTo>
                    <a:pt x="104042" y="2150"/>
                  </a:lnTo>
                  <a:lnTo>
                    <a:pt x="104076" y="2150"/>
                  </a:lnTo>
                  <a:cubicBezTo>
                    <a:pt x="104110" y="2150"/>
                    <a:pt x="104144" y="2116"/>
                    <a:pt x="104144" y="2047"/>
                  </a:cubicBezTo>
                  <a:cubicBezTo>
                    <a:pt x="104144" y="2013"/>
                    <a:pt x="104110" y="1979"/>
                    <a:pt x="104076" y="1979"/>
                  </a:cubicBezTo>
                  <a:lnTo>
                    <a:pt x="103939" y="1945"/>
                  </a:lnTo>
                  <a:close/>
                  <a:moveTo>
                    <a:pt x="67680" y="2000"/>
                  </a:moveTo>
                  <a:cubicBezTo>
                    <a:pt x="67667" y="2000"/>
                    <a:pt x="67651" y="2004"/>
                    <a:pt x="67633" y="2013"/>
                  </a:cubicBezTo>
                  <a:lnTo>
                    <a:pt x="67530" y="2013"/>
                  </a:lnTo>
                  <a:cubicBezTo>
                    <a:pt x="67462" y="2013"/>
                    <a:pt x="67462" y="2047"/>
                    <a:pt x="67462" y="2116"/>
                  </a:cubicBezTo>
                  <a:cubicBezTo>
                    <a:pt x="67462" y="2150"/>
                    <a:pt x="67496" y="2184"/>
                    <a:pt x="67530" y="2184"/>
                  </a:cubicBezTo>
                  <a:lnTo>
                    <a:pt x="67564" y="2184"/>
                  </a:lnTo>
                  <a:lnTo>
                    <a:pt x="67667" y="2150"/>
                  </a:lnTo>
                  <a:cubicBezTo>
                    <a:pt x="67701" y="2150"/>
                    <a:pt x="67735" y="2116"/>
                    <a:pt x="67735" y="2082"/>
                  </a:cubicBezTo>
                  <a:cubicBezTo>
                    <a:pt x="67735" y="2032"/>
                    <a:pt x="67717" y="2000"/>
                    <a:pt x="67680" y="2000"/>
                  </a:cubicBezTo>
                  <a:close/>
                  <a:moveTo>
                    <a:pt x="104520" y="2013"/>
                  </a:moveTo>
                  <a:cubicBezTo>
                    <a:pt x="104485" y="2013"/>
                    <a:pt x="104451" y="2047"/>
                    <a:pt x="104417" y="2082"/>
                  </a:cubicBezTo>
                  <a:cubicBezTo>
                    <a:pt x="104417" y="2150"/>
                    <a:pt x="104451" y="2184"/>
                    <a:pt x="104520" y="2184"/>
                  </a:cubicBezTo>
                  <a:lnTo>
                    <a:pt x="104622" y="2184"/>
                  </a:lnTo>
                  <a:cubicBezTo>
                    <a:pt x="104690" y="2184"/>
                    <a:pt x="104724" y="2150"/>
                    <a:pt x="104724" y="2116"/>
                  </a:cubicBezTo>
                  <a:cubicBezTo>
                    <a:pt x="104724" y="2082"/>
                    <a:pt x="104690" y="2013"/>
                    <a:pt x="104622" y="2013"/>
                  </a:cubicBezTo>
                  <a:close/>
                  <a:moveTo>
                    <a:pt x="66950" y="2082"/>
                  </a:moveTo>
                  <a:cubicBezTo>
                    <a:pt x="66916" y="2116"/>
                    <a:pt x="66882" y="2150"/>
                    <a:pt x="66882" y="2184"/>
                  </a:cubicBezTo>
                  <a:cubicBezTo>
                    <a:pt x="66882" y="2218"/>
                    <a:pt x="66916" y="2252"/>
                    <a:pt x="66984" y="2252"/>
                  </a:cubicBezTo>
                  <a:lnTo>
                    <a:pt x="67087" y="2252"/>
                  </a:lnTo>
                  <a:cubicBezTo>
                    <a:pt x="67155" y="2252"/>
                    <a:pt x="67189" y="2184"/>
                    <a:pt x="67155" y="2150"/>
                  </a:cubicBezTo>
                  <a:cubicBezTo>
                    <a:pt x="67155" y="2116"/>
                    <a:pt x="67121" y="2082"/>
                    <a:pt x="67087" y="2082"/>
                  </a:cubicBezTo>
                  <a:close/>
                  <a:moveTo>
                    <a:pt x="105100" y="2047"/>
                  </a:moveTo>
                  <a:cubicBezTo>
                    <a:pt x="105031" y="2047"/>
                    <a:pt x="104997" y="2082"/>
                    <a:pt x="104997" y="2150"/>
                  </a:cubicBezTo>
                  <a:cubicBezTo>
                    <a:pt x="104997" y="2184"/>
                    <a:pt x="105031" y="2218"/>
                    <a:pt x="105066" y="2218"/>
                  </a:cubicBezTo>
                  <a:lnTo>
                    <a:pt x="105202" y="2252"/>
                  </a:lnTo>
                  <a:cubicBezTo>
                    <a:pt x="105236" y="2252"/>
                    <a:pt x="105270" y="2218"/>
                    <a:pt x="105270" y="2150"/>
                  </a:cubicBezTo>
                  <a:cubicBezTo>
                    <a:pt x="105304" y="2116"/>
                    <a:pt x="105270" y="2082"/>
                    <a:pt x="105202" y="2082"/>
                  </a:cubicBezTo>
                  <a:lnTo>
                    <a:pt x="105100" y="2047"/>
                  </a:lnTo>
                  <a:close/>
                  <a:moveTo>
                    <a:pt x="105680" y="2116"/>
                  </a:moveTo>
                  <a:cubicBezTo>
                    <a:pt x="105612" y="2116"/>
                    <a:pt x="105577" y="2150"/>
                    <a:pt x="105577" y="2184"/>
                  </a:cubicBezTo>
                  <a:cubicBezTo>
                    <a:pt x="105577" y="2252"/>
                    <a:pt x="105612" y="2286"/>
                    <a:pt x="105646" y="2286"/>
                  </a:cubicBezTo>
                  <a:lnTo>
                    <a:pt x="105782" y="2286"/>
                  </a:lnTo>
                  <a:cubicBezTo>
                    <a:pt x="105816" y="2286"/>
                    <a:pt x="105850" y="2252"/>
                    <a:pt x="105850" y="2218"/>
                  </a:cubicBezTo>
                  <a:cubicBezTo>
                    <a:pt x="105850" y="2184"/>
                    <a:pt x="105816" y="2116"/>
                    <a:pt x="105782" y="2116"/>
                  </a:cubicBezTo>
                  <a:close/>
                  <a:moveTo>
                    <a:pt x="66507" y="2150"/>
                  </a:moveTo>
                  <a:lnTo>
                    <a:pt x="66404" y="2184"/>
                  </a:lnTo>
                  <a:cubicBezTo>
                    <a:pt x="66336" y="2184"/>
                    <a:pt x="66302" y="2218"/>
                    <a:pt x="66336" y="2286"/>
                  </a:cubicBezTo>
                  <a:cubicBezTo>
                    <a:pt x="66336" y="2320"/>
                    <a:pt x="66370" y="2355"/>
                    <a:pt x="66404" y="2355"/>
                  </a:cubicBezTo>
                  <a:lnTo>
                    <a:pt x="66541" y="2320"/>
                  </a:lnTo>
                  <a:cubicBezTo>
                    <a:pt x="66575" y="2320"/>
                    <a:pt x="66609" y="2286"/>
                    <a:pt x="66609" y="2218"/>
                  </a:cubicBezTo>
                  <a:cubicBezTo>
                    <a:pt x="66609" y="2184"/>
                    <a:pt x="66541" y="2150"/>
                    <a:pt x="66507" y="2150"/>
                  </a:cubicBezTo>
                  <a:close/>
                  <a:moveTo>
                    <a:pt x="106226" y="2150"/>
                  </a:moveTo>
                  <a:cubicBezTo>
                    <a:pt x="106192" y="2150"/>
                    <a:pt x="106157" y="2184"/>
                    <a:pt x="106157" y="2252"/>
                  </a:cubicBezTo>
                  <a:cubicBezTo>
                    <a:pt x="106123" y="2286"/>
                    <a:pt x="106157" y="2320"/>
                    <a:pt x="106226" y="2320"/>
                  </a:cubicBezTo>
                  <a:lnTo>
                    <a:pt x="106328" y="2355"/>
                  </a:lnTo>
                  <a:cubicBezTo>
                    <a:pt x="106396" y="2355"/>
                    <a:pt x="106430" y="2320"/>
                    <a:pt x="106430" y="2252"/>
                  </a:cubicBezTo>
                  <a:cubicBezTo>
                    <a:pt x="106430" y="2218"/>
                    <a:pt x="106396" y="2184"/>
                    <a:pt x="106362" y="2184"/>
                  </a:cubicBezTo>
                  <a:lnTo>
                    <a:pt x="106226" y="2150"/>
                  </a:lnTo>
                  <a:close/>
                  <a:moveTo>
                    <a:pt x="106806" y="2218"/>
                  </a:moveTo>
                  <a:cubicBezTo>
                    <a:pt x="106772" y="2218"/>
                    <a:pt x="106703" y="2252"/>
                    <a:pt x="106703" y="2286"/>
                  </a:cubicBezTo>
                  <a:cubicBezTo>
                    <a:pt x="106703" y="2355"/>
                    <a:pt x="106738" y="2389"/>
                    <a:pt x="106806" y="2389"/>
                  </a:cubicBezTo>
                  <a:lnTo>
                    <a:pt x="106908" y="2389"/>
                  </a:lnTo>
                  <a:cubicBezTo>
                    <a:pt x="106942" y="2389"/>
                    <a:pt x="106976" y="2355"/>
                    <a:pt x="107011" y="2320"/>
                  </a:cubicBezTo>
                  <a:cubicBezTo>
                    <a:pt x="107011" y="2286"/>
                    <a:pt x="106976" y="2218"/>
                    <a:pt x="106908" y="2218"/>
                  </a:cubicBezTo>
                  <a:close/>
                  <a:moveTo>
                    <a:pt x="65974" y="2239"/>
                  </a:moveTo>
                  <a:cubicBezTo>
                    <a:pt x="65961" y="2239"/>
                    <a:pt x="65945" y="2243"/>
                    <a:pt x="65926" y="2252"/>
                  </a:cubicBezTo>
                  <a:lnTo>
                    <a:pt x="65824" y="2252"/>
                  </a:lnTo>
                  <a:cubicBezTo>
                    <a:pt x="65790" y="2252"/>
                    <a:pt x="65756" y="2286"/>
                    <a:pt x="65756" y="2355"/>
                  </a:cubicBezTo>
                  <a:cubicBezTo>
                    <a:pt x="65756" y="2389"/>
                    <a:pt x="65790" y="2423"/>
                    <a:pt x="65824" y="2423"/>
                  </a:cubicBezTo>
                  <a:lnTo>
                    <a:pt x="65961" y="2423"/>
                  </a:lnTo>
                  <a:cubicBezTo>
                    <a:pt x="65995" y="2389"/>
                    <a:pt x="66029" y="2355"/>
                    <a:pt x="66029" y="2320"/>
                  </a:cubicBezTo>
                  <a:cubicBezTo>
                    <a:pt x="66029" y="2270"/>
                    <a:pt x="66011" y="2239"/>
                    <a:pt x="65974" y="2239"/>
                  </a:cubicBezTo>
                  <a:close/>
                  <a:moveTo>
                    <a:pt x="107386" y="2252"/>
                  </a:moveTo>
                  <a:cubicBezTo>
                    <a:pt x="107318" y="2252"/>
                    <a:pt x="107284" y="2286"/>
                    <a:pt x="107284" y="2355"/>
                  </a:cubicBezTo>
                  <a:cubicBezTo>
                    <a:pt x="107284" y="2389"/>
                    <a:pt x="107318" y="2423"/>
                    <a:pt x="107352" y="2423"/>
                  </a:cubicBezTo>
                  <a:lnTo>
                    <a:pt x="107488" y="2457"/>
                  </a:lnTo>
                  <a:cubicBezTo>
                    <a:pt x="107522" y="2457"/>
                    <a:pt x="107557" y="2423"/>
                    <a:pt x="107557" y="2355"/>
                  </a:cubicBezTo>
                  <a:cubicBezTo>
                    <a:pt x="107557" y="2320"/>
                    <a:pt x="107522" y="2286"/>
                    <a:pt x="107488" y="2286"/>
                  </a:cubicBezTo>
                  <a:lnTo>
                    <a:pt x="107386" y="2252"/>
                  </a:lnTo>
                  <a:close/>
                  <a:moveTo>
                    <a:pt x="65244" y="2320"/>
                  </a:moveTo>
                  <a:cubicBezTo>
                    <a:pt x="65210" y="2355"/>
                    <a:pt x="65176" y="2389"/>
                    <a:pt x="65176" y="2423"/>
                  </a:cubicBezTo>
                  <a:cubicBezTo>
                    <a:pt x="65176" y="2457"/>
                    <a:pt x="65244" y="2491"/>
                    <a:pt x="65278" y="2491"/>
                  </a:cubicBezTo>
                  <a:lnTo>
                    <a:pt x="65380" y="2491"/>
                  </a:lnTo>
                  <a:cubicBezTo>
                    <a:pt x="65449" y="2491"/>
                    <a:pt x="65483" y="2423"/>
                    <a:pt x="65483" y="2389"/>
                  </a:cubicBezTo>
                  <a:cubicBezTo>
                    <a:pt x="65449" y="2355"/>
                    <a:pt x="65415" y="2320"/>
                    <a:pt x="65380" y="2320"/>
                  </a:cubicBezTo>
                  <a:close/>
                  <a:moveTo>
                    <a:pt x="107932" y="2320"/>
                  </a:moveTo>
                  <a:cubicBezTo>
                    <a:pt x="107898" y="2320"/>
                    <a:pt x="107864" y="2355"/>
                    <a:pt x="107864" y="2389"/>
                  </a:cubicBezTo>
                  <a:cubicBezTo>
                    <a:pt x="107864" y="2457"/>
                    <a:pt x="107898" y="2491"/>
                    <a:pt x="107932" y="2491"/>
                  </a:cubicBezTo>
                  <a:lnTo>
                    <a:pt x="108068" y="2491"/>
                  </a:lnTo>
                  <a:cubicBezTo>
                    <a:pt x="108103" y="2491"/>
                    <a:pt x="108137" y="2457"/>
                    <a:pt x="108137" y="2423"/>
                  </a:cubicBezTo>
                  <a:cubicBezTo>
                    <a:pt x="108137" y="2389"/>
                    <a:pt x="108103" y="2320"/>
                    <a:pt x="108068" y="2320"/>
                  </a:cubicBezTo>
                  <a:close/>
                  <a:moveTo>
                    <a:pt x="108512" y="2355"/>
                  </a:moveTo>
                  <a:cubicBezTo>
                    <a:pt x="108478" y="2355"/>
                    <a:pt x="108444" y="2389"/>
                    <a:pt x="108410" y="2457"/>
                  </a:cubicBezTo>
                  <a:cubicBezTo>
                    <a:pt x="108410" y="2491"/>
                    <a:pt x="108444" y="2525"/>
                    <a:pt x="108512" y="2525"/>
                  </a:cubicBezTo>
                  <a:lnTo>
                    <a:pt x="108614" y="2559"/>
                  </a:lnTo>
                  <a:cubicBezTo>
                    <a:pt x="108683" y="2559"/>
                    <a:pt x="108717" y="2525"/>
                    <a:pt x="108717" y="2457"/>
                  </a:cubicBezTo>
                  <a:cubicBezTo>
                    <a:pt x="108717" y="2423"/>
                    <a:pt x="108683" y="2389"/>
                    <a:pt x="108614" y="2389"/>
                  </a:cubicBezTo>
                  <a:lnTo>
                    <a:pt x="108512" y="2355"/>
                  </a:lnTo>
                  <a:close/>
                  <a:moveTo>
                    <a:pt x="64800" y="2389"/>
                  </a:moveTo>
                  <a:lnTo>
                    <a:pt x="64698" y="2423"/>
                  </a:lnTo>
                  <a:cubicBezTo>
                    <a:pt x="64630" y="2423"/>
                    <a:pt x="64596" y="2457"/>
                    <a:pt x="64630" y="2525"/>
                  </a:cubicBezTo>
                  <a:cubicBezTo>
                    <a:pt x="64630" y="2559"/>
                    <a:pt x="64664" y="2593"/>
                    <a:pt x="64698" y="2593"/>
                  </a:cubicBezTo>
                  <a:lnTo>
                    <a:pt x="64732" y="2593"/>
                  </a:lnTo>
                  <a:lnTo>
                    <a:pt x="64835" y="2559"/>
                  </a:lnTo>
                  <a:cubicBezTo>
                    <a:pt x="64869" y="2559"/>
                    <a:pt x="64903" y="2525"/>
                    <a:pt x="64903" y="2457"/>
                  </a:cubicBezTo>
                  <a:cubicBezTo>
                    <a:pt x="64903" y="2423"/>
                    <a:pt x="64869" y="2389"/>
                    <a:pt x="64800" y="2389"/>
                  </a:cubicBezTo>
                  <a:close/>
                  <a:moveTo>
                    <a:pt x="109092" y="2423"/>
                  </a:moveTo>
                  <a:cubicBezTo>
                    <a:pt x="109024" y="2423"/>
                    <a:pt x="108990" y="2457"/>
                    <a:pt x="108990" y="2491"/>
                  </a:cubicBezTo>
                  <a:cubicBezTo>
                    <a:pt x="108990" y="2559"/>
                    <a:pt x="109024" y="2593"/>
                    <a:pt x="109058" y="2593"/>
                  </a:cubicBezTo>
                  <a:lnTo>
                    <a:pt x="109194" y="2593"/>
                  </a:lnTo>
                  <a:cubicBezTo>
                    <a:pt x="109229" y="2593"/>
                    <a:pt x="109263" y="2559"/>
                    <a:pt x="109263" y="2525"/>
                  </a:cubicBezTo>
                  <a:cubicBezTo>
                    <a:pt x="109297" y="2491"/>
                    <a:pt x="109263" y="2423"/>
                    <a:pt x="109194" y="2423"/>
                  </a:cubicBezTo>
                  <a:close/>
                  <a:moveTo>
                    <a:pt x="64281" y="2478"/>
                  </a:moveTo>
                  <a:cubicBezTo>
                    <a:pt x="64273" y="2478"/>
                    <a:pt x="64264" y="2482"/>
                    <a:pt x="64254" y="2491"/>
                  </a:cubicBezTo>
                  <a:lnTo>
                    <a:pt x="64118" y="2491"/>
                  </a:lnTo>
                  <a:cubicBezTo>
                    <a:pt x="64084" y="2491"/>
                    <a:pt x="64050" y="2559"/>
                    <a:pt x="64050" y="2593"/>
                  </a:cubicBezTo>
                  <a:cubicBezTo>
                    <a:pt x="64050" y="2628"/>
                    <a:pt x="64084" y="2662"/>
                    <a:pt x="64152" y="2662"/>
                  </a:cubicBezTo>
                  <a:lnTo>
                    <a:pt x="64254" y="2662"/>
                  </a:lnTo>
                  <a:cubicBezTo>
                    <a:pt x="64323" y="2628"/>
                    <a:pt x="64357" y="2593"/>
                    <a:pt x="64323" y="2559"/>
                  </a:cubicBezTo>
                  <a:cubicBezTo>
                    <a:pt x="64323" y="2509"/>
                    <a:pt x="64304" y="2478"/>
                    <a:pt x="64281" y="2478"/>
                  </a:cubicBezTo>
                  <a:close/>
                  <a:moveTo>
                    <a:pt x="109672" y="2457"/>
                  </a:moveTo>
                  <a:cubicBezTo>
                    <a:pt x="109604" y="2457"/>
                    <a:pt x="109570" y="2491"/>
                    <a:pt x="109570" y="2559"/>
                  </a:cubicBezTo>
                  <a:cubicBezTo>
                    <a:pt x="109570" y="2593"/>
                    <a:pt x="109604" y="2628"/>
                    <a:pt x="109638" y="2628"/>
                  </a:cubicBezTo>
                  <a:lnTo>
                    <a:pt x="109740" y="2662"/>
                  </a:lnTo>
                  <a:lnTo>
                    <a:pt x="109775" y="2662"/>
                  </a:lnTo>
                  <a:cubicBezTo>
                    <a:pt x="109809" y="2662"/>
                    <a:pt x="109843" y="2628"/>
                    <a:pt x="109843" y="2559"/>
                  </a:cubicBezTo>
                  <a:cubicBezTo>
                    <a:pt x="109843" y="2525"/>
                    <a:pt x="109809" y="2491"/>
                    <a:pt x="109775" y="2491"/>
                  </a:cubicBezTo>
                  <a:lnTo>
                    <a:pt x="109672" y="2457"/>
                  </a:lnTo>
                  <a:close/>
                  <a:moveTo>
                    <a:pt x="110218" y="2525"/>
                  </a:moveTo>
                  <a:cubicBezTo>
                    <a:pt x="110184" y="2525"/>
                    <a:pt x="110150" y="2559"/>
                    <a:pt x="110150" y="2593"/>
                  </a:cubicBezTo>
                  <a:cubicBezTo>
                    <a:pt x="110116" y="2662"/>
                    <a:pt x="110150" y="2696"/>
                    <a:pt x="110218" y="2696"/>
                  </a:cubicBezTo>
                  <a:lnTo>
                    <a:pt x="110321" y="2696"/>
                  </a:lnTo>
                  <a:cubicBezTo>
                    <a:pt x="110389" y="2696"/>
                    <a:pt x="110423" y="2662"/>
                    <a:pt x="110423" y="2628"/>
                  </a:cubicBezTo>
                  <a:cubicBezTo>
                    <a:pt x="110423" y="2559"/>
                    <a:pt x="110389" y="2525"/>
                    <a:pt x="110355" y="2525"/>
                  </a:cubicBezTo>
                  <a:close/>
                  <a:moveTo>
                    <a:pt x="63572" y="2559"/>
                  </a:moveTo>
                  <a:cubicBezTo>
                    <a:pt x="63504" y="2593"/>
                    <a:pt x="63470" y="2628"/>
                    <a:pt x="63470" y="2662"/>
                  </a:cubicBezTo>
                  <a:cubicBezTo>
                    <a:pt x="63504" y="2696"/>
                    <a:pt x="63538" y="2730"/>
                    <a:pt x="63572" y="2730"/>
                  </a:cubicBezTo>
                  <a:lnTo>
                    <a:pt x="63708" y="2730"/>
                  </a:lnTo>
                  <a:cubicBezTo>
                    <a:pt x="63743" y="2730"/>
                    <a:pt x="63777" y="2662"/>
                    <a:pt x="63777" y="2628"/>
                  </a:cubicBezTo>
                  <a:cubicBezTo>
                    <a:pt x="63777" y="2593"/>
                    <a:pt x="63708" y="2559"/>
                    <a:pt x="63674" y="2559"/>
                  </a:cubicBezTo>
                  <a:close/>
                  <a:moveTo>
                    <a:pt x="110798" y="2559"/>
                  </a:moveTo>
                  <a:cubicBezTo>
                    <a:pt x="110764" y="2559"/>
                    <a:pt x="110696" y="2593"/>
                    <a:pt x="110696" y="2662"/>
                  </a:cubicBezTo>
                  <a:cubicBezTo>
                    <a:pt x="110696" y="2696"/>
                    <a:pt x="110730" y="2730"/>
                    <a:pt x="110798" y="2730"/>
                  </a:cubicBezTo>
                  <a:lnTo>
                    <a:pt x="110901" y="2764"/>
                  </a:lnTo>
                  <a:cubicBezTo>
                    <a:pt x="110935" y="2764"/>
                    <a:pt x="110969" y="2730"/>
                    <a:pt x="111003" y="2662"/>
                  </a:cubicBezTo>
                  <a:cubicBezTo>
                    <a:pt x="111003" y="2628"/>
                    <a:pt x="110969" y="2593"/>
                    <a:pt x="110901" y="2593"/>
                  </a:cubicBezTo>
                  <a:lnTo>
                    <a:pt x="110798" y="2559"/>
                  </a:lnTo>
                  <a:close/>
                  <a:moveTo>
                    <a:pt x="111378" y="2628"/>
                  </a:moveTo>
                  <a:cubicBezTo>
                    <a:pt x="111310" y="2628"/>
                    <a:pt x="111276" y="2662"/>
                    <a:pt x="111276" y="2696"/>
                  </a:cubicBezTo>
                  <a:cubicBezTo>
                    <a:pt x="111276" y="2730"/>
                    <a:pt x="111310" y="2798"/>
                    <a:pt x="111344" y="2798"/>
                  </a:cubicBezTo>
                  <a:lnTo>
                    <a:pt x="111481" y="2798"/>
                  </a:lnTo>
                  <a:cubicBezTo>
                    <a:pt x="111515" y="2798"/>
                    <a:pt x="111549" y="2764"/>
                    <a:pt x="111549" y="2730"/>
                  </a:cubicBezTo>
                  <a:cubicBezTo>
                    <a:pt x="111549" y="2662"/>
                    <a:pt x="111515" y="2628"/>
                    <a:pt x="111481" y="2628"/>
                  </a:cubicBezTo>
                  <a:close/>
                  <a:moveTo>
                    <a:pt x="63094" y="2628"/>
                  </a:moveTo>
                  <a:lnTo>
                    <a:pt x="62992" y="2662"/>
                  </a:lnTo>
                  <a:cubicBezTo>
                    <a:pt x="62958" y="2662"/>
                    <a:pt x="62924" y="2696"/>
                    <a:pt x="62924" y="2764"/>
                  </a:cubicBezTo>
                  <a:cubicBezTo>
                    <a:pt x="62924" y="2798"/>
                    <a:pt x="62958" y="2832"/>
                    <a:pt x="62992" y="2832"/>
                  </a:cubicBezTo>
                  <a:lnTo>
                    <a:pt x="63026" y="2832"/>
                  </a:lnTo>
                  <a:lnTo>
                    <a:pt x="63128" y="2798"/>
                  </a:lnTo>
                  <a:cubicBezTo>
                    <a:pt x="63162" y="2798"/>
                    <a:pt x="63197" y="2764"/>
                    <a:pt x="63197" y="2696"/>
                  </a:cubicBezTo>
                  <a:cubicBezTo>
                    <a:pt x="63197" y="2662"/>
                    <a:pt x="63162" y="2628"/>
                    <a:pt x="63094" y="2628"/>
                  </a:cubicBezTo>
                  <a:close/>
                  <a:moveTo>
                    <a:pt x="111924" y="2662"/>
                  </a:moveTo>
                  <a:cubicBezTo>
                    <a:pt x="111890" y="2662"/>
                    <a:pt x="111856" y="2696"/>
                    <a:pt x="111856" y="2764"/>
                  </a:cubicBezTo>
                  <a:cubicBezTo>
                    <a:pt x="111856" y="2798"/>
                    <a:pt x="111890" y="2832"/>
                    <a:pt x="111924" y="2832"/>
                  </a:cubicBezTo>
                  <a:lnTo>
                    <a:pt x="112027" y="2866"/>
                  </a:lnTo>
                  <a:lnTo>
                    <a:pt x="112061" y="2866"/>
                  </a:lnTo>
                  <a:cubicBezTo>
                    <a:pt x="112095" y="2866"/>
                    <a:pt x="112129" y="2832"/>
                    <a:pt x="112129" y="2764"/>
                  </a:cubicBezTo>
                  <a:cubicBezTo>
                    <a:pt x="112129" y="2730"/>
                    <a:pt x="112095" y="2696"/>
                    <a:pt x="112061" y="2696"/>
                  </a:cubicBezTo>
                  <a:lnTo>
                    <a:pt x="111924" y="2662"/>
                  </a:lnTo>
                  <a:close/>
                  <a:moveTo>
                    <a:pt x="62576" y="2716"/>
                  </a:moveTo>
                  <a:cubicBezTo>
                    <a:pt x="62567" y="2716"/>
                    <a:pt x="62557" y="2721"/>
                    <a:pt x="62548" y="2730"/>
                  </a:cubicBezTo>
                  <a:lnTo>
                    <a:pt x="62412" y="2730"/>
                  </a:lnTo>
                  <a:cubicBezTo>
                    <a:pt x="62378" y="2730"/>
                    <a:pt x="62344" y="2798"/>
                    <a:pt x="62344" y="2832"/>
                  </a:cubicBezTo>
                  <a:cubicBezTo>
                    <a:pt x="62344" y="2866"/>
                    <a:pt x="62378" y="2900"/>
                    <a:pt x="62446" y="2900"/>
                  </a:cubicBezTo>
                  <a:lnTo>
                    <a:pt x="62548" y="2900"/>
                  </a:lnTo>
                  <a:cubicBezTo>
                    <a:pt x="62617" y="2866"/>
                    <a:pt x="62651" y="2832"/>
                    <a:pt x="62651" y="2798"/>
                  </a:cubicBezTo>
                  <a:cubicBezTo>
                    <a:pt x="62626" y="2748"/>
                    <a:pt x="62601" y="2716"/>
                    <a:pt x="62576" y="2716"/>
                  </a:cubicBezTo>
                  <a:close/>
                  <a:moveTo>
                    <a:pt x="112504" y="2730"/>
                  </a:moveTo>
                  <a:cubicBezTo>
                    <a:pt x="112470" y="2730"/>
                    <a:pt x="112402" y="2764"/>
                    <a:pt x="112402" y="2798"/>
                  </a:cubicBezTo>
                  <a:cubicBezTo>
                    <a:pt x="112402" y="2832"/>
                    <a:pt x="112436" y="2900"/>
                    <a:pt x="112504" y="2900"/>
                  </a:cubicBezTo>
                  <a:lnTo>
                    <a:pt x="112607" y="2900"/>
                  </a:lnTo>
                  <a:cubicBezTo>
                    <a:pt x="112675" y="2900"/>
                    <a:pt x="112709" y="2866"/>
                    <a:pt x="112709" y="2832"/>
                  </a:cubicBezTo>
                  <a:cubicBezTo>
                    <a:pt x="112709" y="2764"/>
                    <a:pt x="112675" y="2730"/>
                    <a:pt x="112607" y="2730"/>
                  </a:cubicBezTo>
                  <a:close/>
                  <a:moveTo>
                    <a:pt x="61866" y="2798"/>
                  </a:moveTo>
                  <a:cubicBezTo>
                    <a:pt x="61798" y="2832"/>
                    <a:pt x="61763" y="2866"/>
                    <a:pt x="61798" y="2900"/>
                  </a:cubicBezTo>
                  <a:cubicBezTo>
                    <a:pt x="61798" y="2969"/>
                    <a:pt x="61832" y="2969"/>
                    <a:pt x="61866" y="2969"/>
                  </a:cubicBezTo>
                  <a:lnTo>
                    <a:pt x="62002" y="2969"/>
                  </a:lnTo>
                  <a:cubicBezTo>
                    <a:pt x="62036" y="2969"/>
                    <a:pt x="62071" y="2900"/>
                    <a:pt x="62071" y="2866"/>
                  </a:cubicBezTo>
                  <a:cubicBezTo>
                    <a:pt x="62071" y="2832"/>
                    <a:pt x="62002" y="2798"/>
                    <a:pt x="61968" y="2798"/>
                  </a:cubicBezTo>
                  <a:close/>
                  <a:moveTo>
                    <a:pt x="113084" y="2764"/>
                  </a:moveTo>
                  <a:cubicBezTo>
                    <a:pt x="113050" y="2764"/>
                    <a:pt x="112982" y="2798"/>
                    <a:pt x="112982" y="2866"/>
                  </a:cubicBezTo>
                  <a:cubicBezTo>
                    <a:pt x="112982" y="2900"/>
                    <a:pt x="113016" y="2935"/>
                    <a:pt x="113050" y="2935"/>
                  </a:cubicBezTo>
                  <a:lnTo>
                    <a:pt x="113187" y="2969"/>
                  </a:lnTo>
                  <a:cubicBezTo>
                    <a:pt x="113221" y="2969"/>
                    <a:pt x="113255" y="2935"/>
                    <a:pt x="113255" y="2866"/>
                  </a:cubicBezTo>
                  <a:cubicBezTo>
                    <a:pt x="113289" y="2832"/>
                    <a:pt x="113255" y="2798"/>
                    <a:pt x="113187" y="2798"/>
                  </a:cubicBezTo>
                  <a:lnTo>
                    <a:pt x="113084" y="2764"/>
                  </a:lnTo>
                  <a:close/>
                  <a:moveTo>
                    <a:pt x="113665" y="2832"/>
                  </a:moveTo>
                  <a:cubicBezTo>
                    <a:pt x="113596" y="2832"/>
                    <a:pt x="113562" y="2866"/>
                    <a:pt x="113562" y="2900"/>
                  </a:cubicBezTo>
                  <a:cubicBezTo>
                    <a:pt x="113562" y="2935"/>
                    <a:pt x="113596" y="3003"/>
                    <a:pt x="113630" y="3003"/>
                  </a:cubicBezTo>
                  <a:lnTo>
                    <a:pt x="113767" y="3003"/>
                  </a:lnTo>
                  <a:cubicBezTo>
                    <a:pt x="113801" y="3003"/>
                    <a:pt x="113835" y="2969"/>
                    <a:pt x="113835" y="2935"/>
                  </a:cubicBezTo>
                  <a:cubicBezTo>
                    <a:pt x="113835" y="2866"/>
                    <a:pt x="113801" y="2832"/>
                    <a:pt x="113767" y="2832"/>
                  </a:cubicBezTo>
                  <a:close/>
                  <a:moveTo>
                    <a:pt x="61388" y="2866"/>
                  </a:moveTo>
                  <a:lnTo>
                    <a:pt x="61286" y="2900"/>
                  </a:lnTo>
                  <a:cubicBezTo>
                    <a:pt x="61252" y="2900"/>
                    <a:pt x="61217" y="2935"/>
                    <a:pt x="61217" y="3003"/>
                  </a:cubicBezTo>
                  <a:cubicBezTo>
                    <a:pt x="61217" y="3037"/>
                    <a:pt x="61252" y="3071"/>
                    <a:pt x="61286" y="3071"/>
                  </a:cubicBezTo>
                  <a:lnTo>
                    <a:pt x="61320" y="3071"/>
                  </a:lnTo>
                  <a:lnTo>
                    <a:pt x="61422" y="3037"/>
                  </a:lnTo>
                  <a:cubicBezTo>
                    <a:pt x="61490" y="3037"/>
                    <a:pt x="61490" y="3003"/>
                    <a:pt x="61490" y="2935"/>
                  </a:cubicBezTo>
                  <a:cubicBezTo>
                    <a:pt x="61490" y="2900"/>
                    <a:pt x="61456" y="2866"/>
                    <a:pt x="61388" y="2866"/>
                  </a:cubicBezTo>
                  <a:close/>
                  <a:moveTo>
                    <a:pt x="114211" y="2866"/>
                  </a:moveTo>
                  <a:cubicBezTo>
                    <a:pt x="114176" y="2866"/>
                    <a:pt x="114142" y="2900"/>
                    <a:pt x="114108" y="2969"/>
                  </a:cubicBezTo>
                  <a:cubicBezTo>
                    <a:pt x="114108" y="3003"/>
                    <a:pt x="114142" y="3037"/>
                    <a:pt x="114211" y="3037"/>
                  </a:cubicBezTo>
                  <a:lnTo>
                    <a:pt x="114313" y="3071"/>
                  </a:lnTo>
                  <a:cubicBezTo>
                    <a:pt x="114381" y="3071"/>
                    <a:pt x="114415" y="3037"/>
                    <a:pt x="114415" y="2969"/>
                  </a:cubicBezTo>
                  <a:cubicBezTo>
                    <a:pt x="114415" y="2935"/>
                    <a:pt x="114381" y="2900"/>
                    <a:pt x="114347" y="2900"/>
                  </a:cubicBezTo>
                  <a:lnTo>
                    <a:pt x="114211" y="2866"/>
                  </a:lnTo>
                  <a:close/>
                  <a:moveTo>
                    <a:pt x="114791" y="2935"/>
                  </a:moveTo>
                  <a:cubicBezTo>
                    <a:pt x="114722" y="2935"/>
                    <a:pt x="114688" y="2969"/>
                    <a:pt x="114688" y="3003"/>
                  </a:cubicBezTo>
                  <a:cubicBezTo>
                    <a:pt x="114688" y="3037"/>
                    <a:pt x="114722" y="3105"/>
                    <a:pt x="114756" y="3105"/>
                  </a:cubicBezTo>
                  <a:lnTo>
                    <a:pt x="114893" y="3105"/>
                  </a:lnTo>
                  <a:cubicBezTo>
                    <a:pt x="114927" y="3105"/>
                    <a:pt x="114961" y="3071"/>
                    <a:pt x="114995" y="3037"/>
                  </a:cubicBezTo>
                  <a:cubicBezTo>
                    <a:pt x="114995" y="2969"/>
                    <a:pt x="114961" y="2935"/>
                    <a:pt x="114893" y="2935"/>
                  </a:cubicBezTo>
                  <a:close/>
                  <a:moveTo>
                    <a:pt x="60870" y="2955"/>
                  </a:moveTo>
                  <a:cubicBezTo>
                    <a:pt x="60860" y="2955"/>
                    <a:pt x="60851" y="2960"/>
                    <a:pt x="60842" y="2969"/>
                  </a:cubicBezTo>
                  <a:lnTo>
                    <a:pt x="60740" y="2969"/>
                  </a:lnTo>
                  <a:cubicBezTo>
                    <a:pt x="60672" y="2969"/>
                    <a:pt x="60637" y="3037"/>
                    <a:pt x="60637" y="3071"/>
                  </a:cubicBezTo>
                  <a:cubicBezTo>
                    <a:pt x="60672" y="3105"/>
                    <a:pt x="60706" y="3139"/>
                    <a:pt x="60740" y="3139"/>
                  </a:cubicBezTo>
                  <a:lnTo>
                    <a:pt x="60876" y="3139"/>
                  </a:lnTo>
                  <a:cubicBezTo>
                    <a:pt x="60910" y="3105"/>
                    <a:pt x="60944" y="3071"/>
                    <a:pt x="60944" y="3037"/>
                  </a:cubicBezTo>
                  <a:cubicBezTo>
                    <a:pt x="60920" y="2987"/>
                    <a:pt x="60895" y="2955"/>
                    <a:pt x="60870" y="2955"/>
                  </a:cubicBezTo>
                  <a:close/>
                  <a:moveTo>
                    <a:pt x="115371" y="2969"/>
                  </a:moveTo>
                  <a:cubicBezTo>
                    <a:pt x="115302" y="2969"/>
                    <a:pt x="115268" y="3003"/>
                    <a:pt x="115268" y="3071"/>
                  </a:cubicBezTo>
                  <a:cubicBezTo>
                    <a:pt x="115268" y="3105"/>
                    <a:pt x="115302" y="3139"/>
                    <a:pt x="115337" y="3139"/>
                  </a:cubicBezTo>
                  <a:lnTo>
                    <a:pt x="115473" y="3173"/>
                  </a:lnTo>
                  <a:cubicBezTo>
                    <a:pt x="115507" y="3173"/>
                    <a:pt x="115541" y="3139"/>
                    <a:pt x="115541" y="3071"/>
                  </a:cubicBezTo>
                  <a:cubicBezTo>
                    <a:pt x="115541" y="3037"/>
                    <a:pt x="115507" y="3003"/>
                    <a:pt x="115473" y="3003"/>
                  </a:cubicBezTo>
                  <a:lnTo>
                    <a:pt x="115371" y="2969"/>
                  </a:lnTo>
                  <a:close/>
                  <a:moveTo>
                    <a:pt x="60160" y="3037"/>
                  </a:moveTo>
                  <a:cubicBezTo>
                    <a:pt x="60126" y="3071"/>
                    <a:pt x="60091" y="3105"/>
                    <a:pt x="60091" y="3139"/>
                  </a:cubicBezTo>
                  <a:cubicBezTo>
                    <a:pt x="60091" y="3208"/>
                    <a:pt x="60126" y="3208"/>
                    <a:pt x="60160" y="3208"/>
                  </a:cubicBezTo>
                  <a:lnTo>
                    <a:pt x="60296" y="3208"/>
                  </a:lnTo>
                  <a:cubicBezTo>
                    <a:pt x="60330" y="3208"/>
                    <a:pt x="60364" y="3139"/>
                    <a:pt x="60364" y="3105"/>
                  </a:cubicBezTo>
                  <a:cubicBezTo>
                    <a:pt x="60364" y="3071"/>
                    <a:pt x="60330" y="3037"/>
                    <a:pt x="60262" y="3037"/>
                  </a:cubicBezTo>
                  <a:close/>
                  <a:moveTo>
                    <a:pt x="115917" y="3037"/>
                  </a:moveTo>
                  <a:cubicBezTo>
                    <a:pt x="115883" y="3037"/>
                    <a:pt x="115848" y="3071"/>
                    <a:pt x="115848" y="3105"/>
                  </a:cubicBezTo>
                  <a:cubicBezTo>
                    <a:pt x="115848" y="3139"/>
                    <a:pt x="115883" y="3208"/>
                    <a:pt x="115917" y="3208"/>
                  </a:cubicBezTo>
                  <a:lnTo>
                    <a:pt x="116019" y="3208"/>
                  </a:lnTo>
                  <a:cubicBezTo>
                    <a:pt x="116087" y="3208"/>
                    <a:pt x="116121" y="3173"/>
                    <a:pt x="116121" y="3139"/>
                  </a:cubicBezTo>
                  <a:cubicBezTo>
                    <a:pt x="116121" y="3071"/>
                    <a:pt x="116087" y="3037"/>
                    <a:pt x="116053" y="3037"/>
                  </a:cubicBezTo>
                  <a:close/>
                  <a:moveTo>
                    <a:pt x="116497" y="3071"/>
                  </a:moveTo>
                  <a:cubicBezTo>
                    <a:pt x="116463" y="3071"/>
                    <a:pt x="116394" y="3105"/>
                    <a:pt x="116394" y="3173"/>
                  </a:cubicBezTo>
                  <a:cubicBezTo>
                    <a:pt x="116394" y="3208"/>
                    <a:pt x="116429" y="3242"/>
                    <a:pt x="116497" y="3242"/>
                  </a:cubicBezTo>
                  <a:lnTo>
                    <a:pt x="116599" y="3276"/>
                  </a:lnTo>
                  <a:cubicBezTo>
                    <a:pt x="116633" y="3276"/>
                    <a:pt x="116702" y="3242"/>
                    <a:pt x="116702" y="3173"/>
                  </a:cubicBezTo>
                  <a:cubicBezTo>
                    <a:pt x="116702" y="3139"/>
                    <a:pt x="116667" y="3105"/>
                    <a:pt x="116599" y="3105"/>
                  </a:cubicBezTo>
                  <a:lnTo>
                    <a:pt x="116497" y="3071"/>
                  </a:lnTo>
                  <a:close/>
                  <a:moveTo>
                    <a:pt x="59716" y="3105"/>
                  </a:moveTo>
                  <a:lnTo>
                    <a:pt x="59580" y="3139"/>
                  </a:lnTo>
                  <a:cubicBezTo>
                    <a:pt x="59545" y="3139"/>
                    <a:pt x="59511" y="3173"/>
                    <a:pt x="59511" y="3242"/>
                  </a:cubicBezTo>
                  <a:cubicBezTo>
                    <a:pt x="59511" y="3276"/>
                    <a:pt x="59545" y="3310"/>
                    <a:pt x="59614" y="3310"/>
                  </a:cubicBezTo>
                  <a:lnTo>
                    <a:pt x="59716" y="3276"/>
                  </a:lnTo>
                  <a:cubicBezTo>
                    <a:pt x="59784" y="3276"/>
                    <a:pt x="59818" y="3242"/>
                    <a:pt x="59784" y="3173"/>
                  </a:cubicBezTo>
                  <a:cubicBezTo>
                    <a:pt x="59784" y="3139"/>
                    <a:pt x="59750" y="3105"/>
                    <a:pt x="59716" y="3105"/>
                  </a:cubicBezTo>
                  <a:close/>
                  <a:moveTo>
                    <a:pt x="117077" y="3139"/>
                  </a:moveTo>
                  <a:cubicBezTo>
                    <a:pt x="117009" y="3139"/>
                    <a:pt x="116974" y="3173"/>
                    <a:pt x="116974" y="3208"/>
                  </a:cubicBezTo>
                  <a:cubicBezTo>
                    <a:pt x="116974" y="3242"/>
                    <a:pt x="117009" y="3310"/>
                    <a:pt x="117043" y="3310"/>
                  </a:cubicBezTo>
                  <a:lnTo>
                    <a:pt x="117179" y="3310"/>
                  </a:lnTo>
                  <a:cubicBezTo>
                    <a:pt x="117213" y="3310"/>
                    <a:pt x="117247" y="3276"/>
                    <a:pt x="117247" y="3242"/>
                  </a:cubicBezTo>
                  <a:cubicBezTo>
                    <a:pt x="117282" y="3173"/>
                    <a:pt x="117247" y="3139"/>
                    <a:pt x="117179" y="3139"/>
                  </a:cubicBezTo>
                  <a:close/>
                  <a:moveTo>
                    <a:pt x="59169" y="3194"/>
                  </a:moveTo>
                  <a:cubicBezTo>
                    <a:pt x="59157" y="3194"/>
                    <a:pt x="59145" y="3198"/>
                    <a:pt x="59136" y="3208"/>
                  </a:cubicBezTo>
                  <a:lnTo>
                    <a:pt x="59034" y="3208"/>
                  </a:lnTo>
                  <a:cubicBezTo>
                    <a:pt x="58965" y="3208"/>
                    <a:pt x="58931" y="3276"/>
                    <a:pt x="58965" y="3310"/>
                  </a:cubicBezTo>
                  <a:cubicBezTo>
                    <a:pt x="58965" y="3344"/>
                    <a:pt x="58999" y="3378"/>
                    <a:pt x="59034" y="3378"/>
                  </a:cubicBezTo>
                  <a:lnTo>
                    <a:pt x="59170" y="3378"/>
                  </a:lnTo>
                  <a:cubicBezTo>
                    <a:pt x="59204" y="3344"/>
                    <a:pt x="59238" y="3310"/>
                    <a:pt x="59238" y="3276"/>
                  </a:cubicBezTo>
                  <a:cubicBezTo>
                    <a:pt x="59238" y="3226"/>
                    <a:pt x="59202" y="3194"/>
                    <a:pt x="59169" y="3194"/>
                  </a:cubicBezTo>
                  <a:close/>
                  <a:moveTo>
                    <a:pt x="117623" y="3173"/>
                  </a:moveTo>
                  <a:cubicBezTo>
                    <a:pt x="117589" y="3173"/>
                    <a:pt x="117555" y="3208"/>
                    <a:pt x="117555" y="3276"/>
                  </a:cubicBezTo>
                  <a:cubicBezTo>
                    <a:pt x="117555" y="3310"/>
                    <a:pt x="117589" y="3344"/>
                    <a:pt x="117623" y="3344"/>
                  </a:cubicBezTo>
                  <a:lnTo>
                    <a:pt x="117725" y="3378"/>
                  </a:lnTo>
                  <a:lnTo>
                    <a:pt x="117759" y="3378"/>
                  </a:lnTo>
                  <a:cubicBezTo>
                    <a:pt x="117793" y="3378"/>
                    <a:pt x="117828" y="3344"/>
                    <a:pt x="117828" y="3276"/>
                  </a:cubicBezTo>
                  <a:cubicBezTo>
                    <a:pt x="117828" y="3242"/>
                    <a:pt x="117793" y="3208"/>
                    <a:pt x="117759" y="3208"/>
                  </a:cubicBezTo>
                  <a:lnTo>
                    <a:pt x="117623" y="3173"/>
                  </a:lnTo>
                  <a:close/>
                  <a:moveTo>
                    <a:pt x="118203" y="3242"/>
                  </a:moveTo>
                  <a:cubicBezTo>
                    <a:pt x="118169" y="3242"/>
                    <a:pt x="118135" y="3276"/>
                    <a:pt x="118101" y="3310"/>
                  </a:cubicBezTo>
                  <a:cubicBezTo>
                    <a:pt x="118101" y="3344"/>
                    <a:pt x="118135" y="3412"/>
                    <a:pt x="118203" y="3412"/>
                  </a:cubicBezTo>
                  <a:lnTo>
                    <a:pt x="118305" y="3412"/>
                  </a:lnTo>
                  <a:cubicBezTo>
                    <a:pt x="118374" y="3412"/>
                    <a:pt x="118408" y="3378"/>
                    <a:pt x="118408" y="3344"/>
                  </a:cubicBezTo>
                  <a:cubicBezTo>
                    <a:pt x="118408" y="3276"/>
                    <a:pt x="118374" y="3242"/>
                    <a:pt x="118339" y="3242"/>
                  </a:cubicBezTo>
                  <a:close/>
                  <a:moveTo>
                    <a:pt x="58454" y="3276"/>
                  </a:moveTo>
                  <a:cubicBezTo>
                    <a:pt x="58419" y="3310"/>
                    <a:pt x="58385" y="3344"/>
                    <a:pt x="58385" y="3378"/>
                  </a:cubicBezTo>
                  <a:cubicBezTo>
                    <a:pt x="58385" y="3446"/>
                    <a:pt x="58419" y="3446"/>
                    <a:pt x="58454" y="3446"/>
                  </a:cubicBezTo>
                  <a:lnTo>
                    <a:pt x="58590" y="3446"/>
                  </a:lnTo>
                  <a:cubicBezTo>
                    <a:pt x="58624" y="3446"/>
                    <a:pt x="58658" y="3412"/>
                    <a:pt x="58658" y="3344"/>
                  </a:cubicBezTo>
                  <a:cubicBezTo>
                    <a:pt x="58658" y="3310"/>
                    <a:pt x="58624" y="3276"/>
                    <a:pt x="58556" y="3276"/>
                  </a:cubicBezTo>
                  <a:close/>
                  <a:moveTo>
                    <a:pt x="118783" y="3276"/>
                  </a:moveTo>
                  <a:cubicBezTo>
                    <a:pt x="118749" y="3276"/>
                    <a:pt x="118681" y="3310"/>
                    <a:pt x="118681" y="3378"/>
                  </a:cubicBezTo>
                  <a:cubicBezTo>
                    <a:pt x="118681" y="3412"/>
                    <a:pt x="118715" y="3446"/>
                    <a:pt x="118749" y="3446"/>
                  </a:cubicBezTo>
                  <a:lnTo>
                    <a:pt x="118885" y="3481"/>
                  </a:lnTo>
                  <a:cubicBezTo>
                    <a:pt x="118920" y="3481"/>
                    <a:pt x="118954" y="3446"/>
                    <a:pt x="118988" y="3378"/>
                  </a:cubicBezTo>
                  <a:cubicBezTo>
                    <a:pt x="118988" y="3344"/>
                    <a:pt x="118954" y="3310"/>
                    <a:pt x="118885" y="3310"/>
                  </a:cubicBezTo>
                  <a:lnTo>
                    <a:pt x="118783" y="3276"/>
                  </a:lnTo>
                  <a:close/>
                  <a:moveTo>
                    <a:pt x="119363" y="3344"/>
                  </a:moveTo>
                  <a:cubicBezTo>
                    <a:pt x="119295" y="3344"/>
                    <a:pt x="119261" y="3378"/>
                    <a:pt x="119261" y="3412"/>
                  </a:cubicBezTo>
                  <a:cubicBezTo>
                    <a:pt x="119261" y="3446"/>
                    <a:pt x="119295" y="3515"/>
                    <a:pt x="119329" y="3515"/>
                  </a:cubicBezTo>
                  <a:lnTo>
                    <a:pt x="119465" y="3515"/>
                  </a:lnTo>
                  <a:cubicBezTo>
                    <a:pt x="119500" y="3515"/>
                    <a:pt x="119534" y="3481"/>
                    <a:pt x="119534" y="3446"/>
                  </a:cubicBezTo>
                  <a:cubicBezTo>
                    <a:pt x="119534" y="3378"/>
                    <a:pt x="119500" y="3344"/>
                    <a:pt x="119465" y="3344"/>
                  </a:cubicBezTo>
                  <a:close/>
                  <a:moveTo>
                    <a:pt x="58010" y="3344"/>
                  </a:moveTo>
                  <a:lnTo>
                    <a:pt x="57873" y="3378"/>
                  </a:lnTo>
                  <a:cubicBezTo>
                    <a:pt x="57839" y="3378"/>
                    <a:pt x="57805" y="3412"/>
                    <a:pt x="57805" y="3481"/>
                  </a:cubicBezTo>
                  <a:cubicBezTo>
                    <a:pt x="57805" y="3515"/>
                    <a:pt x="57873" y="3549"/>
                    <a:pt x="57908" y="3549"/>
                  </a:cubicBezTo>
                  <a:lnTo>
                    <a:pt x="58010" y="3515"/>
                  </a:lnTo>
                  <a:cubicBezTo>
                    <a:pt x="58078" y="3515"/>
                    <a:pt x="58112" y="3481"/>
                    <a:pt x="58112" y="3446"/>
                  </a:cubicBezTo>
                  <a:cubicBezTo>
                    <a:pt x="58078" y="3378"/>
                    <a:pt x="58044" y="3344"/>
                    <a:pt x="58010" y="3344"/>
                  </a:cubicBezTo>
                  <a:close/>
                  <a:moveTo>
                    <a:pt x="119909" y="3378"/>
                  </a:moveTo>
                  <a:cubicBezTo>
                    <a:pt x="119875" y="3378"/>
                    <a:pt x="119841" y="3412"/>
                    <a:pt x="119841" y="3481"/>
                  </a:cubicBezTo>
                  <a:cubicBezTo>
                    <a:pt x="119807" y="3515"/>
                    <a:pt x="119875" y="3549"/>
                    <a:pt x="119909" y="3549"/>
                  </a:cubicBezTo>
                  <a:lnTo>
                    <a:pt x="120011" y="3583"/>
                  </a:lnTo>
                  <a:cubicBezTo>
                    <a:pt x="120080" y="3583"/>
                    <a:pt x="120114" y="3549"/>
                    <a:pt x="120114" y="3481"/>
                  </a:cubicBezTo>
                  <a:cubicBezTo>
                    <a:pt x="120114" y="3446"/>
                    <a:pt x="120080" y="3412"/>
                    <a:pt x="120046" y="3412"/>
                  </a:cubicBezTo>
                  <a:lnTo>
                    <a:pt x="119909" y="3378"/>
                  </a:lnTo>
                  <a:close/>
                  <a:moveTo>
                    <a:pt x="57477" y="3433"/>
                  </a:moveTo>
                  <a:cubicBezTo>
                    <a:pt x="57464" y="3433"/>
                    <a:pt x="57448" y="3437"/>
                    <a:pt x="57430" y="3446"/>
                  </a:cubicBezTo>
                  <a:lnTo>
                    <a:pt x="57327" y="3446"/>
                  </a:lnTo>
                  <a:cubicBezTo>
                    <a:pt x="57259" y="3446"/>
                    <a:pt x="57259" y="3515"/>
                    <a:pt x="57259" y="3549"/>
                  </a:cubicBezTo>
                  <a:cubicBezTo>
                    <a:pt x="57259" y="3583"/>
                    <a:pt x="57293" y="3617"/>
                    <a:pt x="57327" y="3617"/>
                  </a:cubicBezTo>
                  <a:lnTo>
                    <a:pt x="57464" y="3617"/>
                  </a:lnTo>
                  <a:cubicBezTo>
                    <a:pt x="57498" y="3617"/>
                    <a:pt x="57532" y="3549"/>
                    <a:pt x="57532" y="3515"/>
                  </a:cubicBezTo>
                  <a:cubicBezTo>
                    <a:pt x="57532" y="3465"/>
                    <a:pt x="57514" y="3433"/>
                    <a:pt x="57477" y="3433"/>
                  </a:cubicBezTo>
                  <a:close/>
                  <a:moveTo>
                    <a:pt x="120489" y="3446"/>
                  </a:moveTo>
                  <a:cubicBezTo>
                    <a:pt x="120455" y="3446"/>
                    <a:pt x="120387" y="3481"/>
                    <a:pt x="120387" y="3515"/>
                  </a:cubicBezTo>
                  <a:cubicBezTo>
                    <a:pt x="120387" y="3549"/>
                    <a:pt x="120421" y="3617"/>
                    <a:pt x="120489" y="3617"/>
                  </a:cubicBezTo>
                  <a:lnTo>
                    <a:pt x="120592" y="3617"/>
                  </a:lnTo>
                  <a:cubicBezTo>
                    <a:pt x="120626" y="3617"/>
                    <a:pt x="120694" y="3583"/>
                    <a:pt x="120694" y="3549"/>
                  </a:cubicBezTo>
                  <a:cubicBezTo>
                    <a:pt x="120694" y="3481"/>
                    <a:pt x="120660" y="3446"/>
                    <a:pt x="120592" y="3446"/>
                  </a:cubicBezTo>
                  <a:close/>
                  <a:moveTo>
                    <a:pt x="121069" y="3481"/>
                  </a:moveTo>
                  <a:cubicBezTo>
                    <a:pt x="121001" y="3481"/>
                    <a:pt x="120967" y="3515"/>
                    <a:pt x="120967" y="3549"/>
                  </a:cubicBezTo>
                  <a:cubicBezTo>
                    <a:pt x="120967" y="3617"/>
                    <a:pt x="121001" y="3651"/>
                    <a:pt x="121035" y="3651"/>
                  </a:cubicBezTo>
                  <a:lnTo>
                    <a:pt x="121172" y="3685"/>
                  </a:lnTo>
                  <a:cubicBezTo>
                    <a:pt x="121206" y="3685"/>
                    <a:pt x="121240" y="3651"/>
                    <a:pt x="121240" y="3583"/>
                  </a:cubicBezTo>
                  <a:cubicBezTo>
                    <a:pt x="121274" y="3549"/>
                    <a:pt x="121240" y="3515"/>
                    <a:pt x="121172" y="3515"/>
                  </a:cubicBezTo>
                  <a:lnTo>
                    <a:pt x="121069" y="3481"/>
                  </a:lnTo>
                  <a:close/>
                  <a:moveTo>
                    <a:pt x="56884" y="3515"/>
                  </a:moveTo>
                  <a:lnTo>
                    <a:pt x="56747" y="3549"/>
                  </a:lnTo>
                  <a:cubicBezTo>
                    <a:pt x="56713" y="3549"/>
                    <a:pt x="56679" y="3583"/>
                    <a:pt x="56679" y="3617"/>
                  </a:cubicBezTo>
                  <a:cubicBezTo>
                    <a:pt x="56679" y="3685"/>
                    <a:pt x="56713" y="3719"/>
                    <a:pt x="56781" y="3719"/>
                  </a:cubicBezTo>
                  <a:lnTo>
                    <a:pt x="56884" y="3685"/>
                  </a:lnTo>
                  <a:cubicBezTo>
                    <a:pt x="56952" y="3685"/>
                    <a:pt x="56986" y="3651"/>
                    <a:pt x="56952" y="3583"/>
                  </a:cubicBezTo>
                  <a:cubicBezTo>
                    <a:pt x="56952" y="3549"/>
                    <a:pt x="56918" y="3515"/>
                    <a:pt x="56884" y="3515"/>
                  </a:cubicBezTo>
                  <a:close/>
                  <a:moveTo>
                    <a:pt x="121596" y="3540"/>
                  </a:moveTo>
                  <a:cubicBezTo>
                    <a:pt x="121569" y="3540"/>
                    <a:pt x="121547" y="3589"/>
                    <a:pt x="121547" y="3617"/>
                  </a:cubicBezTo>
                  <a:cubicBezTo>
                    <a:pt x="121547" y="3651"/>
                    <a:pt x="121581" y="3719"/>
                    <a:pt x="121615" y="3719"/>
                  </a:cubicBezTo>
                  <a:lnTo>
                    <a:pt x="121752" y="3719"/>
                  </a:lnTo>
                  <a:cubicBezTo>
                    <a:pt x="121786" y="3719"/>
                    <a:pt x="121820" y="3685"/>
                    <a:pt x="121820" y="3651"/>
                  </a:cubicBezTo>
                  <a:cubicBezTo>
                    <a:pt x="121820" y="3583"/>
                    <a:pt x="121786" y="3549"/>
                    <a:pt x="121752" y="3549"/>
                  </a:cubicBezTo>
                  <a:lnTo>
                    <a:pt x="121615" y="3549"/>
                  </a:lnTo>
                  <a:cubicBezTo>
                    <a:pt x="121609" y="3542"/>
                    <a:pt x="121602" y="3540"/>
                    <a:pt x="121596" y="3540"/>
                  </a:cubicBezTo>
                  <a:close/>
                  <a:moveTo>
                    <a:pt x="56304" y="3583"/>
                  </a:moveTo>
                  <a:lnTo>
                    <a:pt x="56201" y="3617"/>
                  </a:lnTo>
                  <a:cubicBezTo>
                    <a:pt x="56133" y="3617"/>
                    <a:pt x="56099" y="3651"/>
                    <a:pt x="56099" y="3719"/>
                  </a:cubicBezTo>
                  <a:cubicBezTo>
                    <a:pt x="56133" y="3754"/>
                    <a:pt x="56167" y="3788"/>
                    <a:pt x="56201" y="3788"/>
                  </a:cubicBezTo>
                  <a:lnTo>
                    <a:pt x="56338" y="3754"/>
                  </a:lnTo>
                  <a:cubicBezTo>
                    <a:pt x="56372" y="3754"/>
                    <a:pt x="56406" y="3719"/>
                    <a:pt x="56406" y="3685"/>
                  </a:cubicBezTo>
                  <a:cubicBezTo>
                    <a:pt x="56406" y="3617"/>
                    <a:pt x="56338" y="3583"/>
                    <a:pt x="56304" y="3583"/>
                  </a:cubicBezTo>
                  <a:close/>
                  <a:moveTo>
                    <a:pt x="122195" y="3583"/>
                  </a:moveTo>
                  <a:cubicBezTo>
                    <a:pt x="122161" y="3583"/>
                    <a:pt x="122127" y="3617"/>
                    <a:pt x="122093" y="3651"/>
                  </a:cubicBezTo>
                  <a:cubicBezTo>
                    <a:pt x="122093" y="3719"/>
                    <a:pt x="122127" y="3754"/>
                    <a:pt x="122195" y="3754"/>
                  </a:cubicBezTo>
                  <a:lnTo>
                    <a:pt x="122298" y="3788"/>
                  </a:lnTo>
                  <a:cubicBezTo>
                    <a:pt x="122366" y="3788"/>
                    <a:pt x="122400" y="3754"/>
                    <a:pt x="122400" y="3685"/>
                  </a:cubicBezTo>
                  <a:cubicBezTo>
                    <a:pt x="122400" y="3651"/>
                    <a:pt x="122366" y="3617"/>
                    <a:pt x="122332" y="3583"/>
                  </a:cubicBezTo>
                  <a:close/>
                  <a:moveTo>
                    <a:pt x="122775" y="3651"/>
                  </a:moveTo>
                  <a:cubicBezTo>
                    <a:pt x="122707" y="3651"/>
                    <a:pt x="122673" y="3685"/>
                    <a:pt x="122673" y="3719"/>
                  </a:cubicBezTo>
                  <a:cubicBezTo>
                    <a:pt x="122673" y="3754"/>
                    <a:pt x="122707" y="3822"/>
                    <a:pt x="122741" y="3822"/>
                  </a:cubicBezTo>
                  <a:lnTo>
                    <a:pt x="122878" y="3822"/>
                  </a:lnTo>
                  <a:cubicBezTo>
                    <a:pt x="122912" y="3822"/>
                    <a:pt x="122946" y="3788"/>
                    <a:pt x="122980" y="3754"/>
                  </a:cubicBezTo>
                  <a:cubicBezTo>
                    <a:pt x="122980" y="3685"/>
                    <a:pt x="122946" y="3651"/>
                    <a:pt x="122878" y="3651"/>
                  </a:cubicBezTo>
                  <a:close/>
                  <a:moveTo>
                    <a:pt x="55621" y="3685"/>
                  </a:moveTo>
                  <a:cubicBezTo>
                    <a:pt x="55587" y="3685"/>
                    <a:pt x="55553" y="3754"/>
                    <a:pt x="55553" y="3788"/>
                  </a:cubicBezTo>
                  <a:cubicBezTo>
                    <a:pt x="55553" y="3822"/>
                    <a:pt x="55587" y="3856"/>
                    <a:pt x="55621" y="3856"/>
                  </a:cubicBezTo>
                  <a:lnTo>
                    <a:pt x="55758" y="3856"/>
                  </a:lnTo>
                  <a:cubicBezTo>
                    <a:pt x="55792" y="3856"/>
                    <a:pt x="55826" y="3788"/>
                    <a:pt x="55826" y="3754"/>
                  </a:cubicBezTo>
                  <a:cubicBezTo>
                    <a:pt x="55826" y="3719"/>
                    <a:pt x="55792" y="3685"/>
                    <a:pt x="55724" y="3685"/>
                  </a:cubicBezTo>
                  <a:close/>
                  <a:moveTo>
                    <a:pt x="123355" y="3685"/>
                  </a:moveTo>
                  <a:cubicBezTo>
                    <a:pt x="123287" y="3685"/>
                    <a:pt x="123253" y="3719"/>
                    <a:pt x="123253" y="3754"/>
                  </a:cubicBezTo>
                  <a:cubicBezTo>
                    <a:pt x="123253" y="3822"/>
                    <a:pt x="123287" y="3856"/>
                    <a:pt x="123321" y="3856"/>
                  </a:cubicBezTo>
                  <a:lnTo>
                    <a:pt x="123424" y="3856"/>
                  </a:lnTo>
                  <a:cubicBezTo>
                    <a:pt x="123458" y="3890"/>
                    <a:pt x="123458" y="3890"/>
                    <a:pt x="123458" y="3890"/>
                  </a:cubicBezTo>
                  <a:cubicBezTo>
                    <a:pt x="123492" y="3890"/>
                    <a:pt x="123526" y="3856"/>
                    <a:pt x="123526" y="3788"/>
                  </a:cubicBezTo>
                  <a:cubicBezTo>
                    <a:pt x="123526" y="3754"/>
                    <a:pt x="123492" y="3719"/>
                    <a:pt x="123458" y="3685"/>
                  </a:cubicBezTo>
                  <a:close/>
                  <a:moveTo>
                    <a:pt x="123901" y="3754"/>
                  </a:moveTo>
                  <a:cubicBezTo>
                    <a:pt x="123867" y="3754"/>
                    <a:pt x="123833" y="3788"/>
                    <a:pt x="123833" y="3822"/>
                  </a:cubicBezTo>
                  <a:cubicBezTo>
                    <a:pt x="123799" y="3856"/>
                    <a:pt x="123833" y="3924"/>
                    <a:pt x="123901" y="3924"/>
                  </a:cubicBezTo>
                  <a:lnTo>
                    <a:pt x="124004" y="3924"/>
                  </a:lnTo>
                  <a:cubicBezTo>
                    <a:pt x="124072" y="3924"/>
                    <a:pt x="124106" y="3890"/>
                    <a:pt x="124106" y="3856"/>
                  </a:cubicBezTo>
                  <a:cubicBezTo>
                    <a:pt x="124106" y="3788"/>
                    <a:pt x="124072" y="3754"/>
                    <a:pt x="124038" y="3754"/>
                  </a:cubicBezTo>
                  <a:close/>
                  <a:moveTo>
                    <a:pt x="55178" y="3754"/>
                  </a:moveTo>
                  <a:lnTo>
                    <a:pt x="55041" y="3788"/>
                  </a:lnTo>
                  <a:cubicBezTo>
                    <a:pt x="55007" y="3788"/>
                    <a:pt x="54973" y="3822"/>
                    <a:pt x="54973" y="3856"/>
                  </a:cubicBezTo>
                  <a:cubicBezTo>
                    <a:pt x="54973" y="3924"/>
                    <a:pt x="55041" y="3958"/>
                    <a:pt x="55075" y="3958"/>
                  </a:cubicBezTo>
                  <a:lnTo>
                    <a:pt x="55178" y="3924"/>
                  </a:lnTo>
                  <a:cubicBezTo>
                    <a:pt x="55246" y="3924"/>
                    <a:pt x="55280" y="3890"/>
                    <a:pt x="55280" y="3822"/>
                  </a:cubicBezTo>
                  <a:cubicBezTo>
                    <a:pt x="55246" y="3788"/>
                    <a:pt x="55212" y="3754"/>
                    <a:pt x="55178" y="3754"/>
                  </a:cubicBezTo>
                  <a:close/>
                  <a:moveTo>
                    <a:pt x="124482" y="3788"/>
                  </a:moveTo>
                  <a:cubicBezTo>
                    <a:pt x="124447" y="3788"/>
                    <a:pt x="124379" y="3822"/>
                    <a:pt x="124379" y="3856"/>
                  </a:cubicBezTo>
                  <a:cubicBezTo>
                    <a:pt x="124379" y="3924"/>
                    <a:pt x="124413" y="3958"/>
                    <a:pt x="124482" y="3958"/>
                  </a:cubicBezTo>
                  <a:lnTo>
                    <a:pt x="124584" y="3958"/>
                  </a:lnTo>
                  <a:cubicBezTo>
                    <a:pt x="124618" y="3958"/>
                    <a:pt x="124686" y="3958"/>
                    <a:pt x="124686" y="3890"/>
                  </a:cubicBezTo>
                  <a:cubicBezTo>
                    <a:pt x="124686" y="3856"/>
                    <a:pt x="124652" y="3822"/>
                    <a:pt x="124584" y="3788"/>
                  </a:cubicBezTo>
                  <a:close/>
                  <a:moveTo>
                    <a:pt x="54598" y="3822"/>
                  </a:moveTo>
                  <a:lnTo>
                    <a:pt x="54495" y="3856"/>
                  </a:lnTo>
                  <a:cubicBezTo>
                    <a:pt x="54427" y="3856"/>
                    <a:pt x="54393" y="3890"/>
                    <a:pt x="54427" y="3958"/>
                  </a:cubicBezTo>
                  <a:cubicBezTo>
                    <a:pt x="54427" y="3992"/>
                    <a:pt x="54461" y="4027"/>
                    <a:pt x="54495" y="4027"/>
                  </a:cubicBezTo>
                  <a:lnTo>
                    <a:pt x="54632" y="3992"/>
                  </a:lnTo>
                  <a:cubicBezTo>
                    <a:pt x="54666" y="3992"/>
                    <a:pt x="54700" y="3958"/>
                    <a:pt x="54700" y="3924"/>
                  </a:cubicBezTo>
                  <a:cubicBezTo>
                    <a:pt x="54700" y="3856"/>
                    <a:pt x="54666" y="3822"/>
                    <a:pt x="54598" y="3822"/>
                  </a:cubicBezTo>
                  <a:close/>
                  <a:moveTo>
                    <a:pt x="125062" y="3856"/>
                  </a:moveTo>
                  <a:cubicBezTo>
                    <a:pt x="124993" y="3856"/>
                    <a:pt x="124959" y="3890"/>
                    <a:pt x="124959" y="3924"/>
                  </a:cubicBezTo>
                  <a:cubicBezTo>
                    <a:pt x="124959" y="3958"/>
                    <a:pt x="124993" y="4027"/>
                    <a:pt x="125028" y="4027"/>
                  </a:cubicBezTo>
                  <a:lnTo>
                    <a:pt x="125164" y="4027"/>
                  </a:lnTo>
                  <a:cubicBezTo>
                    <a:pt x="125198" y="4027"/>
                    <a:pt x="125232" y="3992"/>
                    <a:pt x="125232" y="3958"/>
                  </a:cubicBezTo>
                  <a:cubicBezTo>
                    <a:pt x="125232" y="3890"/>
                    <a:pt x="125198" y="3856"/>
                    <a:pt x="125164" y="3856"/>
                  </a:cubicBezTo>
                  <a:close/>
                  <a:moveTo>
                    <a:pt x="125608" y="3890"/>
                  </a:moveTo>
                  <a:cubicBezTo>
                    <a:pt x="125573" y="3890"/>
                    <a:pt x="125539" y="3924"/>
                    <a:pt x="125539" y="3958"/>
                  </a:cubicBezTo>
                  <a:cubicBezTo>
                    <a:pt x="125539" y="4027"/>
                    <a:pt x="125573" y="4061"/>
                    <a:pt x="125608" y="4061"/>
                  </a:cubicBezTo>
                  <a:lnTo>
                    <a:pt x="125744" y="4061"/>
                  </a:lnTo>
                  <a:cubicBezTo>
                    <a:pt x="125778" y="4061"/>
                    <a:pt x="125812" y="4027"/>
                    <a:pt x="125812" y="3992"/>
                  </a:cubicBezTo>
                  <a:cubicBezTo>
                    <a:pt x="125812" y="3958"/>
                    <a:pt x="125778" y="3924"/>
                    <a:pt x="125744" y="3890"/>
                  </a:cubicBezTo>
                  <a:close/>
                  <a:moveTo>
                    <a:pt x="53915" y="3924"/>
                  </a:moveTo>
                  <a:cubicBezTo>
                    <a:pt x="53881" y="3924"/>
                    <a:pt x="53847" y="3992"/>
                    <a:pt x="53847" y="4027"/>
                  </a:cubicBezTo>
                  <a:cubicBezTo>
                    <a:pt x="53847" y="4061"/>
                    <a:pt x="53881" y="4095"/>
                    <a:pt x="53949" y="4095"/>
                  </a:cubicBezTo>
                  <a:lnTo>
                    <a:pt x="54052" y="4095"/>
                  </a:lnTo>
                  <a:cubicBezTo>
                    <a:pt x="54120" y="4095"/>
                    <a:pt x="54154" y="4027"/>
                    <a:pt x="54120" y="3992"/>
                  </a:cubicBezTo>
                  <a:cubicBezTo>
                    <a:pt x="54120" y="3958"/>
                    <a:pt x="54086" y="3924"/>
                    <a:pt x="54018" y="3924"/>
                  </a:cubicBezTo>
                  <a:close/>
                  <a:moveTo>
                    <a:pt x="126168" y="3949"/>
                  </a:moveTo>
                  <a:cubicBezTo>
                    <a:pt x="126141" y="3949"/>
                    <a:pt x="126113" y="3999"/>
                    <a:pt x="126085" y="4027"/>
                  </a:cubicBezTo>
                  <a:cubicBezTo>
                    <a:pt x="126085" y="4061"/>
                    <a:pt x="126119" y="4129"/>
                    <a:pt x="126188" y="4129"/>
                  </a:cubicBezTo>
                  <a:lnTo>
                    <a:pt x="126290" y="4129"/>
                  </a:lnTo>
                  <a:cubicBezTo>
                    <a:pt x="126358" y="4129"/>
                    <a:pt x="126392" y="4095"/>
                    <a:pt x="126392" y="4061"/>
                  </a:cubicBezTo>
                  <a:cubicBezTo>
                    <a:pt x="126392" y="3992"/>
                    <a:pt x="126358" y="3958"/>
                    <a:pt x="126290" y="3958"/>
                  </a:cubicBezTo>
                  <a:lnTo>
                    <a:pt x="126188" y="3958"/>
                  </a:lnTo>
                  <a:cubicBezTo>
                    <a:pt x="126181" y="3952"/>
                    <a:pt x="126175" y="3949"/>
                    <a:pt x="126168" y="3949"/>
                  </a:cubicBezTo>
                  <a:close/>
                  <a:moveTo>
                    <a:pt x="126768" y="3992"/>
                  </a:moveTo>
                  <a:cubicBezTo>
                    <a:pt x="126734" y="3992"/>
                    <a:pt x="126665" y="4027"/>
                    <a:pt x="126665" y="4061"/>
                  </a:cubicBezTo>
                  <a:cubicBezTo>
                    <a:pt x="126665" y="4129"/>
                    <a:pt x="126700" y="4163"/>
                    <a:pt x="126734" y="4163"/>
                  </a:cubicBezTo>
                  <a:lnTo>
                    <a:pt x="126870" y="4163"/>
                  </a:lnTo>
                  <a:cubicBezTo>
                    <a:pt x="126904" y="4163"/>
                    <a:pt x="126938" y="4129"/>
                    <a:pt x="126938" y="4095"/>
                  </a:cubicBezTo>
                  <a:cubicBezTo>
                    <a:pt x="126973" y="4061"/>
                    <a:pt x="126938" y="4027"/>
                    <a:pt x="126870" y="3992"/>
                  </a:cubicBezTo>
                  <a:close/>
                  <a:moveTo>
                    <a:pt x="53472" y="3992"/>
                  </a:moveTo>
                  <a:lnTo>
                    <a:pt x="53369" y="4027"/>
                  </a:lnTo>
                  <a:cubicBezTo>
                    <a:pt x="53301" y="4027"/>
                    <a:pt x="53267" y="4061"/>
                    <a:pt x="53267" y="4095"/>
                  </a:cubicBezTo>
                  <a:cubicBezTo>
                    <a:pt x="53301" y="4163"/>
                    <a:pt x="53335" y="4197"/>
                    <a:pt x="53369" y="4197"/>
                  </a:cubicBezTo>
                  <a:lnTo>
                    <a:pt x="53506" y="4163"/>
                  </a:lnTo>
                  <a:cubicBezTo>
                    <a:pt x="53540" y="4163"/>
                    <a:pt x="53574" y="4129"/>
                    <a:pt x="53574" y="4061"/>
                  </a:cubicBezTo>
                  <a:cubicBezTo>
                    <a:pt x="53574" y="4027"/>
                    <a:pt x="53506" y="3992"/>
                    <a:pt x="53472" y="3992"/>
                  </a:cubicBezTo>
                  <a:close/>
                  <a:moveTo>
                    <a:pt x="127348" y="4061"/>
                  </a:moveTo>
                  <a:cubicBezTo>
                    <a:pt x="127280" y="4061"/>
                    <a:pt x="127246" y="4095"/>
                    <a:pt x="127246" y="4129"/>
                  </a:cubicBezTo>
                  <a:cubicBezTo>
                    <a:pt x="127246" y="4163"/>
                    <a:pt x="127280" y="4231"/>
                    <a:pt x="127314" y="4231"/>
                  </a:cubicBezTo>
                  <a:lnTo>
                    <a:pt x="127450" y="4231"/>
                  </a:lnTo>
                  <a:cubicBezTo>
                    <a:pt x="127484" y="4231"/>
                    <a:pt x="127519" y="4197"/>
                    <a:pt x="127519" y="4163"/>
                  </a:cubicBezTo>
                  <a:cubicBezTo>
                    <a:pt x="127519" y="4095"/>
                    <a:pt x="127484" y="4061"/>
                    <a:pt x="127450" y="4061"/>
                  </a:cubicBezTo>
                  <a:close/>
                  <a:moveTo>
                    <a:pt x="52891" y="4061"/>
                  </a:moveTo>
                  <a:lnTo>
                    <a:pt x="52789" y="4095"/>
                  </a:lnTo>
                  <a:cubicBezTo>
                    <a:pt x="52755" y="4095"/>
                    <a:pt x="52721" y="4129"/>
                    <a:pt x="52721" y="4197"/>
                  </a:cubicBezTo>
                  <a:cubicBezTo>
                    <a:pt x="52721" y="4231"/>
                    <a:pt x="52755" y="4265"/>
                    <a:pt x="52789" y="4265"/>
                  </a:cubicBezTo>
                  <a:lnTo>
                    <a:pt x="52823" y="4265"/>
                  </a:lnTo>
                  <a:lnTo>
                    <a:pt x="52926" y="4231"/>
                  </a:lnTo>
                  <a:cubicBezTo>
                    <a:pt x="52960" y="4231"/>
                    <a:pt x="52994" y="4197"/>
                    <a:pt x="52994" y="4163"/>
                  </a:cubicBezTo>
                  <a:cubicBezTo>
                    <a:pt x="52994" y="4095"/>
                    <a:pt x="52960" y="4061"/>
                    <a:pt x="52891" y="4061"/>
                  </a:cubicBezTo>
                  <a:close/>
                  <a:moveTo>
                    <a:pt x="127894" y="4095"/>
                  </a:moveTo>
                  <a:cubicBezTo>
                    <a:pt x="127860" y="4095"/>
                    <a:pt x="127826" y="4129"/>
                    <a:pt x="127826" y="4163"/>
                  </a:cubicBezTo>
                  <a:cubicBezTo>
                    <a:pt x="127791" y="4231"/>
                    <a:pt x="127826" y="4265"/>
                    <a:pt x="127894" y="4265"/>
                  </a:cubicBezTo>
                  <a:lnTo>
                    <a:pt x="127996" y="4265"/>
                  </a:lnTo>
                  <a:cubicBezTo>
                    <a:pt x="128064" y="4265"/>
                    <a:pt x="128099" y="4231"/>
                    <a:pt x="128099" y="4197"/>
                  </a:cubicBezTo>
                  <a:cubicBezTo>
                    <a:pt x="128099" y="4163"/>
                    <a:pt x="128064" y="4129"/>
                    <a:pt x="128030" y="4095"/>
                  </a:cubicBezTo>
                  <a:close/>
                  <a:moveTo>
                    <a:pt x="52209" y="4163"/>
                  </a:moveTo>
                  <a:cubicBezTo>
                    <a:pt x="52175" y="4163"/>
                    <a:pt x="52141" y="4231"/>
                    <a:pt x="52141" y="4265"/>
                  </a:cubicBezTo>
                  <a:cubicBezTo>
                    <a:pt x="52141" y="4300"/>
                    <a:pt x="52175" y="4334"/>
                    <a:pt x="52243" y="4334"/>
                  </a:cubicBezTo>
                  <a:lnTo>
                    <a:pt x="52345" y="4334"/>
                  </a:lnTo>
                  <a:cubicBezTo>
                    <a:pt x="52414" y="4334"/>
                    <a:pt x="52448" y="4265"/>
                    <a:pt x="52414" y="4231"/>
                  </a:cubicBezTo>
                  <a:cubicBezTo>
                    <a:pt x="52414" y="4197"/>
                    <a:pt x="52380" y="4163"/>
                    <a:pt x="52345" y="4163"/>
                  </a:cubicBezTo>
                  <a:close/>
                  <a:moveTo>
                    <a:pt x="128474" y="4163"/>
                  </a:moveTo>
                  <a:cubicBezTo>
                    <a:pt x="128440" y="4163"/>
                    <a:pt x="128372" y="4197"/>
                    <a:pt x="128372" y="4231"/>
                  </a:cubicBezTo>
                  <a:cubicBezTo>
                    <a:pt x="128372" y="4265"/>
                    <a:pt x="128406" y="4334"/>
                    <a:pt x="128474" y="4334"/>
                  </a:cubicBezTo>
                  <a:lnTo>
                    <a:pt x="128576" y="4334"/>
                  </a:lnTo>
                  <a:cubicBezTo>
                    <a:pt x="128610" y="4334"/>
                    <a:pt x="128645" y="4300"/>
                    <a:pt x="128679" y="4265"/>
                  </a:cubicBezTo>
                  <a:cubicBezTo>
                    <a:pt x="128679" y="4197"/>
                    <a:pt x="128645" y="4163"/>
                    <a:pt x="128576" y="4163"/>
                  </a:cubicBezTo>
                  <a:close/>
                  <a:moveTo>
                    <a:pt x="129054" y="4197"/>
                  </a:moveTo>
                  <a:cubicBezTo>
                    <a:pt x="128986" y="4197"/>
                    <a:pt x="128952" y="4231"/>
                    <a:pt x="128952" y="4265"/>
                  </a:cubicBezTo>
                  <a:cubicBezTo>
                    <a:pt x="128952" y="4334"/>
                    <a:pt x="128986" y="4368"/>
                    <a:pt x="129020" y="4368"/>
                  </a:cubicBezTo>
                  <a:lnTo>
                    <a:pt x="129156" y="4368"/>
                  </a:lnTo>
                  <a:cubicBezTo>
                    <a:pt x="129191" y="4368"/>
                    <a:pt x="129225" y="4334"/>
                    <a:pt x="129225" y="4300"/>
                  </a:cubicBezTo>
                  <a:cubicBezTo>
                    <a:pt x="129225" y="4265"/>
                    <a:pt x="129191" y="4231"/>
                    <a:pt x="129156" y="4197"/>
                  </a:cubicBezTo>
                  <a:close/>
                  <a:moveTo>
                    <a:pt x="51765" y="4231"/>
                  </a:moveTo>
                  <a:lnTo>
                    <a:pt x="51663" y="4265"/>
                  </a:lnTo>
                  <a:cubicBezTo>
                    <a:pt x="51595" y="4265"/>
                    <a:pt x="51561" y="4300"/>
                    <a:pt x="51595" y="4334"/>
                  </a:cubicBezTo>
                  <a:cubicBezTo>
                    <a:pt x="51595" y="4402"/>
                    <a:pt x="51629" y="4436"/>
                    <a:pt x="51663" y="4436"/>
                  </a:cubicBezTo>
                  <a:lnTo>
                    <a:pt x="51800" y="4402"/>
                  </a:lnTo>
                  <a:cubicBezTo>
                    <a:pt x="51834" y="4402"/>
                    <a:pt x="51868" y="4368"/>
                    <a:pt x="51868" y="4300"/>
                  </a:cubicBezTo>
                  <a:cubicBezTo>
                    <a:pt x="51868" y="4265"/>
                    <a:pt x="51800" y="4231"/>
                    <a:pt x="51765" y="4231"/>
                  </a:cubicBezTo>
                  <a:close/>
                  <a:moveTo>
                    <a:pt x="129600" y="4265"/>
                  </a:moveTo>
                  <a:cubicBezTo>
                    <a:pt x="129566" y="4265"/>
                    <a:pt x="129532" y="4265"/>
                    <a:pt x="129532" y="4334"/>
                  </a:cubicBezTo>
                  <a:cubicBezTo>
                    <a:pt x="129532" y="4368"/>
                    <a:pt x="129566" y="4402"/>
                    <a:pt x="129600" y="4436"/>
                  </a:cubicBezTo>
                  <a:lnTo>
                    <a:pt x="129737" y="4436"/>
                  </a:lnTo>
                  <a:cubicBezTo>
                    <a:pt x="129771" y="4436"/>
                    <a:pt x="129805" y="4402"/>
                    <a:pt x="129805" y="4368"/>
                  </a:cubicBezTo>
                  <a:cubicBezTo>
                    <a:pt x="129805" y="4300"/>
                    <a:pt x="129771" y="4265"/>
                    <a:pt x="129737" y="4265"/>
                  </a:cubicBezTo>
                  <a:close/>
                  <a:moveTo>
                    <a:pt x="130180" y="4300"/>
                  </a:moveTo>
                  <a:cubicBezTo>
                    <a:pt x="130146" y="4300"/>
                    <a:pt x="130112" y="4334"/>
                    <a:pt x="130078" y="4368"/>
                  </a:cubicBezTo>
                  <a:cubicBezTo>
                    <a:pt x="130078" y="4436"/>
                    <a:pt x="130112" y="4470"/>
                    <a:pt x="130180" y="4470"/>
                  </a:cubicBezTo>
                  <a:lnTo>
                    <a:pt x="130282" y="4470"/>
                  </a:lnTo>
                  <a:cubicBezTo>
                    <a:pt x="130351" y="4470"/>
                    <a:pt x="130385" y="4436"/>
                    <a:pt x="130385" y="4402"/>
                  </a:cubicBezTo>
                  <a:cubicBezTo>
                    <a:pt x="130385" y="4368"/>
                    <a:pt x="130351" y="4334"/>
                    <a:pt x="130282" y="4300"/>
                  </a:cubicBezTo>
                  <a:close/>
                  <a:moveTo>
                    <a:pt x="51185" y="4300"/>
                  </a:moveTo>
                  <a:lnTo>
                    <a:pt x="51083" y="4334"/>
                  </a:lnTo>
                  <a:cubicBezTo>
                    <a:pt x="51049" y="4334"/>
                    <a:pt x="51015" y="4368"/>
                    <a:pt x="51015" y="4436"/>
                  </a:cubicBezTo>
                  <a:cubicBezTo>
                    <a:pt x="51015" y="4470"/>
                    <a:pt x="51049" y="4504"/>
                    <a:pt x="51083" y="4504"/>
                  </a:cubicBezTo>
                  <a:lnTo>
                    <a:pt x="51117" y="4504"/>
                  </a:lnTo>
                  <a:lnTo>
                    <a:pt x="51219" y="4470"/>
                  </a:lnTo>
                  <a:cubicBezTo>
                    <a:pt x="51254" y="4470"/>
                    <a:pt x="51288" y="4436"/>
                    <a:pt x="51288" y="4402"/>
                  </a:cubicBezTo>
                  <a:cubicBezTo>
                    <a:pt x="51288" y="4334"/>
                    <a:pt x="51254" y="4300"/>
                    <a:pt x="51185" y="4300"/>
                  </a:cubicBezTo>
                  <a:close/>
                  <a:moveTo>
                    <a:pt x="130713" y="4354"/>
                  </a:moveTo>
                  <a:cubicBezTo>
                    <a:pt x="130676" y="4354"/>
                    <a:pt x="130658" y="4386"/>
                    <a:pt x="130658" y="4436"/>
                  </a:cubicBezTo>
                  <a:cubicBezTo>
                    <a:pt x="130658" y="4470"/>
                    <a:pt x="130692" y="4504"/>
                    <a:pt x="130726" y="4538"/>
                  </a:cubicBezTo>
                  <a:lnTo>
                    <a:pt x="130863" y="4538"/>
                  </a:lnTo>
                  <a:cubicBezTo>
                    <a:pt x="130897" y="4538"/>
                    <a:pt x="130931" y="4504"/>
                    <a:pt x="130931" y="4470"/>
                  </a:cubicBezTo>
                  <a:cubicBezTo>
                    <a:pt x="130965" y="4402"/>
                    <a:pt x="130931" y="4368"/>
                    <a:pt x="130863" y="4368"/>
                  </a:cubicBezTo>
                  <a:lnTo>
                    <a:pt x="130760" y="4368"/>
                  </a:lnTo>
                  <a:cubicBezTo>
                    <a:pt x="130742" y="4359"/>
                    <a:pt x="130726" y="4354"/>
                    <a:pt x="130713" y="4354"/>
                  </a:cubicBezTo>
                  <a:close/>
                  <a:moveTo>
                    <a:pt x="50503" y="4402"/>
                  </a:moveTo>
                  <a:cubicBezTo>
                    <a:pt x="50469" y="4402"/>
                    <a:pt x="50435" y="4470"/>
                    <a:pt x="50435" y="4504"/>
                  </a:cubicBezTo>
                  <a:cubicBezTo>
                    <a:pt x="50469" y="4538"/>
                    <a:pt x="50503" y="4573"/>
                    <a:pt x="50537" y="4573"/>
                  </a:cubicBezTo>
                  <a:lnTo>
                    <a:pt x="50673" y="4573"/>
                  </a:lnTo>
                  <a:cubicBezTo>
                    <a:pt x="50708" y="4573"/>
                    <a:pt x="50742" y="4504"/>
                    <a:pt x="50742" y="4470"/>
                  </a:cubicBezTo>
                  <a:cubicBezTo>
                    <a:pt x="50708" y="4436"/>
                    <a:pt x="50673" y="4402"/>
                    <a:pt x="50639" y="4402"/>
                  </a:cubicBezTo>
                  <a:close/>
                  <a:moveTo>
                    <a:pt x="131340" y="4402"/>
                  </a:moveTo>
                  <a:cubicBezTo>
                    <a:pt x="131272" y="4402"/>
                    <a:pt x="131238" y="4436"/>
                    <a:pt x="131238" y="4470"/>
                  </a:cubicBezTo>
                  <a:cubicBezTo>
                    <a:pt x="131238" y="4538"/>
                    <a:pt x="131272" y="4573"/>
                    <a:pt x="131306" y="4573"/>
                  </a:cubicBezTo>
                  <a:lnTo>
                    <a:pt x="131443" y="4573"/>
                  </a:lnTo>
                  <a:cubicBezTo>
                    <a:pt x="131477" y="4573"/>
                    <a:pt x="131511" y="4538"/>
                    <a:pt x="131511" y="4504"/>
                  </a:cubicBezTo>
                  <a:cubicBezTo>
                    <a:pt x="131511" y="4470"/>
                    <a:pt x="131477" y="4436"/>
                    <a:pt x="131443" y="4402"/>
                  </a:cubicBezTo>
                  <a:close/>
                  <a:moveTo>
                    <a:pt x="131859" y="4457"/>
                  </a:moveTo>
                  <a:cubicBezTo>
                    <a:pt x="131836" y="4457"/>
                    <a:pt x="131818" y="4488"/>
                    <a:pt x="131818" y="4538"/>
                  </a:cubicBezTo>
                  <a:cubicBezTo>
                    <a:pt x="131784" y="4573"/>
                    <a:pt x="131818" y="4607"/>
                    <a:pt x="131886" y="4641"/>
                  </a:cubicBezTo>
                  <a:lnTo>
                    <a:pt x="131989" y="4641"/>
                  </a:lnTo>
                  <a:cubicBezTo>
                    <a:pt x="132057" y="4641"/>
                    <a:pt x="132091" y="4607"/>
                    <a:pt x="132091" y="4573"/>
                  </a:cubicBezTo>
                  <a:cubicBezTo>
                    <a:pt x="132091" y="4504"/>
                    <a:pt x="132057" y="4470"/>
                    <a:pt x="132023" y="4470"/>
                  </a:cubicBezTo>
                  <a:lnTo>
                    <a:pt x="131886" y="4470"/>
                  </a:lnTo>
                  <a:cubicBezTo>
                    <a:pt x="131877" y="4461"/>
                    <a:pt x="131868" y="4457"/>
                    <a:pt x="131859" y="4457"/>
                  </a:cubicBezTo>
                  <a:close/>
                  <a:moveTo>
                    <a:pt x="50059" y="4470"/>
                  </a:moveTo>
                  <a:lnTo>
                    <a:pt x="49957" y="4504"/>
                  </a:lnTo>
                  <a:cubicBezTo>
                    <a:pt x="49923" y="4504"/>
                    <a:pt x="49889" y="4538"/>
                    <a:pt x="49889" y="4607"/>
                  </a:cubicBezTo>
                  <a:cubicBezTo>
                    <a:pt x="49889" y="4641"/>
                    <a:pt x="49923" y="4675"/>
                    <a:pt x="49957" y="4675"/>
                  </a:cubicBezTo>
                  <a:lnTo>
                    <a:pt x="49991" y="4675"/>
                  </a:lnTo>
                  <a:lnTo>
                    <a:pt x="50093" y="4641"/>
                  </a:lnTo>
                  <a:cubicBezTo>
                    <a:pt x="50127" y="4641"/>
                    <a:pt x="50162" y="4607"/>
                    <a:pt x="50162" y="4538"/>
                  </a:cubicBezTo>
                  <a:cubicBezTo>
                    <a:pt x="50162" y="4504"/>
                    <a:pt x="50127" y="4470"/>
                    <a:pt x="50059" y="4470"/>
                  </a:cubicBezTo>
                  <a:close/>
                  <a:moveTo>
                    <a:pt x="132466" y="4504"/>
                  </a:moveTo>
                  <a:cubicBezTo>
                    <a:pt x="132432" y="4504"/>
                    <a:pt x="132364" y="4538"/>
                    <a:pt x="132364" y="4573"/>
                  </a:cubicBezTo>
                  <a:cubicBezTo>
                    <a:pt x="132364" y="4641"/>
                    <a:pt x="132398" y="4675"/>
                    <a:pt x="132466" y="4675"/>
                  </a:cubicBezTo>
                  <a:lnTo>
                    <a:pt x="132569" y="4675"/>
                  </a:lnTo>
                  <a:cubicBezTo>
                    <a:pt x="132603" y="4675"/>
                    <a:pt x="132637" y="4641"/>
                    <a:pt x="132671" y="4607"/>
                  </a:cubicBezTo>
                  <a:cubicBezTo>
                    <a:pt x="132671" y="4573"/>
                    <a:pt x="132637" y="4504"/>
                    <a:pt x="132569" y="4504"/>
                  </a:cubicBezTo>
                  <a:close/>
                  <a:moveTo>
                    <a:pt x="49540" y="4559"/>
                  </a:moveTo>
                  <a:cubicBezTo>
                    <a:pt x="49532" y="4559"/>
                    <a:pt x="49522" y="4563"/>
                    <a:pt x="49513" y="4573"/>
                  </a:cubicBezTo>
                  <a:lnTo>
                    <a:pt x="49377" y="4573"/>
                  </a:lnTo>
                  <a:cubicBezTo>
                    <a:pt x="49343" y="4573"/>
                    <a:pt x="49309" y="4607"/>
                    <a:pt x="49309" y="4675"/>
                  </a:cubicBezTo>
                  <a:cubicBezTo>
                    <a:pt x="49309" y="4709"/>
                    <a:pt x="49343" y="4743"/>
                    <a:pt x="49411" y="4743"/>
                  </a:cubicBezTo>
                  <a:lnTo>
                    <a:pt x="49513" y="4709"/>
                  </a:lnTo>
                  <a:cubicBezTo>
                    <a:pt x="49582" y="4709"/>
                    <a:pt x="49616" y="4675"/>
                    <a:pt x="49582" y="4641"/>
                  </a:cubicBezTo>
                  <a:cubicBezTo>
                    <a:pt x="49582" y="4591"/>
                    <a:pt x="49563" y="4559"/>
                    <a:pt x="49540" y="4559"/>
                  </a:cubicBezTo>
                  <a:close/>
                  <a:moveTo>
                    <a:pt x="132999" y="4559"/>
                  </a:moveTo>
                  <a:cubicBezTo>
                    <a:pt x="132962" y="4559"/>
                    <a:pt x="132944" y="4591"/>
                    <a:pt x="132944" y="4641"/>
                  </a:cubicBezTo>
                  <a:cubicBezTo>
                    <a:pt x="132944" y="4675"/>
                    <a:pt x="132978" y="4709"/>
                    <a:pt x="133012" y="4743"/>
                  </a:cubicBezTo>
                  <a:lnTo>
                    <a:pt x="133149" y="4743"/>
                  </a:lnTo>
                  <a:cubicBezTo>
                    <a:pt x="133183" y="4743"/>
                    <a:pt x="133217" y="4709"/>
                    <a:pt x="133217" y="4675"/>
                  </a:cubicBezTo>
                  <a:cubicBezTo>
                    <a:pt x="133217" y="4607"/>
                    <a:pt x="133183" y="4573"/>
                    <a:pt x="133149" y="4573"/>
                  </a:cubicBezTo>
                  <a:lnTo>
                    <a:pt x="133046" y="4573"/>
                  </a:lnTo>
                  <a:cubicBezTo>
                    <a:pt x="133028" y="4563"/>
                    <a:pt x="133012" y="4559"/>
                    <a:pt x="132999" y="4559"/>
                  </a:cubicBezTo>
                  <a:close/>
                  <a:moveTo>
                    <a:pt x="133592" y="4607"/>
                  </a:moveTo>
                  <a:cubicBezTo>
                    <a:pt x="133558" y="4607"/>
                    <a:pt x="133524" y="4641"/>
                    <a:pt x="133524" y="4675"/>
                  </a:cubicBezTo>
                  <a:cubicBezTo>
                    <a:pt x="133524" y="4743"/>
                    <a:pt x="133558" y="4777"/>
                    <a:pt x="133592" y="4777"/>
                  </a:cubicBezTo>
                  <a:lnTo>
                    <a:pt x="133729" y="4777"/>
                  </a:lnTo>
                  <a:cubicBezTo>
                    <a:pt x="133763" y="4777"/>
                    <a:pt x="133797" y="4743"/>
                    <a:pt x="133797" y="4709"/>
                  </a:cubicBezTo>
                  <a:cubicBezTo>
                    <a:pt x="133797" y="4675"/>
                    <a:pt x="133763" y="4607"/>
                    <a:pt x="133729" y="4607"/>
                  </a:cubicBezTo>
                  <a:close/>
                  <a:moveTo>
                    <a:pt x="48831" y="4641"/>
                  </a:moveTo>
                  <a:cubicBezTo>
                    <a:pt x="48763" y="4675"/>
                    <a:pt x="48728" y="4709"/>
                    <a:pt x="48763" y="4743"/>
                  </a:cubicBezTo>
                  <a:cubicBezTo>
                    <a:pt x="48763" y="4777"/>
                    <a:pt x="48797" y="4811"/>
                    <a:pt x="48831" y="4811"/>
                  </a:cubicBezTo>
                  <a:lnTo>
                    <a:pt x="48967" y="4811"/>
                  </a:lnTo>
                  <a:cubicBezTo>
                    <a:pt x="49001" y="4811"/>
                    <a:pt x="49036" y="4743"/>
                    <a:pt x="49036" y="4709"/>
                  </a:cubicBezTo>
                  <a:cubicBezTo>
                    <a:pt x="49036" y="4675"/>
                    <a:pt x="48967" y="4641"/>
                    <a:pt x="48933" y="4641"/>
                  </a:cubicBezTo>
                  <a:close/>
                  <a:moveTo>
                    <a:pt x="134145" y="4662"/>
                  </a:moveTo>
                  <a:cubicBezTo>
                    <a:pt x="134120" y="4662"/>
                    <a:pt x="134095" y="4693"/>
                    <a:pt x="134070" y="4743"/>
                  </a:cubicBezTo>
                  <a:cubicBezTo>
                    <a:pt x="134070" y="4777"/>
                    <a:pt x="134104" y="4811"/>
                    <a:pt x="134172" y="4846"/>
                  </a:cubicBezTo>
                  <a:lnTo>
                    <a:pt x="134275" y="4846"/>
                  </a:lnTo>
                  <a:cubicBezTo>
                    <a:pt x="134343" y="4846"/>
                    <a:pt x="134377" y="4811"/>
                    <a:pt x="134377" y="4777"/>
                  </a:cubicBezTo>
                  <a:cubicBezTo>
                    <a:pt x="134377" y="4709"/>
                    <a:pt x="134343" y="4675"/>
                    <a:pt x="134275" y="4675"/>
                  </a:cubicBezTo>
                  <a:lnTo>
                    <a:pt x="134172" y="4675"/>
                  </a:lnTo>
                  <a:cubicBezTo>
                    <a:pt x="134163" y="4666"/>
                    <a:pt x="134154" y="4662"/>
                    <a:pt x="134145" y="4662"/>
                  </a:cubicBezTo>
                  <a:close/>
                  <a:moveTo>
                    <a:pt x="134753" y="4709"/>
                  </a:moveTo>
                  <a:cubicBezTo>
                    <a:pt x="134684" y="4709"/>
                    <a:pt x="134650" y="4743"/>
                    <a:pt x="134650" y="4777"/>
                  </a:cubicBezTo>
                  <a:cubicBezTo>
                    <a:pt x="134650" y="4846"/>
                    <a:pt x="134684" y="4880"/>
                    <a:pt x="134718" y="4880"/>
                  </a:cubicBezTo>
                  <a:lnTo>
                    <a:pt x="134855" y="4880"/>
                  </a:lnTo>
                  <a:cubicBezTo>
                    <a:pt x="134889" y="4880"/>
                    <a:pt x="134923" y="4846"/>
                    <a:pt x="134923" y="4811"/>
                  </a:cubicBezTo>
                  <a:cubicBezTo>
                    <a:pt x="134957" y="4777"/>
                    <a:pt x="134923" y="4709"/>
                    <a:pt x="134855" y="4709"/>
                  </a:cubicBezTo>
                  <a:close/>
                  <a:moveTo>
                    <a:pt x="48353" y="4709"/>
                  </a:moveTo>
                  <a:lnTo>
                    <a:pt x="48251" y="4743"/>
                  </a:lnTo>
                  <a:cubicBezTo>
                    <a:pt x="48217" y="4743"/>
                    <a:pt x="48182" y="4777"/>
                    <a:pt x="48182" y="4846"/>
                  </a:cubicBezTo>
                  <a:cubicBezTo>
                    <a:pt x="48182" y="4880"/>
                    <a:pt x="48217" y="4914"/>
                    <a:pt x="48251" y="4914"/>
                  </a:cubicBezTo>
                  <a:lnTo>
                    <a:pt x="48285" y="4914"/>
                  </a:lnTo>
                  <a:lnTo>
                    <a:pt x="48387" y="4880"/>
                  </a:lnTo>
                  <a:cubicBezTo>
                    <a:pt x="48421" y="4880"/>
                    <a:pt x="48455" y="4846"/>
                    <a:pt x="48455" y="4777"/>
                  </a:cubicBezTo>
                  <a:cubicBezTo>
                    <a:pt x="48455" y="4743"/>
                    <a:pt x="48421" y="4709"/>
                    <a:pt x="48353" y="4709"/>
                  </a:cubicBezTo>
                  <a:close/>
                  <a:moveTo>
                    <a:pt x="135285" y="4764"/>
                  </a:moveTo>
                  <a:cubicBezTo>
                    <a:pt x="135249" y="4764"/>
                    <a:pt x="135230" y="4796"/>
                    <a:pt x="135230" y="4846"/>
                  </a:cubicBezTo>
                  <a:cubicBezTo>
                    <a:pt x="135230" y="4880"/>
                    <a:pt x="135264" y="4914"/>
                    <a:pt x="135299" y="4948"/>
                  </a:cubicBezTo>
                  <a:lnTo>
                    <a:pt x="135435" y="4948"/>
                  </a:lnTo>
                  <a:cubicBezTo>
                    <a:pt x="135469" y="4948"/>
                    <a:pt x="135503" y="4914"/>
                    <a:pt x="135503" y="4880"/>
                  </a:cubicBezTo>
                  <a:cubicBezTo>
                    <a:pt x="135503" y="4811"/>
                    <a:pt x="135469" y="4777"/>
                    <a:pt x="135435" y="4777"/>
                  </a:cubicBezTo>
                  <a:lnTo>
                    <a:pt x="135333" y="4777"/>
                  </a:lnTo>
                  <a:cubicBezTo>
                    <a:pt x="135314" y="4768"/>
                    <a:pt x="135299" y="4764"/>
                    <a:pt x="135285" y="4764"/>
                  </a:cubicBezTo>
                  <a:close/>
                  <a:moveTo>
                    <a:pt x="47835" y="4798"/>
                  </a:moveTo>
                  <a:cubicBezTo>
                    <a:pt x="47825" y="4798"/>
                    <a:pt x="47816" y="4802"/>
                    <a:pt x="47807" y="4811"/>
                  </a:cubicBezTo>
                  <a:lnTo>
                    <a:pt x="47671" y="4811"/>
                  </a:lnTo>
                  <a:cubicBezTo>
                    <a:pt x="47637" y="4811"/>
                    <a:pt x="47602" y="4846"/>
                    <a:pt x="47602" y="4914"/>
                  </a:cubicBezTo>
                  <a:cubicBezTo>
                    <a:pt x="47602" y="4948"/>
                    <a:pt x="47671" y="4982"/>
                    <a:pt x="47705" y="4982"/>
                  </a:cubicBezTo>
                  <a:lnTo>
                    <a:pt x="47807" y="4982"/>
                  </a:lnTo>
                  <a:cubicBezTo>
                    <a:pt x="47875" y="4948"/>
                    <a:pt x="47909" y="4914"/>
                    <a:pt x="47909" y="4880"/>
                  </a:cubicBezTo>
                  <a:cubicBezTo>
                    <a:pt x="47885" y="4830"/>
                    <a:pt x="47860" y="4798"/>
                    <a:pt x="47835" y="4798"/>
                  </a:cubicBezTo>
                  <a:close/>
                  <a:moveTo>
                    <a:pt x="135879" y="4811"/>
                  </a:moveTo>
                  <a:cubicBezTo>
                    <a:pt x="135845" y="4811"/>
                    <a:pt x="135810" y="4846"/>
                    <a:pt x="135810" y="4880"/>
                  </a:cubicBezTo>
                  <a:cubicBezTo>
                    <a:pt x="135776" y="4948"/>
                    <a:pt x="135810" y="4982"/>
                    <a:pt x="135879" y="4982"/>
                  </a:cubicBezTo>
                  <a:lnTo>
                    <a:pt x="135981" y="4982"/>
                  </a:lnTo>
                  <a:cubicBezTo>
                    <a:pt x="136049" y="4982"/>
                    <a:pt x="136083" y="4948"/>
                    <a:pt x="136083" y="4914"/>
                  </a:cubicBezTo>
                  <a:cubicBezTo>
                    <a:pt x="136083" y="4880"/>
                    <a:pt x="136049" y="4811"/>
                    <a:pt x="136015" y="4811"/>
                  </a:cubicBezTo>
                  <a:close/>
                  <a:moveTo>
                    <a:pt x="47125" y="4880"/>
                  </a:moveTo>
                  <a:cubicBezTo>
                    <a:pt x="47056" y="4914"/>
                    <a:pt x="47022" y="4948"/>
                    <a:pt x="47056" y="4982"/>
                  </a:cubicBezTo>
                  <a:cubicBezTo>
                    <a:pt x="47056" y="5016"/>
                    <a:pt x="47091" y="5050"/>
                    <a:pt x="47125" y="5050"/>
                  </a:cubicBezTo>
                  <a:lnTo>
                    <a:pt x="47261" y="5050"/>
                  </a:lnTo>
                  <a:cubicBezTo>
                    <a:pt x="47295" y="5050"/>
                    <a:pt x="47329" y="4982"/>
                    <a:pt x="47329" y="4948"/>
                  </a:cubicBezTo>
                  <a:cubicBezTo>
                    <a:pt x="47329" y="4914"/>
                    <a:pt x="47261" y="4880"/>
                    <a:pt x="47227" y="4880"/>
                  </a:cubicBezTo>
                  <a:close/>
                  <a:moveTo>
                    <a:pt x="136411" y="4866"/>
                  </a:moveTo>
                  <a:cubicBezTo>
                    <a:pt x="136375" y="4866"/>
                    <a:pt x="136356" y="4898"/>
                    <a:pt x="136356" y="4948"/>
                  </a:cubicBezTo>
                  <a:cubicBezTo>
                    <a:pt x="136356" y="4982"/>
                    <a:pt x="136390" y="5016"/>
                    <a:pt x="136425" y="5050"/>
                  </a:cubicBezTo>
                  <a:lnTo>
                    <a:pt x="136561" y="5050"/>
                  </a:lnTo>
                  <a:cubicBezTo>
                    <a:pt x="136595" y="5050"/>
                    <a:pt x="136629" y="5016"/>
                    <a:pt x="136663" y="4982"/>
                  </a:cubicBezTo>
                  <a:cubicBezTo>
                    <a:pt x="136663" y="4914"/>
                    <a:pt x="136629" y="4880"/>
                    <a:pt x="136561" y="4880"/>
                  </a:cubicBezTo>
                  <a:lnTo>
                    <a:pt x="136459" y="4880"/>
                  </a:lnTo>
                  <a:cubicBezTo>
                    <a:pt x="136440" y="4870"/>
                    <a:pt x="136425" y="4866"/>
                    <a:pt x="136411" y="4866"/>
                  </a:cubicBezTo>
                  <a:close/>
                  <a:moveTo>
                    <a:pt x="137039" y="4914"/>
                  </a:moveTo>
                  <a:cubicBezTo>
                    <a:pt x="136971" y="4914"/>
                    <a:pt x="136936" y="4948"/>
                    <a:pt x="136936" y="4982"/>
                  </a:cubicBezTo>
                  <a:cubicBezTo>
                    <a:pt x="136936" y="5050"/>
                    <a:pt x="136971" y="5084"/>
                    <a:pt x="137005" y="5084"/>
                  </a:cubicBezTo>
                  <a:lnTo>
                    <a:pt x="137141" y="5084"/>
                  </a:lnTo>
                  <a:cubicBezTo>
                    <a:pt x="137175" y="5084"/>
                    <a:pt x="137209" y="5050"/>
                    <a:pt x="137209" y="5016"/>
                  </a:cubicBezTo>
                  <a:cubicBezTo>
                    <a:pt x="137209" y="4982"/>
                    <a:pt x="137175" y="4914"/>
                    <a:pt x="137141" y="4914"/>
                  </a:cubicBezTo>
                  <a:close/>
                  <a:moveTo>
                    <a:pt x="46681" y="4948"/>
                  </a:moveTo>
                  <a:lnTo>
                    <a:pt x="46545" y="4982"/>
                  </a:lnTo>
                  <a:cubicBezTo>
                    <a:pt x="46510" y="4982"/>
                    <a:pt x="46476" y="5016"/>
                    <a:pt x="46476" y="5084"/>
                  </a:cubicBezTo>
                  <a:cubicBezTo>
                    <a:pt x="46476" y="5119"/>
                    <a:pt x="46510" y="5153"/>
                    <a:pt x="46579" y="5153"/>
                  </a:cubicBezTo>
                  <a:lnTo>
                    <a:pt x="46681" y="5119"/>
                  </a:lnTo>
                  <a:cubicBezTo>
                    <a:pt x="46749" y="5119"/>
                    <a:pt x="46783" y="5084"/>
                    <a:pt x="46749" y="5016"/>
                  </a:cubicBezTo>
                  <a:cubicBezTo>
                    <a:pt x="46749" y="4982"/>
                    <a:pt x="46715" y="4948"/>
                    <a:pt x="46681" y="4948"/>
                  </a:cubicBezTo>
                  <a:close/>
                  <a:moveTo>
                    <a:pt x="137585" y="4948"/>
                  </a:moveTo>
                  <a:cubicBezTo>
                    <a:pt x="137551" y="4948"/>
                    <a:pt x="137517" y="4982"/>
                    <a:pt x="137517" y="5050"/>
                  </a:cubicBezTo>
                  <a:cubicBezTo>
                    <a:pt x="137517" y="5084"/>
                    <a:pt x="137551" y="5119"/>
                    <a:pt x="137585" y="5153"/>
                  </a:cubicBezTo>
                  <a:lnTo>
                    <a:pt x="137687" y="5153"/>
                  </a:lnTo>
                  <a:cubicBezTo>
                    <a:pt x="137755" y="5153"/>
                    <a:pt x="137790" y="5119"/>
                    <a:pt x="137790" y="5084"/>
                  </a:cubicBezTo>
                  <a:cubicBezTo>
                    <a:pt x="137790" y="5016"/>
                    <a:pt x="137755" y="4982"/>
                    <a:pt x="137721" y="4982"/>
                  </a:cubicBezTo>
                  <a:lnTo>
                    <a:pt x="137585" y="4948"/>
                  </a:lnTo>
                  <a:close/>
                  <a:moveTo>
                    <a:pt x="138165" y="5016"/>
                  </a:moveTo>
                  <a:cubicBezTo>
                    <a:pt x="138131" y="5016"/>
                    <a:pt x="138063" y="5050"/>
                    <a:pt x="138063" y="5084"/>
                  </a:cubicBezTo>
                  <a:cubicBezTo>
                    <a:pt x="138063" y="5153"/>
                    <a:pt x="138097" y="5187"/>
                    <a:pt x="138165" y="5187"/>
                  </a:cubicBezTo>
                  <a:lnTo>
                    <a:pt x="138267" y="5187"/>
                  </a:lnTo>
                  <a:cubicBezTo>
                    <a:pt x="138301" y="5187"/>
                    <a:pt x="138370" y="5153"/>
                    <a:pt x="138370" y="5119"/>
                  </a:cubicBezTo>
                  <a:cubicBezTo>
                    <a:pt x="138370" y="5084"/>
                    <a:pt x="138336" y="5016"/>
                    <a:pt x="138267" y="5016"/>
                  </a:cubicBezTo>
                  <a:close/>
                  <a:moveTo>
                    <a:pt x="46134" y="5037"/>
                  </a:moveTo>
                  <a:cubicBezTo>
                    <a:pt x="46122" y="5037"/>
                    <a:pt x="46110" y="5041"/>
                    <a:pt x="46101" y="5050"/>
                  </a:cubicBezTo>
                  <a:lnTo>
                    <a:pt x="45999" y="5050"/>
                  </a:lnTo>
                  <a:cubicBezTo>
                    <a:pt x="45930" y="5050"/>
                    <a:pt x="45896" y="5119"/>
                    <a:pt x="45896" y="5153"/>
                  </a:cubicBezTo>
                  <a:cubicBezTo>
                    <a:pt x="45930" y="5187"/>
                    <a:pt x="45964" y="5221"/>
                    <a:pt x="45999" y="5221"/>
                  </a:cubicBezTo>
                  <a:lnTo>
                    <a:pt x="46135" y="5221"/>
                  </a:lnTo>
                  <a:cubicBezTo>
                    <a:pt x="46169" y="5187"/>
                    <a:pt x="46203" y="5153"/>
                    <a:pt x="46203" y="5119"/>
                  </a:cubicBezTo>
                  <a:cubicBezTo>
                    <a:pt x="46203" y="5069"/>
                    <a:pt x="46167" y="5037"/>
                    <a:pt x="46134" y="5037"/>
                  </a:cubicBezTo>
                  <a:close/>
                  <a:moveTo>
                    <a:pt x="138745" y="5050"/>
                  </a:moveTo>
                  <a:cubicBezTo>
                    <a:pt x="138677" y="5050"/>
                    <a:pt x="138643" y="5084"/>
                    <a:pt x="138643" y="5153"/>
                  </a:cubicBezTo>
                  <a:cubicBezTo>
                    <a:pt x="138643" y="5187"/>
                    <a:pt x="138677" y="5221"/>
                    <a:pt x="138711" y="5221"/>
                  </a:cubicBezTo>
                  <a:lnTo>
                    <a:pt x="138847" y="5255"/>
                  </a:lnTo>
                  <a:cubicBezTo>
                    <a:pt x="138881" y="5255"/>
                    <a:pt x="138916" y="5221"/>
                    <a:pt x="138916" y="5187"/>
                  </a:cubicBezTo>
                  <a:cubicBezTo>
                    <a:pt x="138950" y="5119"/>
                    <a:pt x="138916" y="5084"/>
                    <a:pt x="138847" y="5084"/>
                  </a:cubicBezTo>
                  <a:lnTo>
                    <a:pt x="138745" y="5050"/>
                  </a:lnTo>
                  <a:close/>
                  <a:moveTo>
                    <a:pt x="45419" y="5119"/>
                  </a:moveTo>
                  <a:cubicBezTo>
                    <a:pt x="45384" y="5153"/>
                    <a:pt x="45350" y="5187"/>
                    <a:pt x="45350" y="5221"/>
                  </a:cubicBezTo>
                  <a:cubicBezTo>
                    <a:pt x="45350" y="5289"/>
                    <a:pt x="45384" y="5289"/>
                    <a:pt x="45419" y="5289"/>
                  </a:cubicBezTo>
                  <a:lnTo>
                    <a:pt x="45555" y="5289"/>
                  </a:lnTo>
                  <a:cubicBezTo>
                    <a:pt x="45589" y="5289"/>
                    <a:pt x="45623" y="5221"/>
                    <a:pt x="45623" y="5187"/>
                  </a:cubicBezTo>
                  <a:cubicBezTo>
                    <a:pt x="45623" y="5153"/>
                    <a:pt x="45589" y="5119"/>
                    <a:pt x="45521" y="5119"/>
                  </a:cubicBezTo>
                  <a:close/>
                  <a:moveTo>
                    <a:pt x="139325" y="5119"/>
                  </a:moveTo>
                  <a:cubicBezTo>
                    <a:pt x="139257" y="5119"/>
                    <a:pt x="139223" y="5153"/>
                    <a:pt x="139223" y="5187"/>
                  </a:cubicBezTo>
                  <a:cubicBezTo>
                    <a:pt x="139223" y="5255"/>
                    <a:pt x="139257" y="5289"/>
                    <a:pt x="139291" y="5289"/>
                  </a:cubicBezTo>
                  <a:lnTo>
                    <a:pt x="139427" y="5289"/>
                  </a:lnTo>
                  <a:cubicBezTo>
                    <a:pt x="139462" y="5289"/>
                    <a:pt x="139496" y="5255"/>
                    <a:pt x="139496" y="5221"/>
                  </a:cubicBezTo>
                  <a:cubicBezTo>
                    <a:pt x="139496" y="5187"/>
                    <a:pt x="139462" y="5119"/>
                    <a:pt x="139427" y="5119"/>
                  </a:cubicBezTo>
                  <a:close/>
                  <a:moveTo>
                    <a:pt x="139871" y="5153"/>
                  </a:moveTo>
                  <a:cubicBezTo>
                    <a:pt x="139837" y="5153"/>
                    <a:pt x="139803" y="5187"/>
                    <a:pt x="139769" y="5255"/>
                  </a:cubicBezTo>
                  <a:cubicBezTo>
                    <a:pt x="139769" y="5289"/>
                    <a:pt x="139803" y="5323"/>
                    <a:pt x="139871" y="5323"/>
                  </a:cubicBezTo>
                  <a:lnTo>
                    <a:pt x="139973" y="5357"/>
                  </a:lnTo>
                  <a:cubicBezTo>
                    <a:pt x="140042" y="5357"/>
                    <a:pt x="140076" y="5323"/>
                    <a:pt x="140076" y="5289"/>
                  </a:cubicBezTo>
                  <a:cubicBezTo>
                    <a:pt x="140076" y="5221"/>
                    <a:pt x="140042" y="5187"/>
                    <a:pt x="140008" y="5187"/>
                  </a:cubicBezTo>
                  <a:lnTo>
                    <a:pt x="139871" y="5153"/>
                  </a:lnTo>
                  <a:close/>
                  <a:moveTo>
                    <a:pt x="44975" y="5187"/>
                  </a:moveTo>
                  <a:lnTo>
                    <a:pt x="44838" y="5221"/>
                  </a:lnTo>
                  <a:cubicBezTo>
                    <a:pt x="44804" y="5221"/>
                    <a:pt x="44770" y="5255"/>
                    <a:pt x="44770" y="5323"/>
                  </a:cubicBezTo>
                  <a:cubicBezTo>
                    <a:pt x="44770" y="5357"/>
                    <a:pt x="44804" y="5391"/>
                    <a:pt x="44873" y="5391"/>
                  </a:cubicBezTo>
                  <a:lnTo>
                    <a:pt x="44975" y="5357"/>
                  </a:lnTo>
                  <a:cubicBezTo>
                    <a:pt x="45043" y="5357"/>
                    <a:pt x="45077" y="5323"/>
                    <a:pt x="45077" y="5255"/>
                  </a:cubicBezTo>
                  <a:cubicBezTo>
                    <a:pt x="45043" y="5221"/>
                    <a:pt x="45009" y="5187"/>
                    <a:pt x="44975" y="5187"/>
                  </a:cubicBezTo>
                  <a:close/>
                  <a:moveTo>
                    <a:pt x="140451" y="5221"/>
                  </a:moveTo>
                  <a:cubicBezTo>
                    <a:pt x="140383" y="5221"/>
                    <a:pt x="140349" y="5255"/>
                    <a:pt x="140349" y="5289"/>
                  </a:cubicBezTo>
                  <a:cubicBezTo>
                    <a:pt x="140349" y="5357"/>
                    <a:pt x="140383" y="5391"/>
                    <a:pt x="140417" y="5391"/>
                  </a:cubicBezTo>
                  <a:lnTo>
                    <a:pt x="140553" y="5391"/>
                  </a:lnTo>
                  <a:cubicBezTo>
                    <a:pt x="140588" y="5391"/>
                    <a:pt x="140622" y="5357"/>
                    <a:pt x="140656" y="5323"/>
                  </a:cubicBezTo>
                  <a:cubicBezTo>
                    <a:pt x="140656" y="5289"/>
                    <a:pt x="140622" y="5221"/>
                    <a:pt x="140553" y="5221"/>
                  </a:cubicBezTo>
                  <a:close/>
                  <a:moveTo>
                    <a:pt x="44428" y="5276"/>
                  </a:moveTo>
                  <a:cubicBezTo>
                    <a:pt x="44416" y="5276"/>
                    <a:pt x="44404" y="5280"/>
                    <a:pt x="44395" y="5289"/>
                  </a:cubicBezTo>
                  <a:lnTo>
                    <a:pt x="44292" y="5289"/>
                  </a:lnTo>
                  <a:cubicBezTo>
                    <a:pt x="44224" y="5289"/>
                    <a:pt x="44190" y="5357"/>
                    <a:pt x="44224" y="5391"/>
                  </a:cubicBezTo>
                  <a:cubicBezTo>
                    <a:pt x="44224" y="5426"/>
                    <a:pt x="44258" y="5460"/>
                    <a:pt x="44292" y="5460"/>
                  </a:cubicBezTo>
                  <a:lnTo>
                    <a:pt x="44429" y="5460"/>
                  </a:lnTo>
                  <a:cubicBezTo>
                    <a:pt x="44463" y="5426"/>
                    <a:pt x="44497" y="5391"/>
                    <a:pt x="44497" y="5357"/>
                  </a:cubicBezTo>
                  <a:cubicBezTo>
                    <a:pt x="44497" y="5307"/>
                    <a:pt x="44461" y="5276"/>
                    <a:pt x="44428" y="5276"/>
                  </a:cubicBezTo>
                  <a:close/>
                  <a:moveTo>
                    <a:pt x="141031" y="5255"/>
                  </a:moveTo>
                  <a:cubicBezTo>
                    <a:pt x="140963" y="5255"/>
                    <a:pt x="140929" y="5289"/>
                    <a:pt x="140929" y="5357"/>
                  </a:cubicBezTo>
                  <a:cubicBezTo>
                    <a:pt x="140929" y="5391"/>
                    <a:pt x="140963" y="5426"/>
                    <a:pt x="140997" y="5426"/>
                  </a:cubicBezTo>
                  <a:lnTo>
                    <a:pt x="141134" y="5460"/>
                  </a:lnTo>
                  <a:cubicBezTo>
                    <a:pt x="141168" y="5460"/>
                    <a:pt x="141202" y="5426"/>
                    <a:pt x="141202" y="5357"/>
                  </a:cubicBezTo>
                  <a:cubicBezTo>
                    <a:pt x="141202" y="5323"/>
                    <a:pt x="141168" y="5289"/>
                    <a:pt x="141134" y="5289"/>
                  </a:cubicBezTo>
                  <a:lnTo>
                    <a:pt x="141031" y="5255"/>
                  </a:lnTo>
                  <a:close/>
                  <a:moveTo>
                    <a:pt x="141577" y="5323"/>
                  </a:moveTo>
                  <a:cubicBezTo>
                    <a:pt x="141543" y="5323"/>
                    <a:pt x="141509" y="5357"/>
                    <a:pt x="141509" y="5391"/>
                  </a:cubicBezTo>
                  <a:cubicBezTo>
                    <a:pt x="141475" y="5460"/>
                    <a:pt x="141543" y="5494"/>
                    <a:pt x="141577" y="5494"/>
                  </a:cubicBezTo>
                  <a:lnTo>
                    <a:pt x="141680" y="5494"/>
                  </a:lnTo>
                  <a:cubicBezTo>
                    <a:pt x="141748" y="5494"/>
                    <a:pt x="141782" y="5460"/>
                    <a:pt x="141782" y="5426"/>
                  </a:cubicBezTo>
                  <a:cubicBezTo>
                    <a:pt x="141782" y="5391"/>
                    <a:pt x="141748" y="5323"/>
                    <a:pt x="141714" y="5323"/>
                  </a:cubicBezTo>
                  <a:close/>
                  <a:moveTo>
                    <a:pt x="43712" y="5357"/>
                  </a:moveTo>
                  <a:cubicBezTo>
                    <a:pt x="43678" y="5391"/>
                    <a:pt x="43644" y="5426"/>
                    <a:pt x="43644" y="5460"/>
                  </a:cubicBezTo>
                  <a:cubicBezTo>
                    <a:pt x="43644" y="5528"/>
                    <a:pt x="43678" y="5528"/>
                    <a:pt x="43712" y="5528"/>
                  </a:cubicBezTo>
                  <a:lnTo>
                    <a:pt x="43849" y="5528"/>
                  </a:lnTo>
                  <a:cubicBezTo>
                    <a:pt x="43917" y="5528"/>
                    <a:pt x="43917" y="5494"/>
                    <a:pt x="43917" y="5426"/>
                  </a:cubicBezTo>
                  <a:cubicBezTo>
                    <a:pt x="43917" y="5391"/>
                    <a:pt x="43883" y="5357"/>
                    <a:pt x="43815" y="5357"/>
                  </a:cubicBezTo>
                  <a:close/>
                  <a:moveTo>
                    <a:pt x="142157" y="5357"/>
                  </a:moveTo>
                  <a:cubicBezTo>
                    <a:pt x="142123" y="5357"/>
                    <a:pt x="142055" y="5391"/>
                    <a:pt x="142055" y="5460"/>
                  </a:cubicBezTo>
                  <a:cubicBezTo>
                    <a:pt x="142055" y="5494"/>
                    <a:pt x="142089" y="5528"/>
                    <a:pt x="142157" y="5528"/>
                  </a:cubicBezTo>
                  <a:lnTo>
                    <a:pt x="142260" y="5562"/>
                  </a:lnTo>
                  <a:cubicBezTo>
                    <a:pt x="142294" y="5562"/>
                    <a:pt x="142362" y="5528"/>
                    <a:pt x="142362" y="5460"/>
                  </a:cubicBezTo>
                  <a:cubicBezTo>
                    <a:pt x="142362" y="5426"/>
                    <a:pt x="142328" y="5391"/>
                    <a:pt x="142260" y="5391"/>
                  </a:cubicBezTo>
                  <a:lnTo>
                    <a:pt x="142157" y="5357"/>
                  </a:lnTo>
                  <a:close/>
                  <a:moveTo>
                    <a:pt x="142737" y="5426"/>
                  </a:moveTo>
                  <a:cubicBezTo>
                    <a:pt x="142669" y="5426"/>
                    <a:pt x="142635" y="5460"/>
                    <a:pt x="142635" y="5494"/>
                  </a:cubicBezTo>
                  <a:cubicBezTo>
                    <a:pt x="142635" y="5562"/>
                    <a:pt x="142669" y="5596"/>
                    <a:pt x="142703" y="5596"/>
                  </a:cubicBezTo>
                  <a:lnTo>
                    <a:pt x="142840" y="5596"/>
                  </a:lnTo>
                  <a:cubicBezTo>
                    <a:pt x="142874" y="5596"/>
                    <a:pt x="142908" y="5562"/>
                    <a:pt x="142908" y="5528"/>
                  </a:cubicBezTo>
                  <a:cubicBezTo>
                    <a:pt x="142942" y="5494"/>
                    <a:pt x="142874" y="5426"/>
                    <a:pt x="142840" y="5426"/>
                  </a:cubicBezTo>
                  <a:close/>
                  <a:moveTo>
                    <a:pt x="43269" y="5426"/>
                  </a:moveTo>
                  <a:lnTo>
                    <a:pt x="43166" y="5460"/>
                  </a:lnTo>
                  <a:cubicBezTo>
                    <a:pt x="43098" y="5460"/>
                    <a:pt x="43064" y="5494"/>
                    <a:pt x="43064" y="5562"/>
                  </a:cubicBezTo>
                  <a:cubicBezTo>
                    <a:pt x="43098" y="5596"/>
                    <a:pt x="43132" y="5630"/>
                    <a:pt x="43166" y="5630"/>
                  </a:cubicBezTo>
                  <a:lnTo>
                    <a:pt x="43303" y="5596"/>
                  </a:lnTo>
                  <a:cubicBezTo>
                    <a:pt x="43337" y="5596"/>
                    <a:pt x="43371" y="5562"/>
                    <a:pt x="43371" y="5494"/>
                  </a:cubicBezTo>
                  <a:cubicBezTo>
                    <a:pt x="43337" y="5460"/>
                    <a:pt x="43303" y="5426"/>
                    <a:pt x="43269" y="5426"/>
                  </a:cubicBezTo>
                  <a:close/>
                  <a:moveTo>
                    <a:pt x="143283" y="5460"/>
                  </a:moveTo>
                  <a:cubicBezTo>
                    <a:pt x="143249" y="5460"/>
                    <a:pt x="143215" y="5494"/>
                    <a:pt x="143215" y="5562"/>
                  </a:cubicBezTo>
                  <a:cubicBezTo>
                    <a:pt x="143215" y="5596"/>
                    <a:pt x="143249" y="5630"/>
                    <a:pt x="143283" y="5630"/>
                  </a:cubicBezTo>
                  <a:lnTo>
                    <a:pt x="143386" y="5664"/>
                  </a:lnTo>
                  <a:lnTo>
                    <a:pt x="143420" y="5664"/>
                  </a:lnTo>
                  <a:cubicBezTo>
                    <a:pt x="143454" y="5664"/>
                    <a:pt x="143488" y="5630"/>
                    <a:pt x="143488" y="5562"/>
                  </a:cubicBezTo>
                  <a:cubicBezTo>
                    <a:pt x="143488" y="5528"/>
                    <a:pt x="143454" y="5494"/>
                    <a:pt x="143420" y="5494"/>
                  </a:cubicBezTo>
                  <a:lnTo>
                    <a:pt x="143283" y="5460"/>
                  </a:lnTo>
                  <a:close/>
                  <a:moveTo>
                    <a:pt x="42736" y="5515"/>
                  </a:moveTo>
                  <a:cubicBezTo>
                    <a:pt x="42723" y="5515"/>
                    <a:pt x="42707" y="5519"/>
                    <a:pt x="42689" y="5528"/>
                  </a:cubicBezTo>
                  <a:lnTo>
                    <a:pt x="42586" y="5528"/>
                  </a:lnTo>
                  <a:cubicBezTo>
                    <a:pt x="42552" y="5528"/>
                    <a:pt x="42518" y="5596"/>
                    <a:pt x="42518" y="5630"/>
                  </a:cubicBezTo>
                  <a:cubicBezTo>
                    <a:pt x="42518" y="5664"/>
                    <a:pt x="42552" y="5699"/>
                    <a:pt x="42586" y="5699"/>
                  </a:cubicBezTo>
                  <a:lnTo>
                    <a:pt x="42723" y="5699"/>
                  </a:lnTo>
                  <a:cubicBezTo>
                    <a:pt x="42757" y="5664"/>
                    <a:pt x="42791" y="5630"/>
                    <a:pt x="42791" y="5596"/>
                  </a:cubicBezTo>
                  <a:cubicBezTo>
                    <a:pt x="42791" y="5546"/>
                    <a:pt x="42773" y="5515"/>
                    <a:pt x="42736" y="5515"/>
                  </a:cubicBezTo>
                  <a:close/>
                  <a:moveTo>
                    <a:pt x="143863" y="5528"/>
                  </a:moveTo>
                  <a:cubicBezTo>
                    <a:pt x="143829" y="5528"/>
                    <a:pt x="143795" y="5562"/>
                    <a:pt x="143761" y="5596"/>
                  </a:cubicBezTo>
                  <a:cubicBezTo>
                    <a:pt x="143761" y="5664"/>
                    <a:pt x="143795" y="5699"/>
                    <a:pt x="143863" y="5699"/>
                  </a:cubicBezTo>
                  <a:lnTo>
                    <a:pt x="143966" y="5699"/>
                  </a:lnTo>
                  <a:cubicBezTo>
                    <a:pt x="144034" y="5699"/>
                    <a:pt x="144068" y="5664"/>
                    <a:pt x="144068" y="5630"/>
                  </a:cubicBezTo>
                  <a:cubicBezTo>
                    <a:pt x="144068" y="5596"/>
                    <a:pt x="144034" y="5528"/>
                    <a:pt x="144000" y="5528"/>
                  </a:cubicBezTo>
                  <a:close/>
                  <a:moveTo>
                    <a:pt x="42006" y="5596"/>
                  </a:moveTo>
                  <a:cubicBezTo>
                    <a:pt x="41972" y="5630"/>
                    <a:pt x="41938" y="5664"/>
                    <a:pt x="41938" y="5699"/>
                  </a:cubicBezTo>
                  <a:cubicBezTo>
                    <a:pt x="41938" y="5767"/>
                    <a:pt x="41972" y="5767"/>
                    <a:pt x="42040" y="5767"/>
                  </a:cubicBezTo>
                  <a:lnTo>
                    <a:pt x="42143" y="5767"/>
                  </a:lnTo>
                  <a:cubicBezTo>
                    <a:pt x="42211" y="5767"/>
                    <a:pt x="42245" y="5733"/>
                    <a:pt x="42211" y="5664"/>
                  </a:cubicBezTo>
                  <a:cubicBezTo>
                    <a:pt x="42211" y="5630"/>
                    <a:pt x="42177" y="5596"/>
                    <a:pt x="42143" y="5596"/>
                  </a:cubicBezTo>
                  <a:close/>
                  <a:moveTo>
                    <a:pt x="144444" y="5562"/>
                  </a:moveTo>
                  <a:cubicBezTo>
                    <a:pt x="144409" y="5562"/>
                    <a:pt x="144341" y="5596"/>
                    <a:pt x="144341" y="5664"/>
                  </a:cubicBezTo>
                  <a:cubicBezTo>
                    <a:pt x="144341" y="5699"/>
                    <a:pt x="144375" y="5733"/>
                    <a:pt x="144409" y="5733"/>
                  </a:cubicBezTo>
                  <a:lnTo>
                    <a:pt x="144546" y="5767"/>
                  </a:lnTo>
                  <a:cubicBezTo>
                    <a:pt x="144580" y="5767"/>
                    <a:pt x="144614" y="5733"/>
                    <a:pt x="144648" y="5664"/>
                  </a:cubicBezTo>
                  <a:cubicBezTo>
                    <a:pt x="144648" y="5630"/>
                    <a:pt x="144614" y="5596"/>
                    <a:pt x="144546" y="5596"/>
                  </a:cubicBezTo>
                  <a:lnTo>
                    <a:pt x="144444" y="5562"/>
                  </a:lnTo>
                  <a:close/>
                  <a:moveTo>
                    <a:pt x="145024" y="5630"/>
                  </a:moveTo>
                  <a:cubicBezTo>
                    <a:pt x="144955" y="5630"/>
                    <a:pt x="144921" y="5664"/>
                    <a:pt x="144921" y="5699"/>
                  </a:cubicBezTo>
                  <a:cubicBezTo>
                    <a:pt x="144921" y="5767"/>
                    <a:pt x="144955" y="5801"/>
                    <a:pt x="144989" y="5801"/>
                  </a:cubicBezTo>
                  <a:lnTo>
                    <a:pt x="145126" y="5801"/>
                  </a:lnTo>
                  <a:cubicBezTo>
                    <a:pt x="145160" y="5801"/>
                    <a:pt x="145194" y="5767"/>
                    <a:pt x="145194" y="5733"/>
                  </a:cubicBezTo>
                  <a:cubicBezTo>
                    <a:pt x="145194" y="5699"/>
                    <a:pt x="145160" y="5630"/>
                    <a:pt x="145126" y="5630"/>
                  </a:cubicBezTo>
                  <a:close/>
                  <a:moveTo>
                    <a:pt x="41563" y="5664"/>
                  </a:moveTo>
                  <a:lnTo>
                    <a:pt x="41460" y="5699"/>
                  </a:lnTo>
                  <a:cubicBezTo>
                    <a:pt x="41392" y="5699"/>
                    <a:pt x="41358" y="5733"/>
                    <a:pt x="41392" y="5801"/>
                  </a:cubicBezTo>
                  <a:cubicBezTo>
                    <a:pt x="41392" y="5835"/>
                    <a:pt x="41426" y="5869"/>
                    <a:pt x="41460" y="5869"/>
                  </a:cubicBezTo>
                  <a:lnTo>
                    <a:pt x="41597" y="5835"/>
                  </a:lnTo>
                  <a:cubicBezTo>
                    <a:pt x="41631" y="5835"/>
                    <a:pt x="41665" y="5801"/>
                    <a:pt x="41665" y="5733"/>
                  </a:cubicBezTo>
                  <a:cubicBezTo>
                    <a:pt x="41665" y="5699"/>
                    <a:pt x="41597" y="5664"/>
                    <a:pt x="41563" y="5664"/>
                  </a:cubicBezTo>
                  <a:close/>
                  <a:moveTo>
                    <a:pt x="145570" y="5664"/>
                  </a:moveTo>
                  <a:cubicBezTo>
                    <a:pt x="145535" y="5664"/>
                    <a:pt x="145501" y="5699"/>
                    <a:pt x="145501" y="5767"/>
                  </a:cubicBezTo>
                  <a:cubicBezTo>
                    <a:pt x="145467" y="5801"/>
                    <a:pt x="145501" y="5835"/>
                    <a:pt x="145570" y="5835"/>
                  </a:cubicBezTo>
                  <a:lnTo>
                    <a:pt x="145672" y="5869"/>
                  </a:lnTo>
                  <a:cubicBezTo>
                    <a:pt x="145740" y="5869"/>
                    <a:pt x="145774" y="5835"/>
                    <a:pt x="145774" y="5767"/>
                  </a:cubicBezTo>
                  <a:cubicBezTo>
                    <a:pt x="145774" y="5733"/>
                    <a:pt x="145740" y="5699"/>
                    <a:pt x="145706" y="5699"/>
                  </a:cubicBezTo>
                  <a:lnTo>
                    <a:pt x="145570" y="5664"/>
                  </a:lnTo>
                  <a:close/>
                  <a:moveTo>
                    <a:pt x="146150" y="5733"/>
                  </a:moveTo>
                  <a:cubicBezTo>
                    <a:pt x="146116" y="5733"/>
                    <a:pt x="146047" y="5767"/>
                    <a:pt x="146047" y="5801"/>
                  </a:cubicBezTo>
                  <a:cubicBezTo>
                    <a:pt x="146047" y="5869"/>
                    <a:pt x="146081" y="5903"/>
                    <a:pt x="146150" y="5903"/>
                  </a:cubicBezTo>
                  <a:lnTo>
                    <a:pt x="146252" y="5903"/>
                  </a:lnTo>
                  <a:cubicBezTo>
                    <a:pt x="146286" y="5903"/>
                    <a:pt x="146354" y="5869"/>
                    <a:pt x="146354" y="5835"/>
                  </a:cubicBezTo>
                  <a:cubicBezTo>
                    <a:pt x="146354" y="5801"/>
                    <a:pt x="146320" y="5733"/>
                    <a:pt x="146252" y="5733"/>
                  </a:cubicBezTo>
                  <a:close/>
                  <a:moveTo>
                    <a:pt x="41030" y="5753"/>
                  </a:moveTo>
                  <a:cubicBezTo>
                    <a:pt x="41017" y="5753"/>
                    <a:pt x="41001" y="5758"/>
                    <a:pt x="40983" y="5767"/>
                  </a:cubicBezTo>
                  <a:lnTo>
                    <a:pt x="40880" y="5767"/>
                  </a:lnTo>
                  <a:cubicBezTo>
                    <a:pt x="40846" y="5767"/>
                    <a:pt x="40812" y="5835"/>
                    <a:pt x="40812" y="5869"/>
                  </a:cubicBezTo>
                  <a:cubicBezTo>
                    <a:pt x="40812" y="5903"/>
                    <a:pt x="40846" y="5937"/>
                    <a:pt x="40880" y="5937"/>
                  </a:cubicBezTo>
                  <a:lnTo>
                    <a:pt x="41017" y="5937"/>
                  </a:lnTo>
                  <a:cubicBezTo>
                    <a:pt x="41051" y="5903"/>
                    <a:pt x="41085" y="5869"/>
                    <a:pt x="41085" y="5835"/>
                  </a:cubicBezTo>
                  <a:cubicBezTo>
                    <a:pt x="41085" y="5785"/>
                    <a:pt x="41067" y="5753"/>
                    <a:pt x="41030" y="5753"/>
                  </a:cubicBezTo>
                  <a:close/>
                  <a:moveTo>
                    <a:pt x="146730" y="5767"/>
                  </a:moveTo>
                  <a:cubicBezTo>
                    <a:pt x="146662" y="5767"/>
                    <a:pt x="146627" y="5801"/>
                    <a:pt x="146627" y="5869"/>
                  </a:cubicBezTo>
                  <a:cubicBezTo>
                    <a:pt x="146627" y="5903"/>
                    <a:pt x="146662" y="5937"/>
                    <a:pt x="146696" y="5937"/>
                  </a:cubicBezTo>
                  <a:lnTo>
                    <a:pt x="146832" y="5972"/>
                  </a:lnTo>
                  <a:cubicBezTo>
                    <a:pt x="146866" y="5972"/>
                    <a:pt x="146900" y="5937"/>
                    <a:pt x="146900" y="5869"/>
                  </a:cubicBezTo>
                  <a:cubicBezTo>
                    <a:pt x="146900" y="5835"/>
                    <a:pt x="146866" y="5801"/>
                    <a:pt x="146832" y="5801"/>
                  </a:cubicBezTo>
                  <a:lnTo>
                    <a:pt x="146730" y="5767"/>
                  </a:lnTo>
                  <a:close/>
                  <a:moveTo>
                    <a:pt x="147276" y="5835"/>
                  </a:moveTo>
                  <a:cubicBezTo>
                    <a:pt x="147242" y="5835"/>
                    <a:pt x="147207" y="5869"/>
                    <a:pt x="147207" y="5903"/>
                  </a:cubicBezTo>
                  <a:cubicBezTo>
                    <a:pt x="147207" y="5972"/>
                    <a:pt x="147242" y="6006"/>
                    <a:pt x="147276" y="6006"/>
                  </a:cubicBezTo>
                  <a:lnTo>
                    <a:pt x="147412" y="6006"/>
                  </a:lnTo>
                  <a:cubicBezTo>
                    <a:pt x="147446" y="6006"/>
                    <a:pt x="147480" y="5972"/>
                    <a:pt x="147480" y="5937"/>
                  </a:cubicBezTo>
                  <a:cubicBezTo>
                    <a:pt x="147480" y="5903"/>
                    <a:pt x="147446" y="5835"/>
                    <a:pt x="147412" y="5835"/>
                  </a:cubicBezTo>
                  <a:close/>
                  <a:moveTo>
                    <a:pt x="40437" y="5835"/>
                  </a:moveTo>
                  <a:lnTo>
                    <a:pt x="40300" y="5869"/>
                  </a:lnTo>
                  <a:cubicBezTo>
                    <a:pt x="40266" y="5869"/>
                    <a:pt x="40232" y="5903"/>
                    <a:pt x="40232" y="5937"/>
                  </a:cubicBezTo>
                  <a:cubicBezTo>
                    <a:pt x="40266" y="6006"/>
                    <a:pt x="40300" y="6040"/>
                    <a:pt x="40334" y="6040"/>
                  </a:cubicBezTo>
                  <a:lnTo>
                    <a:pt x="40471" y="6006"/>
                  </a:lnTo>
                  <a:cubicBezTo>
                    <a:pt x="40505" y="6006"/>
                    <a:pt x="40539" y="5972"/>
                    <a:pt x="40539" y="5903"/>
                  </a:cubicBezTo>
                  <a:cubicBezTo>
                    <a:pt x="40505" y="5869"/>
                    <a:pt x="40471" y="5835"/>
                    <a:pt x="40437" y="5835"/>
                  </a:cubicBezTo>
                  <a:close/>
                  <a:moveTo>
                    <a:pt x="147856" y="5869"/>
                  </a:moveTo>
                  <a:cubicBezTo>
                    <a:pt x="147822" y="5869"/>
                    <a:pt x="147788" y="5903"/>
                    <a:pt x="147753" y="5972"/>
                  </a:cubicBezTo>
                  <a:cubicBezTo>
                    <a:pt x="147753" y="6006"/>
                    <a:pt x="147788" y="6040"/>
                    <a:pt x="147856" y="6040"/>
                  </a:cubicBezTo>
                  <a:lnTo>
                    <a:pt x="147958" y="6074"/>
                  </a:lnTo>
                  <a:cubicBezTo>
                    <a:pt x="148026" y="6074"/>
                    <a:pt x="148061" y="6040"/>
                    <a:pt x="148061" y="5972"/>
                  </a:cubicBezTo>
                  <a:cubicBezTo>
                    <a:pt x="148061" y="5937"/>
                    <a:pt x="148026" y="5903"/>
                    <a:pt x="147958" y="5903"/>
                  </a:cubicBezTo>
                  <a:lnTo>
                    <a:pt x="147856" y="5869"/>
                  </a:lnTo>
                  <a:close/>
                  <a:moveTo>
                    <a:pt x="39856" y="5903"/>
                  </a:moveTo>
                  <a:lnTo>
                    <a:pt x="39754" y="5937"/>
                  </a:lnTo>
                  <a:cubicBezTo>
                    <a:pt x="39686" y="5937"/>
                    <a:pt x="39686" y="5972"/>
                    <a:pt x="39686" y="6040"/>
                  </a:cubicBezTo>
                  <a:cubicBezTo>
                    <a:pt x="39686" y="6074"/>
                    <a:pt x="39720" y="6108"/>
                    <a:pt x="39754" y="6108"/>
                  </a:cubicBezTo>
                  <a:lnTo>
                    <a:pt x="39788" y="6108"/>
                  </a:lnTo>
                  <a:lnTo>
                    <a:pt x="39891" y="6074"/>
                  </a:lnTo>
                  <a:cubicBezTo>
                    <a:pt x="39925" y="6074"/>
                    <a:pt x="39959" y="6040"/>
                    <a:pt x="39959" y="6006"/>
                  </a:cubicBezTo>
                  <a:cubicBezTo>
                    <a:pt x="39959" y="5937"/>
                    <a:pt x="39925" y="5903"/>
                    <a:pt x="39856" y="5903"/>
                  </a:cubicBezTo>
                  <a:close/>
                  <a:moveTo>
                    <a:pt x="148436" y="5937"/>
                  </a:moveTo>
                  <a:cubicBezTo>
                    <a:pt x="148368" y="5937"/>
                    <a:pt x="148334" y="5972"/>
                    <a:pt x="148334" y="6006"/>
                  </a:cubicBezTo>
                  <a:cubicBezTo>
                    <a:pt x="148334" y="6074"/>
                    <a:pt x="148368" y="6108"/>
                    <a:pt x="148402" y="6108"/>
                  </a:cubicBezTo>
                  <a:lnTo>
                    <a:pt x="148538" y="6108"/>
                  </a:lnTo>
                  <a:cubicBezTo>
                    <a:pt x="148572" y="6108"/>
                    <a:pt x="148607" y="6074"/>
                    <a:pt x="148607" y="6040"/>
                  </a:cubicBezTo>
                  <a:cubicBezTo>
                    <a:pt x="148641" y="6006"/>
                    <a:pt x="148607" y="5937"/>
                    <a:pt x="148538" y="5937"/>
                  </a:cubicBezTo>
                  <a:close/>
                  <a:moveTo>
                    <a:pt x="39174" y="6006"/>
                  </a:moveTo>
                  <a:cubicBezTo>
                    <a:pt x="39140" y="6006"/>
                    <a:pt x="39106" y="6074"/>
                    <a:pt x="39106" y="6108"/>
                  </a:cubicBezTo>
                  <a:cubicBezTo>
                    <a:pt x="39106" y="6142"/>
                    <a:pt x="39140" y="6176"/>
                    <a:pt x="39208" y="6176"/>
                  </a:cubicBezTo>
                  <a:lnTo>
                    <a:pt x="39310" y="6176"/>
                  </a:lnTo>
                  <a:cubicBezTo>
                    <a:pt x="39379" y="6176"/>
                    <a:pt x="39413" y="6108"/>
                    <a:pt x="39379" y="6074"/>
                  </a:cubicBezTo>
                  <a:cubicBezTo>
                    <a:pt x="39379" y="6040"/>
                    <a:pt x="39345" y="6006"/>
                    <a:pt x="39310" y="6006"/>
                  </a:cubicBezTo>
                  <a:close/>
                  <a:moveTo>
                    <a:pt x="149016" y="5972"/>
                  </a:moveTo>
                  <a:cubicBezTo>
                    <a:pt x="148948" y="5972"/>
                    <a:pt x="148914" y="6006"/>
                    <a:pt x="148914" y="6074"/>
                  </a:cubicBezTo>
                  <a:cubicBezTo>
                    <a:pt x="148914" y="6108"/>
                    <a:pt x="148948" y="6142"/>
                    <a:pt x="148982" y="6142"/>
                  </a:cubicBezTo>
                  <a:lnTo>
                    <a:pt x="149084" y="6176"/>
                  </a:lnTo>
                  <a:lnTo>
                    <a:pt x="149118" y="6176"/>
                  </a:lnTo>
                  <a:cubicBezTo>
                    <a:pt x="149152" y="6176"/>
                    <a:pt x="149187" y="6142"/>
                    <a:pt x="149187" y="6074"/>
                  </a:cubicBezTo>
                  <a:cubicBezTo>
                    <a:pt x="149187" y="6040"/>
                    <a:pt x="149152" y="6006"/>
                    <a:pt x="149118" y="6006"/>
                  </a:cubicBezTo>
                  <a:lnTo>
                    <a:pt x="149016" y="5972"/>
                  </a:lnTo>
                  <a:close/>
                  <a:moveTo>
                    <a:pt x="149562" y="6040"/>
                  </a:moveTo>
                  <a:cubicBezTo>
                    <a:pt x="149528" y="6040"/>
                    <a:pt x="149494" y="6074"/>
                    <a:pt x="149494" y="6108"/>
                  </a:cubicBezTo>
                  <a:cubicBezTo>
                    <a:pt x="149460" y="6176"/>
                    <a:pt x="149494" y="6210"/>
                    <a:pt x="149562" y="6210"/>
                  </a:cubicBezTo>
                  <a:lnTo>
                    <a:pt x="149664" y="6210"/>
                  </a:lnTo>
                  <a:cubicBezTo>
                    <a:pt x="149733" y="6210"/>
                    <a:pt x="149767" y="6176"/>
                    <a:pt x="149767" y="6142"/>
                  </a:cubicBezTo>
                  <a:cubicBezTo>
                    <a:pt x="149767" y="6074"/>
                    <a:pt x="149733" y="6040"/>
                    <a:pt x="149698" y="6040"/>
                  </a:cubicBezTo>
                  <a:close/>
                  <a:moveTo>
                    <a:pt x="38730" y="6074"/>
                  </a:moveTo>
                  <a:lnTo>
                    <a:pt x="38628" y="6108"/>
                  </a:lnTo>
                  <a:cubicBezTo>
                    <a:pt x="38560" y="6108"/>
                    <a:pt x="38526" y="6142"/>
                    <a:pt x="38526" y="6176"/>
                  </a:cubicBezTo>
                  <a:cubicBezTo>
                    <a:pt x="38560" y="6245"/>
                    <a:pt x="38594" y="6279"/>
                    <a:pt x="38628" y="6279"/>
                  </a:cubicBezTo>
                  <a:lnTo>
                    <a:pt x="38765" y="6245"/>
                  </a:lnTo>
                  <a:cubicBezTo>
                    <a:pt x="38799" y="6245"/>
                    <a:pt x="38833" y="6210"/>
                    <a:pt x="38833" y="6142"/>
                  </a:cubicBezTo>
                  <a:cubicBezTo>
                    <a:pt x="38833" y="6108"/>
                    <a:pt x="38765" y="6074"/>
                    <a:pt x="38730" y="6074"/>
                  </a:cubicBezTo>
                  <a:close/>
                  <a:moveTo>
                    <a:pt x="150142" y="6074"/>
                  </a:moveTo>
                  <a:cubicBezTo>
                    <a:pt x="150108" y="6074"/>
                    <a:pt x="150040" y="6108"/>
                    <a:pt x="150040" y="6176"/>
                  </a:cubicBezTo>
                  <a:cubicBezTo>
                    <a:pt x="150040" y="6210"/>
                    <a:pt x="150074" y="6245"/>
                    <a:pt x="150142" y="6245"/>
                  </a:cubicBezTo>
                  <a:lnTo>
                    <a:pt x="150244" y="6279"/>
                  </a:lnTo>
                  <a:cubicBezTo>
                    <a:pt x="150279" y="6279"/>
                    <a:pt x="150347" y="6245"/>
                    <a:pt x="150347" y="6176"/>
                  </a:cubicBezTo>
                  <a:cubicBezTo>
                    <a:pt x="150347" y="6142"/>
                    <a:pt x="150313" y="6108"/>
                    <a:pt x="150244" y="6108"/>
                  </a:cubicBezTo>
                  <a:lnTo>
                    <a:pt x="150142" y="6074"/>
                  </a:lnTo>
                  <a:close/>
                  <a:moveTo>
                    <a:pt x="150722" y="6142"/>
                  </a:moveTo>
                  <a:cubicBezTo>
                    <a:pt x="150654" y="6142"/>
                    <a:pt x="150620" y="6176"/>
                    <a:pt x="150620" y="6210"/>
                  </a:cubicBezTo>
                  <a:cubicBezTo>
                    <a:pt x="150620" y="6279"/>
                    <a:pt x="150654" y="6313"/>
                    <a:pt x="150688" y="6313"/>
                  </a:cubicBezTo>
                  <a:lnTo>
                    <a:pt x="150825" y="6313"/>
                  </a:lnTo>
                  <a:cubicBezTo>
                    <a:pt x="150859" y="6313"/>
                    <a:pt x="150893" y="6279"/>
                    <a:pt x="150893" y="6245"/>
                  </a:cubicBezTo>
                  <a:cubicBezTo>
                    <a:pt x="150893" y="6176"/>
                    <a:pt x="150859" y="6142"/>
                    <a:pt x="150825" y="6142"/>
                  </a:cubicBezTo>
                  <a:close/>
                  <a:moveTo>
                    <a:pt x="38150" y="6142"/>
                  </a:moveTo>
                  <a:lnTo>
                    <a:pt x="38048" y="6176"/>
                  </a:lnTo>
                  <a:cubicBezTo>
                    <a:pt x="38014" y="6176"/>
                    <a:pt x="37980" y="6210"/>
                    <a:pt x="37980" y="6279"/>
                  </a:cubicBezTo>
                  <a:cubicBezTo>
                    <a:pt x="37980" y="6313"/>
                    <a:pt x="38014" y="6347"/>
                    <a:pt x="38048" y="6347"/>
                  </a:cubicBezTo>
                  <a:lnTo>
                    <a:pt x="38082" y="6347"/>
                  </a:lnTo>
                  <a:lnTo>
                    <a:pt x="38184" y="6313"/>
                  </a:lnTo>
                  <a:cubicBezTo>
                    <a:pt x="38219" y="6313"/>
                    <a:pt x="38253" y="6279"/>
                    <a:pt x="38253" y="6245"/>
                  </a:cubicBezTo>
                  <a:cubicBezTo>
                    <a:pt x="38253" y="6176"/>
                    <a:pt x="38219" y="6142"/>
                    <a:pt x="38150" y="6142"/>
                  </a:cubicBezTo>
                  <a:close/>
                  <a:moveTo>
                    <a:pt x="151268" y="6176"/>
                  </a:moveTo>
                  <a:cubicBezTo>
                    <a:pt x="151234" y="6176"/>
                    <a:pt x="151200" y="6210"/>
                    <a:pt x="151200" y="6279"/>
                  </a:cubicBezTo>
                  <a:cubicBezTo>
                    <a:pt x="151200" y="6313"/>
                    <a:pt x="151234" y="6347"/>
                    <a:pt x="151268" y="6347"/>
                  </a:cubicBezTo>
                  <a:lnTo>
                    <a:pt x="151370" y="6381"/>
                  </a:lnTo>
                  <a:lnTo>
                    <a:pt x="151405" y="6381"/>
                  </a:lnTo>
                  <a:cubicBezTo>
                    <a:pt x="151439" y="6381"/>
                    <a:pt x="151473" y="6347"/>
                    <a:pt x="151473" y="6279"/>
                  </a:cubicBezTo>
                  <a:cubicBezTo>
                    <a:pt x="151473" y="6245"/>
                    <a:pt x="151439" y="6210"/>
                    <a:pt x="151405" y="6210"/>
                  </a:cubicBezTo>
                  <a:lnTo>
                    <a:pt x="151268" y="6176"/>
                  </a:lnTo>
                  <a:close/>
                  <a:moveTo>
                    <a:pt x="37468" y="6245"/>
                  </a:moveTo>
                  <a:cubicBezTo>
                    <a:pt x="37434" y="6245"/>
                    <a:pt x="37400" y="6313"/>
                    <a:pt x="37400" y="6347"/>
                  </a:cubicBezTo>
                  <a:cubicBezTo>
                    <a:pt x="37400" y="6381"/>
                    <a:pt x="37468" y="6415"/>
                    <a:pt x="37502" y="6415"/>
                  </a:cubicBezTo>
                  <a:lnTo>
                    <a:pt x="37604" y="6415"/>
                  </a:lnTo>
                  <a:cubicBezTo>
                    <a:pt x="37673" y="6415"/>
                    <a:pt x="37707" y="6347"/>
                    <a:pt x="37707" y="6313"/>
                  </a:cubicBezTo>
                  <a:cubicBezTo>
                    <a:pt x="37673" y="6279"/>
                    <a:pt x="37638" y="6245"/>
                    <a:pt x="37604" y="6245"/>
                  </a:cubicBezTo>
                  <a:close/>
                  <a:moveTo>
                    <a:pt x="151848" y="6245"/>
                  </a:moveTo>
                  <a:cubicBezTo>
                    <a:pt x="151814" y="6245"/>
                    <a:pt x="151780" y="6279"/>
                    <a:pt x="151746" y="6313"/>
                  </a:cubicBezTo>
                  <a:cubicBezTo>
                    <a:pt x="151746" y="6347"/>
                    <a:pt x="151780" y="6415"/>
                    <a:pt x="151848" y="6415"/>
                  </a:cubicBezTo>
                  <a:lnTo>
                    <a:pt x="151951" y="6415"/>
                  </a:lnTo>
                  <a:cubicBezTo>
                    <a:pt x="152019" y="6415"/>
                    <a:pt x="152053" y="6381"/>
                    <a:pt x="152053" y="6347"/>
                  </a:cubicBezTo>
                  <a:cubicBezTo>
                    <a:pt x="152053" y="6279"/>
                    <a:pt x="152019" y="6245"/>
                    <a:pt x="151951" y="6245"/>
                  </a:cubicBezTo>
                  <a:close/>
                  <a:moveTo>
                    <a:pt x="152428" y="6279"/>
                  </a:moveTo>
                  <a:cubicBezTo>
                    <a:pt x="152360" y="6279"/>
                    <a:pt x="152326" y="6313"/>
                    <a:pt x="152326" y="6381"/>
                  </a:cubicBezTo>
                  <a:cubicBezTo>
                    <a:pt x="152326" y="6415"/>
                    <a:pt x="152360" y="6449"/>
                    <a:pt x="152394" y="6449"/>
                  </a:cubicBezTo>
                  <a:lnTo>
                    <a:pt x="152531" y="6483"/>
                  </a:lnTo>
                  <a:cubicBezTo>
                    <a:pt x="152565" y="6483"/>
                    <a:pt x="152599" y="6449"/>
                    <a:pt x="152599" y="6381"/>
                  </a:cubicBezTo>
                  <a:cubicBezTo>
                    <a:pt x="152633" y="6347"/>
                    <a:pt x="152599" y="6313"/>
                    <a:pt x="152531" y="6313"/>
                  </a:cubicBezTo>
                  <a:lnTo>
                    <a:pt x="152428" y="6279"/>
                  </a:lnTo>
                  <a:close/>
                  <a:moveTo>
                    <a:pt x="37024" y="6313"/>
                  </a:moveTo>
                  <a:lnTo>
                    <a:pt x="36922" y="6347"/>
                  </a:lnTo>
                  <a:cubicBezTo>
                    <a:pt x="36854" y="6347"/>
                    <a:pt x="36820" y="6381"/>
                    <a:pt x="36854" y="6415"/>
                  </a:cubicBezTo>
                  <a:cubicBezTo>
                    <a:pt x="36854" y="6483"/>
                    <a:pt x="36888" y="6518"/>
                    <a:pt x="36922" y="6518"/>
                  </a:cubicBezTo>
                  <a:lnTo>
                    <a:pt x="37058" y="6483"/>
                  </a:lnTo>
                  <a:cubicBezTo>
                    <a:pt x="37092" y="6483"/>
                    <a:pt x="37127" y="6449"/>
                    <a:pt x="37127" y="6381"/>
                  </a:cubicBezTo>
                  <a:cubicBezTo>
                    <a:pt x="37127" y="6347"/>
                    <a:pt x="37058" y="6313"/>
                    <a:pt x="37024" y="6313"/>
                  </a:cubicBezTo>
                  <a:close/>
                  <a:moveTo>
                    <a:pt x="153008" y="6347"/>
                  </a:moveTo>
                  <a:cubicBezTo>
                    <a:pt x="152940" y="6347"/>
                    <a:pt x="152906" y="6381"/>
                    <a:pt x="152906" y="6415"/>
                  </a:cubicBezTo>
                  <a:cubicBezTo>
                    <a:pt x="152906" y="6449"/>
                    <a:pt x="152940" y="6518"/>
                    <a:pt x="152974" y="6518"/>
                  </a:cubicBezTo>
                  <a:lnTo>
                    <a:pt x="153111" y="6518"/>
                  </a:lnTo>
                  <a:cubicBezTo>
                    <a:pt x="153145" y="6518"/>
                    <a:pt x="153179" y="6483"/>
                    <a:pt x="153179" y="6449"/>
                  </a:cubicBezTo>
                  <a:cubicBezTo>
                    <a:pt x="153179" y="6381"/>
                    <a:pt x="153145" y="6347"/>
                    <a:pt x="153111" y="6347"/>
                  </a:cubicBezTo>
                  <a:close/>
                  <a:moveTo>
                    <a:pt x="36478" y="6381"/>
                  </a:moveTo>
                  <a:lnTo>
                    <a:pt x="36342" y="6415"/>
                  </a:lnTo>
                  <a:cubicBezTo>
                    <a:pt x="36308" y="6415"/>
                    <a:pt x="36274" y="6449"/>
                    <a:pt x="36274" y="6518"/>
                  </a:cubicBezTo>
                  <a:cubicBezTo>
                    <a:pt x="36274" y="6552"/>
                    <a:pt x="36308" y="6586"/>
                    <a:pt x="36376" y="6586"/>
                  </a:cubicBezTo>
                  <a:lnTo>
                    <a:pt x="36478" y="6552"/>
                  </a:lnTo>
                  <a:cubicBezTo>
                    <a:pt x="36547" y="6552"/>
                    <a:pt x="36581" y="6518"/>
                    <a:pt x="36547" y="6483"/>
                  </a:cubicBezTo>
                  <a:cubicBezTo>
                    <a:pt x="36547" y="6415"/>
                    <a:pt x="36512" y="6381"/>
                    <a:pt x="36478" y="6381"/>
                  </a:cubicBezTo>
                  <a:close/>
                  <a:moveTo>
                    <a:pt x="153554" y="6381"/>
                  </a:moveTo>
                  <a:cubicBezTo>
                    <a:pt x="153520" y="6381"/>
                    <a:pt x="153486" y="6415"/>
                    <a:pt x="153486" y="6483"/>
                  </a:cubicBezTo>
                  <a:cubicBezTo>
                    <a:pt x="153452" y="6518"/>
                    <a:pt x="153486" y="6552"/>
                    <a:pt x="153554" y="6552"/>
                  </a:cubicBezTo>
                  <a:lnTo>
                    <a:pt x="153657" y="6586"/>
                  </a:lnTo>
                  <a:cubicBezTo>
                    <a:pt x="153725" y="6586"/>
                    <a:pt x="153759" y="6552"/>
                    <a:pt x="153759" y="6483"/>
                  </a:cubicBezTo>
                  <a:cubicBezTo>
                    <a:pt x="153759" y="6449"/>
                    <a:pt x="153725" y="6415"/>
                    <a:pt x="153691" y="6415"/>
                  </a:cubicBezTo>
                  <a:lnTo>
                    <a:pt x="153554" y="6381"/>
                  </a:lnTo>
                  <a:close/>
                  <a:moveTo>
                    <a:pt x="154134" y="6449"/>
                  </a:moveTo>
                  <a:cubicBezTo>
                    <a:pt x="154100" y="6449"/>
                    <a:pt x="154032" y="6483"/>
                    <a:pt x="154032" y="6518"/>
                  </a:cubicBezTo>
                  <a:cubicBezTo>
                    <a:pt x="154032" y="6552"/>
                    <a:pt x="154066" y="6620"/>
                    <a:pt x="154134" y="6620"/>
                  </a:cubicBezTo>
                  <a:lnTo>
                    <a:pt x="154237" y="6620"/>
                  </a:lnTo>
                  <a:cubicBezTo>
                    <a:pt x="154271" y="6620"/>
                    <a:pt x="154305" y="6586"/>
                    <a:pt x="154339" y="6552"/>
                  </a:cubicBezTo>
                  <a:cubicBezTo>
                    <a:pt x="154339" y="6483"/>
                    <a:pt x="154305" y="6449"/>
                    <a:pt x="154237" y="6449"/>
                  </a:cubicBezTo>
                  <a:close/>
                  <a:moveTo>
                    <a:pt x="35796" y="6483"/>
                  </a:moveTo>
                  <a:cubicBezTo>
                    <a:pt x="35728" y="6483"/>
                    <a:pt x="35693" y="6552"/>
                    <a:pt x="35693" y="6586"/>
                  </a:cubicBezTo>
                  <a:cubicBezTo>
                    <a:pt x="35728" y="6620"/>
                    <a:pt x="35762" y="6654"/>
                    <a:pt x="35796" y="6654"/>
                  </a:cubicBezTo>
                  <a:lnTo>
                    <a:pt x="35932" y="6654"/>
                  </a:lnTo>
                  <a:cubicBezTo>
                    <a:pt x="35966" y="6654"/>
                    <a:pt x="36001" y="6586"/>
                    <a:pt x="36001" y="6552"/>
                  </a:cubicBezTo>
                  <a:cubicBezTo>
                    <a:pt x="36001" y="6518"/>
                    <a:pt x="35932" y="6483"/>
                    <a:pt x="35898" y="6483"/>
                  </a:cubicBezTo>
                  <a:close/>
                  <a:moveTo>
                    <a:pt x="154715" y="6483"/>
                  </a:moveTo>
                  <a:cubicBezTo>
                    <a:pt x="154646" y="6483"/>
                    <a:pt x="154612" y="6518"/>
                    <a:pt x="154612" y="6586"/>
                  </a:cubicBezTo>
                  <a:cubicBezTo>
                    <a:pt x="154612" y="6620"/>
                    <a:pt x="154646" y="6654"/>
                    <a:pt x="154680" y="6654"/>
                  </a:cubicBezTo>
                  <a:lnTo>
                    <a:pt x="154817" y="6688"/>
                  </a:lnTo>
                  <a:cubicBezTo>
                    <a:pt x="154851" y="6688"/>
                    <a:pt x="154885" y="6654"/>
                    <a:pt x="154885" y="6586"/>
                  </a:cubicBezTo>
                  <a:cubicBezTo>
                    <a:pt x="154885" y="6552"/>
                    <a:pt x="154851" y="6518"/>
                    <a:pt x="154817" y="6518"/>
                  </a:cubicBezTo>
                  <a:lnTo>
                    <a:pt x="154715" y="6483"/>
                  </a:lnTo>
                  <a:close/>
                  <a:moveTo>
                    <a:pt x="155261" y="6552"/>
                  </a:moveTo>
                  <a:cubicBezTo>
                    <a:pt x="155226" y="6552"/>
                    <a:pt x="155192" y="6586"/>
                    <a:pt x="155192" y="6620"/>
                  </a:cubicBezTo>
                  <a:cubicBezTo>
                    <a:pt x="155192" y="6654"/>
                    <a:pt x="155226" y="6722"/>
                    <a:pt x="155261" y="6722"/>
                  </a:cubicBezTo>
                  <a:lnTo>
                    <a:pt x="155397" y="6722"/>
                  </a:lnTo>
                  <a:cubicBezTo>
                    <a:pt x="155431" y="6722"/>
                    <a:pt x="155465" y="6688"/>
                    <a:pt x="155465" y="6654"/>
                  </a:cubicBezTo>
                  <a:cubicBezTo>
                    <a:pt x="155465" y="6586"/>
                    <a:pt x="155431" y="6552"/>
                    <a:pt x="155397" y="6552"/>
                  </a:cubicBezTo>
                  <a:close/>
                  <a:moveTo>
                    <a:pt x="35318" y="6552"/>
                  </a:moveTo>
                  <a:lnTo>
                    <a:pt x="35216" y="6586"/>
                  </a:lnTo>
                  <a:cubicBezTo>
                    <a:pt x="35182" y="6586"/>
                    <a:pt x="35147" y="6620"/>
                    <a:pt x="35147" y="6654"/>
                  </a:cubicBezTo>
                  <a:cubicBezTo>
                    <a:pt x="35147" y="6722"/>
                    <a:pt x="35182" y="6756"/>
                    <a:pt x="35216" y="6756"/>
                  </a:cubicBezTo>
                  <a:lnTo>
                    <a:pt x="35250" y="6756"/>
                  </a:lnTo>
                  <a:lnTo>
                    <a:pt x="35352" y="6722"/>
                  </a:lnTo>
                  <a:cubicBezTo>
                    <a:pt x="35386" y="6722"/>
                    <a:pt x="35420" y="6688"/>
                    <a:pt x="35420" y="6620"/>
                  </a:cubicBezTo>
                  <a:cubicBezTo>
                    <a:pt x="35420" y="6586"/>
                    <a:pt x="35386" y="6552"/>
                    <a:pt x="35318" y="6552"/>
                  </a:cubicBezTo>
                  <a:close/>
                  <a:moveTo>
                    <a:pt x="155841" y="6586"/>
                  </a:moveTo>
                  <a:cubicBezTo>
                    <a:pt x="155806" y="6586"/>
                    <a:pt x="155738" y="6620"/>
                    <a:pt x="155738" y="6688"/>
                  </a:cubicBezTo>
                  <a:cubicBezTo>
                    <a:pt x="155738" y="6722"/>
                    <a:pt x="155772" y="6756"/>
                    <a:pt x="155841" y="6756"/>
                  </a:cubicBezTo>
                  <a:lnTo>
                    <a:pt x="155943" y="6791"/>
                  </a:lnTo>
                  <a:cubicBezTo>
                    <a:pt x="156011" y="6791"/>
                    <a:pt x="156045" y="6756"/>
                    <a:pt x="156045" y="6688"/>
                  </a:cubicBezTo>
                  <a:cubicBezTo>
                    <a:pt x="156045" y="6654"/>
                    <a:pt x="156011" y="6620"/>
                    <a:pt x="155943" y="6620"/>
                  </a:cubicBezTo>
                  <a:lnTo>
                    <a:pt x="155841" y="6586"/>
                  </a:lnTo>
                  <a:close/>
                  <a:moveTo>
                    <a:pt x="34772" y="6620"/>
                  </a:moveTo>
                  <a:lnTo>
                    <a:pt x="34636" y="6654"/>
                  </a:lnTo>
                  <a:cubicBezTo>
                    <a:pt x="34602" y="6654"/>
                    <a:pt x="34567" y="6688"/>
                    <a:pt x="34567" y="6756"/>
                  </a:cubicBezTo>
                  <a:cubicBezTo>
                    <a:pt x="34567" y="6791"/>
                    <a:pt x="34602" y="6825"/>
                    <a:pt x="34670" y="6825"/>
                  </a:cubicBezTo>
                  <a:lnTo>
                    <a:pt x="34772" y="6791"/>
                  </a:lnTo>
                  <a:cubicBezTo>
                    <a:pt x="34840" y="6791"/>
                    <a:pt x="34875" y="6756"/>
                    <a:pt x="34875" y="6722"/>
                  </a:cubicBezTo>
                  <a:cubicBezTo>
                    <a:pt x="34840" y="6654"/>
                    <a:pt x="34806" y="6620"/>
                    <a:pt x="34772" y="6620"/>
                  </a:cubicBezTo>
                  <a:close/>
                  <a:moveTo>
                    <a:pt x="156421" y="6654"/>
                  </a:moveTo>
                  <a:cubicBezTo>
                    <a:pt x="156352" y="6654"/>
                    <a:pt x="156318" y="6688"/>
                    <a:pt x="156318" y="6722"/>
                  </a:cubicBezTo>
                  <a:cubicBezTo>
                    <a:pt x="156318" y="6756"/>
                    <a:pt x="156352" y="6825"/>
                    <a:pt x="156387" y="6825"/>
                  </a:cubicBezTo>
                  <a:lnTo>
                    <a:pt x="156523" y="6825"/>
                  </a:lnTo>
                  <a:cubicBezTo>
                    <a:pt x="156557" y="6825"/>
                    <a:pt x="156591" y="6791"/>
                    <a:pt x="156591" y="6756"/>
                  </a:cubicBezTo>
                  <a:cubicBezTo>
                    <a:pt x="156625" y="6688"/>
                    <a:pt x="156591" y="6654"/>
                    <a:pt x="156523" y="6654"/>
                  </a:cubicBezTo>
                  <a:close/>
                  <a:moveTo>
                    <a:pt x="34090" y="6722"/>
                  </a:moveTo>
                  <a:cubicBezTo>
                    <a:pt x="34021" y="6722"/>
                    <a:pt x="33987" y="6791"/>
                    <a:pt x="34021" y="6825"/>
                  </a:cubicBezTo>
                  <a:cubicBezTo>
                    <a:pt x="34021" y="6859"/>
                    <a:pt x="34056" y="6893"/>
                    <a:pt x="34090" y="6893"/>
                  </a:cubicBezTo>
                  <a:lnTo>
                    <a:pt x="34226" y="6893"/>
                  </a:lnTo>
                  <a:cubicBezTo>
                    <a:pt x="34260" y="6893"/>
                    <a:pt x="34294" y="6825"/>
                    <a:pt x="34294" y="6791"/>
                  </a:cubicBezTo>
                  <a:cubicBezTo>
                    <a:pt x="34294" y="6756"/>
                    <a:pt x="34260" y="6722"/>
                    <a:pt x="34192" y="6722"/>
                  </a:cubicBezTo>
                  <a:close/>
                  <a:moveTo>
                    <a:pt x="157001" y="6688"/>
                  </a:moveTo>
                  <a:cubicBezTo>
                    <a:pt x="156933" y="6688"/>
                    <a:pt x="156898" y="6722"/>
                    <a:pt x="156898" y="6791"/>
                  </a:cubicBezTo>
                  <a:cubicBezTo>
                    <a:pt x="156898" y="6825"/>
                    <a:pt x="156933" y="6859"/>
                    <a:pt x="156967" y="6859"/>
                  </a:cubicBezTo>
                  <a:lnTo>
                    <a:pt x="157069" y="6893"/>
                  </a:lnTo>
                  <a:lnTo>
                    <a:pt x="157103" y="6893"/>
                  </a:lnTo>
                  <a:cubicBezTo>
                    <a:pt x="157137" y="6893"/>
                    <a:pt x="157171" y="6859"/>
                    <a:pt x="157171" y="6791"/>
                  </a:cubicBezTo>
                  <a:cubicBezTo>
                    <a:pt x="157171" y="6756"/>
                    <a:pt x="157137" y="6722"/>
                    <a:pt x="157103" y="6722"/>
                  </a:cubicBezTo>
                  <a:lnTo>
                    <a:pt x="157001" y="6688"/>
                  </a:lnTo>
                  <a:close/>
                  <a:moveTo>
                    <a:pt x="157547" y="6756"/>
                  </a:moveTo>
                  <a:cubicBezTo>
                    <a:pt x="157513" y="6756"/>
                    <a:pt x="157479" y="6791"/>
                    <a:pt x="157479" y="6825"/>
                  </a:cubicBezTo>
                  <a:cubicBezTo>
                    <a:pt x="157444" y="6859"/>
                    <a:pt x="157479" y="6927"/>
                    <a:pt x="157547" y="6927"/>
                  </a:cubicBezTo>
                  <a:lnTo>
                    <a:pt x="157649" y="6927"/>
                  </a:lnTo>
                  <a:cubicBezTo>
                    <a:pt x="157717" y="6927"/>
                    <a:pt x="157751" y="6893"/>
                    <a:pt x="157751" y="6859"/>
                  </a:cubicBezTo>
                  <a:cubicBezTo>
                    <a:pt x="157751" y="6791"/>
                    <a:pt x="157717" y="6756"/>
                    <a:pt x="157683" y="6756"/>
                  </a:cubicBezTo>
                  <a:close/>
                  <a:moveTo>
                    <a:pt x="33612" y="6791"/>
                  </a:moveTo>
                  <a:lnTo>
                    <a:pt x="33510" y="6825"/>
                  </a:lnTo>
                  <a:cubicBezTo>
                    <a:pt x="33475" y="6825"/>
                    <a:pt x="33441" y="6859"/>
                    <a:pt x="33441" y="6893"/>
                  </a:cubicBezTo>
                  <a:cubicBezTo>
                    <a:pt x="33441" y="6961"/>
                    <a:pt x="33475" y="6995"/>
                    <a:pt x="33510" y="6995"/>
                  </a:cubicBezTo>
                  <a:lnTo>
                    <a:pt x="33544" y="6995"/>
                  </a:lnTo>
                  <a:lnTo>
                    <a:pt x="33646" y="6961"/>
                  </a:lnTo>
                  <a:cubicBezTo>
                    <a:pt x="33714" y="6961"/>
                    <a:pt x="33714" y="6927"/>
                    <a:pt x="33714" y="6859"/>
                  </a:cubicBezTo>
                  <a:cubicBezTo>
                    <a:pt x="33714" y="6825"/>
                    <a:pt x="33680" y="6791"/>
                    <a:pt x="33612" y="6791"/>
                  </a:cubicBezTo>
                  <a:close/>
                  <a:moveTo>
                    <a:pt x="158127" y="6791"/>
                  </a:moveTo>
                  <a:cubicBezTo>
                    <a:pt x="158093" y="6791"/>
                    <a:pt x="158024" y="6825"/>
                    <a:pt x="158024" y="6893"/>
                  </a:cubicBezTo>
                  <a:cubicBezTo>
                    <a:pt x="158024" y="6927"/>
                    <a:pt x="158059" y="6961"/>
                    <a:pt x="158127" y="6961"/>
                  </a:cubicBezTo>
                  <a:lnTo>
                    <a:pt x="158229" y="6995"/>
                  </a:lnTo>
                  <a:cubicBezTo>
                    <a:pt x="158263" y="6995"/>
                    <a:pt x="158297" y="6961"/>
                    <a:pt x="158332" y="6893"/>
                  </a:cubicBezTo>
                  <a:cubicBezTo>
                    <a:pt x="158332" y="6859"/>
                    <a:pt x="158297" y="6825"/>
                    <a:pt x="158229" y="6825"/>
                  </a:cubicBezTo>
                  <a:lnTo>
                    <a:pt x="158127" y="6791"/>
                  </a:lnTo>
                  <a:close/>
                  <a:moveTo>
                    <a:pt x="158707" y="6859"/>
                  </a:moveTo>
                  <a:cubicBezTo>
                    <a:pt x="158639" y="6859"/>
                    <a:pt x="158605" y="6893"/>
                    <a:pt x="158605" y="6927"/>
                  </a:cubicBezTo>
                  <a:cubicBezTo>
                    <a:pt x="158605" y="6961"/>
                    <a:pt x="158639" y="7029"/>
                    <a:pt x="158673" y="7029"/>
                  </a:cubicBezTo>
                  <a:lnTo>
                    <a:pt x="158809" y="7029"/>
                  </a:lnTo>
                  <a:cubicBezTo>
                    <a:pt x="158843" y="7029"/>
                    <a:pt x="158878" y="6995"/>
                    <a:pt x="158878" y="6961"/>
                  </a:cubicBezTo>
                  <a:cubicBezTo>
                    <a:pt x="158878" y="6893"/>
                    <a:pt x="158843" y="6859"/>
                    <a:pt x="158809" y="6859"/>
                  </a:cubicBezTo>
                  <a:close/>
                  <a:moveTo>
                    <a:pt x="33093" y="6880"/>
                  </a:moveTo>
                  <a:cubicBezTo>
                    <a:pt x="33084" y="6880"/>
                    <a:pt x="33075" y="6884"/>
                    <a:pt x="33066" y="6893"/>
                  </a:cubicBezTo>
                  <a:lnTo>
                    <a:pt x="32929" y="6893"/>
                  </a:lnTo>
                  <a:cubicBezTo>
                    <a:pt x="32895" y="6893"/>
                    <a:pt x="32861" y="6927"/>
                    <a:pt x="32861" y="6995"/>
                  </a:cubicBezTo>
                  <a:cubicBezTo>
                    <a:pt x="32895" y="7029"/>
                    <a:pt x="32929" y="7064"/>
                    <a:pt x="32964" y="7064"/>
                  </a:cubicBezTo>
                  <a:lnTo>
                    <a:pt x="33100" y="7064"/>
                  </a:lnTo>
                  <a:cubicBezTo>
                    <a:pt x="33134" y="7029"/>
                    <a:pt x="33168" y="6995"/>
                    <a:pt x="33168" y="6961"/>
                  </a:cubicBezTo>
                  <a:cubicBezTo>
                    <a:pt x="33143" y="6911"/>
                    <a:pt x="33118" y="6880"/>
                    <a:pt x="33093" y="6880"/>
                  </a:cubicBezTo>
                  <a:close/>
                  <a:moveTo>
                    <a:pt x="159253" y="6893"/>
                  </a:moveTo>
                  <a:cubicBezTo>
                    <a:pt x="159219" y="6893"/>
                    <a:pt x="159185" y="6927"/>
                    <a:pt x="159185" y="6995"/>
                  </a:cubicBezTo>
                  <a:cubicBezTo>
                    <a:pt x="159185" y="7029"/>
                    <a:pt x="159219" y="7064"/>
                    <a:pt x="159253" y="7064"/>
                  </a:cubicBezTo>
                  <a:lnTo>
                    <a:pt x="159355" y="7098"/>
                  </a:lnTo>
                  <a:cubicBezTo>
                    <a:pt x="159424" y="7098"/>
                    <a:pt x="159458" y="7064"/>
                    <a:pt x="159458" y="6995"/>
                  </a:cubicBezTo>
                  <a:cubicBezTo>
                    <a:pt x="159458" y="6961"/>
                    <a:pt x="159424" y="6927"/>
                    <a:pt x="159389" y="6927"/>
                  </a:cubicBezTo>
                  <a:lnTo>
                    <a:pt x="159253" y="6893"/>
                  </a:lnTo>
                  <a:close/>
                  <a:moveTo>
                    <a:pt x="32384" y="6961"/>
                  </a:moveTo>
                  <a:cubicBezTo>
                    <a:pt x="32349" y="6995"/>
                    <a:pt x="32315" y="7029"/>
                    <a:pt x="32315" y="7064"/>
                  </a:cubicBezTo>
                  <a:cubicBezTo>
                    <a:pt x="32315" y="7098"/>
                    <a:pt x="32349" y="7132"/>
                    <a:pt x="32384" y="7132"/>
                  </a:cubicBezTo>
                  <a:lnTo>
                    <a:pt x="32520" y="7132"/>
                  </a:lnTo>
                  <a:cubicBezTo>
                    <a:pt x="32554" y="7132"/>
                    <a:pt x="32588" y="7064"/>
                    <a:pt x="32588" y="7029"/>
                  </a:cubicBezTo>
                  <a:cubicBezTo>
                    <a:pt x="32588" y="6995"/>
                    <a:pt x="32554" y="6961"/>
                    <a:pt x="32486" y="6961"/>
                  </a:cubicBezTo>
                  <a:close/>
                  <a:moveTo>
                    <a:pt x="159833" y="6961"/>
                  </a:moveTo>
                  <a:cubicBezTo>
                    <a:pt x="159799" y="6961"/>
                    <a:pt x="159731" y="6995"/>
                    <a:pt x="159731" y="7029"/>
                  </a:cubicBezTo>
                  <a:cubicBezTo>
                    <a:pt x="159731" y="7064"/>
                    <a:pt x="159765" y="7132"/>
                    <a:pt x="159833" y="7132"/>
                  </a:cubicBezTo>
                  <a:lnTo>
                    <a:pt x="159935" y="7132"/>
                  </a:lnTo>
                  <a:cubicBezTo>
                    <a:pt x="159969" y="7132"/>
                    <a:pt x="160038" y="7098"/>
                    <a:pt x="160038" y="7064"/>
                  </a:cubicBezTo>
                  <a:cubicBezTo>
                    <a:pt x="160038" y="6995"/>
                    <a:pt x="160004" y="6961"/>
                    <a:pt x="159935" y="6961"/>
                  </a:cubicBezTo>
                  <a:close/>
                  <a:moveTo>
                    <a:pt x="160413" y="6995"/>
                  </a:moveTo>
                  <a:cubicBezTo>
                    <a:pt x="160345" y="6995"/>
                    <a:pt x="160311" y="7029"/>
                    <a:pt x="160311" y="7064"/>
                  </a:cubicBezTo>
                  <a:cubicBezTo>
                    <a:pt x="160311" y="7132"/>
                    <a:pt x="160345" y="7166"/>
                    <a:pt x="160379" y="7166"/>
                  </a:cubicBezTo>
                  <a:lnTo>
                    <a:pt x="160515" y="7200"/>
                  </a:lnTo>
                  <a:cubicBezTo>
                    <a:pt x="160550" y="7200"/>
                    <a:pt x="160584" y="7166"/>
                    <a:pt x="160584" y="7098"/>
                  </a:cubicBezTo>
                  <a:cubicBezTo>
                    <a:pt x="160618" y="7064"/>
                    <a:pt x="160584" y="7029"/>
                    <a:pt x="160515" y="7029"/>
                  </a:cubicBezTo>
                  <a:lnTo>
                    <a:pt x="160413" y="6995"/>
                  </a:lnTo>
                  <a:close/>
                  <a:moveTo>
                    <a:pt x="31940" y="7029"/>
                  </a:moveTo>
                  <a:lnTo>
                    <a:pt x="31803" y="7064"/>
                  </a:lnTo>
                  <a:cubicBezTo>
                    <a:pt x="31769" y="7064"/>
                    <a:pt x="31735" y="7098"/>
                    <a:pt x="31735" y="7166"/>
                  </a:cubicBezTo>
                  <a:cubicBezTo>
                    <a:pt x="31735" y="7200"/>
                    <a:pt x="31769" y="7234"/>
                    <a:pt x="31838" y="7234"/>
                  </a:cubicBezTo>
                  <a:lnTo>
                    <a:pt x="31940" y="7200"/>
                  </a:lnTo>
                  <a:cubicBezTo>
                    <a:pt x="32008" y="7200"/>
                    <a:pt x="32042" y="7166"/>
                    <a:pt x="32008" y="7098"/>
                  </a:cubicBezTo>
                  <a:cubicBezTo>
                    <a:pt x="32008" y="7064"/>
                    <a:pt x="31974" y="7029"/>
                    <a:pt x="31940" y="7029"/>
                  </a:cubicBezTo>
                  <a:close/>
                  <a:moveTo>
                    <a:pt x="160958" y="7054"/>
                  </a:moveTo>
                  <a:cubicBezTo>
                    <a:pt x="160913" y="7054"/>
                    <a:pt x="160891" y="7104"/>
                    <a:pt x="160891" y="7132"/>
                  </a:cubicBezTo>
                  <a:cubicBezTo>
                    <a:pt x="160891" y="7166"/>
                    <a:pt x="160925" y="7234"/>
                    <a:pt x="160959" y="7234"/>
                  </a:cubicBezTo>
                  <a:lnTo>
                    <a:pt x="161096" y="7234"/>
                  </a:lnTo>
                  <a:cubicBezTo>
                    <a:pt x="161130" y="7234"/>
                    <a:pt x="161164" y="7200"/>
                    <a:pt x="161164" y="7166"/>
                  </a:cubicBezTo>
                  <a:cubicBezTo>
                    <a:pt x="161164" y="7098"/>
                    <a:pt x="161130" y="7064"/>
                    <a:pt x="161096" y="7064"/>
                  </a:cubicBezTo>
                  <a:lnTo>
                    <a:pt x="160993" y="7064"/>
                  </a:lnTo>
                  <a:cubicBezTo>
                    <a:pt x="160980" y="7057"/>
                    <a:pt x="160968" y="7054"/>
                    <a:pt x="160958" y="7054"/>
                  </a:cubicBezTo>
                  <a:close/>
                  <a:moveTo>
                    <a:pt x="31393" y="7118"/>
                  </a:moveTo>
                  <a:cubicBezTo>
                    <a:pt x="31381" y="7118"/>
                    <a:pt x="31369" y="7123"/>
                    <a:pt x="31360" y="7132"/>
                  </a:cubicBezTo>
                  <a:lnTo>
                    <a:pt x="31257" y="7132"/>
                  </a:lnTo>
                  <a:cubicBezTo>
                    <a:pt x="31189" y="7132"/>
                    <a:pt x="31155" y="7166"/>
                    <a:pt x="31189" y="7234"/>
                  </a:cubicBezTo>
                  <a:cubicBezTo>
                    <a:pt x="31189" y="7268"/>
                    <a:pt x="31223" y="7302"/>
                    <a:pt x="31257" y="7302"/>
                  </a:cubicBezTo>
                  <a:lnTo>
                    <a:pt x="31394" y="7302"/>
                  </a:lnTo>
                  <a:cubicBezTo>
                    <a:pt x="31428" y="7268"/>
                    <a:pt x="31462" y="7234"/>
                    <a:pt x="31462" y="7200"/>
                  </a:cubicBezTo>
                  <a:cubicBezTo>
                    <a:pt x="31462" y="7150"/>
                    <a:pt x="31426" y="7118"/>
                    <a:pt x="31393" y="7118"/>
                  </a:cubicBezTo>
                  <a:close/>
                  <a:moveTo>
                    <a:pt x="161539" y="7098"/>
                  </a:moveTo>
                  <a:cubicBezTo>
                    <a:pt x="161505" y="7098"/>
                    <a:pt x="161471" y="7132"/>
                    <a:pt x="161437" y="7166"/>
                  </a:cubicBezTo>
                  <a:cubicBezTo>
                    <a:pt x="161437" y="7234"/>
                    <a:pt x="161471" y="7268"/>
                    <a:pt x="161539" y="7268"/>
                  </a:cubicBezTo>
                  <a:lnTo>
                    <a:pt x="161642" y="7302"/>
                  </a:lnTo>
                  <a:cubicBezTo>
                    <a:pt x="161710" y="7302"/>
                    <a:pt x="161744" y="7268"/>
                    <a:pt x="161744" y="7200"/>
                  </a:cubicBezTo>
                  <a:cubicBezTo>
                    <a:pt x="161744" y="7166"/>
                    <a:pt x="161710" y="7132"/>
                    <a:pt x="161676" y="7132"/>
                  </a:cubicBezTo>
                  <a:lnTo>
                    <a:pt x="161539" y="7098"/>
                  </a:lnTo>
                  <a:close/>
                  <a:moveTo>
                    <a:pt x="162119" y="7166"/>
                  </a:moveTo>
                  <a:cubicBezTo>
                    <a:pt x="162085" y="7166"/>
                    <a:pt x="162017" y="7200"/>
                    <a:pt x="162017" y="7234"/>
                  </a:cubicBezTo>
                  <a:cubicBezTo>
                    <a:pt x="162017" y="7268"/>
                    <a:pt x="162051" y="7337"/>
                    <a:pt x="162085" y="7337"/>
                  </a:cubicBezTo>
                  <a:lnTo>
                    <a:pt x="162222" y="7337"/>
                  </a:lnTo>
                  <a:cubicBezTo>
                    <a:pt x="162256" y="7337"/>
                    <a:pt x="162290" y="7302"/>
                    <a:pt x="162324" y="7268"/>
                  </a:cubicBezTo>
                  <a:cubicBezTo>
                    <a:pt x="162324" y="7200"/>
                    <a:pt x="162290" y="7166"/>
                    <a:pt x="162222" y="7166"/>
                  </a:cubicBezTo>
                  <a:close/>
                  <a:moveTo>
                    <a:pt x="30677" y="7200"/>
                  </a:moveTo>
                  <a:cubicBezTo>
                    <a:pt x="30643" y="7234"/>
                    <a:pt x="30609" y="7268"/>
                    <a:pt x="30609" y="7302"/>
                  </a:cubicBezTo>
                  <a:cubicBezTo>
                    <a:pt x="30609" y="7337"/>
                    <a:pt x="30643" y="7371"/>
                    <a:pt x="30677" y="7371"/>
                  </a:cubicBezTo>
                  <a:lnTo>
                    <a:pt x="30814" y="7371"/>
                  </a:lnTo>
                  <a:cubicBezTo>
                    <a:pt x="30848" y="7371"/>
                    <a:pt x="30882" y="7302"/>
                    <a:pt x="30882" y="7268"/>
                  </a:cubicBezTo>
                  <a:cubicBezTo>
                    <a:pt x="30882" y="7234"/>
                    <a:pt x="30848" y="7200"/>
                    <a:pt x="30780" y="7200"/>
                  </a:cubicBezTo>
                  <a:close/>
                  <a:moveTo>
                    <a:pt x="162699" y="7200"/>
                  </a:moveTo>
                  <a:cubicBezTo>
                    <a:pt x="162631" y="7200"/>
                    <a:pt x="162597" y="7234"/>
                    <a:pt x="162597" y="7268"/>
                  </a:cubicBezTo>
                  <a:cubicBezTo>
                    <a:pt x="162597" y="7337"/>
                    <a:pt x="162631" y="7371"/>
                    <a:pt x="162665" y="7371"/>
                  </a:cubicBezTo>
                  <a:lnTo>
                    <a:pt x="162802" y="7371"/>
                  </a:lnTo>
                  <a:cubicBezTo>
                    <a:pt x="162802" y="7405"/>
                    <a:pt x="162802" y="7405"/>
                    <a:pt x="162802" y="7405"/>
                  </a:cubicBezTo>
                  <a:cubicBezTo>
                    <a:pt x="162836" y="7405"/>
                    <a:pt x="162870" y="7371"/>
                    <a:pt x="162870" y="7302"/>
                  </a:cubicBezTo>
                  <a:cubicBezTo>
                    <a:pt x="162870" y="7268"/>
                    <a:pt x="162836" y="7234"/>
                    <a:pt x="162802" y="7200"/>
                  </a:cubicBezTo>
                  <a:close/>
                  <a:moveTo>
                    <a:pt x="163226" y="7259"/>
                  </a:moveTo>
                  <a:cubicBezTo>
                    <a:pt x="163199" y="7259"/>
                    <a:pt x="163177" y="7309"/>
                    <a:pt x="163177" y="7337"/>
                  </a:cubicBezTo>
                  <a:cubicBezTo>
                    <a:pt x="163143" y="7371"/>
                    <a:pt x="163177" y="7439"/>
                    <a:pt x="163245" y="7439"/>
                  </a:cubicBezTo>
                  <a:lnTo>
                    <a:pt x="163348" y="7439"/>
                  </a:lnTo>
                  <a:cubicBezTo>
                    <a:pt x="163416" y="7439"/>
                    <a:pt x="163450" y="7405"/>
                    <a:pt x="163450" y="7371"/>
                  </a:cubicBezTo>
                  <a:cubicBezTo>
                    <a:pt x="163450" y="7302"/>
                    <a:pt x="163416" y="7268"/>
                    <a:pt x="163382" y="7268"/>
                  </a:cubicBezTo>
                  <a:lnTo>
                    <a:pt x="163245" y="7268"/>
                  </a:lnTo>
                  <a:cubicBezTo>
                    <a:pt x="163239" y="7262"/>
                    <a:pt x="163232" y="7259"/>
                    <a:pt x="163226" y="7259"/>
                  </a:cubicBezTo>
                  <a:close/>
                  <a:moveTo>
                    <a:pt x="30234" y="7268"/>
                  </a:moveTo>
                  <a:lnTo>
                    <a:pt x="30097" y="7302"/>
                  </a:lnTo>
                  <a:cubicBezTo>
                    <a:pt x="30063" y="7302"/>
                    <a:pt x="30029" y="7337"/>
                    <a:pt x="30029" y="7405"/>
                  </a:cubicBezTo>
                  <a:cubicBezTo>
                    <a:pt x="30029" y="7439"/>
                    <a:pt x="30097" y="7473"/>
                    <a:pt x="30131" y="7473"/>
                  </a:cubicBezTo>
                  <a:lnTo>
                    <a:pt x="30234" y="7439"/>
                  </a:lnTo>
                  <a:cubicBezTo>
                    <a:pt x="30302" y="7439"/>
                    <a:pt x="30336" y="7405"/>
                    <a:pt x="30336" y="7337"/>
                  </a:cubicBezTo>
                  <a:cubicBezTo>
                    <a:pt x="30302" y="7302"/>
                    <a:pt x="30268" y="7268"/>
                    <a:pt x="30234" y="7268"/>
                  </a:cubicBezTo>
                  <a:close/>
                  <a:moveTo>
                    <a:pt x="163825" y="7302"/>
                  </a:moveTo>
                  <a:cubicBezTo>
                    <a:pt x="163791" y="7302"/>
                    <a:pt x="163723" y="7337"/>
                    <a:pt x="163723" y="7371"/>
                  </a:cubicBezTo>
                  <a:cubicBezTo>
                    <a:pt x="163723" y="7439"/>
                    <a:pt x="163757" y="7473"/>
                    <a:pt x="163825" y="7473"/>
                  </a:cubicBezTo>
                  <a:lnTo>
                    <a:pt x="163928" y="7473"/>
                  </a:lnTo>
                  <a:cubicBezTo>
                    <a:pt x="163962" y="7473"/>
                    <a:pt x="164030" y="7473"/>
                    <a:pt x="164030" y="7405"/>
                  </a:cubicBezTo>
                  <a:cubicBezTo>
                    <a:pt x="164030" y="7371"/>
                    <a:pt x="163996" y="7337"/>
                    <a:pt x="163928" y="7302"/>
                  </a:cubicBezTo>
                  <a:close/>
                  <a:moveTo>
                    <a:pt x="29701" y="7357"/>
                  </a:moveTo>
                  <a:cubicBezTo>
                    <a:pt x="29688" y="7357"/>
                    <a:pt x="29672" y="7361"/>
                    <a:pt x="29654" y="7371"/>
                  </a:cubicBezTo>
                  <a:lnTo>
                    <a:pt x="29551" y="7371"/>
                  </a:lnTo>
                  <a:cubicBezTo>
                    <a:pt x="29483" y="7371"/>
                    <a:pt x="29449" y="7439"/>
                    <a:pt x="29483" y="7473"/>
                  </a:cubicBezTo>
                  <a:cubicBezTo>
                    <a:pt x="29483" y="7507"/>
                    <a:pt x="29517" y="7541"/>
                    <a:pt x="29551" y="7541"/>
                  </a:cubicBezTo>
                  <a:lnTo>
                    <a:pt x="29688" y="7541"/>
                  </a:lnTo>
                  <a:cubicBezTo>
                    <a:pt x="29722" y="7507"/>
                    <a:pt x="29756" y="7473"/>
                    <a:pt x="29756" y="7439"/>
                  </a:cubicBezTo>
                  <a:cubicBezTo>
                    <a:pt x="29756" y="7389"/>
                    <a:pt x="29738" y="7357"/>
                    <a:pt x="29701" y="7357"/>
                  </a:cubicBezTo>
                  <a:close/>
                  <a:moveTo>
                    <a:pt x="164405" y="7371"/>
                  </a:moveTo>
                  <a:cubicBezTo>
                    <a:pt x="164337" y="7371"/>
                    <a:pt x="164303" y="7405"/>
                    <a:pt x="164303" y="7439"/>
                  </a:cubicBezTo>
                  <a:cubicBezTo>
                    <a:pt x="164303" y="7473"/>
                    <a:pt x="164337" y="7541"/>
                    <a:pt x="164371" y="7541"/>
                  </a:cubicBezTo>
                  <a:lnTo>
                    <a:pt x="164508" y="7541"/>
                  </a:lnTo>
                  <a:cubicBezTo>
                    <a:pt x="164542" y="7541"/>
                    <a:pt x="164576" y="7507"/>
                    <a:pt x="164576" y="7473"/>
                  </a:cubicBezTo>
                  <a:cubicBezTo>
                    <a:pt x="164576" y="7405"/>
                    <a:pt x="164542" y="7371"/>
                    <a:pt x="164508" y="7371"/>
                  </a:cubicBezTo>
                  <a:close/>
                  <a:moveTo>
                    <a:pt x="164951" y="7405"/>
                  </a:moveTo>
                  <a:cubicBezTo>
                    <a:pt x="164917" y="7405"/>
                    <a:pt x="164883" y="7439"/>
                    <a:pt x="164883" y="7473"/>
                  </a:cubicBezTo>
                  <a:cubicBezTo>
                    <a:pt x="164883" y="7541"/>
                    <a:pt x="164917" y="7575"/>
                    <a:pt x="164951" y="7575"/>
                  </a:cubicBezTo>
                  <a:lnTo>
                    <a:pt x="165088" y="7575"/>
                  </a:lnTo>
                  <a:cubicBezTo>
                    <a:pt x="165122" y="7575"/>
                    <a:pt x="165156" y="7541"/>
                    <a:pt x="165156" y="7507"/>
                  </a:cubicBezTo>
                  <a:cubicBezTo>
                    <a:pt x="165156" y="7473"/>
                    <a:pt x="165122" y="7439"/>
                    <a:pt x="165088" y="7405"/>
                  </a:cubicBezTo>
                  <a:close/>
                  <a:moveTo>
                    <a:pt x="28971" y="7439"/>
                  </a:moveTo>
                  <a:cubicBezTo>
                    <a:pt x="28937" y="7473"/>
                    <a:pt x="28903" y="7507"/>
                    <a:pt x="28903" y="7541"/>
                  </a:cubicBezTo>
                  <a:cubicBezTo>
                    <a:pt x="28903" y="7609"/>
                    <a:pt x="28937" y="7609"/>
                    <a:pt x="29005" y="7609"/>
                  </a:cubicBezTo>
                  <a:lnTo>
                    <a:pt x="29108" y="7609"/>
                  </a:lnTo>
                  <a:cubicBezTo>
                    <a:pt x="29176" y="7609"/>
                    <a:pt x="29210" y="7541"/>
                    <a:pt x="29176" y="7507"/>
                  </a:cubicBezTo>
                  <a:cubicBezTo>
                    <a:pt x="29176" y="7473"/>
                    <a:pt x="29142" y="7439"/>
                    <a:pt x="29108" y="7439"/>
                  </a:cubicBezTo>
                  <a:close/>
                  <a:moveTo>
                    <a:pt x="165532" y="7473"/>
                  </a:moveTo>
                  <a:cubicBezTo>
                    <a:pt x="165497" y="7473"/>
                    <a:pt x="165463" y="7507"/>
                    <a:pt x="165429" y="7541"/>
                  </a:cubicBezTo>
                  <a:cubicBezTo>
                    <a:pt x="165429" y="7575"/>
                    <a:pt x="165463" y="7644"/>
                    <a:pt x="165532" y="7644"/>
                  </a:cubicBezTo>
                  <a:lnTo>
                    <a:pt x="165634" y="7644"/>
                  </a:lnTo>
                  <a:cubicBezTo>
                    <a:pt x="165702" y="7644"/>
                    <a:pt x="165736" y="7609"/>
                    <a:pt x="165736" y="7575"/>
                  </a:cubicBezTo>
                  <a:cubicBezTo>
                    <a:pt x="165736" y="7507"/>
                    <a:pt x="165702" y="7473"/>
                    <a:pt x="165668" y="7473"/>
                  </a:cubicBezTo>
                  <a:close/>
                  <a:moveTo>
                    <a:pt x="166112" y="7507"/>
                  </a:moveTo>
                  <a:cubicBezTo>
                    <a:pt x="166078" y="7507"/>
                    <a:pt x="166009" y="7541"/>
                    <a:pt x="166009" y="7575"/>
                  </a:cubicBezTo>
                  <a:cubicBezTo>
                    <a:pt x="166009" y="7644"/>
                    <a:pt x="166043" y="7678"/>
                    <a:pt x="166078" y="7678"/>
                  </a:cubicBezTo>
                  <a:lnTo>
                    <a:pt x="166214" y="7678"/>
                  </a:lnTo>
                  <a:cubicBezTo>
                    <a:pt x="166248" y="7678"/>
                    <a:pt x="166282" y="7644"/>
                    <a:pt x="166316" y="7609"/>
                  </a:cubicBezTo>
                  <a:cubicBezTo>
                    <a:pt x="166316" y="7575"/>
                    <a:pt x="166282" y="7541"/>
                    <a:pt x="166214" y="7507"/>
                  </a:cubicBezTo>
                  <a:close/>
                  <a:moveTo>
                    <a:pt x="28528" y="7507"/>
                  </a:moveTo>
                  <a:lnTo>
                    <a:pt x="28425" y="7541"/>
                  </a:lnTo>
                  <a:cubicBezTo>
                    <a:pt x="28357" y="7541"/>
                    <a:pt x="28323" y="7575"/>
                    <a:pt x="28323" y="7644"/>
                  </a:cubicBezTo>
                  <a:cubicBezTo>
                    <a:pt x="28357" y="7678"/>
                    <a:pt x="28391" y="7712"/>
                    <a:pt x="28425" y="7712"/>
                  </a:cubicBezTo>
                  <a:lnTo>
                    <a:pt x="28562" y="7678"/>
                  </a:lnTo>
                  <a:cubicBezTo>
                    <a:pt x="28596" y="7678"/>
                    <a:pt x="28630" y="7644"/>
                    <a:pt x="28630" y="7575"/>
                  </a:cubicBezTo>
                  <a:cubicBezTo>
                    <a:pt x="28630" y="7541"/>
                    <a:pt x="28562" y="7507"/>
                    <a:pt x="28528" y="7507"/>
                  </a:cubicBezTo>
                  <a:close/>
                  <a:moveTo>
                    <a:pt x="166656" y="7566"/>
                  </a:moveTo>
                  <a:cubicBezTo>
                    <a:pt x="166612" y="7566"/>
                    <a:pt x="166589" y="7616"/>
                    <a:pt x="166589" y="7644"/>
                  </a:cubicBezTo>
                  <a:cubicBezTo>
                    <a:pt x="166589" y="7678"/>
                    <a:pt x="166623" y="7746"/>
                    <a:pt x="166658" y="7746"/>
                  </a:cubicBezTo>
                  <a:lnTo>
                    <a:pt x="166794" y="7746"/>
                  </a:lnTo>
                  <a:cubicBezTo>
                    <a:pt x="166828" y="7746"/>
                    <a:pt x="166862" y="7712"/>
                    <a:pt x="166862" y="7678"/>
                  </a:cubicBezTo>
                  <a:cubicBezTo>
                    <a:pt x="166862" y="7609"/>
                    <a:pt x="166828" y="7575"/>
                    <a:pt x="166794" y="7575"/>
                  </a:cubicBezTo>
                  <a:lnTo>
                    <a:pt x="166692" y="7575"/>
                  </a:lnTo>
                  <a:cubicBezTo>
                    <a:pt x="166679" y="7569"/>
                    <a:pt x="166667" y="7566"/>
                    <a:pt x="166656" y="7566"/>
                  </a:cubicBezTo>
                  <a:close/>
                  <a:moveTo>
                    <a:pt x="27995" y="7596"/>
                  </a:moveTo>
                  <a:cubicBezTo>
                    <a:pt x="27982" y="7596"/>
                    <a:pt x="27966" y="7600"/>
                    <a:pt x="27948" y="7609"/>
                  </a:cubicBezTo>
                  <a:lnTo>
                    <a:pt x="27845" y="7609"/>
                  </a:lnTo>
                  <a:cubicBezTo>
                    <a:pt x="27811" y="7609"/>
                    <a:pt x="27777" y="7678"/>
                    <a:pt x="27777" y="7712"/>
                  </a:cubicBezTo>
                  <a:cubicBezTo>
                    <a:pt x="27777" y="7746"/>
                    <a:pt x="27811" y="7780"/>
                    <a:pt x="27845" y="7780"/>
                  </a:cubicBezTo>
                  <a:lnTo>
                    <a:pt x="27982" y="7780"/>
                  </a:lnTo>
                  <a:cubicBezTo>
                    <a:pt x="28016" y="7746"/>
                    <a:pt x="28050" y="7712"/>
                    <a:pt x="28050" y="7678"/>
                  </a:cubicBezTo>
                  <a:cubicBezTo>
                    <a:pt x="28050" y="7628"/>
                    <a:pt x="28032" y="7596"/>
                    <a:pt x="27995" y="7596"/>
                  </a:cubicBezTo>
                  <a:close/>
                  <a:moveTo>
                    <a:pt x="167238" y="7609"/>
                  </a:moveTo>
                  <a:cubicBezTo>
                    <a:pt x="167204" y="7609"/>
                    <a:pt x="167169" y="7644"/>
                    <a:pt x="167169" y="7678"/>
                  </a:cubicBezTo>
                  <a:cubicBezTo>
                    <a:pt x="167135" y="7746"/>
                    <a:pt x="167169" y="7780"/>
                    <a:pt x="167238" y="7780"/>
                  </a:cubicBezTo>
                  <a:lnTo>
                    <a:pt x="167340" y="7780"/>
                  </a:lnTo>
                  <a:cubicBezTo>
                    <a:pt x="167408" y="7780"/>
                    <a:pt x="167442" y="7746"/>
                    <a:pt x="167442" y="7712"/>
                  </a:cubicBezTo>
                  <a:cubicBezTo>
                    <a:pt x="167442" y="7678"/>
                    <a:pt x="167408" y="7644"/>
                    <a:pt x="167374" y="7609"/>
                  </a:cubicBezTo>
                  <a:close/>
                  <a:moveTo>
                    <a:pt x="27265" y="7678"/>
                  </a:moveTo>
                  <a:cubicBezTo>
                    <a:pt x="27231" y="7712"/>
                    <a:pt x="27197" y="7746"/>
                    <a:pt x="27197" y="7780"/>
                  </a:cubicBezTo>
                  <a:cubicBezTo>
                    <a:pt x="27197" y="7848"/>
                    <a:pt x="27231" y="7848"/>
                    <a:pt x="27299" y="7848"/>
                  </a:cubicBezTo>
                  <a:lnTo>
                    <a:pt x="27402" y="7848"/>
                  </a:lnTo>
                  <a:cubicBezTo>
                    <a:pt x="27470" y="7848"/>
                    <a:pt x="27504" y="7780"/>
                    <a:pt x="27504" y="7746"/>
                  </a:cubicBezTo>
                  <a:cubicBezTo>
                    <a:pt x="27470" y="7712"/>
                    <a:pt x="27436" y="7678"/>
                    <a:pt x="27402" y="7678"/>
                  </a:cubicBezTo>
                  <a:close/>
                  <a:moveTo>
                    <a:pt x="167818" y="7678"/>
                  </a:moveTo>
                  <a:cubicBezTo>
                    <a:pt x="167784" y="7678"/>
                    <a:pt x="167715" y="7712"/>
                    <a:pt x="167715" y="7746"/>
                  </a:cubicBezTo>
                  <a:cubicBezTo>
                    <a:pt x="167715" y="7780"/>
                    <a:pt x="167750" y="7848"/>
                    <a:pt x="167818" y="7848"/>
                  </a:cubicBezTo>
                  <a:lnTo>
                    <a:pt x="167920" y="7848"/>
                  </a:lnTo>
                  <a:cubicBezTo>
                    <a:pt x="167954" y="7848"/>
                    <a:pt x="168023" y="7814"/>
                    <a:pt x="168023" y="7780"/>
                  </a:cubicBezTo>
                  <a:cubicBezTo>
                    <a:pt x="168023" y="7712"/>
                    <a:pt x="167988" y="7678"/>
                    <a:pt x="167920" y="7678"/>
                  </a:cubicBezTo>
                  <a:close/>
                  <a:moveTo>
                    <a:pt x="168398" y="7712"/>
                  </a:moveTo>
                  <a:cubicBezTo>
                    <a:pt x="168330" y="7712"/>
                    <a:pt x="168296" y="7746"/>
                    <a:pt x="168296" y="7780"/>
                  </a:cubicBezTo>
                  <a:cubicBezTo>
                    <a:pt x="168296" y="7848"/>
                    <a:pt x="168330" y="7882"/>
                    <a:pt x="168364" y="7882"/>
                  </a:cubicBezTo>
                  <a:lnTo>
                    <a:pt x="168500" y="7882"/>
                  </a:lnTo>
                  <a:cubicBezTo>
                    <a:pt x="168534" y="7882"/>
                    <a:pt x="168568" y="7848"/>
                    <a:pt x="168568" y="7814"/>
                  </a:cubicBezTo>
                  <a:cubicBezTo>
                    <a:pt x="168568" y="7780"/>
                    <a:pt x="168534" y="7746"/>
                    <a:pt x="168500" y="7712"/>
                  </a:cubicBezTo>
                  <a:close/>
                  <a:moveTo>
                    <a:pt x="26821" y="7746"/>
                  </a:moveTo>
                  <a:lnTo>
                    <a:pt x="26719" y="7780"/>
                  </a:lnTo>
                  <a:cubicBezTo>
                    <a:pt x="26651" y="7780"/>
                    <a:pt x="26617" y="7814"/>
                    <a:pt x="26651" y="7882"/>
                  </a:cubicBezTo>
                  <a:cubicBezTo>
                    <a:pt x="26651" y="7917"/>
                    <a:pt x="26685" y="7951"/>
                    <a:pt x="26719" y="7951"/>
                  </a:cubicBezTo>
                  <a:lnTo>
                    <a:pt x="26856" y="7917"/>
                  </a:lnTo>
                  <a:cubicBezTo>
                    <a:pt x="26890" y="7917"/>
                    <a:pt x="26924" y="7882"/>
                    <a:pt x="26924" y="7814"/>
                  </a:cubicBezTo>
                  <a:cubicBezTo>
                    <a:pt x="26924" y="7780"/>
                    <a:pt x="26890" y="7746"/>
                    <a:pt x="26821" y="7746"/>
                  </a:cubicBezTo>
                  <a:close/>
                  <a:moveTo>
                    <a:pt x="168944" y="7780"/>
                  </a:moveTo>
                  <a:cubicBezTo>
                    <a:pt x="168910" y="7780"/>
                    <a:pt x="168876" y="7780"/>
                    <a:pt x="168876" y="7848"/>
                  </a:cubicBezTo>
                  <a:cubicBezTo>
                    <a:pt x="168876" y="7882"/>
                    <a:pt x="168910" y="7917"/>
                    <a:pt x="168944" y="7951"/>
                  </a:cubicBezTo>
                  <a:lnTo>
                    <a:pt x="169080" y="7951"/>
                  </a:lnTo>
                  <a:cubicBezTo>
                    <a:pt x="169114" y="7951"/>
                    <a:pt x="169149" y="7917"/>
                    <a:pt x="169149" y="7882"/>
                  </a:cubicBezTo>
                  <a:cubicBezTo>
                    <a:pt x="169149" y="7814"/>
                    <a:pt x="169114" y="7780"/>
                    <a:pt x="169080" y="7780"/>
                  </a:cubicBezTo>
                  <a:close/>
                  <a:moveTo>
                    <a:pt x="169524" y="7814"/>
                  </a:moveTo>
                  <a:cubicBezTo>
                    <a:pt x="169490" y="7814"/>
                    <a:pt x="169456" y="7848"/>
                    <a:pt x="169422" y="7882"/>
                  </a:cubicBezTo>
                  <a:cubicBezTo>
                    <a:pt x="169422" y="7951"/>
                    <a:pt x="169456" y="7985"/>
                    <a:pt x="169524" y="7985"/>
                  </a:cubicBezTo>
                  <a:lnTo>
                    <a:pt x="169626" y="7985"/>
                  </a:lnTo>
                  <a:cubicBezTo>
                    <a:pt x="169695" y="7985"/>
                    <a:pt x="169729" y="7951"/>
                    <a:pt x="169729" y="7917"/>
                  </a:cubicBezTo>
                  <a:cubicBezTo>
                    <a:pt x="169729" y="7882"/>
                    <a:pt x="169695" y="7814"/>
                    <a:pt x="169626" y="7814"/>
                  </a:cubicBezTo>
                  <a:close/>
                  <a:moveTo>
                    <a:pt x="26289" y="7835"/>
                  </a:moveTo>
                  <a:cubicBezTo>
                    <a:pt x="26275" y="7835"/>
                    <a:pt x="26260" y="7839"/>
                    <a:pt x="26241" y="7848"/>
                  </a:cubicBezTo>
                  <a:lnTo>
                    <a:pt x="26139" y="7848"/>
                  </a:lnTo>
                  <a:cubicBezTo>
                    <a:pt x="26105" y="7848"/>
                    <a:pt x="26071" y="7917"/>
                    <a:pt x="26071" y="7951"/>
                  </a:cubicBezTo>
                  <a:cubicBezTo>
                    <a:pt x="26071" y="7985"/>
                    <a:pt x="26105" y="8019"/>
                    <a:pt x="26173" y="8019"/>
                  </a:cubicBezTo>
                  <a:lnTo>
                    <a:pt x="26275" y="8019"/>
                  </a:lnTo>
                  <a:cubicBezTo>
                    <a:pt x="26344" y="7985"/>
                    <a:pt x="26378" y="7951"/>
                    <a:pt x="26344" y="7917"/>
                  </a:cubicBezTo>
                  <a:cubicBezTo>
                    <a:pt x="26344" y="7867"/>
                    <a:pt x="26325" y="7835"/>
                    <a:pt x="26289" y="7835"/>
                  </a:cubicBezTo>
                  <a:close/>
                  <a:moveTo>
                    <a:pt x="170104" y="7848"/>
                  </a:moveTo>
                  <a:cubicBezTo>
                    <a:pt x="170036" y="7848"/>
                    <a:pt x="170002" y="7882"/>
                    <a:pt x="170002" y="7951"/>
                  </a:cubicBezTo>
                  <a:cubicBezTo>
                    <a:pt x="170002" y="7985"/>
                    <a:pt x="170036" y="8019"/>
                    <a:pt x="170070" y="8019"/>
                  </a:cubicBezTo>
                  <a:lnTo>
                    <a:pt x="170206" y="8053"/>
                  </a:lnTo>
                  <a:cubicBezTo>
                    <a:pt x="170241" y="8053"/>
                    <a:pt x="170275" y="8019"/>
                    <a:pt x="170275" y="7951"/>
                  </a:cubicBezTo>
                  <a:cubicBezTo>
                    <a:pt x="170309" y="7917"/>
                    <a:pt x="170275" y="7882"/>
                    <a:pt x="170206" y="7882"/>
                  </a:cubicBezTo>
                  <a:lnTo>
                    <a:pt x="170104" y="7848"/>
                  </a:lnTo>
                  <a:close/>
                  <a:moveTo>
                    <a:pt x="25593" y="7917"/>
                  </a:moveTo>
                  <a:cubicBezTo>
                    <a:pt x="25525" y="7951"/>
                    <a:pt x="25491" y="7985"/>
                    <a:pt x="25491" y="8019"/>
                  </a:cubicBezTo>
                  <a:cubicBezTo>
                    <a:pt x="25525" y="8087"/>
                    <a:pt x="25559" y="8087"/>
                    <a:pt x="25593" y="8087"/>
                  </a:cubicBezTo>
                  <a:lnTo>
                    <a:pt x="25730" y="8087"/>
                  </a:lnTo>
                  <a:cubicBezTo>
                    <a:pt x="25764" y="8087"/>
                    <a:pt x="25798" y="8019"/>
                    <a:pt x="25798" y="7985"/>
                  </a:cubicBezTo>
                  <a:cubicBezTo>
                    <a:pt x="25798" y="7951"/>
                    <a:pt x="25730" y="7917"/>
                    <a:pt x="25695" y="7917"/>
                  </a:cubicBezTo>
                  <a:close/>
                  <a:moveTo>
                    <a:pt x="170684" y="7917"/>
                  </a:moveTo>
                  <a:cubicBezTo>
                    <a:pt x="170616" y="7917"/>
                    <a:pt x="170582" y="7951"/>
                    <a:pt x="170582" y="7985"/>
                  </a:cubicBezTo>
                  <a:cubicBezTo>
                    <a:pt x="170582" y="8019"/>
                    <a:pt x="170616" y="8087"/>
                    <a:pt x="170650" y="8087"/>
                  </a:cubicBezTo>
                  <a:lnTo>
                    <a:pt x="170786" y="8087"/>
                  </a:lnTo>
                  <a:cubicBezTo>
                    <a:pt x="170821" y="8087"/>
                    <a:pt x="170855" y="8053"/>
                    <a:pt x="170855" y="8019"/>
                  </a:cubicBezTo>
                  <a:cubicBezTo>
                    <a:pt x="170855" y="7951"/>
                    <a:pt x="170821" y="7917"/>
                    <a:pt x="170786" y="7917"/>
                  </a:cubicBezTo>
                  <a:close/>
                  <a:moveTo>
                    <a:pt x="171230" y="7951"/>
                  </a:moveTo>
                  <a:cubicBezTo>
                    <a:pt x="171196" y="7951"/>
                    <a:pt x="171162" y="7985"/>
                    <a:pt x="171162" y="8019"/>
                  </a:cubicBezTo>
                  <a:cubicBezTo>
                    <a:pt x="171128" y="8087"/>
                    <a:pt x="171196" y="8121"/>
                    <a:pt x="171230" y="8121"/>
                  </a:cubicBezTo>
                  <a:lnTo>
                    <a:pt x="171332" y="8121"/>
                  </a:lnTo>
                  <a:cubicBezTo>
                    <a:pt x="171401" y="8121"/>
                    <a:pt x="171435" y="8087"/>
                    <a:pt x="171435" y="8053"/>
                  </a:cubicBezTo>
                  <a:cubicBezTo>
                    <a:pt x="171435" y="8019"/>
                    <a:pt x="171401" y="7985"/>
                    <a:pt x="171367" y="7951"/>
                  </a:cubicBezTo>
                  <a:close/>
                  <a:moveTo>
                    <a:pt x="25115" y="7985"/>
                  </a:moveTo>
                  <a:lnTo>
                    <a:pt x="25013" y="8019"/>
                  </a:lnTo>
                  <a:cubicBezTo>
                    <a:pt x="24979" y="8019"/>
                    <a:pt x="24945" y="8053"/>
                    <a:pt x="24945" y="8121"/>
                  </a:cubicBezTo>
                  <a:cubicBezTo>
                    <a:pt x="24945" y="8155"/>
                    <a:pt x="24979" y="8190"/>
                    <a:pt x="25013" y="8190"/>
                  </a:cubicBezTo>
                  <a:lnTo>
                    <a:pt x="25047" y="8190"/>
                  </a:lnTo>
                  <a:lnTo>
                    <a:pt x="25149" y="8155"/>
                  </a:lnTo>
                  <a:cubicBezTo>
                    <a:pt x="25184" y="8155"/>
                    <a:pt x="25218" y="8121"/>
                    <a:pt x="25218" y="8053"/>
                  </a:cubicBezTo>
                  <a:cubicBezTo>
                    <a:pt x="25218" y="8019"/>
                    <a:pt x="25184" y="7985"/>
                    <a:pt x="25115" y="7985"/>
                  </a:cubicBezTo>
                  <a:close/>
                  <a:moveTo>
                    <a:pt x="171810" y="7985"/>
                  </a:moveTo>
                  <a:cubicBezTo>
                    <a:pt x="171776" y="7985"/>
                    <a:pt x="171708" y="8019"/>
                    <a:pt x="171708" y="8087"/>
                  </a:cubicBezTo>
                  <a:cubicBezTo>
                    <a:pt x="171708" y="8121"/>
                    <a:pt x="171742" y="8155"/>
                    <a:pt x="171810" y="8190"/>
                  </a:cubicBezTo>
                  <a:lnTo>
                    <a:pt x="171913" y="8190"/>
                  </a:lnTo>
                  <a:cubicBezTo>
                    <a:pt x="171947" y="8190"/>
                    <a:pt x="172015" y="8155"/>
                    <a:pt x="172015" y="8087"/>
                  </a:cubicBezTo>
                  <a:cubicBezTo>
                    <a:pt x="172015" y="8053"/>
                    <a:pt x="171981" y="8019"/>
                    <a:pt x="171913" y="8019"/>
                  </a:cubicBezTo>
                  <a:lnTo>
                    <a:pt x="171810" y="7985"/>
                  </a:lnTo>
                  <a:close/>
                  <a:moveTo>
                    <a:pt x="172390" y="8053"/>
                  </a:moveTo>
                  <a:cubicBezTo>
                    <a:pt x="172322" y="8053"/>
                    <a:pt x="172288" y="8087"/>
                    <a:pt x="172288" y="8121"/>
                  </a:cubicBezTo>
                  <a:cubicBezTo>
                    <a:pt x="172288" y="8190"/>
                    <a:pt x="172322" y="8224"/>
                    <a:pt x="172356" y="8224"/>
                  </a:cubicBezTo>
                  <a:lnTo>
                    <a:pt x="172493" y="8224"/>
                  </a:lnTo>
                  <a:cubicBezTo>
                    <a:pt x="172527" y="8224"/>
                    <a:pt x="172561" y="8190"/>
                    <a:pt x="172561" y="8155"/>
                  </a:cubicBezTo>
                  <a:cubicBezTo>
                    <a:pt x="172561" y="8087"/>
                    <a:pt x="172527" y="8053"/>
                    <a:pt x="172493" y="8053"/>
                  </a:cubicBezTo>
                  <a:close/>
                  <a:moveTo>
                    <a:pt x="24433" y="8087"/>
                  </a:moveTo>
                  <a:cubicBezTo>
                    <a:pt x="24399" y="8087"/>
                    <a:pt x="24365" y="8155"/>
                    <a:pt x="24365" y="8190"/>
                  </a:cubicBezTo>
                  <a:cubicBezTo>
                    <a:pt x="24365" y="8224"/>
                    <a:pt x="24399" y="8258"/>
                    <a:pt x="24467" y="8258"/>
                  </a:cubicBezTo>
                  <a:lnTo>
                    <a:pt x="24569" y="8258"/>
                  </a:lnTo>
                  <a:cubicBezTo>
                    <a:pt x="24638" y="8258"/>
                    <a:pt x="24672" y="8190"/>
                    <a:pt x="24638" y="8155"/>
                  </a:cubicBezTo>
                  <a:cubicBezTo>
                    <a:pt x="24638" y="8087"/>
                    <a:pt x="24603" y="8087"/>
                    <a:pt x="24569" y="8087"/>
                  </a:cubicBezTo>
                  <a:close/>
                  <a:moveTo>
                    <a:pt x="172936" y="8087"/>
                  </a:moveTo>
                  <a:cubicBezTo>
                    <a:pt x="172902" y="8087"/>
                    <a:pt x="172868" y="8121"/>
                    <a:pt x="172868" y="8190"/>
                  </a:cubicBezTo>
                  <a:cubicBezTo>
                    <a:pt x="172868" y="8224"/>
                    <a:pt x="172902" y="8258"/>
                    <a:pt x="172936" y="8258"/>
                  </a:cubicBezTo>
                  <a:lnTo>
                    <a:pt x="173073" y="8258"/>
                  </a:lnTo>
                  <a:cubicBezTo>
                    <a:pt x="173107" y="8258"/>
                    <a:pt x="173141" y="8224"/>
                    <a:pt x="173141" y="8190"/>
                  </a:cubicBezTo>
                  <a:cubicBezTo>
                    <a:pt x="173141" y="8155"/>
                    <a:pt x="173107" y="8121"/>
                    <a:pt x="173073" y="8087"/>
                  </a:cubicBezTo>
                  <a:close/>
                  <a:moveTo>
                    <a:pt x="173489" y="8142"/>
                  </a:moveTo>
                  <a:cubicBezTo>
                    <a:pt x="173464" y="8142"/>
                    <a:pt x="173439" y="8174"/>
                    <a:pt x="173414" y="8224"/>
                  </a:cubicBezTo>
                  <a:cubicBezTo>
                    <a:pt x="173414" y="8258"/>
                    <a:pt x="173448" y="8292"/>
                    <a:pt x="173516" y="8326"/>
                  </a:cubicBezTo>
                  <a:lnTo>
                    <a:pt x="173619" y="8326"/>
                  </a:lnTo>
                  <a:cubicBezTo>
                    <a:pt x="173687" y="8326"/>
                    <a:pt x="173721" y="8292"/>
                    <a:pt x="173721" y="8258"/>
                  </a:cubicBezTo>
                  <a:cubicBezTo>
                    <a:pt x="173721" y="8190"/>
                    <a:pt x="173687" y="8155"/>
                    <a:pt x="173653" y="8155"/>
                  </a:cubicBezTo>
                  <a:lnTo>
                    <a:pt x="173516" y="8155"/>
                  </a:lnTo>
                  <a:cubicBezTo>
                    <a:pt x="173507" y="8146"/>
                    <a:pt x="173498" y="8142"/>
                    <a:pt x="173489" y="8142"/>
                  </a:cubicBezTo>
                  <a:close/>
                  <a:moveTo>
                    <a:pt x="23989" y="8155"/>
                  </a:moveTo>
                  <a:lnTo>
                    <a:pt x="23887" y="8190"/>
                  </a:lnTo>
                  <a:cubicBezTo>
                    <a:pt x="23819" y="8190"/>
                    <a:pt x="23785" y="8224"/>
                    <a:pt x="23819" y="8258"/>
                  </a:cubicBezTo>
                  <a:cubicBezTo>
                    <a:pt x="23819" y="8326"/>
                    <a:pt x="23853" y="8360"/>
                    <a:pt x="23887" y="8360"/>
                  </a:cubicBezTo>
                  <a:cubicBezTo>
                    <a:pt x="23887" y="8360"/>
                    <a:pt x="23887" y="8360"/>
                    <a:pt x="23887" y="8326"/>
                  </a:cubicBezTo>
                  <a:lnTo>
                    <a:pt x="24023" y="8326"/>
                  </a:lnTo>
                  <a:cubicBezTo>
                    <a:pt x="24058" y="8326"/>
                    <a:pt x="24092" y="8292"/>
                    <a:pt x="24092" y="8224"/>
                  </a:cubicBezTo>
                  <a:cubicBezTo>
                    <a:pt x="24092" y="8190"/>
                    <a:pt x="24023" y="8155"/>
                    <a:pt x="23989" y="8155"/>
                  </a:cubicBezTo>
                  <a:close/>
                  <a:moveTo>
                    <a:pt x="174096" y="8190"/>
                  </a:moveTo>
                  <a:cubicBezTo>
                    <a:pt x="174028" y="8190"/>
                    <a:pt x="173994" y="8224"/>
                    <a:pt x="173994" y="8258"/>
                  </a:cubicBezTo>
                  <a:cubicBezTo>
                    <a:pt x="173994" y="8326"/>
                    <a:pt x="174028" y="8360"/>
                    <a:pt x="174096" y="8360"/>
                  </a:cubicBezTo>
                  <a:lnTo>
                    <a:pt x="174199" y="8360"/>
                  </a:lnTo>
                  <a:cubicBezTo>
                    <a:pt x="174233" y="8360"/>
                    <a:pt x="174267" y="8326"/>
                    <a:pt x="174301" y="8292"/>
                  </a:cubicBezTo>
                  <a:cubicBezTo>
                    <a:pt x="174301" y="8224"/>
                    <a:pt x="174267" y="8190"/>
                    <a:pt x="174199" y="8190"/>
                  </a:cubicBezTo>
                  <a:close/>
                  <a:moveTo>
                    <a:pt x="23409" y="8224"/>
                  </a:moveTo>
                  <a:lnTo>
                    <a:pt x="23307" y="8258"/>
                  </a:lnTo>
                  <a:cubicBezTo>
                    <a:pt x="23273" y="8258"/>
                    <a:pt x="23239" y="8292"/>
                    <a:pt x="23239" y="8360"/>
                  </a:cubicBezTo>
                  <a:cubicBezTo>
                    <a:pt x="23239" y="8394"/>
                    <a:pt x="23273" y="8428"/>
                    <a:pt x="23307" y="8428"/>
                  </a:cubicBezTo>
                  <a:lnTo>
                    <a:pt x="23341" y="8428"/>
                  </a:lnTo>
                  <a:lnTo>
                    <a:pt x="23443" y="8394"/>
                  </a:lnTo>
                  <a:cubicBezTo>
                    <a:pt x="23477" y="8394"/>
                    <a:pt x="23512" y="8360"/>
                    <a:pt x="23512" y="8326"/>
                  </a:cubicBezTo>
                  <a:cubicBezTo>
                    <a:pt x="23512" y="8258"/>
                    <a:pt x="23477" y="8224"/>
                    <a:pt x="23409" y="8224"/>
                  </a:cubicBezTo>
                  <a:close/>
                  <a:moveTo>
                    <a:pt x="174677" y="8224"/>
                  </a:moveTo>
                  <a:cubicBezTo>
                    <a:pt x="174608" y="8224"/>
                    <a:pt x="174574" y="8258"/>
                    <a:pt x="174574" y="8326"/>
                  </a:cubicBezTo>
                  <a:cubicBezTo>
                    <a:pt x="174574" y="8360"/>
                    <a:pt x="174608" y="8394"/>
                    <a:pt x="174642" y="8394"/>
                  </a:cubicBezTo>
                  <a:lnTo>
                    <a:pt x="174779" y="8428"/>
                  </a:lnTo>
                  <a:cubicBezTo>
                    <a:pt x="174813" y="8428"/>
                    <a:pt x="174847" y="8394"/>
                    <a:pt x="174847" y="8326"/>
                  </a:cubicBezTo>
                  <a:cubicBezTo>
                    <a:pt x="174847" y="8292"/>
                    <a:pt x="174813" y="8258"/>
                    <a:pt x="174779" y="8258"/>
                  </a:cubicBezTo>
                  <a:lnTo>
                    <a:pt x="174677" y="8224"/>
                  </a:lnTo>
                  <a:close/>
                  <a:moveTo>
                    <a:pt x="175203" y="8283"/>
                  </a:moveTo>
                  <a:cubicBezTo>
                    <a:pt x="175177" y="8283"/>
                    <a:pt x="175154" y="8333"/>
                    <a:pt x="175154" y="8360"/>
                  </a:cubicBezTo>
                  <a:cubicBezTo>
                    <a:pt x="175154" y="8394"/>
                    <a:pt x="175188" y="8463"/>
                    <a:pt x="175222" y="8463"/>
                  </a:cubicBezTo>
                  <a:lnTo>
                    <a:pt x="175359" y="8463"/>
                  </a:lnTo>
                  <a:cubicBezTo>
                    <a:pt x="175393" y="8463"/>
                    <a:pt x="175427" y="8428"/>
                    <a:pt x="175427" y="8394"/>
                  </a:cubicBezTo>
                  <a:cubicBezTo>
                    <a:pt x="175427" y="8326"/>
                    <a:pt x="175393" y="8292"/>
                    <a:pt x="175359" y="8292"/>
                  </a:cubicBezTo>
                  <a:lnTo>
                    <a:pt x="175222" y="8292"/>
                  </a:lnTo>
                  <a:cubicBezTo>
                    <a:pt x="175216" y="8285"/>
                    <a:pt x="175209" y="8283"/>
                    <a:pt x="175203" y="8283"/>
                  </a:cubicBezTo>
                  <a:close/>
                  <a:moveTo>
                    <a:pt x="22891" y="8313"/>
                  </a:moveTo>
                  <a:cubicBezTo>
                    <a:pt x="22881" y="8313"/>
                    <a:pt x="22872" y="8317"/>
                    <a:pt x="22863" y="8326"/>
                  </a:cubicBezTo>
                  <a:lnTo>
                    <a:pt x="22727" y="8326"/>
                  </a:lnTo>
                  <a:cubicBezTo>
                    <a:pt x="22693" y="8326"/>
                    <a:pt x="22658" y="8394"/>
                    <a:pt x="22658" y="8428"/>
                  </a:cubicBezTo>
                  <a:cubicBezTo>
                    <a:pt x="22693" y="8463"/>
                    <a:pt x="22727" y="8497"/>
                    <a:pt x="22761" y="8497"/>
                  </a:cubicBezTo>
                  <a:lnTo>
                    <a:pt x="22897" y="8497"/>
                  </a:lnTo>
                  <a:cubicBezTo>
                    <a:pt x="22931" y="8497"/>
                    <a:pt x="22966" y="8428"/>
                    <a:pt x="22966" y="8394"/>
                  </a:cubicBezTo>
                  <a:cubicBezTo>
                    <a:pt x="22941" y="8344"/>
                    <a:pt x="22916" y="8313"/>
                    <a:pt x="22891" y="8313"/>
                  </a:cubicBezTo>
                  <a:close/>
                  <a:moveTo>
                    <a:pt x="175803" y="8326"/>
                  </a:moveTo>
                  <a:cubicBezTo>
                    <a:pt x="175768" y="8326"/>
                    <a:pt x="175700" y="8360"/>
                    <a:pt x="175700" y="8394"/>
                  </a:cubicBezTo>
                  <a:cubicBezTo>
                    <a:pt x="175700" y="8463"/>
                    <a:pt x="175734" y="8497"/>
                    <a:pt x="175803" y="8497"/>
                  </a:cubicBezTo>
                  <a:lnTo>
                    <a:pt x="175905" y="8497"/>
                  </a:lnTo>
                  <a:cubicBezTo>
                    <a:pt x="175973" y="8497"/>
                    <a:pt x="176007" y="8463"/>
                    <a:pt x="176007" y="8428"/>
                  </a:cubicBezTo>
                  <a:cubicBezTo>
                    <a:pt x="176007" y="8394"/>
                    <a:pt x="175973" y="8326"/>
                    <a:pt x="175905" y="8326"/>
                  </a:cubicBezTo>
                  <a:close/>
                  <a:moveTo>
                    <a:pt x="176383" y="8360"/>
                  </a:moveTo>
                  <a:cubicBezTo>
                    <a:pt x="176314" y="8360"/>
                    <a:pt x="176280" y="8394"/>
                    <a:pt x="176280" y="8463"/>
                  </a:cubicBezTo>
                  <a:cubicBezTo>
                    <a:pt x="176280" y="8497"/>
                    <a:pt x="176314" y="8531"/>
                    <a:pt x="176349" y="8531"/>
                  </a:cubicBezTo>
                  <a:lnTo>
                    <a:pt x="176485" y="8565"/>
                  </a:lnTo>
                  <a:cubicBezTo>
                    <a:pt x="176519" y="8565"/>
                    <a:pt x="176553" y="8531"/>
                    <a:pt x="176553" y="8463"/>
                  </a:cubicBezTo>
                  <a:cubicBezTo>
                    <a:pt x="176587" y="8428"/>
                    <a:pt x="176553" y="8394"/>
                    <a:pt x="176485" y="8394"/>
                  </a:cubicBezTo>
                  <a:lnTo>
                    <a:pt x="176383" y="8360"/>
                  </a:lnTo>
                  <a:close/>
                  <a:moveTo>
                    <a:pt x="22283" y="8394"/>
                  </a:moveTo>
                  <a:lnTo>
                    <a:pt x="22181" y="8428"/>
                  </a:lnTo>
                  <a:cubicBezTo>
                    <a:pt x="22112" y="8428"/>
                    <a:pt x="22112" y="8463"/>
                    <a:pt x="22112" y="8497"/>
                  </a:cubicBezTo>
                  <a:cubicBezTo>
                    <a:pt x="22112" y="8565"/>
                    <a:pt x="22147" y="8599"/>
                    <a:pt x="22181" y="8599"/>
                  </a:cubicBezTo>
                  <a:lnTo>
                    <a:pt x="22215" y="8599"/>
                  </a:lnTo>
                  <a:lnTo>
                    <a:pt x="22317" y="8565"/>
                  </a:lnTo>
                  <a:cubicBezTo>
                    <a:pt x="22351" y="8565"/>
                    <a:pt x="22385" y="8531"/>
                    <a:pt x="22385" y="8463"/>
                  </a:cubicBezTo>
                  <a:cubicBezTo>
                    <a:pt x="22385" y="8428"/>
                    <a:pt x="22351" y="8394"/>
                    <a:pt x="22283" y="8394"/>
                  </a:cubicBezTo>
                  <a:close/>
                  <a:moveTo>
                    <a:pt x="176927" y="8419"/>
                  </a:moveTo>
                  <a:cubicBezTo>
                    <a:pt x="176883" y="8419"/>
                    <a:pt x="176860" y="8469"/>
                    <a:pt x="176860" y="8497"/>
                  </a:cubicBezTo>
                  <a:cubicBezTo>
                    <a:pt x="176860" y="8531"/>
                    <a:pt x="176895" y="8599"/>
                    <a:pt x="176929" y="8599"/>
                  </a:cubicBezTo>
                  <a:lnTo>
                    <a:pt x="177065" y="8599"/>
                  </a:lnTo>
                  <a:cubicBezTo>
                    <a:pt x="177099" y="8599"/>
                    <a:pt x="177133" y="8565"/>
                    <a:pt x="177133" y="8531"/>
                  </a:cubicBezTo>
                  <a:cubicBezTo>
                    <a:pt x="177133" y="8463"/>
                    <a:pt x="177099" y="8428"/>
                    <a:pt x="177065" y="8428"/>
                  </a:cubicBezTo>
                  <a:lnTo>
                    <a:pt x="176963" y="8428"/>
                  </a:lnTo>
                  <a:cubicBezTo>
                    <a:pt x="176950" y="8422"/>
                    <a:pt x="176938" y="8419"/>
                    <a:pt x="176927" y="8419"/>
                  </a:cubicBezTo>
                  <a:close/>
                  <a:moveTo>
                    <a:pt x="177509" y="8463"/>
                  </a:moveTo>
                  <a:cubicBezTo>
                    <a:pt x="177475" y="8463"/>
                    <a:pt x="177440" y="8497"/>
                    <a:pt x="177440" y="8531"/>
                  </a:cubicBezTo>
                  <a:cubicBezTo>
                    <a:pt x="177406" y="8599"/>
                    <a:pt x="177440" y="8633"/>
                    <a:pt x="177509" y="8633"/>
                  </a:cubicBezTo>
                  <a:lnTo>
                    <a:pt x="177611" y="8633"/>
                  </a:lnTo>
                  <a:cubicBezTo>
                    <a:pt x="177679" y="8633"/>
                    <a:pt x="177713" y="8599"/>
                    <a:pt x="177713" y="8565"/>
                  </a:cubicBezTo>
                  <a:cubicBezTo>
                    <a:pt x="177713" y="8531"/>
                    <a:pt x="177679" y="8463"/>
                    <a:pt x="177645" y="8463"/>
                  </a:cubicBezTo>
                  <a:close/>
                  <a:moveTo>
                    <a:pt x="21737" y="8463"/>
                  </a:moveTo>
                  <a:lnTo>
                    <a:pt x="21601" y="8497"/>
                  </a:lnTo>
                  <a:cubicBezTo>
                    <a:pt x="21567" y="8497"/>
                    <a:pt x="21532" y="8531"/>
                    <a:pt x="21532" y="8599"/>
                  </a:cubicBezTo>
                  <a:cubicBezTo>
                    <a:pt x="21532" y="8633"/>
                    <a:pt x="21567" y="8667"/>
                    <a:pt x="21635" y="8667"/>
                  </a:cubicBezTo>
                  <a:lnTo>
                    <a:pt x="21737" y="8633"/>
                  </a:lnTo>
                  <a:cubicBezTo>
                    <a:pt x="21805" y="8633"/>
                    <a:pt x="21840" y="8599"/>
                    <a:pt x="21805" y="8565"/>
                  </a:cubicBezTo>
                  <a:cubicBezTo>
                    <a:pt x="21805" y="8497"/>
                    <a:pt x="21771" y="8463"/>
                    <a:pt x="21737" y="8463"/>
                  </a:cubicBezTo>
                  <a:close/>
                  <a:moveTo>
                    <a:pt x="178089" y="8497"/>
                  </a:moveTo>
                  <a:cubicBezTo>
                    <a:pt x="178055" y="8497"/>
                    <a:pt x="177986" y="8531"/>
                    <a:pt x="177986" y="8599"/>
                  </a:cubicBezTo>
                  <a:cubicBezTo>
                    <a:pt x="177986" y="8633"/>
                    <a:pt x="178021" y="8667"/>
                    <a:pt x="178089" y="8667"/>
                  </a:cubicBezTo>
                  <a:lnTo>
                    <a:pt x="178191" y="8701"/>
                  </a:lnTo>
                  <a:cubicBezTo>
                    <a:pt x="178225" y="8701"/>
                    <a:pt x="178294" y="8667"/>
                    <a:pt x="178294" y="8599"/>
                  </a:cubicBezTo>
                  <a:cubicBezTo>
                    <a:pt x="178294" y="8565"/>
                    <a:pt x="178259" y="8531"/>
                    <a:pt x="178191" y="8531"/>
                  </a:cubicBezTo>
                  <a:lnTo>
                    <a:pt x="178089" y="8497"/>
                  </a:lnTo>
                  <a:close/>
                  <a:moveTo>
                    <a:pt x="21055" y="8565"/>
                  </a:moveTo>
                  <a:cubicBezTo>
                    <a:pt x="20986" y="8565"/>
                    <a:pt x="20952" y="8633"/>
                    <a:pt x="20952" y="8667"/>
                  </a:cubicBezTo>
                  <a:cubicBezTo>
                    <a:pt x="20986" y="8701"/>
                    <a:pt x="21021" y="8736"/>
                    <a:pt x="21055" y="8736"/>
                  </a:cubicBezTo>
                  <a:lnTo>
                    <a:pt x="21191" y="8736"/>
                  </a:lnTo>
                  <a:cubicBezTo>
                    <a:pt x="21225" y="8736"/>
                    <a:pt x="21259" y="8667"/>
                    <a:pt x="21259" y="8633"/>
                  </a:cubicBezTo>
                  <a:cubicBezTo>
                    <a:pt x="21259" y="8599"/>
                    <a:pt x="21191" y="8565"/>
                    <a:pt x="21157" y="8565"/>
                  </a:cubicBezTo>
                  <a:close/>
                  <a:moveTo>
                    <a:pt x="178669" y="8565"/>
                  </a:moveTo>
                  <a:cubicBezTo>
                    <a:pt x="178601" y="8565"/>
                    <a:pt x="178567" y="8599"/>
                    <a:pt x="178567" y="8633"/>
                  </a:cubicBezTo>
                  <a:cubicBezTo>
                    <a:pt x="178567" y="8667"/>
                    <a:pt x="178601" y="8736"/>
                    <a:pt x="178635" y="8736"/>
                  </a:cubicBezTo>
                  <a:lnTo>
                    <a:pt x="178771" y="8736"/>
                  </a:lnTo>
                  <a:cubicBezTo>
                    <a:pt x="178805" y="8736"/>
                    <a:pt x="178840" y="8701"/>
                    <a:pt x="178840" y="8667"/>
                  </a:cubicBezTo>
                  <a:cubicBezTo>
                    <a:pt x="178840" y="8599"/>
                    <a:pt x="178805" y="8565"/>
                    <a:pt x="178771" y="8565"/>
                  </a:cubicBezTo>
                  <a:close/>
                  <a:moveTo>
                    <a:pt x="179215" y="8599"/>
                  </a:moveTo>
                  <a:cubicBezTo>
                    <a:pt x="179181" y="8599"/>
                    <a:pt x="179147" y="8633"/>
                    <a:pt x="179147" y="8667"/>
                  </a:cubicBezTo>
                  <a:cubicBezTo>
                    <a:pt x="179147" y="8736"/>
                    <a:pt x="179181" y="8770"/>
                    <a:pt x="179215" y="8770"/>
                  </a:cubicBezTo>
                  <a:lnTo>
                    <a:pt x="179351" y="8770"/>
                  </a:lnTo>
                  <a:cubicBezTo>
                    <a:pt x="179385" y="8770"/>
                    <a:pt x="179420" y="8736"/>
                    <a:pt x="179420" y="8701"/>
                  </a:cubicBezTo>
                  <a:cubicBezTo>
                    <a:pt x="179420" y="8667"/>
                    <a:pt x="179385" y="8599"/>
                    <a:pt x="179351" y="8599"/>
                  </a:cubicBezTo>
                  <a:close/>
                  <a:moveTo>
                    <a:pt x="20577" y="8633"/>
                  </a:moveTo>
                  <a:lnTo>
                    <a:pt x="20475" y="8667"/>
                  </a:lnTo>
                  <a:cubicBezTo>
                    <a:pt x="20440" y="8667"/>
                    <a:pt x="20406" y="8701"/>
                    <a:pt x="20406" y="8736"/>
                  </a:cubicBezTo>
                  <a:cubicBezTo>
                    <a:pt x="20406" y="8804"/>
                    <a:pt x="20440" y="8838"/>
                    <a:pt x="20475" y="8838"/>
                  </a:cubicBezTo>
                  <a:lnTo>
                    <a:pt x="20509" y="8838"/>
                  </a:lnTo>
                  <a:lnTo>
                    <a:pt x="20611" y="8804"/>
                  </a:lnTo>
                  <a:cubicBezTo>
                    <a:pt x="20645" y="8804"/>
                    <a:pt x="20679" y="8770"/>
                    <a:pt x="20679" y="8701"/>
                  </a:cubicBezTo>
                  <a:cubicBezTo>
                    <a:pt x="20679" y="8667"/>
                    <a:pt x="20645" y="8633"/>
                    <a:pt x="20577" y="8633"/>
                  </a:cubicBezTo>
                  <a:close/>
                  <a:moveTo>
                    <a:pt x="179795" y="8633"/>
                  </a:moveTo>
                  <a:cubicBezTo>
                    <a:pt x="179761" y="8633"/>
                    <a:pt x="179727" y="8667"/>
                    <a:pt x="179693" y="8736"/>
                  </a:cubicBezTo>
                  <a:cubicBezTo>
                    <a:pt x="179693" y="8770"/>
                    <a:pt x="179727" y="8804"/>
                    <a:pt x="179795" y="8804"/>
                  </a:cubicBezTo>
                  <a:lnTo>
                    <a:pt x="179897" y="8838"/>
                  </a:lnTo>
                  <a:cubicBezTo>
                    <a:pt x="179966" y="8838"/>
                    <a:pt x="180000" y="8804"/>
                    <a:pt x="180000" y="8736"/>
                  </a:cubicBezTo>
                  <a:cubicBezTo>
                    <a:pt x="180000" y="8701"/>
                    <a:pt x="179966" y="8667"/>
                    <a:pt x="179897" y="8667"/>
                  </a:cubicBezTo>
                  <a:lnTo>
                    <a:pt x="179795" y="8633"/>
                  </a:lnTo>
                  <a:close/>
                  <a:moveTo>
                    <a:pt x="180375" y="8701"/>
                  </a:moveTo>
                  <a:cubicBezTo>
                    <a:pt x="180307" y="8701"/>
                    <a:pt x="180273" y="8736"/>
                    <a:pt x="180273" y="8770"/>
                  </a:cubicBezTo>
                  <a:cubicBezTo>
                    <a:pt x="180273" y="8804"/>
                    <a:pt x="180307" y="8872"/>
                    <a:pt x="180341" y="8872"/>
                  </a:cubicBezTo>
                  <a:lnTo>
                    <a:pt x="180477" y="8872"/>
                  </a:lnTo>
                  <a:cubicBezTo>
                    <a:pt x="180512" y="8872"/>
                    <a:pt x="180546" y="8838"/>
                    <a:pt x="180546" y="8804"/>
                  </a:cubicBezTo>
                  <a:cubicBezTo>
                    <a:pt x="180580" y="8736"/>
                    <a:pt x="180546" y="8701"/>
                    <a:pt x="180477" y="8701"/>
                  </a:cubicBezTo>
                  <a:close/>
                  <a:moveTo>
                    <a:pt x="20031" y="8701"/>
                  </a:moveTo>
                  <a:lnTo>
                    <a:pt x="19894" y="8736"/>
                  </a:lnTo>
                  <a:cubicBezTo>
                    <a:pt x="19860" y="8736"/>
                    <a:pt x="19826" y="8770"/>
                    <a:pt x="19826" y="8838"/>
                  </a:cubicBezTo>
                  <a:cubicBezTo>
                    <a:pt x="19826" y="8872"/>
                    <a:pt x="19894" y="8906"/>
                    <a:pt x="19929" y="8906"/>
                  </a:cubicBezTo>
                  <a:lnTo>
                    <a:pt x="20031" y="8872"/>
                  </a:lnTo>
                  <a:cubicBezTo>
                    <a:pt x="20099" y="8872"/>
                    <a:pt x="20133" y="8838"/>
                    <a:pt x="20133" y="8804"/>
                  </a:cubicBezTo>
                  <a:cubicBezTo>
                    <a:pt x="20099" y="8736"/>
                    <a:pt x="20065" y="8701"/>
                    <a:pt x="20031" y="8701"/>
                  </a:cubicBezTo>
                  <a:close/>
                  <a:moveTo>
                    <a:pt x="180955" y="8736"/>
                  </a:moveTo>
                  <a:cubicBezTo>
                    <a:pt x="180887" y="8736"/>
                    <a:pt x="180853" y="8770"/>
                    <a:pt x="180853" y="8804"/>
                  </a:cubicBezTo>
                  <a:cubicBezTo>
                    <a:pt x="180853" y="8872"/>
                    <a:pt x="180887" y="8906"/>
                    <a:pt x="180921" y="8906"/>
                  </a:cubicBezTo>
                  <a:lnTo>
                    <a:pt x="181058" y="8906"/>
                  </a:lnTo>
                  <a:cubicBezTo>
                    <a:pt x="181092" y="8906"/>
                    <a:pt x="181126" y="8872"/>
                    <a:pt x="181126" y="8838"/>
                  </a:cubicBezTo>
                  <a:cubicBezTo>
                    <a:pt x="181126" y="8804"/>
                    <a:pt x="181092" y="8770"/>
                    <a:pt x="181058" y="8736"/>
                  </a:cubicBezTo>
                  <a:close/>
                  <a:moveTo>
                    <a:pt x="19349" y="8804"/>
                  </a:moveTo>
                  <a:cubicBezTo>
                    <a:pt x="19280" y="8804"/>
                    <a:pt x="19246" y="8872"/>
                    <a:pt x="19280" y="8906"/>
                  </a:cubicBezTo>
                  <a:cubicBezTo>
                    <a:pt x="19280" y="8940"/>
                    <a:pt x="19314" y="8974"/>
                    <a:pt x="19349" y="8974"/>
                  </a:cubicBezTo>
                  <a:lnTo>
                    <a:pt x="19485" y="8974"/>
                  </a:lnTo>
                  <a:cubicBezTo>
                    <a:pt x="19519" y="8974"/>
                    <a:pt x="19553" y="8906"/>
                    <a:pt x="19553" y="8872"/>
                  </a:cubicBezTo>
                  <a:cubicBezTo>
                    <a:pt x="19553" y="8838"/>
                    <a:pt x="19519" y="8804"/>
                    <a:pt x="19451" y="8804"/>
                  </a:cubicBezTo>
                  <a:close/>
                  <a:moveTo>
                    <a:pt x="181501" y="8770"/>
                  </a:moveTo>
                  <a:cubicBezTo>
                    <a:pt x="181467" y="8770"/>
                    <a:pt x="181433" y="8804"/>
                    <a:pt x="181433" y="8872"/>
                  </a:cubicBezTo>
                  <a:cubicBezTo>
                    <a:pt x="181399" y="8906"/>
                    <a:pt x="181467" y="8940"/>
                    <a:pt x="181501" y="8974"/>
                  </a:cubicBezTo>
                  <a:lnTo>
                    <a:pt x="181603" y="8974"/>
                  </a:lnTo>
                  <a:cubicBezTo>
                    <a:pt x="181672" y="8974"/>
                    <a:pt x="181706" y="8940"/>
                    <a:pt x="181706" y="8872"/>
                  </a:cubicBezTo>
                  <a:cubicBezTo>
                    <a:pt x="181706" y="8838"/>
                    <a:pt x="181672" y="8804"/>
                    <a:pt x="181638" y="8804"/>
                  </a:cubicBezTo>
                  <a:lnTo>
                    <a:pt x="181501" y="8770"/>
                  </a:lnTo>
                  <a:close/>
                  <a:moveTo>
                    <a:pt x="182081" y="8838"/>
                  </a:moveTo>
                  <a:cubicBezTo>
                    <a:pt x="182047" y="8838"/>
                    <a:pt x="181979" y="8872"/>
                    <a:pt x="181979" y="8906"/>
                  </a:cubicBezTo>
                  <a:cubicBezTo>
                    <a:pt x="181979" y="8974"/>
                    <a:pt x="182013" y="9009"/>
                    <a:pt x="182081" y="9009"/>
                  </a:cubicBezTo>
                  <a:lnTo>
                    <a:pt x="182184" y="9009"/>
                  </a:lnTo>
                  <a:cubicBezTo>
                    <a:pt x="182218" y="9009"/>
                    <a:pt x="182286" y="8974"/>
                    <a:pt x="182286" y="8940"/>
                  </a:cubicBezTo>
                  <a:cubicBezTo>
                    <a:pt x="182286" y="8872"/>
                    <a:pt x="182252" y="8838"/>
                    <a:pt x="182184" y="8838"/>
                  </a:cubicBezTo>
                  <a:close/>
                  <a:moveTo>
                    <a:pt x="182661" y="8872"/>
                  </a:moveTo>
                  <a:cubicBezTo>
                    <a:pt x="182593" y="8872"/>
                    <a:pt x="182559" y="8906"/>
                    <a:pt x="182559" y="8940"/>
                  </a:cubicBezTo>
                  <a:cubicBezTo>
                    <a:pt x="182559" y="9009"/>
                    <a:pt x="182593" y="9043"/>
                    <a:pt x="182627" y="9043"/>
                  </a:cubicBezTo>
                  <a:lnTo>
                    <a:pt x="182764" y="9043"/>
                  </a:lnTo>
                  <a:cubicBezTo>
                    <a:pt x="182798" y="9043"/>
                    <a:pt x="182832" y="9009"/>
                    <a:pt x="182832" y="8974"/>
                  </a:cubicBezTo>
                  <a:cubicBezTo>
                    <a:pt x="182866" y="8940"/>
                    <a:pt x="182798" y="8906"/>
                    <a:pt x="182764" y="8872"/>
                  </a:cubicBezTo>
                  <a:close/>
                  <a:moveTo>
                    <a:pt x="18905" y="8872"/>
                  </a:moveTo>
                  <a:lnTo>
                    <a:pt x="18768" y="8906"/>
                  </a:lnTo>
                  <a:cubicBezTo>
                    <a:pt x="18734" y="8906"/>
                    <a:pt x="18700" y="8940"/>
                    <a:pt x="18700" y="8974"/>
                  </a:cubicBezTo>
                  <a:cubicBezTo>
                    <a:pt x="18700" y="9043"/>
                    <a:pt x="18734" y="9077"/>
                    <a:pt x="18803" y="9077"/>
                  </a:cubicBezTo>
                  <a:lnTo>
                    <a:pt x="18905" y="9043"/>
                  </a:lnTo>
                  <a:cubicBezTo>
                    <a:pt x="18973" y="9043"/>
                    <a:pt x="19007" y="9009"/>
                    <a:pt x="18973" y="8940"/>
                  </a:cubicBezTo>
                  <a:cubicBezTo>
                    <a:pt x="18973" y="8906"/>
                    <a:pt x="18939" y="8872"/>
                    <a:pt x="18905" y="8872"/>
                  </a:cubicBezTo>
                  <a:close/>
                  <a:moveTo>
                    <a:pt x="183180" y="8927"/>
                  </a:moveTo>
                  <a:cubicBezTo>
                    <a:pt x="183157" y="8927"/>
                    <a:pt x="183139" y="8959"/>
                    <a:pt x="183139" y="9009"/>
                  </a:cubicBezTo>
                  <a:cubicBezTo>
                    <a:pt x="183139" y="9043"/>
                    <a:pt x="183173" y="9077"/>
                    <a:pt x="183207" y="9111"/>
                  </a:cubicBezTo>
                  <a:lnTo>
                    <a:pt x="183344" y="9111"/>
                  </a:lnTo>
                  <a:cubicBezTo>
                    <a:pt x="183378" y="9111"/>
                    <a:pt x="183412" y="9077"/>
                    <a:pt x="183412" y="9043"/>
                  </a:cubicBezTo>
                  <a:cubicBezTo>
                    <a:pt x="183412" y="8974"/>
                    <a:pt x="183378" y="8940"/>
                    <a:pt x="183344" y="8940"/>
                  </a:cubicBezTo>
                  <a:lnTo>
                    <a:pt x="183207" y="8940"/>
                  </a:lnTo>
                  <a:cubicBezTo>
                    <a:pt x="183198" y="8931"/>
                    <a:pt x="183189" y="8927"/>
                    <a:pt x="183180" y="8927"/>
                  </a:cubicBezTo>
                  <a:close/>
                  <a:moveTo>
                    <a:pt x="18325" y="8940"/>
                  </a:moveTo>
                  <a:lnTo>
                    <a:pt x="18222" y="8974"/>
                  </a:lnTo>
                  <a:cubicBezTo>
                    <a:pt x="18154" y="8974"/>
                    <a:pt x="18120" y="9009"/>
                    <a:pt x="18120" y="9077"/>
                  </a:cubicBezTo>
                  <a:cubicBezTo>
                    <a:pt x="18154" y="9111"/>
                    <a:pt x="18188" y="9145"/>
                    <a:pt x="18222" y="9145"/>
                  </a:cubicBezTo>
                  <a:lnTo>
                    <a:pt x="18359" y="9111"/>
                  </a:lnTo>
                  <a:cubicBezTo>
                    <a:pt x="18393" y="9111"/>
                    <a:pt x="18427" y="9077"/>
                    <a:pt x="18427" y="9043"/>
                  </a:cubicBezTo>
                  <a:cubicBezTo>
                    <a:pt x="18427" y="8974"/>
                    <a:pt x="18359" y="8940"/>
                    <a:pt x="18325" y="8940"/>
                  </a:cubicBezTo>
                  <a:close/>
                  <a:moveTo>
                    <a:pt x="183787" y="8974"/>
                  </a:moveTo>
                  <a:cubicBezTo>
                    <a:pt x="183753" y="8974"/>
                    <a:pt x="183719" y="9009"/>
                    <a:pt x="183685" y="9043"/>
                  </a:cubicBezTo>
                  <a:cubicBezTo>
                    <a:pt x="183685" y="9111"/>
                    <a:pt x="183719" y="9145"/>
                    <a:pt x="183787" y="9145"/>
                  </a:cubicBezTo>
                  <a:lnTo>
                    <a:pt x="183890" y="9145"/>
                  </a:lnTo>
                  <a:cubicBezTo>
                    <a:pt x="183958" y="9145"/>
                    <a:pt x="183992" y="9111"/>
                    <a:pt x="183992" y="9077"/>
                  </a:cubicBezTo>
                  <a:cubicBezTo>
                    <a:pt x="183992" y="9043"/>
                    <a:pt x="183958" y="8974"/>
                    <a:pt x="183924" y="8974"/>
                  </a:cubicBezTo>
                  <a:close/>
                  <a:moveTo>
                    <a:pt x="17642" y="9043"/>
                  </a:moveTo>
                  <a:cubicBezTo>
                    <a:pt x="17608" y="9043"/>
                    <a:pt x="17574" y="9111"/>
                    <a:pt x="17574" y="9145"/>
                  </a:cubicBezTo>
                  <a:cubicBezTo>
                    <a:pt x="17574" y="9179"/>
                    <a:pt x="17608" y="9213"/>
                    <a:pt x="17642" y="9213"/>
                  </a:cubicBezTo>
                  <a:lnTo>
                    <a:pt x="17779" y="9213"/>
                  </a:lnTo>
                  <a:cubicBezTo>
                    <a:pt x="17813" y="9213"/>
                    <a:pt x="17847" y="9145"/>
                    <a:pt x="17847" y="9111"/>
                  </a:cubicBezTo>
                  <a:cubicBezTo>
                    <a:pt x="17847" y="9077"/>
                    <a:pt x="17813" y="9043"/>
                    <a:pt x="17745" y="9043"/>
                  </a:cubicBezTo>
                  <a:close/>
                  <a:moveTo>
                    <a:pt x="184367" y="9009"/>
                  </a:moveTo>
                  <a:cubicBezTo>
                    <a:pt x="184299" y="9009"/>
                    <a:pt x="184265" y="9043"/>
                    <a:pt x="184265" y="9111"/>
                  </a:cubicBezTo>
                  <a:cubicBezTo>
                    <a:pt x="184265" y="9145"/>
                    <a:pt x="184299" y="9179"/>
                    <a:pt x="184367" y="9179"/>
                  </a:cubicBezTo>
                  <a:lnTo>
                    <a:pt x="184470" y="9213"/>
                  </a:lnTo>
                  <a:cubicBezTo>
                    <a:pt x="184504" y="9213"/>
                    <a:pt x="184538" y="9179"/>
                    <a:pt x="184572" y="9111"/>
                  </a:cubicBezTo>
                  <a:cubicBezTo>
                    <a:pt x="184572" y="9077"/>
                    <a:pt x="184538" y="9043"/>
                    <a:pt x="184470" y="9043"/>
                  </a:cubicBezTo>
                  <a:lnTo>
                    <a:pt x="184367" y="9009"/>
                  </a:lnTo>
                  <a:close/>
                  <a:moveTo>
                    <a:pt x="184912" y="9067"/>
                  </a:moveTo>
                  <a:cubicBezTo>
                    <a:pt x="184868" y="9067"/>
                    <a:pt x="184845" y="9117"/>
                    <a:pt x="184845" y="9145"/>
                  </a:cubicBezTo>
                  <a:cubicBezTo>
                    <a:pt x="184845" y="9179"/>
                    <a:pt x="184879" y="9247"/>
                    <a:pt x="184913" y="9247"/>
                  </a:cubicBezTo>
                  <a:lnTo>
                    <a:pt x="185050" y="9247"/>
                  </a:lnTo>
                  <a:cubicBezTo>
                    <a:pt x="185084" y="9247"/>
                    <a:pt x="185118" y="9213"/>
                    <a:pt x="185118" y="9179"/>
                  </a:cubicBezTo>
                  <a:cubicBezTo>
                    <a:pt x="185118" y="9111"/>
                    <a:pt x="185084" y="9077"/>
                    <a:pt x="185050" y="9077"/>
                  </a:cubicBezTo>
                  <a:lnTo>
                    <a:pt x="184948" y="9077"/>
                  </a:lnTo>
                  <a:cubicBezTo>
                    <a:pt x="184935" y="9070"/>
                    <a:pt x="184923" y="9067"/>
                    <a:pt x="184912" y="9067"/>
                  </a:cubicBezTo>
                  <a:close/>
                  <a:moveTo>
                    <a:pt x="185494" y="9111"/>
                  </a:moveTo>
                  <a:cubicBezTo>
                    <a:pt x="185459" y="9111"/>
                    <a:pt x="185425" y="9145"/>
                    <a:pt x="185425" y="9179"/>
                  </a:cubicBezTo>
                  <a:cubicBezTo>
                    <a:pt x="185425" y="9247"/>
                    <a:pt x="185459" y="9282"/>
                    <a:pt x="185494" y="9282"/>
                  </a:cubicBezTo>
                  <a:lnTo>
                    <a:pt x="185630" y="9282"/>
                  </a:lnTo>
                  <a:cubicBezTo>
                    <a:pt x="185664" y="9282"/>
                    <a:pt x="185698" y="9247"/>
                    <a:pt x="185698" y="9213"/>
                  </a:cubicBezTo>
                  <a:cubicBezTo>
                    <a:pt x="185698" y="9179"/>
                    <a:pt x="185664" y="9111"/>
                    <a:pt x="185630" y="9111"/>
                  </a:cubicBezTo>
                  <a:close/>
                  <a:moveTo>
                    <a:pt x="17199" y="9111"/>
                  </a:moveTo>
                  <a:lnTo>
                    <a:pt x="17062" y="9145"/>
                  </a:lnTo>
                  <a:cubicBezTo>
                    <a:pt x="17028" y="9145"/>
                    <a:pt x="16994" y="9179"/>
                    <a:pt x="16994" y="9213"/>
                  </a:cubicBezTo>
                  <a:cubicBezTo>
                    <a:pt x="16994" y="9282"/>
                    <a:pt x="17028" y="9316"/>
                    <a:pt x="17096" y="9316"/>
                  </a:cubicBezTo>
                  <a:lnTo>
                    <a:pt x="17199" y="9282"/>
                  </a:lnTo>
                  <a:cubicBezTo>
                    <a:pt x="17267" y="9282"/>
                    <a:pt x="17301" y="9247"/>
                    <a:pt x="17301" y="9179"/>
                  </a:cubicBezTo>
                  <a:cubicBezTo>
                    <a:pt x="17267" y="9145"/>
                    <a:pt x="17233" y="9111"/>
                    <a:pt x="17199" y="9111"/>
                  </a:cubicBezTo>
                  <a:close/>
                  <a:moveTo>
                    <a:pt x="186074" y="9145"/>
                  </a:moveTo>
                  <a:cubicBezTo>
                    <a:pt x="186039" y="9145"/>
                    <a:pt x="185971" y="9179"/>
                    <a:pt x="185971" y="9247"/>
                  </a:cubicBezTo>
                  <a:cubicBezTo>
                    <a:pt x="185971" y="9282"/>
                    <a:pt x="186005" y="9316"/>
                    <a:pt x="186074" y="9316"/>
                  </a:cubicBezTo>
                  <a:lnTo>
                    <a:pt x="186176" y="9350"/>
                  </a:lnTo>
                  <a:cubicBezTo>
                    <a:pt x="186244" y="9350"/>
                    <a:pt x="186278" y="9316"/>
                    <a:pt x="186278" y="9247"/>
                  </a:cubicBezTo>
                  <a:cubicBezTo>
                    <a:pt x="186278" y="9213"/>
                    <a:pt x="186244" y="9179"/>
                    <a:pt x="186176" y="9179"/>
                  </a:cubicBezTo>
                  <a:lnTo>
                    <a:pt x="186074" y="9145"/>
                  </a:lnTo>
                  <a:close/>
                  <a:moveTo>
                    <a:pt x="16651" y="9200"/>
                  </a:moveTo>
                  <a:cubicBezTo>
                    <a:pt x="16639" y="9200"/>
                    <a:pt x="16628" y="9204"/>
                    <a:pt x="16619" y="9213"/>
                  </a:cubicBezTo>
                  <a:lnTo>
                    <a:pt x="16516" y="9213"/>
                  </a:lnTo>
                  <a:cubicBezTo>
                    <a:pt x="16448" y="9213"/>
                    <a:pt x="16414" y="9247"/>
                    <a:pt x="16448" y="9316"/>
                  </a:cubicBezTo>
                  <a:cubicBezTo>
                    <a:pt x="16448" y="9350"/>
                    <a:pt x="16482" y="9384"/>
                    <a:pt x="16516" y="9384"/>
                  </a:cubicBezTo>
                  <a:lnTo>
                    <a:pt x="16653" y="9350"/>
                  </a:lnTo>
                  <a:cubicBezTo>
                    <a:pt x="16687" y="9350"/>
                    <a:pt x="16721" y="9316"/>
                    <a:pt x="16721" y="9282"/>
                  </a:cubicBezTo>
                  <a:cubicBezTo>
                    <a:pt x="16721" y="9232"/>
                    <a:pt x="16684" y="9200"/>
                    <a:pt x="16651" y="9200"/>
                  </a:cubicBezTo>
                  <a:close/>
                  <a:moveTo>
                    <a:pt x="186654" y="9213"/>
                  </a:moveTo>
                  <a:cubicBezTo>
                    <a:pt x="186585" y="9213"/>
                    <a:pt x="186551" y="9247"/>
                    <a:pt x="186551" y="9282"/>
                  </a:cubicBezTo>
                  <a:cubicBezTo>
                    <a:pt x="186551" y="9316"/>
                    <a:pt x="186585" y="9384"/>
                    <a:pt x="186620" y="9384"/>
                  </a:cubicBezTo>
                  <a:lnTo>
                    <a:pt x="186756" y="9384"/>
                  </a:lnTo>
                  <a:cubicBezTo>
                    <a:pt x="186790" y="9384"/>
                    <a:pt x="186824" y="9350"/>
                    <a:pt x="186824" y="9316"/>
                  </a:cubicBezTo>
                  <a:cubicBezTo>
                    <a:pt x="186858" y="9247"/>
                    <a:pt x="186824" y="9213"/>
                    <a:pt x="186756" y="9213"/>
                  </a:cubicBezTo>
                  <a:close/>
                  <a:moveTo>
                    <a:pt x="187234" y="9247"/>
                  </a:moveTo>
                  <a:cubicBezTo>
                    <a:pt x="187166" y="9247"/>
                    <a:pt x="187131" y="9282"/>
                    <a:pt x="187131" y="9316"/>
                  </a:cubicBezTo>
                  <a:cubicBezTo>
                    <a:pt x="187131" y="9384"/>
                    <a:pt x="187166" y="9418"/>
                    <a:pt x="187200" y="9418"/>
                  </a:cubicBezTo>
                  <a:lnTo>
                    <a:pt x="187336" y="9418"/>
                  </a:lnTo>
                  <a:cubicBezTo>
                    <a:pt x="187370" y="9418"/>
                    <a:pt x="187404" y="9384"/>
                    <a:pt x="187404" y="9350"/>
                  </a:cubicBezTo>
                  <a:cubicBezTo>
                    <a:pt x="187404" y="9316"/>
                    <a:pt x="187370" y="9247"/>
                    <a:pt x="187336" y="9247"/>
                  </a:cubicBezTo>
                  <a:close/>
                  <a:moveTo>
                    <a:pt x="15936" y="9282"/>
                  </a:moveTo>
                  <a:cubicBezTo>
                    <a:pt x="15902" y="9316"/>
                    <a:pt x="15868" y="9350"/>
                    <a:pt x="15868" y="9384"/>
                  </a:cubicBezTo>
                  <a:cubicBezTo>
                    <a:pt x="15868" y="9418"/>
                    <a:pt x="15902" y="9452"/>
                    <a:pt x="15936" y="9452"/>
                  </a:cubicBezTo>
                  <a:lnTo>
                    <a:pt x="16073" y="9452"/>
                  </a:lnTo>
                  <a:cubicBezTo>
                    <a:pt x="16141" y="9452"/>
                    <a:pt x="16175" y="9384"/>
                    <a:pt x="16141" y="9350"/>
                  </a:cubicBezTo>
                  <a:cubicBezTo>
                    <a:pt x="16141" y="9316"/>
                    <a:pt x="16107" y="9282"/>
                    <a:pt x="16039" y="9282"/>
                  </a:cubicBezTo>
                  <a:close/>
                  <a:moveTo>
                    <a:pt x="15493" y="9350"/>
                  </a:moveTo>
                  <a:lnTo>
                    <a:pt x="15390" y="9384"/>
                  </a:lnTo>
                  <a:cubicBezTo>
                    <a:pt x="15322" y="9384"/>
                    <a:pt x="15288" y="9418"/>
                    <a:pt x="15288" y="9486"/>
                  </a:cubicBezTo>
                  <a:cubicBezTo>
                    <a:pt x="15322" y="9520"/>
                    <a:pt x="15356" y="9555"/>
                    <a:pt x="15390" y="9555"/>
                  </a:cubicBezTo>
                  <a:lnTo>
                    <a:pt x="15527" y="9520"/>
                  </a:lnTo>
                  <a:cubicBezTo>
                    <a:pt x="15561" y="9520"/>
                    <a:pt x="15595" y="9486"/>
                    <a:pt x="15595" y="9418"/>
                  </a:cubicBezTo>
                  <a:cubicBezTo>
                    <a:pt x="15561" y="9384"/>
                    <a:pt x="15527" y="9350"/>
                    <a:pt x="15493" y="9350"/>
                  </a:cubicBezTo>
                  <a:close/>
                  <a:moveTo>
                    <a:pt x="14960" y="9439"/>
                  </a:moveTo>
                  <a:cubicBezTo>
                    <a:pt x="14947" y="9439"/>
                    <a:pt x="14931" y="9443"/>
                    <a:pt x="14913" y="9452"/>
                  </a:cubicBezTo>
                  <a:lnTo>
                    <a:pt x="14810" y="9452"/>
                  </a:lnTo>
                  <a:cubicBezTo>
                    <a:pt x="14776" y="9452"/>
                    <a:pt x="14742" y="9486"/>
                    <a:pt x="14742" y="9555"/>
                  </a:cubicBezTo>
                  <a:cubicBezTo>
                    <a:pt x="14742" y="9589"/>
                    <a:pt x="14776" y="9623"/>
                    <a:pt x="14810" y="9623"/>
                  </a:cubicBezTo>
                  <a:lnTo>
                    <a:pt x="14947" y="9623"/>
                  </a:lnTo>
                  <a:cubicBezTo>
                    <a:pt x="14981" y="9589"/>
                    <a:pt x="15015" y="9555"/>
                    <a:pt x="15015" y="9520"/>
                  </a:cubicBezTo>
                  <a:cubicBezTo>
                    <a:pt x="15015" y="9470"/>
                    <a:pt x="14997" y="9439"/>
                    <a:pt x="14960" y="9439"/>
                  </a:cubicBezTo>
                  <a:close/>
                  <a:moveTo>
                    <a:pt x="14230" y="9520"/>
                  </a:moveTo>
                  <a:cubicBezTo>
                    <a:pt x="14196" y="9555"/>
                    <a:pt x="14162" y="9589"/>
                    <a:pt x="14162" y="9623"/>
                  </a:cubicBezTo>
                  <a:cubicBezTo>
                    <a:pt x="14162" y="9657"/>
                    <a:pt x="14196" y="9691"/>
                    <a:pt x="14264" y="9691"/>
                  </a:cubicBezTo>
                  <a:lnTo>
                    <a:pt x="14367" y="9691"/>
                  </a:lnTo>
                  <a:cubicBezTo>
                    <a:pt x="14435" y="9691"/>
                    <a:pt x="14469" y="9623"/>
                    <a:pt x="14435" y="9589"/>
                  </a:cubicBezTo>
                  <a:cubicBezTo>
                    <a:pt x="14435" y="9555"/>
                    <a:pt x="14401" y="9520"/>
                    <a:pt x="14367" y="9520"/>
                  </a:cubicBezTo>
                  <a:close/>
                  <a:moveTo>
                    <a:pt x="13786" y="9589"/>
                  </a:moveTo>
                  <a:lnTo>
                    <a:pt x="13684" y="9623"/>
                  </a:lnTo>
                  <a:cubicBezTo>
                    <a:pt x="13616" y="9623"/>
                    <a:pt x="13582" y="9657"/>
                    <a:pt x="13616" y="9725"/>
                  </a:cubicBezTo>
                  <a:cubicBezTo>
                    <a:pt x="13616" y="9759"/>
                    <a:pt x="13650" y="9793"/>
                    <a:pt x="13684" y="9793"/>
                  </a:cubicBezTo>
                  <a:lnTo>
                    <a:pt x="13821" y="9759"/>
                  </a:lnTo>
                  <a:cubicBezTo>
                    <a:pt x="13855" y="9759"/>
                    <a:pt x="13889" y="9725"/>
                    <a:pt x="13889" y="9657"/>
                  </a:cubicBezTo>
                  <a:cubicBezTo>
                    <a:pt x="13889" y="9623"/>
                    <a:pt x="13821" y="9589"/>
                    <a:pt x="13786" y="9589"/>
                  </a:cubicBezTo>
                  <a:close/>
                  <a:moveTo>
                    <a:pt x="13254" y="9678"/>
                  </a:moveTo>
                  <a:cubicBezTo>
                    <a:pt x="13241" y="9678"/>
                    <a:pt x="13225" y="9682"/>
                    <a:pt x="13206" y="9691"/>
                  </a:cubicBezTo>
                  <a:lnTo>
                    <a:pt x="13104" y="9691"/>
                  </a:lnTo>
                  <a:cubicBezTo>
                    <a:pt x="13070" y="9691"/>
                    <a:pt x="13036" y="9759"/>
                    <a:pt x="13036" y="9793"/>
                  </a:cubicBezTo>
                  <a:cubicBezTo>
                    <a:pt x="13036" y="9827"/>
                    <a:pt x="13070" y="9862"/>
                    <a:pt x="13104" y="9862"/>
                  </a:cubicBezTo>
                  <a:lnTo>
                    <a:pt x="13241" y="9862"/>
                  </a:lnTo>
                  <a:cubicBezTo>
                    <a:pt x="13275" y="9827"/>
                    <a:pt x="13309" y="9793"/>
                    <a:pt x="13309" y="9759"/>
                  </a:cubicBezTo>
                  <a:cubicBezTo>
                    <a:pt x="13309" y="9709"/>
                    <a:pt x="13290" y="9678"/>
                    <a:pt x="13254" y="9678"/>
                  </a:cubicBezTo>
                  <a:close/>
                  <a:moveTo>
                    <a:pt x="12524" y="9759"/>
                  </a:moveTo>
                  <a:cubicBezTo>
                    <a:pt x="12490" y="9793"/>
                    <a:pt x="12456" y="9827"/>
                    <a:pt x="12456" y="9862"/>
                  </a:cubicBezTo>
                  <a:cubicBezTo>
                    <a:pt x="12456" y="9896"/>
                    <a:pt x="12524" y="9930"/>
                    <a:pt x="12558" y="9930"/>
                  </a:cubicBezTo>
                  <a:lnTo>
                    <a:pt x="12660" y="9930"/>
                  </a:lnTo>
                  <a:cubicBezTo>
                    <a:pt x="12729" y="9930"/>
                    <a:pt x="12763" y="9862"/>
                    <a:pt x="12763" y="9827"/>
                  </a:cubicBezTo>
                  <a:cubicBezTo>
                    <a:pt x="12729" y="9793"/>
                    <a:pt x="12695" y="9759"/>
                    <a:pt x="12660" y="9759"/>
                  </a:cubicBezTo>
                  <a:close/>
                  <a:moveTo>
                    <a:pt x="12080" y="9827"/>
                  </a:moveTo>
                  <a:lnTo>
                    <a:pt x="11978" y="9862"/>
                  </a:lnTo>
                  <a:cubicBezTo>
                    <a:pt x="11910" y="9862"/>
                    <a:pt x="11910" y="9896"/>
                    <a:pt x="11910" y="9964"/>
                  </a:cubicBezTo>
                  <a:cubicBezTo>
                    <a:pt x="11910" y="9998"/>
                    <a:pt x="11944" y="10032"/>
                    <a:pt x="11978" y="10032"/>
                  </a:cubicBezTo>
                  <a:lnTo>
                    <a:pt x="12012" y="10032"/>
                  </a:lnTo>
                  <a:lnTo>
                    <a:pt x="12114" y="9998"/>
                  </a:lnTo>
                  <a:cubicBezTo>
                    <a:pt x="12149" y="9998"/>
                    <a:pt x="12183" y="9964"/>
                    <a:pt x="12183" y="9896"/>
                  </a:cubicBezTo>
                  <a:cubicBezTo>
                    <a:pt x="12183" y="9862"/>
                    <a:pt x="12149" y="9827"/>
                    <a:pt x="12080" y="9827"/>
                  </a:cubicBezTo>
                  <a:close/>
                  <a:moveTo>
                    <a:pt x="11561" y="9916"/>
                  </a:moveTo>
                  <a:cubicBezTo>
                    <a:pt x="11553" y="9916"/>
                    <a:pt x="11543" y="9921"/>
                    <a:pt x="11534" y="9930"/>
                  </a:cubicBezTo>
                  <a:lnTo>
                    <a:pt x="11398" y="9930"/>
                  </a:lnTo>
                  <a:cubicBezTo>
                    <a:pt x="11364" y="9930"/>
                    <a:pt x="11330" y="9998"/>
                    <a:pt x="11330" y="10032"/>
                  </a:cubicBezTo>
                  <a:cubicBezTo>
                    <a:pt x="11330" y="10066"/>
                    <a:pt x="11364" y="10100"/>
                    <a:pt x="11432" y="10100"/>
                  </a:cubicBezTo>
                  <a:lnTo>
                    <a:pt x="11534" y="10100"/>
                  </a:lnTo>
                  <a:cubicBezTo>
                    <a:pt x="11603" y="10066"/>
                    <a:pt x="11637" y="10032"/>
                    <a:pt x="11603" y="9998"/>
                  </a:cubicBezTo>
                  <a:cubicBezTo>
                    <a:pt x="11603" y="9948"/>
                    <a:pt x="11584" y="9916"/>
                    <a:pt x="11561" y="9916"/>
                  </a:cubicBezTo>
                  <a:close/>
                  <a:moveTo>
                    <a:pt x="10852" y="9998"/>
                  </a:moveTo>
                  <a:cubicBezTo>
                    <a:pt x="10784" y="10032"/>
                    <a:pt x="10750" y="10066"/>
                    <a:pt x="10750" y="10100"/>
                  </a:cubicBezTo>
                  <a:cubicBezTo>
                    <a:pt x="10784" y="10169"/>
                    <a:pt x="10818" y="10169"/>
                    <a:pt x="10852" y="10169"/>
                  </a:cubicBezTo>
                  <a:lnTo>
                    <a:pt x="10988" y="10169"/>
                  </a:lnTo>
                  <a:cubicBezTo>
                    <a:pt x="11023" y="10169"/>
                    <a:pt x="11057" y="10100"/>
                    <a:pt x="11057" y="10066"/>
                  </a:cubicBezTo>
                  <a:cubicBezTo>
                    <a:pt x="11057" y="10032"/>
                    <a:pt x="10988" y="9998"/>
                    <a:pt x="10954" y="9998"/>
                  </a:cubicBezTo>
                  <a:close/>
                  <a:moveTo>
                    <a:pt x="10374" y="10066"/>
                  </a:moveTo>
                  <a:lnTo>
                    <a:pt x="10272" y="10100"/>
                  </a:lnTo>
                  <a:cubicBezTo>
                    <a:pt x="10238" y="10100"/>
                    <a:pt x="10204" y="10135"/>
                    <a:pt x="10204" y="10203"/>
                  </a:cubicBezTo>
                  <a:cubicBezTo>
                    <a:pt x="10204" y="10237"/>
                    <a:pt x="10238" y="10271"/>
                    <a:pt x="10272" y="10271"/>
                  </a:cubicBezTo>
                  <a:lnTo>
                    <a:pt x="10306" y="10271"/>
                  </a:lnTo>
                  <a:lnTo>
                    <a:pt x="10408" y="10237"/>
                  </a:lnTo>
                  <a:cubicBezTo>
                    <a:pt x="10442" y="10237"/>
                    <a:pt x="10477" y="10203"/>
                    <a:pt x="10477" y="10135"/>
                  </a:cubicBezTo>
                  <a:cubicBezTo>
                    <a:pt x="10477" y="10100"/>
                    <a:pt x="10442" y="10066"/>
                    <a:pt x="10374" y="10066"/>
                  </a:cubicBezTo>
                  <a:close/>
                  <a:moveTo>
                    <a:pt x="9856" y="10155"/>
                  </a:moveTo>
                  <a:cubicBezTo>
                    <a:pt x="9846" y="10155"/>
                    <a:pt x="9837" y="10160"/>
                    <a:pt x="9828" y="10169"/>
                  </a:cubicBezTo>
                  <a:lnTo>
                    <a:pt x="9692" y="10169"/>
                  </a:lnTo>
                  <a:cubicBezTo>
                    <a:pt x="9658" y="10169"/>
                    <a:pt x="9623" y="10237"/>
                    <a:pt x="9623" y="10271"/>
                  </a:cubicBezTo>
                  <a:cubicBezTo>
                    <a:pt x="9623" y="10305"/>
                    <a:pt x="9692" y="10339"/>
                    <a:pt x="9726" y="10339"/>
                  </a:cubicBezTo>
                  <a:lnTo>
                    <a:pt x="9828" y="10339"/>
                  </a:lnTo>
                  <a:cubicBezTo>
                    <a:pt x="9896" y="10305"/>
                    <a:pt x="9931" y="10271"/>
                    <a:pt x="9931" y="10237"/>
                  </a:cubicBezTo>
                  <a:cubicBezTo>
                    <a:pt x="9906" y="10187"/>
                    <a:pt x="9881" y="10155"/>
                    <a:pt x="9856" y="10155"/>
                  </a:cubicBezTo>
                  <a:close/>
                  <a:moveTo>
                    <a:pt x="9146" y="10237"/>
                  </a:moveTo>
                  <a:cubicBezTo>
                    <a:pt x="9077" y="10271"/>
                    <a:pt x="9043" y="10305"/>
                    <a:pt x="9077" y="10339"/>
                  </a:cubicBezTo>
                  <a:cubicBezTo>
                    <a:pt x="9077" y="10408"/>
                    <a:pt x="9112" y="10408"/>
                    <a:pt x="9146" y="10408"/>
                  </a:cubicBezTo>
                  <a:lnTo>
                    <a:pt x="9282" y="10408"/>
                  </a:lnTo>
                  <a:cubicBezTo>
                    <a:pt x="9316" y="10408"/>
                    <a:pt x="9350" y="10339"/>
                    <a:pt x="9350" y="10305"/>
                  </a:cubicBezTo>
                  <a:cubicBezTo>
                    <a:pt x="9350" y="10271"/>
                    <a:pt x="9316" y="10237"/>
                    <a:pt x="9248" y="10237"/>
                  </a:cubicBezTo>
                  <a:close/>
                  <a:moveTo>
                    <a:pt x="8668" y="10305"/>
                  </a:moveTo>
                  <a:lnTo>
                    <a:pt x="8566" y="10339"/>
                  </a:lnTo>
                  <a:cubicBezTo>
                    <a:pt x="8532" y="10339"/>
                    <a:pt x="8497" y="10373"/>
                    <a:pt x="8497" y="10442"/>
                  </a:cubicBezTo>
                  <a:cubicBezTo>
                    <a:pt x="8497" y="10476"/>
                    <a:pt x="8532" y="10510"/>
                    <a:pt x="8600" y="10510"/>
                  </a:cubicBezTo>
                  <a:lnTo>
                    <a:pt x="8702" y="10476"/>
                  </a:lnTo>
                  <a:cubicBezTo>
                    <a:pt x="8770" y="10476"/>
                    <a:pt x="8805" y="10442"/>
                    <a:pt x="8770" y="10373"/>
                  </a:cubicBezTo>
                  <a:cubicBezTo>
                    <a:pt x="8770" y="10339"/>
                    <a:pt x="8736" y="10305"/>
                    <a:pt x="8668" y="10305"/>
                  </a:cubicBezTo>
                  <a:close/>
                  <a:moveTo>
                    <a:pt x="8155" y="10394"/>
                  </a:moveTo>
                  <a:cubicBezTo>
                    <a:pt x="8143" y="10394"/>
                    <a:pt x="8131" y="10398"/>
                    <a:pt x="8122" y="10408"/>
                  </a:cubicBezTo>
                  <a:lnTo>
                    <a:pt x="8020" y="10408"/>
                  </a:lnTo>
                  <a:cubicBezTo>
                    <a:pt x="7951" y="10408"/>
                    <a:pt x="7917" y="10476"/>
                    <a:pt x="7917" y="10510"/>
                  </a:cubicBezTo>
                  <a:cubicBezTo>
                    <a:pt x="7951" y="10544"/>
                    <a:pt x="7986" y="10578"/>
                    <a:pt x="8020" y="10578"/>
                  </a:cubicBezTo>
                  <a:lnTo>
                    <a:pt x="8156" y="10578"/>
                  </a:lnTo>
                  <a:cubicBezTo>
                    <a:pt x="8190" y="10544"/>
                    <a:pt x="8224" y="10510"/>
                    <a:pt x="8224" y="10476"/>
                  </a:cubicBezTo>
                  <a:cubicBezTo>
                    <a:pt x="8224" y="10426"/>
                    <a:pt x="8188" y="10394"/>
                    <a:pt x="8155" y="10394"/>
                  </a:cubicBezTo>
                  <a:close/>
                  <a:moveTo>
                    <a:pt x="7440" y="10476"/>
                  </a:moveTo>
                  <a:cubicBezTo>
                    <a:pt x="7405" y="10510"/>
                    <a:pt x="7371" y="10544"/>
                    <a:pt x="7371" y="10578"/>
                  </a:cubicBezTo>
                  <a:cubicBezTo>
                    <a:pt x="7371" y="10646"/>
                    <a:pt x="7405" y="10681"/>
                    <a:pt x="7440" y="10681"/>
                  </a:cubicBezTo>
                  <a:cubicBezTo>
                    <a:pt x="7440" y="10681"/>
                    <a:pt x="7474" y="10681"/>
                    <a:pt x="7474" y="10646"/>
                  </a:cubicBezTo>
                  <a:lnTo>
                    <a:pt x="7576" y="10646"/>
                  </a:lnTo>
                  <a:cubicBezTo>
                    <a:pt x="7610" y="10646"/>
                    <a:pt x="7644" y="10612"/>
                    <a:pt x="7644" y="10544"/>
                  </a:cubicBezTo>
                  <a:cubicBezTo>
                    <a:pt x="7644" y="10510"/>
                    <a:pt x="7610" y="10476"/>
                    <a:pt x="7542" y="10476"/>
                  </a:cubicBezTo>
                  <a:close/>
                  <a:moveTo>
                    <a:pt x="6996" y="10544"/>
                  </a:moveTo>
                  <a:lnTo>
                    <a:pt x="6860" y="10578"/>
                  </a:lnTo>
                  <a:cubicBezTo>
                    <a:pt x="6825" y="10578"/>
                    <a:pt x="6791" y="10612"/>
                    <a:pt x="6791" y="10681"/>
                  </a:cubicBezTo>
                  <a:cubicBezTo>
                    <a:pt x="6791" y="10715"/>
                    <a:pt x="6825" y="10749"/>
                    <a:pt x="6894" y="10749"/>
                  </a:cubicBezTo>
                  <a:lnTo>
                    <a:pt x="6996" y="10715"/>
                  </a:lnTo>
                  <a:cubicBezTo>
                    <a:pt x="7064" y="10715"/>
                    <a:pt x="7098" y="10681"/>
                    <a:pt x="7098" y="10612"/>
                  </a:cubicBezTo>
                  <a:cubicBezTo>
                    <a:pt x="7064" y="10578"/>
                    <a:pt x="7030" y="10544"/>
                    <a:pt x="6996" y="10544"/>
                  </a:cubicBezTo>
                  <a:close/>
                  <a:moveTo>
                    <a:pt x="6449" y="10633"/>
                  </a:moveTo>
                  <a:cubicBezTo>
                    <a:pt x="6437" y="10633"/>
                    <a:pt x="6425" y="10637"/>
                    <a:pt x="6416" y="10646"/>
                  </a:cubicBezTo>
                  <a:lnTo>
                    <a:pt x="6314" y="10646"/>
                  </a:lnTo>
                  <a:cubicBezTo>
                    <a:pt x="6245" y="10646"/>
                    <a:pt x="6211" y="10715"/>
                    <a:pt x="6245" y="10749"/>
                  </a:cubicBezTo>
                  <a:cubicBezTo>
                    <a:pt x="6245" y="10783"/>
                    <a:pt x="6279" y="10817"/>
                    <a:pt x="6314" y="10817"/>
                  </a:cubicBezTo>
                  <a:lnTo>
                    <a:pt x="6450" y="10817"/>
                  </a:lnTo>
                  <a:cubicBezTo>
                    <a:pt x="6484" y="10817"/>
                    <a:pt x="6518" y="10749"/>
                    <a:pt x="6518" y="10715"/>
                  </a:cubicBezTo>
                  <a:cubicBezTo>
                    <a:pt x="6518" y="10665"/>
                    <a:pt x="6482" y="10633"/>
                    <a:pt x="6449" y="10633"/>
                  </a:cubicBezTo>
                  <a:close/>
                  <a:moveTo>
                    <a:pt x="5836" y="10715"/>
                  </a:moveTo>
                  <a:lnTo>
                    <a:pt x="5733" y="10749"/>
                  </a:lnTo>
                  <a:cubicBezTo>
                    <a:pt x="5699" y="10749"/>
                    <a:pt x="5665" y="10783"/>
                    <a:pt x="5665" y="10817"/>
                  </a:cubicBezTo>
                  <a:cubicBezTo>
                    <a:pt x="5665" y="10885"/>
                    <a:pt x="5699" y="10919"/>
                    <a:pt x="5733" y="10919"/>
                  </a:cubicBezTo>
                  <a:lnTo>
                    <a:pt x="5768" y="10919"/>
                  </a:lnTo>
                  <a:lnTo>
                    <a:pt x="5870" y="10885"/>
                  </a:lnTo>
                  <a:cubicBezTo>
                    <a:pt x="5938" y="10885"/>
                    <a:pt x="5938" y="10851"/>
                    <a:pt x="5938" y="10783"/>
                  </a:cubicBezTo>
                  <a:cubicBezTo>
                    <a:pt x="5938" y="10749"/>
                    <a:pt x="5904" y="10715"/>
                    <a:pt x="5836" y="10715"/>
                  </a:cubicBezTo>
                  <a:close/>
                  <a:moveTo>
                    <a:pt x="5290" y="10783"/>
                  </a:moveTo>
                  <a:lnTo>
                    <a:pt x="5187" y="10817"/>
                  </a:lnTo>
                  <a:cubicBezTo>
                    <a:pt x="5119" y="10817"/>
                    <a:pt x="5085" y="10851"/>
                    <a:pt x="5085" y="10919"/>
                  </a:cubicBezTo>
                  <a:cubicBezTo>
                    <a:pt x="5119" y="10954"/>
                    <a:pt x="5153" y="10988"/>
                    <a:pt x="5187" y="10988"/>
                  </a:cubicBezTo>
                  <a:lnTo>
                    <a:pt x="5324" y="10954"/>
                  </a:lnTo>
                  <a:cubicBezTo>
                    <a:pt x="5358" y="10954"/>
                    <a:pt x="5392" y="10919"/>
                    <a:pt x="5392" y="10885"/>
                  </a:cubicBezTo>
                  <a:cubicBezTo>
                    <a:pt x="5358" y="10817"/>
                    <a:pt x="5324" y="10783"/>
                    <a:pt x="5290" y="10783"/>
                  </a:cubicBezTo>
                  <a:close/>
                  <a:moveTo>
                    <a:pt x="4757" y="10872"/>
                  </a:moveTo>
                  <a:cubicBezTo>
                    <a:pt x="4744" y="10872"/>
                    <a:pt x="4728" y="10876"/>
                    <a:pt x="4710" y="10885"/>
                  </a:cubicBezTo>
                  <a:lnTo>
                    <a:pt x="4607" y="10885"/>
                  </a:lnTo>
                  <a:cubicBezTo>
                    <a:pt x="4573" y="10885"/>
                    <a:pt x="4539" y="10954"/>
                    <a:pt x="4539" y="10988"/>
                  </a:cubicBezTo>
                  <a:cubicBezTo>
                    <a:pt x="4539" y="11022"/>
                    <a:pt x="4573" y="11056"/>
                    <a:pt x="4607" y="11056"/>
                  </a:cubicBezTo>
                  <a:lnTo>
                    <a:pt x="4744" y="11056"/>
                  </a:lnTo>
                  <a:cubicBezTo>
                    <a:pt x="4778" y="11056"/>
                    <a:pt x="4812" y="10988"/>
                    <a:pt x="4812" y="10954"/>
                  </a:cubicBezTo>
                  <a:cubicBezTo>
                    <a:pt x="4812" y="10904"/>
                    <a:pt x="4794" y="10872"/>
                    <a:pt x="4757" y="10872"/>
                  </a:cubicBezTo>
                  <a:close/>
                  <a:moveTo>
                    <a:pt x="4164" y="10954"/>
                  </a:moveTo>
                  <a:lnTo>
                    <a:pt x="4027" y="10988"/>
                  </a:lnTo>
                  <a:cubicBezTo>
                    <a:pt x="3993" y="10988"/>
                    <a:pt x="3959" y="11022"/>
                    <a:pt x="3959" y="11056"/>
                  </a:cubicBezTo>
                  <a:cubicBezTo>
                    <a:pt x="3959" y="11124"/>
                    <a:pt x="3993" y="11158"/>
                    <a:pt x="4061" y="11158"/>
                  </a:cubicBezTo>
                  <a:lnTo>
                    <a:pt x="4164" y="11124"/>
                  </a:lnTo>
                  <a:cubicBezTo>
                    <a:pt x="4232" y="11124"/>
                    <a:pt x="4266" y="11090"/>
                    <a:pt x="4232" y="11022"/>
                  </a:cubicBezTo>
                  <a:cubicBezTo>
                    <a:pt x="4232" y="10988"/>
                    <a:pt x="4198" y="10954"/>
                    <a:pt x="4164" y="10954"/>
                  </a:cubicBezTo>
                  <a:close/>
                  <a:moveTo>
                    <a:pt x="3584" y="11022"/>
                  </a:moveTo>
                  <a:lnTo>
                    <a:pt x="3481" y="11056"/>
                  </a:lnTo>
                  <a:cubicBezTo>
                    <a:pt x="3413" y="11056"/>
                    <a:pt x="3379" y="11090"/>
                    <a:pt x="3413" y="11158"/>
                  </a:cubicBezTo>
                  <a:cubicBezTo>
                    <a:pt x="3413" y="11192"/>
                    <a:pt x="3447" y="11227"/>
                    <a:pt x="3481" y="11227"/>
                  </a:cubicBezTo>
                  <a:lnTo>
                    <a:pt x="3618" y="11192"/>
                  </a:lnTo>
                  <a:cubicBezTo>
                    <a:pt x="3652" y="11192"/>
                    <a:pt x="3686" y="11158"/>
                    <a:pt x="3686" y="11124"/>
                  </a:cubicBezTo>
                  <a:cubicBezTo>
                    <a:pt x="3686" y="11056"/>
                    <a:pt x="3618" y="11022"/>
                    <a:pt x="3584" y="11022"/>
                  </a:cubicBezTo>
                  <a:close/>
                  <a:moveTo>
                    <a:pt x="2901" y="11124"/>
                  </a:moveTo>
                  <a:cubicBezTo>
                    <a:pt x="2867" y="11124"/>
                    <a:pt x="2833" y="11192"/>
                    <a:pt x="2833" y="11227"/>
                  </a:cubicBezTo>
                  <a:cubicBezTo>
                    <a:pt x="2833" y="11261"/>
                    <a:pt x="2867" y="11295"/>
                    <a:pt x="2901" y="11295"/>
                  </a:cubicBezTo>
                  <a:lnTo>
                    <a:pt x="3038" y="11295"/>
                  </a:lnTo>
                  <a:cubicBezTo>
                    <a:pt x="3072" y="11295"/>
                    <a:pt x="3106" y="11227"/>
                    <a:pt x="3106" y="11192"/>
                  </a:cubicBezTo>
                  <a:cubicBezTo>
                    <a:pt x="3106" y="11158"/>
                    <a:pt x="3072" y="11124"/>
                    <a:pt x="3004" y="11124"/>
                  </a:cubicBezTo>
                  <a:close/>
                  <a:moveTo>
                    <a:pt x="2458" y="11192"/>
                  </a:moveTo>
                  <a:lnTo>
                    <a:pt x="2321" y="11227"/>
                  </a:lnTo>
                  <a:cubicBezTo>
                    <a:pt x="2287" y="11227"/>
                    <a:pt x="2253" y="11261"/>
                    <a:pt x="2253" y="11295"/>
                  </a:cubicBezTo>
                  <a:cubicBezTo>
                    <a:pt x="2253" y="11363"/>
                    <a:pt x="2321" y="11397"/>
                    <a:pt x="2355" y="11397"/>
                  </a:cubicBezTo>
                  <a:lnTo>
                    <a:pt x="2458" y="11363"/>
                  </a:lnTo>
                  <a:cubicBezTo>
                    <a:pt x="2526" y="11363"/>
                    <a:pt x="2560" y="11329"/>
                    <a:pt x="2560" y="11261"/>
                  </a:cubicBezTo>
                  <a:cubicBezTo>
                    <a:pt x="2526" y="11227"/>
                    <a:pt x="2492" y="11192"/>
                    <a:pt x="2458" y="11192"/>
                  </a:cubicBezTo>
                  <a:close/>
                  <a:moveTo>
                    <a:pt x="1878" y="11261"/>
                  </a:moveTo>
                  <a:lnTo>
                    <a:pt x="1775" y="11295"/>
                  </a:lnTo>
                  <a:cubicBezTo>
                    <a:pt x="1707" y="11295"/>
                    <a:pt x="1673" y="11329"/>
                    <a:pt x="1707" y="11397"/>
                  </a:cubicBezTo>
                  <a:cubicBezTo>
                    <a:pt x="1707" y="11431"/>
                    <a:pt x="1741" y="11465"/>
                    <a:pt x="1775" y="11465"/>
                  </a:cubicBezTo>
                  <a:lnTo>
                    <a:pt x="1809" y="11465"/>
                  </a:lnTo>
                  <a:lnTo>
                    <a:pt x="1912" y="11431"/>
                  </a:lnTo>
                  <a:cubicBezTo>
                    <a:pt x="1946" y="11431"/>
                    <a:pt x="1980" y="11397"/>
                    <a:pt x="1980" y="11363"/>
                  </a:cubicBezTo>
                  <a:cubicBezTo>
                    <a:pt x="1980" y="11295"/>
                    <a:pt x="1946" y="11261"/>
                    <a:pt x="1878" y="11261"/>
                  </a:cubicBezTo>
                  <a:close/>
                  <a:moveTo>
                    <a:pt x="1195" y="11363"/>
                  </a:moveTo>
                  <a:cubicBezTo>
                    <a:pt x="1161" y="11363"/>
                    <a:pt x="1127" y="11431"/>
                    <a:pt x="1127" y="11465"/>
                  </a:cubicBezTo>
                  <a:cubicBezTo>
                    <a:pt x="1127" y="11500"/>
                    <a:pt x="1161" y="11534"/>
                    <a:pt x="1229" y="11534"/>
                  </a:cubicBezTo>
                  <a:lnTo>
                    <a:pt x="1332" y="11534"/>
                  </a:lnTo>
                  <a:cubicBezTo>
                    <a:pt x="1400" y="11534"/>
                    <a:pt x="1434" y="11465"/>
                    <a:pt x="1400" y="11431"/>
                  </a:cubicBezTo>
                  <a:cubicBezTo>
                    <a:pt x="1400" y="11397"/>
                    <a:pt x="1366" y="11363"/>
                    <a:pt x="1332" y="11363"/>
                  </a:cubicBezTo>
                  <a:close/>
                  <a:moveTo>
                    <a:pt x="751" y="11431"/>
                  </a:moveTo>
                  <a:lnTo>
                    <a:pt x="649" y="11465"/>
                  </a:lnTo>
                  <a:cubicBezTo>
                    <a:pt x="581" y="11465"/>
                    <a:pt x="547" y="11500"/>
                    <a:pt x="547" y="11534"/>
                  </a:cubicBezTo>
                  <a:cubicBezTo>
                    <a:pt x="581" y="11602"/>
                    <a:pt x="615" y="11636"/>
                    <a:pt x="649" y="11636"/>
                  </a:cubicBezTo>
                  <a:lnTo>
                    <a:pt x="786" y="11602"/>
                  </a:lnTo>
                  <a:cubicBezTo>
                    <a:pt x="820" y="11602"/>
                    <a:pt x="854" y="11568"/>
                    <a:pt x="854" y="11500"/>
                  </a:cubicBezTo>
                  <a:cubicBezTo>
                    <a:pt x="854" y="11465"/>
                    <a:pt x="786" y="11431"/>
                    <a:pt x="751" y="11431"/>
                  </a:cubicBezTo>
                  <a:close/>
                  <a:moveTo>
                    <a:pt x="219" y="11520"/>
                  </a:moveTo>
                  <a:cubicBezTo>
                    <a:pt x="206" y="11520"/>
                    <a:pt x="190" y="11525"/>
                    <a:pt x="171" y="11534"/>
                  </a:cubicBezTo>
                  <a:lnTo>
                    <a:pt x="69" y="11534"/>
                  </a:lnTo>
                  <a:cubicBezTo>
                    <a:pt x="35" y="11534"/>
                    <a:pt x="1" y="11568"/>
                    <a:pt x="1" y="11636"/>
                  </a:cubicBezTo>
                  <a:cubicBezTo>
                    <a:pt x="1" y="11670"/>
                    <a:pt x="35" y="11704"/>
                    <a:pt x="69" y="11704"/>
                  </a:cubicBezTo>
                  <a:lnTo>
                    <a:pt x="103" y="11704"/>
                  </a:lnTo>
                  <a:lnTo>
                    <a:pt x="206" y="11670"/>
                  </a:lnTo>
                  <a:cubicBezTo>
                    <a:pt x="240" y="11670"/>
                    <a:pt x="274" y="11636"/>
                    <a:pt x="274" y="11602"/>
                  </a:cubicBezTo>
                  <a:cubicBezTo>
                    <a:pt x="274" y="11552"/>
                    <a:pt x="255" y="11520"/>
                    <a:pt x="219" y="1152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5"/>
            <p:cNvSpPr/>
            <p:nvPr/>
          </p:nvSpPr>
          <p:spPr>
            <a:xfrm>
              <a:off x="1504018" y="3377564"/>
              <a:ext cx="2214394" cy="131593"/>
            </a:xfrm>
            <a:custGeom>
              <a:rect b="b" l="l" r="r" t="t"/>
              <a:pathLst>
                <a:path extrusionOk="0" h="5905" w="99367">
                  <a:moveTo>
                    <a:pt x="44360" y="1"/>
                  </a:moveTo>
                  <a:cubicBezTo>
                    <a:pt x="44326" y="1"/>
                    <a:pt x="44292" y="35"/>
                    <a:pt x="44292" y="103"/>
                  </a:cubicBezTo>
                  <a:cubicBezTo>
                    <a:pt x="44258" y="137"/>
                    <a:pt x="44326" y="172"/>
                    <a:pt x="44360" y="172"/>
                  </a:cubicBezTo>
                  <a:lnTo>
                    <a:pt x="44462" y="172"/>
                  </a:lnTo>
                  <a:cubicBezTo>
                    <a:pt x="44531" y="172"/>
                    <a:pt x="44565" y="137"/>
                    <a:pt x="44565" y="103"/>
                  </a:cubicBezTo>
                  <a:cubicBezTo>
                    <a:pt x="44565" y="69"/>
                    <a:pt x="44531" y="35"/>
                    <a:pt x="44497" y="1"/>
                  </a:cubicBezTo>
                  <a:close/>
                  <a:moveTo>
                    <a:pt x="43882" y="1"/>
                  </a:moveTo>
                  <a:lnTo>
                    <a:pt x="43780" y="35"/>
                  </a:lnTo>
                  <a:cubicBezTo>
                    <a:pt x="43746" y="35"/>
                    <a:pt x="43712" y="69"/>
                    <a:pt x="43712" y="103"/>
                  </a:cubicBezTo>
                  <a:cubicBezTo>
                    <a:pt x="43712" y="172"/>
                    <a:pt x="43746" y="206"/>
                    <a:pt x="43780" y="206"/>
                  </a:cubicBezTo>
                  <a:lnTo>
                    <a:pt x="43814" y="206"/>
                  </a:lnTo>
                  <a:lnTo>
                    <a:pt x="43916" y="172"/>
                  </a:lnTo>
                  <a:cubicBezTo>
                    <a:pt x="43951" y="172"/>
                    <a:pt x="43985" y="137"/>
                    <a:pt x="43985" y="69"/>
                  </a:cubicBezTo>
                  <a:cubicBezTo>
                    <a:pt x="43985" y="35"/>
                    <a:pt x="43951" y="1"/>
                    <a:pt x="43882" y="1"/>
                  </a:cubicBezTo>
                  <a:close/>
                  <a:moveTo>
                    <a:pt x="44940" y="35"/>
                  </a:moveTo>
                  <a:cubicBezTo>
                    <a:pt x="44872" y="35"/>
                    <a:pt x="44838" y="69"/>
                    <a:pt x="44838" y="137"/>
                  </a:cubicBezTo>
                  <a:cubicBezTo>
                    <a:pt x="44838" y="172"/>
                    <a:pt x="44872" y="206"/>
                    <a:pt x="44940" y="206"/>
                  </a:cubicBezTo>
                  <a:lnTo>
                    <a:pt x="45042" y="240"/>
                  </a:lnTo>
                  <a:cubicBezTo>
                    <a:pt x="45077" y="240"/>
                    <a:pt x="45145" y="206"/>
                    <a:pt x="45145" y="137"/>
                  </a:cubicBezTo>
                  <a:cubicBezTo>
                    <a:pt x="45145" y="103"/>
                    <a:pt x="45111" y="69"/>
                    <a:pt x="45042" y="69"/>
                  </a:cubicBezTo>
                  <a:lnTo>
                    <a:pt x="44940" y="35"/>
                  </a:lnTo>
                  <a:close/>
                  <a:moveTo>
                    <a:pt x="43336" y="69"/>
                  </a:moveTo>
                  <a:lnTo>
                    <a:pt x="43200" y="103"/>
                  </a:lnTo>
                  <a:cubicBezTo>
                    <a:pt x="43166" y="103"/>
                    <a:pt x="43132" y="137"/>
                    <a:pt x="43132" y="206"/>
                  </a:cubicBezTo>
                  <a:cubicBezTo>
                    <a:pt x="43132" y="240"/>
                    <a:pt x="43200" y="274"/>
                    <a:pt x="43234" y="274"/>
                  </a:cubicBezTo>
                  <a:lnTo>
                    <a:pt x="43336" y="240"/>
                  </a:lnTo>
                  <a:cubicBezTo>
                    <a:pt x="43405" y="240"/>
                    <a:pt x="43439" y="206"/>
                    <a:pt x="43439" y="172"/>
                  </a:cubicBezTo>
                  <a:cubicBezTo>
                    <a:pt x="43405" y="103"/>
                    <a:pt x="43370" y="69"/>
                    <a:pt x="43336" y="69"/>
                  </a:cubicBezTo>
                  <a:close/>
                  <a:moveTo>
                    <a:pt x="45520" y="103"/>
                  </a:moveTo>
                  <a:cubicBezTo>
                    <a:pt x="45452" y="103"/>
                    <a:pt x="45418" y="137"/>
                    <a:pt x="45418" y="172"/>
                  </a:cubicBezTo>
                  <a:cubicBezTo>
                    <a:pt x="45418" y="206"/>
                    <a:pt x="45452" y="274"/>
                    <a:pt x="45486" y="274"/>
                  </a:cubicBezTo>
                  <a:lnTo>
                    <a:pt x="45623" y="274"/>
                  </a:lnTo>
                  <a:cubicBezTo>
                    <a:pt x="45657" y="274"/>
                    <a:pt x="45691" y="240"/>
                    <a:pt x="45691" y="206"/>
                  </a:cubicBezTo>
                  <a:cubicBezTo>
                    <a:pt x="45725" y="137"/>
                    <a:pt x="45657" y="103"/>
                    <a:pt x="45623" y="103"/>
                  </a:cubicBezTo>
                  <a:close/>
                  <a:moveTo>
                    <a:pt x="46066" y="137"/>
                  </a:moveTo>
                  <a:cubicBezTo>
                    <a:pt x="46032" y="137"/>
                    <a:pt x="45998" y="172"/>
                    <a:pt x="45998" y="206"/>
                  </a:cubicBezTo>
                  <a:cubicBezTo>
                    <a:pt x="45998" y="274"/>
                    <a:pt x="46032" y="308"/>
                    <a:pt x="46066" y="308"/>
                  </a:cubicBezTo>
                  <a:lnTo>
                    <a:pt x="46203" y="308"/>
                  </a:lnTo>
                  <a:cubicBezTo>
                    <a:pt x="46237" y="308"/>
                    <a:pt x="46271" y="274"/>
                    <a:pt x="46271" y="240"/>
                  </a:cubicBezTo>
                  <a:cubicBezTo>
                    <a:pt x="46271" y="172"/>
                    <a:pt x="46237" y="137"/>
                    <a:pt x="46203" y="137"/>
                  </a:cubicBezTo>
                  <a:close/>
                  <a:moveTo>
                    <a:pt x="42789" y="158"/>
                  </a:moveTo>
                  <a:cubicBezTo>
                    <a:pt x="42777" y="158"/>
                    <a:pt x="42765" y="162"/>
                    <a:pt x="42756" y="172"/>
                  </a:cubicBezTo>
                  <a:lnTo>
                    <a:pt x="42654" y="172"/>
                  </a:lnTo>
                  <a:cubicBezTo>
                    <a:pt x="42586" y="172"/>
                    <a:pt x="42552" y="206"/>
                    <a:pt x="42586" y="274"/>
                  </a:cubicBezTo>
                  <a:cubicBezTo>
                    <a:pt x="42586" y="308"/>
                    <a:pt x="42620" y="342"/>
                    <a:pt x="42654" y="342"/>
                  </a:cubicBezTo>
                  <a:lnTo>
                    <a:pt x="42790" y="342"/>
                  </a:lnTo>
                  <a:cubicBezTo>
                    <a:pt x="42824" y="308"/>
                    <a:pt x="42859" y="274"/>
                    <a:pt x="42859" y="240"/>
                  </a:cubicBezTo>
                  <a:cubicBezTo>
                    <a:pt x="42859" y="190"/>
                    <a:pt x="42822" y="158"/>
                    <a:pt x="42789" y="158"/>
                  </a:cubicBezTo>
                  <a:close/>
                  <a:moveTo>
                    <a:pt x="46646" y="172"/>
                  </a:moveTo>
                  <a:cubicBezTo>
                    <a:pt x="46612" y="172"/>
                    <a:pt x="46578" y="206"/>
                    <a:pt x="46578" y="240"/>
                  </a:cubicBezTo>
                  <a:cubicBezTo>
                    <a:pt x="46544" y="308"/>
                    <a:pt x="46578" y="342"/>
                    <a:pt x="46646" y="342"/>
                  </a:cubicBezTo>
                  <a:lnTo>
                    <a:pt x="46749" y="342"/>
                  </a:lnTo>
                  <a:cubicBezTo>
                    <a:pt x="46817" y="342"/>
                    <a:pt x="46851" y="308"/>
                    <a:pt x="46851" y="274"/>
                  </a:cubicBezTo>
                  <a:cubicBezTo>
                    <a:pt x="46851" y="240"/>
                    <a:pt x="46817" y="172"/>
                    <a:pt x="46783" y="172"/>
                  </a:cubicBezTo>
                  <a:close/>
                  <a:moveTo>
                    <a:pt x="47226" y="206"/>
                  </a:moveTo>
                  <a:cubicBezTo>
                    <a:pt x="47158" y="206"/>
                    <a:pt x="47124" y="240"/>
                    <a:pt x="47124" y="308"/>
                  </a:cubicBezTo>
                  <a:cubicBezTo>
                    <a:pt x="47124" y="342"/>
                    <a:pt x="47158" y="376"/>
                    <a:pt x="47226" y="376"/>
                  </a:cubicBezTo>
                  <a:lnTo>
                    <a:pt x="47329" y="376"/>
                  </a:lnTo>
                  <a:cubicBezTo>
                    <a:pt x="47363" y="376"/>
                    <a:pt x="47431" y="342"/>
                    <a:pt x="47431" y="308"/>
                  </a:cubicBezTo>
                  <a:cubicBezTo>
                    <a:pt x="47431" y="274"/>
                    <a:pt x="47397" y="240"/>
                    <a:pt x="47329" y="206"/>
                  </a:cubicBezTo>
                  <a:close/>
                  <a:moveTo>
                    <a:pt x="42074" y="240"/>
                  </a:moveTo>
                  <a:cubicBezTo>
                    <a:pt x="42040" y="240"/>
                    <a:pt x="42006" y="308"/>
                    <a:pt x="42006" y="342"/>
                  </a:cubicBezTo>
                  <a:cubicBezTo>
                    <a:pt x="42006" y="376"/>
                    <a:pt x="42040" y="410"/>
                    <a:pt x="42108" y="410"/>
                  </a:cubicBezTo>
                  <a:lnTo>
                    <a:pt x="42210" y="410"/>
                  </a:lnTo>
                  <a:cubicBezTo>
                    <a:pt x="42279" y="410"/>
                    <a:pt x="42313" y="342"/>
                    <a:pt x="42279" y="308"/>
                  </a:cubicBezTo>
                  <a:cubicBezTo>
                    <a:pt x="42279" y="274"/>
                    <a:pt x="42244" y="240"/>
                    <a:pt x="42210" y="240"/>
                  </a:cubicBezTo>
                  <a:close/>
                  <a:moveTo>
                    <a:pt x="47806" y="240"/>
                  </a:moveTo>
                  <a:cubicBezTo>
                    <a:pt x="47738" y="240"/>
                    <a:pt x="47704" y="274"/>
                    <a:pt x="47704" y="342"/>
                  </a:cubicBezTo>
                  <a:cubicBezTo>
                    <a:pt x="47704" y="376"/>
                    <a:pt x="47738" y="410"/>
                    <a:pt x="47772" y="410"/>
                  </a:cubicBezTo>
                  <a:lnTo>
                    <a:pt x="47909" y="445"/>
                  </a:lnTo>
                  <a:cubicBezTo>
                    <a:pt x="47943" y="445"/>
                    <a:pt x="47977" y="410"/>
                    <a:pt x="47977" y="342"/>
                  </a:cubicBezTo>
                  <a:cubicBezTo>
                    <a:pt x="47977" y="308"/>
                    <a:pt x="47943" y="274"/>
                    <a:pt x="47909" y="274"/>
                  </a:cubicBezTo>
                  <a:lnTo>
                    <a:pt x="47806" y="240"/>
                  </a:lnTo>
                  <a:close/>
                  <a:moveTo>
                    <a:pt x="41528" y="308"/>
                  </a:moveTo>
                  <a:cubicBezTo>
                    <a:pt x="41460" y="342"/>
                    <a:pt x="41425" y="376"/>
                    <a:pt x="41425" y="410"/>
                  </a:cubicBezTo>
                  <a:cubicBezTo>
                    <a:pt x="41460" y="445"/>
                    <a:pt x="41494" y="479"/>
                    <a:pt x="41528" y="479"/>
                  </a:cubicBezTo>
                  <a:lnTo>
                    <a:pt x="41664" y="479"/>
                  </a:lnTo>
                  <a:cubicBezTo>
                    <a:pt x="41698" y="479"/>
                    <a:pt x="41733" y="410"/>
                    <a:pt x="41733" y="376"/>
                  </a:cubicBezTo>
                  <a:cubicBezTo>
                    <a:pt x="41733" y="342"/>
                    <a:pt x="41664" y="308"/>
                    <a:pt x="41630" y="308"/>
                  </a:cubicBezTo>
                  <a:close/>
                  <a:moveTo>
                    <a:pt x="48333" y="299"/>
                  </a:moveTo>
                  <a:cubicBezTo>
                    <a:pt x="48307" y="299"/>
                    <a:pt x="48284" y="349"/>
                    <a:pt x="48284" y="376"/>
                  </a:cubicBezTo>
                  <a:cubicBezTo>
                    <a:pt x="48284" y="410"/>
                    <a:pt x="48318" y="479"/>
                    <a:pt x="48352" y="479"/>
                  </a:cubicBezTo>
                  <a:lnTo>
                    <a:pt x="48489" y="479"/>
                  </a:lnTo>
                  <a:cubicBezTo>
                    <a:pt x="48523" y="479"/>
                    <a:pt x="48557" y="445"/>
                    <a:pt x="48557" y="410"/>
                  </a:cubicBezTo>
                  <a:cubicBezTo>
                    <a:pt x="48557" y="342"/>
                    <a:pt x="48523" y="308"/>
                    <a:pt x="48489" y="308"/>
                  </a:cubicBezTo>
                  <a:lnTo>
                    <a:pt x="48352" y="308"/>
                  </a:lnTo>
                  <a:cubicBezTo>
                    <a:pt x="48346" y="302"/>
                    <a:pt x="48339" y="299"/>
                    <a:pt x="48333" y="299"/>
                  </a:cubicBezTo>
                  <a:close/>
                  <a:moveTo>
                    <a:pt x="48933" y="342"/>
                  </a:moveTo>
                  <a:cubicBezTo>
                    <a:pt x="48898" y="342"/>
                    <a:pt x="48864" y="376"/>
                    <a:pt x="48830" y="410"/>
                  </a:cubicBezTo>
                  <a:cubicBezTo>
                    <a:pt x="48830" y="479"/>
                    <a:pt x="48864" y="513"/>
                    <a:pt x="48933" y="513"/>
                  </a:cubicBezTo>
                  <a:lnTo>
                    <a:pt x="49035" y="513"/>
                  </a:lnTo>
                  <a:cubicBezTo>
                    <a:pt x="49103" y="513"/>
                    <a:pt x="49137" y="479"/>
                    <a:pt x="49137" y="445"/>
                  </a:cubicBezTo>
                  <a:cubicBezTo>
                    <a:pt x="49137" y="376"/>
                    <a:pt x="49103" y="342"/>
                    <a:pt x="49069" y="342"/>
                  </a:cubicBezTo>
                  <a:close/>
                  <a:moveTo>
                    <a:pt x="49513" y="376"/>
                  </a:moveTo>
                  <a:cubicBezTo>
                    <a:pt x="49444" y="376"/>
                    <a:pt x="49410" y="410"/>
                    <a:pt x="49410" y="445"/>
                  </a:cubicBezTo>
                  <a:cubicBezTo>
                    <a:pt x="49410" y="513"/>
                    <a:pt x="49444" y="547"/>
                    <a:pt x="49513" y="547"/>
                  </a:cubicBezTo>
                  <a:lnTo>
                    <a:pt x="49615" y="547"/>
                  </a:lnTo>
                  <a:cubicBezTo>
                    <a:pt x="49649" y="547"/>
                    <a:pt x="49683" y="513"/>
                    <a:pt x="49717" y="479"/>
                  </a:cubicBezTo>
                  <a:cubicBezTo>
                    <a:pt x="49717" y="445"/>
                    <a:pt x="49683" y="376"/>
                    <a:pt x="49615" y="376"/>
                  </a:cubicBezTo>
                  <a:close/>
                  <a:moveTo>
                    <a:pt x="41050" y="376"/>
                  </a:moveTo>
                  <a:lnTo>
                    <a:pt x="40948" y="410"/>
                  </a:lnTo>
                  <a:cubicBezTo>
                    <a:pt x="40914" y="410"/>
                    <a:pt x="40879" y="445"/>
                    <a:pt x="40879" y="479"/>
                  </a:cubicBezTo>
                  <a:cubicBezTo>
                    <a:pt x="40879" y="547"/>
                    <a:pt x="40914" y="581"/>
                    <a:pt x="40948" y="581"/>
                  </a:cubicBezTo>
                  <a:lnTo>
                    <a:pt x="40982" y="581"/>
                  </a:lnTo>
                  <a:lnTo>
                    <a:pt x="41084" y="547"/>
                  </a:lnTo>
                  <a:cubicBezTo>
                    <a:pt x="41118" y="547"/>
                    <a:pt x="41152" y="513"/>
                    <a:pt x="41152" y="445"/>
                  </a:cubicBezTo>
                  <a:cubicBezTo>
                    <a:pt x="41152" y="410"/>
                    <a:pt x="41118" y="376"/>
                    <a:pt x="41050" y="376"/>
                  </a:cubicBezTo>
                  <a:close/>
                  <a:moveTo>
                    <a:pt x="50093" y="410"/>
                  </a:moveTo>
                  <a:cubicBezTo>
                    <a:pt x="50024" y="410"/>
                    <a:pt x="49990" y="445"/>
                    <a:pt x="49990" y="513"/>
                  </a:cubicBezTo>
                  <a:cubicBezTo>
                    <a:pt x="49990" y="547"/>
                    <a:pt x="50024" y="581"/>
                    <a:pt x="50059" y="581"/>
                  </a:cubicBezTo>
                  <a:lnTo>
                    <a:pt x="50195" y="615"/>
                  </a:lnTo>
                  <a:cubicBezTo>
                    <a:pt x="50229" y="615"/>
                    <a:pt x="50263" y="581"/>
                    <a:pt x="50263" y="513"/>
                  </a:cubicBezTo>
                  <a:cubicBezTo>
                    <a:pt x="50263" y="479"/>
                    <a:pt x="50229" y="445"/>
                    <a:pt x="50195" y="445"/>
                  </a:cubicBezTo>
                  <a:lnTo>
                    <a:pt x="50093" y="410"/>
                  </a:lnTo>
                  <a:close/>
                  <a:moveTo>
                    <a:pt x="40504" y="445"/>
                  </a:moveTo>
                  <a:lnTo>
                    <a:pt x="40368" y="479"/>
                  </a:lnTo>
                  <a:cubicBezTo>
                    <a:pt x="40334" y="479"/>
                    <a:pt x="40299" y="513"/>
                    <a:pt x="40299" y="581"/>
                  </a:cubicBezTo>
                  <a:cubicBezTo>
                    <a:pt x="40299" y="615"/>
                    <a:pt x="40334" y="649"/>
                    <a:pt x="40402" y="649"/>
                  </a:cubicBezTo>
                  <a:lnTo>
                    <a:pt x="40504" y="615"/>
                  </a:lnTo>
                  <a:cubicBezTo>
                    <a:pt x="40572" y="615"/>
                    <a:pt x="40606" y="581"/>
                    <a:pt x="40572" y="513"/>
                  </a:cubicBezTo>
                  <a:cubicBezTo>
                    <a:pt x="40572" y="479"/>
                    <a:pt x="40538" y="445"/>
                    <a:pt x="40504" y="445"/>
                  </a:cubicBezTo>
                  <a:close/>
                  <a:moveTo>
                    <a:pt x="50639" y="445"/>
                  </a:moveTo>
                  <a:cubicBezTo>
                    <a:pt x="50605" y="445"/>
                    <a:pt x="50570" y="479"/>
                    <a:pt x="50570" y="547"/>
                  </a:cubicBezTo>
                  <a:cubicBezTo>
                    <a:pt x="50570" y="581"/>
                    <a:pt x="50605" y="615"/>
                    <a:pt x="50639" y="649"/>
                  </a:cubicBezTo>
                  <a:lnTo>
                    <a:pt x="50775" y="649"/>
                  </a:lnTo>
                  <a:cubicBezTo>
                    <a:pt x="50809" y="649"/>
                    <a:pt x="50843" y="615"/>
                    <a:pt x="50843" y="547"/>
                  </a:cubicBezTo>
                  <a:cubicBezTo>
                    <a:pt x="50843" y="513"/>
                    <a:pt x="50809" y="479"/>
                    <a:pt x="50775" y="479"/>
                  </a:cubicBezTo>
                  <a:lnTo>
                    <a:pt x="50639" y="445"/>
                  </a:lnTo>
                  <a:close/>
                  <a:moveTo>
                    <a:pt x="51219" y="513"/>
                  </a:moveTo>
                  <a:cubicBezTo>
                    <a:pt x="51185" y="513"/>
                    <a:pt x="51116" y="547"/>
                    <a:pt x="51116" y="581"/>
                  </a:cubicBezTo>
                  <a:cubicBezTo>
                    <a:pt x="51116" y="615"/>
                    <a:pt x="51151" y="683"/>
                    <a:pt x="51219" y="683"/>
                  </a:cubicBezTo>
                  <a:lnTo>
                    <a:pt x="51321" y="683"/>
                  </a:lnTo>
                  <a:cubicBezTo>
                    <a:pt x="51389" y="683"/>
                    <a:pt x="51423" y="649"/>
                    <a:pt x="51423" y="615"/>
                  </a:cubicBezTo>
                  <a:cubicBezTo>
                    <a:pt x="51423" y="547"/>
                    <a:pt x="51389" y="513"/>
                    <a:pt x="51321" y="513"/>
                  </a:cubicBezTo>
                  <a:close/>
                  <a:moveTo>
                    <a:pt x="39924" y="513"/>
                  </a:moveTo>
                  <a:lnTo>
                    <a:pt x="39822" y="547"/>
                  </a:lnTo>
                  <a:cubicBezTo>
                    <a:pt x="39753" y="547"/>
                    <a:pt x="39719" y="581"/>
                    <a:pt x="39719" y="649"/>
                  </a:cubicBezTo>
                  <a:cubicBezTo>
                    <a:pt x="39753" y="683"/>
                    <a:pt x="39788" y="718"/>
                    <a:pt x="39822" y="718"/>
                  </a:cubicBezTo>
                  <a:lnTo>
                    <a:pt x="39958" y="683"/>
                  </a:lnTo>
                  <a:cubicBezTo>
                    <a:pt x="39992" y="683"/>
                    <a:pt x="40026" y="649"/>
                    <a:pt x="40026" y="615"/>
                  </a:cubicBezTo>
                  <a:cubicBezTo>
                    <a:pt x="40026" y="547"/>
                    <a:pt x="39958" y="513"/>
                    <a:pt x="39924" y="513"/>
                  </a:cubicBezTo>
                  <a:close/>
                  <a:moveTo>
                    <a:pt x="51799" y="547"/>
                  </a:moveTo>
                  <a:cubicBezTo>
                    <a:pt x="51731" y="547"/>
                    <a:pt x="51696" y="581"/>
                    <a:pt x="51696" y="615"/>
                  </a:cubicBezTo>
                  <a:cubicBezTo>
                    <a:pt x="51696" y="683"/>
                    <a:pt x="51731" y="718"/>
                    <a:pt x="51765" y="718"/>
                  </a:cubicBezTo>
                  <a:lnTo>
                    <a:pt x="51901" y="718"/>
                  </a:lnTo>
                  <a:cubicBezTo>
                    <a:pt x="51935" y="718"/>
                    <a:pt x="51969" y="683"/>
                    <a:pt x="51969" y="649"/>
                  </a:cubicBezTo>
                  <a:cubicBezTo>
                    <a:pt x="52004" y="581"/>
                    <a:pt x="51969" y="547"/>
                    <a:pt x="51901" y="547"/>
                  </a:cubicBezTo>
                  <a:close/>
                  <a:moveTo>
                    <a:pt x="52379" y="581"/>
                  </a:moveTo>
                  <a:cubicBezTo>
                    <a:pt x="52311" y="581"/>
                    <a:pt x="52277" y="615"/>
                    <a:pt x="52277" y="649"/>
                  </a:cubicBezTo>
                  <a:cubicBezTo>
                    <a:pt x="52277" y="718"/>
                    <a:pt x="52311" y="752"/>
                    <a:pt x="52345" y="752"/>
                  </a:cubicBezTo>
                  <a:lnTo>
                    <a:pt x="52481" y="752"/>
                  </a:lnTo>
                  <a:cubicBezTo>
                    <a:pt x="52515" y="752"/>
                    <a:pt x="52550" y="718"/>
                    <a:pt x="52550" y="683"/>
                  </a:cubicBezTo>
                  <a:cubicBezTo>
                    <a:pt x="52550" y="649"/>
                    <a:pt x="52515" y="581"/>
                    <a:pt x="52481" y="581"/>
                  </a:cubicBezTo>
                  <a:close/>
                  <a:moveTo>
                    <a:pt x="39391" y="602"/>
                  </a:moveTo>
                  <a:cubicBezTo>
                    <a:pt x="39378" y="602"/>
                    <a:pt x="39362" y="606"/>
                    <a:pt x="39344" y="615"/>
                  </a:cubicBezTo>
                  <a:lnTo>
                    <a:pt x="39242" y="615"/>
                  </a:lnTo>
                  <a:cubicBezTo>
                    <a:pt x="39207" y="615"/>
                    <a:pt x="39173" y="649"/>
                    <a:pt x="39173" y="718"/>
                  </a:cubicBezTo>
                  <a:cubicBezTo>
                    <a:pt x="39173" y="752"/>
                    <a:pt x="39207" y="786"/>
                    <a:pt x="39242" y="786"/>
                  </a:cubicBezTo>
                  <a:lnTo>
                    <a:pt x="39378" y="786"/>
                  </a:lnTo>
                  <a:cubicBezTo>
                    <a:pt x="39412" y="752"/>
                    <a:pt x="39446" y="718"/>
                    <a:pt x="39446" y="683"/>
                  </a:cubicBezTo>
                  <a:cubicBezTo>
                    <a:pt x="39446" y="633"/>
                    <a:pt x="39428" y="602"/>
                    <a:pt x="39391" y="602"/>
                  </a:cubicBezTo>
                  <a:close/>
                  <a:moveTo>
                    <a:pt x="52925" y="615"/>
                  </a:moveTo>
                  <a:cubicBezTo>
                    <a:pt x="52891" y="615"/>
                    <a:pt x="52857" y="649"/>
                    <a:pt x="52857" y="718"/>
                  </a:cubicBezTo>
                  <a:cubicBezTo>
                    <a:pt x="52823" y="752"/>
                    <a:pt x="52891" y="786"/>
                    <a:pt x="52925" y="786"/>
                  </a:cubicBezTo>
                  <a:lnTo>
                    <a:pt x="53027" y="820"/>
                  </a:lnTo>
                  <a:cubicBezTo>
                    <a:pt x="53096" y="820"/>
                    <a:pt x="53130" y="786"/>
                    <a:pt x="53130" y="718"/>
                  </a:cubicBezTo>
                  <a:cubicBezTo>
                    <a:pt x="53130" y="683"/>
                    <a:pt x="53096" y="649"/>
                    <a:pt x="53061" y="649"/>
                  </a:cubicBezTo>
                  <a:lnTo>
                    <a:pt x="52925" y="615"/>
                  </a:lnTo>
                  <a:close/>
                  <a:moveTo>
                    <a:pt x="38661" y="683"/>
                  </a:moveTo>
                  <a:cubicBezTo>
                    <a:pt x="38627" y="683"/>
                    <a:pt x="38593" y="752"/>
                    <a:pt x="38593" y="786"/>
                  </a:cubicBezTo>
                  <a:cubicBezTo>
                    <a:pt x="38593" y="820"/>
                    <a:pt x="38627" y="854"/>
                    <a:pt x="38696" y="854"/>
                  </a:cubicBezTo>
                  <a:lnTo>
                    <a:pt x="38798" y="854"/>
                  </a:lnTo>
                  <a:cubicBezTo>
                    <a:pt x="38866" y="854"/>
                    <a:pt x="38900" y="786"/>
                    <a:pt x="38900" y="752"/>
                  </a:cubicBezTo>
                  <a:cubicBezTo>
                    <a:pt x="38866" y="718"/>
                    <a:pt x="38832" y="683"/>
                    <a:pt x="38798" y="683"/>
                  </a:cubicBezTo>
                  <a:close/>
                  <a:moveTo>
                    <a:pt x="53472" y="670"/>
                  </a:moveTo>
                  <a:cubicBezTo>
                    <a:pt x="53439" y="670"/>
                    <a:pt x="53403" y="702"/>
                    <a:pt x="53403" y="752"/>
                  </a:cubicBezTo>
                  <a:cubicBezTo>
                    <a:pt x="53403" y="786"/>
                    <a:pt x="53437" y="820"/>
                    <a:pt x="53505" y="854"/>
                  </a:cubicBezTo>
                  <a:lnTo>
                    <a:pt x="53607" y="854"/>
                  </a:lnTo>
                  <a:cubicBezTo>
                    <a:pt x="53641" y="854"/>
                    <a:pt x="53710" y="820"/>
                    <a:pt x="53710" y="752"/>
                  </a:cubicBezTo>
                  <a:cubicBezTo>
                    <a:pt x="53710" y="718"/>
                    <a:pt x="53676" y="683"/>
                    <a:pt x="53607" y="683"/>
                  </a:cubicBezTo>
                  <a:lnTo>
                    <a:pt x="53505" y="683"/>
                  </a:lnTo>
                  <a:cubicBezTo>
                    <a:pt x="53496" y="674"/>
                    <a:pt x="53484" y="670"/>
                    <a:pt x="53472" y="670"/>
                  </a:cubicBezTo>
                  <a:close/>
                  <a:moveTo>
                    <a:pt x="54085" y="718"/>
                  </a:moveTo>
                  <a:cubicBezTo>
                    <a:pt x="54017" y="718"/>
                    <a:pt x="53983" y="752"/>
                    <a:pt x="53983" y="786"/>
                  </a:cubicBezTo>
                  <a:cubicBezTo>
                    <a:pt x="53983" y="820"/>
                    <a:pt x="54017" y="888"/>
                    <a:pt x="54051" y="888"/>
                  </a:cubicBezTo>
                  <a:lnTo>
                    <a:pt x="54187" y="888"/>
                  </a:lnTo>
                  <a:cubicBezTo>
                    <a:pt x="54222" y="888"/>
                    <a:pt x="54256" y="854"/>
                    <a:pt x="54256" y="820"/>
                  </a:cubicBezTo>
                  <a:cubicBezTo>
                    <a:pt x="54290" y="752"/>
                    <a:pt x="54222" y="718"/>
                    <a:pt x="54187" y="718"/>
                  </a:cubicBezTo>
                  <a:close/>
                  <a:moveTo>
                    <a:pt x="38116" y="752"/>
                  </a:moveTo>
                  <a:cubicBezTo>
                    <a:pt x="38047" y="786"/>
                    <a:pt x="38013" y="820"/>
                    <a:pt x="38047" y="854"/>
                  </a:cubicBezTo>
                  <a:cubicBezTo>
                    <a:pt x="38047" y="922"/>
                    <a:pt x="38081" y="922"/>
                    <a:pt x="38116" y="922"/>
                  </a:cubicBezTo>
                  <a:lnTo>
                    <a:pt x="38252" y="922"/>
                  </a:lnTo>
                  <a:cubicBezTo>
                    <a:pt x="38286" y="922"/>
                    <a:pt x="38320" y="888"/>
                    <a:pt x="38320" y="820"/>
                  </a:cubicBezTo>
                  <a:cubicBezTo>
                    <a:pt x="38320" y="786"/>
                    <a:pt x="38286" y="752"/>
                    <a:pt x="38218" y="752"/>
                  </a:cubicBezTo>
                  <a:close/>
                  <a:moveTo>
                    <a:pt x="54631" y="752"/>
                  </a:moveTo>
                  <a:cubicBezTo>
                    <a:pt x="54597" y="752"/>
                    <a:pt x="54563" y="786"/>
                    <a:pt x="54563" y="820"/>
                  </a:cubicBezTo>
                  <a:cubicBezTo>
                    <a:pt x="54563" y="888"/>
                    <a:pt x="54597" y="922"/>
                    <a:pt x="54631" y="922"/>
                  </a:cubicBezTo>
                  <a:lnTo>
                    <a:pt x="54768" y="922"/>
                  </a:lnTo>
                  <a:cubicBezTo>
                    <a:pt x="54802" y="922"/>
                    <a:pt x="54836" y="888"/>
                    <a:pt x="54836" y="854"/>
                  </a:cubicBezTo>
                  <a:cubicBezTo>
                    <a:pt x="54836" y="820"/>
                    <a:pt x="54802" y="752"/>
                    <a:pt x="54768" y="752"/>
                  </a:cubicBezTo>
                  <a:close/>
                  <a:moveTo>
                    <a:pt x="55211" y="786"/>
                  </a:moveTo>
                  <a:cubicBezTo>
                    <a:pt x="55177" y="786"/>
                    <a:pt x="55143" y="820"/>
                    <a:pt x="55143" y="854"/>
                  </a:cubicBezTo>
                  <a:cubicBezTo>
                    <a:pt x="55109" y="922"/>
                    <a:pt x="55143" y="956"/>
                    <a:pt x="55211" y="956"/>
                  </a:cubicBezTo>
                  <a:lnTo>
                    <a:pt x="55314" y="956"/>
                  </a:lnTo>
                  <a:cubicBezTo>
                    <a:pt x="55382" y="956"/>
                    <a:pt x="55416" y="922"/>
                    <a:pt x="55416" y="888"/>
                  </a:cubicBezTo>
                  <a:cubicBezTo>
                    <a:pt x="55416" y="854"/>
                    <a:pt x="55382" y="820"/>
                    <a:pt x="55348" y="786"/>
                  </a:cubicBezTo>
                  <a:close/>
                  <a:moveTo>
                    <a:pt x="37638" y="820"/>
                  </a:moveTo>
                  <a:lnTo>
                    <a:pt x="37535" y="854"/>
                  </a:lnTo>
                  <a:cubicBezTo>
                    <a:pt x="37501" y="854"/>
                    <a:pt x="37467" y="888"/>
                    <a:pt x="37467" y="922"/>
                  </a:cubicBezTo>
                  <a:cubicBezTo>
                    <a:pt x="37467" y="991"/>
                    <a:pt x="37501" y="1025"/>
                    <a:pt x="37535" y="1025"/>
                  </a:cubicBezTo>
                  <a:lnTo>
                    <a:pt x="37570" y="1025"/>
                  </a:lnTo>
                  <a:lnTo>
                    <a:pt x="37672" y="991"/>
                  </a:lnTo>
                  <a:cubicBezTo>
                    <a:pt x="37706" y="991"/>
                    <a:pt x="37740" y="956"/>
                    <a:pt x="37740" y="888"/>
                  </a:cubicBezTo>
                  <a:cubicBezTo>
                    <a:pt x="37740" y="854"/>
                    <a:pt x="37706" y="820"/>
                    <a:pt x="37638" y="820"/>
                  </a:cubicBezTo>
                  <a:close/>
                  <a:moveTo>
                    <a:pt x="55791" y="820"/>
                  </a:moveTo>
                  <a:cubicBezTo>
                    <a:pt x="55723" y="820"/>
                    <a:pt x="55689" y="854"/>
                    <a:pt x="55689" y="922"/>
                  </a:cubicBezTo>
                  <a:cubicBezTo>
                    <a:pt x="55689" y="956"/>
                    <a:pt x="55723" y="991"/>
                    <a:pt x="55791" y="991"/>
                  </a:cubicBezTo>
                  <a:lnTo>
                    <a:pt x="55894" y="1025"/>
                  </a:lnTo>
                  <a:cubicBezTo>
                    <a:pt x="55928" y="1025"/>
                    <a:pt x="55996" y="991"/>
                    <a:pt x="55996" y="922"/>
                  </a:cubicBezTo>
                  <a:cubicBezTo>
                    <a:pt x="55996" y="888"/>
                    <a:pt x="55962" y="854"/>
                    <a:pt x="55894" y="854"/>
                  </a:cubicBezTo>
                  <a:lnTo>
                    <a:pt x="55791" y="820"/>
                  </a:lnTo>
                  <a:close/>
                  <a:moveTo>
                    <a:pt x="56371" y="888"/>
                  </a:moveTo>
                  <a:cubicBezTo>
                    <a:pt x="56303" y="888"/>
                    <a:pt x="56269" y="922"/>
                    <a:pt x="56269" y="956"/>
                  </a:cubicBezTo>
                  <a:cubicBezTo>
                    <a:pt x="56269" y="991"/>
                    <a:pt x="56303" y="1059"/>
                    <a:pt x="56337" y="1059"/>
                  </a:cubicBezTo>
                  <a:lnTo>
                    <a:pt x="56474" y="1059"/>
                  </a:lnTo>
                  <a:cubicBezTo>
                    <a:pt x="56508" y="1059"/>
                    <a:pt x="56542" y="1025"/>
                    <a:pt x="56542" y="991"/>
                  </a:cubicBezTo>
                  <a:cubicBezTo>
                    <a:pt x="56542" y="922"/>
                    <a:pt x="56508" y="888"/>
                    <a:pt x="56474" y="888"/>
                  </a:cubicBezTo>
                  <a:close/>
                  <a:moveTo>
                    <a:pt x="37092" y="888"/>
                  </a:moveTo>
                  <a:lnTo>
                    <a:pt x="36955" y="922"/>
                  </a:lnTo>
                  <a:cubicBezTo>
                    <a:pt x="36921" y="922"/>
                    <a:pt x="36887" y="956"/>
                    <a:pt x="36887" y="1025"/>
                  </a:cubicBezTo>
                  <a:cubicBezTo>
                    <a:pt x="36887" y="1059"/>
                    <a:pt x="36955" y="1093"/>
                    <a:pt x="36989" y="1093"/>
                  </a:cubicBezTo>
                  <a:lnTo>
                    <a:pt x="37092" y="1059"/>
                  </a:lnTo>
                  <a:cubicBezTo>
                    <a:pt x="37160" y="1059"/>
                    <a:pt x="37194" y="1025"/>
                    <a:pt x="37194" y="956"/>
                  </a:cubicBezTo>
                  <a:cubicBezTo>
                    <a:pt x="37160" y="922"/>
                    <a:pt x="37126" y="888"/>
                    <a:pt x="37092" y="888"/>
                  </a:cubicBezTo>
                  <a:close/>
                  <a:moveTo>
                    <a:pt x="56917" y="922"/>
                  </a:moveTo>
                  <a:cubicBezTo>
                    <a:pt x="56883" y="922"/>
                    <a:pt x="56849" y="956"/>
                    <a:pt x="56849" y="991"/>
                  </a:cubicBezTo>
                  <a:cubicBezTo>
                    <a:pt x="56849" y="1059"/>
                    <a:pt x="56883" y="1093"/>
                    <a:pt x="56917" y="1093"/>
                  </a:cubicBezTo>
                  <a:lnTo>
                    <a:pt x="57054" y="1093"/>
                  </a:lnTo>
                  <a:cubicBezTo>
                    <a:pt x="57088" y="1093"/>
                    <a:pt x="57122" y="1059"/>
                    <a:pt x="57122" y="1025"/>
                  </a:cubicBezTo>
                  <a:cubicBezTo>
                    <a:pt x="57122" y="956"/>
                    <a:pt x="57088" y="922"/>
                    <a:pt x="57054" y="922"/>
                  </a:cubicBezTo>
                  <a:close/>
                  <a:moveTo>
                    <a:pt x="57497" y="956"/>
                  </a:moveTo>
                  <a:cubicBezTo>
                    <a:pt x="57463" y="956"/>
                    <a:pt x="57429" y="991"/>
                    <a:pt x="57395" y="1025"/>
                  </a:cubicBezTo>
                  <a:cubicBezTo>
                    <a:pt x="57395" y="1093"/>
                    <a:pt x="57429" y="1127"/>
                    <a:pt x="57497" y="1127"/>
                  </a:cubicBezTo>
                  <a:lnTo>
                    <a:pt x="57600" y="1127"/>
                  </a:lnTo>
                  <a:cubicBezTo>
                    <a:pt x="57668" y="1127"/>
                    <a:pt x="57702" y="1093"/>
                    <a:pt x="57702" y="1059"/>
                  </a:cubicBezTo>
                  <a:cubicBezTo>
                    <a:pt x="57702" y="1025"/>
                    <a:pt x="57668" y="956"/>
                    <a:pt x="57634" y="956"/>
                  </a:cubicBezTo>
                  <a:close/>
                  <a:moveTo>
                    <a:pt x="36512" y="956"/>
                  </a:moveTo>
                  <a:lnTo>
                    <a:pt x="36409" y="991"/>
                  </a:lnTo>
                  <a:cubicBezTo>
                    <a:pt x="36341" y="991"/>
                    <a:pt x="36307" y="1025"/>
                    <a:pt x="36341" y="1093"/>
                  </a:cubicBezTo>
                  <a:cubicBezTo>
                    <a:pt x="36341" y="1127"/>
                    <a:pt x="36375" y="1161"/>
                    <a:pt x="36409" y="1161"/>
                  </a:cubicBezTo>
                  <a:lnTo>
                    <a:pt x="36546" y="1127"/>
                  </a:lnTo>
                  <a:cubicBezTo>
                    <a:pt x="36580" y="1127"/>
                    <a:pt x="36614" y="1093"/>
                    <a:pt x="36614" y="1059"/>
                  </a:cubicBezTo>
                  <a:cubicBezTo>
                    <a:pt x="36614" y="991"/>
                    <a:pt x="36580" y="956"/>
                    <a:pt x="36512" y="956"/>
                  </a:cubicBezTo>
                  <a:close/>
                  <a:moveTo>
                    <a:pt x="58077" y="991"/>
                  </a:moveTo>
                  <a:cubicBezTo>
                    <a:pt x="58009" y="991"/>
                    <a:pt x="57975" y="1025"/>
                    <a:pt x="57975" y="1093"/>
                  </a:cubicBezTo>
                  <a:cubicBezTo>
                    <a:pt x="57975" y="1127"/>
                    <a:pt x="58009" y="1161"/>
                    <a:pt x="58077" y="1161"/>
                  </a:cubicBezTo>
                  <a:lnTo>
                    <a:pt x="58180" y="1161"/>
                  </a:lnTo>
                  <a:cubicBezTo>
                    <a:pt x="58214" y="1161"/>
                    <a:pt x="58248" y="1127"/>
                    <a:pt x="58282" y="1093"/>
                  </a:cubicBezTo>
                  <a:cubicBezTo>
                    <a:pt x="58282" y="1059"/>
                    <a:pt x="58248" y="1025"/>
                    <a:pt x="58180" y="991"/>
                  </a:cubicBezTo>
                  <a:close/>
                  <a:moveTo>
                    <a:pt x="35829" y="1059"/>
                  </a:moveTo>
                  <a:cubicBezTo>
                    <a:pt x="35795" y="1059"/>
                    <a:pt x="35761" y="1127"/>
                    <a:pt x="35761" y="1161"/>
                  </a:cubicBezTo>
                  <a:cubicBezTo>
                    <a:pt x="35761" y="1195"/>
                    <a:pt x="35795" y="1229"/>
                    <a:pt x="35863" y="1229"/>
                  </a:cubicBezTo>
                  <a:lnTo>
                    <a:pt x="35966" y="1229"/>
                  </a:lnTo>
                  <a:cubicBezTo>
                    <a:pt x="36034" y="1195"/>
                    <a:pt x="36068" y="1161"/>
                    <a:pt x="36034" y="1127"/>
                  </a:cubicBezTo>
                  <a:cubicBezTo>
                    <a:pt x="36034" y="1059"/>
                    <a:pt x="36000" y="1059"/>
                    <a:pt x="35966" y="1059"/>
                  </a:cubicBezTo>
                  <a:close/>
                  <a:moveTo>
                    <a:pt x="58658" y="1025"/>
                  </a:moveTo>
                  <a:cubicBezTo>
                    <a:pt x="58589" y="1025"/>
                    <a:pt x="58555" y="1059"/>
                    <a:pt x="58555" y="1127"/>
                  </a:cubicBezTo>
                  <a:cubicBezTo>
                    <a:pt x="58555" y="1161"/>
                    <a:pt x="58589" y="1195"/>
                    <a:pt x="58623" y="1195"/>
                  </a:cubicBezTo>
                  <a:lnTo>
                    <a:pt x="58760" y="1229"/>
                  </a:lnTo>
                  <a:cubicBezTo>
                    <a:pt x="58794" y="1229"/>
                    <a:pt x="58828" y="1195"/>
                    <a:pt x="58828" y="1127"/>
                  </a:cubicBezTo>
                  <a:cubicBezTo>
                    <a:pt x="58828" y="1093"/>
                    <a:pt x="58794" y="1059"/>
                    <a:pt x="58760" y="1059"/>
                  </a:cubicBezTo>
                  <a:lnTo>
                    <a:pt x="58658" y="1025"/>
                  </a:lnTo>
                  <a:close/>
                  <a:moveTo>
                    <a:pt x="59184" y="1084"/>
                  </a:moveTo>
                  <a:cubicBezTo>
                    <a:pt x="59158" y="1084"/>
                    <a:pt x="59135" y="1134"/>
                    <a:pt x="59135" y="1161"/>
                  </a:cubicBezTo>
                  <a:cubicBezTo>
                    <a:pt x="59135" y="1195"/>
                    <a:pt x="59169" y="1263"/>
                    <a:pt x="59204" y="1263"/>
                  </a:cubicBezTo>
                  <a:lnTo>
                    <a:pt x="59340" y="1263"/>
                  </a:lnTo>
                  <a:cubicBezTo>
                    <a:pt x="59374" y="1263"/>
                    <a:pt x="59408" y="1229"/>
                    <a:pt x="59408" y="1195"/>
                  </a:cubicBezTo>
                  <a:cubicBezTo>
                    <a:pt x="59408" y="1127"/>
                    <a:pt x="59374" y="1093"/>
                    <a:pt x="59340" y="1093"/>
                  </a:cubicBezTo>
                  <a:lnTo>
                    <a:pt x="59204" y="1093"/>
                  </a:lnTo>
                  <a:cubicBezTo>
                    <a:pt x="59197" y="1086"/>
                    <a:pt x="59191" y="1084"/>
                    <a:pt x="59184" y="1084"/>
                  </a:cubicBezTo>
                  <a:close/>
                  <a:moveTo>
                    <a:pt x="35283" y="1127"/>
                  </a:moveTo>
                  <a:cubicBezTo>
                    <a:pt x="35215" y="1127"/>
                    <a:pt x="35181" y="1195"/>
                    <a:pt x="35181" y="1229"/>
                  </a:cubicBezTo>
                  <a:cubicBezTo>
                    <a:pt x="35215" y="1263"/>
                    <a:pt x="35249" y="1298"/>
                    <a:pt x="35283" y="1298"/>
                  </a:cubicBezTo>
                  <a:lnTo>
                    <a:pt x="35420" y="1298"/>
                  </a:lnTo>
                  <a:cubicBezTo>
                    <a:pt x="35454" y="1298"/>
                    <a:pt x="35488" y="1229"/>
                    <a:pt x="35488" y="1195"/>
                  </a:cubicBezTo>
                  <a:cubicBezTo>
                    <a:pt x="35488" y="1161"/>
                    <a:pt x="35420" y="1127"/>
                    <a:pt x="35386" y="1127"/>
                  </a:cubicBezTo>
                  <a:close/>
                  <a:moveTo>
                    <a:pt x="59784" y="1127"/>
                  </a:moveTo>
                  <a:cubicBezTo>
                    <a:pt x="59715" y="1127"/>
                    <a:pt x="59681" y="1161"/>
                    <a:pt x="59681" y="1195"/>
                  </a:cubicBezTo>
                  <a:cubicBezTo>
                    <a:pt x="59681" y="1263"/>
                    <a:pt x="59715" y="1298"/>
                    <a:pt x="59784" y="1298"/>
                  </a:cubicBezTo>
                  <a:lnTo>
                    <a:pt x="59886" y="1298"/>
                  </a:lnTo>
                  <a:cubicBezTo>
                    <a:pt x="59954" y="1298"/>
                    <a:pt x="59988" y="1263"/>
                    <a:pt x="59988" y="1229"/>
                  </a:cubicBezTo>
                  <a:cubicBezTo>
                    <a:pt x="59988" y="1161"/>
                    <a:pt x="59954" y="1127"/>
                    <a:pt x="59886" y="1127"/>
                  </a:cubicBezTo>
                  <a:close/>
                  <a:moveTo>
                    <a:pt x="60364" y="1161"/>
                  </a:moveTo>
                  <a:cubicBezTo>
                    <a:pt x="60295" y="1161"/>
                    <a:pt x="60261" y="1195"/>
                    <a:pt x="60261" y="1229"/>
                  </a:cubicBezTo>
                  <a:cubicBezTo>
                    <a:pt x="60261" y="1298"/>
                    <a:pt x="60295" y="1332"/>
                    <a:pt x="60330" y="1332"/>
                  </a:cubicBezTo>
                  <a:lnTo>
                    <a:pt x="60466" y="1332"/>
                  </a:lnTo>
                  <a:cubicBezTo>
                    <a:pt x="60500" y="1332"/>
                    <a:pt x="60534" y="1298"/>
                    <a:pt x="60534" y="1263"/>
                  </a:cubicBezTo>
                  <a:cubicBezTo>
                    <a:pt x="60568" y="1229"/>
                    <a:pt x="60534" y="1161"/>
                    <a:pt x="60466" y="1161"/>
                  </a:cubicBezTo>
                  <a:close/>
                  <a:moveTo>
                    <a:pt x="34703" y="1195"/>
                  </a:moveTo>
                  <a:cubicBezTo>
                    <a:pt x="34669" y="1229"/>
                    <a:pt x="34635" y="1263"/>
                    <a:pt x="34635" y="1298"/>
                  </a:cubicBezTo>
                  <a:cubicBezTo>
                    <a:pt x="34635" y="1366"/>
                    <a:pt x="34669" y="1366"/>
                    <a:pt x="34703" y="1366"/>
                  </a:cubicBezTo>
                  <a:lnTo>
                    <a:pt x="34840" y="1366"/>
                  </a:lnTo>
                  <a:cubicBezTo>
                    <a:pt x="34874" y="1366"/>
                    <a:pt x="34908" y="1332"/>
                    <a:pt x="34908" y="1263"/>
                  </a:cubicBezTo>
                  <a:cubicBezTo>
                    <a:pt x="34908" y="1229"/>
                    <a:pt x="34874" y="1195"/>
                    <a:pt x="34806" y="1195"/>
                  </a:cubicBezTo>
                  <a:close/>
                  <a:moveTo>
                    <a:pt x="60944" y="1195"/>
                  </a:moveTo>
                  <a:cubicBezTo>
                    <a:pt x="60876" y="1195"/>
                    <a:pt x="60841" y="1229"/>
                    <a:pt x="60841" y="1298"/>
                  </a:cubicBezTo>
                  <a:cubicBezTo>
                    <a:pt x="60841" y="1332"/>
                    <a:pt x="60876" y="1366"/>
                    <a:pt x="60910" y="1366"/>
                  </a:cubicBezTo>
                  <a:lnTo>
                    <a:pt x="61046" y="1400"/>
                  </a:lnTo>
                  <a:cubicBezTo>
                    <a:pt x="61080" y="1400"/>
                    <a:pt x="61114" y="1366"/>
                    <a:pt x="61114" y="1298"/>
                  </a:cubicBezTo>
                  <a:cubicBezTo>
                    <a:pt x="61114" y="1263"/>
                    <a:pt x="61080" y="1229"/>
                    <a:pt x="61046" y="1229"/>
                  </a:cubicBezTo>
                  <a:lnTo>
                    <a:pt x="60944" y="1195"/>
                  </a:lnTo>
                  <a:close/>
                  <a:moveTo>
                    <a:pt x="61490" y="1229"/>
                  </a:moveTo>
                  <a:cubicBezTo>
                    <a:pt x="61456" y="1229"/>
                    <a:pt x="61422" y="1263"/>
                    <a:pt x="61422" y="1332"/>
                  </a:cubicBezTo>
                  <a:cubicBezTo>
                    <a:pt x="61387" y="1366"/>
                    <a:pt x="61456" y="1400"/>
                    <a:pt x="61490" y="1434"/>
                  </a:cubicBezTo>
                  <a:lnTo>
                    <a:pt x="61592" y="1434"/>
                  </a:lnTo>
                  <a:cubicBezTo>
                    <a:pt x="61660" y="1434"/>
                    <a:pt x="61695" y="1400"/>
                    <a:pt x="61695" y="1332"/>
                  </a:cubicBezTo>
                  <a:cubicBezTo>
                    <a:pt x="61695" y="1298"/>
                    <a:pt x="61660" y="1263"/>
                    <a:pt x="61626" y="1263"/>
                  </a:cubicBezTo>
                  <a:lnTo>
                    <a:pt x="61490" y="1229"/>
                  </a:lnTo>
                  <a:close/>
                  <a:moveTo>
                    <a:pt x="34260" y="1263"/>
                  </a:moveTo>
                  <a:lnTo>
                    <a:pt x="34123" y="1298"/>
                  </a:lnTo>
                  <a:cubicBezTo>
                    <a:pt x="34089" y="1298"/>
                    <a:pt x="34055" y="1332"/>
                    <a:pt x="34055" y="1366"/>
                  </a:cubicBezTo>
                  <a:cubicBezTo>
                    <a:pt x="34055" y="1434"/>
                    <a:pt x="34089" y="1468"/>
                    <a:pt x="34157" y="1468"/>
                  </a:cubicBezTo>
                  <a:lnTo>
                    <a:pt x="34260" y="1434"/>
                  </a:lnTo>
                  <a:cubicBezTo>
                    <a:pt x="34328" y="1434"/>
                    <a:pt x="34362" y="1400"/>
                    <a:pt x="34328" y="1332"/>
                  </a:cubicBezTo>
                  <a:cubicBezTo>
                    <a:pt x="34328" y="1298"/>
                    <a:pt x="34294" y="1263"/>
                    <a:pt x="34260" y="1263"/>
                  </a:cubicBezTo>
                  <a:close/>
                  <a:moveTo>
                    <a:pt x="62070" y="1298"/>
                  </a:moveTo>
                  <a:cubicBezTo>
                    <a:pt x="62002" y="1298"/>
                    <a:pt x="61968" y="1332"/>
                    <a:pt x="61968" y="1366"/>
                  </a:cubicBezTo>
                  <a:cubicBezTo>
                    <a:pt x="61968" y="1400"/>
                    <a:pt x="62002" y="1468"/>
                    <a:pt x="62070" y="1468"/>
                  </a:cubicBezTo>
                  <a:lnTo>
                    <a:pt x="62172" y="1468"/>
                  </a:lnTo>
                  <a:cubicBezTo>
                    <a:pt x="62206" y="1468"/>
                    <a:pt x="62275" y="1434"/>
                    <a:pt x="62275" y="1400"/>
                  </a:cubicBezTo>
                  <a:cubicBezTo>
                    <a:pt x="62275" y="1332"/>
                    <a:pt x="62240" y="1298"/>
                    <a:pt x="62172" y="1298"/>
                  </a:cubicBezTo>
                  <a:close/>
                  <a:moveTo>
                    <a:pt x="62650" y="1332"/>
                  </a:moveTo>
                  <a:cubicBezTo>
                    <a:pt x="62582" y="1332"/>
                    <a:pt x="62548" y="1366"/>
                    <a:pt x="62548" y="1400"/>
                  </a:cubicBezTo>
                  <a:cubicBezTo>
                    <a:pt x="62548" y="1468"/>
                    <a:pt x="62582" y="1502"/>
                    <a:pt x="62616" y="1502"/>
                  </a:cubicBezTo>
                  <a:lnTo>
                    <a:pt x="62752" y="1502"/>
                  </a:lnTo>
                  <a:cubicBezTo>
                    <a:pt x="62786" y="1502"/>
                    <a:pt x="62821" y="1468"/>
                    <a:pt x="62821" y="1434"/>
                  </a:cubicBezTo>
                  <a:cubicBezTo>
                    <a:pt x="62855" y="1366"/>
                    <a:pt x="62786" y="1332"/>
                    <a:pt x="62752" y="1332"/>
                  </a:cubicBezTo>
                  <a:close/>
                  <a:moveTo>
                    <a:pt x="33680" y="1332"/>
                  </a:moveTo>
                  <a:lnTo>
                    <a:pt x="33577" y="1366"/>
                  </a:lnTo>
                  <a:cubicBezTo>
                    <a:pt x="33509" y="1366"/>
                    <a:pt x="33475" y="1400"/>
                    <a:pt x="33475" y="1468"/>
                  </a:cubicBezTo>
                  <a:cubicBezTo>
                    <a:pt x="33509" y="1502"/>
                    <a:pt x="33543" y="1536"/>
                    <a:pt x="33577" y="1536"/>
                  </a:cubicBezTo>
                  <a:lnTo>
                    <a:pt x="33714" y="1502"/>
                  </a:lnTo>
                  <a:cubicBezTo>
                    <a:pt x="33748" y="1502"/>
                    <a:pt x="33782" y="1468"/>
                    <a:pt x="33782" y="1434"/>
                  </a:cubicBezTo>
                  <a:cubicBezTo>
                    <a:pt x="33782" y="1366"/>
                    <a:pt x="33714" y="1332"/>
                    <a:pt x="33680" y="1332"/>
                  </a:cubicBezTo>
                  <a:close/>
                  <a:moveTo>
                    <a:pt x="63196" y="1366"/>
                  </a:moveTo>
                  <a:cubicBezTo>
                    <a:pt x="63162" y="1366"/>
                    <a:pt x="63128" y="1400"/>
                    <a:pt x="63128" y="1434"/>
                  </a:cubicBezTo>
                  <a:cubicBezTo>
                    <a:pt x="63128" y="1502"/>
                    <a:pt x="63162" y="1536"/>
                    <a:pt x="63196" y="1536"/>
                  </a:cubicBezTo>
                  <a:lnTo>
                    <a:pt x="63332" y="1536"/>
                  </a:lnTo>
                  <a:cubicBezTo>
                    <a:pt x="63367" y="1536"/>
                    <a:pt x="63401" y="1502"/>
                    <a:pt x="63401" y="1468"/>
                  </a:cubicBezTo>
                  <a:cubicBezTo>
                    <a:pt x="63401" y="1434"/>
                    <a:pt x="63367" y="1366"/>
                    <a:pt x="63332" y="1366"/>
                  </a:cubicBezTo>
                  <a:close/>
                  <a:moveTo>
                    <a:pt x="33147" y="1421"/>
                  </a:moveTo>
                  <a:cubicBezTo>
                    <a:pt x="33134" y="1421"/>
                    <a:pt x="33118" y="1425"/>
                    <a:pt x="33099" y="1434"/>
                  </a:cubicBezTo>
                  <a:lnTo>
                    <a:pt x="32997" y="1434"/>
                  </a:lnTo>
                  <a:cubicBezTo>
                    <a:pt x="32963" y="1434"/>
                    <a:pt x="32929" y="1468"/>
                    <a:pt x="32929" y="1536"/>
                  </a:cubicBezTo>
                  <a:cubicBezTo>
                    <a:pt x="32929" y="1571"/>
                    <a:pt x="32963" y="1605"/>
                    <a:pt x="32997" y="1605"/>
                  </a:cubicBezTo>
                  <a:lnTo>
                    <a:pt x="33134" y="1605"/>
                  </a:lnTo>
                  <a:cubicBezTo>
                    <a:pt x="33168" y="1571"/>
                    <a:pt x="33202" y="1536"/>
                    <a:pt x="33202" y="1502"/>
                  </a:cubicBezTo>
                  <a:cubicBezTo>
                    <a:pt x="33202" y="1452"/>
                    <a:pt x="33184" y="1421"/>
                    <a:pt x="33147" y="1421"/>
                  </a:cubicBezTo>
                  <a:close/>
                  <a:moveTo>
                    <a:pt x="63776" y="1400"/>
                  </a:moveTo>
                  <a:cubicBezTo>
                    <a:pt x="63742" y="1400"/>
                    <a:pt x="63708" y="1434"/>
                    <a:pt x="63708" y="1502"/>
                  </a:cubicBezTo>
                  <a:cubicBezTo>
                    <a:pt x="63674" y="1536"/>
                    <a:pt x="63708" y="1571"/>
                    <a:pt x="63776" y="1571"/>
                  </a:cubicBezTo>
                  <a:lnTo>
                    <a:pt x="63878" y="1605"/>
                  </a:lnTo>
                  <a:cubicBezTo>
                    <a:pt x="63947" y="1605"/>
                    <a:pt x="63981" y="1571"/>
                    <a:pt x="63981" y="1502"/>
                  </a:cubicBezTo>
                  <a:cubicBezTo>
                    <a:pt x="63981" y="1468"/>
                    <a:pt x="63947" y="1434"/>
                    <a:pt x="63913" y="1434"/>
                  </a:cubicBezTo>
                  <a:lnTo>
                    <a:pt x="63776" y="1400"/>
                  </a:lnTo>
                  <a:close/>
                  <a:moveTo>
                    <a:pt x="64323" y="1455"/>
                  </a:moveTo>
                  <a:cubicBezTo>
                    <a:pt x="64290" y="1455"/>
                    <a:pt x="64254" y="1487"/>
                    <a:pt x="64254" y="1536"/>
                  </a:cubicBezTo>
                  <a:cubicBezTo>
                    <a:pt x="64254" y="1571"/>
                    <a:pt x="64288" y="1605"/>
                    <a:pt x="64356" y="1639"/>
                  </a:cubicBezTo>
                  <a:lnTo>
                    <a:pt x="64458" y="1639"/>
                  </a:lnTo>
                  <a:cubicBezTo>
                    <a:pt x="64493" y="1639"/>
                    <a:pt x="64561" y="1605"/>
                    <a:pt x="64561" y="1536"/>
                  </a:cubicBezTo>
                  <a:cubicBezTo>
                    <a:pt x="64561" y="1502"/>
                    <a:pt x="64527" y="1468"/>
                    <a:pt x="64458" y="1468"/>
                  </a:cubicBezTo>
                  <a:lnTo>
                    <a:pt x="64356" y="1468"/>
                  </a:lnTo>
                  <a:cubicBezTo>
                    <a:pt x="64347" y="1459"/>
                    <a:pt x="64335" y="1455"/>
                    <a:pt x="64323" y="1455"/>
                  </a:cubicBezTo>
                  <a:close/>
                  <a:moveTo>
                    <a:pt x="32417" y="1502"/>
                  </a:moveTo>
                  <a:cubicBezTo>
                    <a:pt x="32383" y="1502"/>
                    <a:pt x="32349" y="1571"/>
                    <a:pt x="32349" y="1605"/>
                  </a:cubicBezTo>
                  <a:cubicBezTo>
                    <a:pt x="32349" y="1639"/>
                    <a:pt x="32383" y="1673"/>
                    <a:pt x="32451" y="1673"/>
                  </a:cubicBezTo>
                  <a:lnTo>
                    <a:pt x="32553" y="1673"/>
                  </a:lnTo>
                  <a:cubicBezTo>
                    <a:pt x="32622" y="1673"/>
                    <a:pt x="32656" y="1605"/>
                    <a:pt x="32656" y="1571"/>
                  </a:cubicBezTo>
                  <a:cubicBezTo>
                    <a:pt x="32622" y="1536"/>
                    <a:pt x="32588" y="1502"/>
                    <a:pt x="32553" y="1502"/>
                  </a:cubicBezTo>
                  <a:close/>
                  <a:moveTo>
                    <a:pt x="64936" y="1502"/>
                  </a:moveTo>
                  <a:cubicBezTo>
                    <a:pt x="64868" y="1502"/>
                    <a:pt x="64834" y="1536"/>
                    <a:pt x="64834" y="1571"/>
                  </a:cubicBezTo>
                  <a:cubicBezTo>
                    <a:pt x="64834" y="1605"/>
                    <a:pt x="64868" y="1673"/>
                    <a:pt x="64902" y="1673"/>
                  </a:cubicBezTo>
                  <a:lnTo>
                    <a:pt x="65039" y="1673"/>
                  </a:lnTo>
                  <a:cubicBezTo>
                    <a:pt x="65073" y="1673"/>
                    <a:pt x="65107" y="1639"/>
                    <a:pt x="65107" y="1605"/>
                  </a:cubicBezTo>
                  <a:cubicBezTo>
                    <a:pt x="65107" y="1536"/>
                    <a:pt x="65073" y="1502"/>
                    <a:pt x="65039" y="1502"/>
                  </a:cubicBezTo>
                  <a:close/>
                  <a:moveTo>
                    <a:pt x="65482" y="1536"/>
                  </a:moveTo>
                  <a:cubicBezTo>
                    <a:pt x="65448" y="1536"/>
                    <a:pt x="65414" y="1571"/>
                    <a:pt x="65414" y="1605"/>
                  </a:cubicBezTo>
                  <a:cubicBezTo>
                    <a:pt x="65414" y="1673"/>
                    <a:pt x="65448" y="1707"/>
                    <a:pt x="65482" y="1707"/>
                  </a:cubicBezTo>
                  <a:lnTo>
                    <a:pt x="65619" y="1707"/>
                  </a:lnTo>
                  <a:cubicBezTo>
                    <a:pt x="65653" y="1707"/>
                    <a:pt x="65687" y="1673"/>
                    <a:pt x="65687" y="1639"/>
                  </a:cubicBezTo>
                  <a:cubicBezTo>
                    <a:pt x="65687" y="1605"/>
                    <a:pt x="65653" y="1536"/>
                    <a:pt x="65619" y="1536"/>
                  </a:cubicBezTo>
                  <a:close/>
                  <a:moveTo>
                    <a:pt x="31871" y="1571"/>
                  </a:moveTo>
                  <a:cubicBezTo>
                    <a:pt x="31803" y="1605"/>
                    <a:pt x="31769" y="1639"/>
                    <a:pt x="31803" y="1673"/>
                  </a:cubicBezTo>
                  <a:cubicBezTo>
                    <a:pt x="31803" y="1707"/>
                    <a:pt x="31837" y="1741"/>
                    <a:pt x="31871" y="1741"/>
                  </a:cubicBezTo>
                  <a:lnTo>
                    <a:pt x="32007" y="1741"/>
                  </a:lnTo>
                  <a:cubicBezTo>
                    <a:pt x="32042" y="1741"/>
                    <a:pt x="32076" y="1673"/>
                    <a:pt x="32076" y="1639"/>
                  </a:cubicBezTo>
                  <a:cubicBezTo>
                    <a:pt x="32076" y="1605"/>
                    <a:pt x="32007" y="1571"/>
                    <a:pt x="31973" y="1571"/>
                  </a:cubicBezTo>
                  <a:close/>
                  <a:moveTo>
                    <a:pt x="66062" y="1571"/>
                  </a:moveTo>
                  <a:cubicBezTo>
                    <a:pt x="66028" y="1571"/>
                    <a:pt x="65994" y="1605"/>
                    <a:pt x="65960" y="1639"/>
                  </a:cubicBezTo>
                  <a:cubicBezTo>
                    <a:pt x="65960" y="1707"/>
                    <a:pt x="65994" y="1741"/>
                    <a:pt x="66062" y="1741"/>
                  </a:cubicBezTo>
                  <a:lnTo>
                    <a:pt x="66165" y="1741"/>
                  </a:lnTo>
                  <a:cubicBezTo>
                    <a:pt x="66233" y="1741"/>
                    <a:pt x="66267" y="1707"/>
                    <a:pt x="66267" y="1673"/>
                  </a:cubicBezTo>
                  <a:cubicBezTo>
                    <a:pt x="66267" y="1639"/>
                    <a:pt x="66233" y="1605"/>
                    <a:pt x="66165" y="1571"/>
                  </a:cubicBezTo>
                  <a:close/>
                  <a:moveTo>
                    <a:pt x="66642" y="1605"/>
                  </a:moveTo>
                  <a:cubicBezTo>
                    <a:pt x="66574" y="1605"/>
                    <a:pt x="66540" y="1639"/>
                    <a:pt x="66540" y="1707"/>
                  </a:cubicBezTo>
                  <a:cubicBezTo>
                    <a:pt x="66540" y="1741"/>
                    <a:pt x="66574" y="1775"/>
                    <a:pt x="66642" y="1775"/>
                  </a:cubicBezTo>
                  <a:lnTo>
                    <a:pt x="66745" y="1809"/>
                  </a:lnTo>
                  <a:cubicBezTo>
                    <a:pt x="66779" y="1809"/>
                    <a:pt x="66813" y="1775"/>
                    <a:pt x="66847" y="1707"/>
                  </a:cubicBezTo>
                  <a:cubicBezTo>
                    <a:pt x="66847" y="1673"/>
                    <a:pt x="66813" y="1639"/>
                    <a:pt x="66745" y="1639"/>
                  </a:cubicBezTo>
                  <a:lnTo>
                    <a:pt x="66642" y="1605"/>
                  </a:lnTo>
                  <a:close/>
                  <a:moveTo>
                    <a:pt x="31393" y="1639"/>
                  </a:moveTo>
                  <a:lnTo>
                    <a:pt x="31291" y="1673"/>
                  </a:lnTo>
                  <a:cubicBezTo>
                    <a:pt x="31257" y="1673"/>
                    <a:pt x="31223" y="1707"/>
                    <a:pt x="31223" y="1741"/>
                  </a:cubicBezTo>
                  <a:cubicBezTo>
                    <a:pt x="31223" y="1809"/>
                    <a:pt x="31257" y="1844"/>
                    <a:pt x="31291" y="1844"/>
                  </a:cubicBezTo>
                  <a:lnTo>
                    <a:pt x="31325" y="1844"/>
                  </a:lnTo>
                  <a:lnTo>
                    <a:pt x="31427" y="1809"/>
                  </a:lnTo>
                  <a:cubicBezTo>
                    <a:pt x="31462" y="1809"/>
                    <a:pt x="31496" y="1775"/>
                    <a:pt x="31496" y="1707"/>
                  </a:cubicBezTo>
                  <a:cubicBezTo>
                    <a:pt x="31496" y="1673"/>
                    <a:pt x="31462" y="1639"/>
                    <a:pt x="31393" y="1639"/>
                  </a:cubicBezTo>
                  <a:close/>
                  <a:moveTo>
                    <a:pt x="67187" y="1664"/>
                  </a:moveTo>
                  <a:cubicBezTo>
                    <a:pt x="67142" y="1664"/>
                    <a:pt x="67120" y="1714"/>
                    <a:pt x="67120" y="1741"/>
                  </a:cubicBezTo>
                  <a:cubicBezTo>
                    <a:pt x="67120" y="1775"/>
                    <a:pt x="67154" y="1844"/>
                    <a:pt x="67188" y="1844"/>
                  </a:cubicBezTo>
                  <a:lnTo>
                    <a:pt x="67325" y="1844"/>
                  </a:lnTo>
                  <a:cubicBezTo>
                    <a:pt x="67359" y="1844"/>
                    <a:pt x="67393" y="1809"/>
                    <a:pt x="67393" y="1775"/>
                  </a:cubicBezTo>
                  <a:cubicBezTo>
                    <a:pt x="67393" y="1707"/>
                    <a:pt x="67359" y="1673"/>
                    <a:pt x="67325" y="1673"/>
                  </a:cubicBezTo>
                  <a:lnTo>
                    <a:pt x="67222" y="1673"/>
                  </a:lnTo>
                  <a:cubicBezTo>
                    <a:pt x="67209" y="1666"/>
                    <a:pt x="67198" y="1664"/>
                    <a:pt x="67187" y="1664"/>
                  </a:cubicBezTo>
                  <a:close/>
                  <a:moveTo>
                    <a:pt x="67768" y="1707"/>
                  </a:moveTo>
                  <a:cubicBezTo>
                    <a:pt x="67734" y="1707"/>
                    <a:pt x="67700" y="1741"/>
                    <a:pt x="67700" y="1775"/>
                  </a:cubicBezTo>
                  <a:cubicBezTo>
                    <a:pt x="67700" y="1844"/>
                    <a:pt x="67734" y="1878"/>
                    <a:pt x="67768" y="1878"/>
                  </a:cubicBezTo>
                  <a:lnTo>
                    <a:pt x="67905" y="1878"/>
                  </a:lnTo>
                  <a:cubicBezTo>
                    <a:pt x="67939" y="1878"/>
                    <a:pt x="67973" y="1844"/>
                    <a:pt x="67973" y="1809"/>
                  </a:cubicBezTo>
                  <a:cubicBezTo>
                    <a:pt x="67973" y="1741"/>
                    <a:pt x="67939" y="1707"/>
                    <a:pt x="67905" y="1707"/>
                  </a:cubicBezTo>
                  <a:close/>
                  <a:moveTo>
                    <a:pt x="30847" y="1707"/>
                  </a:moveTo>
                  <a:lnTo>
                    <a:pt x="30711" y="1741"/>
                  </a:lnTo>
                  <a:cubicBezTo>
                    <a:pt x="30677" y="1741"/>
                    <a:pt x="30643" y="1775"/>
                    <a:pt x="30643" y="1844"/>
                  </a:cubicBezTo>
                  <a:cubicBezTo>
                    <a:pt x="30643" y="1878"/>
                    <a:pt x="30711" y="1912"/>
                    <a:pt x="30745" y="1912"/>
                  </a:cubicBezTo>
                  <a:lnTo>
                    <a:pt x="30847" y="1878"/>
                  </a:lnTo>
                  <a:cubicBezTo>
                    <a:pt x="30916" y="1878"/>
                    <a:pt x="30950" y="1844"/>
                    <a:pt x="30950" y="1775"/>
                  </a:cubicBezTo>
                  <a:cubicBezTo>
                    <a:pt x="30916" y="1741"/>
                    <a:pt x="30881" y="1707"/>
                    <a:pt x="30847" y="1707"/>
                  </a:cubicBezTo>
                  <a:close/>
                  <a:moveTo>
                    <a:pt x="68349" y="1741"/>
                  </a:moveTo>
                  <a:cubicBezTo>
                    <a:pt x="68314" y="1741"/>
                    <a:pt x="68246" y="1775"/>
                    <a:pt x="68246" y="1809"/>
                  </a:cubicBezTo>
                  <a:cubicBezTo>
                    <a:pt x="68246" y="1878"/>
                    <a:pt x="68280" y="1912"/>
                    <a:pt x="68349" y="1912"/>
                  </a:cubicBezTo>
                  <a:lnTo>
                    <a:pt x="68451" y="1912"/>
                  </a:lnTo>
                  <a:cubicBezTo>
                    <a:pt x="68519" y="1912"/>
                    <a:pt x="68553" y="1878"/>
                    <a:pt x="68553" y="1844"/>
                  </a:cubicBezTo>
                  <a:cubicBezTo>
                    <a:pt x="68553" y="1809"/>
                    <a:pt x="68519" y="1741"/>
                    <a:pt x="68451" y="1741"/>
                  </a:cubicBezTo>
                  <a:close/>
                  <a:moveTo>
                    <a:pt x="68929" y="1775"/>
                  </a:moveTo>
                  <a:cubicBezTo>
                    <a:pt x="68860" y="1775"/>
                    <a:pt x="68826" y="1809"/>
                    <a:pt x="68826" y="1878"/>
                  </a:cubicBezTo>
                  <a:cubicBezTo>
                    <a:pt x="68826" y="1912"/>
                    <a:pt x="68860" y="1946"/>
                    <a:pt x="68894" y="1946"/>
                  </a:cubicBezTo>
                  <a:lnTo>
                    <a:pt x="69031" y="1946"/>
                  </a:lnTo>
                  <a:cubicBezTo>
                    <a:pt x="69065" y="1946"/>
                    <a:pt x="69099" y="1912"/>
                    <a:pt x="69099" y="1878"/>
                  </a:cubicBezTo>
                  <a:cubicBezTo>
                    <a:pt x="69133" y="1844"/>
                    <a:pt x="69099" y="1809"/>
                    <a:pt x="69031" y="1775"/>
                  </a:cubicBezTo>
                  <a:close/>
                  <a:moveTo>
                    <a:pt x="30267" y="1775"/>
                  </a:moveTo>
                  <a:lnTo>
                    <a:pt x="30165" y="1809"/>
                  </a:lnTo>
                  <a:cubicBezTo>
                    <a:pt x="30097" y="1809"/>
                    <a:pt x="30062" y="1844"/>
                    <a:pt x="30097" y="1912"/>
                  </a:cubicBezTo>
                  <a:cubicBezTo>
                    <a:pt x="30097" y="1946"/>
                    <a:pt x="30131" y="1980"/>
                    <a:pt x="30165" y="1980"/>
                  </a:cubicBezTo>
                  <a:lnTo>
                    <a:pt x="30301" y="1946"/>
                  </a:lnTo>
                  <a:cubicBezTo>
                    <a:pt x="30335" y="1946"/>
                    <a:pt x="30370" y="1912"/>
                    <a:pt x="30370" y="1878"/>
                  </a:cubicBezTo>
                  <a:cubicBezTo>
                    <a:pt x="30370" y="1809"/>
                    <a:pt x="30335" y="1775"/>
                    <a:pt x="30267" y="1775"/>
                  </a:cubicBezTo>
                  <a:close/>
                  <a:moveTo>
                    <a:pt x="69509" y="1809"/>
                  </a:moveTo>
                  <a:cubicBezTo>
                    <a:pt x="69440" y="1809"/>
                    <a:pt x="69406" y="1844"/>
                    <a:pt x="69406" y="1912"/>
                  </a:cubicBezTo>
                  <a:cubicBezTo>
                    <a:pt x="69406" y="1946"/>
                    <a:pt x="69440" y="1980"/>
                    <a:pt x="69475" y="1980"/>
                  </a:cubicBezTo>
                  <a:lnTo>
                    <a:pt x="69611" y="2014"/>
                  </a:lnTo>
                  <a:cubicBezTo>
                    <a:pt x="69645" y="2014"/>
                    <a:pt x="69679" y="1980"/>
                    <a:pt x="69679" y="1912"/>
                  </a:cubicBezTo>
                  <a:cubicBezTo>
                    <a:pt x="69679" y="1878"/>
                    <a:pt x="69645" y="1844"/>
                    <a:pt x="69611" y="1844"/>
                  </a:cubicBezTo>
                  <a:lnTo>
                    <a:pt x="69509" y="1809"/>
                  </a:lnTo>
                  <a:close/>
                  <a:moveTo>
                    <a:pt x="29585" y="1878"/>
                  </a:moveTo>
                  <a:cubicBezTo>
                    <a:pt x="29551" y="1878"/>
                    <a:pt x="29517" y="1946"/>
                    <a:pt x="29517" y="1980"/>
                  </a:cubicBezTo>
                  <a:cubicBezTo>
                    <a:pt x="29517" y="2014"/>
                    <a:pt x="29551" y="2048"/>
                    <a:pt x="29619" y="2048"/>
                  </a:cubicBezTo>
                  <a:lnTo>
                    <a:pt x="29721" y="2048"/>
                  </a:lnTo>
                  <a:cubicBezTo>
                    <a:pt x="29790" y="2014"/>
                    <a:pt x="29824" y="1980"/>
                    <a:pt x="29790" y="1946"/>
                  </a:cubicBezTo>
                  <a:cubicBezTo>
                    <a:pt x="29790" y="1878"/>
                    <a:pt x="29755" y="1878"/>
                    <a:pt x="29721" y="1878"/>
                  </a:cubicBezTo>
                  <a:close/>
                  <a:moveTo>
                    <a:pt x="70055" y="1878"/>
                  </a:moveTo>
                  <a:cubicBezTo>
                    <a:pt x="70021" y="1878"/>
                    <a:pt x="69986" y="1912"/>
                    <a:pt x="69986" y="1946"/>
                  </a:cubicBezTo>
                  <a:cubicBezTo>
                    <a:pt x="69952" y="1980"/>
                    <a:pt x="70021" y="2048"/>
                    <a:pt x="70055" y="2048"/>
                  </a:cubicBezTo>
                  <a:lnTo>
                    <a:pt x="70157" y="2048"/>
                  </a:lnTo>
                  <a:cubicBezTo>
                    <a:pt x="70225" y="2048"/>
                    <a:pt x="70259" y="2014"/>
                    <a:pt x="70259" y="1980"/>
                  </a:cubicBezTo>
                  <a:cubicBezTo>
                    <a:pt x="70259" y="1912"/>
                    <a:pt x="70225" y="1878"/>
                    <a:pt x="70191" y="1878"/>
                  </a:cubicBezTo>
                  <a:close/>
                  <a:moveTo>
                    <a:pt x="70635" y="1912"/>
                  </a:moveTo>
                  <a:cubicBezTo>
                    <a:pt x="70601" y="1912"/>
                    <a:pt x="70532" y="1946"/>
                    <a:pt x="70532" y="1980"/>
                  </a:cubicBezTo>
                  <a:cubicBezTo>
                    <a:pt x="70532" y="2048"/>
                    <a:pt x="70567" y="2082"/>
                    <a:pt x="70635" y="2082"/>
                  </a:cubicBezTo>
                  <a:lnTo>
                    <a:pt x="70737" y="2082"/>
                  </a:lnTo>
                  <a:cubicBezTo>
                    <a:pt x="70771" y="2082"/>
                    <a:pt x="70839" y="2048"/>
                    <a:pt x="70839" y="2014"/>
                  </a:cubicBezTo>
                  <a:cubicBezTo>
                    <a:pt x="70839" y="1946"/>
                    <a:pt x="70805" y="1912"/>
                    <a:pt x="70737" y="1912"/>
                  </a:cubicBezTo>
                  <a:close/>
                  <a:moveTo>
                    <a:pt x="29039" y="1946"/>
                  </a:moveTo>
                  <a:cubicBezTo>
                    <a:pt x="28971" y="1946"/>
                    <a:pt x="28936" y="2014"/>
                    <a:pt x="28936" y="2048"/>
                  </a:cubicBezTo>
                  <a:cubicBezTo>
                    <a:pt x="28971" y="2082"/>
                    <a:pt x="29005" y="2117"/>
                    <a:pt x="29039" y="2117"/>
                  </a:cubicBezTo>
                  <a:lnTo>
                    <a:pt x="29175" y="2117"/>
                  </a:lnTo>
                  <a:cubicBezTo>
                    <a:pt x="29209" y="2117"/>
                    <a:pt x="29244" y="2048"/>
                    <a:pt x="29244" y="2014"/>
                  </a:cubicBezTo>
                  <a:cubicBezTo>
                    <a:pt x="29244" y="1980"/>
                    <a:pt x="29175" y="1946"/>
                    <a:pt x="29141" y="1946"/>
                  </a:cubicBezTo>
                  <a:close/>
                  <a:moveTo>
                    <a:pt x="71215" y="1946"/>
                  </a:moveTo>
                  <a:cubicBezTo>
                    <a:pt x="71147" y="1946"/>
                    <a:pt x="71112" y="1980"/>
                    <a:pt x="71112" y="2014"/>
                  </a:cubicBezTo>
                  <a:cubicBezTo>
                    <a:pt x="71112" y="2082"/>
                    <a:pt x="71147" y="2117"/>
                    <a:pt x="71181" y="2117"/>
                  </a:cubicBezTo>
                  <a:lnTo>
                    <a:pt x="71317" y="2117"/>
                  </a:lnTo>
                  <a:cubicBezTo>
                    <a:pt x="71351" y="2117"/>
                    <a:pt x="71385" y="2082"/>
                    <a:pt x="71385" y="2048"/>
                  </a:cubicBezTo>
                  <a:cubicBezTo>
                    <a:pt x="71420" y="2014"/>
                    <a:pt x="71351" y="1946"/>
                    <a:pt x="71317" y="1946"/>
                  </a:cubicBezTo>
                  <a:close/>
                  <a:moveTo>
                    <a:pt x="28459" y="2014"/>
                  </a:moveTo>
                  <a:cubicBezTo>
                    <a:pt x="28425" y="2048"/>
                    <a:pt x="28390" y="2082"/>
                    <a:pt x="28390" y="2117"/>
                  </a:cubicBezTo>
                  <a:cubicBezTo>
                    <a:pt x="28390" y="2185"/>
                    <a:pt x="28425" y="2185"/>
                    <a:pt x="28459" y="2185"/>
                  </a:cubicBezTo>
                  <a:lnTo>
                    <a:pt x="28595" y="2185"/>
                  </a:lnTo>
                  <a:cubicBezTo>
                    <a:pt x="28629" y="2185"/>
                    <a:pt x="28663" y="2151"/>
                    <a:pt x="28663" y="2082"/>
                  </a:cubicBezTo>
                  <a:cubicBezTo>
                    <a:pt x="28663" y="2048"/>
                    <a:pt x="28629" y="2014"/>
                    <a:pt x="28561" y="2014"/>
                  </a:cubicBezTo>
                  <a:close/>
                  <a:moveTo>
                    <a:pt x="71761" y="1980"/>
                  </a:moveTo>
                  <a:cubicBezTo>
                    <a:pt x="71727" y="1980"/>
                    <a:pt x="71693" y="2014"/>
                    <a:pt x="71693" y="2082"/>
                  </a:cubicBezTo>
                  <a:cubicBezTo>
                    <a:pt x="71693" y="2117"/>
                    <a:pt x="71727" y="2151"/>
                    <a:pt x="71761" y="2151"/>
                  </a:cubicBezTo>
                  <a:lnTo>
                    <a:pt x="71863" y="2185"/>
                  </a:lnTo>
                  <a:lnTo>
                    <a:pt x="71897" y="2185"/>
                  </a:lnTo>
                  <a:cubicBezTo>
                    <a:pt x="71931" y="2185"/>
                    <a:pt x="71966" y="2151"/>
                    <a:pt x="71966" y="2082"/>
                  </a:cubicBezTo>
                  <a:cubicBezTo>
                    <a:pt x="71966" y="2048"/>
                    <a:pt x="71931" y="2014"/>
                    <a:pt x="71897" y="2014"/>
                  </a:cubicBezTo>
                  <a:lnTo>
                    <a:pt x="71761" y="1980"/>
                  </a:lnTo>
                  <a:close/>
                  <a:moveTo>
                    <a:pt x="72341" y="2014"/>
                  </a:moveTo>
                  <a:cubicBezTo>
                    <a:pt x="72307" y="2014"/>
                    <a:pt x="72273" y="2048"/>
                    <a:pt x="72273" y="2117"/>
                  </a:cubicBezTo>
                  <a:cubicBezTo>
                    <a:pt x="72239" y="2151"/>
                    <a:pt x="72273" y="2185"/>
                    <a:pt x="72341" y="2219"/>
                  </a:cubicBezTo>
                  <a:lnTo>
                    <a:pt x="72443" y="2219"/>
                  </a:lnTo>
                  <a:cubicBezTo>
                    <a:pt x="72512" y="2219"/>
                    <a:pt x="72546" y="2185"/>
                    <a:pt x="72546" y="2117"/>
                  </a:cubicBezTo>
                  <a:cubicBezTo>
                    <a:pt x="72546" y="2082"/>
                    <a:pt x="72512" y="2048"/>
                    <a:pt x="72477" y="2048"/>
                  </a:cubicBezTo>
                  <a:lnTo>
                    <a:pt x="72341" y="2014"/>
                  </a:lnTo>
                  <a:close/>
                  <a:moveTo>
                    <a:pt x="72886" y="2073"/>
                  </a:moveTo>
                  <a:cubicBezTo>
                    <a:pt x="72841" y="2073"/>
                    <a:pt x="72819" y="2123"/>
                    <a:pt x="72819" y="2151"/>
                  </a:cubicBezTo>
                  <a:cubicBezTo>
                    <a:pt x="72819" y="2185"/>
                    <a:pt x="72853" y="2253"/>
                    <a:pt x="72921" y="2253"/>
                  </a:cubicBezTo>
                  <a:lnTo>
                    <a:pt x="73023" y="2253"/>
                  </a:lnTo>
                  <a:cubicBezTo>
                    <a:pt x="73057" y="2253"/>
                    <a:pt x="73126" y="2219"/>
                    <a:pt x="73126" y="2185"/>
                  </a:cubicBezTo>
                  <a:cubicBezTo>
                    <a:pt x="73126" y="2117"/>
                    <a:pt x="73092" y="2082"/>
                    <a:pt x="73023" y="2082"/>
                  </a:cubicBezTo>
                  <a:lnTo>
                    <a:pt x="72921" y="2082"/>
                  </a:lnTo>
                  <a:cubicBezTo>
                    <a:pt x="72908" y="2076"/>
                    <a:pt x="72896" y="2073"/>
                    <a:pt x="72886" y="2073"/>
                  </a:cubicBezTo>
                  <a:close/>
                  <a:moveTo>
                    <a:pt x="28015" y="2082"/>
                  </a:moveTo>
                  <a:lnTo>
                    <a:pt x="27879" y="2117"/>
                  </a:lnTo>
                  <a:cubicBezTo>
                    <a:pt x="27844" y="2117"/>
                    <a:pt x="27810" y="2151"/>
                    <a:pt x="27810" y="2185"/>
                  </a:cubicBezTo>
                  <a:cubicBezTo>
                    <a:pt x="27810" y="2253"/>
                    <a:pt x="27844" y="2287"/>
                    <a:pt x="27913" y="2287"/>
                  </a:cubicBezTo>
                  <a:lnTo>
                    <a:pt x="28015" y="2253"/>
                  </a:lnTo>
                  <a:cubicBezTo>
                    <a:pt x="28083" y="2253"/>
                    <a:pt x="28117" y="2219"/>
                    <a:pt x="28083" y="2151"/>
                  </a:cubicBezTo>
                  <a:cubicBezTo>
                    <a:pt x="28083" y="2117"/>
                    <a:pt x="28049" y="2082"/>
                    <a:pt x="28015" y="2082"/>
                  </a:cubicBezTo>
                  <a:close/>
                  <a:moveTo>
                    <a:pt x="73501" y="2117"/>
                  </a:moveTo>
                  <a:cubicBezTo>
                    <a:pt x="73433" y="2117"/>
                    <a:pt x="73399" y="2151"/>
                    <a:pt x="73399" y="2185"/>
                  </a:cubicBezTo>
                  <a:cubicBezTo>
                    <a:pt x="73399" y="2253"/>
                    <a:pt x="73433" y="2287"/>
                    <a:pt x="73467" y="2287"/>
                  </a:cubicBezTo>
                  <a:lnTo>
                    <a:pt x="73603" y="2287"/>
                  </a:lnTo>
                  <a:cubicBezTo>
                    <a:pt x="73638" y="2287"/>
                    <a:pt x="73672" y="2253"/>
                    <a:pt x="73672" y="2219"/>
                  </a:cubicBezTo>
                  <a:cubicBezTo>
                    <a:pt x="73672" y="2151"/>
                    <a:pt x="73638" y="2117"/>
                    <a:pt x="73603" y="2117"/>
                  </a:cubicBezTo>
                  <a:close/>
                  <a:moveTo>
                    <a:pt x="74047" y="2151"/>
                  </a:moveTo>
                  <a:cubicBezTo>
                    <a:pt x="74013" y="2151"/>
                    <a:pt x="73979" y="2185"/>
                    <a:pt x="73979" y="2219"/>
                  </a:cubicBezTo>
                  <a:cubicBezTo>
                    <a:pt x="73979" y="2287"/>
                    <a:pt x="74013" y="2321"/>
                    <a:pt x="74047" y="2321"/>
                  </a:cubicBezTo>
                  <a:lnTo>
                    <a:pt x="74184" y="2321"/>
                  </a:lnTo>
                  <a:cubicBezTo>
                    <a:pt x="74218" y="2321"/>
                    <a:pt x="74252" y="2287"/>
                    <a:pt x="74252" y="2253"/>
                  </a:cubicBezTo>
                  <a:cubicBezTo>
                    <a:pt x="74252" y="2219"/>
                    <a:pt x="74218" y="2151"/>
                    <a:pt x="74184" y="2151"/>
                  </a:cubicBezTo>
                  <a:close/>
                  <a:moveTo>
                    <a:pt x="27435" y="2151"/>
                  </a:moveTo>
                  <a:lnTo>
                    <a:pt x="27333" y="2185"/>
                  </a:lnTo>
                  <a:cubicBezTo>
                    <a:pt x="27264" y="2185"/>
                    <a:pt x="27230" y="2219"/>
                    <a:pt x="27230" y="2287"/>
                  </a:cubicBezTo>
                  <a:cubicBezTo>
                    <a:pt x="27264" y="2321"/>
                    <a:pt x="27299" y="2355"/>
                    <a:pt x="27333" y="2355"/>
                  </a:cubicBezTo>
                  <a:lnTo>
                    <a:pt x="27469" y="2321"/>
                  </a:lnTo>
                  <a:cubicBezTo>
                    <a:pt x="27503" y="2321"/>
                    <a:pt x="27537" y="2287"/>
                    <a:pt x="27537" y="2253"/>
                  </a:cubicBezTo>
                  <a:cubicBezTo>
                    <a:pt x="27537" y="2185"/>
                    <a:pt x="27469" y="2151"/>
                    <a:pt x="27435" y="2151"/>
                  </a:cubicBezTo>
                  <a:close/>
                  <a:moveTo>
                    <a:pt x="74627" y="2185"/>
                  </a:moveTo>
                  <a:cubicBezTo>
                    <a:pt x="74593" y="2185"/>
                    <a:pt x="74559" y="2219"/>
                    <a:pt x="74525" y="2287"/>
                  </a:cubicBezTo>
                  <a:cubicBezTo>
                    <a:pt x="74525" y="2321"/>
                    <a:pt x="74559" y="2355"/>
                    <a:pt x="74627" y="2355"/>
                  </a:cubicBezTo>
                  <a:lnTo>
                    <a:pt x="74730" y="2390"/>
                  </a:lnTo>
                  <a:cubicBezTo>
                    <a:pt x="74798" y="2390"/>
                    <a:pt x="74832" y="2355"/>
                    <a:pt x="74832" y="2287"/>
                  </a:cubicBezTo>
                  <a:cubicBezTo>
                    <a:pt x="74832" y="2253"/>
                    <a:pt x="74798" y="2219"/>
                    <a:pt x="74730" y="2219"/>
                  </a:cubicBezTo>
                  <a:lnTo>
                    <a:pt x="74627" y="2185"/>
                  </a:lnTo>
                  <a:close/>
                  <a:moveTo>
                    <a:pt x="26902" y="2240"/>
                  </a:moveTo>
                  <a:cubicBezTo>
                    <a:pt x="26889" y="2240"/>
                    <a:pt x="26873" y="2244"/>
                    <a:pt x="26855" y="2253"/>
                  </a:cubicBezTo>
                  <a:lnTo>
                    <a:pt x="26753" y="2253"/>
                  </a:lnTo>
                  <a:cubicBezTo>
                    <a:pt x="26718" y="2253"/>
                    <a:pt x="26684" y="2287"/>
                    <a:pt x="26684" y="2355"/>
                  </a:cubicBezTo>
                  <a:cubicBezTo>
                    <a:pt x="26684" y="2390"/>
                    <a:pt x="26718" y="2424"/>
                    <a:pt x="26753" y="2424"/>
                  </a:cubicBezTo>
                  <a:lnTo>
                    <a:pt x="26889" y="2424"/>
                  </a:lnTo>
                  <a:cubicBezTo>
                    <a:pt x="26923" y="2390"/>
                    <a:pt x="26957" y="2355"/>
                    <a:pt x="26957" y="2321"/>
                  </a:cubicBezTo>
                  <a:cubicBezTo>
                    <a:pt x="26957" y="2271"/>
                    <a:pt x="26939" y="2240"/>
                    <a:pt x="26902" y="2240"/>
                  </a:cubicBezTo>
                  <a:close/>
                  <a:moveTo>
                    <a:pt x="75160" y="2240"/>
                  </a:moveTo>
                  <a:cubicBezTo>
                    <a:pt x="75123" y="2240"/>
                    <a:pt x="75105" y="2271"/>
                    <a:pt x="75105" y="2321"/>
                  </a:cubicBezTo>
                  <a:cubicBezTo>
                    <a:pt x="75105" y="2355"/>
                    <a:pt x="75139" y="2390"/>
                    <a:pt x="75207" y="2424"/>
                  </a:cubicBezTo>
                  <a:lnTo>
                    <a:pt x="75310" y="2424"/>
                  </a:lnTo>
                  <a:cubicBezTo>
                    <a:pt x="75344" y="2424"/>
                    <a:pt x="75378" y="2390"/>
                    <a:pt x="75412" y="2321"/>
                  </a:cubicBezTo>
                  <a:cubicBezTo>
                    <a:pt x="75412" y="2287"/>
                    <a:pt x="75378" y="2253"/>
                    <a:pt x="75310" y="2253"/>
                  </a:cubicBezTo>
                  <a:lnTo>
                    <a:pt x="75207" y="2253"/>
                  </a:lnTo>
                  <a:cubicBezTo>
                    <a:pt x="75189" y="2244"/>
                    <a:pt x="75173" y="2240"/>
                    <a:pt x="75160" y="2240"/>
                  </a:cubicBezTo>
                  <a:close/>
                  <a:moveTo>
                    <a:pt x="75787" y="2287"/>
                  </a:moveTo>
                  <a:cubicBezTo>
                    <a:pt x="75719" y="2287"/>
                    <a:pt x="75685" y="2321"/>
                    <a:pt x="75685" y="2355"/>
                  </a:cubicBezTo>
                  <a:cubicBezTo>
                    <a:pt x="75685" y="2390"/>
                    <a:pt x="75719" y="2458"/>
                    <a:pt x="75753" y="2458"/>
                  </a:cubicBezTo>
                  <a:lnTo>
                    <a:pt x="75890" y="2458"/>
                  </a:lnTo>
                  <a:cubicBezTo>
                    <a:pt x="75924" y="2458"/>
                    <a:pt x="75958" y="2424"/>
                    <a:pt x="75958" y="2390"/>
                  </a:cubicBezTo>
                  <a:cubicBezTo>
                    <a:pt x="75958" y="2321"/>
                    <a:pt x="75924" y="2287"/>
                    <a:pt x="75890" y="2287"/>
                  </a:cubicBezTo>
                  <a:close/>
                  <a:moveTo>
                    <a:pt x="26172" y="2321"/>
                  </a:moveTo>
                  <a:cubicBezTo>
                    <a:pt x="26138" y="2321"/>
                    <a:pt x="26104" y="2390"/>
                    <a:pt x="26104" y="2424"/>
                  </a:cubicBezTo>
                  <a:cubicBezTo>
                    <a:pt x="26104" y="2458"/>
                    <a:pt x="26138" y="2492"/>
                    <a:pt x="26207" y="2492"/>
                  </a:cubicBezTo>
                  <a:lnTo>
                    <a:pt x="26309" y="2492"/>
                  </a:lnTo>
                  <a:cubicBezTo>
                    <a:pt x="26377" y="2492"/>
                    <a:pt x="26411" y="2424"/>
                    <a:pt x="26411" y="2390"/>
                  </a:cubicBezTo>
                  <a:cubicBezTo>
                    <a:pt x="26377" y="2355"/>
                    <a:pt x="26343" y="2321"/>
                    <a:pt x="26309" y="2321"/>
                  </a:cubicBezTo>
                  <a:close/>
                  <a:moveTo>
                    <a:pt x="76333" y="2321"/>
                  </a:moveTo>
                  <a:cubicBezTo>
                    <a:pt x="76299" y="2321"/>
                    <a:pt x="76265" y="2355"/>
                    <a:pt x="76265" y="2390"/>
                  </a:cubicBezTo>
                  <a:cubicBezTo>
                    <a:pt x="76265" y="2458"/>
                    <a:pt x="76299" y="2492"/>
                    <a:pt x="76333" y="2492"/>
                  </a:cubicBezTo>
                  <a:lnTo>
                    <a:pt x="76470" y="2492"/>
                  </a:lnTo>
                  <a:cubicBezTo>
                    <a:pt x="76504" y="2492"/>
                    <a:pt x="76538" y="2458"/>
                    <a:pt x="76538" y="2424"/>
                  </a:cubicBezTo>
                  <a:cubicBezTo>
                    <a:pt x="76538" y="2390"/>
                    <a:pt x="76504" y="2321"/>
                    <a:pt x="76470" y="2321"/>
                  </a:cubicBezTo>
                  <a:close/>
                  <a:moveTo>
                    <a:pt x="76913" y="2355"/>
                  </a:moveTo>
                  <a:cubicBezTo>
                    <a:pt x="76879" y="2355"/>
                    <a:pt x="76811" y="2390"/>
                    <a:pt x="76811" y="2458"/>
                  </a:cubicBezTo>
                  <a:cubicBezTo>
                    <a:pt x="76811" y="2492"/>
                    <a:pt x="76845" y="2526"/>
                    <a:pt x="76913" y="2526"/>
                  </a:cubicBezTo>
                  <a:lnTo>
                    <a:pt x="77016" y="2526"/>
                  </a:lnTo>
                  <a:cubicBezTo>
                    <a:pt x="77084" y="2526"/>
                    <a:pt x="77118" y="2492"/>
                    <a:pt x="77118" y="2458"/>
                  </a:cubicBezTo>
                  <a:cubicBezTo>
                    <a:pt x="77118" y="2424"/>
                    <a:pt x="77084" y="2390"/>
                    <a:pt x="77016" y="2355"/>
                  </a:cubicBezTo>
                  <a:close/>
                  <a:moveTo>
                    <a:pt x="25626" y="2390"/>
                  </a:moveTo>
                  <a:cubicBezTo>
                    <a:pt x="25558" y="2390"/>
                    <a:pt x="25524" y="2458"/>
                    <a:pt x="25558" y="2492"/>
                  </a:cubicBezTo>
                  <a:cubicBezTo>
                    <a:pt x="25558" y="2526"/>
                    <a:pt x="25592" y="2560"/>
                    <a:pt x="25626" y="2560"/>
                  </a:cubicBezTo>
                  <a:lnTo>
                    <a:pt x="25763" y="2560"/>
                  </a:lnTo>
                  <a:cubicBezTo>
                    <a:pt x="25797" y="2560"/>
                    <a:pt x="25831" y="2492"/>
                    <a:pt x="25831" y="2458"/>
                  </a:cubicBezTo>
                  <a:cubicBezTo>
                    <a:pt x="25831" y="2424"/>
                    <a:pt x="25763" y="2390"/>
                    <a:pt x="25729" y="2390"/>
                  </a:cubicBezTo>
                  <a:close/>
                  <a:moveTo>
                    <a:pt x="77493" y="2390"/>
                  </a:moveTo>
                  <a:cubicBezTo>
                    <a:pt x="77425" y="2390"/>
                    <a:pt x="77391" y="2424"/>
                    <a:pt x="77391" y="2492"/>
                  </a:cubicBezTo>
                  <a:cubicBezTo>
                    <a:pt x="77391" y="2526"/>
                    <a:pt x="77425" y="2560"/>
                    <a:pt x="77459" y="2560"/>
                  </a:cubicBezTo>
                  <a:lnTo>
                    <a:pt x="77596" y="2594"/>
                  </a:lnTo>
                  <a:cubicBezTo>
                    <a:pt x="77630" y="2594"/>
                    <a:pt x="77664" y="2560"/>
                    <a:pt x="77664" y="2492"/>
                  </a:cubicBezTo>
                  <a:cubicBezTo>
                    <a:pt x="77698" y="2458"/>
                    <a:pt x="77664" y="2424"/>
                    <a:pt x="77596" y="2424"/>
                  </a:cubicBezTo>
                  <a:lnTo>
                    <a:pt x="77493" y="2390"/>
                  </a:lnTo>
                  <a:close/>
                  <a:moveTo>
                    <a:pt x="78038" y="2449"/>
                  </a:moveTo>
                  <a:cubicBezTo>
                    <a:pt x="77994" y="2449"/>
                    <a:pt x="77971" y="2498"/>
                    <a:pt x="77971" y="2526"/>
                  </a:cubicBezTo>
                  <a:cubicBezTo>
                    <a:pt x="77971" y="2560"/>
                    <a:pt x="78005" y="2628"/>
                    <a:pt x="78039" y="2628"/>
                  </a:cubicBezTo>
                  <a:lnTo>
                    <a:pt x="78176" y="2628"/>
                  </a:lnTo>
                  <a:cubicBezTo>
                    <a:pt x="78210" y="2628"/>
                    <a:pt x="78244" y="2594"/>
                    <a:pt x="78244" y="2560"/>
                  </a:cubicBezTo>
                  <a:cubicBezTo>
                    <a:pt x="78244" y="2492"/>
                    <a:pt x="78210" y="2458"/>
                    <a:pt x="78176" y="2458"/>
                  </a:cubicBezTo>
                  <a:lnTo>
                    <a:pt x="78074" y="2458"/>
                  </a:lnTo>
                  <a:cubicBezTo>
                    <a:pt x="78061" y="2451"/>
                    <a:pt x="78049" y="2449"/>
                    <a:pt x="78038" y="2449"/>
                  </a:cubicBezTo>
                  <a:close/>
                  <a:moveTo>
                    <a:pt x="25149" y="2458"/>
                  </a:moveTo>
                  <a:lnTo>
                    <a:pt x="25046" y="2492"/>
                  </a:lnTo>
                  <a:cubicBezTo>
                    <a:pt x="25012" y="2492"/>
                    <a:pt x="24978" y="2526"/>
                    <a:pt x="24978" y="2560"/>
                  </a:cubicBezTo>
                  <a:cubicBezTo>
                    <a:pt x="24978" y="2628"/>
                    <a:pt x="25012" y="2663"/>
                    <a:pt x="25046" y="2663"/>
                  </a:cubicBezTo>
                  <a:lnTo>
                    <a:pt x="25081" y="2663"/>
                  </a:lnTo>
                  <a:lnTo>
                    <a:pt x="25183" y="2628"/>
                  </a:lnTo>
                  <a:cubicBezTo>
                    <a:pt x="25217" y="2628"/>
                    <a:pt x="25251" y="2594"/>
                    <a:pt x="25251" y="2526"/>
                  </a:cubicBezTo>
                  <a:cubicBezTo>
                    <a:pt x="25251" y="2492"/>
                    <a:pt x="25217" y="2458"/>
                    <a:pt x="25149" y="2458"/>
                  </a:cubicBezTo>
                  <a:close/>
                  <a:moveTo>
                    <a:pt x="78620" y="2492"/>
                  </a:moveTo>
                  <a:cubicBezTo>
                    <a:pt x="78585" y="2492"/>
                    <a:pt x="78551" y="2526"/>
                    <a:pt x="78551" y="2560"/>
                  </a:cubicBezTo>
                  <a:cubicBezTo>
                    <a:pt x="78517" y="2628"/>
                    <a:pt x="78585" y="2663"/>
                    <a:pt x="78620" y="2663"/>
                  </a:cubicBezTo>
                  <a:lnTo>
                    <a:pt x="78722" y="2663"/>
                  </a:lnTo>
                  <a:cubicBezTo>
                    <a:pt x="78790" y="2663"/>
                    <a:pt x="78824" y="2628"/>
                    <a:pt x="78824" y="2594"/>
                  </a:cubicBezTo>
                  <a:cubicBezTo>
                    <a:pt x="78824" y="2526"/>
                    <a:pt x="78790" y="2492"/>
                    <a:pt x="78756" y="2492"/>
                  </a:cubicBezTo>
                  <a:close/>
                  <a:moveTo>
                    <a:pt x="79200" y="2526"/>
                  </a:moveTo>
                  <a:cubicBezTo>
                    <a:pt x="79166" y="2526"/>
                    <a:pt x="79097" y="2560"/>
                    <a:pt x="79097" y="2594"/>
                  </a:cubicBezTo>
                  <a:cubicBezTo>
                    <a:pt x="79097" y="2663"/>
                    <a:pt x="79131" y="2697"/>
                    <a:pt x="79200" y="2697"/>
                  </a:cubicBezTo>
                  <a:lnTo>
                    <a:pt x="79302" y="2697"/>
                  </a:lnTo>
                  <a:cubicBezTo>
                    <a:pt x="79336" y="2697"/>
                    <a:pt x="79404" y="2663"/>
                    <a:pt x="79404" y="2628"/>
                  </a:cubicBezTo>
                  <a:cubicBezTo>
                    <a:pt x="79404" y="2594"/>
                    <a:pt x="79370" y="2526"/>
                    <a:pt x="79302" y="2526"/>
                  </a:cubicBezTo>
                  <a:close/>
                  <a:moveTo>
                    <a:pt x="24603" y="2526"/>
                  </a:moveTo>
                  <a:lnTo>
                    <a:pt x="24466" y="2560"/>
                  </a:lnTo>
                  <a:cubicBezTo>
                    <a:pt x="24432" y="2560"/>
                    <a:pt x="24398" y="2594"/>
                    <a:pt x="24398" y="2663"/>
                  </a:cubicBezTo>
                  <a:cubicBezTo>
                    <a:pt x="24398" y="2697"/>
                    <a:pt x="24466" y="2731"/>
                    <a:pt x="24500" y="2731"/>
                  </a:cubicBezTo>
                  <a:lnTo>
                    <a:pt x="24603" y="2697"/>
                  </a:lnTo>
                  <a:cubicBezTo>
                    <a:pt x="24671" y="2697"/>
                    <a:pt x="24705" y="2663"/>
                    <a:pt x="24705" y="2594"/>
                  </a:cubicBezTo>
                  <a:cubicBezTo>
                    <a:pt x="24671" y="2560"/>
                    <a:pt x="24637" y="2526"/>
                    <a:pt x="24603" y="2526"/>
                  </a:cubicBezTo>
                  <a:close/>
                  <a:moveTo>
                    <a:pt x="79780" y="2560"/>
                  </a:moveTo>
                  <a:cubicBezTo>
                    <a:pt x="79711" y="2560"/>
                    <a:pt x="79677" y="2594"/>
                    <a:pt x="79677" y="2663"/>
                  </a:cubicBezTo>
                  <a:cubicBezTo>
                    <a:pt x="79677" y="2697"/>
                    <a:pt x="79711" y="2731"/>
                    <a:pt x="79746" y="2731"/>
                  </a:cubicBezTo>
                  <a:lnTo>
                    <a:pt x="79882" y="2731"/>
                  </a:lnTo>
                  <a:cubicBezTo>
                    <a:pt x="79916" y="2731"/>
                    <a:pt x="79950" y="2697"/>
                    <a:pt x="79950" y="2663"/>
                  </a:cubicBezTo>
                  <a:cubicBezTo>
                    <a:pt x="79984" y="2628"/>
                    <a:pt x="79916" y="2594"/>
                    <a:pt x="79882" y="2560"/>
                  </a:cubicBezTo>
                  <a:close/>
                  <a:moveTo>
                    <a:pt x="24023" y="2594"/>
                  </a:moveTo>
                  <a:lnTo>
                    <a:pt x="23920" y="2628"/>
                  </a:lnTo>
                  <a:cubicBezTo>
                    <a:pt x="23852" y="2628"/>
                    <a:pt x="23852" y="2663"/>
                    <a:pt x="23852" y="2731"/>
                  </a:cubicBezTo>
                  <a:cubicBezTo>
                    <a:pt x="23852" y="2765"/>
                    <a:pt x="23886" y="2799"/>
                    <a:pt x="23920" y="2799"/>
                  </a:cubicBezTo>
                  <a:lnTo>
                    <a:pt x="24057" y="2765"/>
                  </a:lnTo>
                  <a:cubicBezTo>
                    <a:pt x="24091" y="2765"/>
                    <a:pt x="24125" y="2731"/>
                    <a:pt x="24125" y="2697"/>
                  </a:cubicBezTo>
                  <a:cubicBezTo>
                    <a:pt x="24125" y="2628"/>
                    <a:pt x="24091" y="2594"/>
                    <a:pt x="24023" y="2594"/>
                  </a:cubicBezTo>
                  <a:close/>
                  <a:moveTo>
                    <a:pt x="80326" y="2594"/>
                  </a:moveTo>
                  <a:cubicBezTo>
                    <a:pt x="80292" y="2594"/>
                    <a:pt x="80257" y="2628"/>
                    <a:pt x="80257" y="2697"/>
                  </a:cubicBezTo>
                  <a:cubicBezTo>
                    <a:pt x="80257" y="2731"/>
                    <a:pt x="80292" y="2765"/>
                    <a:pt x="80326" y="2765"/>
                  </a:cubicBezTo>
                  <a:lnTo>
                    <a:pt x="80428" y="2799"/>
                  </a:lnTo>
                  <a:lnTo>
                    <a:pt x="80462" y="2799"/>
                  </a:lnTo>
                  <a:cubicBezTo>
                    <a:pt x="80496" y="2799"/>
                    <a:pt x="80530" y="2765"/>
                    <a:pt x="80530" y="2697"/>
                  </a:cubicBezTo>
                  <a:cubicBezTo>
                    <a:pt x="80530" y="2663"/>
                    <a:pt x="80496" y="2628"/>
                    <a:pt x="80462" y="2628"/>
                  </a:cubicBezTo>
                  <a:lnTo>
                    <a:pt x="80326" y="2594"/>
                  </a:lnTo>
                  <a:close/>
                  <a:moveTo>
                    <a:pt x="80906" y="2663"/>
                  </a:moveTo>
                  <a:cubicBezTo>
                    <a:pt x="80872" y="2663"/>
                    <a:pt x="80838" y="2697"/>
                    <a:pt x="80838" y="2731"/>
                  </a:cubicBezTo>
                  <a:cubicBezTo>
                    <a:pt x="80803" y="2765"/>
                    <a:pt x="80838" y="2833"/>
                    <a:pt x="80906" y="2833"/>
                  </a:cubicBezTo>
                  <a:lnTo>
                    <a:pt x="81008" y="2833"/>
                  </a:lnTo>
                  <a:cubicBezTo>
                    <a:pt x="81076" y="2833"/>
                    <a:pt x="81111" y="2799"/>
                    <a:pt x="81111" y="2765"/>
                  </a:cubicBezTo>
                  <a:cubicBezTo>
                    <a:pt x="81111" y="2697"/>
                    <a:pt x="81076" y="2663"/>
                    <a:pt x="81042" y="2663"/>
                  </a:cubicBezTo>
                  <a:close/>
                  <a:moveTo>
                    <a:pt x="23504" y="2683"/>
                  </a:moveTo>
                  <a:cubicBezTo>
                    <a:pt x="23495" y="2683"/>
                    <a:pt x="23486" y="2688"/>
                    <a:pt x="23477" y="2697"/>
                  </a:cubicBezTo>
                  <a:lnTo>
                    <a:pt x="23340" y="2697"/>
                  </a:lnTo>
                  <a:cubicBezTo>
                    <a:pt x="23306" y="2697"/>
                    <a:pt x="23272" y="2731"/>
                    <a:pt x="23272" y="2799"/>
                  </a:cubicBezTo>
                  <a:cubicBezTo>
                    <a:pt x="23272" y="2833"/>
                    <a:pt x="23306" y="2867"/>
                    <a:pt x="23374" y="2867"/>
                  </a:cubicBezTo>
                  <a:lnTo>
                    <a:pt x="23477" y="2867"/>
                  </a:lnTo>
                  <a:cubicBezTo>
                    <a:pt x="23545" y="2833"/>
                    <a:pt x="23579" y="2799"/>
                    <a:pt x="23545" y="2765"/>
                  </a:cubicBezTo>
                  <a:cubicBezTo>
                    <a:pt x="23545" y="2715"/>
                    <a:pt x="23527" y="2683"/>
                    <a:pt x="23504" y="2683"/>
                  </a:cubicBezTo>
                  <a:close/>
                  <a:moveTo>
                    <a:pt x="81486" y="2697"/>
                  </a:moveTo>
                  <a:cubicBezTo>
                    <a:pt x="81418" y="2697"/>
                    <a:pt x="81384" y="2731"/>
                    <a:pt x="81384" y="2765"/>
                  </a:cubicBezTo>
                  <a:cubicBezTo>
                    <a:pt x="81384" y="2833"/>
                    <a:pt x="81418" y="2867"/>
                    <a:pt x="81486" y="2867"/>
                  </a:cubicBezTo>
                  <a:lnTo>
                    <a:pt x="81588" y="2867"/>
                  </a:lnTo>
                  <a:cubicBezTo>
                    <a:pt x="81622" y="2867"/>
                    <a:pt x="81691" y="2833"/>
                    <a:pt x="81691" y="2799"/>
                  </a:cubicBezTo>
                  <a:cubicBezTo>
                    <a:pt x="81691" y="2731"/>
                    <a:pt x="81656" y="2697"/>
                    <a:pt x="81588" y="2697"/>
                  </a:cubicBezTo>
                  <a:close/>
                  <a:moveTo>
                    <a:pt x="82066" y="2731"/>
                  </a:moveTo>
                  <a:cubicBezTo>
                    <a:pt x="81998" y="2731"/>
                    <a:pt x="81964" y="2765"/>
                    <a:pt x="81964" y="2799"/>
                  </a:cubicBezTo>
                  <a:cubicBezTo>
                    <a:pt x="81964" y="2867"/>
                    <a:pt x="81998" y="2901"/>
                    <a:pt x="82032" y="2901"/>
                  </a:cubicBezTo>
                  <a:lnTo>
                    <a:pt x="82168" y="2901"/>
                  </a:lnTo>
                  <a:cubicBezTo>
                    <a:pt x="82202" y="2901"/>
                    <a:pt x="82237" y="2867"/>
                    <a:pt x="82237" y="2833"/>
                  </a:cubicBezTo>
                  <a:cubicBezTo>
                    <a:pt x="82237" y="2799"/>
                    <a:pt x="82202" y="2731"/>
                    <a:pt x="82168" y="2731"/>
                  </a:cubicBezTo>
                  <a:close/>
                  <a:moveTo>
                    <a:pt x="22794" y="2765"/>
                  </a:moveTo>
                  <a:cubicBezTo>
                    <a:pt x="22726" y="2765"/>
                    <a:pt x="22692" y="2833"/>
                    <a:pt x="22692" y="2867"/>
                  </a:cubicBezTo>
                  <a:cubicBezTo>
                    <a:pt x="22726" y="2901"/>
                    <a:pt x="22760" y="2936"/>
                    <a:pt x="22794" y="2936"/>
                  </a:cubicBezTo>
                  <a:lnTo>
                    <a:pt x="22931" y="2936"/>
                  </a:lnTo>
                  <a:cubicBezTo>
                    <a:pt x="22965" y="2936"/>
                    <a:pt x="22999" y="2867"/>
                    <a:pt x="22999" y="2833"/>
                  </a:cubicBezTo>
                  <a:cubicBezTo>
                    <a:pt x="22999" y="2799"/>
                    <a:pt x="22931" y="2765"/>
                    <a:pt x="22897" y="2765"/>
                  </a:cubicBezTo>
                  <a:close/>
                  <a:moveTo>
                    <a:pt x="82612" y="2765"/>
                  </a:moveTo>
                  <a:cubicBezTo>
                    <a:pt x="82578" y="2765"/>
                    <a:pt x="82544" y="2799"/>
                    <a:pt x="82544" y="2867"/>
                  </a:cubicBezTo>
                  <a:cubicBezTo>
                    <a:pt x="82544" y="2901"/>
                    <a:pt x="82578" y="2936"/>
                    <a:pt x="82612" y="2936"/>
                  </a:cubicBezTo>
                  <a:lnTo>
                    <a:pt x="82714" y="2970"/>
                  </a:lnTo>
                  <a:lnTo>
                    <a:pt x="82748" y="2970"/>
                  </a:lnTo>
                  <a:cubicBezTo>
                    <a:pt x="82783" y="2970"/>
                    <a:pt x="82817" y="2936"/>
                    <a:pt x="82817" y="2867"/>
                  </a:cubicBezTo>
                  <a:cubicBezTo>
                    <a:pt x="82817" y="2833"/>
                    <a:pt x="82783" y="2799"/>
                    <a:pt x="82748" y="2799"/>
                  </a:cubicBezTo>
                  <a:lnTo>
                    <a:pt x="82612" y="2765"/>
                  </a:lnTo>
                  <a:close/>
                  <a:moveTo>
                    <a:pt x="22214" y="2833"/>
                  </a:moveTo>
                  <a:cubicBezTo>
                    <a:pt x="22180" y="2867"/>
                    <a:pt x="22146" y="2901"/>
                    <a:pt x="22146" y="2936"/>
                  </a:cubicBezTo>
                  <a:cubicBezTo>
                    <a:pt x="22146" y="2970"/>
                    <a:pt x="22180" y="3004"/>
                    <a:pt x="22214" y="3004"/>
                  </a:cubicBezTo>
                  <a:lnTo>
                    <a:pt x="22351" y="3004"/>
                  </a:lnTo>
                  <a:cubicBezTo>
                    <a:pt x="22385" y="3004"/>
                    <a:pt x="22419" y="2936"/>
                    <a:pt x="22419" y="2901"/>
                  </a:cubicBezTo>
                  <a:cubicBezTo>
                    <a:pt x="22419" y="2867"/>
                    <a:pt x="22385" y="2833"/>
                    <a:pt x="22317" y="2833"/>
                  </a:cubicBezTo>
                  <a:close/>
                  <a:moveTo>
                    <a:pt x="83192" y="2799"/>
                  </a:moveTo>
                  <a:cubicBezTo>
                    <a:pt x="83158" y="2799"/>
                    <a:pt x="83124" y="2833"/>
                    <a:pt x="83090" y="2901"/>
                  </a:cubicBezTo>
                  <a:cubicBezTo>
                    <a:pt x="83090" y="2936"/>
                    <a:pt x="83124" y="2970"/>
                    <a:pt x="83192" y="3004"/>
                  </a:cubicBezTo>
                  <a:lnTo>
                    <a:pt x="83294" y="3004"/>
                  </a:lnTo>
                  <a:cubicBezTo>
                    <a:pt x="83363" y="3004"/>
                    <a:pt x="83397" y="2970"/>
                    <a:pt x="83397" y="2901"/>
                  </a:cubicBezTo>
                  <a:cubicBezTo>
                    <a:pt x="83397" y="2867"/>
                    <a:pt x="83363" y="2833"/>
                    <a:pt x="83294" y="2833"/>
                  </a:cubicBezTo>
                  <a:lnTo>
                    <a:pt x="83192" y="2799"/>
                  </a:lnTo>
                  <a:close/>
                  <a:moveTo>
                    <a:pt x="83737" y="2858"/>
                  </a:moveTo>
                  <a:cubicBezTo>
                    <a:pt x="83692" y="2858"/>
                    <a:pt x="83670" y="2908"/>
                    <a:pt x="83670" y="2936"/>
                  </a:cubicBezTo>
                  <a:cubicBezTo>
                    <a:pt x="83670" y="2970"/>
                    <a:pt x="83704" y="3038"/>
                    <a:pt x="83772" y="3038"/>
                  </a:cubicBezTo>
                  <a:lnTo>
                    <a:pt x="83874" y="3038"/>
                  </a:lnTo>
                  <a:cubicBezTo>
                    <a:pt x="83909" y="3038"/>
                    <a:pt x="83943" y="3004"/>
                    <a:pt x="83977" y="2970"/>
                  </a:cubicBezTo>
                  <a:cubicBezTo>
                    <a:pt x="83977" y="2901"/>
                    <a:pt x="83943" y="2867"/>
                    <a:pt x="83874" y="2867"/>
                  </a:cubicBezTo>
                  <a:lnTo>
                    <a:pt x="83772" y="2867"/>
                  </a:lnTo>
                  <a:cubicBezTo>
                    <a:pt x="83759" y="2861"/>
                    <a:pt x="83747" y="2858"/>
                    <a:pt x="83737" y="2858"/>
                  </a:cubicBezTo>
                  <a:close/>
                  <a:moveTo>
                    <a:pt x="84352" y="2901"/>
                  </a:moveTo>
                  <a:cubicBezTo>
                    <a:pt x="84284" y="2901"/>
                    <a:pt x="84250" y="2936"/>
                    <a:pt x="84250" y="2970"/>
                  </a:cubicBezTo>
                  <a:cubicBezTo>
                    <a:pt x="84250" y="3038"/>
                    <a:pt x="84284" y="3072"/>
                    <a:pt x="84318" y="3072"/>
                  </a:cubicBezTo>
                  <a:lnTo>
                    <a:pt x="84455" y="3072"/>
                  </a:lnTo>
                  <a:cubicBezTo>
                    <a:pt x="84489" y="3072"/>
                    <a:pt x="84523" y="3038"/>
                    <a:pt x="84523" y="3004"/>
                  </a:cubicBezTo>
                  <a:cubicBezTo>
                    <a:pt x="84523" y="2936"/>
                    <a:pt x="84489" y="2901"/>
                    <a:pt x="84455" y="2901"/>
                  </a:cubicBezTo>
                  <a:close/>
                  <a:moveTo>
                    <a:pt x="21771" y="2901"/>
                  </a:moveTo>
                  <a:lnTo>
                    <a:pt x="21634" y="2936"/>
                  </a:lnTo>
                  <a:cubicBezTo>
                    <a:pt x="21600" y="2936"/>
                    <a:pt x="21566" y="2970"/>
                    <a:pt x="21566" y="3004"/>
                  </a:cubicBezTo>
                  <a:cubicBezTo>
                    <a:pt x="21566" y="3072"/>
                    <a:pt x="21600" y="3106"/>
                    <a:pt x="21668" y="3106"/>
                  </a:cubicBezTo>
                  <a:lnTo>
                    <a:pt x="21771" y="3072"/>
                  </a:lnTo>
                  <a:cubicBezTo>
                    <a:pt x="21839" y="3072"/>
                    <a:pt x="21873" y="3038"/>
                    <a:pt x="21839" y="2970"/>
                  </a:cubicBezTo>
                  <a:cubicBezTo>
                    <a:pt x="21839" y="2936"/>
                    <a:pt x="21805" y="2901"/>
                    <a:pt x="21771" y="2901"/>
                  </a:cubicBezTo>
                  <a:close/>
                  <a:moveTo>
                    <a:pt x="84898" y="2936"/>
                  </a:moveTo>
                  <a:cubicBezTo>
                    <a:pt x="84864" y="2936"/>
                    <a:pt x="84830" y="2970"/>
                    <a:pt x="84830" y="3004"/>
                  </a:cubicBezTo>
                  <a:cubicBezTo>
                    <a:pt x="84830" y="3072"/>
                    <a:pt x="84864" y="3106"/>
                    <a:pt x="84898" y="3106"/>
                  </a:cubicBezTo>
                  <a:lnTo>
                    <a:pt x="85035" y="3106"/>
                  </a:lnTo>
                  <a:cubicBezTo>
                    <a:pt x="85069" y="3106"/>
                    <a:pt x="85103" y="3072"/>
                    <a:pt x="85103" y="3038"/>
                  </a:cubicBezTo>
                  <a:cubicBezTo>
                    <a:pt x="85103" y="3004"/>
                    <a:pt x="85069" y="2936"/>
                    <a:pt x="85035" y="2936"/>
                  </a:cubicBezTo>
                  <a:close/>
                  <a:moveTo>
                    <a:pt x="21191" y="2970"/>
                  </a:moveTo>
                  <a:lnTo>
                    <a:pt x="21088" y="3004"/>
                  </a:lnTo>
                  <a:cubicBezTo>
                    <a:pt x="21020" y="3004"/>
                    <a:pt x="20986" y="3038"/>
                    <a:pt x="21020" y="3106"/>
                  </a:cubicBezTo>
                  <a:cubicBezTo>
                    <a:pt x="21020" y="3140"/>
                    <a:pt x="21054" y="3174"/>
                    <a:pt x="21088" y="3174"/>
                  </a:cubicBezTo>
                  <a:lnTo>
                    <a:pt x="21225" y="3140"/>
                  </a:lnTo>
                  <a:cubicBezTo>
                    <a:pt x="21259" y="3140"/>
                    <a:pt x="21293" y="3106"/>
                    <a:pt x="21293" y="3038"/>
                  </a:cubicBezTo>
                  <a:cubicBezTo>
                    <a:pt x="21293" y="3004"/>
                    <a:pt x="21225" y="2970"/>
                    <a:pt x="21191" y="2970"/>
                  </a:cubicBezTo>
                  <a:close/>
                  <a:moveTo>
                    <a:pt x="85478" y="2970"/>
                  </a:moveTo>
                  <a:cubicBezTo>
                    <a:pt x="85444" y="2970"/>
                    <a:pt x="85376" y="3004"/>
                    <a:pt x="85376" y="3072"/>
                  </a:cubicBezTo>
                  <a:cubicBezTo>
                    <a:pt x="85376" y="3106"/>
                    <a:pt x="85410" y="3140"/>
                    <a:pt x="85478" y="3140"/>
                  </a:cubicBezTo>
                  <a:lnTo>
                    <a:pt x="85581" y="3174"/>
                  </a:lnTo>
                  <a:cubicBezTo>
                    <a:pt x="85649" y="3174"/>
                    <a:pt x="85683" y="3140"/>
                    <a:pt x="85683" y="3072"/>
                  </a:cubicBezTo>
                  <a:cubicBezTo>
                    <a:pt x="85683" y="3038"/>
                    <a:pt x="85649" y="3004"/>
                    <a:pt x="85581" y="3004"/>
                  </a:cubicBezTo>
                  <a:lnTo>
                    <a:pt x="85478" y="2970"/>
                  </a:lnTo>
                  <a:close/>
                  <a:moveTo>
                    <a:pt x="86011" y="3025"/>
                  </a:moveTo>
                  <a:cubicBezTo>
                    <a:pt x="85974" y="3025"/>
                    <a:pt x="85956" y="3056"/>
                    <a:pt x="85956" y="3106"/>
                  </a:cubicBezTo>
                  <a:cubicBezTo>
                    <a:pt x="85956" y="3140"/>
                    <a:pt x="85990" y="3174"/>
                    <a:pt x="86024" y="3209"/>
                  </a:cubicBezTo>
                  <a:lnTo>
                    <a:pt x="86161" y="3209"/>
                  </a:lnTo>
                  <a:cubicBezTo>
                    <a:pt x="86195" y="3209"/>
                    <a:pt x="86229" y="3174"/>
                    <a:pt x="86229" y="3106"/>
                  </a:cubicBezTo>
                  <a:cubicBezTo>
                    <a:pt x="86263" y="3072"/>
                    <a:pt x="86229" y="3038"/>
                    <a:pt x="86161" y="3038"/>
                  </a:cubicBezTo>
                  <a:lnTo>
                    <a:pt x="86058" y="3038"/>
                  </a:lnTo>
                  <a:cubicBezTo>
                    <a:pt x="86040" y="3029"/>
                    <a:pt x="86024" y="3025"/>
                    <a:pt x="86011" y="3025"/>
                  </a:cubicBezTo>
                  <a:close/>
                  <a:moveTo>
                    <a:pt x="20610" y="3038"/>
                  </a:moveTo>
                  <a:lnTo>
                    <a:pt x="20508" y="3072"/>
                  </a:lnTo>
                  <a:cubicBezTo>
                    <a:pt x="20474" y="3072"/>
                    <a:pt x="20440" y="3106"/>
                    <a:pt x="20440" y="3174"/>
                  </a:cubicBezTo>
                  <a:cubicBezTo>
                    <a:pt x="20440" y="3209"/>
                    <a:pt x="20474" y="3243"/>
                    <a:pt x="20508" y="3243"/>
                  </a:cubicBezTo>
                  <a:lnTo>
                    <a:pt x="20542" y="3243"/>
                  </a:lnTo>
                  <a:lnTo>
                    <a:pt x="20645" y="3209"/>
                  </a:lnTo>
                  <a:cubicBezTo>
                    <a:pt x="20679" y="3209"/>
                    <a:pt x="20713" y="3174"/>
                    <a:pt x="20713" y="3140"/>
                  </a:cubicBezTo>
                  <a:cubicBezTo>
                    <a:pt x="20713" y="3072"/>
                    <a:pt x="20679" y="3038"/>
                    <a:pt x="20610" y="3038"/>
                  </a:cubicBezTo>
                  <a:close/>
                  <a:moveTo>
                    <a:pt x="86638" y="3072"/>
                  </a:moveTo>
                  <a:cubicBezTo>
                    <a:pt x="86570" y="3072"/>
                    <a:pt x="86536" y="3106"/>
                    <a:pt x="86536" y="3140"/>
                  </a:cubicBezTo>
                  <a:cubicBezTo>
                    <a:pt x="86536" y="3174"/>
                    <a:pt x="86570" y="3243"/>
                    <a:pt x="86604" y="3243"/>
                  </a:cubicBezTo>
                  <a:lnTo>
                    <a:pt x="86741" y="3243"/>
                  </a:lnTo>
                  <a:cubicBezTo>
                    <a:pt x="86775" y="3243"/>
                    <a:pt x="86809" y="3209"/>
                    <a:pt x="86809" y="3174"/>
                  </a:cubicBezTo>
                  <a:cubicBezTo>
                    <a:pt x="86809" y="3106"/>
                    <a:pt x="86775" y="3072"/>
                    <a:pt x="86741" y="3072"/>
                  </a:cubicBezTo>
                  <a:close/>
                  <a:moveTo>
                    <a:pt x="87184" y="3106"/>
                  </a:moveTo>
                  <a:cubicBezTo>
                    <a:pt x="87150" y="3106"/>
                    <a:pt x="87116" y="3140"/>
                    <a:pt x="87116" y="3174"/>
                  </a:cubicBezTo>
                  <a:cubicBezTo>
                    <a:pt x="87082" y="3243"/>
                    <a:pt x="87150" y="3277"/>
                    <a:pt x="87184" y="3277"/>
                  </a:cubicBezTo>
                  <a:lnTo>
                    <a:pt x="87287" y="3277"/>
                  </a:lnTo>
                  <a:cubicBezTo>
                    <a:pt x="87355" y="3277"/>
                    <a:pt x="87389" y="3243"/>
                    <a:pt x="87389" y="3209"/>
                  </a:cubicBezTo>
                  <a:cubicBezTo>
                    <a:pt x="87389" y="3174"/>
                    <a:pt x="87355" y="3106"/>
                    <a:pt x="87321" y="3106"/>
                  </a:cubicBezTo>
                  <a:close/>
                  <a:moveTo>
                    <a:pt x="20092" y="3127"/>
                  </a:moveTo>
                  <a:cubicBezTo>
                    <a:pt x="20083" y="3127"/>
                    <a:pt x="20074" y="3131"/>
                    <a:pt x="20064" y="3140"/>
                  </a:cubicBezTo>
                  <a:lnTo>
                    <a:pt x="19928" y="3140"/>
                  </a:lnTo>
                  <a:cubicBezTo>
                    <a:pt x="19894" y="3140"/>
                    <a:pt x="19860" y="3209"/>
                    <a:pt x="19860" y="3243"/>
                  </a:cubicBezTo>
                  <a:cubicBezTo>
                    <a:pt x="19860" y="3277"/>
                    <a:pt x="19894" y="3311"/>
                    <a:pt x="19962" y="3311"/>
                  </a:cubicBezTo>
                  <a:lnTo>
                    <a:pt x="20064" y="3311"/>
                  </a:lnTo>
                  <a:cubicBezTo>
                    <a:pt x="20133" y="3277"/>
                    <a:pt x="20167" y="3243"/>
                    <a:pt x="20167" y="3209"/>
                  </a:cubicBezTo>
                  <a:cubicBezTo>
                    <a:pt x="20142" y="3159"/>
                    <a:pt x="20117" y="3127"/>
                    <a:pt x="20092" y="3127"/>
                  </a:cubicBezTo>
                  <a:close/>
                  <a:moveTo>
                    <a:pt x="87765" y="3140"/>
                  </a:moveTo>
                  <a:cubicBezTo>
                    <a:pt x="87696" y="3140"/>
                    <a:pt x="87662" y="3174"/>
                    <a:pt x="87662" y="3209"/>
                  </a:cubicBezTo>
                  <a:cubicBezTo>
                    <a:pt x="87662" y="3277"/>
                    <a:pt x="87696" y="3311"/>
                    <a:pt x="87765" y="3311"/>
                  </a:cubicBezTo>
                  <a:lnTo>
                    <a:pt x="87867" y="3311"/>
                  </a:lnTo>
                  <a:cubicBezTo>
                    <a:pt x="87901" y="3311"/>
                    <a:pt x="87969" y="3277"/>
                    <a:pt x="87969" y="3243"/>
                  </a:cubicBezTo>
                  <a:cubicBezTo>
                    <a:pt x="87969" y="3209"/>
                    <a:pt x="87935" y="3174"/>
                    <a:pt x="87867" y="3140"/>
                  </a:cubicBezTo>
                  <a:close/>
                  <a:moveTo>
                    <a:pt x="19382" y="3209"/>
                  </a:moveTo>
                  <a:cubicBezTo>
                    <a:pt x="19314" y="3209"/>
                    <a:pt x="19280" y="3277"/>
                    <a:pt x="19314" y="3311"/>
                  </a:cubicBezTo>
                  <a:cubicBezTo>
                    <a:pt x="19314" y="3345"/>
                    <a:pt x="19348" y="3379"/>
                    <a:pt x="19382" y="3379"/>
                  </a:cubicBezTo>
                  <a:lnTo>
                    <a:pt x="19518" y="3379"/>
                  </a:lnTo>
                  <a:cubicBezTo>
                    <a:pt x="19553" y="3379"/>
                    <a:pt x="19587" y="3311"/>
                    <a:pt x="19587" y="3277"/>
                  </a:cubicBezTo>
                  <a:cubicBezTo>
                    <a:pt x="19587" y="3243"/>
                    <a:pt x="19553" y="3209"/>
                    <a:pt x="19484" y="3209"/>
                  </a:cubicBezTo>
                  <a:close/>
                  <a:moveTo>
                    <a:pt x="88345" y="3174"/>
                  </a:moveTo>
                  <a:cubicBezTo>
                    <a:pt x="88276" y="3174"/>
                    <a:pt x="88242" y="3209"/>
                    <a:pt x="88242" y="3277"/>
                  </a:cubicBezTo>
                  <a:cubicBezTo>
                    <a:pt x="88242" y="3311"/>
                    <a:pt x="88276" y="3345"/>
                    <a:pt x="88310" y="3345"/>
                  </a:cubicBezTo>
                  <a:lnTo>
                    <a:pt x="88447" y="3379"/>
                  </a:lnTo>
                  <a:cubicBezTo>
                    <a:pt x="88481" y="3379"/>
                    <a:pt x="88515" y="3345"/>
                    <a:pt x="88515" y="3277"/>
                  </a:cubicBezTo>
                  <a:cubicBezTo>
                    <a:pt x="88549" y="3243"/>
                    <a:pt x="88481" y="3209"/>
                    <a:pt x="88447" y="3209"/>
                  </a:cubicBezTo>
                  <a:lnTo>
                    <a:pt x="88345" y="3174"/>
                  </a:lnTo>
                  <a:close/>
                  <a:moveTo>
                    <a:pt x="88871" y="3233"/>
                  </a:moveTo>
                  <a:cubicBezTo>
                    <a:pt x="88845" y="3233"/>
                    <a:pt x="88822" y="3283"/>
                    <a:pt x="88822" y="3311"/>
                  </a:cubicBezTo>
                  <a:cubicBezTo>
                    <a:pt x="88822" y="3345"/>
                    <a:pt x="88856" y="3413"/>
                    <a:pt x="88891" y="3413"/>
                  </a:cubicBezTo>
                  <a:lnTo>
                    <a:pt x="89027" y="3413"/>
                  </a:lnTo>
                  <a:cubicBezTo>
                    <a:pt x="89061" y="3413"/>
                    <a:pt x="89095" y="3379"/>
                    <a:pt x="89095" y="3345"/>
                  </a:cubicBezTo>
                  <a:cubicBezTo>
                    <a:pt x="89095" y="3277"/>
                    <a:pt x="89061" y="3243"/>
                    <a:pt x="89027" y="3243"/>
                  </a:cubicBezTo>
                  <a:lnTo>
                    <a:pt x="88891" y="3243"/>
                  </a:lnTo>
                  <a:cubicBezTo>
                    <a:pt x="88884" y="3236"/>
                    <a:pt x="88878" y="3233"/>
                    <a:pt x="88871" y="3233"/>
                  </a:cubicBezTo>
                  <a:close/>
                  <a:moveTo>
                    <a:pt x="18802" y="3277"/>
                  </a:moveTo>
                  <a:cubicBezTo>
                    <a:pt x="18768" y="3311"/>
                    <a:pt x="18734" y="3345"/>
                    <a:pt x="18734" y="3379"/>
                  </a:cubicBezTo>
                  <a:cubicBezTo>
                    <a:pt x="18734" y="3447"/>
                    <a:pt x="18768" y="3447"/>
                    <a:pt x="18802" y="3447"/>
                  </a:cubicBezTo>
                  <a:lnTo>
                    <a:pt x="18938" y="3447"/>
                  </a:lnTo>
                  <a:cubicBezTo>
                    <a:pt x="18973" y="3447"/>
                    <a:pt x="19007" y="3413"/>
                    <a:pt x="19007" y="3345"/>
                  </a:cubicBezTo>
                  <a:cubicBezTo>
                    <a:pt x="19007" y="3311"/>
                    <a:pt x="18973" y="3277"/>
                    <a:pt x="18904" y="3277"/>
                  </a:cubicBezTo>
                  <a:close/>
                  <a:moveTo>
                    <a:pt x="89471" y="3277"/>
                  </a:moveTo>
                  <a:cubicBezTo>
                    <a:pt x="89437" y="3277"/>
                    <a:pt x="89402" y="3311"/>
                    <a:pt x="89402" y="3345"/>
                  </a:cubicBezTo>
                  <a:cubicBezTo>
                    <a:pt x="89368" y="3413"/>
                    <a:pt x="89402" y="3447"/>
                    <a:pt x="89471" y="3447"/>
                  </a:cubicBezTo>
                  <a:lnTo>
                    <a:pt x="89573" y="3447"/>
                  </a:lnTo>
                  <a:cubicBezTo>
                    <a:pt x="89641" y="3447"/>
                    <a:pt x="89675" y="3413"/>
                    <a:pt x="89675" y="3379"/>
                  </a:cubicBezTo>
                  <a:cubicBezTo>
                    <a:pt x="89675" y="3311"/>
                    <a:pt x="89641" y="3277"/>
                    <a:pt x="89607" y="3277"/>
                  </a:cubicBezTo>
                  <a:close/>
                  <a:moveTo>
                    <a:pt x="90051" y="3311"/>
                  </a:moveTo>
                  <a:cubicBezTo>
                    <a:pt x="89983" y="3311"/>
                    <a:pt x="89948" y="3345"/>
                    <a:pt x="89948" y="3379"/>
                  </a:cubicBezTo>
                  <a:cubicBezTo>
                    <a:pt x="89948" y="3447"/>
                    <a:pt x="89983" y="3481"/>
                    <a:pt x="90051" y="3481"/>
                  </a:cubicBezTo>
                  <a:lnTo>
                    <a:pt x="90153" y="3481"/>
                  </a:lnTo>
                  <a:cubicBezTo>
                    <a:pt x="90187" y="3481"/>
                    <a:pt x="90255" y="3447"/>
                    <a:pt x="90255" y="3413"/>
                  </a:cubicBezTo>
                  <a:cubicBezTo>
                    <a:pt x="90255" y="3379"/>
                    <a:pt x="90221" y="3311"/>
                    <a:pt x="90153" y="3311"/>
                  </a:cubicBezTo>
                  <a:close/>
                  <a:moveTo>
                    <a:pt x="90631" y="3345"/>
                  </a:moveTo>
                  <a:cubicBezTo>
                    <a:pt x="90563" y="3345"/>
                    <a:pt x="90528" y="3379"/>
                    <a:pt x="90528" y="3447"/>
                  </a:cubicBezTo>
                  <a:cubicBezTo>
                    <a:pt x="90528" y="3481"/>
                    <a:pt x="90563" y="3516"/>
                    <a:pt x="90597" y="3516"/>
                  </a:cubicBezTo>
                  <a:lnTo>
                    <a:pt x="90733" y="3516"/>
                  </a:lnTo>
                  <a:cubicBezTo>
                    <a:pt x="90767" y="3516"/>
                    <a:pt x="90801" y="3481"/>
                    <a:pt x="90801" y="3447"/>
                  </a:cubicBezTo>
                  <a:cubicBezTo>
                    <a:pt x="90801" y="3413"/>
                    <a:pt x="90767" y="3379"/>
                    <a:pt x="90733" y="3345"/>
                  </a:cubicBezTo>
                  <a:close/>
                  <a:moveTo>
                    <a:pt x="18358" y="3345"/>
                  </a:moveTo>
                  <a:lnTo>
                    <a:pt x="18256" y="3379"/>
                  </a:lnTo>
                  <a:cubicBezTo>
                    <a:pt x="18188" y="3379"/>
                    <a:pt x="18154" y="3413"/>
                    <a:pt x="18154" y="3447"/>
                  </a:cubicBezTo>
                  <a:cubicBezTo>
                    <a:pt x="18154" y="3516"/>
                    <a:pt x="18222" y="3550"/>
                    <a:pt x="18256" y="3550"/>
                  </a:cubicBezTo>
                  <a:lnTo>
                    <a:pt x="18358" y="3516"/>
                  </a:lnTo>
                  <a:cubicBezTo>
                    <a:pt x="18427" y="3516"/>
                    <a:pt x="18461" y="3481"/>
                    <a:pt x="18461" y="3413"/>
                  </a:cubicBezTo>
                  <a:cubicBezTo>
                    <a:pt x="18427" y="3379"/>
                    <a:pt x="18392" y="3345"/>
                    <a:pt x="18358" y="3345"/>
                  </a:cubicBezTo>
                  <a:close/>
                  <a:moveTo>
                    <a:pt x="91177" y="3379"/>
                  </a:moveTo>
                  <a:cubicBezTo>
                    <a:pt x="91143" y="3379"/>
                    <a:pt x="91109" y="3413"/>
                    <a:pt x="91109" y="3481"/>
                  </a:cubicBezTo>
                  <a:cubicBezTo>
                    <a:pt x="91109" y="3516"/>
                    <a:pt x="91143" y="3550"/>
                    <a:pt x="91177" y="3550"/>
                  </a:cubicBezTo>
                  <a:lnTo>
                    <a:pt x="91279" y="3584"/>
                  </a:lnTo>
                  <a:lnTo>
                    <a:pt x="91313" y="3584"/>
                  </a:lnTo>
                  <a:cubicBezTo>
                    <a:pt x="91347" y="3584"/>
                    <a:pt x="91382" y="3550"/>
                    <a:pt x="91382" y="3481"/>
                  </a:cubicBezTo>
                  <a:cubicBezTo>
                    <a:pt x="91382" y="3447"/>
                    <a:pt x="91347" y="3413"/>
                    <a:pt x="91313" y="3413"/>
                  </a:cubicBezTo>
                  <a:lnTo>
                    <a:pt x="91177" y="3379"/>
                  </a:lnTo>
                  <a:close/>
                  <a:moveTo>
                    <a:pt x="17778" y="3413"/>
                  </a:moveTo>
                  <a:lnTo>
                    <a:pt x="17676" y="3447"/>
                  </a:lnTo>
                  <a:cubicBezTo>
                    <a:pt x="17608" y="3447"/>
                    <a:pt x="17608" y="3481"/>
                    <a:pt x="17608" y="3550"/>
                  </a:cubicBezTo>
                  <a:cubicBezTo>
                    <a:pt x="17608" y="3584"/>
                    <a:pt x="17642" y="3618"/>
                    <a:pt x="17676" y="3618"/>
                  </a:cubicBezTo>
                  <a:lnTo>
                    <a:pt x="17710" y="3618"/>
                  </a:lnTo>
                  <a:lnTo>
                    <a:pt x="17812" y="3584"/>
                  </a:lnTo>
                  <a:cubicBezTo>
                    <a:pt x="17846" y="3584"/>
                    <a:pt x="17881" y="3550"/>
                    <a:pt x="17881" y="3516"/>
                  </a:cubicBezTo>
                  <a:cubicBezTo>
                    <a:pt x="17881" y="3447"/>
                    <a:pt x="17846" y="3413"/>
                    <a:pt x="17778" y="3413"/>
                  </a:cubicBezTo>
                  <a:close/>
                  <a:moveTo>
                    <a:pt x="91757" y="3447"/>
                  </a:moveTo>
                  <a:cubicBezTo>
                    <a:pt x="91723" y="3447"/>
                    <a:pt x="91689" y="3481"/>
                    <a:pt x="91655" y="3516"/>
                  </a:cubicBezTo>
                  <a:cubicBezTo>
                    <a:pt x="91655" y="3550"/>
                    <a:pt x="91689" y="3618"/>
                    <a:pt x="91757" y="3618"/>
                  </a:cubicBezTo>
                  <a:lnTo>
                    <a:pt x="91859" y="3618"/>
                  </a:lnTo>
                  <a:cubicBezTo>
                    <a:pt x="91928" y="3618"/>
                    <a:pt x="91962" y="3584"/>
                    <a:pt x="91962" y="3550"/>
                  </a:cubicBezTo>
                  <a:cubicBezTo>
                    <a:pt x="91962" y="3481"/>
                    <a:pt x="91928" y="3447"/>
                    <a:pt x="91893" y="3447"/>
                  </a:cubicBezTo>
                  <a:close/>
                  <a:moveTo>
                    <a:pt x="92337" y="3481"/>
                  </a:moveTo>
                  <a:cubicBezTo>
                    <a:pt x="92269" y="3481"/>
                    <a:pt x="92235" y="3516"/>
                    <a:pt x="92235" y="3550"/>
                  </a:cubicBezTo>
                  <a:cubicBezTo>
                    <a:pt x="92235" y="3618"/>
                    <a:pt x="92269" y="3652"/>
                    <a:pt x="92337" y="3652"/>
                  </a:cubicBezTo>
                  <a:lnTo>
                    <a:pt x="92439" y="3652"/>
                  </a:lnTo>
                  <a:cubicBezTo>
                    <a:pt x="92473" y="3652"/>
                    <a:pt x="92508" y="3618"/>
                    <a:pt x="92542" y="3584"/>
                  </a:cubicBezTo>
                  <a:cubicBezTo>
                    <a:pt x="92542" y="3516"/>
                    <a:pt x="92508" y="3481"/>
                    <a:pt x="92439" y="3481"/>
                  </a:cubicBezTo>
                  <a:close/>
                  <a:moveTo>
                    <a:pt x="17259" y="3502"/>
                  </a:moveTo>
                  <a:cubicBezTo>
                    <a:pt x="17251" y="3502"/>
                    <a:pt x="17241" y="3506"/>
                    <a:pt x="17232" y="3516"/>
                  </a:cubicBezTo>
                  <a:lnTo>
                    <a:pt x="17096" y="3516"/>
                  </a:lnTo>
                  <a:cubicBezTo>
                    <a:pt x="17062" y="3516"/>
                    <a:pt x="17027" y="3550"/>
                    <a:pt x="17027" y="3618"/>
                  </a:cubicBezTo>
                  <a:cubicBezTo>
                    <a:pt x="17027" y="3652"/>
                    <a:pt x="17062" y="3686"/>
                    <a:pt x="17130" y="3686"/>
                  </a:cubicBezTo>
                  <a:lnTo>
                    <a:pt x="17232" y="3686"/>
                  </a:lnTo>
                  <a:cubicBezTo>
                    <a:pt x="17300" y="3652"/>
                    <a:pt x="17335" y="3618"/>
                    <a:pt x="17300" y="3584"/>
                  </a:cubicBezTo>
                  <a:cubicBezTo>
                    <a:pt x="17300" y="3534"/>
                    <a:pt x="17282" y="3502"/>
                    <a:pt x="17259" y="3502"/>
                  </a:cubicBezTo>
                  <a:close/>
                  <a:moveTo>
                    <a:pt x="92917" y="3516"/>
                  </a:moveTo>
                  <a:cubicBezTo>
                    <a:pt x="92849" y="3516"/>
                    <a:pt x="92815" y="3550"/>
                    <a:pt x="92815" y="3584"/>
                  </a:cubicBezTo>
                  <a:cubicBezTo>
                    <a:pt x="92815" y="3652"/>
                    <a:pt x="92849" y="3686"/>
                    <a:pt x="92883" y="3686"/>
                  </a:cubicBezTo>
                  <a:lnTo>
                    <a:pt x="93019" y="3686"/>
                  </a:lnTo>
                  <a:cubicBezTo>
                    <a:pt x="93054" y="3686"/>
                    <a:pt x="93088" y="3652"/>
                    <a:pt x="93088" y="3618"/>
                  </a:cubicBezTo>
                  <a:cubicBezTo>
                    <a:pt x="93088" y="3584"/>
                    <a:pt x="93054" y="3516"/>
                    <a:pt x="93019" y="3516"/>
                  </a:cubicBezTo>
                  <a:close/>
                  <a:moveTo>
                    <a:pt x="16550" y="3584"/>
                  </a:moveTo>
                  <a:cubicBezTo>
                    <a:pt x="16482" y="3584"/>
                    <a:pt x="16447" y="3652"/>
                    <a:pt x="16447" y="3686"/>
                  </a:cubicBezTo>
                  <a:cubicBezTo>
                    <a:pt x="16482" y="3720"/>
                    <a:pt x="16516" y="3754"/>
                    <a:pt x="16550" y="3754"/>
                  </a:cubicBezTo>
                  <a:lnTo>
                    <a:pt x="16686" y="3754"/>
                  </a:lnTo>
                  <a:cubicBezTo>
                    <a:pt x="16720" y="3754"/>
                    <a:pt x="16755" y="3686"/>
                    <a:pt x="16755" y="3652"/>
                  </a:cubicBezTo>
                  <a:cubicBezTo>
                    <a:pt x="16755" y="3618"/>
                    <a:pt x="16686" y="3584"/>
                    <a:pt x="16652" y="3584"/>
                  </a:cubicBezTo>
                  <a:close/>
                  <a:moveTo>
                    <a:pt x="93463" y="3550"/>
                  </a:moveTo>
                  <a:cubicBezTo>
                    <a:pt x="93429" y="3550"/>
                    <a:pt x="93395" y="3584"/>
                    <a:pt x="93395" y="3652"/>
                  </a:cubicBezTo>
                  <a:cubicBezTo>
                    <a:pt x="93395" y="3686"/>
                    <a:pt x="93429" y="3720"/>
                    <a:pt x="93463" y="3720"/>
                  </a:cubicBezTo>
                  <a:lnTo>
                    <a:pt x="93565" y="3754"/>
                  </a:lnTo>
                  <a:lnTo>
                    <a:pt x="93600" y="3754"/>
                  </a:lnTo>
                  <a:cubicBezTo>
                    <a:pt x="93634" y="3754"/>
                    <a:pt x="93668" y="3720"/>
                    <a:pt x="93668" y="3652"/>
                  </a:cubicBezTo>
                  <a:cubicBezTo>
                    <a:pt x="93668" y="3618"/>
                    <a:pt x="93634" y="3584"/>
                    <a:pt x="93600" y="3584"/>
                  </a:cubicBezTo>
                  <a:lnTo>
                    <a:pt x="93463" y="3550"/>
                  </a:lnTo>
                  <a:close/>
                  <a:moveTo>
                    <a:pt x="94043" y="3584"/>
                  </a:moveTo>
                  <a:cubicBezTo>
                    <a:pt x="94009" y="3584"/>
                    <a:pt x="93941" y="3618"/>
                    <a:pt x="93941" y="3686"/>
                  </a:cubicBezTo>
                  <a:cubicBezTo>
                    <a:pt x="93941" y="3720"/>
                    <a:pt x="93975" y="3754"/>
                    <a:pt x="94043" y="3789"/>
                  </a:cubicBezTo>
                  <a:lnTo>
                    <a:pt x="94146" y="3789"/>
                  </a:lnTo>
                  <a:cubicBezTo>
                    <a:pt x="94214" y="3789"/>
                    <a:pt x="94248" y="3754"/>
                    <a:pt x="94248" y="3686"/>
                  </a:cubicBezTo>
                  <a:cubicBezTo>
                    <a:pt x="94248" y="3652"/>
                    <a:pt x="94214" y="3618"/>
                    <a:pt x="94146" y="3618"/>
                  </a:cubicBezTo>
                  <a:lnTo>
                    <a:pt x="94043" y="3584"/>
                  </a:lnTo>
                  <a:close/>
                  <a:moveTo>
                    <a:pt x="15970" y="3652"/>
                  </a:moveTo>
                  <a:cubicBezTo>
                    <a:pt x="15936" y="3686"/>
                    <a:pt x="15901" y="3720"/>
                    <a:pt x="15901" y="3754"/>
                  </a:cubicBezTo>
                  <a:cubicBezTo>
                    <a:pt x="15901" y="3789"/>
                    <a:pt x="15936" y="3823"/>
                    <a:pt x="15970" y="3823"/>
                  </a:cubicBezTo>
                  <a:lnTo>
                    <a:pt x="16106" y="3823"/>
                  </a:lnTo>
                  <a:cubicBezTo>
                    <a:pt x="16140" y="3823"/>
                    <a:pt x="16174" y="3754"/>
                    <a:pt x="16174" y="3720"/>
                  </a:cubicBezTo>
                  <a:cubicBezTo>
                    <a:pt x="16174" y="3686"/>
                    <a:pt x="16140" y="3652"/>
                    <a:pt x="16072" y="3652"/>
                  </a:cubicBezTo>
                  <a:close/>
                  <a:moveTo>
                    <a:pt x="94623" y="3652"/>
                  </a:moveTo>
                  <a:cubicBezTo>
                    <a:pt x="94555" y="3652"/>
                    <a:pt x="94521" y="3686"/>
                    <a:pt x="94521" y="3720"/>
                  </a:cubicBezTo>
                  <a:cubicBezTo>
                    <a:pt x="94521" y="3754"/>
                    <a:pt x="94555" y="3823"/>
                    <a:pt x="94589" y="3823"/>
                  </a:cubicBezTo>
                  <a:lnTo>
                    <a:pt x="94726" y="3823"/>
                  </a:lnTo>
                  <a:cubicBezTo>
                    <a:pt x="94760" y="3823"/>
                    <a:pt x="94794" y="3789"/>
                    <a:pt x="94794" y="3754"/>
                  </a:cubicBezTo>
                  <a:cubicBezTo>
                    <a:pt x="94828" y="3686"/>
                    <a:pt x="94794" y="3652"/>
                    <a:pt x="94726" y="3652"/>
                  </a:cubicBezTo>
                  <a:close/>
                  <a:moveTo>
                    <a:pt x="95203" y="3686"/>
                  </a:moveTo>
                  <a:cubicBezTo>
                    <a:pt x="95135" y="3686"/>
                    <a:pt x="95101" y="3720"/>
                    <a:pt x="95101" y="3754"/>
                  </a:cubicBezTo>
                  <a:cubicBezTo>
                    <a:pt x="95101" y="3823"/>
                    <a:pt x="95135" y="3857"/>
                    <a:pt x="95169" y="3857"/>
                  </a:cubicBezTo>
                  <a:lnTo>
                    <a:pt x="95306" y="3857"/>
                  </a:lnTo>
                  <a:cubicBezTo>
                    <a:pt x="95340" y="3857"/>
                    <a:pt x="95374" y="3823"/>
                    <a:pt x="95374" y="3789"/>
                  </a:cubicBezTo>
                  <a:cubicBezTo>
                    <a:pt x="95374" y="3720"/>
                    <a:pt x="95340" y="3686"/>
                    <a:pt x="95306" y="3686"/>
                  </a:cubicBezTo>
                  <a:close/>
                  <a:moveTo>
                    <a:pt x="95749" y="3720"/>
                  </a:moveTo>
                  <a:cubicBezTo>
                    <a:pt x="95715" y="3720"/>
                    <a:pt x="95681" y="3754"/>
                    <a:pt x="95681" y="3789"/>
                  </a:cubicBezTo>
                  <a:cubicBezTo>
                    <a:pt x="95647" y="3857"/>
                    <a:pt x="95715" y="3891"/>
                    <a:pt x="95749" y="3891"/>
                  </a:cubicBezTo>
                  <a:lnTo>
                    <a:pt x="95852" y="3891"/>
                  </a:lnTo>
                  <a:cubicBezTo>
                    <a:pt x="95920" y="3891"/>
                    <a:pt x="95954" y="3857"/>
                    <a:pt x="95954" y="3823"/>
                  </a:cubicBezTo>
                  <a:cubicBezTo>
                    <a:pt x="95954" y="3789"/>
                    <a:pt x="95920" y="3720"/>
                    <a:pt x="95886" y="3720"/>
                  </a:cubicBezTo>
                  <a:close/>
                  <a:moveTo>
                    <a:pt x="15526" y="3720"/>
                  </a:moveTo>
                  <a:lnTo>
                    <a:pt x="15390" y="3754"/>
                  </a:lnTo>
                  <a:cubicBezTo>
                    <a:pt x="15355" y="3754"/>
                    <a:pt x="15321" y="3789"/>
                    <a:pt x="15321" y="3823"/>
                  </a:cubicBezTo>
                  <a:cubicBezTo>
                    <a:pt x="15321" y="3891"/>
                    <a:pt x="15355" y="3925"/>
                    <a:pt x="15424" y="3925"/>
                  </a:cubicBezTo>
                  <a:lnTo>
                    <a:pt x="15526" y="3891"/>
                  </a:lnTo>
                  <a:cubicBezTo>
                    <a:pt x="15594" y="3891"/>
                    <a:pt x="15628" y="3857"/>
                    <a:pt x="15594" y="3789"/>
                  </a:cubicBezTo>
                  <a:cubicBezTo>
                    <a:pt x="15594" y="3754"/>
                    <a:pt x="15560" y="3720"/>
                    <a:pt x="15526" y="3720"/>
                  </a:cubicBezTo>
                  <a:close/>
                  <a:moveTo>
                    <a:pt x="96329" y="3754"/>
                  </a:moveTo>
                  <a:cubicBezTo>
                    <a:pt x="96261" y="3754"/>
                    <a:pt x="96227" y="3789"/>
                    <a:pt x="96227" y="3857"/>
                  </a:cubicBezTo>
                  <a:cubicBezTo>
                    <a:pt x="96227" y="3891"/>
                    <a:pt x="96261" y="3925"/>
                    <a:pt x="96329" y="3925"/>
                  </a:cubicBezTo>
                  <a:lnTo>
                    <a:pt x="96432" y="3959"/>
                  </a:lnTo>
                  <a:cubicBezTo>
                    <a:pt x="96466" y="3959"/>
                    <a:pt x="96534" y="3925"/>
                    <a:pt x="96534" y="3857"/>
                  </a:cubicBezTo>
                  <a:cubicBezTo>
                    <a:pt x="96534" y="3823"/>
                    <a:pt x="96500" y="3789"/>
                    <a:pt x="96432" y="3789"/>
                  </a:cubicBezTo>
                  <a:lnTo>
                    <a:pt x="96329" y="3754"/>
                  </a:lnTo>
                  <a:close/>
                  <a:moveTo>
                    <a:pt x="14946" y="3789"/>
                  </a:moveTo>
                  <a:lnTo>
                    <a:pt x="14844" y="3823"/>
                  </a:lnTo>
                  <a:cubicBezTo>
                    <a:pt x="14775" y="3823"/>
                    <a:pt x="14741" y="3857"/>
                    <a:pt x="14775" y="3925"/>
                  </a:cubicBezTo>
                  <a:cubicBezTo>
                    <a:pt x="14775" y="3959"/>
                    <a:pt x="14809" y="3993"/>
                    <a:pt x="14844" y="3993"/>
                  </a:cubicBezTo>
                  <a:lnTo>
                    <a:pt x="14980" y="3959"/>
                  </a:lnTo>
                  <a:cubicBezTo>
                    <a:pt x="15014" y="3959"/>
                    <a:pt x="15048" y="3925"/>
                    <a:pt x="15048" y="3857"/>
                  </a:cubicBezTo>
                  <a:cubicBezTo>
                    <a:pt x="15048" y="3823"/>
                    <a:pt x="14980" y="3789"/>
                    <a:pt x="14946" y="3789"/>
                  </a:cubicBezTo>
                  <a:close/>
                  <a:moveTo>
                    <a:pt x="96862" y="3809"/>
                  </a:moveTo>
                  <a:cubicBezTo>
                    <a:pt x="96825" y="3809"/>
                    <a:pt x="96807" y="3841"/>
                    <a:pt x="96807" y="3891"/>
                  </a:cubicBezTo>
                  <a:cubicBezTo>
                    <a:pt x="96807" y="3925"/>
                    <a:pt x="96841" y="3959"/>
                    <a:pt x="96875" y="3993"/>
                  </a:cubicBezTo>
                  <a:lnTo>
                    <a:pt x="97012" y="3993"/>
                  </a:lnTo>
                  <a:cubicBezTo>
                    <a:pt x="97046" y="3993"/>
                    <a:pt x="97080" y="3959"/>
                    <a:pt x="97080" y="3891"/>
                  </a:cubicBezTo>
                  <a:cubicBezTo>
                    <a:pt x="97114" y="3857"/>
                    <a:pt x="97046" y="3823"/>
                    <a:pt x="97012" y="3823"/>
                  </a:cubicBezTo>
                  <a:lnTo>
                    <a:pt x="96909" y="3823"/>
                  </a:lnTo>
                  <a:cubicBezTo>
                    <a:pt x="96891" y="3814"/>
                    <a:pt x="96875" y="3809"/>
                    <a:pt x="96862" y="3809"/>
                  </a:cubicBezTo>
                  <a:close/>
                  <a:moveTo>
                    <a:pt x="97455" y="3857"/>
                  </a:moveTo>
                  <a:cubicBezTo>
                    <a:pt x="97421" y="3857"/>
                    <a:pt x="97387" y="3891"/>
                    <a:pt x="97387" y="3925"/>
                  </a:cubicBezTo>
                  <a:cubicBezTo>
                    <a:pt x="97387" y="3959"/>
                    <a:pt x="97421" y="4027"/>
                    <a:pt x="97455" y="4027"/>
                  </a:cubicBezTo>
                  <a:lnTo>
                    <a:pt x="97592" y="4027"/>
                  </a:lnTo>
                  <a:cubicBezTo>
                    <a:pt x="97626" y="4027"/>
                    <a:pt x="97660" y="3993"/>
                    <a:pt x="97660" y="3959"/>
                  </a:cubicBezTo>
                  <a:cubicBezTo>
                    <a:pt x="97660" y="3891"/>
                    <a:pt x="97626" y="3857"/>
                    <a:pt x="97592" y="3857"/>
                  </a:cubicBezTo>
                  <a:close/>
                  <a:moveTo>
                    <a:pt x="14366" y="3857"/>
                  </a:moveTo>
                  <a:lnTo>
                    <a:pt x="14264" y="3891"/>
                  </a:lnTo>
                  <a:cubicBezTo>
                    <a:pt x="14229" y="3891"/>
                    <a:pt x="14195" y="3925"/>
                    <a:pt x="14195" y="3993"/>
                  </a:cubicBezTo>
                  <a:cubicBezTo>
                    <a:pt x="14195" y="4027"/>
                    <a:pt x="14229" y="4062"/>
                    <a:pt x="14264" y="4062"/>
                  </a:cubicBezTo>
                  <a:lnTo>
                    <a:pt x="14298" y="4062"/>
                  </a:lnTo>
                  <a:lnTo>
                    <a:pt x="14400" y="4027"/>
                  </a:lnTo>
                  <a:cubicBezTo>
                    <a:pt x="14434" y="4027"/>
                    <a:pt x="14468" y="3993"/>
                    <a:pt x="14468" y="3959"/>
                  </a:cubicBezTo>
                  <a:cubicBezTo>
                    <a:pt x="14468" y="3891"/>
                    <a:pt x="14434" y="3857"/>
                    <a:pt x="14366" y="3857"/>
                  </a:cubicBezTo>
                  <a:close/>
                  <a:moveTo>
                    <a:pt x="98036" y="3891"/>
                  </a:moveTo>
                  <a:cubicBezTo>
                    <a:pt x="98001" y="3891"/>
                    <a:pt x="97967" y="3925"/>
                    <a:pt x="97967" y="3959"/>
                  </a:cubicBezTo>
                  <a:cubicBezTo>
                    <a:pt x="97933" y="4027"/>
                    <a:pt x="97967" y="4062"/>
                    <a:pt x="98036" y="4062"/>
                  </a:cubicBezTo>
                  <a:lnTo>
                    <a:pt x="98138" y="4062"/>
                  </a:lnTo>
                  <a:cubicBezTo>
                    <a:pt x="98206" y="4062"/>
                    <a:pt x="98240" y="4027"/>
                    <a:pt x="98240" y="3993"/>
                  </a:cubicBezTo>
                  <a:cubicBezTo>
                    <a:pt x="98240" y="3959"/>
                    <a:pt x="98206" y="3891"/>
                    <a:pt x="98172" y="3891"/>
                  </a:cubicBezTo>
                  <a:close/>
                  <a:moveTo>
                    <a:pt x="98616" y="3925"/>
                  </a:moveTo>
                  <a:cubicBezTo>
                    <a:pt x="98547" y="3925"/>
                    <a:pt x="98513" y="3959"/>
                    <a:pt x="98513" y="3993"/>
                  </a:cubicBezTo>
                  <a:cubicBezTo>
                    <a:pt x="98513" y="4062"/>
                    <a:pt x="98547" y="4096"/>
                    <a:pt x="98616" y="4096"/>
                  </a:cubicBezTo>
                  <a:lnTo>
                    <a:pt x="98718" y="4096"/>
                  </a:lnTo>
                  <a:cubicBezTo>
                    <a:pt x="98752" y="4096"/>
                    <a:pt x="98820" y="4062"/>
                    <a:pt x="98820" y="4027"/>
                  </a:cubicBezTo>
                  <a:cubicBezTo>
                    <a:pt x="98820" y="3993"/>
                    <a:pt x="98786" y="3959"/>
                    <a:pt x="98718" y="3925"/>
                  </a:cubicBezTo>
                  <a:close/>
                  <a:moveTo>
                    <a:pt x="13847" y="3946"/>
                  </a:moveTo>
                  <a:cubicBezTo>
                    <a:pt x="13838" y="3946"/>
                    <a:pt x="13829" y="3950"/>
                    <a:pt x="13820" y="3959"/>
                  </a:cubicBezTo>
                  <a:lnTo>
                    <a:pt x="13683" y="3959"/>
                  </a:lnTo>
                  <a:cubicBezTo>
                    <a:pt x="13649" y="3959"/>
                    <a:pt x="13615" y="3993"/>
                    <a:pt x="13615" y="4062"/>
                  </a:cubicBezTo>
                  <a:cubicBezTo>
                    <a:pt x="13615" y="4096"/>
                    <a:pt x="13649" y="4130"/>
                    <a:pt x="13718" y="4130"/>
                  </a:cubicBezTo>
                  <a:lnTo>
                    <a:pt x="13820" y="4130"/>
                  </a:lnTo>
                  <a:cubicBezTo>
                    <a:pt x="13888" y="4096"/>
                    <a:pt x="13922" y="4062"/>
                    <a:pt x="13922" y="4027"/>
                  </a:cubicBezTo>
                  <a:cubicBezTo>
                    <a:pt x="13897" y="3978"/>
                    <a:pt x="13872" y="3946"/>
                    <a:pt x="13847" y="3946"/>
                  </a:cubicBezTo>
                  <a:close/>
                  <a:moveTo>
                    <a:pt x="99196" y="3959"/>
                  </a:moveTo>
                  <a:cubicBezTo>
                    <a:pt x="99127" y="3959"/>
                    <a:pt x="99093" y="3993"/>
                    <a:pt x="99093" y="4062"/>
                  </a:cubicBezTo>
                  <a:cubicBezTo>
                    <a:pt x="99093" y="4096"/>
                    <a:pt x="99127" y="4130"/>
                    <a:pt x="99162" y="4130"/>
                  </a:cubicBezTo>
                  <a:lnTo>
                    <a:pt x="99298" y="4164"/>
                  </a:lnTo>
                  <a:cubicBezTo>
                    <a:pt x="99332" y="4164"/>
                    <a:pt x="99366" y="4130"/>
                    <a:pt x="99366" y="4062"/>
                  </a:cubicBezTo>
                  <a:cubicBezTo>
                    <a:pt x="99366" y="4027"/>
                    <a:pt x="99332" y="3993"/>
                    <a:pt x="99298" y="3993"/>
                  </a:cubicBezTo>
                  <a:lnTo>
                    <a:pt x="99196" y="3959"/>
                  </a:lnTo>
                  <a:close/>
                  <a:moveTo>
                    <a:pt x="13137" y="4027"/>
                  </a:moveTo>
                  <a:cubicBezTo>
                    <a:pt x="13069" y="4027"/>
                    <a:pt x="13035" y="4096"/>
                    <a:pt x="13069" y="4130"/>
                  </a:cubicBezTo>
                  <a:cubicBezTo>
                    <a:pt x="13069" y="4164"/>
                    <a:pt x="13103" y="4198"/>
                    <a:pt x="13137" y="4198"/>
                  </a:cubicBezTo>
                  <a:lnTo>
                    <a:pt x="13274" y="4198"/>
                  </a:lnTo>
                  <a:cubicBezTo>
                    <a:pt x="13308" y="4198"/>
                    <a:pt x="13342" y="4130"/>
                    <a:pt x="13342" y="4096"/>
                  </a:cubicBezTo>
                  <a:cubicBezTo>
                    <a:pt x="13342" y="4062"/>
                    <a:pt x="13274" y="4027"/>
                    <a:pt x="13240" y="4027"/>
                  </a:cubicBezTo>
                  <a:close/>
                  <a:moveTo>
                    <a:pt x="12557" y="4096"/>
                  </a:moveTo>
                  <a:cubicBezTo>
                    <a:pt x="12523" y="4130"/>
                    <a:pt x="12489" y="4164"/>
                    <a:pt x="12489" y="4198"/>
                  </a:cubicBezTo>
                  <a:cubicBezTo>
                    <a:pt x="12489" y="4232"/>
                    <a:pt x="12523" y="4266"/>
                    <a:pt x="12557" y="4266"/>
                  </a:cubicBezTo>
                  <a:lnTo>
                    <a:pt x="12694" y="4266"/>
                  </a:lnTo>
                  <a:cubicBezTo>
                    <a:pt x="12762" y="4266"/>
                    <a:pt x="12762" y="4232"/>
                    <a:pt x="12762" y="4164"/>
                  </a:cubicBezTo>
                  <a:cubicBezTo>
                    <a:pt x="12762" y="4130"/>
                    <a:pt x="12728" y="4096"/>
                    <a:pt x="12660" y="4096"/>
                  </a:cubicBezTo>
                  <a:close/>
                  <a:moveTo>
                    <a:pt x="12114" y="4164"/>
                  </a:moveTo>
                  <a:lnTo>
                    <a:pt x="12011" y="4198"/>
                  </a:lnTo>
                  <a:cubicBezTo>
                    <a:pt x="11943" y="4198"/>
                    <a:pt x="11909" y="4232"/>
                    <a:pt x="11909" y="4266"/>
                  </a:cubicBezTo>
                  <a:cubicBezTo>
                    <a:pt x="11909" y="4335"/>
                    <a:pt x="11977" y="4369"/>
                    <a:pt x="12011" y="4369"/>
                  </a:cubicBezTo>
                  <a:lnTo>
                    <a:pt x="12114" y="4335"/>
                  </a:lnTo>
                  <a:cubicBezTo>
                    <a:pt x="12182" y="4335"/>
                    <a:pt x="12216" y="4300"/>
                    <a:pt x="12216" y="4232"/>
                  </a:cubicBezTo>
                  <a:cubicBezTo>
                    <a:pt x="12182" y="4198"/>
                    <a:pt x="12148" y="4164"/>
                    <a:pt x="12114" y="4164"/>
                  </a:cubicBezTo>
                  <a:close/>
                  <a:moveTo>
                    <a:pt x="11534" y="4232"/>
                  </a:moveTo>
                  <a:lnTo>
                    <a:pt x="11431" y="4266"/>
                  </a:lnTo>
                  <a:cubicBezTo>
                    <a:pt x="11363" y="4266"/>
                    <a:pt x="11363" y="4300"/>
                    <a:pt x="11363" y="4369"/>
                  </a:cubicBezTo>
                  <a:cubicBezTo>
                    <a:pt x="11363" y="4403"/>
                    <a:pt x="11397" y="4437"/>
                    <a:pt x="11431" y="4437"/>
                  </a:cubicBezTo>
                  <a:lnTo>
                    <a:pt x="11465" y="4437"/>
                  </a:lnTo>
                  <a:lnTo>
                    <a:pt x="11568" y="4403"/>
                  </a:lnTo>
                  <a:cubicBezTo>
                    <a:pt x="11602" y="4403"/>
                    <a:pt x="11636" y="4369"/>
                    <a:pt x="11636" y="4300"/>
                  </a:cubicBezTo>
                  <a:cubicBezTo>
                    <a:pt x="11636" y="4266"/>
                    <a:pt x="11602" y="4232"/>
                    <a:pt x="11534" y="4232"/>
                  </a:cubicBezTo>
                  <a:close/>
                  <a:moveTo>
                    <a:pt x="11014" y="4321"/>
                  </a:moveTo>
                  <a:cubicBezTo>
                    <a:pt x="11006" y="4321"/>
                    <a:pt x="10997" y="4325"/>
                    <a:pt x="10988" y="4335"/>
                  </a:cubicBezTo>
                  <a:lnTo>
                    <a:pt x="10851" y="4335"/>
                  </a:lnTo>
                  <a:cubicBezTo>
                    <a:pt x="10817" y="4335"/>
                    <a:pt x="10783" y="4369"/>
                    <a:pt x="10783" y="4437"/>
                  </a:cubicBezTo>
                  <a:cubicBezTo>
                    <a:pt x="10783" y="4471"/>
                    <a:pt x="10817" y="4505"/>
                    <a:pt x="10885" y="4505"/>
                  </a:cubicBezTo>
                  <a:lnTo>
                    <a:pt x="10988" y="4471"/>
                  </a:lnTo>
                  <a:cubicBezTo>
                    <a:pt x="11056" y="4471"/>
                    <a:pt x="11090" y="4437"/>
                    <a:pt x="11056" y="4403"/>
                  </a:cubicBezTo>
                  <a:cubicBezTo>
                    <a:pt x="11056" y="4353"/>
                    <a:pt x="11038" y="4321"/>
                    <a:pt x="11014" y="4321"/>
                  </a:cubicBezTo>
                  <a:close/>
                  <a:moveTo>
                    <a:pt x="10305" y="4403"/>
                  </a:moveTo>
                  <a:cubicBezTo>
                    <a:pt x="10237" y="4403"/>
                    <a:pt x="10203" y="4471"/>
                    <a:pt x="10203" y="4505"/>
                  </a:cubicBezTo>
                  <a:cubicBezTo>
                    <a:pt x="10237" y="4539"/>
                    <a:pt x="10271" y="4573"/>
                    <a:pt x="10305" y="4573"/>
                  </a:cubicBezTo>
                  <a:lnTo>
                    <a:pt x="10442" y="4573"/>
                  </a:lnTo>
                  <a:cubicBezTo>
                    <a:pt x="10476" y="4539"/>
                    <a:pt x="10510" y="4505"/>
                    <a:pt x="10510" y="4471"/>
                  </a:cubicBezTo>
                  <a:cubicBezTo>
                    <a:pt x="10510" y="4403"/>
                    <a:pt x="10442" y="4403"/>
                    <a:pt x="10408" y="4403"/>
                  </a:cubicBezTo>
                  <a:close/>
                  <a:moveTo>
                    <a:pt x="9725" y="4471"/>
                  </a:moveTo>
                  <a:cubicBezTo>
                    <a:pt x="9691" y="4471"/>
                    <a:pt x="9657" y="4539"/>
                    <a:pt x="9657" y="4573"/>
                  </a:cubicBezTo>
                  <a:cubicBezTo>
                    <a:pt x="9657" y="4608"/>
                    <a:pt x="9691" y="4642"/>
                    <a:pt x="9725" y="4642"/>
                  </a:cubicBezTo>
                  <a:lnTo>
                    <a:pt x="9862" y="4642"/>
                  </a:lnTo>
                  <a:cubicBezTo>
                    <a:pt x="9896" y="4642"/>
                    <a:pt x="9930" y="4573"/>
                    <a:pt x="9930" y="4539"/>
                  </a:cubicBezTo>
                  <a:cubicBezTo>
                    <a:pt x="9930" y="4505"/>
                    <a:pt x="9896" y="4471"/>
                    <a:pt x="9828" y="4471"/>
                  </a:cubicBezTo>
                  <a:close/>
                  <a:moveTo>
                    <a:pt x="9145" y="4539"/>
                  </a:moveTo>
                  <a:cubicBezTo>
                    <a:pt x="9111" y="4573"/>
                    <a:pt x="9077" y="4608"/>
                    <a:pt x="9077" y="4642"/>
                  </a:cubicBezTo>
                  <a:cubicBezTo>
                    <a:pt x="9077" y="4710"/>
                    <a:pt x="9111" y="4710"/>
                    <a:pt x="9179" y="4710"/>
                  </a:cubicBezTo>
                  <a:lnTo>
                    <a:pt x="9282" y="4710"/>
                  </a:lnTo>
                  <a:cubicBezTo>
                    <a:pt x="9350" y="4710"/>
                    <a:pt x="9384" y="4676"/>
                    <a:pt x="9350" y="4608"/>
                  </a:cubicBezTo>
                  <a:cubicBezTo>
                    <a:pt x="9350" y="4573"/>
                    <a:pt x="9316" y="4539"/>
                    <a:pt x="9282" y="4539"/>
                  </a:cubicBezTo>
                  <a:close/>
                  <a:moveTo>
                    <a:pt x="8701" y="4608"/>
                  </a:moveTo>
                  <a:lnTo>
                    <a:pt x="8599" y="4642"/>
                  </a:lnTo>
                  <a:cubicBezTo>
                    <a:pt x="8531" y="4642"/>
                    <a:pt x="8497" y="4676"/>
                    <a:pt x="8531" y="4710"/>
                  </a:cubicBezTo>
                  <a:cubicBezTo>
                    <a:pt x="8531" y="4778"/>
                    <a:pt x="8565" y="4812"/>
                    <a:pt x="8599" y="4812"/>
                  </a:cubicBezTo>
                  <a:lnTo>
                    <a:pt x="8736" y="4778"/>
                  </a:lnTo>
                  <a:cubicBezTo>
                    <a:pt x="8770" y="4778"/>
                    <a:pt x="8804" y="4744"/>
                    <a:pt x="8804" y="4676"/>
                  </a:cubicBezTo>
                  <a:cubicBezTo>
                    <a:pt x="8804" y="4642"/>
                    <a:pt x="8736" y="4608"/>
                    <a:pt x="8701" y="4608"/>
                  </a:cubicBezTo>
                  <a:close/>
                  <a:moveTo>
                    <a:pt x="8121" y="4676"/>
                  </a:moveTo>
                  <a:lnTo>
                    <a:pt x="8019" y="4710"/>
                  </a:lnTo>
                  <a:cubicBezTo>
                    <a:pt x="7985" y="4710"/>
                    <a:pt x="7951" y="4744"/>
                    <a:pt x="7951" y="4812"/>
                  </a:cubicBezTo>
                  <a:cubicBezTo>
                    <a:pt x="7951" y="4846"/>
                    <a:pt x="7985" y="4881"/>
                    <a:pt x="8019" y="4881"/>
                  </a:cubicBezTo>
                  <a:lnTo>
                    <a:pt x="8053" y="4881"/>
                  </a:lnTo>
                  <a:lnTo>
                    <a:pt x="8156" y="4846"/>
                  </a:lnTo>
                  <a:cubicBezTo>
                    <a:pt x="8190" y="4846"/>
                    <a:pt x="8224" y="4812"/>
                    <a:pt x="8224" y="4778"/>
                  </a:cubicBezTo>
                  <a:cubicBezTo>
                    <a:pt x="8224" y="4710"/>
                    <a:pt x="8190" y="4676"/>
                    <a:pt x="8121" y="4676"/>
                  </a:cubicBezTo>
                  <a:close/>
                  <a:moveTo>
                    <a:pt x="7603" y="4765"/>
                  </a:moveTo>
                  <a:cubicBezTo>
                    <a:pt x="7594" y="4765"/>
                    <a:pt x="7585" y="4769"/>
                    <a:pt x="7575" y="4778"/>
                  </a:cubicBezTo>
                  <a:lnTo>
                    <a:pt x="7439" y="4778"/>
                  </a:lnTo>
                  <a:cubicBezTo>
                    <a:pt x="7405" y="4778"/>
                    <a:pt x="7371" y="4812"/>
                    <a:pt x="7371" y="4881"/>
                  </a:cubicBezTo>
                  <a:cubicBezTo>
                    <a:pt x="7371" y="4915"/>
                    <a:pt x="7405" y="4949"/>
                    <a:pt x="7473" y="4949"/>
                  </a:cubicBezTo>
                  <a:lnTo>
                    <a:pt x="7575" y="4949"/>
                  </a:lnTo>
                  <a:cubicBezTo>
                    <a:pt x="7644" y="4915"/>
                    <a:pt x="7678" y="4881"/>
                    <a:pt x="7678" y="4846"/>
                  </a:cubicBezTo>
                  <a:cubicBezTo>
                    <a:pt x="7653" y="4796"/>
                    <a:pt x="7628" y="4765"/>
                    <a:pt x="7603" y="4765"/>
                  </a:cubicBezTo>
                  <a:close/>
                  <a:moveTo>
                    <a:pt x="6893" y="4846"/>
                  </a:moveTo>
                  <a:cubicBezTo>
                    <a:pt x="6825" y="4846"/>
                    <a:pt x="6791" y="4915"/>
                    <a:pt x="6825" y="4949"/>
                  </a:cubicBezTo>
                  <a:cubicBezTo>
                    <a:pt x="6825" y="4983"/>
                    <a:pt x="6859" y="5017"/>
                    <a:pt x="6893" y="5017"/>
                  </a:cubicBezTo>
                  <a:lnTo>
                    <a:pt x="7029" y="5017"/>
                  </a:lnTo>
                  <a:cubicBezTo>
                    <a:pt x="7064" y="5017"/>
                    <a:pt x="7098" y="4949"/>
                    <a:pt x="7098" y="4915"/>
                  </a:cubicBezTo>
                  <a:cubicBezTo>
                    <a:pt x="7098" y="4881"/>
                    <a:pt x="7029" y="4846"/>
                    <a:pt x="6995" y="4846"/>
                  </a:cubicBezTo>
                  <a:close/>
                  <a:moveTo>
                    <a:pt x="6313" y="4915"/>
                  </a:moveTo>
                  <a:cubicBezTo>
                    <a:pt x="6279" y="4949"/>
                    <a:pt x="6245" y="4983"/>
                    <a:pt x="6245" y="5017"/>
                  </a:cubicBezTo>
                  <a:cubicBezTo>
                    <a:pt x="6245" y="5051"/>
                    <a:pt x="6279" y="5085"/>
                    <a:pt x="6313" y="5085"/>
                  </a:cubicBezTo>
                  <a:lnTo>
                    <a:pt x="6449" y="5085"/>
                  </a:lnTo>
                  <a:cubicBezTo>
                    <a:pt x="6518" y="5085"/>
                    <a:pt x="6518" y="5017"/>
                    <a:pt x="6518" y="4983"/>
                  </a:cubicBezTo>
                  <a:cubicBezTo>
                    <a:pt x="6518" y="4949"/>
                    <a:pt x="6483" y="4915"/>
                    <a:pt x="6415" y="4915"/>
                  </a:cubicBezTo>
                  <a:close/>
                  <a:moveTo>
                    <a:pt x="5869" y="4983"/>
                  </a:moveTo>
                  <a:lnTo>
                    <a:pt x="5767" y="5017"/>
                  </a:lnTo>
                  <a:cubicBezTo>
                    <a:pt x="5699" y="5017"/>
                    <a:pt x="5665" y="5051"/>
                    <a:pt x="5665" y="5085"/>
                  </a:cubicBezTo>
                  <a:cubicBezTo>
                    <a:pt x="5699" y="5154"/>
                    <a:pt x="5733" y="5188"/>
                    <a:pt x="5767" y="5188"/>
                  </a:cubicBezTo>
                  <a:lnTo>
                    <a:pt x="5869" y="5154"/>
                  </a:lnTo>
                  <a:cubicBezTo>
                    <a:pt x="5938" y="5154"/>
                    <a:pt x="5972" y="5119"/>
                    <a:pt x="5972" y="5051"/>
                  </a:cubicBezTo>
                  <a:cubicBezTo>
                    <a:pt x="5938" y="5017"/>
                    <a:pt x="5903" y="4983"/>
                    <a:pt x="5869" y="4983"/>
                  </a:cubicBezTo>
                  <a:close/>
                  <a:moveTo>
                    <a:pt x="5289" y="5051"/>
                  </a:moveTo>
                  <a:lnTo>
                    <a:pt x="5187" y="5085"/>
                  </a:lnTo>
                  <a:cubicBezTo>
                    <a:pt x="5153" y="5085"/>
                    <a:pt x="5119" y="5119"/>
                    <a:pt x="5119" y="5188"/>
                  </a:cubicBezTo>
                  <a:cubicBezTo>
                    <a:pt x="5119" y="5222"/>
                    <a:pt x="5153" y="5256"/>
                    <a:pt x="5187" y="5256"/>
                  </a:cubicBezTo>
                  <a:lnTo>
                    <a:pt x="5221" y="5256"/>
                  </a:lnTo>
                  <a:lnTo>
                    <a:pt x="5323" y="5222"/>
                  </a:lnTo>
                  <a:cubicBezTo>
                    <a:pt x="5357" y="5222"/>
                    <a:pt x="5392" y="5188"/>
                    <a:pt x="5392" y="5119"/>
                  </a:cubicBezTo>
                  <a:cubicBezTo>
                    <a:pt x="5392" y="5085"/>
                    <a:pt x="5357" y="5051"/>
                    <a:pt x="5289" y="5051"/>
                  </a:cubicBezTo>
                  <a:close/>
                  <a:moveTo>
                    <a:pt x="4743" y="5119"/>
                  </a:moveTo>
                  <a:lnTo>
                    <a:pt x="4607" y="5154"/>
                  </a:lnTo>
                  <a:cubicBezTo>
                    <a:pt x="4573" y="5154"/>
                    <a:pt x="4538" y="5188"/>
                    <a:pt x="4538" y="5256"/>
                  </a:cubicBezTo>
                  <a:cubicBezTo>
                    <a:pt x="4538" y="5290"/>
                    <a:pt x="4573" y="5324"/>
                    <a:pt x="4641" y="5324"/>
                  </a:cubicBezTo>
                  <a:lnTo>
                    <a:pt x="4743" y="5290"/>
                  </a:lnTo>
                  <a:cubicBezTo>
                    <a:pt x="4811" y="5290"/>
                    <a:pt x="4846" y="5256"/>
                    <a:pt x="4811" y="5222"/>
                  </a:cubicBezTo>
                  <a:cubicBezTo>
                    <a:pt x="4811" y="5154"/>
                    <a:pt x="4777" y="5119"/>
                    <a:pt x="4743" y="5119"/>
                  </a:cubicBezTo>
                  <a:close/>
                  <a:moveTo>
                    <a:pt x="4061" y="5222"/>
                  </a:moveTo>
                  <a:cubicBezTo>
                    <a:pt x="3992" y="5222"/>
                    <a:pt x="3958" y="5290"/>
                    <a:pt x="3958" y="5324"/>
                  </a:cubicBezTo>
                  <a:cubicBezTo>
                    <a:pt x="3992" y="5358"/>
                    <a:pt x="4027" y="5392"/>
                    <a:pt x="4061" y="5392"/>
                  </a:cubicBezTo>
                  <a:lnTo>
                    <a:pt x="4197" y="5392"/>
                  </a:lnTo>
                  <a:cubicBezTo>
                    <a:pt x="4231" y="5358"/>
                    <a:pt x="4265" y="5324"/>
                    <a:pt x="4265" y="5290"/>
                  </a:cubicBezTo>
                  <a:cubicBezTo>
                    <a:pt x="4265" y="5222"/>
                    <a:pt x="4197" y="5222"/>
                    <a:pt x="4163" y="5222"/>
                  </a:cubicBezTo>
                  <a:close/>
                  <a:moveTo>
                    <a:pt x="3481" y="5290"/>
                  </a:moveTo>
                  <a:cubicBezTo>
                    <a:pt x="3447" y="5290"/>
                    <a:pt x="3412" y="5358"/>
                    <a:pt x="3412" y="5392"/>
                  </a:cubicBezTo>
                  <a:cubicBezTo>
                    <a:pt x="3412" y="5427"/>
                    <a:pt x="3447" y="5461"/>
                    <a:pt x="3481" y="5461"/>
                  </a:cubicBezTo>
                  <a:lnTo>
                    <a:pt x="3617" y="5461"/>
                  </a:lnTo>
                  <a:cubicBezTo>
                    <a:pt x="3651" y="5461"/>
                    <a:pt x="3685" y="5392"/>
                    <a:pt x="3685" y="5358"/>
                  </a:cubicBezTo>
                  <a:cubicBezTo>
                    <a:pt x="3685" y="5324"/>
                    <a:pt x="3651" y="5290"/>
                    <a:pt x="3583" y="5290"/>
                  </a:cubicBezTo>
                  <a:close/>
                  <a:moveTo>
                    <a:pt x="2901" y="5358"/>
                  </a:moveTo>
                  <a:cubicBezTo>
                    <a:pt x="2866" y="5392"/>
                    <a:pt x="2832" y="5427"/>
                    <a:pt x="2832" y="5461"/>
                  </a:cubicBezTo>
                  <a:cubicBezTo>
                    <a:pt x="2832" y="5529"/>
                    <a:pt x="2866" y="5529"/>
                    <a:pt x="2935" y="5529"/>
                  </a:cubicBezTo>
                  <a:lnTo>
                    <a:pt x="3037" y="5529"/>
                  </a:lnTo>
                  <a:cubicBezTo>
                    <a:pt x="3105" y="5529"/>
                    <a:pt x="3139" y="5495"/>
                    <a:pt x="3139" y="5427"/>
                  </a:cubicBezTo>
                  <a:cubicBezTo>
                    <a:pt x="3105" y="5392"/>
                    <a:pt x="3071" y="5358"/>
                    <a:pt x="3037" y="5358"/>
                  </a:cubicBezTo>
                  <a:close/>
                  <a:moveTo>
                    <a:pt x="2457" y="5427"/>
                  </a:moveTo>
                  <a:lnTo>
                    <a:pt x="2355" y="5461"/>
                  </a:lnTo>
                  <a:cubicBezTo>
                    <a:pt x="2286" y="5461"/>
                    <a:pt x="2252" y="5495"/>
                    <a:pt x="2286" y="5529"/>
                  </a:cubicBezTo>
                  <a:cubicBezTo>
                    <a:pt x="2286" y="5597"/>
                    <a:pt x="2320" y="5631"/>
                    <a:pt x="2355" y="5631"/>
                  </a:cubicBezTo>
                  <a:lnTo>
                    <a:pt x="2491" y="5597"/>
                  </a:lnTo>
                  <a:cubicBezTo>
                    <a:pt x="2525" y="5597"/>
                    <a:pt x="2559" y="5563"/>
                    <a:pt x="2559" y="5495"/>
                  </a:cubicBezTo>
                  <a:cubicBezTo>
                    <a:pt x="2559" y="5461"/>
                    <a:pt x="2491" y="5427"/>
                    <a:pt x="2457" y="5427"/>
                  </a:cubicBezTo>
                  <a:close/>
                  <a:moveTo>
                    <a:pt x="1877" y="5495"/>
                  </a:moveTo>
                  <a:lnTo>
                    <a:pt x="1774" y="5529"/>
                  </a:lnTo>
                  <a:cubicBezTo>
                    <a:pt x="1740" y="5529"/>
                    <a:pt x="1706" y="5563"/>
                    <a:pt x="1706" y="5631"/>
                  </a:cubicBezTo>
                  <a:cubicBezTo>
                    <a:pt x="1706" y="5665"/>
                    <a:pt x="1740" y="5699"/>
                    <a:pt x="1774" y="5699"/>
                  </a:cubicBezTo>
                  <a:lnTo>
                    <a:pt x="1809" y="5699"/>
                  </a:lnTo>
                  <a:lnTo>
                    <a:pt x="1911" y="5665"/>
                  </a:lnTo>
                  <a:cubicBezTo>
                    <a:pt x="1945" y="5665"/>
                    <a:pt x="1979" y="5631"/>
                    <a:pt x="1979" y="5597"/>
                  </a:cubicBezTo>
                  <a:cubicBezTo>
                    <a:pt x="1979" y="5529"/>
                    <a:pt x="1945" y="5495"/>
                    <a:pt x="1877" y="5495"/>
                  </a:cubicBezTo>
                  <a:close/>
                  <a:moveTo>
                    <a:pt x="1358" y="5584"/>
                  </a:moveTo>
                  <a:cubicBezTo>
                    <a:pt x="1349" y="5584"/>
                    <a:pt x="1340" y="5588"/>
                    <a:pt x="1331" y="5597"/>
                  </a:cubicBezTo>
                  <a:lnTo>
                    <a:pt x="1194" y="5597"/>
                  </a:lnTo>
                  <a:cubicBezTo>
                    <a:pt x="1160" y="5597"/>
                    <a:pt x="1126" y="5631"/>
                    <a:pt x="1126" y="5699"/>
                  </a:cubicBezTo>
                  <a:cubicBezTo>
                    <a:pt x="1126" y="5734"/>
                    <a:pt x="1194" y="5768"/>
                    <a:pt x="1229" y="5768"/>
                  </a:cubicBezTo>
                  <a:lnTo>
                    <a:pt x="1331" y="5768"/>
                  </a:lnTo>
                  <a:cubicBezTo>
                    <a:pt x="1399" y="5734"/>
                    <a:pt x="1433" y="5699"/>
                    <a:pt x="1433" y="5665"/>
                  </a:cubicBezTo>
                  <a:cubicBezTo>
                    <a:pt x="1408" y="5615"/>
                    <a:pt x="1383" y="5584"/>
                    <a:pt x="1358" y="5584"/>
                  </a:cubicBezTo>
                  <a:close/>
                  <a:moveTo>
                    <a:pt x="648" y="5665"/>
                  </a:moveTo>
                  <a:cubicBezTo>
                    <a:pt x="580" y="5665"/>
                    <a:pt x="546" y="5734"/>
                    <a:pt x="580" y="5768"/>
                  </a:cubicBezTo>
                  <a:cubicBezTo>
                    <a:pt x="580" y="5802"/>
                    <a:pt x="614" y="5836"/>
                    <a:pt x="648" y="5836"/>
                  </a:cubicBezTo>
                  <a:lnTo>
                    <a:pt x="785" y="5836"/>
                  </a:lnTo>
                  <a:cubicBezTo>
                    <a:pt x="819" y="5836"/>
                    <a:pt x="853" y="5768"/>
                    <a:pt x="853" y="5734"/>
                  </a:cubicBezTo>
                  <a:cubicBezTo>
                    <a:pt x="853" y="5699"/>
                    <a:pt x="819" y="5665"/>
                    <a:pt x="751" y="5665"/>
                  </a:cubicBezTo>
                  <a:close/>
                  <a:moveTo>
                    <a:pt x="68" y="5734"/>
                  </a:moveTo>
                  <a:cubicBezTo>
                    <a:pt x="34" y="5734"/>
                    <a:pt x="0" y="5802"/>
                    <a:pt x="0" y="5836"/>
                  </a:cubicBezTo>
                  <a:cubicBezTo>
                    <a:pt x="0" y="5870"/>
                    <a:pt x="34" y="5904"/>
                    <a:pt x="102" y="5904"/>
                  </a:cubicBezTo>
                  <a:lnTo>
                    <a:pt x="205" y="5904"/>
                  </a:lnTo>
                  <a:cubicBezTo>
                    <a:pt x="273" y="5904"/>
                    <a:pt x="273" y="5836"/>
                    <a:pt x="273" y="5802"/>
                  </a:cubicBezTo>
                  <a:cubicBezTo>
                    <a:pt x="273" y="5768"/>
                    <a:pt x="239" y="5734"/>
                    <a:pt x="205" y="5734"/>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477437" y="1513001"/>
              <a:ext cx="3736013" cy="377196"/>
            </a:xfrm>
            <a:custGeom>
              <a:rect b="b" l="l" r="r" t="t"/>
              <a:pathLst>
                <a:path extrusionOk="0" h="16926" w="167647">
                  <a:moveTo>
                    <a:pt x="102" y="0"/>
                  </a:moveTo>
                  <a:cubicBezTo>
                    <a:pt x="68" y="0"/>
                    <a:pt x="34" y="34"/>
                    <a:pt x="0" y="68"/>
                  </a:cubicBezTo>
                  <a:cubicBezTo>
                    <a:pt x="0" y="102"/>
                    <a:pt x="34" y="171"/>
                    <a:pt x="68" y="171"/>
                  </a:cubicBezTo>
                  <a:lnTo>
                    <a:pt x="205" y="205"/>
                  </a:lnTo>
                  <a:cubicBezTo>
                    <a:pt x="239" y="205"/>
                    <a:pt x="273" y="171"/>
                    <a:pt x="273" y="137"/>
                  </a:cubicBezTo>
                  <a:cubicBezTo>
                    <a:pt x="307" y="68"/>
                    <a:pt x="273" y="34"/>
                    <a:pt x="239" y="34"/>
                  </a:cubicBezTo>
                  <a:lnTo>
                    <a:pt x="102" y="0"/>
                  </a:lnTo>
                  <a:close/>
                  <a:moveTo>
                    <a:pt x="635" y="123"/>
                  </a:moveTo>
                  <a:cubicBezTo>
                    <a:pt x="598" y="123"/>
                    <a:pt x="580" y="155"/>
                    <a:pt x="580" y="205"/>
                  </a:cubicBezTo>
                  <a:cubicBezTo>
                    <a:pt x="546" y="239"/>
                    <a:pt x="580" y="273"/>
                    <a:pt x="648" y="307"/>
                  </a:cubicBezTo>
                  <a:lnTo>
                    <a:pt x="751" y="307"/>
                  </a:lnTo>
                  <a:cubicBezTo>
                    <a:pt x="819" y="307"/>
                    <a:pt x="853" y="273"/>
                    <a:pt x="853" y="239"/>
                  </a:cubicBezTo>
                  <a:cubicBezTo>
                    <a:pt x="853" y="205"/>
                    <a:pt x="819" y="171"/>
                    <a:pt x="785" y="137"/>
                  </a:cubicBezTo>
                  <a:lnTo>
                    <a:pt x="682" y="137"/>
                  </a:lnTo>
                  <a:cubicBezTo>
                    <a:pt x="664" y="127"/>
                    <a:pt x="648" y="123"/>
                    <a:pt x="635" y="123"/>
                  </a:cubicBezTo>
                  <a:close/>
                  <a:moveTo>
                    <a:pt x="1228" y="239"/>
                  </a:moveTo>
                  <a:cubicBezTo>
                    <a:pt x="1194" y="239"/>
                    <a:pt x="1126" y="273"/>
                    <a:pt x="1126" y="307"/>
                  </a:cubicBezTo>
                  <a:cubicBezTo>
                    <a:pt x="1126" y="341"/>
                    <a:pt x="1160" y="410"/>
                    <a:pt x="1194" y="410"/>
                  </a:cubicBezTo>
                  <a:lnTo>
                    <a:pt x="1297" y="444"/>
                  </a:lnTo>
                  <a:lnTo>
                    <a:pt x="1331" y="444"/>
                  </a:lnTo>
                  <a:cubicBezTo>
                    <a:pt x="1365" y="444"/>
                    <a:pt x="1399" y="410"/>
                    <a:pt x="1399" y="375"/>
                  </a:cubicBezTo>
                  <a:cubicBezTo>
                    <a:pt x="1433" y="307"/>
                    <a:pt x="1399" y="273"/>
                    <a:pt x="1331" y="273"/>
                  </a:cubicBezTo>
                  <a:lnTo>
                    <a:pt x="1228" y="239"/>
                  </a:lnTo>
                  <a:close/>
                  <a:moveTo>
                    <a:pt x="1757" y="361"/>
                  </a:moveTo>
                  <a:cubicBezTo>
                    <a:pt x="1723" y="361"/>
                    <a:pt x="1706" y="385"/>
                    <a:pt x="1706" y="410"/>
                  </a:cubicBezTo>
                  <a:cubicBezTo>
                    <a:pt x="1672" y="478"/>
                    <a:pt x="1706" y="512"/>
                    <a:pt x="1740" y="512"/>
                  </a:cubicBezTo>
                  <a:lnTo>
                    <a:pt x="1877" y="546"/>
                  </a:lnTo>
                  <a:cubicBezTo>
                    <a:pt x="1911" y="546"/>
                    <a:pt x="1945" y="512"/>
                    <a:pt x="1979" y="478"/>
                  </a:cubicBezTo>
                  <a:cubicBezTo>
                    <a:pt x="1979" y="444"/>
                    <a:pt x="1945" y="410"/>
                    <a:pt x="1911" y="375"/>
                  </a:cubicBezTo>
                  <a:lnTo>
                    <a:pt x="1809" y="375"/>
                  </a:lnTo>
                  <a:cubicBezTo>
                    <a:pt x="1789" y="365"/>
                    <a:pt x="1771" y="361"/>
                    <a:pt x="1757" y="361"/>
                  </a:cubicBezTo>
                  <a:close/>
                  <a:moveTo>
                    <a:pt x="2355" y="478"/>
                  </a:moveTo>
                  <a:cubicBezTo>
                    <a:pt x="2320" y="478"/>
                    <a:pt x="2252" y="512"/>
                    <a:pt x="2252" y="546"/>
                  </a:cubicBezTo>
                  <a:cubicBezTo>
                    <a:pt x="2252" y="580"/>
                    <a:pt x="2286" y="648"/>
                    <a:pt x="2320" y="648"/>
                  </a:cubicBezTo>
                  <a:lnTo>
                    <a:pt x="2423" y="683"/>
                  </a:lnTo>
                  <a:lnTo>
                    <a:pt x="2457" y="683"/>
                  </a:lnTo>
                  <a:cubicBezTo>
                    <a:pt x="2491" y="683"/>
                    <a:pt x="2525" y="648"/>
                    <a:pt x="2525" y="614"/>
                  </a:cubicBezTo>
                  <a:cubicBezTo>
                    <a:pt x="2525" y="546"/>
                    <a:pt x="2525" y="512"/>
                    <a:pt x="2457" y="512"/>
                  </a:cubicBezTo>
                  <a:lnTo>
                    <a:pt x="2355" y="478"/>
                  </a:lnTo>
                  <a:close/>
                  <a:moveTo>
                    <a:pt x="2870" y="600"/>
                  </a:moveTo>
                  <a:cubicBezTo>
                    <a:pt x="2846" y="600"/>
                    <a:pt x="2822" y="624"/>
                    <a:pt x="2798" y="648"/>
                  </a:cubicBezTo>
                  <a:cubicBezTo>
                    <a:pt x="2798" y="717"/>
                    <a:pt x="2832" y="751"/>
                    <a:pt x="2866" y="751"/>
                  </a:cubicBezTo>
                  <a:lnTo>
                    <a:pt x="3003" y="785"/>
                  </a:lnTo>
                  <a:cubicBezTo>
                    <a:pt x="3037" y="785"/>
                    <a:pt x="3071" y="751"/>
                    <a:pt x="3105" y="717"/>
                  </a:cubicBezTo>
                  <a:cubicBezTo>
                    <a:pt x="3105" y="683"/>
                    <a:pt x="3071" y="648"/>
                    <a:pt x="3037" y="614"/>
                  </a:cubicBezTo>
                  <a:lnTo>
                    <a:pt x="2900" y="614"/>
                  </a:lnTo>
                  <a:cubicBezTo>
                    <a:pt x="2890" y="604"/>
                    <a:pt x="2880" y="600"/>
                    <a:pt x="2870" y="600"/>
                  </a:cubicBezTo>
                  <a:close/>
                  <a:moveTo>
                    <a:pt x="3481" y="717"/>
                  </a:moveTo>
                  <a:cubicBezTo>
                    <a:pt x="3412" y="717"/>
                    <a:pt x="3378" y="751"/>
                    <a:pt x="3378" y="785"/>
                  </a:cubicBezTo>
                  <a:cubicBezTo>
                    <a:pt x="3344" y="819"/>
                    <a:pt x="3378" y="887"/>
                    <a:pt x="3446" y="887"/>
                  </a:cubicBezTo>
                  <a:lnTo>
                    <a:pt x="3549" y="921"/>
                  </a:lnTo>
                  <a:lnTo>
                    <a:pt x="3583" y="921"/>
                  </a:lnTo>
                  <a:cubicBezTo>
                    <a:pt x="3617" y="921"/>
                    <a:pt x="3651" y="887"/>
                    <a:pt x="3651" y="853"/>
                  </a:cubicBezTo>
                  <a:cubicBezTo>
                    <a:pt x="3651" y="785"/>
                    <a:pt x="3617" y="751"/>
                    <a:pt x="3583" y="751"/>
                  </a:cubicBezTo>
                  <a:lnTo>
                    <a:pt x="3481" y="717"/>
                  </a:lnTo>
                  <a:close/>
                  <a:moveTo>
                    <a:pt x="3990" y="839"/>
                  </a:moveTo>
                  <a:cubicBezTo>
                    <a:pt x="3958" y="839"/>
                    <a:pt x="3924" y="863"/>
                    <a:pt x="3924" y="887"/>
                  </a:cubicBezTo>
                  <a:cubicBezTo>
                    <a:pt x="3924" y="956"/>
                    <a:pt x="3958" y="990"/>
                    <a:pt x="3992" y="990"/>
                  </a:cubicBezTo>
                  <a:lnTo>
                    <a:pt x="4095" y="1024"/>
                  </a:lnTo>
                  <a:lnTo>
                    <a:pt x="4129" y="1024"/>
                  </a:lnTo>
                  <a:cubicBezTo>
                    <a:pt x="4163" y="1024"/>
                    <a:pt x="4197" y="990"/>
                    <a:pt x="4197" y="956"/>
                  </a:cubicBezTo>
                  <a:cubicBezTo>
                    <a:pt x="4231" y="921"/>
                    <a:pt x="4197" y="887"/>
                    <a:pt x="4129" y="853"/>
                  </a:cubicBezTo>
                  <a:lnTo>
                    <a:pt x="4027" y="853"/>
                  </a:lnTo>
                  <a:cubicBezTo>
                    <a:pt x="4017" y="843"/>
                    <a:pt x="4004" y="839"/>
                    <a:pt x="3990" y="839"/>
                  </a:cubicBezTo>
                  <a:close/>
                  <a:moveTo>
                    <a:pt x="4607" y="956"/>
                  </a:moveTo>
                  <a:cubicBezTo>
                    <a:pt x="4538" y="956"/>
                    <a:pt x="4504" y="990"/>
                    <a:pt x="4504" y="1024"/>
                  </a:cubicBezTo>
                  <a:cubicBezTo>
                    <a:pt x="4470" y="1058"/>
                    <a:pt x="4504" y="1126"/>
                    <a:pt x="4573" y="1126"/>
                  </a:cubicBezTo>
                  <a:lnTo>
                    <a:pt x="4675" y="1160"/>
                  </a:lnTo>
                  <a:cubicBezTo>
                    <a:pt x="4709" y="1160"/>
                    <a:pt x="4777" y="1126"/>
                    <a:pt x="4777" y="1092"/>
                  </a:cubicBezTo>
                  <a:cubicBezTo>
                    <a:pt x="4777" y="1024"/>
                    <a:pt x="4743" y="990"/>
                    <a:pt x="4709" y="990"/>
                  </a:cubicBezTo>
                  <a:lnTo>
                    <a:pt x="4607" y="956"/>
                  </a:lnTo>
                  <a:close/>
                  <a:moveTo>
                    <a:pt x="5153" y="1058"/>
                  </a:moveTo>
                  <a:cubicBezTo>
                    <a:pt x="5118" y="1058"/>
                    <a:pt x="5050" y="1092"/>
                    <a:pt x="5050" y="1126"/>
                  </a:cubicBezTo>
                  <a:cubicBezTo>
                    <a:pt x="5050" y="1194"/>
                    <a:pt x="5084" y="1229"/>
                    <a:pt x="5118" y="1229"/>
                  </a:cubicBezTo>
                  <a:lnTo>
                    <a:pt x="5221" y="1263"/>
                  </a:lnTo>
                  <a:lnTo>
                    <a:pt x="5255" y="1263"/>
                  </a:lnTo>
                  <a:cubicBezTo>
                    <a:pt x="5289" y="1263"/>
                    <a:pt x="5323" y="1229"/>
                    <a:pt x="5323" y="1194"/>
                  </a:cubicBezTo>
                  <a:cubicBezTo>
                    <a:pt x="5323" y="1160"/>
                    <a:pt x="5323" y="1092"/>
                    <a:pt x="5255" y="1092"/>
                  </a:cubicBezTo>
                  <a:lnTo>
                    <a:pt x="5153" y="1058"/>
                  </a:lnTo>
                  <a:close/>
                  <a:moveTo>
                    <a:pt x="5699" y="1194"/>
                  </a:moveTo>
                  <a:cubicBezTo>
                    <a:pt x="5664" y="1194"/>
                    <a:pt x="5630" y="1229"/>
                    <a:pt x="5596" y="1263"/>
                  </a:cubicBezTo>
                  <a:cubicBezTo>
                    <a:pt x="5596" y="1297"/>
                    <a:pt x="5630" y="1365"/>
                    <a:pt x="5664" y="1365"/>
                  </a:cubicBezTo>
                  <a:lnTo>
                    <a:pt x="5801" y="1399"/>
                  </a:lnTo>
                  <a:cubicBezTo>
                    <a:pt x="5835" y="1399"/>
                    <a:pt x="5869" y="1365"/>
                    <a:pt x="5903" y="1331"/>
                  </a:cubicBezTo>
                  <a:cubicBezTo>
                    <a:pt x="5903" y="1263"/>
                    <a:pt x="5869" y="1229"/>
                    <a:pt x="5835" y="1229"/>
                  </a:cubicBezTo>
                  <a:lnTo>
                    <a:pt x="5699" y="1194"/>
                  </a:lnTo>
                  <a:close/>
                  <a:moveTo>
                    <a:pt x="6279" y="1297"/>
                  </a:moveTo>
                  <a:cubicBezTo>
                    <a:pt x="6210" y="1297"/>
                    <a:pt x="6176" y="1331"/>
                    <a:pt x="6176" y="1365"/>
                  </a:cubicBezTo>
                  <a:cubicBezTo>
                    <a:pt x="6176" y="1433"/>
                    <a:pt x="6176" y="1467"/>
                    <a:pt x="6245" y="1467"/>
                  </a:cubicBezTo>
                  <a:lnTo>
                    <a:pt x="6347" y="1501"/>
                  </a:lnTo>
                  <a:lnTo>
                    <a:pt x="6381" y="1501"/>
                  </a:lnTo>
                  <a:cubicBezTo>
                    <a:pt x="6415" y="1501"/>
                    <a:pt x="6449" y="1467"/>
                    <a:pt x="6449" y="1433"/>
                  </a:cubicBezTo>
                  <a:cubicBezTo>
                    <a:pt x="6449" y="1399"/>
                    <a:pt x="6415" y="1331"/>
                    <a:pt x="6381" y="1331"/>
                  </a:cubicBezTo>
                  <a:lnTo>
                    <a:pt x="6279" y="1297"/>
                  </a:lnTo>
                  <a:close/>
                  <a:moveTo>
                    <a:pt x="6825" y="1433"/>
                  </a:moveTo>
                  <a:cubicBezTo>
                    <a:pt x="6791" y="1433"/>
                    <a:pt x="6722" y="1433"/>
                    <a:pt x="6722" y="1501"/>
                  </a:cubicBezTo>
                  <a:cubicBezTo>
                    <a:pt x="6722" y="1536"/>
                    <a:pt x="6756" y="1604"/>
                    <a:pt x="6791" y="1604"/>
                  </a:cubicBezTo>
                  <a:lnTo>
                    <a:pt x="6893" y="1638"/>
                  </a:lnTo>
                  <a:lnTo>
                    <a:pt x="6927" y="1638"/>
                  </a:lnTo>
                  <a:cubicBezTo>
                    <a:pt x="6961" y="1638"/>
                    <a:pt x="6995" y="1604"/>
                    <a:pt x="6995" y="1570"/>
                  </a:cubicBezTo>
                  <a:cubicBezTo>
                    <a:pt x="7029" y="1501"/>
                    <a:pt x="6995" y="1467"/>
                    <a:pt x="6927" y="1467"/>
                  </a:cubicBezTo>
                  <a:lnTo>
                    <a:pt x="6825" y="1433"/>
                  </a:lnTo>
                  <a:close/>
                  <a:moveTo>
                    <a:pt x="7405" y="1536"/>
                  </a:moveTo>
                  <a:cubicBezTo>
                    <a:pt x="7336" y="1536"/>
                    <a:pt x="7302" y="1570"/>
                    <a:pt x="7302" y="1604"/>
                  </a:cubicBezTo>
                  <a:cubicBezTo>
                    <a:pt x="7268" y="1672"/>
                    <a:pt x="7302" y="1706"/>
                    <a:pt x="7371" y="1706"/>
                  </a:cubicBezTo>
                  <a:lnTo>
                    <a:pt x="7473" y="1740"/>
                  </a:lnTo>
                  <a:cubicBezTo>
                    <a:pt x="7541" y="1740"/>
                    <a:pt x="7575" y="1706"/>
                    <a:pt x="7575" y="1672"/>
                  </a:cubicBezTo>
                  <a:cubicBezTo>
                    <a:pt x="7575" y="1638"/>
                    <a:pt x="7541" y="1570"/>
                    <a:pt x="7507" y="1570"/>
                  </a:cubicBezTo>
                  <a:lnTo>
                    <a:pt x="7405" y="1536"/>
                  </a:lnTo>
                  <a:close/>
                  <a:moveTo>
                    <a:pt x="7951" y="1672"/>
                  </a:moveTo>
                  <a:cubicBezTo>
                    <a:pt x="7917" y="1672"/>
                    <a:pt x="7848" y="1672"/>
                    <a:pt x="7848" y="1740"/>
                  </a:cubicBezTo>
                  <a:cubicBezTo>
                    <a:pt x="7848" y="1774"/>
                    <a:pt x="7882" y="1843"/>
                    <a:pt x="7917" y="1843"/>
                  </a:cubicBezTo>
                  <a:lnTo>
                    <a:pt x="8019" y="1877"/>
                  </a:lnTo>
                  <a:lnTo>
                    <a:pt x="8053" y="1877"/>
                  </a:lnTo>
                  <a:cubicBezTo>
                    <a:pt x="8087" y="1877"/>
                    <a:pt x="8121" y="1843"/>
                    <a:pt x="8121" y="1809"/>
                  </a:cubicBezTo>
                  <a:cubicBezTo>
                    <a:pt x="8155" y="1740"/>
                    <a:pt x="8121" y="1706"/>
                    <a:pt x="8053" y="1706"/>
                  </a:cubicBezTo>
                  <a:lnTo>
                    <a:pt x="7951" y="1672"/>
                  </a:lnTo>
                  <a:close/>
                  <a:moveTo>
                    <a:pt x="8497" y="1774"/>
                  </a:moveTo>
                  <a:cubicBezTo>
                    <a:pt x="8463" y="1774"/>
                    <a:pt x="8428" y="1809"/>
                    <a:pt x="8394" y="1843"/>
                  </a:cubicBezTo>
                  <a:cubicBezTo>
                    <a:pt x="8394" y="1911"/>
                    <a:pt x="8428" y="1945"/>
                    <a:pt x="8463" y="1945"/>
                  </a:cubicBezTo>
                  <a:lnTo>
                    <a:pt x="8599" y="1979"/>
                  </a:lnTo>
                  <a:cubicBezTo>
                    <a:pt x="8633" y="1979"/>
                    <a:pt x="8667" y="1945"/>
                    <a:pt x="8701" y="1911"/>
                  </a:cubicBezTo>
                  <a:cubicBezTo>
                    <a:pt x="8701" y="1877"/>
                    <a:pt x="8667" y="1809"/>
                    <a:pt x="8633" y="1809"/>
                  </a:cubicBezTo>
                  <a:lnTo>
                    <a:pt x="8497" y="1774"/>
                  </a:lnTo>
                  <a:close/>
                  <a:moveTo>
                    <a:pt x="9077" y="1911"/>
                  </a:moveTo>
                  <a:cubicBezTo>
                    <a:pt x="9009" y="1911"/>
                    <a:pt x="8974" y="1911"/>
                    <a:pt x="8974" y="1979"/>
                  </a:cubicBezTo>
                  <a:cubicBezTo>
                    <a:pt x="8974" y="2013"/>
                    <a:pt x="8974" y="2047"/>
                    <a:pt x="9043" y="2082"/>
                  </a:cubicBezTo>
                  <a:lnTo>
                    <a:pt x="9145" y="2082"/>
                  </a:lnTo>
                  <a:cubicBezTo>
                    <a:pt x="9145" y="2116"/>
                    <a:pt x="9145" y="2116"/>
                    <a:pt x="9179" y="2116"/>
                  </a:cubicBezTo>
                  <a:cubicBezTo>
                    <a:pt x="9213" y="2116"/>
                    <a:pt x="9247" y="2082"/>
                    <a:pt x="9247" y="2047"/>
                  </a:cubicBezTo>
                  <a:cubicBezTo>
                    <a:pt x="9247" y="1979"/>
                    <a:pt x="9213" y="1945"/>
                    <a:pt x="9179" y="1945"/>
                  </a:cubicBezTo>
                  <a:lnTo>
                    <a:pt x="9077" y="1911"/>
                  </a:lnTo>
                  <a:close/>
                  <a:moveTo>
                    <a:pt x="9623" y="2013"/>
                  </a:moveTo>
                  <a:cubicBezTo>
                    <a:pt x="9589" y="2013"/>
                    <a:pt x="9554" y="2047"/>
                    <a:pt x="9520" y="2082"/>
                  </a:cubicBezTo>
                  <a:cubicBezTo>
                    <a:pt x="9520" y="2150"/>
                    <a:pt x="9554" y="2184"/>
                    <a:pt x="9589" y="2184"/>
                  </a:cubicBezTo>
                  <a:lnTo>
                    <a:pt x="9691" y="2218"/>
                  </a:lnTo>
                  <a:lnTo>
                    <a:pt x="9725" y="2218"/>
                  </a:lnTo>
                  <a:cubicBezTo>
                    <a:pt x="9759" y="2218"/>
                    <a:pt x="9793" y="2184"/>
                    <a:pt x="9793" y="2150"/>
                  </a:cubicBezTo>
                  <a:cubicBezTo>
                    <a:pt x="9827" y="2116"/>
                    <a:pt x="9793" y="2047"/>
                    <a:pt x="9759" y="2047"/>
                  </a:cubicBezTo>
                  <a:lnTo>
                    <a:pt x="9623" y="2013"/>
                  </a:lnTo>
                  <a:close/>
                  <a:moveTo>
                    <a:pt x="10203" y="2150"/>
                  </a:moveTo>
                  <a:cubicBezTo>
                    <a:pt x="10135" y="2150"/>
                    <a:pt x="10100" y="2150"/>
                    <a:pt x="10100" y="2218"/>
                  </a:cubicBezTo>
                  <a:cubicBezTo>
                    <a:pt x="10066" y="2252"/>
                    <a:pt x="10100" y="2286"/>
                    <a:pt x="10169" y="2320"/>
                  </a:cubicBezTo>
                  <a:lnTo>
                    <a:pt x="10271" y="2320"/>
                  </a:lnTo>
                  <a:cubicBezTo>
                    <a:pt x="10271" y="2320"/>
                    <a:pt x="10271" y="2355"/>
                    <a:pt x="10271" y="2355"/>
                  </a:cubicBezTo>
                  <a:cubicBezTo>
                    <a:pt x="10339" y="2355"/>
                    <a:pt x="10373" y="2320"/>
                    <a:pt x="10373" y="2286"/>
                  </a:cubicBezTo>
                  <a:cubicBezTo>
                    <a:pt x="10373" y="2218"/>
                    <a:pt x="10339" y="2184"/>
                    <a:pt x="10305" y="2184"/>
                  </a:cubicBezTo>
                  <a:lnTo>
                    <a:pt x="10203" y="2150"/>
                  </a:lnTo>
                  <a:close/>
                  <a:moveTo>
                    <a:pt x="10749" y="2252"/>
                  </a:moveTo>
                  <a:cubicBezTo>
                    <a:pt x="10715" y="2252"/>
                    <a:pt x="10646" y="2286"/>
                    <a:pt x="10646" y="2320"/>
                  </a:cubicBezTo>
                  <a:cubicBezTo>
                    <a:pt x="10646" y="2389"/>
                    <a:pt x="10681" y="2423"/>
                    <a:pt x="10715" y="2423"/>
                  </a:cubicBezTo>
                  <a:lnTo>
                    <a:pt x="10817" y="2457"/>
                  </a:lnTo>
                  <a:lnTo>
                    <a:pt x="10851" y="2457"/>
                  </a:lnTo>
                  <a:cubicBezTo>
                    <a:pt x="10885" y="2457"/>
                    <a:pt x="10919" y="2423"/>
                    <a:pt x="10919" y="2389"/>
                  </a:cubicBezTo>
                  <a:cubicBezTo>
                    <a:pt x="10954" y="2355"/>
                    <a:pt x="10919" y="2286"/>
                    <a:pt x="10851" y="2286"/>
                  </a:cubicBezTo>
                  <a:lnTo>
                    <a:pt x="10749" y="2252"/>
                  </a:lnTo>
                  <a:close/>
                  <a:moveTo>
                    <a:pt x="11295" y="2389"/>
                  </a:moveTo>
                  <a:cubicBezTo>
                    <a:pt x="11261" y="2389"/>
                    <a:pt x="11226" y="2389"/>
                    <a:pt x="11192" y="2457"/>
                  </a:cubicBezTo>
                  <a:cubicBezTo>
                    <a:pt x="11192" y="2491"/>
                    <a:pt x="11226" y="2525"/>
                    <a:pt x="11261" y="2559"/>
                  </a:cubicBezTo>
                  <a:lnTo>
                    <a:pt x="11397" y="2559"/>
                  </a:lnTo>
                  <a:cubicBezTo>
                    <a:pt x="11431" y="2559"/>
                    <a:pt x="11465" y="2559"/>
                    <a:pt x="11499" y="2491"/>
                  </a:cubicBezTo>
                  <a:cubicBezTo>
                    <a:pt x="11499" y="2457"/>
                    <a:pt x="11465" y="2423"/>
                    <a:pt x="11431" y="2389"/>
                  </a:cubicBezTo>
                  <a:close/>
                  <a:moveTo>
                    <a:pt x="11875" y="2491"/>
                  </a:moveTo>
                  <a:cubicBezTo>
                    <a:pt x="11841" y="2491"/>
                    <a:pt x="11772" y="2525"/>
                    <a:pt x="11772" y="2559"/>
                  </a:cubicBezTo>
                  <a:cubicBezTo>
                    <a:pt x="11772" y="2628"/>
                    <a:pt x="11772" y="2662"/>
                    <a:pt x="11841" y="2662"/>
                  </a:cubicBezTo>
                  <a:lnTo>
                    <a:pt x="11943" y="2696"/>
                  </a:lnTo>
                  <a:lnTo>
                    <a:pt x="11977" y="2696"/>
                  </a:lnTo>
                  <a:cubicBezTo>
                    <a:pt x="12011" y="2696"/>
                    <a:pt x="12045" y="2662"/>
                    <a:pt x="12045" y="2628"/>
                  </a:cubicBezTo>
                  <a:cubicBezTo>
                    <a:pt x="12045" y="2593"/>
                    <a:pt x="12045" y="2525"/>
                    <a:pt x="11977" y="2525"/>
                  </a:cubicBezTo>
                  <a:lnTo>
                    <a:pt x="11875" y="2491"/>
                  </a:lnTo>
                  <a:close/>
                  <a:moveTo>
                    <a:pt x="12393" y="2614"/>
                  </a:moveTo>
                  <a:cubicBezTo>
                    <a:pt x="12368" y="2614"/>
                    <a:pt x="12343" y="2646"/>
                    <a:pt x="12318" y="2696"/>
                  </a:cubicBezTo>
                  <a:cubicBezTo>
                    <a:pt x="12318" y="2730"/>
                    <a:pt x="12353" y="2764"/>
                    <a:pt x="12387" y="2798"/>
                  </a:cubicBezTo>
                  <a:lnTo>
                    <a:pt x="12523" y="2798"/>
                  </a:lnTo>
                  <a:cubicBezTo>
                    <a:pt x="12557" y="2798"/>
                    <a:pt x="12591" y="2798"/>
                    <a:pt x="12626" y="2730"/>
                  </a:cubicBezTo>
                  <a:cubicBezTo>
                    <a:pt x="12626" y="2696"/>
                    <a:pt x="12591" y="2662"/>
                    <a:pt x="12557" y="2628"/>
                  </a:cubicBezTo>
                  <a:lnTo>
                    <a:pt x="12421" y="2628"/>
                  </a:lnTo>
                  <a:cubicBezTo>
                    <a:pt x="12412" y="2618"/>
                    <a:pt x="12403" y="2614"/>
                    <a:pt x="12393" y="2614"/>
                  </a:cubicBezTo>
                  <a:close/>
                  <a:moveTo>
                    <a:pt x="13001" y="2730"/>
                  </a:moveTo>
                  <a:cubicBezTo>
                    <a:pt x="12933" y="2730"/>
                    <a:pt x="12899" y="2764"/>
                    <a:pt x="12899" y="2798"/>
                  </a:cubicBezTo>
                  <a:cubicBezTo>
                    <a:pt x="12864" y="2866"/>
                    <a:pt x="12899" y="2901"/>
                    <a:pt x="12967" y="2901"/>
                  </a:cubicBezTo>
                  <a:lnTo>
                    <a:pt x="13069" y="2935"/>
                  </a:lnTo>
                  <a:cubicBezTo>
                    <a:pt x="13137" y="2935"/>
                    <a:pt x="13172" y="2901"/>
                    <a:pt x="13172" y="2866"/>
                  </a:cubicBezTo>
                  <a:cubicBezTo>
                    <a:pt x="13172" y="2832"/>
                    <a:pt x="13137" y="2764"/>
                    <a:pt x="13103" y="2764"/>
                  </a:cubicBezTo>
                  <a:lnTo>
                    <a:pt x="13001" y="2730"/>
                  </a:lnTo>
                  <a:close/>
                  <a:moveTo>
                    <a:pt x="13514" y="2853"/>
                  </a:moveTo>
                  <a:cubicBezTo>
                    <a:pt x="13481" y="2853"/>
                    <a:pt x="13444" y="2885"/>
                    <a:pt x="13444" y="2935"/>
                  </a:cubicBezTo>
                  <a:cubicBezTo>
                    <a:pt x="13444" y="2969"/>
                    <a:pt x="13479" y="3003"/>
                    <a:pt x="13513" y="3037"/>
                  </a:cubicBezTo>
                  <a:lnTo>
                    <a:pt x="13649" y="3037"/>
                  </a:lnTo>
                  <a:cubicBezTo>
                    <a:pt x="13683" y="3037"/>
                    <a:pt x="13717" y="3037"/>
                    <a:pt x="13717" y="2969"/>
                  </a:cubicBezTo>
                  <a:cubicBezTo>
                    <a:pt x="13752" y="2935"/>
                    <a:pt x="13717" y="2901"/>
                    <a:pt x="13649" y="2866"/>
                  </a:cubicBezTo>
                  <a:lnTo>
                    <a:pt x="13547" y="2866"/>
                  </a:lnTo>
                  <a:cubicBezTo>
                    <a:pt x="13538" y="2857"/>
                    <a:pt x="13526" y="2853"/>
                    <a:pt x="13514" y="2853"/>
                  </a:cubicBezTo>
                  <a:close/>
                  <a:moveTo>
                    <a:pt x="14127" y="2969"/>
                  </a:moveTo>
                  <a:cubicBezTo>
                    <a:pt x="14059" y="2969"/>
                    <a:pt x="14025" y="3003"/>
                    <a:pt x="14025" y="3037"/>
                  </a:cubicBezTo>
                  <a:cubicBezTo>
                    <a:pt x="13990" y="3105"/>
                    <a:pt x="14025" y="3139"/>
                    <a:pt x="14093" y="3139"/>
                  </a:cubicBezTo>
                  <a:lnTo>
                    <a:pt x="14195" y="3174"/>
                  </a:lnTo>
                  <a:cubicBezTo>
                    <a:pt x="14229" y="3174"/>
                    <a:pt x="14298" y="3139"/>
                    <a:pt x="14298" y="3105"/>
                  </a:cubicBezTo>
                  <a:cubicBezTo>
                    <a:pt x="14298" y="3071"/>
                    <a:pt x="14263" y="3003"/>
                    <a:pt x="14229" y="3003"/>
                  </a:cubicBezTo>
                  <a:lnTo>
                    <a:pt x="14127" y="2969"/>
                  </a:lnTo>
                  <a:close/>
                  <a:moveTo>
                    <a:pt x="14640" y="3092"/>
                  </a:moveTo>
                  <a:cubicBezTo>
                    <a:pt x="14607" y="3092"/>
                    <a:pt x="14571" y="3124"/>
                    <a:pt x="14571" y="3174"/>
                  </a:cubicBezTo>
                  <a:cubicBezTo>
                    <a:pt x="14571" y="3208"/>
                    <a:pt x="14605" y="3242"/>
                    <a:pt x="14639" y="3276"/>
                  </a:cubicBezTo>
                  <a:lnTo>
                    <a:pt x="14775" y="3276"/>
                  </a:lnTo>
                  <a:cubicBezTo>
                    <a:pt x="14809" y="3276"/>
                    <a:pt x="14844" y="3276"/>
                    <a:pt x="14844" y="3208"/>
                  </a:cubicBezTo>
                  <a:cubicBezTo>
                    <a:pt x="14844" y="3174"/>
                    <a:pt x="14844" y="3139"/>
                    <a:pt x="14775" y="3105"/>
                  </a:cubicBezTo>
                  <a:lnTo>
                    <a:pt x="14673" y="3105"/>
                  </a:lnTo>
                  <a:cubicBezTo>
                    <a:pt x="14664" y="3096"/>
                    <a:pt x="14652" y="3092"/>
                    <a:pt x="14640" y="3092"/>
                  </a:cubicBezTo>
                  <a:close/>
                  <a:moveTo>
                    <a:pt x="15219" y="3208"/>
                  </a:moveTo>
                  <a:cubicBezTo>
                    <a:pt x="15185" y="3208"/>
                    <a:pt x="15151" y="3242"/>
                    <a:pt x="15117" y="3276"/>
                  </a:cubicBezTo>
                  <a:cubicBezTo>
                    <a:pt x="15117" y="3344"/>
                    <a:pt x="15151" y="3378"/>
                    <a:pt x="15185" y="3378"/>
                  </a:cubicBezTo>
                  <a:lnTo>
                    <a:pt x="15321" y="3412"/>
                  </a:lnTo>
                  <a:cubicBezTo>
                    <a:pt x="15355" y="3412"/>
                    <a:pt x="15390" y="3378"/>
                    <a:pt x="15424" y="3344"/>
                  </a:cubicBezTo>
                  <a:cubicBezTo>
                    <a:pt x="15424" y="3310"/>
                    <a:pt x="15390" y="3242"/>
                    <a:pt x="15355" y="3242"/>
                  </a:cubicBezTo>
                  <a:lnTo>
                    <a:pt x="15219" y="3208"/>
                  </a:lnTo>
                  <a:close/>
                  <a:moveTo>
                    <a:pt x="15751" y="3331"/>
                  </a:moveTo>
                  <a:cubicBezTo>
                    <a:pt x="15715" y="3331"/>
                    <a:pt x="15697" y="3362"/>
                    <a:pt x="15697" y="3412"/>
                  </a:cubicBezTo>
                  <a:cubicBezTo>
                    <a:pt x="15697" y="3447"/>
                    <a:pt x="15697" y="3481"/>
                    <a:pt x="15765" y="3515"/>
                  </a:cubicBezTo>
                  <a:lnTo>
                    <a:pt x="15901" y="3515"/>
                  </a:lnTo>
                  <a:cubicBezTo>
                    <a:pt x="15935" y="3515"/>
                    <a:pt x="15970" y="3515"/>
                    <a:pt x="15970" y="3447"/>
                  </a:cubicBezTo>
                  <a:cubicBezTo>
                    <a:pt x="15970" y="3412"/>
                    <a:pt x="15935" y="3378"/>
                    <a:pt x="15901" y="3344"/>
                  </a:cubicBezTo>
                  <a:lnTo>
                    <a:pt x="15799" y="3344"/>
                  </a:lnTo>
                  <a:cubicBezTo>
                    <a:pt x="15781" y="3335"/>
                    <a:pt x="15765" y="3331"/>
                    <a:pt x="15751" y="3331"/>
                  </a:cubicBezTo>
                  <a:close/>
                  <a:moveTo>
                    <a:pt x="16345" y="3447"/>
                  </a:moveTo>
                  <a:cubicBezTo>
                    <a:pt x="16311" y="3447"/>
                    <a:pt x="16243" y="3481"/>
                    <a:pt x="16243" y="3515"/>
                  </a:cubicBezTo>
                  <a:cubicBezTo>
                    <a:pt x="16243" y="3549"/>
                    <a:pt x="16277" y="3617"/>
                    <a:pt x="16311" y="3617"/>
                  </a:cubicBezTo>
                  <a:lnTo>
                    <a:pt x="16413" y="3651"/>
                  </a:lnTo>
                  <a:lnTo>
                    <a:pt x="16447" y="3651"/>
                  </a:lnTo>
                  <a:cubicBezTo>
                    <a:pt x="16481" y="3651"/>
                    <a:pt x="16516" y="3617"/>
                    <a:pt x="16516" y="3583"/>
                  </a:cubicBezTo>
                  <a:cubicBezTo>
                    <a:pt x="16550" y="3549"/>
                    <a:pt x="16516" y="3481"/>
                    <a:pt x="16447" y="3481"/>
                  </a:cubicBezTo>
                  <a:lnTo>
                    <a:pt x="16345" y="3447"/>
                  </a:lnTo>
                  <a:close/>
                  <a:moveTo>
                    <a:pt x="16878" y="3570"/>
                  </a:moveTo>
                  <a:cubicBezTo>
                    <a:pt x="16841" y="3570"/>
                    <a:pt x="16823" y="3601"/>
                    <a:pt x="16823" y="3651"/>
                  </a:cubicBezTo>
                  <a:cubicBezTo>
                    <a:pt x="16789" y="3685"/>
                    <a:pt x="16823" y="3719"/>
                    <a:pt x="16891" y="3754"/>
                  </a:cubicBezTo>
                  <a:lnTo>
                    <a:pt x="16993" y="3754"/>
                  </a:lnTo>
                  <a:cubicBezTo>
                    <a:pt x="17062" y="3754"/>
                    <a:pt x="17096" y="3754"/>
                    <a:pt x="17096" y="3685"/>
                  </a:cubicBezTo>
                  <a:cubicBezTo>
                    <a:pt x="17096" y="3651"/>
                    <a:pt x="17062" y="3617"/>
                    <a:pt x="17027" y="3583"/>
                  </a:cubicBezTo>
                  <a:lnTo>
                    <a:pt x="16925" y="3583"/>
                  </a:lnTo>
                  <a:cubicBezTo>
                    <a:pt x="16907" y="3574"/>
                    <a:pt x="16891" y="3570"/>
                    <a:pt x="16878" y="3570"/>
                  </a:cubicBezTo>
                  <a:close/>
                  <a:moveTo>
                    <a:pt x="17471" y="3685"/>
                  </a:moveTo>
                  <a:cubicBezTo>
                    <a:pt x="17437" y="3685"/>
                    <a:pt x="17369" y="3719"/>
                    <a:pt x="17369" y="3754"/>
                  </a:cubicBezTo>
                  <a:cubicBezTo>
                    <a:pt x="17369" y="3788"/>
                    <a:pt x="17403" y="3856"/>
                    <a:pt x="17437" y="3856"/>
                  </a:cubicBezTo>
                  <a:lnTo>
                    <a:pt x="17539" y="3890"/>
                  </a:lnTo>
                  <a:lnTo>
                    <a:pt x="17573" y="3890"/>
                  </a:lnTo>
                  <a:cubicBezTo>
                    <a:pt x="17608" y="3890"/>
                    <a:pt x="17642" y="3856"/>
                    <a:pt x="17642" y="3822"/>
                  </a:cubicBezTo>
                  <a:cubicBezTo>
                    <a:pt x="17676" y="3754"/>
                    <a:pt x="17642" y="3719"/>
                    <a:pt x="17573" y="3719"/>
                  </a:cubicBezTo>
                  <a:lnTo>
                    <a:pt x="17471" y="3685"/>
                  </a:lnTo>
                  <a:close/>
                  <a:moveTo>
                    <a:pt x="17990" y="3808"/>
                  </a:moveTo>
                  <a:cubicBezTo>
                    <a:pt x="17965" y="3808"/>
                    <a:pt x="17940" y="3840"/>
                    <a:pt x="17915" y="3890"/>
                  </a:cubicBezTo>
                  <a:cubicBezTo>
                    <a:pt x="17915" y="3924"/>
                    <a:pt x="17949" y="3958"/>
                    <a:pt x="17983" y="3992"/>
                  </a:cubicBezTo>
                  <a:lnTo>
                    <a:pt x="18119" y="3992"/>
                  </a:lnTo>
                  <a:cubicBezTo>
                    <a:pt x="18153" y="3992"/>
                    <a:pt x="18188" y="3958"/>
                    <a:pt x="18222" y="3924"/>
                  </a:cubicBezTo>
                  <a:cubicBezTo>
                    <a:pt x="18222" y="3890"/>
                    <a:pt x="18188" y="3856"/>
                    <a:pt x="18153" y="3822"/>
                  </a:cubicBezTo>
                  <a:lnTo>
                    <a:pt x="18017" y="3822"/>
                  </a:lnTo>
                  <a:cubicBezTo>
                    <a:pt x="18008" y="3813"/>
                    <a:pt x="17999" y="3808"/>
                    <a:pt x="17990" y="3808"/>
                  </a:cubicBezTo>
                  <a:close/>
                  <a:moveTo>
                    <a:pt x="18597" y="3924"/>
                  </a:moveTo>
                  <a:cubicBezTo>
                    <a:pt x="18529" y="3924"/>
                    <a:pt x="18495" y="3958"/>
                    <a:pt x="18495" y="3992"/>
                  </a:cubicBezTo>
                  <a:cubicBezTo>
                    <a:pt x="18495" y="4027"/>
                    <a:pt x="18495" y="4095"/>
                    <a:pt x="18563" y="4095"/>
                  </a:cubicBezTo>
                  <a:lnTo>
                    <a:pt x="18665" y="4129"/>
                  </a:lnTo>
                  <a:lnTo>
                    <a:pt x="18699" y="4129"/>
                  </a:lnTo>
                  <a:cubicBezTo>
                    <a:pt x="18734" y="4129"/>
                    <a:pt x="18768" y="4095"/>
                    <a:pt x="18768" y="4061"/>
                  </a:cubicBezTo>
                  <a:cubicBezTo>
                    <a:pt x="18768" y="3992"/>
                    <a:pt x="18734" y="3958"/>
                    <a:pt x="18699" y="3958"/>
                  </a:cubicBezTo>
                  <a:lnTo>
                    <a:pt x="18597" y="3924"/>
                  </a:lnTo>
                  <a:close/>
                  <a:moveTo>
                    <a:pt x="19116" y="4047"/>
                  </a:moveTo>
                  <a:cubicBezTo>
                    <a:pt x="19091" y="4047"/>
                    <a:pt x="19066" y="4079"/>
                    <a:pt x="19041" y="4129"/>
                  </a:cubicBezTo>
                  <a:cubicBezTo>
                    <a:pt x="19041" y="4163"/>
                    <a:pt x="19075" y="4197"/>
                    <a:pt x="19109" y="4231"/>
                  </a:cubicBezTo>
                  <a:lnTo>
                    <a:pt x="19245" y="4231"/>
                  </a:lnTo>
                  <a:cubicBezTo>
                    <a:pt x="19280" y="4231"/>
                    <a:pt x="19314" y="4197"/>
                    <a:pt x="19314" y="4163"/>
                  </a:cubicBezTo>
                  <a:cubicBezTo>
                    <a:pt x="19348" y="4129"/>
                    <a:pt x="19314" y="4095"/>
                    <a:pt x="19280" y="4061"/>
                  </a:cubicBezTo>
                  <a:lnTo>
                    <a:pt x="19143" y="4061"/>
                  </a:lnTo>
                  <a:cubicBezTo>
                    <a:pt x="19134" y="4052"/>
                    <a:pt x="19125" y="4047"/>
                    <a:pt x="19116" y="4047"/>
                  </a:cubicBezTo>
                  <a:close/>
                  <a:moveTo>
                    <a:pt x="19723" y="4163"/>
                  </a:moveTo>
                  <a:cubicBezTo>
                    <a:pt x="19655" y="4163"/>
                    <a:pt x="19621" y="4197"/>
                    <a:pt x="19621" y="4231"/>
                  </a:cubicBezTo>
                  <a:cubicBezTo>
                    <a:pt x="19587" y="4265"/>
                    <a:pt x="19621" y="4334"/>
                    <a:pt x="19689" y="4334"/>
                  </a:cubicBezTo>
                  <a:lnTo>
                    <a:pt x="19791" y="4368"/>
                  </a:lnTo>
                  <a:cubicBezTo>
                    <a:pt x="19860" y="4368"/>
                    <a:pt x="19894" y="4334"/>
                    <a:pt x="19894" y="4300"/>
                  </a:cubicBezTo>
                  <a:cubicBezTo>
                    <a:pt x="19894" y="4231"/>
                    <a:pt x="19860" y="4197"/>
                    <a:pt x="19825" y="4197"/>
                  </a:cubicBezTo>
                  <a:lnTo>
                    <a:pt x="19723" y="4163"/>
                  </a:lnTo>
                  <a:close/>
                  <a:moveTo>
                    <a:pt x="20236" y="4286"/>
                  </a:moveTo>
                  <a:cubicBezTo>
                    <a:pt x="20203" y="4286"/>
                    <a:pt x="20167" y="4318"/>
                    <a:pt x="20167" y="4368"/>
                  </a:cubicBezTo>
                  <a:cubicBezTo>
                    <a:pt x="20167" y="4402"/>
                    <a:pt x="20201" y="4436"/>
                    <a:pt x="20235" y="4436"/>
                  </a:cubicBezTo>
                  <a:lnTo>
                    <a:pt x="20337" y="4470"/>
                  </a:lnTo>
                  <a:lnTo>
                    <a:pt x="20371" y="4470"/>
                  </a:lnTo>
                  <a:cubicBezTo>
                    <a:pt x="20406" y="4470"/>
                    <a:pt x="20440" y="4436"/>
                    <a:pt x="20440" y="4402"/>
                  </a:cubicBezTo>
                  <a:cubicBezTo>
                    <a:pt x="20474" y="4368"/>
                    <a:pt x="20440" y="4334"/>
                    <a:pt x="20371" y="4300"/>
                  </a:cubicBezTo>
                  <a:lnTo>
                    <a:pt x="20269" y="4300"/>
                  </a:lnTo>
                  <a:cubicBezTo>
                    <a:pt x="20260" y="4290"/>
                    <a:pt x="20248" y="4286"/>
                    <a:pt x="20236" y="4286"/>
                  </a:cubicBezTo>
                  <a:close/>
                  <a:moveTo>
                    <a:pt x="20815" y="4402"/>
                  </a:moveTo>
                  <a:cubicBezTo>
                    <a:pt x="20781" y="4402"/>
                    <a:pt x="20747" y="4436"/>
                    <a:pt x="20747" y="4470"/>
                  </a:cubicBezTo>
                  <a:cubicBezTo>
                    <a:pt x="20713" y="4504"/>
                    <a:pt x="20747" y="4573"/>
                    <a:pt x="20781" y="4573"/>
                  </a:cubicBezTo>
                  <a:lnTo>
                    <a:pt x="20917" y="4607"/>
                  </a:lnTo>
                  <a:cubicBezTo>
                    <a:pt x="20952" y="4607"/>
                    <a:pt x="20986" y="4573"/>
                    <a:pt x="21020" y="4538"/>
                  </a:cubicBezTo>
                  <a:cubicBezTo>
                    <a:pt x="21020" y="4470"/>
                    <a:pt x="20986" y="4436"/>
                    <a:pt x="20952" y="4436"/>
                  </a:cubicBezTo>
                  <a:lnTo>
                    <a:pt x="20815" y="4402"/>
                  </a:lnTo>
                  <a:close/>
                  <a:moveTo>
                    <a:pt x="21344" y="4524"/>
                  </a:moveTo>
                  <a:cubicBezTo>
                    <a:pt x="21310" y="4524"/>
                    <a:pt x="21293" y="4548"/>
                    <a:pt x="21293" y="4573"/>
                  </a:cubicBezTo>
                  <a:cubicBezTo>
                    <a:pt x="21293" y="4641"/>
                    <a:pt x="21293" y="4675"/>
                    <a:pt x="21361" y="4675"/>
                  </a:cubicBezTo>
                  <a:lnTo>
                    <a:pt x="21463" y="4709"/>
                  </a:lnTo>
                  <a:lnTo>
                    <a:pt x="21498" y="4709"/>
                  </a:lnTo>
                  <a:cubicBezTo>
                    <a:pt x="21532" y="4709"/>
                    <a:pt x="21566" y="4675"/>
                    <a:pt x="21566" y="4641"/>
                  </a:cubicBezTo>
                  <a:cubicBezTo>
                    <a:pt x="21566" y="4607"/>
                    <a:pt x="21566" y="4573"/>
                    <a:pt x="21498" y="4538"/>
                  </a:cubicBezTo>
                  <a:lnTo>
                    <a:pt x="21395" y="4538"/>
                  </a:lnTo>
                  <a:cubicBezTo>
                    <a:pt x="21375" y="4528"/>
                    <a:pt x="21358" y="4524"/>
                    <a:pt x="21344" y="4524"/>
                  </a:cubicBezTo>
                  <a:close/>
                  <a:moveTo>
                    <a:pt x="21941" y="4641"/>
                  </a:moveTo>
                  <a:cubicBezTo>
                    <a:pt x="21907" y="4641"/>
                    <a:pt x="21873" y="4675"/>
                    <a:pt x="21839" y="4709"/>
                  </a:cubicBezTo>
                  <a:cubicBezTo>
                    <a:pt x="21839" y="4743"/>
                    <a:pt x="21873" y="4811"/>
                    <a:pt x="21907" y="4811"/>
                  </a:cubicBezTo>
                  <a:lnTo>
                    <a:pt x="22043" y="4846"/>
                  </a:lnTo>
                  <a:cubicBezTo>
                    <a:pt x="22078" y="4846"/>
                    <a:pt x="22112" y="4811"/>
                    <a:pt x="22146" y="4777"/>
                  </a:cubicBezTo>
                  <a:cubicBezTo>
                    <a:pt x="22146" y="4709"/>
                    <a:pt x="22112" y="4675"/>
                    <a:pt x="22078" y="4675"/>
                  </a:cubicBezTo>
                  <a:lnTo>
                    <a:pt x="21941" y="4641"/>
                  </a:lnTo>
                  <a:close/>
                  <a:moveTo>
                    <a:pt x="22521" y="4743"/>
                  </a:moveTo>
                  <a:cubicBezTo>
                    <a:pt x="22453" y="4743"/>
                    <a:pt x="22419" y="4777"/>
                    <a:pt x="22419" y="4811"/>
                  </a:cubicBezTo>
                  <a:cubicBezTo>
                    <a:pt x="22419" y="4846"/>
                    <a:pt x="22419" y="4914"/>
                    <a:pt x="22487" y="4914"/>
                  </a:cubicBezTo>
                  <a:lnTo>
                    <a:pt x="22589" y="4948"/>
                  </a:lnTo>
                  <a:lnTo>
                    <a:pt x="22624" y="4948"/>
                  </a:lnTo>
                  <a:cubicBezTo>
                    <a:pt x="22658" y="4948"/>
                    <a:pt x="22692" y="4914"/>
                    <a:pt x="22692" y="4880"/>
                  </a:cubicBezTo>
                  <a:cubicBezTo>
                    <a:pt x="22692" y="4811"/>
                    <a:pt x="22658" y="4777"/>
                    <a:pt x="22624" y="4777"/>
                  </a:cubicBezTo>
                  <a:lnTo>
                    <a:pt x="22521" y="4743"/>
                  </a:lnTo>
                  <a:close/>
                  <a:moveTo>
                    <a:pt x="23067" y="4846"/>
                  </a:moveTo>
                  <a:cubicBezTo>
                    <a:pt x="23033" y="4846"/>
                    <a:pt x="22999" y="4880"/>
                    <a:pt x="22965" y="4914"/>
                  </a:cubicBezTo>
                  <a:cubicBezTo>
                    <a:pt x="22965" y="4948"/>
                    <a:pt x="22999" y="5016"/>
                    <a:pt x="23033" y="5016"/>
                  </a:cubicBezTo>
                  <a:lnTo>
                    <a:pt x="23170" y="5050"/>
                  </a:lnTo>
                  <a:cubicBezTo>
                    <a:pt x="23204" y="5050"/>
                    <a:pt x="23238" y="5016"/>
                    <a:pt x="23272" y="4982"/>
                  </a:cubicBezTo>
                  <a:cubicBezTo>
                    <a:pt x="23272" y="4914"/>
                    <a:pt x="23238" y="4880"/>
                    <a:pt x="23204" y="4880"/>
                  </a:cubicBezTo>
                  <a:lnTo>
                    <a:pt x="23067" y="4846"/>
                  </a:lnTo>
                  <a:close/>
                  <a:moveTo>
                    <a:pt x="23647" y="4948"/>
                  </a:moveTo>
                  <a:cubicBezTo>
                    <a:pt x="23579" y="4948"/>
                    <a:pt x="23545" y="4982"/>
                    <a:pt x="23545" y="5016"/>
                  </a:cubicBezTo>
                  <a:cubicBezTo>
                    <a:pt x="23545" y="5050"/>
                    <a:pt x="23545" y="5119"/>
                    <a:pt x="23613" y="5119"/>
                  </a:cubicBezTo>
                  <a:lnTo>
                    <a:pt x="23716" y="5153"/>
                  </a:lnTo>
                  <a:lnTo>
                    <a:pt x="23750" y="5153"/>
                  </a:lnTo>
                  <a:cubicBezTo>
                    <a:pt x="23784" y="5153"/>
                    <a:pt x="23818" y="5119"/>
                    <a:pt x="23818" y="5084"/>
                  </a:cubicBezTo>
                  <a:cubicBezTo>
                    <a:pt x="23818" y="5016"/>
                    <a:pt x="23784" y="4982"/>
                    <a:pt x="23750" y="4982"/>
                  </a:cubicBezTo>
                  <a:lnTo>
                    <a:pt x="23647" y="4948"/>
                  </a:lnTo>
                  <a:close/>
                  <a:moveTo>
                    <a:pt x="24193" y="5050"/>
                  </a:moveTo>
                  <a:cubicBezTo>
                    <a:pt x="24159" y="5050"/>
                    <a:pt x="24125" y="5084"/>
                    <a:pt x="24091" y="5119"/>
                  </a:cubicBezTo>
                  <a:cubicBezTo>
                    <a:pt x="24091" y="5153"/>
                    <a:pt x="24125" y="5221"/>
                    <a:pt x="24159" y="5221"/>
                  </a:cubicBezTo>
                  <a:lnTo>
                    <a:pt x="24296" y="5255"/>
                  </a:lnTo>
                  <a:cubicBezTo>
                    <a:pt x="24330" y="5255"/>
                    <a:pt x="24364" y="5221"/>
                    <a:pt x="24398" y="5187"/>
                  </a:cubicBezTo>
                  <a:cubicBezTo>
                    <a:pt x="24398" y="5119"/>
                    <a:pt x="24364" y="5084"/>
                    <a:pt x="24330" y="5084"/>
                  </a:cubicBezTo>
                  <a:lnTo>
                    <a:pt x="24193" y="5050"/>
                  </a:lnTo>
                  <a:close/>
                  <a:moveTo>
                    <a:pt x="24773" y="5153"/>
                  </a:moveTo>
                  <a:cubicBezTo>
                    <a:pt x="24705" y="5153"/>
                    <a:pt x="24671" y="5187"/>
                    <a:pt x="24671" y="5221"/>
                  </a:cubicBezTo>
                  <a:cubicBezTo>
                    <a:pt x="24671" y="5289"/>
                    <a:pt x="24671" y="5323"/>
                    <a:pt x="24739" y="5323"/>
                  </a:cubicBezTo>
                  <a:lnTo>
                    <a:pt x="24842" y="5357"/>
                  </a:lnTo>
                  <a:lnTo>
                    <a:pt x="24876" y="5357"/>
                  </a:lnTo>
                  <a:cubicBezTo>
                    <a:pt x="24910" y="5357"/>
                    <a:pt x="24944" y="5323"/>
                    <a:pt x="24944" y="5289"/>
                  </a:cubicBezTo>
                  <a:cubicBezTo>
                    <a:pt x="24944" y="5221"/>
                    <a:pt x="24910" y="5187"/>
                    <a:pt x="24876" y="5187"/>
                  </a:cubicBezTo>
                  <a:lnTo>
                    <a:pt x="24773" y="5153"/>
                  </a:lnTo>
                  <a:close/>
                  <a:moveTo>
                    <a:pt x="25319" y="5255"/>
                  </a:moveTo>
                  <a:cubicBezTo>
                    <a:pt x="25285" y="5255"/>
                    <a:pt x="25251" y="5289"/>
                    <a:pt x="25217" y="5323"/>
                  </a:cubicBezTo>
                  <a:cubicBezTo>
                    <a:pt x="25217" y="5392"/>
                    <a:pt x="25251" y="5426"/>
                    <a:pt x="25285" y="5426"/>
                  </a:cubicBezTo>
                  <a:lnTo>
                    <a:pt x="25422" y="5460"/>
                  </a:lnTo>
                  <a:cubicBezTo>
                    <a:pt x="25456" y="5460"/>
                    <a:pt x="25490" y="5426"/>
                    <a:pt x="25524" y="5392"/>
                  </a:cubicBezTo>
                  <a:cubicBezTo>
                    <a:pt x="25524" y="5323"/>
                    <a:pt x="25490" y="5289"/>
                    <a:pt x="25456" y="5289"/>
                  </a:cubicBezTo>
                  <a:lnTo>
                    <a:pt x="25319" y="5255"/>
                  </a:lnTo>
                  <a:close/>
                  <a:moveTo>
                    <a:pt x="25899" y="5357"/>
                  </a:moveTo>
                  <a:cubicBezTo>
                    <a:pt x="25831" y="5357"/>
                    <a:pt x="25797" y="5392"/>
                    <a:pt x="25797" y="5426"/>
                  </a:cubicBezTo>
                  <a:cubicBezTo>
                    <a:pt x="25797" y="5494"/>
                    <a:pt x="25797" y="5528"/>
                    <a:pt x="25865" y="5528"/>
                  </a:cubicBezTo>
                  <a:lnTo>
                    <a:pt x="25968" y="5562"/>
                  </a:lnTo>
                  <a:lnTo>
                    <a:pt x="26002" y="5562"/>
                  </a:lnTo>
                  <a:cubicBezTo>
                    <a:pt x="26036" y="5562"/>
                    <a:pt x="26070" y="5528"/>
                    <a:pt x="26070" y="5494"/>
                  </a:cubicBezTo>
                  <a:cubicBezTo>
                    <a:pt x="26070" y="5426"/>
                    <a:pt x="26036" y="5392"/>
                    <a:pt x="26002" y="5392"/>
                  </a:cubicBezTo>
                  <a:lnTo>
                    <a:pt x="25899" y="5357"/>
                  </a:lnTo>
                  <a:close/>
                  <a:moveTo>
                    <a:pt x="26445" y="5460"/>
                  </a:moveTo>
                  <a:cubicBezTo>
                    <a:pt x="26411" y="5460"/>
                    <a:pt x="26377" y="5494"/>
                    <a:pt x="26343" y="5528"/>
                  </a:cubicBezTo>
                  <a:cubicBezTo>
                    <a:pt x="26343" y="5596"/>
                    <a:pt x="26377" y="5630"/>
                    <a:pt x="26411" y="5630"/>
                  </a:cubicBezTo>
                  <a:lnTo>
                    <a:pt x="26548" y="5665"/>
                  </a:lnTo>
                  <a:cubicBezTo>
                    <a:pt x="26582" y="5665"/>
                    <a:pt x="26616" y="5630"/>
                    <a:pt x="26650" y="5596"/>
                  </a:cubicBezTo>
                  <a:cubicBezTo>
                    <a:pt x="26650" y="5528"/>
                    <a:pt x="26616" y="5494"/>
                    <a:pt x="26582" y="5494"/>
                  </a:cubicBezTo>
                  <a:lnTo>
                    <a:pt x="26445" y="5460"/>
                  </a:lnTo>
                  <a:close/>
                  <a:moveTo>
                    <a:pt x="27025" y="5562"/>
                  </a:moveTo>
                  <a:cubicBezTo>
                    <a:pt x="26957" y="5562"/>
                    <a:pt x="26923" y="5596"/>
                    <a:pt x="26923" y="5630"/>
                  </a:cubicBezTo>
                  <a:cubicBezTo>
                    <a:pt x="26923" y="5699"/>
                    <a:pt x="26923" y="5733"/>
                    <a:pt x="26991" y="5733"/>
                  </a:cubicBezTo>
                  <a:lnTo>
                    <a:pt x="27094" y="5767"/>
                  </a:lnTo>
                  <a:lnTo>
                    <a:pt x="27128" y="5767"/>
                  </a:lnTo>
                  <a:cubicBezTo>
                    <a:pt x="27162" y="5767"/>
                    <a:pt x="27196" y="5733"/>
                    <a:pt x="27196" y="5699"/>
                  </a:cubicBezTo>
                  <a:cubicBezTo>
                    <a:pt x="27196" y="5630"/>
                    <a:pt x="27162" y="5596"/>
                    <a:pt x="27128" y="5596"/>
                  </a:cubicBezTo>
                  <a:lnTo>
                    <a:pt x="27025" y="5562"/>
                  </a:lnTo>
                  <a:close/>
                  <a:moveTo>
                    <a:pt x="27571" y="5665"/>
                  </a:moveTo>
                  <a:cubicBezTo>
                    <a:pt x="27537" y="5665"/>
                    <a:pt x="27503" y="5699"/>
                    <a:pt x="27469" y="5733"/>
                  </a:cubicBezTo>
                  <a:cubicBezTo>
                    <a:pt x="27469" y="5801"/>
                    <a:pt x="27503" y="5835"/>
                    <a:pt x="27537" y="5835"/>
                  </a:cubicBezTo>
                  <a:lnTo>
                    <a:pt x="27674" y="5869"/>
                  </a:lnTo>
                  <a:cubicBezTo>
                    <a:pt x="27708" y="5869"/>
                    <a:pt x="27742" y="5835"/>
                    <a:pt x="27776" y="5801"/>
                  </a:cubicBezTo>
                  <a:cubicBezTo>
                    <a:pt x="27776" y="5733"/>
                    <a:pt x="27742" y="5699"/>
                    <a:pt x="27708" y="5699"/>
                  </a:cubicBezTo>
                  <a:lnTo>
                    <a:pt x="27571" y="5665"/>
                  </a:lnTo>
                  <a:close/>
                  <a:moveTo>
                    <a:pt x="28152" y="5767"/>
                  </a:moveTo>
                  <a:cubicBezTo>
                    <a:pt x="28083" y="5767"/>
                    <a:pt x="28049" y="5801"/>
                    <a:pt x="28049" y="5835"/>
                  </a:cubicBezTo>
                  <a:cubicBezTo>
                    <a:pt x="28049" y="5903"/>
                    <a:pt x="28049" y="5937"/>
                    <a:pt x="28117" y="5937"/>
                  </a:cubicBezTo>
                  <a:lnTo>
                    <a:pt x="28220" y="5972"/>
                  </a:lnTo>
                  <a:lnTo>
                    <a:pt x="28254" y="5972"/>
                  </a:lnTo>
                  <a:cubicBezTo>
                    <a:pt x="28288" y="5972"/>
                    <a:pt x="28322" y="5937"/>
                    <a:pt x="28322" y="5903"/>
                  </a:cubicBezTo>
                  <a:cubicBezTo>
                    <a:pt x="28322" y="5835"/>
                    <a:pt x="28288" y="5801"/>
                    <a:pt x="28254" y="5801"/>
                  </a:cubicBezTo>
                  <a:lnTo>
                    <a:pt x="28152" y="5767"/>
                  </a:lnTo>
                  <a:close/>
                  <a:moveTo>
                    <a:pt x="28697" y="5869"/>
                  </a:moveTo>
                  <a:cubicBezTo>
                    <a:pt x="28663" y="5869"/>
                    <a:pt x="28629" y="5903"/>
                    <a:pt x="28595" y="5937"/>
                  </a:cubicBezTo>
                  <a:cubicBezTo>
                    <a:pt x="28595" y="6006"/>
                    <a:pt x="28629" y="6040"/>
                    <a:pt x="28663" y="6040"/>
                  </a:cubicBezTo>
                  <a:lnTo>
                    <a:pt x="28800" y="6074"/>
                  </a:lnTo>
                  <a:cubicBezTo>
                    <a:pt x="28834" y="6074"/>
                    <a:pt x="28868" y="6040"/>
                    <a:pt x="28902" y="6006"/>
                  </a:cubicBezTo>
                  <a:cubicBezTo>
                    <a:pt x="28902" y="5937"/>
                    <a:pt x="28868" y="5903"/>
                    <a:pt x="28834" y="5903"/>
                  </a:cubicBezTo>
                  <a:lnTo>
                    <a:pt x="28697" y="5869"/>
                  </a:lnTo>
                  <a:close/>
                  <a:moveTo>
                    <a:pt x="29278" y="5972"/>
                  </a:moveTo>
                  <a:cubicBezTo>
                    <a:pt x="29209" y="5972"/>
                    <a:pt x="29175" y="6006"/>
                    <a:pt x="29175" y="6040"/>
                  </a:cubicBezTo>
                  <a:cubicBezTo>
                    <a:pt x="29175" y="6108"/>
                    <a:pt x="29175" y="6142"/>
                    <a:pt x="29243" y="6142"/>
                  </a:cubicBezTo>
                  <a:lnTo>
                    <a:pt x="29346" y="6176"/>
                  </a:lnTo>
                  <a:lnTo>
                    <a:pt x="29380" y="6176"/>
                  </a:lnTo>
                  <a:cubicBezTo>
                    <a:pt x="29414" y="6176"/>
                    <a:pt x="29448" y="6142"/>
                    <a:pt x="29448" y="6108"/>
                  </a:cubicBezTo>
                  <a:cubicBezTo>
                    <a:pt x="29448" y="6040"/>
                    <a:pt x="29414" y="6006"/>
                    <a:pt x="29380" y="6006"/>
                  </a:cubicBezTo>
                  <a:lnTo>
                    <a:pt x="29278" y="5972"/>
                  </a:lnTo>
                  <a:close/>
                  <a:moveTo>
                    <a:pt x="29824" y="6074"/>
                  </a:moveTo>
                  <a:cubicBezTo>
                    <a:pt x="29789" y="6074"/>
                    <a:pt x="29755" y="6108"/>
                    <a:pt x="29721" y="6142"/>
                  </a:cubicBezTo>
                  <a:cubicBezTo>
                    <a:pt x="29721" y="6210"/>
                    <a:pt x="29755" y="6245"/>
                    <a:pt x="29789" y="6245"/>
                  </a:cubicBezTo>
                  <a:lnTo>
                    <a:pt x="29926" y="6279"/>
                  </a:lnTo>
                  <a:cubicBezTo>
                    <a:pt x="29960" y="6279"/>
                    <a:pt x="29994" y="6245"/>
                    <a:pt x="30028" y="6210"/>
                  </a:cubicBezTo>
                  <a:cubicBezTo>
                    <a:pt x="30028" y="6142"/>
                    <a:pt x="29994" y="6108"/>
                    <a:pt x="29960" y="6108"/>
                  </a:cubicBezTo>
                  <a:lnTo>
                    <a:pt x="29824" y="6074"/>
                  </a:lnTo>
                  <a:close/>
                  <a:moveTo>
                    <a:pt x="30404" y="6176"/>
                  </a:moveTo>
                  <a:cubicBezTo>
                    <a:pt x="30335" y="6176"/>
                    <a:pt x="30301" y="6210"/>
                    <a:pt x="30301" y="6245"/>
                  </a:cubicBezTo>
                  <a:cubicBezTo>
                    <a:pt x="30301" y="6313"/>
                    <a:pt x="30301" y="6347"/>
                    <a:pt x="30370" y="6347"/>
                  </a:cubicBezTo>
                  <a:lnTo>
                    <a:pt x="30472" y="6381"/>
                  </a:lnTo>
                  <a:lnTo>
                    <a:pt x="30506" y="6381"/>
                  </a:lnTo>
                  <a:cubicBezTo>
                    <a:pt x="30540" y="6381"/>
                    <a:pt x="30574" y="6347"/>
                    <a:pt x="30574" y="6313"/>
                  </a:cubicBezTo>
                  <a:cubicBezTo>
                    <a:pt x="30574" y="6245"/>
                    <a:pt x="30540" y="6210"/>
                    <a:pt x="30506" y="6210"/>
                  </a:cubicBezTo>
                  <a:lnTo>
                    <a:pt x="30404" y="6176"/>
                  </a:lnTo>
                  <a:close/>
                  <a:moveTo>
                    <a:pt x="30950" y="6279"/>
                  </a:moveTo>
                  <a:cubicBezTo>
                    <a:pt x="30915" y="6279"/>
                    <a:pt x="30881" y="6313"/>
                    <a:pt x="30847" y="6347"/>
                  </a:cubicBezTo>
                  <a:cubicBezTo>
                    <a:pt x="30847" y="6415"/>
                    <a:pt x="30881" y="6449"/>
                    <a:pt x="30915" y="6449"/>
                  </a:cubicBezTo>
                  <a:lnTo>
                    <a:pt x="31052" y="6483"/>
                  </a:lnTo>
                  <a:cubicBezTo>
                    <a:pt x="31086" y="6483"/>
                    <a:pt x="31120" y="6449"/>
                    <a:pt x="31154" y="6415"/>
                  </a:cubicBezTo>
                  <a:cubicBezTo>
                    <a:pt x="31154" y="6347"/>
                    <a:pt x="31120" y="6313"/>
                    <a:pt x="31086" y="6313"/>
                  </a:cubicBezTo>
                  <a:lnTo>
                    <a:pt x="30950" y="6279"/>
                  </a:lnTo>
                  <a:close/>
                  <a:moveTo>
                    <a:pt x="31530" y="6381"/>
                  </a:moveTo>
                  <a:cubicBezTo>
                    <a:pt x="31461" y="6381"/>
                    <a:pt x="31427" y="6415"/>
                    <a:pt x="31427" y="6449"/>
                  </a:cubicBezTo>
                  <a:cubicBezTo>
                    <a:pt x="31427" y="6518"/>
                    <a:pt x="31461" y="6552"/>
                    <a:pt x="31496" y="6552"/>
                  </a:cubicBezTo>
                  <a:lnTo>
                    <a:pt x="31598" y="6586"/>
                  </a:lnTo>
                  <a:lnTo>
                    <a:pt x="31632" y="6586"/>
                  </a:lnTo>
                  <a:cubicBezTo>
                    <a:pt x="31666" y="6586"/>
                    <a:pt x="31700" y="6552"/>
                    <a:pt x="31700" y="6518"/>
                  </a:cubicBezTo>
                  <a:cubicBezTo>
                    <a:pt x="31700" y="6449"/>
                    <a:pt x="31666" y="6415"/>
                    <a:pt x="31632" y="6415"/>
                  </a:cubicBezTo>
                  <a:lnTo>
                    <a:pt x="31530" y="6381"/>
                  </a:lnTo>
                  <a:close/>
                  <a:moveTo>
                    <a:pt x="32076" y="6483"/>
                  </a:moveTo>
                  <a:cubicBezTo>
                    <a:pt x="32042" y="6483"/>
                    <a:pt x="32007" y="6518"/>
                    <a:pt x="31973" y="6552"/>
                  </a:cubicBezTo>
                  <a:cubicBezTo>
                    <a:pt x="31973" y="6620"/>
                    <a:pt x="32007" y="6654"/>
                    <a:pt x="32042" y="6654"/>
                  </a:cubicBezTo>
                  <a:lnTo>
                    <a:pt x="32178" y="6688"/>
                  </a:lnTo>
                  <a:cubicBezTo>
                    <a:pt x="32212" y="6688"/>
                    <a:pt x="32246" y="6654"/>
                    <a:pt x="32280" y="6620"/>
                  </a:cubicBezTo>
                  <a:cubicBezTo>
                    <a:pt x="32280" y="6586"/>
                    <a:pt x="32246" y="6518"/>
                    <a:pt x="32212" y="6518"/>
                  </a:cubicBezTo>
                  <a:lnTo>
                    <a:pt x="32076" y="6483"/>
                  </a:lnTo>
                  <a:close/>
                  <a:moveTo>
                    <a:pt x="32656" y="6586"/>
                  </a:moveTo>
                  <a:cubicBezTo>
                    <a:pt x="32588" y="6586"/>
                    <a:pt x="32553" y="6620"/>
                    <a:pt x="32553" y="6654"/>
                  </a:cubicBezTo>
                  <a:cubicBezTo>
                    <a:pt x="32553" y="6722"/>
                    <a:pt x="32588" y="6756"/>
                    <a:pt x="32622" y="6756"/>
                  </a:cubicBezTo>
                  <a:lnTo>
                    <a:pt x="32724" y="6791"/>
                  </a:lnTo>
                  <a:lnTo>
                    <a:pt x="32758" y="6791"/>
                  </a:lnTo>
                  <a:cubicBezTo>
                    <a:pt x="32792" y="6791"/>
                    <a:pt x="32826" y="6756"/>
                    <a:pt x="32826" y="6722"/>
                  </a:cubicBezTo>
                  <a:cubicBezTo>
                    <a:pt x="32826" y="6688"/>
                    <a:pt x="32792" y="6620"/>
                    <a:pt x="32758" y="6620"/>
                  </a:cubicBezTo>
                  <a:lnTo>
                    <a:pt x="32656" y="6586"/>
                  </a:lnTo>
                  <a:close/>
                  <a:moveTo>
                    <a:pt x="33202" y="6688"/>
                  </a:moveTo>
                  <a:cubicBezTo>
                    <a:pt x="33168" y="6688"/>
                    <a:pt x="33133" y="6722"/>
                    <a:pt x="33099" y="6756"/>
                  </a:cubicBezTo>
                  <a:cubicBezTo>
                    <a:pt x="33099" y="6825"/>
                    <a:pt x="33133" y="6859"/>
                    <a:pt x="33168" y="6859"/>
                  </a:cubicBezTo>
                  <a:lnTo>
                    <a:pt x="33304" y="6893"/>
                  </a:lnTo>
                  <a:cubicBezTo>
                    <a:pt x="33338" y="6893"/>
                    <a:pt x="33372" y="6859"/>
                    <a:pt x="33406" y="6825"/>
                  </a:cubicBezTo>
                  <a:cubicBezTo>
                    <a:pt x="33406" y="6791"/>
                    <a:pt x="33372" y="6722"/>
                    <a:pt x="33338" y="6722"/>
                  </a:cubicBezTo>
                  <a:lnTo>
                    <a:pt x="33202" y="6688"/>
                  </a:lnTo>
                  <a:close/>
                  <a:moveTo>
                    <a:pt x="33782" y="6791"/>
                  </a:moveTo>
                  <a:cubicBezTo>
                    <a:pt x="33714" y="6791"/>
                    <a:pt x="33679" y="6825"/>
                    <a:pt x="33679" y="6859"/>
                  </a:cubicBezTo>
                  <a:cubicBezTo>
                    <a:pt x="33679" y="6927"/>
                    <a:pt x="33714" y="6961"/>
                    <a:pt x="33748" y="6961"/>
                  </a:cubicBezTo>
                  <a:lnTo>
                    <a:pt x="33850" y="6995"/>
                  </a:lnTo>
                  <a:lnTo>
                    <a:pt x="33884" y="6995"/>
                  </a:lnTo>
                  <a:cubicBezTo>
                    <a:pt x="33918" y="6995"/>
                    <a:pt x="33952" y="6961"/>
                    <a:pt x="33952" y="6927"/>
                  </a:cubicBezTo>
                  <a:cubicBezTo>
                    <a:pt x="33952" y="6893"/>
                    <a:pt x="33918" y="6825"/>
                    <a:pt x="33884" y="6825"/>
                  </a:cubicBezTo>
                  <a:lnTo>
                    <a:pt x="33782" y="6791"/>
                  </a:lnTo>
                  <a:close/>
                  <a:moveTo>
                    <a:pt x="34328" y="6893"/>
                  </a:moveTo>
                  <a:cubicBezTo>
                    <a:pt x="34294" y="6893"/>
                    <a:pt x="34260" y="6927"/>
                    <a:pt x="34225" y="6961"/>
                  </a:cubicBezTo>
                  <a:cubicBezTo>
                    <a:pt x="34225" y="7029"/>
                    <a:pt x="34260" y="7064"/>
                    <a:pt x="34294" y="7064"/>
                  </a:cubicBezTo>
                  <a:lnTo>
                    <a:pt x="34430" y="7098"/>
                  </a:lnTo>
                  <a:cubicBezTo>
                    <a:pt x="34464" y="7098"/>
                    <a:pt x="34498" y="7064"/>
                    <a:pt x="34533" y="7029"/>
                  </a:cubicBezTo>
                  <a:cubicBezTo>
                    <a:pt x="34533" y="6995"/>
                    <a:pt x="34498" y="6927"/>
                    <a:pt x="34464" y="6927"/>
                  </a:cubicBezTo>
                  <a:lnTo>
                    <a:pt x="34328" y="6893"/>
                  </a:lnTo>
                  <a:close/>
                  <a:moveTo>
                    <a:pt x="34908" y="6995"/>
                  </a:moveTo>
                  <a:cubicBezTo>
                    <a:pt x="34840" y="6995"/>
                    <a:pt x="34806" y="7029"/>
                    <a:pt x="34806" y="7064"/>
                  </a:cubicBezTo>
                  <a:cubicBezTo>
                    <a:pt x="34806" y="7132"/>
                    <a:pt x="34840" y="7166"/>
                    <a:pt x="34874" y="7166"/>
                  </a:cubicBezTo>
                  <a:lnTo>
                    <a:pt x="34976" y="7200"/>
                  </a:lnTo>
                  <a:lnTo>
                    <a:pt x="35010" y="7200"/>
                  </a:lnTo>
                  <a:cubicBezTo>
                    <a:pt x="35044" y="7200"/>
                    <a:pt x="35078" y="7166"/>
                    <a:pt x="35078" y="7132"/>
                  </a:cubicBezTo>
                  <a:cubicBezTo>
                    <a:pt x="35078" y="7098"/>
                    <a:pt x="35044" y="7029"/>
                    <a:pt x="35010" y="7029"/>
                  </a:cubicBezTo>
                  <a:lnTo>
                    <a:pt x="34908" y="6995"/>
                  </a:lnTo>
                  <a:close/>
                  <a:moveTo>
                    <a:pt x="35454" y="7098"/>
                  </a:moveTo>
                  <a:cubicBezTo>
                    <a:pt x="35420" y="7098"/>
                    <a:pt x="35386" y="7132"/>
                    <a:pt x="35351" y="7166"/>
                  </a:cubicBezTo>
                  <a:cubicBezTo>
                    <a:pt x="35351" y="7234"/>
                    <a:pt x="35386" y="7268"/>
                    <a:pt x="35420" y="7268"/>
                  </a:cubicBezTo>
                  <a:lnTo>
                    <a:pt x="35556" y="7302"/>
                  </a:lnTo>
                  <a:cubicBezTo>
                    <a:pt x="35590" y="7302"/>
                    <a:pt x="35624" y="7268"/>
                    <a:pt x="35659" y="7234"/>
                  </a:cubicBezTo>
                  <a:cubicBezTo>
                    <a:pt x="35659" y="7200"/>
                    <a:pt x="35624" y="7132"/>
                    <a:pt x="35590" y="7132"/>
                  </a:cubicBezTo>
                  <a:lnTo>
                    <a:pt x="35454" y="7098"/>
                  </a:lnTo>
                  <a:close/>
                  <a:moveTo>
                    <a:pt x="36034" y="7200"/>
                  </a:moveTo>
                  <a:cubicBezTo>
                    <a:pt x="35966" y="7200"/>
                    <a:pt x="35932" y="7234"/>
                    <a:pt x="35932" y="7268"/>
                  </a:cubicBezTo>
                  <a:cubicBezTo>
                    <a:pt x="35932" y="7337"/>
                    <a:pt x="35966" y="7371"/>
                    <a:pt x="36000" y="7371"/>
                  </a:cubicBezTo>
                  <a:lnTo>
                    <a:pt x="36102" y="7405"/>
                  </a:lnTo>
                  <a:lnTo>
                    <a:pt x="36136" y="7405"/>
                  </a:lnTo>
                  <a:cubicBezTo>
                    <a:pt x="36170" y="7405"/>
                    <a:pt x="36205" y="7371"/>
                    <a:pt x="36205" y="7337"/>
                  </a:cubicBezTo>
                  <a:cubicBezTo>
                    <a:pt x="36205" y="7302"/>
                    <a:pt x="36170" y="7234"/>
                    <a:pt x="36136" y="7234"/>
                  </a:cubicBezTo>
                  <a:lnTo>
                    <a:pt x="36034" y="7200"/>
                  </a:lnTo>
                  <a:close/>
                  <a:moveTo>
                    <a:pt x="36580" y="7302"/>
                  </a:moveTo>
                  <a:cubicBezTo>
                    <a:pt x="36546" y="7302"/>
                    <a:pt x="36512" y="7337"/>
                    <a:pt x="36478" y="7405"/>
                  </a:cubicBezTo>
                  <a:cubicBezTo>
                    <a:pt x="36478" y="7439"/>
                    <a:pt x="36512" y="7473"/>
                    <a:pt x="36546" y="7473"/>
                  </a:cubicBezTo>
                  <a:lnTo>
                    <a:pt x="36682" y="7507"/>
                  </a:lnTo>
                  <a:cubicBezTo>
                    <a:pt x="36716" y="7507"/>
                    <a:pt x="36751" y="7473"/>
                    <a:pt x="36785" y="7439"/>
                  </a:cubicBezTo>
                  <a:cubicBezTo>
                    <a:pt x="36785" y="7405"/>
                    <a:pt x="36751" y="7337"/>
                    <a:pt x="36716" y="7337"/>
                  </a:cubicBezTo>
                  <a:lnTo>
                    <a:pt x="36580" y="7302"/>
                  </a:lnTo>
                  <a:close/>
                  <a:moveTo>
                    <a:pt x="37160" y="7405"/>
                  </a:moveTo>
                  <a:cubicBezTo>
                    <a:pt x="37092" y="7405"/>
                    <a:pt x="37058" y="7439"/>
                    <a:pt x="37058" y="7507"/>
                  </a:cubicBezTo>
                  <a:cubicBezTo>
                    <a:pt x="37058" y="7541"/>
                    <a:pt x="37092" y="7575"/>
                    <a:pt x="37126" y="7575"/>
                  </a:cubicBezTo>
                  <a:lnTo>
                    <a:pt x="37228" y="7610"/>
                  </a:lnTo>
                  <a:lnTo>
                    <a:pt x="37262" y="7610"/>
                  </a:lnTo>
                  <a:cubicBezTo>
                    <a:pt x="37296" y="7610"/>
                    <a:pt x="37331" y="7575"/>
                    <a:pt x="37331" y="7541"/>
                  </a:cubicBezTo>
                  <a:cubicBezTo>
                    <a:pt x="37331" y="7507"/>
                    <a:pt x="37296" y="7439"/>
                    <a:pt x="37262" y="7439"/>
                  </a:cubicBezTo>
                  <a:lnTo>
                    <a:pt x="37160" y="7405"/>
                  </a:lnTo>
                  <a:close/>
                  <a:moveTo>
                    <a:pt x="37679" y="7528"/>
                  </a:moveTo>
                  <a:cubicBezTo>
                    <a:pt x="37654" y="7528"/>
                    <a:pt x="37629" y="7560"/>
                    <a:pt x="37604" y="7610"/>
                  </a:cubicBezTo>
                  <a:cubicBezTo>
                    <a:pt x="37604" y="7644"/>
                    <a:pt x="37638" y="7678"/>
                    <a:pt x="37672" y="7678"/>
                  </a:cubicBezTo>
                  <a:lnTo>
                    <a:pt x="37808" y="7712"/>
                  </a:lnTo>
                  <a:cubicBezTo>
                    <a:pt x="37842" y="7712"/>
                    <a:pt x="37877" y="7678"/>
                    <a:pt x="37911" y="7644"/>
                  </a:cubicBezTo>
                  <a:cubicBezTo>
                    <a:pt x="37911" y="7610"/>
                    <a:pt x="37877" y="7541"/>
                    <a:pt x="37842" y="7541"/>
                  </a:cubicBezTo>
                  <a:lnTo>
                    <a:pt x="37706" y="7541"/>
                  </a:lnTo>
                  <a:cubicBezTo>
                    <a:pt x="37697" y="7532"/>
                    <a:pt x="37688" y="7528"/>
                    <a:pt x="37679" y="7528"/>
                  </a:cubicBezTo>
                  <a:close/>
                  <a:moveTo>
                    <a:pt x="167544" y="7507"/>
                  </a:moveTo>
                  <a:lnTo>
                    <a:pt x="167408" y="7541"/>
                  </a:lnTo>
                  <a:cubicBezTo>
                    <a:pt x="167373" y="7541"/>
                    <a:pt x="167339" y="7575"/>
                    <a:pt x="167339" y="7610"/>
                  </a:cubicBezTo>
                  <a:cubicBezTo>
                    <a:pt x="167339" y="7678"/>
                    <a:pt x="167373" y="7712"/>
                    <a:pt x="167408" y="7712"/>
                  </a:cubicBezTo>
                  <a:lnTo>
                    <a:pt x="167442" y="7712"/>
                  </a:lnTo>
                  <a:lnTo>
                    <a:pt x="167544" y="7678"/>
                  </a:lnTo>
                  <a:cubicBezTo>
                    <a:pt x="167612" y="7678"/>
                    <a:pt x="167646" y="7644"/>
                    <a:pt x="167612" y="7575"/>
                  </a:cubicBezTo>
                  <a:cubicBezTo>
                    <a:pt x="167612" y="7541"/>
                    <a:pt x="167578" y="7507"/>
                    <a:pt x="167544" y="7507"/>
                  </a:cubicBezTo>
                  <a:close/>
                  <a:moveTo>
                    <a:pt x="166964" y="7575"/>
                  </a:moveTo>
                  <a:lnTo>
                    <a:pt x="166862" y="7610"/>
                  </a:lnTo>
                  <a:cubicBezTo>
                    <a:pt x="166793" y="7610"/>
                    <a:pt x="166759" y="7644"/>
                    <a:pt x="166759" y="7678"/>
                  </a:cubicBezTo>
                  <a:cubicBezTo>
                    <a:pt x="166759" y="7746"/>
                    <a:pt x="166827" y="7780"/>
                    <a:pt x="166862" y="7780"/>
                  </a:cubicBezTo>
                  <a:lnTo>
                    <a:pt x="166964" y="7746"/>
                  </a:lnTo>
                  <a:cubicBezTo>
                    <a:pt x="167032" y="7746"/>
                    <a:pt x="167066" y="7712"/>
                    <a:pt x="167066" y="7644"/>
                  </a:cubicBezTo>
                  <a:cubicBezTo>
                    <a:pt x="167032" y="7610"/>
                    <a:pt x="166998" y="7575"/>
                    <a:pt x="166964" y="7575"/>
                  </a:cubicBezTo>
                  <a:close/>
                  <a:moveTo>
                    <a:pt x="38239" y="7630"/>
                  </a:moveTo>
                  <a:cubicBezTo>
                    <a:pt x="38202" y="7630"/>
                    <a:pt x="38184" y="7662"/>
                    <a:pt x="38184" y="7712"/>
                  </a:cubicBezTo>
                  <a:cubicBezTo>
                    <a:pt x="38184" y="7746"/>
                    <a:pt x="38218" y="7780"/>
                    <a:pt x="38252" y="7780"/>
                  </a:cubicBezTo>
                  <a:lnTo>
                    <a:pt x="38354" y="7814"/>
                  </a:lnTo>
                  <a:lnTo>
                    <a:pt x="38388" y="7814"/>
                  </a:lnTo>
                  <a:cubicBezTo>
                    <a:pt x="38423" y="7814"/>
                    <a:pt x="38457" y="7780"/>
                    <a:pt x="38457" y="7746"/>
                  </a:cubicBezTo>
                  <a:cubicBezTo>
                    <a:pt x="38457" y="7712"/>
                    <a:pt x="38457" y="7644"/>
                    <a:pt x="38388" y="7644"/>
                  </a:cubicBezTo>
                  <a:lnTo>
                    <a:pt x="38286" y="7644"/>
                  </a:lnTo>
                  <a:cubicBezTo>
                    <a:pt x="38268" y="7635"/>
                    <a:pt x="38252" y="7630"/>
                    <a:pt x="38239" y="7630"/>
                  </a:cubicBezTo>
                  <a:close/>
                  <a:moveTo>
                    <a:pt x="166282" y="7644"/>
                  </a:moveTo>
                  <a:cubicBezTo>
                    <a:pt x="166247" y="7678"/>
                    <a:pt x="166213" y="7712"/>
                    <a:pt x="166213" y="7746"/>
                  </a:cubicBezTo>
                  <a:cubicBezTo>
                    <a:pt x="166213" y="7814"/>
                    <a:pt x="166247" y="7814"/>
                    <a:pt x="166282" y="7814"/>
                  </a:cubicBezTo>
                  <a:lnTo>
                    <a:pt x="166418" y="7814"/>
                  </a:lnTo>
                  <a:cubicBezTo>
                    <a:pt x="166452" y="7814"/>
                    <a:pt x="166486" y="7780"/>
                    <a:pt x="166486" y="7712"/>
                  </a:cubicBezTo>
                  <a:cubicBezTo>
                    <a:pt x="166486" y="7678"/>
                    <a:pt x="166452" y="7644"/>
                    <a:pt x="166384" y="7644"/>
                  </a:cubicBezTo>
                  <a:close/>
                  <a:moveTo>
                    <a:pt x="165701" y="7712"/>
                  </a:moveTo>
                  <a:cubicBezTo>
                    <a:pt x="165667" y="7746"/>
                    <a:pt x="165633" y="7780"/>
                    <a:pt x="165633" y="7814"/>
                  </a:cubicBezTo>
                  <a:cubicBezTo>
                    <a:pt x="165633" y="7848"/>
                    <a:pt x="165667" y="7883"/>
                    <a:pt x="165736" y="7883"/>
                  </a:cubicBezTo>
                  <a:lnTo>
                    <a:pt x="165838" y="7883"/>
                  </a:lnTo>
                  <a:cubicBezTo>
                    <a:pt x="165906" y="7883"/>
                    <a:pt x="165906" y="7848"/>
                    <a:pt x="165906" y="7780"/>
                  </a:cubicBezTo>
                  <a:cubicBezTo>
                    <a:pt x="165906" y="7746"/>
                    <a:pt x="165872" y="7712"/>
                    <a:pt x="165838" y="7712"/>
                  </a:cubicBezTo>
                  <a:close/>
                  <a:moveTo>
                    <a:pt x="38805" y="7733"/>
                  </a:moveTo>
                  <a:cubicBezTo>
                    <a:pt x="38780" y="7733"/>
                    <a:pt x="38755" y="7764"/>
                    <a:pt x="38730" y="7814"/>
                  </a:cubicBezTo>
                  <a:cubicBezTo>
                    <a:pt x="38730" y="7848"/>
                    <a:pt x="38764" y="7883"/>
                    <a:pt x="38798" y="7883"/>
                  </a:cubicBezTo>
                  <a:lnTo>
                    <a:pt x="38934" y="7917"/>
                  </a:lnTo>
                  <a:cubicBezTo>
                    <a:pt x="38969" y="7917"/>
                    <a:pt x="39003" y="7883"/>
                    <a:pt x="39037" y="7848"/>
                  </a:cubicBezTo>
                  <a:cubicBezTo>
                    <a:pt x="39037" y="7814"/>
                    <a:pt x="39003" y="7746"/>
                    <a:pt x="38969" y="7746"/>
                  </a:cubicBezTo>
                  <a:lnTo>
                    <a:pt x="38832" y="7746"/>
                  </a:lnTo>
                  <a:cubicBezTo>
                    <a:pt x="38823" y="7737"/>
                    <a:pt x="38814" y="7733"/>
                    <a:pt x="38805" y="7733"/>
                  </a:cubicBezTo>
                  <a:close/>
                  <a:moveTo>
                    <a:pt x="165155" y="7780"/>
                  </a:moveTo>
                  <a:cubicBezTo>
                    <a:pt x="165087" y="7814"/>
                    <a:pt x="165053" y="7848"/>
                    <a:pt x="165053" y="7883"/>
                  </a:cubicBezTo>
                  <a:cubicBezTo>
                    <a:pt x="165087" y="7917"/>
                    <a:pt x="165121" y="7951"/>
                    <a:pt x="165155" y="7951"/>
                  </a:cubicBezTo>
                  <a:lnTo>
                    <a:pt x="165258" y="7951"/>
                  </a:lnTo>
                  <a:cubicBezTo>
                    <a:pt x="165326" y="7951"/>
                    <a:pt x="165360" y="7917"/>
                    <a:pt x="165360" y="7848"/>
                  </a:cubicBezTo>
                  <a:cubicBezTo>
                    <a:pt x="165360" y="7814"/>
                    <a:pt x="165292" y="7780"/>
                    <a:pt x="165258" y="7780"/>
                  </a:cubicBezTo>
                  <a:close/>
                  <a:moveTo>
                    <a:pt x="39379" y="7835"/>
                  </a:moveTo>
                  <a:cubicBezTo>
                    <a:pt x="39346" y="7835"/>
                    <a:pt x="39310" y="7867"/>
                    <a:pt x="39310" y="7917"/>
                  </a:cubicBezTo>
                  <a:cubicBezTo>
                    <a:pt x="39310" y="7951"/>
                    <a:pt x="39344" y="7985"/>
                    <a:pt x="39378" y="8019"/>
                  </a:cubicBezTo>
                  <a:lnTo>
                    <a:pt x="39514" y="8019"/>
                  </a:lnTo>
                  <a:cubicBezTo>
                    <a:pt x="39549" y="8019"/>
                    <a:pt x="39583" y="7985"/>
                    <a:pt x="39583" y="7951"/>
                  </a:cubicBezTo>
                  <a:cubicBezTo>
                    <a:pt x="39583" y="7917"/>
                    <a:pt x="39583" y="7848"/>
                    <a:pt x="39514" y="7848"/>
                  </a:cubicBezTo>
                  <a:lnTo>
                    <a:pt x="39412" y="7848"/>
                  </a:lnTo>
                  <a:cubicBezTo>
                    <a:pt x="39403" y="7839"/>
                    <a:pt x="39391" y="7835"/>
                    <a:pt x="39379" y="7835"/>
                  </a:cubicBezTo>
                  <a:close/>
                  <a:moveTo>
                    <a:pt x="164575" y="7848"/>
                  </a:moveTo>
                  <a:cubicBezTo>
                    <a:pt x="164541" y="7848"/>
                    <a:pt x="164507" y="7917"/>
                    <a:pt x="164507" y="7951"/>
                  </a:cubicBezTo>
                  <a:cubicBezTo>
                    <a:pt x="164507" y="7985"/>
                    <a:pt x="164541" y="8019"/>
                    <a:pt x="164575" y="8019"/>
                  </a:cubicBezTo>
                  <a:lnTo>
                    <a:pt x="164712" y="8019"/>
                  </a:lnTo>
                  <a:cubicBezTo>
                    <a:pt x="164746" y="8019"/>
                    <a:pt x="164780" y="7951"/>
                    <a:pt x="164780" y="7917"/>
                  </a:cubicBezTo>
                  <a:cubicBezTo>
                    <a:pt x="164780" y="7883"/>
                    <a:pt x="164746" y="7848"/>
                    <a:pt x="164678" y="7848"/>
                  </a:cubicBezTo>
                  <a:close/>
                  <a:moveTo>
                    <a:pt x="163995" y="7917"/>
                  </a:moveTo>
                  <a:cubicBezTo>
                    <a:pt x="163961" y="7917"/>
                    <a:pt x="163927" y="7985"/>
                    <a:pt x="163927" y="8019"/>
                  </a:cubicBezTo>
                  <a:cubicBezTo>
                    <a:pt x="163927" y="8053"/>
                    <a:pt x="163961" y="8087"/>
                    <a:pt x="164029" y="8087"/>
                  </a:cubicBezTo>
                  <a:lnTo>
                    <a:pt x="164132" y="8087"/>
                  </a:lnTo>
                  <a:cubicBezTo>
                    <a:pt x="164200" y="8087"/>
                    <a:pt x="164234" y="8019"/>
                    <a:pt x="164200" y="7985"/>
                  </a:cubicBezTo>
                  <a:cubicBezTo>
                    <a:pt x="164200" y="7951"/>
                    <a:pt x="164166" y="7917"/>
                    <a:pt x="164132" y="7917"/>
                  </a:cubicBezTo>
                  <a:close/>
                  <a:moveTo>
                    <a:pt x="39931" y="7937"/>
                  </a:moveTo>
                  <a:cubicBezTo>
                    <a:pt x="39906" y="7937"/>
                    <a:pt x="39881" y="7969"/>
                    <a:pt x="39856" y="8019"/>
                  </a:cubicBezTo>
                  <a:cubicBezTo>
                    <a:pt x="39856" y="8053"/>
                    <a:pt x="39890" y="8087"/>
                    <a:pt x="39924" y="8121"/>
                  </a:cubicBezTo>
                  <a:lnTo>
                    <a:pt x="40060" y="8121"/>
                  </a:lnTo>
                  <a:cubicBezTo>
                    <a:pt x="40095" y="8121"/>
                    <a:pt x="40129" y="8087"/>
                    <a:pt x="40163" y="8053"/>
                  </a:cubicBezTo>
                  <a:cubicBezTo>
                    <a:pt x="40163" y="8019"/>
                    <a:pt x="40129" y="7951"/>
                    <a:pt x="40095" y="7951"/>
                  </a:cubicBezTo>
                  <a:lnTo>
                    <a:pt x="39958" y="7951"/>
                  </a:lnTo>
                  <a:cubicBezTo>
                    <a:pt x="39949" y="7942"/>
                    <a:pt x="39940" y="7937"/>
                    <a:pt x="39931" y="7937"/>
                  </a:cubicBezTo>
                  <a:close/>
                  <a:moveTo>
                    <a:pt x="163449" y="7985"/>
                  </a:moveTo>
                  <a:cubicBezTo>
                    <a:pt x="163381" y="7985"/>
                    <a:pt x="163347" y="8053"/>
                    <a:pt x="163347" y="8087"/>
                  </a:cubicBezTo>
                  <a:cubicBezTo>
                    <a:pt x="163381" y="8121"/>
                    <a:pt x="163415" y="8156"/>
                    <a:pt x="163449" y="8156"/>
                  </a:cubicBezTo>
                  <a:lnTo>
                    <a:pt x="163552" y="8156"/>
                  </a:lnTo>
                  <a:cubicBezTo>
                    <a:pt x="163620" y="8156"/>
                    <a:pt x="163654" y="8087"/>
                    <a:pt x="163654" y="8053"/>
                  </a:cubicBezTo>
                  <a:cubicBezTo>
                    <a:pt x="163654" y="8019"/>
                    <a:pt x="163586" y="7985"/>
                    <a:pt x="163552" y="7985"/>
                  </a:cubicBezTo>
                  <a:close/>
                  <a:moveTo>
                    <a:pt x="40505" y="8040"/>
                  </a:moveTo>
                  <a:cubicBezTo>
                    <a:pt x="40472" y="8040"/>
                    <a:pt x="40436" y="8071"/>
                    <a:pt x="40436" y="8121"/>
                  </a:cubicBezTo>
                  <a:cubicBezTo>
                    <a:pt x="40436" y="8156"/>
                    <a:pt x="40470" y="8190"/>
                    <a:pt x="40504" y="8224"/>
                  </a:cubicBezTo>
                  <a:lnTo>
                    <a:pt x="40641" y="8224"/>
                  </a:lnTo>
                  <a:cubicBezTo>
                    <a:pt x="40675" y="8224"/>
                    <a:pt x="40709" y="8190"/>
                    <a:pt x="40709" y="8156"/>
                  </a:cubicBezTo>
                  <a:cubicBezTo>
                    <a:pt x="40709" y="8121"/>
                    <a:pt x="40709" y="8053"/>
                    <a:pt x="40641" y="8053"/>
                  </a:cubicBezTo>
                  <a:lnTo>
                    <a:pt x="40538" y="8053"/>
                  </a:lnTo>
                  <a:cubicBezTo>
                    <a:pt x="40529" y="8044"/>
                    <a:pt x="40517" y="8040"/>
                    <a:pt x="40505" y="8040"/>
                  </a:cubicBezTo>
                  <a:close/>
                  <a:moveTo>
                    <a:pt x="162869" y="8053"/>
                  </a:moveTo>
                  <a:cubicBezTo>
                    <a:pt x="162835" y="8053"/>
                    <a:pt x="162801" y="8121"/>
                    <a:pt x="162801" y="8156"/>
                  </a:cubicBezTo>
                  <a:cubicBezTo>
                    <a:pt x="162801" y="8190"/>
                    <a:pt x="162835" y="8224"/>
                    <a:pt x="162869" y="8224"/>
                  </a:cubicBezTo>
                  <a:lnTo>
                    <a:pt x="163006" y="8224"/>
                  </a:lnTo>
                  <a:cubicBezTo>
                    <a:pt x="163040" y="8224"/>
                    <a:pt x="163074" y="8156"/>
                    <a:pt x="163074" y="8121"/>
                  </a:cubicBezTo>
                  <a:cubicBezTo>
                    <a:pt x="163074" y="8087"/>
                    <a:pt x="163040" y="8053"/>
                    <a:pt x="162972" y="8053"/>
                  </a:cubicBezTo>
                  <a:close/>
                  <a:moveTo>
                    <a:pt x="162289" y="8121"/>
                  </a:moveTo>
                  <a:cubicBezTo>
                    <a:pt x="162255" y="8121"/>
                    <a:pt x="162221" y="8156"/>
                    <a:pt x="162221" y="8224"/>
                  </a:cubicBezTo>
                  <a:cubicBezTo>
                    <a:pt x="162221" y="8258"/>
                    <a:pt x="162255" y="8292"/>
                    <a:pt x="162323" y="8292"/>
                  </a:cubicBezTo>
                  <a:lnTo>
                    <a:pt x="162426" y="8292"/>
                  </a:lnTo>
                  <a:cubicBezTo>
                    <a:pt x="162494" y="8292"/>
                    <a:pt x="162528" y="8224"/>
                    <a:pt x="162494" y="8190"/>
                  </a:cubicBezTo>
                  <a:cubicBezTo>
                    <a:pt x="162494" y="8156"/>
                    <a:pt x="162460" y="8121"/>
                    <a:pt x="162426" y="8121"/>
                  </a:cubicBezTo>
                  <a:close/>
                  <a:moveTo>
                    <a:pt x="41057" y="8142"/>
                  </a:moveTo>
                  <a:cubicBezTo>
                    <a:pt x="41032" y="8142"/>
                    <a:pt x="41007" y="8174"/>
                    <a:pt x="40982" y="8224"/>
                  </a:cubicBezTo>
                  <a:cubicBezTo>
                    <a:pt x="40982" y="8258"/>
                    <a:pt x="41016" y="8292"/>
                    <a:pt x="41050" y="8326"/>
                  </a:cubicBezTo>
                  <a:lnTo>
                    <a:pt x="41187" y="8326"/>
                  </a:lnTo>
                  <a:cubicBezTo>
                    <a:pt x="41221" y="8326"/>
                    <a:pt x="41255" y="8292"/>
                    <a:pt x="41289" y="8258"/>
                  </a:cubicBezTo>
                  <a:cubicBezTo>
                    <a:pt x="41289" y="8224"/>
                    <a:pt x="41255" y="8156"/>
                    <a:pt x="41221" y="8156"/>
                  </a:cubicBezTo>
                  <a:lnTo>
                    <a:pt x="41084" y="8156"/>
                  </a:lnTo>
                  <a:cubicBezTo>
                    <a:pt x="41075" y="8146"/>
                    <a:pt x="41066" y="8142"/>
                    <a:pt x="41057" y="8142"/>
                  </a:cubicBezTo>
                  <a:close/>
                  <a:moveTo>
                    <a:pt x="161878" y="8176"/>
                  </a:moveTo>
                  <a:cubicBezTo>
                    <a:pt x="161866" y="8176"/>
                    <a:pt x="161855" y="8180"/>
                    <a:pt x="161846" y="8190"/>
                  </a:cubicBezTo>
                  <a:lnTo>
                    <a:pt x="161743" y="8190"/>
                  </a:lnTo>
                  <a:cubicBezTo>
                    <a:pt x="161675" y="8190"/>
                    <a:pt x="161641" y="8224"/>
                    <a:pt x="161641" y="8292"/>
                  </a:cubicBezTo>
                  <a:cubicBezTo>
                    <a:pt x="161675" y="8326"/>
                    <a:pt x="161709" y="8360"/>
                    <a:pt x="161743" y="8360"/>
                  </a:cubicBezTo>
                  <a:lnTo>
                    <a:pt x="161846" y="8360"/>
                  </a:lnTo>
                  <a:cubicBezTo>
                    <a:pt x="161914" y="8326"/>
                    <a:pt x="161948" y="8292"/>
                    <a:pt x="161948" y="8258"/>
                  </a:cubicBezTo>
                  <a:cubicBezTo>
                    <a:pt x="161948" y="8208"/>
                    <a:pt x="161911" y="8176"/>
                    <a:pt x="161878" y="8176"/>
                  </a:cubicBezTo>
                  <a:close/>
                  <a:moveTo>
                    <a:pt x="41617" y="8244"/>
                  </a:moveTo>
                  <a:cubicBezTo>
                    <a:pt x="41580" y="8244"/>
                    <a:pt x="41562" y="8276"/>
                    <a:pt x="41562" y="8326"/>
                  </a:cubicBezTo>
                  <a:cubicBezTo>
                    <a:pt x="41562" y="8360"/>
                    <a:pt x="41596" y="8394"/>
                    <a:pt x="41630" y="8428"/>
                  </a:cubicBezTo>
                  <a:lnTo>
                    <a:pt x="41767" y="8428"/>
                  </a:lnTo>
                  <a:cubicBezTo>
                    <a:pt x="41801" y="8428"/>
                    <a:pt x="41835" y="8394"/>
                    <a:pt x="41835" y="8360"/>
                  </a:cubicBezTo>
                  <a:cubicBezTo>
                    <a:pt x="41835" y="8326"/>
                    <a:pt x="41835" y="8258"/>
                    <a:pt x="41767" y="8258"/>
                  </a:cubicBezTo>
                  <a:lnTo>
                    <a:pt x="41664" y="8258"/>
                  </a:lnTo>
                  <a:cubicBezTo>
                    <a:pt x="41646" y="8249"/>
                    <a:pt x="41630" y="8244"/>
                    <a:pt x="41617" y="8244"/>
                  </a:cubicBezTo>
                  <a:close/>
                  <a:moveTo>
                    <a:pt x="161313" y="8244"/>
                  </a:moveTo>
                  <a:cubicBezTo>
                    <a:pt x="161300" y="8244"/>
                    <a:pt x="161284" y="8249"/>
                    <a:pt x="161265" y="8258"/>
                  </a:cubicBezTo>
                  <a:lnTo>
                    <a:pt x="161163" y="8258"/>
                  </a:lnTo>
                  <a:cubicBezTo>
                    <a:pt x="161129" y="8258"/>
                    <a:pt x="161095" y="8292"/>
                    <a:pt x="161095" y="8360"/>
                  </a:cubicBezTo>
                  <a:cubicBezTo>
                    <a:pt x="161095" y="8394"/>
                    <a:pt x="161129" y="8428"/>
                    <a:pt x="161163" y="8428"/>
                  </a:cubicBezTo>
                  <a:lnTo>
                    <a:pt x="161300" y="8428"/>
                  </a:lnTo>
                  <a:cubicBezTo>
                    <a:pt x="161334" y="8394"/>
                    <a:pt x="161368" y="8360"/>
                    <a:pt x="161368" y="8326"/>
                  </a:cubicBezTo>
                  <a:cubicBezTo>
                    <a:pt x="161368" y="8276"/>
                    <a:pt x="161350" y="8244"/>
                    <a:pt x="161313" y="8244"/>
                  </a:cubicBezTo>
                  <a:close/>
                  <a:moveTo>
                    <a:pt x="160746" y="8313"/>
                  </a:moveTo>
                  <a:cubicBezTo>
                    <a:pt x="160738" y="8313"/>
                    <a:pt x="160729" y="8317"/>
                    <a:pt x="160719" y="8326"/>
                  </a:cubicBezTo>
                  <a:lnTo>
                    <a:pt x="160583" y="8326"/>
                  </a:lnTo>
                  <a:cubicBezTo>
                    <a:pt x="160549" y="8326"/>
                    <a:pt x="160515" y="8360"/>
                    <a:pt x="160515" y="8428"/>
                  </a:cubicBezTo>
                  <a:cubicBezTo>
                    <a:pt x="160515" y="8463"/>
                    <a:pt x="160549" y="8497"/>
                    <a:pt x="160617" y="8497"/>
                  </a:cubicBezTo>
                  <a:lnTo>
                    <a:pt x="160719" y="8497"/>
                  </a:lnTo>
                  <a:cubicBezTo>
                    <a:pt x="160788" y="8463"/>
                    <a:pt x="160822" y="8428"/>
                    <a:pt x="160788" y="8394"/>
                  </a:cubicBezTo>
                  <a:cubicBezTo>
                    <a:pt x="160788" y="8344"/>
                    <a:pt x="160769" y="8313"/>
                    <a:pt x="160746" y="8313"/>
                  </a:cubicBezTo>
                  <a:close/>
                  <a:moveTo>
                    <a:pt x="42183" y="8347"/>
                  </a:moveTo>
                  <a:cubicBezTo>
                    <a:pt x="42158" y="8347"/>
                    <a:pt x="42133" y="8379"/>
                    <a:pt x="42108" y="8428"/>
                  </a:cubicBezTo>
                  <a:cubicBezTo>
                    <a:pt x="42108" y="8463"/>
                    <a:pt x="42142" y="8497"/>
                    <a:pt x="42176" y="8531"/>
                  </a:cubicBezTo>
                  <a:lnTo>
                    <a:pt x="42313" y="8531"/>
                  </a:lnTo>
                  <a:cubicBezTo>
                    <a:pt x="42347" y="8531"/>
                    <a:pt x="42381" y="8497"/>
                    <a:pt x="42415" y="8463"/>
                  </a:cubicBezTo>
                  <a:cubicBezTo>
                    <a:pt x="42415" y="8428"/>
                    <a:pt x="42381" y="8360"/>
                    <a:pt x="42347" y="8360"/>
                  </a:cubicBezTo>
                  <a:lnTo>
                    <a:pt x="42210" y="8360"/>
                  </a:lnTo>
                  <a:cubicBezTo>
                    <a:pt x="42201" y="8351"/>
                    <a:pt x="42192" y="8347"/>
                    <a:pt x="42183" y="8347"/>
                  </a:cubicBezTo>
                  <a:close/>
                  <a:moveTo>
                    <a:pt x="160139" y="8360"/>
                  </a:moveTo>
                  <a:lnTo>
                    <a:pt x="160037" y="8394"/>
                  </a:lnTo>
                  <a:cubicBezTo>
                    <a:pt x="159969" y="8394"/>
                    <a:pt x="159935" y="8428"/>
                    <a:pt x="159935" y="8497"/>
                  </a:cubicBezTo>
                  <a:cubicBezTo>
                    <a:pt x="159969" y="8531"/>
                    <a:pt x="160003" y="8565"/>
                    <a:pt x="160037" y="8565"/>
                  </a:cubicBezTo>
                  <a:lnTo>
                    <a:pt x="160139" y="8531"/>
                  </a:lnTo>
                  <a:cubicBezTo>
                    <a:pt x="160208" y="8531"/>
                    <a:pt x="160242" y="8497"/>
                    <a:pt x="160242" y="8463"/>
                  </a:cubicBezTo>
                  <a:cubicBezTo>
                    <a:pt x="160242" y="8394"/>
                    <a:pt x="160173" y="8360"/>
                    <a:pt x="160139" y="8360"/>
                  </a:cubicBezTo>
                  <a:close/>
                  <a:moveTo>
                    <a:pt x="42743" y="8449"/>
                  </a:moveTo>
                  <a:cubicBezTo>
                    <a:pt x="42706" y="8449"/>
                    <a:pt x="42688" y="8481"/>
                    <a:pt x="42688" y="8531"/>
                  </a:cubicBezTo>
                  <a:cubicBezTo>
                    <a:pt x="42688" y="8565"/>
                    <a:pt x="42722" y="8599"/>
                    <a:pt x="42756" y="8633"/>
                  </a:cubicBezTo>
                  <a:lnTo>
                    <a:pt x="42893" y="8633"/>
                  </a:lnTo>
                  <a:cubicBezTo>
                    <a:pt x="42927" y="8633"/>
                    <a:pt x="42961" y="8599"/>
                    <a:pt x="42961" y="8565"/>
                  </a:cubicBezTo>
                  <a:cubicBezTo>
                    <a:pt x="42961" y="8531"/>
                    <a:pt x="42961" y="8497"/>
                    <a:pt x="42893" y="8463"/>
                  </a:cubicBezTo>
                  <a:lnTo>
                    <a:pt x="42790" y="8463"/>
                  </a:lnTo>
                  <a:cubicBezTo>
                    <a:pt x="42772" y="8453"/>
                    <a:pt x="42756" y="8449"/>
                    <a:pt x="42743" y="8449"/>
                  </a:cubicBezTo>
                  <a:close/>
                  <a:moveTo>
                    <a:pt x="159559" y="8428"/>
                  </a:moveTo>
                  <a:lnTo>
                    <a:pt x="159457" y="8463"/>
                  </a:lnTo>
                  <a:cubicBezTo>
                    <a:pt x="159423" y="8463"/>
                    <a:pt x="159389" y="8497"/>
                    <a:pt x="159389" y="8565"/>
                  </a:cubicBezTo>
                  <a:cubicBezTo>
                    <a:pt x="159389" y="8599"/>
                    <a:pt x="159423" y="8633"/>
                    <a:pt x="159457" y="8633"/>
                  </a:cubicBezTo>
                  <a:lnTo>
                    <a:pt x="159491" y="8633"/>
                  </a:lnTo>
                  <a:lnTo>
                    <a:pt x="159593" y="8599"/>
                  </a:lnTo>
                  <a:cubicBezTo>
                    <a:pt x="159628" y="8599"/>
                    <a:pt x="159662" y="8565"/>
                    <a:pt x="159662" y="8531"/>
                  </a:cubicBezTo>
                  <a:cubicBezTo>
                    <a:pt x="159662" y="8463"/>
                    <a:pt x="159628" y="8428"/>
                    <a:pt x="159559" y="8428"/>
                  </a:cubicBezTo>
                  <a:close/>
                  <a:moveTo>
                    <a:pt x="159013" y="8497"/>
                  </a:moveTo>
                  <a:lnTo>
                    <a:pt x="158877" y="8531"/>
                  </a:lnTo>
                  <a:cubicBezTo>
                    <a:pt x="158843" y="8531"/>
                    <a:pt x="158809" y="8565"/>
                    <a:pt x="158809" y="8633"/>
                  </a:cubicBezTo>
                  <a:cubicBezTo>
                    <a:pt x="158809" y="8667"/>
                    <a:pt x="158843" y="8701"/>
                    <a:pt x="158911" y="8701"/>
                  </a:cubicBezTo>
                  <a:lnTo>
                    <a:pt x="159013" y="8667"/>
                  </a:lnTo>
                  <a:cubicBezTo>
                    <a:pt x="159082" y="8667"/>
                    <a:pt x="159116" y="8633"/>
                    <a:pt x="159082" y="8599"/>
                  </a:cubicBezTo>
                  <a:cubicBezTo>
                    <a:pt x="159082" y="8531"/>
                    <a:pt x="159047" y="8497"/>
                    <a:pt x="159013" y="8497"/>
                  </a:cubicBezTo>
                  <a:close/>
                  <a:moveTo>
                    <a:pt x="43309" y="8552"/>
                  </a:moveTo>
                  <a:cubicBezTo>
                    <a:pt x="43284" y="8552"/>
                    <a:pt x="43259" y="8583"/>
                    <a:pt x="43234" y="8633"/>
                  </a:cubicBezTo>
                  <a:cubicBezTo>
                    <a:pt x="43234" y="8667"/>
                    <a:pt x="43268" y="8701"/>
                    <a:pt x="43302" y="8736"/>
                  </a:cubicBezTo>
                  <a:lnTo>
                    <a:pt x="43439" y="8736"/>
                  </a:lnTo>
                  <a:cubicBezTo>
                    <a:pt x="43473" y="8736"/>
                    <a:pt x="43507" y="8701"/>
                    <a:pt x="43541" y="8667"/>
                  </a:cubicBezTo>
                  <a:cubicBezTo>
                    <a:pt x="43541" y="8633"/>
                    <a:pt x="43507" y="8599"/>
                    <a:pt x="43473" y="8565"/>
                  </a:cubicBezTo>
                  <a:lnTo>
                    <a:pt x="43336" y="8565"/>
                  </a:lnTo>
                  <a:cubicBezTo>
                    <a:pt x="43327" y="8556"/>
                    <a:pt x="43318" y="8552"/>
                    <a:pt x="43309" y="8552"/>
                  </a:cubicBezTo>
                  <a:close/>
                  <a:moveTo>
                    <a:pt x="158433" y="8565"/>
                  </a:moveTo>
                  <a:lnTo>
                    <a:pt x="158331" y="8599"/>
                  </a:lnTo>
                  <a:cubicBezTo>
                    <a:pt x="158263" y="8599"/>
                    <a:pt x="158228" y="8633"/>
                    <a:pt x="158228" y="8701"/>
                  </a:cubicBezTo>
                  <a:cubicBezTo>
                    <a:pt x="158263" y="8736"/>
                    <a:pt x="158297" y="8770"/>
                    <a:pt x="158331" y="8770"/>
                  </a:cubicBezTo>
                  <a:lnTo>
                    <a:pt x="158467" y="8736"/>
                  </a:lnTo>
                  <a:cubicBezTo>
                    <a:pt x="158501" y="8736"/>
                    <a:pt x="158536" y="8701"/>
                    <a:pt x="158536" y="8667"/>
                  </a:cubicBezTo>
                  <a:cubicBezTo>
                    <a:pt x="158536" y="8599"/>
                    <a:pt x="158467" y="8565"/>
                    <a:pt x="158433" y="8565"/>
                  </a:cubicBezTo>
                  <a:close/>
                  <a:moveTo>
                    <a:pt x="43884" y="8654"/>
                  </a:moveTo>
                  <a:cubicBezTo>
                    <a:pt x="43851" y="8654"/>
                    <a:pt x="43814" y="8686"/>
                    <a:pt x="43814" y="8736"/>
                  </a:cubicBezTo>
                  <a:cubicBezTo>
                    <a:pt x="43814" y="8770"/>
                    <a:pt x="43848" y="8804"/>
                    <a:pt x="43882" y="8838"/>
                  </a:cubicBezTo>
                  <a:lnTo>
                    <a:pt x="44019" y="8838"/>
                  </a:lnTo>
                  <a:cubicBezTo>
                    <a:pt x="44053" y="8838"/>
                    <a:pt x="44087" y="8804"/>
                    <a:pt x="44087" y="8770"/>
                  </a:cubicBezTo>
                  <a:cubicBezTo>
                    <a:pt x="44087" y="8736"/>
                    <a:pt x="44087" y="8701"/>
                    <a:pt x="44019" y="8667"/>
                  </a:cubicBezTo>
                  <a:lnTo>
                    <a:pt x="43916" y="8667"/>
                  </a:lnTo>
                  <a:cubicBezTo>
                    <a:pt x="43907" y="8658"/>
                    <a:pt x="43896" y="8654"/>
                    <a:pt x="43884" y="8654"/>
                  </a:cubicBezTo>
                  <a:close/>
                  <a:moveTo>
                    <a:pt x="157853" y="8633"/>
                  </a:moveTo>
                  <a:lnTo>
                    <a:pt x="157751" y="8667"/>
                  </a:lnTo>
                  <a:cubicBezTo>
                    <a:pt x="157717" y="8667"/>
                    <a:pt x="157683" y="8701"/>
                    <a:pt x="157683" y="8736"/>
                  </a:cubicBezTo>
                  <a:cubicBezTo>
                    <a:pt x="157683" y="8804"/>
                    <a:pt x="157717" y="8838"/>
                    <a:pt x="157751" y="8838"/>
                  </a:cubicBezTo>
                  <a:lnTo>
                    <a:pt x="157785" y="8838"/>
                  </a:lnTo>
                  <a:lnTo>
                    <a:pt x="157887" y="8804"/>
                  </a:lnTo>
                  <a:cubicBezTo>
                    <a:pt x="157921" y="8804"/>
                    <a:pt x="157955" y="8770"/>
                    <a:pt x="157955" y="8701"/>
                  </a:cubicBezTo>
                  <a:cubicBezTo>
                    <a:pt x="157955" y="8667"/>
                    <a:pt x="157921" y="8633"/>
                    <a:pt x="157853" y="8633"/>
                  </a:cubicBezTo>
                  <a:close/>
                  <a:moveTo>
                    <a:pt x="157307" y="8701"/>
                  </a:moveTo>
                  <a:lnTo>
                    <a:pt x="157171" y="8736"/>
                  </a:lnTo>
                  <a:cubicBezTo>
                    <a:pt x="157137" y="8736"/>
                    <a:pt x="157102" y="8770"/>
                    <a:pt x="157102" y="8804"/>
                  </a:cubicBezTo>
                  <a:cubicBezTo>
                    <a:pt x="157102" y="8872"/>
                    <a:pt x="157137" y="8906"/>
                    <a:pt x="157205" y="8906"/>
                  </a:cubicBezTo>
                  <a:lnTo>
                    <a:pt x="157307" y="8872"/>
                  </a:lnTo>
                  <a:cubicBezTo>
                    <a:pt x="157375" y="8872"/>
                    <a:pt x="157410" y="8838"/>
                    <a:pt x="157375" y="8770"/>
                  </a:cubicBezTo>
                  <a:cubicBezTo>
                    <a:pt x="157375" y="8736"/>
                    <a:pt x="157341" y="8701"/>
                    <a:pt x="157307" y="8701"/>
                  </a:cubicBezTo>
                  <a:close/>
                  <a:moveTo>
                    <a:pt x="44462" y="8770"/>
                  </a:moveTo>
                  <a:cubicBezTo>
                    <a:pt x="44428" y="8770"/>
                    <a:pt x="44394" y="8770"/>
                    <a:pt x="44360" y="8838"/>
                  </a:cubicBezTo>
                  <a:cubicBezTo>
                    <a:pt x="44360" y="8872"/>
                    <a:pt x="44394" y="8906"/>
                    <a:pt x="44428" y="8940"/>
                  </a:cubicBezTo>
                  <a:lnTo>
                    <a:pt x="44565" y="8940"/>
                  </a:lnTo>
                  <a:cubicBezTo>
                    <a:pt x="44599" y="8940"/>
                    <a:pt x="44633" y="8906"/>
                    <a:pt x="44667" y="8872"/>
                  </a:cubicBezTo>
                  <a:cubicBezTo>
                    <a:pt x="44667" y="8838"/>
                    <a:pt x="44633" y="8804"/>
                    <a:pt x="44599" y="8770"/>
                  </a:cubicBezTo>
                  <a:close/>
                  <a:moveTo>
                    <a:pt x="156727" y="8770"/>
                  </a:moveTo>
                  <a:lnTo>
                    <a:pt x="156625" y="8804"/>
                  </a:lnTo>
                  <a:cubicBezTo>
                    <a:pt x="156556" y="8804"/>
                    <a:pt x="156522" y="8838"/>
                    <a:pt x="156522" y="8872"/>
                  </a:cubicBezTo>
                  <a:cubicBezTo>
                    <a:pt x="156556" y="8940"/>
                    <a:pt x="156591" y="8974"/>
                    <a:pt x="156625" y="8974"/>
                  </a:cubicBezTo>
                  <a:lnTo>
                    <a:pt x="156761" y="8940"/>
                  </a:lnTo>
                  <a:cubicBezTo>
                    <a:pt x="156795" y="8940"/>
                    <a:pt x="156829" y="8906"/>
                    <a:pt x="156829" y="8838"/>
                  </a:cubicBezTo>
                  <a:cubicBezTo>
                    <a:pt x="156829" y="8804"/>
                    <a:pt x="156761" y="8770"/>
                    <a:pt x="156727" y="8770"/>
                  </a:cubicBezTo>
                  <a:close/>
                  <a:moveTo>
                    <a:pt x="45010" y="8859"/>
                  </a:moveTo>
                  <a:cubicBezTo>
                    <a:pt x="44977" y="8859"/>
                    <a:pt x="44940" y="8890"/>
                    <a:pt x="44940" y="8940"/>
                  </a:cubicBezTo>
                  <a:cubicBezTo>
                    <a:pt x="44940" y="8974"/>
                    <a:pt x="44974" y="9009"/>
                    <a:pt x="45008" y="9043"/>
                  </a:cubicBezTo>
                  <a:lnTo>
                    <a:pt x="45145" y="9043"/>
                  </a:lnTo>
                  <a:cubicBezTo>
                    <a:pt x="45179" y="9043"/>
                    <a:pt x="45213" y="9009"/>
                    <a:pt x="45213" y="8974"/>
                  </a:cubicBezTo>
                  <a:cubicBezTo>
                    <a:pt x="45213" y="8940"/>
                    <a:pt x="45213" y="8906"/>
                    <a:pt x="45145" y="8872"/>
                  </a:cubicBezTo>
                  <a:lnTo>
                    <a:pt x="45042" y="8872"/>
                  </a:lnTo>
                  <a:cubicBezTo>
                    <a:pt x="45033" y="8863"/>
                    <a:pt x="45022" y="8859"/>
                    <a:pt x="45010" y="8859"/>
                  </a:cubicBezTo>
                  <a:close/>
                  <a:moveTo>
                    <a:pt x="156045" y="8838"/>
                  </a:moveTo>
                  <a:cubicBezTo>
                    <a:pt x="156010" y="8872"/>
                    <a:pt x="155976" y="8906"/>
                    <a:pt x="155976" y="8940"/>
                  </a:cubicBezTo>
                  <a:cubicBezTo>
                    <a:pt x="155976" y="9009"/>
                    <a:pt x="156010" y="9043"/>
                    <a:pt x="156045" y="9043"/>
                  </a:cubicBezTo>
                  <a:cubicBezTo>
                    <a:pt x="156045" y="9043"/>
                    <a:pt x="156045" y="9043"/>
                    <a:pt x="156079" y="9009"/>
                  </a:cubicBezTo>
                  <a:lnTo>
                    <a:pt x="156181" y="9009"/>
                  </a:lnTo>
                  <a:cubicBezTo>
                    <a:pt x="156215" y="9009"/>
                    <a:pt x="156249" y="8974"/>
                    <a:pt x="156249" y="8906"/>
                  </a:cubicBezTo>
                  <a:cubicBezTo>
                    <a:pt x="156249" y="8872"/>
                    <a:pt x="156215" y="8838"/>
                    <a:pt x="156147" y="8838"/>
                  </a:cubicBezTo>
                  <a:close/>
                  <a:moveTo>
                    <a:pt x="155465" y="8906"/>
                  </a:moveTo>
                  <a:cubicBezTo>
                    <a:pt x="155430" y="8940"/>
                    <a:pt x="155396" y="8974"/>
                    <a:pt x="155396" y="9009"/>
                  </a:cubicBezTo>
                  <a:cubicBezTo>
                    <a:pt x="155396" y="9077"/>
                    <a:pt x="155430" y="9077"/>
                    <a:pt x="155499" y="9077"/>
                  </a:cubicBezTo>
                  <a:lnTo>
                    <a:pt x="155601" y="9077"/>
                  </a:lnTo>
                  <a:cubicBezTo>
                    <a:pt x="155669" y="9077"/>
                    <a:pt x="155703" y="9043"/>
                    <a:pt x="155669" y="8974"/>
                  </a:cubicBezTo>
                  <a:cubicBezTo>
                    <a:pt x="155669" y="8940"/>
                    <a:pt x="155635" y="8906"/>
                    <a:pt x="155601" y="8906"/>
                  </a:cubicBezTo>
                  <a:close/>
                  <a:moveTo>
                    <a:pt x="45588" y="8974"/>
                  </a:moveTo>
                  <a:cubicBezTo>
                    <a:pt x="45554" y="8974"/>
                    <a:pt x="45520" y="8974"/>
                    <a:pt x="45486" y="9043"/>
                  </a:cubicBezTo>
                  <a:cubicBezTo>
                    <a:pt x="45486" y="9077"/>
                    <a:pt x="45520" y="9111"/>
                    <a:pt x="45554" y="9145"/>
                  </a:cubicBezTo>
                  <a:lnTo>
                    <a:pt x="45691" y="9145"/>
                  </a:lnTo>
                  <a:cubicBezTo>
                    <a:pt x="45725" y="9145"/>
                    <a:pt x="45759" y="9111"/>
                    <a:pt x="45793" y="9077"/>
                  </a:cubicBezTo>
                  <a:cubicBezTo>
                    <a:pt x="45793" y="9043"/>
                    <a:pt x="45759" y="9009"/>
                    <a:pt x="45725" y="8974"/>
                  </a:cubicBezTo>
                  <a:close/>
                  <a:moveTo>
                    <a:pt x="154919" y="8974"/>
                  </a:moveTo>
                  <a:cubicBezTo>
                    <a:pt x="154850" y="9009"/>
                    <a:pt x="154816" y="9043"/>
                    <a:pt x="154816" y="9077"/>
                  </a:cubicBezTo>
                  <a:cubicBezTo>
                    <a:pt x="154850" y="9111"/>
                    <a:pt x="154884" y="9145"/>
                    <a:pt x="154919" y="9145"/>
                  </a:cubicBezTo>
                  <a:lnTo>
                    <a:pt x="155055" y="9145"/>
                  </a:lnTo>
                  <a:cubicBezTo>
                    <a:pt x="155089" y="9145"/>
                    <a:pt x="155123" y="9111"/>
                    <a:pt x="155123" y="9043"/>
                  </a:cubicBezTo>
                  <a:cubicBezTo>
                    <a:pt x="155123" y="9009"/>
                    <a:pt x="155055" y="8974"/>
                    <a:pt x="155021" y="8974"/>
                  </a:cubicBezTo>
                  <a:close/>
                  <a:moveTo>
                    <a:pt x="154338" y="9043"/>
                  </a:moveTo>
                  <a:cubicBezTo>
                    <a:pt x="154304" y="9077"/>
                    <a:pt x="154270" y="9111"/>
                    <a:pt x="154270" y="9145"/>
                  </a:cubicBezTo>
                  <a:cubicBezTo>
                    <a:pt x="154270" y="9179"/>
                    <a:pt x="154304" y="9213"/>
                    <a:pt x="154338" y="9213"/>
                  </a:cubicBezTo>
                  <a:lnTo>
                    <a:pt x="154475" y="9213"/>
                  </a:lnTo>
                  <a:cubicBezTo>
                    <a:pt x="154509" y="9213"/>
                    <a:pt x="154543" y="9179"/>
                    <a:pt x="154543" y="9111"/>
                  </a:cubicBezTo>
                  <a:cubicBezTo>
                    <a:pt x="154543" y="9077"/>
                    <a:pt x="154509" y="9043"/>
                    <a:pt x="154441" y="9043"/>
                  </a:cubicBezTo>
                  <a:close/>
                  <a:moveTo>
                    <a:pt x="46168" y="9077"/>
                  </a:moveTo>
                  <a:cubicBezTo>
                    <a:pt x="46100" y="9077"/>
                    <a:pt x="46066" y="9077"/>
                    <a:pt x="46066" y="9145"/>
                  </a:cubicBezTo>
                  <a:cubicBezTo>
                    <a:pt x="46066" y="9179"/>
                    <a:pt x="46100" y="9213"/>
                    <a:pt x="46134" y="9247"/>
                  </a:cubicBezTo>
                  <a:lnTo>
                    <a:pt x="46271" y="9247"/>
                  </a:lnTo>
                  <a:cubicBezTo>
                    <a:pt x="46305" y="9247"/>
                    <a:pt x="46339" y="9247"/>
                    <a:pt x="46339" y="9179"/>
                  </a:cubicBezTo>
                  <a:cubicBezTo>
                    <a:pt x="46339" y="9145"/>
                    <a:pt x="46339" y="9111"/>
                    <a:pt x="46271" y="9077"/>
                  </a:cubicBezTo>
                  <a:close/>
                  <a:moveTo>
                    <a:pt x="153758" y="9111"/>
                  </a:moveTo>
                  <a:cubicBezTo>
                    <a:pt x="153724" y="9111"/>
                    <a:pt x="153690" y="9179"/>
                    <a:pt x="153690" y="9213"/>
                  </a:cubicBezTo>
                  <a:cubicBezTo>
                    <a:pt x="153690" y="9247"/>
                    <a:pt x="153724" y="9282"/>
                    <a:pt x="153792" y="9282"/>
                  </a:cubicBezTo>
                  <a:lnTo>
                    <a:pt x="153895" y="9282"/>
                  </a:lnTo>
                  <a:cubicBezTo>
                    <a:pt x="153963" y="9282"/>
                    <a:pt x="153997" y="9213"/>
                    <a:pt x="153963" y="9179"/>
                  </a:cubicBezTo>
                  <a:cubicBezTo>
                    <a:pt x="153963" y="9145"/>
                    <a:pt x="153929" y="9111"/>
                    <a:pt x="153895" y="9111"/>
                  </a:cubicBezTo>
                  <a:close/>
                  <a:moveTo>
                    <a:pt x="46714" y="9179"/>
                  </a:moveTo>
                  <a:cubicBezTo>
                    <a:pt x="46680" y="9179"/>
                    <a:pt x="46646" y="9179"/>
                    <a:pt x="46612" y="9247"/>
                  </a:cubicBezTo>
                  <a:cubicBezTo>
                    <a:pt x="46612" y="9282"/>
                    <a:pt x="46646" y="9316"/>
                    <a:pt x="46680" y="9350"/>
                  </a:cubicBezTo>
                  <a:lnTo>
                    <a:pt x="46817" y="9350"/>
                  </a:lnTo>
                  <a:cubicBezTo>
                    <a:pt x="46851" y="9350"/>
                    <a:pt x="46885" y="9350"/>
                    <a:pt x="46919" y="9282"/>
                  </a:cubicBezTo>
                  <a:cubicBezTo>
                    <a:pt x="46919" y="9247"/>
                    <a:pt x="46885" y="9213"/>
                    <a:pt x="46851" y="9179"/>
                  </a:cubicBezTo>
                  <a:close/>
                  <a:moveTo>
                    <a:pt x="153212" y="9179"/>
                  </a:moveTo>
                  <a:cubicBezTo>
                    <a:pt x="153144" y="9179"/>
                    <a:pt x="153110" y="9247"/>
                    <a:pt x="153110" y="9282"/>
                  </a:cubicBezTo>
                  <a:cubicBezTo>
                    <a:pt x="153144" y="9316"/>
                    <a:pt x="153178" y="9350"/>
                    <a:pt x="153212" y="9350"/>
                  </a:cubicBezTo>
                  <a:lnTo>
                    <a:pt x="153349" y="9350"/>
                  </a:lnTo>
                  <a:cubicBezTo>
                    <a:pt x="153383" y="9350"/>
                    <a:pt x="153417" y="9282"/>
                    <a:pt x="153417" y="9247"/>
                  </a:cubicBezTo>
                  <a:cubicBezTo>
                    <a:pt x="153417" y="9213"/>
                    <a:pt x="153349" y="9179"/>
                    <a:pt x="153315" y="9179"/>
                  </a:cubicBezTo>
                  <a:close/>
                  <a:moveTo>
                    <a:pt x="152632" y="9247"/>
                  </a:moveTo>
                  <a:cubicBezTo>
                    <a:pt x="152598" y="9247"/>
                    <a:pt x="152564" y="9316"/>
                    <a:pt x="152564" y="9350"/>
                  </a:cubicBezTo>
                  <a:cubicBezTo>
                    <a:pt x="152564" y="9384"/>
                    <a:pt x="152598" y="9418"/>
                    <a:pt x="152632" y="9418"/>
                  </a:cubicBezTo>
                  <a:lnTo>
                    <a:pt x="152769" y="9418"/>
                  </a:lnTo>
                  <a:cubicBezTo>
                    <a:pt x="152803" y="9418"/>
                    <a:pt x="152837" y="9350"/>
                    <a:pt x="152837" y="9316"/>
                  </a:cubicBezTo>
                  <a:cubicBezTo>
                    <a:pt x="152837" y="9282"/>
                    <a:pt x="152803" y="9247"/>
                    <a:pt x="152735" y="9247"/>
                  </a:cubicBezTo>
                  <a:close/>
                  <a:moveTo>
                    <a:pt x="47295" y="9282"/>
                  </a:moveTo>
                  <a:cubicBezTo>
                    <a:pt x="47226" y="9282"/>
                    <a:pt x="47192" y="9282"/>
                    <a:pt x="47192" y="9350"/>
                  </a:cubicBezTo>
                  <a:cubicBezTo>
                    <a:pt x="47192" y="9384"/>
                    <a:pt x="47226" y="9418"/>
                    <a:pt x="47260" y="9452"/>
                  </a:cubicBezTo>
                  <a:lnTo>
                    <a:pt x="47397" y="9452"/>
                  </a:lnTo>
                  <a:cubicBezTo>
                    <a:pt x="47431" y="9452"/>
                    <a:pt x="47465" y="9452"/>
                    <a:pt x="47465" y="9384"/>
                  </a:cubicBezTo>
                  <a:cubicBezTo>
                    <a:pt x="47465" y="9350"/>
                    <a:pt x="47465" y="9316"/>
                    <a:pt x="47397" y="9282"/>
                  </a:cubicBezTo>
                  <a:close/>
                  <a:moveTo>
                    <a:pt x="152052" y="9316"/>
                  </a:moveTo>
                  <a:cubicBezTo>
                    <a:pt x="152018" y="9316"/>
                    <a:pt x="151984" y="9384"/>
                    <a:pt x="151984" y="9418"/>
                  </a:cubicBezTo>
                  <a:cubicBezTo>
                    <a:pt x="151984" y="9452"/>
                    <a:pt x="152018" y="9486"/>
                    <a:pt x="152086" y="9486"/>
                  </a:cubicBezTo>
                  <a:lnTo>
                    <a:pt x="152189" y="9486"/>
                  </a:lnTo>
                  <a:cubicBezTo>
                    <a:pt x="152257" y="9486"/>
                    <a:pt x="152291" y="9418"/>
                    <a:pt x="152257" y="9384"/>
                  </a:cubicBezTo>
                  <a:cubicBezTo>
                    <a:pt x="152257" y="9350"/>
                    <a:pt x="152223" y="9316"/>
                    <a:pt x="152189" y="9316"/>
                  </a:cubicBezTo>
                  <a:close/>
                  <a:moveTo>
                    <a:pt x="47840" y="9384"/>
                  </a:moveTo>
                  <a:cubicBezTo>
                    <a:pt x="47806" y="9384"/>
                    <a:pt x="47772" y="9384"/>
                    <a:pt x="47738" y="9452"/>
                  </a:cubicBezTo>
                  <a:cubicBezTo>
                    <a:pt x="47738" y="9486"/>
                    <a:pt x="47772" y="9555"/>
                    <a:pt x="47806" y="9555"/>
                  </a:cubicBezTo>
                  <a:lnTo>
                    <a:pt x="47943" y="9555"/>
                  </a:lnTo>
                  <a:cubicBezTo>
                    <a:pt x="47977" y="9555"/>
                    <a:pt x="48045" y="9555"/>
                    <a:pt x="48045" y="9486"/>
                  </a:cubicBezTo>
                  <a:cubicBezTo>
                    <a:pt x="48045" y="9452"/>
                    <a:pt x="48011" y="9418"/>
                    <a:pt x="47977" y="9384"/>
                  </a:cubicBezTo>
                  <a:close/>
                  <a:moveTo>
                    <a:pt x="151631" y="9375"/>
                  </a:moveTo>
                  <a:cubicBezTo>
                    <a:pt x="151623" y="9375"/>
                    <a:pt x="151615" y="9377"/>
                    <a:pt x="151609" y="9384"/>
                  </a:cubicBezTo>
                  <a:lnTo>
                    <a:pt x="151506" y="9384"/>
                  </a:lnTo>
                  <a:cubicBezTo>
                    <a:pt x="151438" y="9384"/>
                    <a:pt x="151404" y="9418"/>
                    <a:pt x="151404" y="9486"/>
                  </a:cubicBezTo>
                  <a:cubicBezTo>
                    <a:pt x="151438" y="9520"/>
                    <a:pt x="151472" y="9555"/>
                    <a:pt x="151506" y="9555"/>
                  </a:cubicBezTo>
                  <a:lnTo>
                    <a:pt x="151643" y="9555"/>
                  </a:lnTo>
                  <a:cubicBezTo>
                    <a:pt x="151677" y="9555"/>
                    <a:pt x="151711" y="9486"/>
                    <a:pt x="151711" y="9452"/>
                  </a:cubicBezTo>
                  <a:cubicBezTo>
                    <a:pt x="151711" y="9425"/>
                    <a:pt x="151666" y="9375"/>
                    <a:pt x="151631" y="9375"/>
                  </a:cubicBezTo>
                  <a:close/>
                  <a:moveTo>
                    <a:pt x="151076" y="9439"/>
                  </a:moveTo>
                  <a:cubicBezTo>
                    <a:pt x="151063" y="9439"/>
                    <a:pt x="151047" y="9443"/>
                    <a:pt x="151029" y="9452"/>
                  </a:cubicBezTo>
                  <a:lnTo>
                    <a:pt x="150926" y="9452"/>
                  </a:lnTo>
                  <a:cubicBezTo>
                    <a:pt x="150892" y="9452"/>
                    <a:pt x="150858" y="9486"/>
                    <a:pt x="150858" y="9555"/>
                  </a:cubicBezTo>
                  <a:cubicBezTo>
                    <a:pt x="150858" y="9589"/>
                    <a:pt x="150892" y="9623"/>
                    <a:pt x="150926" y="9623"/>
                  </a:cubicBezTo>
                  <a:lnTo>
                    <a:pt x="151063" y="9623"/>
                  </a:lnTo>
                  <a:cubicBezTo>
                    <a:pt x="151097" y="9589"/>
                    <a:pt x="151131" y="9555"/>
                    <a:pt x="151131" y="9520"/>
                  </a:cubicBezTo>
                  <a:cubicBezTo>
                    <a:pt x="151131" y="9470"/>
                    <a:pt x="151113" y="9439"/>
                    <a:pt x="151076" y="9439"/>
                  </a:cubicBezTo>
                  <a:close/>
                  <a:moveTo>
                    <a:pt x="48421" y="9486"/>
                  </a:moveTo>
                  <a:cubicBezTo>
                    <a:pt x="48386" y="9486"/>
                    <a:pt x="48318" y="9486"/>
                    <a:pt x="48318" y="9555"/>
                  </a:cubicBezTo>
                  <a:cubicBezTo>
                    <a:pt x="48318" y="9589"/>
                    <a:pt x="48352" y="9657"/>
                    <a:pt x="48386" y="9657"/>
                  </a:cubicBezTo>
                  <a:lnTo>
                    <a:pt x="48523" y="9657"/>
                  </a:lnTo>
                  <a:cubicBezTo>
                    <a:pt x="48557" y="9657"/>
                    <a:pt x="48591" y="9657"/>
                    <a:pt x="48591" y="9589"/>
                  </a:cubicBezTo>
                  <a:cubicBezTo>
                    <a:pt x="48591" y="9555"/>
                    <a:pt x="48591" y="9520"/>
                    <a:pt x="48523" y="9486"/>
                  </a:cubicBezTo>
                  <a:close/>
                  <a:moveTo>
                    <a:pt x="150509" y="9507"/>
                  </a:moveTo>
                  <a:cubicBezTo>
                    <a:pt x="150501" y="9507"/>
                    <a:pt x="150492" y="9511"/>
                    <a:pt x="150483" y="9520"/>
                  </a:cubicBezTo>
                  <a:lnTo>
                    <a:pt x="150346" y="9520"/>
                  </a:lnTo>
                  <a:cubicBezTo>
                    <a:pt x="150312" y="9520"/>
                    <a:pt x="150278" y="9555"/>
                    <a:pt x="150278" y="9623"/>
                  </a:cubicBezTo>
                  <a:cubicBezTo>
                    <a:pt x="150278" y="9657"/>
                    <a:pt x="150312" y="9691"/>
                    <a:pt x="150380" y="9691"/>
                  </a:cubicBezTo>
                  <a:lnTo>
                    <a:pt x="150483" y="9691"/>
                  </a:lnTo>
                  <a:cubicBezTo>
                    <a:pt x="150551" y="9657"/>
                    <a:pt x="150585" y="9623"/>
                    <a:pt x="150551" y="9589"/>
                  </a:cubicBezTo>
                  <a:cubicBezTo>
                    <a:pt x="150551" y="9539"/>
                    <a:pt x="150533" y="9507"/>
                    <a:pt x="150509" y="9507"/>
                  </a:cubicBezTo>
                  <a:close/>
                  <a:moveTo>
                    <a:pt x="48967" y="9589"/>
                  </a:moveTo>
                  <a:cubicBezTo>
                    <a:pt x="48932" y="9589"/>
                    <a:pt x="48898" y="9589"/>
                    <a:pt x="48864" y="9657"/>
                  </a:cubicBezTo>
                  <a:cubicBezTo>
                    <a:pt x="48864" y="9691"/>
                    <a:pt x="48898" y="9759"/>
                    <a:pt x="48932" y="9759"/>
                  </a:cubicBezTo>
                  <a:lnTo>
                    <a:pt x="49069" y="9759"/>
                  </a:lnTo>
                  <a:cubicBezTo>
                    <a:pt x="49103" y="9759"/>
                    <a:pt x="49171" y="9759"/>
                    <a:pt x="49171" y="9691"/>
                  </a:cubicBezTo>
                  <a:cubicBezTo>
                    <a:pt x="49171" y="9657"/>
                    <a:pt x="49137" y="9623"/>
                    <a:pt x="49103" y="9589"/>
                  </a:cubicBezTo>
                  <a:close/>
                  <a:moveTo>
                    <a:pt x="149935" y="9575"/>
                  </a:moveTo>
                  <a:cubicBezTo>
                    <a:pt x="149923" y="9575"/>
                    <a:pt x="149912" y="9580"/>
                    <a:pt x="149902" y="9589"/>
                  </a:cubicBezTo>
                  <a:lnTo>
                    <a:pt x="149800" y="9589"/>
                  </a:lnTo>
                  <a:cubicBezTo>
                    <a:pt x="149732" y="9589"/>
                    <a:pt x="149698" y="9623"/>
                    <a:pt x="149698" y="9691"/>
                  </a:cubicBezTo>
                  <a:cubicBezTo>
                    <a:pt x="149732" y="9725"/>
                    <a:pt x="149766" y="9759"/>
                    <a:pt x="149800" y="9759"/>
                  </a:cubicBezTo>
                  <a:lnTo>
                    <a:pt x="149937" y="9759"/>
                  </a:lnTo>
                  <a:cubicBezTo>
                    <a:pt x="149971" y="9725"/>
                    <a:pt x="150005" y="9691"/>
                    <a:pt x="150005" y="9657"/>
                  </a:cubicBezTo>
                  <a:cubicBezTo>
                    <a:pt x="150005" y="9607"/>
                    <a:pt x="149968" y="9575"/>
                    <a:pt x="149935" y="9575"/>
                  </a:cubicBezTo>
                  <a:close/>
                  <a:moveTo>
                    <a:pt x="149322" y="9623"/>
                  </a:moveTo>
                  <a:lnTo>
                    <a:pt x="149220" y="9657"/>
                  </a:lnTo>
                  <a:cubicBezTo>
                    <a:pt x="149186" y="9657"/>
                    <a:pt x="149152" y="9691"/>
                    <a:pt x="149152" y="9759"/>
                  </a:cubicBezTo>
                  <a:cubicBezTo>
                    <a:pt x="149152" y="9793"/>
                    <a:pt x="149186" y="9828"/>
                    <a:pt x="149220" y="9828"/>
                  </a:cubicBezTo>
                  <a:lnTo>
                    <a:pt x="149254" y="9828"/>
                  </a:lnTo>
                  <a:lnTo>
                    <a:pt x="149356" y="9793"/>
                  </a:lnTo>
                  <a:cubicBezTo>
                    <a:pt x="149391" y="9793"/>
                    <a:pt x="149425" y="9759"/>
                    <a:pt x="149425" y="9725"/>
                  </a:cubicBezTo>
                  <a:cubicBezTo>
                    <a:pt x="149425" y="9657"/>
                    <a:pt x="149391" y="9623"/>
                    <a:pt x="149322" y="9623"/>
                  </a:cubicBezTo>
                  <a:close/>
                  <a:moveTo>
                    <a:pt x="49547" y="9691"/>
                  </a:moveTo>
                  <a:cubicBezTo>
                    <a:pt x="49513" y="9691"/>
                    <a:pt x="49444" y="9725"/>
                    <a:pt x="49444" y="9759"/>
                  </a:cubicBezTo>
                  <a:cubicBezTo>
                    <a:pt x="49444" y="9793"/>
                    <a:pt x="49478" y="9862"/>
                    <a:pt x="49513" y="9862"/>
                  </a:cubicBezTo>
                  <a:lnTo>
                    <a:pt x="49649" y="9862"/>
                  </a:lnTo>
                  <a:cubicBezTo>
                    <a:pt x="49683" y="9862"/>
                    <a:pt x="49717" y="9862"/>
                    <a:pt x="49717" y="9793"/>
                  </a:cubicBezTo>
                  <a:cubicBezTo>
                    <a:pt x="49717" y="9759"/>
                    <a:pt x="49717" y="9725"/>
                    <a:pt x="49649" y="9691"/>
                  </a:cubicBezTo>
                  <a:close/>
                  <a:moveTo>
                    <a:pt x="148776" y="9691"/>
                  </a:moveTo>
                  <a:lnTo>
                    <a:pt x="148640" y="9725"/>
                  </a:lnTo>
                  <a:cubicBezTo>
                    <a:pt x="148606" y="9725"/>
                    <a:pt x="148572" y="9759"/>
                    <a:pt x="148572" y="9828"/>
                  </a:cubicBezTo>
                  <a:cubicBezTo>
                    <a:pt x="148572" y="9862"/>
                    <a:pt x="148606" y="9896"/>
                    <a:pt x="148674" y="9896"/>
                  </a:cubicBezTo>
                  <a:lnTo>
                    <a:pt x="148776" y="9862"/>
                  </a:lnTo>
                  <a:cubicBezTo>
                    <a:pt x="148845" y="9862"/>
                    <a:pt x="148879" y="9828"/>
                    <a:pt x="148845" y="9793"/>
                  </a:cubicBezTo>
                  <a:cubicBezTo>
                    <a:pt x="148845" y="9725"/>
                    <a:pt x="148811" y="9691"/>
                    <a:pt x="148776" y="9691"/>
                  </a:cubicBezTo>
                  <a:close/>
                  <a:moveTo>
                    <a:pt x="50093" y="9793"/>
                  </a:moveTo>
                  <a:cubicBezTo>
                    <a:pt x="50058" y="9793"/>
                    <a:pt x="50024" y="9828"/>
                    <a:pt x="49990" y="9862"/>
                  </a:cubicBezTo>
                  <a:cubicBezTo>
                    <a:pt x="49990" y="9896"/>
                    <a:pt x="50024" y="9964"/>
                    <a:pt x="50093" y="9964"/>
                  </a:cubicBezTo>
                  <a:lnTo>
                    <a:pt x="50195" y="9964"/>
                  </a:lnTo>
                  <a:cubicBezTo>
                    <a:pt x="50229" y="9964"/>
                    <a:pt x="50297" y="9964"/>
                    <a:pt x="50297" y="9896"/>
                  </a:cubicBezTo>
                  <a:cubicBezTo>
                    <a:pt x="50297" y="9862"/>
                    <a:pt x="50263" y="9828"/>
                    <a:pt x="50229" y="9793"/>
                  </a:cubicBezTo>
                  <a:close/>
                  <a:moveTo>
                    <a:pt x="148196" y="9759"/>
                  </a:moveTo>
                  <a:lnTo>
                    <a:pt x="148094" y="9793"/>
                  </a:lnTo>
                  <a:cubicBezTo>
                    <a:pt x="148026" y="9793"/>
                    <a:pt x="147992" y="9828"/>
                    <a:pt x="147992" y="9896"/>
                  </a:cubicBezTo>
                  <a:cubicBezTo>
                    <a:pt x="148026" y="9930"/>
                    <a:pt x="148060" y="9964"/>
                    <a:pt x="148094" y="9964"/>
                  </a:cubicBezTo>
                  <a:lnTo>
                    <a:pt x="148230" y="9930"/>
                  </a:lnTo>
                  <a:cubicBezTo>
                    <a:pt x="148265" y="9930"/>
                    <a:pt x="148299" y="9896"/>
                    <a:pt x="148299" y="9862"/>
                  </a:cubicBezTo>
                  <a:cubicBezTo>
                    <a:pt x="148299" y="9793"/>
                    <a:pt x="148230" y="9759"/>
                    <a:pt x="148196" y="9759"/>
                  </a:cubicBezTo>
                  <a:close/>
                  <a:moveTo>
                    <a:pt x="147616" y="9828"/>
                  </a:moveTo>
                  <a:lnTo>
                    <a:pt x="147514" y="9862"/>
                  </a:lnTo>
                  <a:cubicBezTo>
                    <a:pt x="147480" y="9862"/>
                    <a:pt x="147446" y="9896"/>
                    <a:pt x="147446" y="9930"/>
                  </a:cubicBezTo>
                  <a:cubicBezTo>
                    <a:pt x="147446" y="9998"/>
                    <a:pt x="147480" y="10032"/>
                    <a:pt x="147514" y="10032"/>
                  </a:cubicBezTo>
                  <a:lnTo>
                    <a:pt x="147548" y="10032"/>
                  </a:lnTo>
                  <a:lnTo>
                    <a:pt x="147650" y="9998"/>
                  </a:lnTo>
                  <a:cubicBezTo>
                    <a:pt x="147684" y="9998"/>
                    <a:pt x="147719" y="9964"/>
                    <a:pt x="147719" y="9930"/>
                  </a:cubicBezTo>
                  <a:cubicBezTo>
                    <a:pt x="147719" y="9862"/>
                    <a:pt x="147684" y="9828"/>
                    <a:pt x="147616" y="9828"/>
                  </a:cubicBezTo>
                  <a:close/>
                  <a:moveTo>
                    <a:pt x="50673" y="9896"/>
                  </a:moveTo>
                  <a:cubicBezTo>
                    <a:pt x="50639" y="9896"/>
                    <a:pt x="50570" y="9930"/>
                    <a:pt x="50570" y="9964"/>
                  </a:cubicBezTo>
                  <a:cubicBezTo>
                    <a:pt x="50570" y="9998"/>
                    <a:pt x="50604" y="10066"/>
                    <a:pt x="50639" y="10066"/>
                  </a:cubicBezTo>
                  <a:lnTo>
                    <a:pt x="50775" y="10066"/>
                  </a:lnTo>
                  <a:cubicBezTo>
                    <a:pt x="50809" y="10066"/>
                    <a:pt x="50843" y="10066"/>
                    <a:pt x="50843" y="9998"/>
                  </a:cubicBezTo>
                  <a:cubicBezTo>
                    <a:pt x="50843" y="9964"/>
                    <a:pt x="50843" y="9930"/>
                    <a:pt x="50775" y="9930"/>
                  </a:cubicBezTo>
                  <a:lnTo>
                    <a:pt x="50673" y="9896"/>
                  </a:lnTo>
                  <a:close/>
                  <a:moveTo>
                    <a:pt x="147070" y="9896"/>
                  </a:moveTo>
                  <a:lnTo>
                    <a:pt x="146934" y="9930"/>
                  </a:lnTo>
                  <a:cubicBezTo>
                    <a:pt x="146900" y="9930"/>
                    <a:pt x="146866" y="9964"/>
                    <a:pt x="146866" y="9998"/>
                  </a:cubicBezTo>
                  <a:cubicBezTo>
                    <a:pt x="146866" y="10066"/>
                    <a:pt x="146900" y="10101"/>
                    <a:pt x="146968" y="10101"/>
                  </a:cubicBezTo>
                  <a:lnTo>
                    <a:pt x="147070" y="10066"/>
                  </a:lnTo>
                  <a:cubicBezTo>
                    <a:pt x="147138" y="10066"/>
                    <a:pt x="147173" y="10032"/>
                    <a:pt x="147138" y="9964"/>
                  </a:cubicBezTo>
                  <a:cubicBezTo>
                    <a:pt x="147138" y="9930"/>
                    <a:pt x="147104" y="9896"/>
                    <a:pt x="147070" y="9896"/>
                  </a:cubicBezTo>
                  <a:close/>
                  <a:moveTo>
                    <a:pt x="146490" y="9964"/>
                  </a:moveTo>
                  <a:lnTo>
                    <a:pt x="146388" y="9998"/>
                  </a:lnTo>
                  <a:cubicBezTo>
                    <a:pt x="146320" y="9998"/>
                    <a:pt x="146285" y="10032"/>
                    <a:pt x="146285" y="10066"/>
                  </a:cubicBezTo>
                  <a:cubicBezTo>
                    <a:pt x="146320" y="10135"/>
                    <a:pt x="146354" y="10169"/>
                    <a:pt x="146388" y="10169"/>
                  </a:cubicBezTo>
                  <a:lnTo>
                    <a:pt x="146524" y="10135"/>
                  </a:lnTo>
                  <a:cubicBezTo>
                    <a:pt x="146558" y="10135"/>
                    <a:pt x="146593" y="10101"/>
                    <a:pt x="146593" y="10032"/>
                  </a:cubicBezTo>
                  <a:cubicBezTo>
                    <a:pt x="146593" y="9998"/>
                    <a:pt x="146524" y="9964"/>
                    <a:pt x="146490" y="9964"/>
                  </a:cubicBezTo>
                  <a:close/>
                  <a:moveTo>
                    <a:pt x="51219" y="9998"/>
                  </a:moveTo>
                  <a:cubicBezTo>
                    <a:pt x="51185" y="9998"/>
                    <a:pt x="51150" y="10032"/>
                    <a:pt x="51116" y="10066"/>
                  </a:cubicBezTo>
                  <a:cubicBezTo>
                    <a:pt x="51116" y="10101"/>
                    <a:pt x="51150" y="10169"/>
                    <a:pt x="51219" y="10169"/>
                  </a:cubicBezTo>
                  <a:lnTo>
                    <a:pt x="51321" y="10169"/>
                  </a:lnTo>
                  <a:cubicBezTo>
                    <a:pt x="51321" y="10169"/>
                    <a:pt x="51321" y="10203"/>
                    <a:pt x="51321" y="10203"/>
                  </a:cubicBezTo>
                  <a:cubicBezTo>
                    <a:pt x="51355" y="10203"/>
                    <a:pt x="51423" y="10169"/>
                    <a:pt x="51423" y="10101"/>
                  </a:cubicBezTo>
                  <a:cubicBezTo>
                    <a:pt x="51423" y="10066"/>
                    <a:pt x="51389" y="10032"/>
                    <a:pt x="51355" y="10032"/>
                  </a:cubicBezTo>
                  <a:lnTo>
                    <a:pt x="51219" y="9998"/>
                  </a:lnTo>
                  <a:close/>
                  <a:moveTo>
                    <a:pt x="145910" y="10032"/>
                  </a:moveTo>
                  <a:lnTo>
                    <a:pt x="145808" y="10066"/>
                  </a:lnTo>
                  <a:cubicBezTo>
                    <a:pt x="145774" y="10066"/>
                    <a:pt x="145739" y="10101"/>
                    <a:pt x="145739" y="10135"/>
                  </a:cubicBezTo>
                  <a:cubicBezTo>
                    <a:pt x="145739" y="10203"/>
                    <a:pt x="145774" y="10237"/>
                    <a:pt x="145808" y="10237"/>
                  </a:cubicBezTo>
                  <a:lnTo>
                    <a:pt x="145842" y="10237"/>
                  </a:lnTo>
                  <a:lnTo>
                    <a:pt x="145944" y="10203"/>
                  </a:lnTo>
                  <a:cubicBezTo>
                    <a:pt x="145978" y="10203"/>
                    <a:pt x="146012" y="10169"/>
                    <a:pt x="146012" y="10101"/>
                  </a:cubicBezTo>
                  <a:cubicBezTo>
                    <a:pt x="146012" y="10066"/>
                    <a:pt x="145978" y="10032"/>
                    <a:pt x="145910" y="10032"/>
                  </a:cubicBezTo>
                  <a:close/>
                  <a:moveTo>
                    <a:pt x="51799" y="10101"/>
                  </a:moveTo>
                  <a:cubicBezTo>
                    <a:pt x="51765" y="10101"/>
                    <a:pt x="51696" y="10135"/>
                    <a:pt x="51696" y="10169"/>
                  </a:cubicBezTo>
                  <a:cubicBezTo>
                    <a:pt x="51696" y="10203"/>
                    <a:pt x="51731" y="10271"/>
                    <a:pt x="51765" y="10271"/>
                  </a:cubicBezTo>
                  <a:lnTo>
                    <a:pt x="51867" y="10271"/>
                  </a:lnTo>
                  <a:cubicBezTo>
                    <a:pt x="51867" y="10305"/>
                    <a:pt x="51901" y="10305"/>
                    <a:pt x="51901" y="10305"/>
                  </a:cubicBezTo>
                  <a:cubicBezTo>
                    <a:pt x="51935" y="10305"/>
                    <a:pt x="51969" y="10271"/>
                    <a:pt x="51969" y="10203"/>
                  </a:cubicBezTo>
                  <a:cubicBezTo>
                    <a:pt x="51969" y="10169"/>
                    <a:pt x="51969" y="10135"/>
                    <a:pt x="51901" y="10135"/>
                  </a:cubicBezTo>
                  <a:lnTo>
                    <a:pt x="51799" y="10101"/>
                  </a:lnTo>
                  <a:close/>
                  <a:moveTo>
                    <a:pt x="145228" y="10101"/>
                  </a:moveTo>
                  <a:cubicBezTo>
                    <a:pt x="145193" y="10135"/>
                    <a:pt x="145159" y="10169"/>
                    <a:pt x="145159" y="10203"/>
                  </a:cubicBezTo>
                  <a:cubicBezTo>
                    <a:pt x="145159" y="10271"/>
                    <a:pt x="145193" y="10305"/>
                    <a:pt x="145262" y="10305"/>
                  </a:cubicBezTo>
                  <a:cubicBezTo>
                    <a:pt x="145262" y="10305"/>
                    <a:pt x="145262" y="10305"/>
                    <a:pt x="145262" y="10271"/>
                  </a:cubicBezTo>
                  <a:lnTo>
                    <a:pt x="145364" y="10271"/>
                  </a:lnTo>
                  <a:cubicBezTo>
                    <a:pt x="145432" y="10271"/>
                    <a:pt x="145466" y="10237"/>
                    <a:pt x="145432" y="10169"/>
                  </a:cubicBezTo>
                  <a:cubicBezTo>
                    <a:pt x="145432" y="10135"/>
                    <a:pt x="145398" y="10101"/>
                    <a:pt x="145364" y="10101"/>
                  </a:cubicBezTo>
                  <a:close/>
                  <a:moveTo>
                    <a:pt x="144682" y="10169"/>
                  </a:moveTo>
                  <a:cubicBezTo>
                    <a:pt x="144613" y="10203"/>
                    <a:pt x="144579" y="10237"/>
                    <a:pt x="144579" y="10271"/>
                  </a:cubicBezTo>
                  <a:cubicBezTo>
                    <a:pt x="144613" y="10339"/>
                    <a:pt x="144648" y="10339"/>
                    <a:pt x="144682" y="10339"/>
                  </a:cubicBezTo>
                  <a:lnTo>
                    <a:pt x="144818" y="10339"/>
                  </a:lnTo>
                  <a:cubicBezTo>
                    <a:pt x="144852" y="10339"/>
                    <a:pt x="144886" y="10305"/>
                    <a:pt x="144886" y="10237"/>
                  </a:cubicBezTo>
                  <a:cubicBezTo>
                    <a:pt x="144886" y="10203"/>
                    <a:pt x="144818" y="10169"/>
                    <a:pt x="144784" y="10169"/>
                  </a:cubicBezTo>
                  <a:close/>
                  <a:moveTo>
                    <a:pt x="52345" y="10203"/>
                  </a:moveTo>
                  <a:cubicBezTo>
                    <a:pt x="52311" y="10203"/>
                    <a:pt x="52276" y="10237"/>
                    <a:pt x="52276" y="10271"/>
                  </a:cubicBezTo>
                  <a:cubicBezTo>
                    <a:pt x="52242" y="10305"/>
                    <a:pt x="52276" y="10374"/>
                    <a:pt x="52345" y="10374"/>
                  </a:cubicBezTo>
                  <a:lnTo>
                    <a:pt x="52447" y="10408"/>
                  </a:lnTo>
                  <a:cubicBezTo>
                    <a:pt x="52481" y="10408"/>
                    <a:pt x="52549" y="10374"/>
                    <a:pt x="52549" y="10305"/>
                  </a:cubicBezTo>
                  <a:cubicBezTo>
                    <a:pt x="52549" y="10271"/>
                    <a:pt x="52515" y="10237"/>
                    <a:pt x="52481" y="10237"/>
                  </a:cubicBezTo>
                  <a:lnTo>
                    <a:pt x="52345" y="10203"/>
                  </a:lnTo>
                  <a:close/>
                  <a:moveTo>
                    <a:pt x="144102" y="10237"/>
                  </a:moveTo>
                  <a:cubicBezTo>
                    <a:pt x="144067" y="10271"/>
                    <a:pt x="144033" y="10305"/>
                    <a:pt x="144033" y="10339"/>
                  </a:cubicBezTo>
                  <a:cubicBezTo>
                    <a:pt x="144033" y="10374"/>
                    <a:pt x="144067" y="10408"/>
                    <a:pt x="144102" y="10408"/>
                  </a:cubicBezTo>
                  <a:lnTo>
                    <a:pt x="144238" y="10408"/>
                  </a:lnTo>
                  <a:cubicBezTo>
                    <a:pt x="144272" y="10408"/>
                    <a:pt x="144306" y="10374"/>
                    <a:pt x="144306" y="10305"/>
                  </a:cubicBezTo>
                  <a:cubicBezTo>
                    <a:pt x="144306" y="10271"/>
                    <a:pt x="144272" y="10237"/>
                    <a:pt x="144204" y="10237"/>
                  </a:cubicBezTo>
                  <a:close/>
                  <a:moveTo>
                    <a:pt x="143521" y="10305"/>
                  </a:moveTo>
                  <a:cubicBezTo>
                    <a:pt x="143487" y="10339"/>
                    <a:pt x="143453" y="10374"/>
                    <a:pt x="143453" y="10408"/>
                  </a:cubicBezTo>
                  <a:cubicBezTo>
                    <a:pt x="143453" y="10442"/>
                    <a:pt x="143487" y="10476"/>
                    <a:pt x="143556" y="10476"/>
                  </a:cubicBezTo>
                  <a:lnTo>
                    <a:pt x="143658" y="10476"/>
                  </a:lnTo>
                  <a:cubicBezTo>
                    <a:pt x="143726" y="10476"/>
                    <a:pt x="143760" y="10442"/>
                    <a:pt x="143726" y="10374"/>
                  </a:cubicBezTo>
                  <a:cubicBezTo>
                    <a:pt x="143726" y="10339"/>
                    <a:pt x="143692" y="10305"/>
                    <a:pt x="143658" y="10305"/>
                  </a:cubicBezTo>
                  <a:close/>
                  <a:moveTo>
                    <a:pt x="52925" y="10305"/>
                  </a:moveTo>
                  <a:cubicBezTo>
                    <a:pt x="52891" y="10305"/>
                    <a:pt x="52822" y="10339"/>
                    <a:pt x="52822" y="10374"/>
                  </a:cubicBezTo>
                  <a:cubicBezTo>
                    <a:pt x="52822" y="10408"/>
                    <a:pt x="52857" y="10476"/>
                    <a:pt x="52891" y="10476"/>
                  </a:cubicBezTo>
                  <a:lnTo>
                    <a:pt x="52993" y="10510"/>
                  </a:lnTo>
                  <a:lnTo>
                    <a:pt x="53027" y="10510"/>
                  </a:lnTo>
                  <a:cubicBezTo>
                    <a:pt x="53061" y="10510"/>
                    <a:pt x="53095" y="10476"/>
                    <a:pt x="53095" y="10408"/>
                  </a:cubicBezTo>
                  <a:cubicBezTo>
                    <a:pt x="53130" y="10374"/>
                    <a:pt x="53095" y="10339"/>
                    <a:pt x="53027" y="10339"/>
                  </a:cubicBezTo>
                  <a:lnTo>
                    <a:pt x="52925" y="10305"/>
                  </a:lnTo>
                  <a:close/>
                  <a:moveTo>
                    <a:pt x="142975" y="10374"/>
                  </a:moveTo>
                  <a:cubicBezTo>
                    <a:pt x="142907" y="10374"/>
                    <a:pt x="142873" y="10442"/>
                    <a:pt x="142873" y="10476"/>
                  </a:cubicBezTo>
                  <a:cubicBezTo>
                    <a:pt x="142907" y="10510"/>
                    <a:pt x="142941" y="10544"/>
                    <a:pt x="142975" y="10544"/>
                  </a:cubicBezTo>
                  <a:lnTo>
                    <a:pt x="143112" y="10544"/>
                  </a:lnTo>
                  <a:cubicBezTo>
                    <a:pt x="143146" y="10544"/>
                    <a:pt x="143180" y="10476"/>
                    <a:pt x="143180" y="10442"/>
                  </a:cubicBezTo>
                  <a:cubicBezTo>
                    <a:pt x="143180" y="10408"/>
                    <a:pt x="143112" y="10374"/>
                    <a:pt x="143078" y="10374"/>
                  </a:cubicBezTo>
                  <a:close/>
                  <a:moveTo>
                    <a:pt x="53471" y="10408"/>
                  </a:moveTo>
                  <a:cubicBezTo>
                    <a:pt x="53437" y="10408"/>
                    <a:pt x="53403" y="10442"/>
                    <a:pt x="53403" y="10476"/>
                  </a:cubicBezTo>
                  <a:cubicBezTo>
                    <a:pt x="53368" y="10510"/>
                    <a:pt x="53403" y="10578"/>
                    <a:pt x="53471" y="10578"/>
                  </a:cubicBezTo>
                  <a:lnTo>
                    <a:pt x="53573" y="10612"/>
                  </a:lnTo>
                  <a:cubicBezTo>
                    <a:pt x="53607" y="10612"/>
                    <a:pt x="53676" y="10578"/>
                    <a:pt x="53676" y="10544"/>
                  </a:cubicBezTo>
                  <a:cubicBezTo>
                    <a:pt x="53676" y="10476"/>
                    <a:pt x="53641" y="10442"/>
                    <a:pt x="53607" y="10442"/>
                  </a:cubicBezTo>
                  <a:lnTo>
                    <a:pt x="53471" y="10408"/>
                  </a:lnTo>
                  <a:close/>
                  <a:moveTo>
                    <a:pt x="142395" y="10442"/>
                  </a:moveTo>
                  <a:cubicBezTo>
                    <a:pt x="142361" y="10442"/>
                    <a:pt x="142327" y="10510"/>
                    <a:pt x="142327" y="10544"/>
                  </a:cubicBezTo>
                  <a:cubicBezTo>
                    <a:pt x="142327" y="10578"/>
                    <a:pt x="142361" y="10612"/>
                    <a:pt x="142395" y="10612"/>
                  </a:cubicBezTo>
                  <a:lnTo>
                    <a:pt x="142532" y="10612"/>
                  </a:lnTo>
                  <a:cubicBezTo>
                    <a:pt x="142566" y="10612"/>
                    <a:pt x="142600" y="10544"/>
                    <a:pt x="142600" y="10510"/>
                  </a:cubicBezTo>
                  <a:cubicBezTo>
                    <a:pt x="142600" y="10476"/>
                    <a:pt x="142566" y="10442"/>
                    <a:pt x="142498" y="10442"/>
                  </a:cubicBezTo>
                  <a:close/>
                  <a:moveTo>
                    <a:pt x="141815" y="10510"/>
                  </a:moveTo>
                  <a:cubicBezTo>
                    <a:pt x="141781" y="10510"/>
                    <a:pt x="141747" y="10578"/>
                    <a:pt x="141747" y="10612"/>
                  </a:cubicBezTo>
                  <a:cubicBezTo>
                    <a:pt x="141747" y="10646"/>
                    <a:pt x="141781" y="10681"/>
                    <a:pt x="141849" y="10681"/>
                  </a:cubicBezTo>
                  <a:lnTo>
                    <a:pt x="141952" y="10681"/>
                  </a:lnTo>
                  <a:cubicBezTo>
                    <a:pt x="142020" y="10681"/>
                    <a:pt x="142054" y="10612"/>
                    <a:pt x="142020" y="10578"/>
                  </a:cubicBezTo>
                  <a:cubicBezTo>
                    <a:pt x="142020" y="10544"/>
                    <a:pt x="141986" y="10510"/>
                    <a:pt x="141952" y="10510"/>
                  </a:cubicBezTo>
                  <a:close/>
                  <a:moveTo>
                    <a:pt x="54051" y="10510"/>
                  </a:moveTo>
                  <a:cubicBezTo>
                    <a:pt x="54017" y="10510"/>
                    <a:pt x="53949" y="10544"/>
                    <a:pt x="53949" y="10578"/>
                  </a:cubicBezTo>
                  <a:cubicBezTo>
                    <a:pt x="53949" y="10612"/>
                    <a:pt x="53983" y="10681"/>
                    <a:pt x="54017" y="10681"/>
                  </a:cubicBezTo>
                  <a:lnTo>
                    <a:pt x="54119" y="10715"/>
                  </a:lnTo>
                  <a:lnTo>
                    <a:pt x="54153" y="10715"/>
                  </a:lnTo>
                  <a:cubicBezTo>
                    <a:pt x="54187" y="10715"/>
                    <a:pt x="54222" y="10681"/>
                    <a:pt x="54222" y="10646"/>
                  </a:cubicBezTo>
                  <a:cubicBezTo>
                    <a:pt x="54256" y="10578"/>
                    <a:pt x="54222" y="10544"/>
                    <a:pt x="54153" y="10544"/>
                  </a:cubicBezTo>
                  <a:lnTo>
                    <a:pt x="54051" y="10510"/>
                  </a:lnTo>
                  <a:close/>
                  <a:moveTo>
                    <a:pt x="141269" y="10578"/>
                  </a:moveTo>
                  <a:cubicBezTo>
                    <a:pt x="141201" y="10578"/>
                    <a:pt x="141167" y="10646"/>
                    <a:pt x="141167" y="10681"/>
                  </a:cubicBezTo>
                  <a:cubicBezTo>
                    <a:pt x="141201" y="10715"/>
                    <a:pt x="141235" y="10749"/>
                    <a:pt x="141269" y="10749"/>
                  </a:cubicBezTo>
                  <a:lnTo>
                    <a:pt x="141406" y="10749"/>
                  </a:lnTo>
                  <a:cubicBezTo>
                    <a:pt x="141440" y="10749"/>
                    <a:pt x="141474" y="10681"/>
                    <a:pt x="141474" y="10646"/>
                  </a:cubicBezTo>
                  <a:cubicBezTo>
                    <a:pt x="141474" y="10612"/>
                    <a:pt x="141406" y="10578"/>
                    <a:pt x="141372" y="10578"/>
                  </a:cubicBezTo>
                  <a:close/>
                  <a:moveTo>
                    <a:pt x="54597" y="10612"/>
                  </a:moveTo>
                  <a:cubicBezTo>
                    <a:pt x="54563" y="10612"/>
                    <a:pt x="54529" y="10646"/>
                    <a:pt x="54529" y="10681"/>
                  </a:cubicBezTo>
                  <a:cubicBezTo>
                    <a:pt x="54494" y="10715"/>
                    <a:pt x="54529" y="10783"/>
                    <a:pt x="54597" y="10783"/>
                  </a:cubicBezTo>
                  <a:lnTo>
                    <a:pt x="54699" y="10817"/>
                  </a:lnTo>
                  <a:cubicBezTo>
                    <a:pt x="54733" y="10817"/>
                    <a:pt x="54802" y="10783"/>
                    <a:pt x="54802" y="10749"/>
                  </a:cubicBezTo>
                  <a:cubicBezTo>
                    <a:pt x="54802" y="10681"/>
                    <a:pt x="54767" y="10646"/>
                    <a:pt x="54733" y="10646"/>
                  </a:cubicBezTo>
                  <a:lnTo>
                    <a:pt x="54597" y="10612"/>
                  </a:lnTo>
                  <a:close/>
                  <a:moveTo>
                    <a:pt x="140827" y="10637"/>
                  </a:moveTo>
                  <a:cubicBezTo>
                    <a:pt x="140816" y="10637"/>
                    <a:pt x="140805" y="10640"/>
                    <a:pt x="140792" y="10646"/>
                  </a:cubicBezTo>
                  <a:lnTo>
                    <a:pt x="140689" y="10646"/>
                  </a:lnTo>
                  <a:cubicBezTo>
                    <a:pt x="140655" y="10646"/>
                    <a:pt x="140621" y="10681"/>
                    <a:pt x="140621" y="10749"/>
                  </a:cubicBezTo>
                  <a:cubicBezTo>
                    <a:pt x="140621" y="10783"/>
                    <a:pt x="140655" y="10817"/>
                    <a:pt x="140689" y="10817"/>
                  </a:cubicBezTo>
                  <a:lnTo>
                    <a:pt x="140826" y="10817"/>
                  </a:lnTo>
                  <a:cubicBezTo>
                    <a:pt x="140860" y="10783"/>
                    <a:pt x="140894" y="10749"/>
                    <a:pt x="140894" y="10715"/>
                  </a:cubicBezTo>
                  <a:cubicBezTo>
                    <a:pt x="140894" y="10687"/>
                    <a:pt x="140872" y="10637"/>
                    <a:pt x="140827" y="10637"/>
                  </a:cubicBezTo>
                  <a:close/>
                  <a:moveTo>
                    <a:pt x="140272" y="10701"/>
                  </a:moveTo>
                  <a:cubicBezTo>
                    <a:pt x="140264" y="10701"/>
                    <a:pt x="140255" y="10706"/>
                    <a:pt x="140246" y="10715"/>
                  </a:cubicBezTo>
                  <a:lnTo>
                    <a:pt x="140109" y="10715"/>
                  </a:lnTo>
                  <a:cubicBezTo>
                    <a:pt x="140075" y="10715"/>
                    <a:pt x="140041" y="10749"/>
                    <a:pt x="140041" y="10817"/>
                  </a:cubicBezTo>
                  <a:cubicBezTo>
                    <a:pt x="140041" y="10851"/>
                    <a:pt x="140075" y="10885"/>
                    <a:pt x="140143" y="10885"/>
                  </a:cubicBezTo>
                  <a:lnTo>
                    <a:pt x="140246" y="10885"/>
                  </a:lnTo>
                  <a:cubicBezTo>
                    <a:pt x="140314" y="10851"/>
                    <a:pt x="140348" y="10817"/>
                    <a:pt x="140314" y="10783"/>
                  </a:cubicBezTo>
                  <a:cubicBezTo>
                    <a:pt x="140314" y="10733"/>
                    <a:pt x="140296" y="10701"/>
                    <a:pt x="140272" y="10701"/>
                  </a:cubicBezTo>
                  <a:close/>
                  <a:moveTo>
                    <a:pt x="55177" y="10715"/>
                  </a:moveTo>
                  <a:cubicBezTo>
                    <a:pt x="55143" y="10715"/>
                    <a:pt x="55075" y="10749"/>
                    <a:pt x="55075" y="10783"/>
                  </a:cubicBezTo>
                  <a:cubicBezTo>
                    <a:pt x="55075" y="10817"/>
                    <a:pt x="55109" y="10885"/>
                    <a:pt x="55143" y="10885"/>
                  </a:cubicBezTo>
                  <a:lnTo>
                    <a:pt x="55245" y="10919"/>
                  </a:lnTo>
                  <a:lnTo>
                    <a:pt x="55279" y="10919"/>
                  </a:lnTo>
                  <a:cubicBezTo>
                    <a:pt x="55313" y="10919"/>
                    <a:pt x="55348" y="10885"/>
                    <a:pt x="55348" y="10851"/>
                  </a:cubicBezTo>
                  <a:cubicBezTo>
                    <a:pt x="55382" y="10783"/>
                    <a:pt x="55348" y="10749"/>
                    <a:pt x="55279" y="10749"/>
                  </a:cubicBezTo>
                  <a:lnTo>
                    <a:pt x="55177" y="10715"/>
                  </a:lnTo>
                  <a:close/>
                  <a:moveTo>
                    <a:pt x="139698" y="10770"/>
                  </a:moveTo>
                  <a:cubicBezTo>
                    <a:pt x="139686" y="10770"/>
                    <a:pt x="139675" y="10774"/>
                    <a:pt x="139666" y="10783"/>
                  </a:cubicBezTo>
                  <a:lnTo>
                    <a:pt x="139563" y="10783"/>
                  </a:lnTo>
                  <a:cubicBezTo>
                    <a:pt x="139495" y="10783"/>
                    <a:pt x="139461" y="10817"/>
                    <a:pt x="139461" y="10885"/>
                  </a:cubicBezTo>
                  <a:cubicBezTo>
                    <a:pt x="139495" y="10919"/>
                    <a:pt x="139529" y="10954"/>
                    <a:pt x="139563" y="10954"/>
                  </a:cubicBezTo>
                  <a:lnTo>
                    <a:pt x="139700" y="10954"/>
                  </a:lnTo>
                  <a:cubicBezTo>
                    <a:pt x="139734" y="10919"/>
                    <a:pt x="139768" y="10885"/>
                    <a:pt x="139768" y="10851"/>
                  </a:cubicBezTo>
                  <a:cubicBezTo>
                    <a:pt x="139768" y="10801"/>
                    <a:pt x="139731" y="10770"/>
                    <a:pt x="139698" y="10770"/>
                  </a:cubicBezTo>
                  <a:close/>
                  <a:moveTo>
                    <a:pt x="55723" y="10817"/>
                  </a:moveTo>
                  <a:cubicBezTo>
                    <a:pt x="55689" y="10817"/>
                    <a:pt x="55655" y="10851"/>
                    <a:pt x="55655" y="10885"/>
                  </a:cubicBezTo>
                  <a:cubicBezTo>
                    <a:pt x="55621" y="10919"/>
                    <a:pt x="55655" y="10988"/>
                    <a:pt x="55723" y="10988"/>
                  </a:cubicBezTo>
                  <a:lnTo>
                    <a:pt x="55825" y="11022"/>
                  </a:lnTo>
                  <a:cubicBezTo>
                    <a:pt x="55859" y="11022"/>
                    <a:pt x="55928" y="10988"/>
                    <a:pt x="55928" y="10954"/>
                  </a:cubicBezTo>
                  <a:cubicBezTo>
                    <a:pt x="55928" y="10885"/>
                    <a:pt x="55894" y="10851"/>
                    <a:pt x="55859" y="10851"/>
                  </a:cubicBezTo>
                  <a:lnTo>
                    <a:pt x="55723" y="10817"/>
                  </a:lnTo>
                  <a:close/>
                  <a:moveTo>
                    <a:pt x="139133" y="10838"/>
                  </a:moveTo>
                  <a:cubicBezTo>
                    <a:pt x="139120" y="10838"/>
                    <a:pt x="139104" y="10842"/>
                    <a:pt x="139085" y="10851"/>
                  </a:cubicBezTo>
                  <a:lnTo>
                    <a:pt x="138983" y="10851"/>
                  </a:lnTo>
                  <a:cubicBezTo>
                    <a:pt x="138949" y="10851"/>
                    <a:pt x="138915" y="10885"/>
                    <a:pt x="138915" y="10954"/>
                  </a:cubicBezTo>
                  <a:cubicBezTo>
                    <a:pt x="138915" y="10988"/>
                    <a:pt x="138949" y="11022"/>
                    <a:pt x="138983" y="11022"/>
                  </a:cubicBezTo>
                  <a:lnTo>
                    <a:pt x="139120" y="11022"/>
                  </a:lnTo>
                  <a:cubicBezTo>
                    <a:pt x="139154" y="10988"/>
                    <a:pt x="139188" y="10954"/>
                    <a:pt x="139188" y="10919"/>
                  </a:cubicBezTo>
                  <a:cubicBezTo>
                    <a:pt x="139188" y="10870"/>
                    <a:pt x="139170" y="10838"/>
                    <a:pt x="139133" y="10838"/>
                  </a:cubicBezTo>
                  <a:close/>
                  <a:moveTo>
                    <a:pt x="138539" y="10885"/>
                  </a:moveTo>
                  <a:lnTo>
                    <a:pt x="138403" y="10919"/>
                  </a:lnTo>
                  <a:cubicBezTo>
                    <a:pt x="138369" y="10919"/>
                    <a:pt x="138335" y="10954"/>
                    <a:pt x="138335" y="11022"/>
                  </a:cubicBezTo>
                  <a:cubicBezTo>
                    <a:pt x="138335" y="11056"/>
                    <a:pt x="138369" y="11090"/>
                    <a:pt x="138437" y="11090"/>
                  </a:cubicBezTo>
                  <a:lnTo>
                    <a:pt x="138539" y="11056"/>
                  </a:lnTo>
                  <a:cubicBezTo>
                    <a:pt x="138608" y="11056"/>
                    <a:pt x="138642" y="11022"/>
                    <a:pt x="138608" y="10988"/>
                  </a:cubicBezTo>
                  <a:cubicBezTo>
                    <a:pt x="138608" y="10919"/>
                    <a:pt x="138574" y="10885"/>
                    <a:pt x="138539" y="10885"/>
                  </a:cubicBezTo>
                  <a:close/>
                  <a:moveTo>
                    <a:pt x="56303" y="10919"/>
                  </a:moveTo>
                  <a:cubicBezTo>
                    <a:pt x="56269" y="10919"/>
                    <a:pt x="56201" y="10954"/>
                    <a:pt x="56201" y="10988"/>
                  </a:cubicBezTo>
                  <a:cubicBezTo>
                    <a:pt x="56201" y="11022"/>
                    <a:pt x="56235" y="11090"/>
                    <a:pt x="56269" y="11090"/>
                  </a:cubicBezTo>
                  <a:lnTo>
                    <a:pt x="56371" y="11124"/>
                  </a:lnTo>
                  <a:lnTo>
                    <a:pt x="56405" y="11124"/>
                  </a:lnTo>
                  <a:cubicBezTo>
                    <a:pt x="56439" y="11124"/>
                    <a:pt x="56474" y="11090"/>
                    <a:pt x="56474" y="11056"/>
                  </a:cubicBezTo>
                  <a:cubicBezTo>
                    <a:pt x="56508" y="10988"/>
                    <a:pt x="56474" y="10954"/>
                    <a:pt x="56405" y="10954"/>
                  </a:cubicBezTo>
                  <a:lnTo>
                    <a:pt x="56303" y="10919"/>
                  </a:lnTo>
                  <a:close/>
                  <a:moveTo>
                    <a:pt x="137959" y="10954"/>
                  </a:moveTo>
                  <a:lnTo>
                    <a:pt x="137857" y="10988"/>
                  </a:lnTo>
                  <a:cubicBezTo>
                    <a:pt x="137789" y="10988"/>
                    <a:pt x="137755" y="11022"/>
                    <a:pt x="137755" y="11090"/>
                  </a:cubicBezTo>
                  <a:cubicBezTo>
                    <a:pt x="137789" y="11124"/>
                    <a:pt x="137823" y="11158"/>
                    <a:pt x="137857" y="11158"/>
                  </a:cubicBezTo>
                  <a:lnTo>
                    <a:pt x="137994" y="11124"/>
                  </a:lnTo>
                  <a:cubicBezTo>
                    <a:pt x="138028" y="11124"/>
                    <a:pt x="138062" y="11090"/>
                    <a:pt x="138062" y="11056"/>
                  </a:cubicBezTo>
                  <a:cubicBezTo>
                    <a:pt x="138062" y="10988"/>
                    <a:pt x="138028" y="10954"/>
                    <a:pt x="137959" y="10954"/>
                  </a:cubicBezTo>
                  <a:close/>
                  <a:moveTo>
                    <a:pt x="56849" y="11022"/>
                  </a:moveTo>
                  <a:cubicBezTo>
                    <a:pt x="56815" y="11022"/>
                    <a:pt x="56781" y="11056"/>
                    <a:pt x="56781" y="11090"/>
                  </a:cubicBezTo>
                  <a:cubicBezTo>
                    <a:pt x="56747" y="11124"/>
                    <a:pt x="56781" y="11192"/>
                    <a:pt x="56849" y="11192"/>
                  </a:cubicBezTo>
                  <a:lnTo>
                    <a:pt x="56951" y="11227"/>
                  </a:lnTo>
                  <a:cubicBezTo>
                    <a:pt x="57020" y="11227"/>
                    <a:pt x="57054" y="11192"/>
                    <a:pt x="57054" y="11158"/>
                  </a:cubicBezTo>
                  <a:cubicBezTo>
                    <a:pt x="57054" y="11090"/>
                    <a:pt x="57020" y="11056"/>
                    <a:pt x="56985" y="11056"/>
                  </a:cubicBezTo>
                  <a:lnTo>
                    <a:pt x="56849" y="11022"/>
                  </a:lnTo>
                  <a:close/>
                  <a:moveTo>
                    <a:pt x="137379" y="11022"/>
                  </a:moveTo>
                  <a:lnTo>
                    <a:pt x="137277" y="11056"/>
                  </a:lnTo>
                  <a:cubicBezTo>
                    <a:pt x="137243" y="11056"/>
                    <a:pt x="137209" y="11090"/>
                    <a:pt x="137209" y="11158"/>
                  </a:cubicBezTo>
                  <a:cubicBezTo>
                    <a:pt x="137209" y="11192"/>
                    <a:pt x="137243" y="11227"/>
                    <a:pt x="137277" y="11227"/>
                  </a:cubicBezTo>
                  <a:lnTo>
                    <a:pt x="137311" y="11227"/>
                  </a:lnTo>
                  <a:lnTo>
                    <a:pt x="137413" y="11192"/>
                  </a:lnTo>
                  <a:cubicBezTo>
                    <a:pt x="137448" y="11192"/>
                    <a:pt x="137482" y="11158"/>
                    <a:pt x="137482" y="11124"/>
                  </a:cubicBezTo>
                  <a:cubicBezTo>
                    <a:pt x="137482" y="11056"/>
                    <a:pt x="137448" y="11022"/>
                    <a:pt x="137379" y="11022"/>
                  </a:cubicBezTo>
                  <a:close/>
                  <a:moveTo>
                    <a:pt x="136833" y="11090"/>
                  </a:moveTo>
                  <a:lnTo>
                    <a:pt x="136697" y="11124"/>
                  </a:lnTo>
                  <a:cubicBezTo>
                    <a:pt x="136663" y="11124"/>
                    <a:pt x="136629" y="11158"/>
                    <a:pt x="136629" y="11192"/>
                  </a:cubicBezTo>
                  <a:cubicBezTo>
                    <a:pt x="136629" y="11261"/>
                    <a:pt x="136663" y="11295"/>
                    <a:pt x="136731" y="11295"/>
                  </a:cubicBezTo>
                  <a:lnTo>
                    <a:pt x="136833" y="11261"/>
                  </a:lnTo>
                  <a:cubicBezTo>
                    <a:pt x="136902" y="11261"/>
                    <a:pt x="136936" y="11227"/>
                    <a:pt x="136902" y="11192"/>
                  </a:cubicBezTo>
                  <a:cubicBezTo>
                    <a:pt x="136902" y="11124"/>
                    <a:pt x="136867" y="11090"/>
                    <a:pt x="136833" y="11090"/>
                  </a:cubicBezTo>
                  <a:close/>
                  <a:moveTo>
                    <a:pt x="57429" y="11124"/>
                  </a:moveTo>
                  <a:cubicBezTo>
                    <a:pt x="57395" y="11124"/>
                    <a:pt x="57327" y="11158"/>
                    <a:pt x="57327" y="11192"/>
                  </a:cubicBezTo>
                  <a:cubicBezTo>
                    <a:pt x="57327" y="11227"/>
                    <a:pt x="57361" y="11295"/>
                    <a:pt x="57395" y="11295"/>
                  </a:cubicBezTo>
                  <a:lnTo>
                    <a:pt x="57497" y="11329"/>
                  </a:lnTo>
                  <a:lnTo>
                    <a:pt x="57531" y="11329"/>
                  </a:lnTo>
                  <a:cubicBezTo>
                    <a:pt x="57566" y="11329"/>
                    <a:pt x="57600" y="11295"/>
                    <a:pt x="57600" y="11261"/>
                  </a:cubicBezTo>
                  <a:cubicBezTo>
                    <a:pt x="57634" y="11192"/>
                    <a:pt x="57600" y="11158"/>
                    <a:pt x="57531" y="11158"/>
                  </a:cubicBezTo>
                  <a:lnTo>
                    <a:pt x="57429" y="11124"/>
                  </a:lnTo>
                  <a:close/>
                  <a:moveTo>
                    <a:pt x="136253" y="11158"/>
                  </a:moveTo>
                  <a:lnTo>
                    <a:pt x="136151" y="11192"/>
                  </a:lnTo>
                  <a:cubicBezTo>
                    <a:pt x="136083" y="11192"/>
                    <a:pt x="136049" y="11227"/>
                    <a:pt x="136083" y="11261"/>
                  </a:cubicBezTo>
                  <a:cubicBezTo>
                    <a:pt x="136083" y="11329"/>
                    <a:pt x="136117" y="11363"/>
                    <a:pt x="136151" y="11363"/>
                  </a:cubicBezTo>
                  <a:lnTo>
                    <a:pt x="136287" y="11329"/>
                  </a:lnTo>
                  <a:cubicBezTo>
                    <a:pt x="136321" y="11329"/>
                    <a:pt x="136356" y="11295"/>
                    <a:pt x="136356" y="11227"/>
                  </a:cubicBezTo>
                  <a:cubicBezTo>
                    <a:pt x="136356" y="11192"/>
                    <a:pt x="136321" y="11158"/>
                    <a:pt x="136253" y="11158"/>
                  </a:cubicBezTo>
                  <a:close/>
                  <a:moveTo>
                    <a:pt x="57975" y="11227"/>
                  </a:moveTo>
                  <a:cubicBezTo>
                    <a:pt x="57941" y="11227"/>
                    <a:pt x="57907" y="11261"/>
                    <a:pt x="57907" y="11295"/>
                  </a:cubicBezTo>
                  <a:cubicBezTo>
                    <a:pt x="57873" y="11363"/>
                    <a:pt x="57907" y="11397"/>
                    <a:pt x="57975" y="11397"/>
                  </a:cubicBezTo>
                  <a:lnTo>
                    <a:pt x="58077" y="11431"/>
                  </a:lnTo>
                  <a:cubicBezTo>
                    <a:pt x="58146" y="11431"/>
                    <a:pt x="58180" y="11397"/>
                    <a:pt x="58180" y="11363"/>
                  </a:cubicBezTo>
                  <a:cubicBezTo>
                    <a:pt x="58180" y="11295"/>
                    <a:pt x="58146" y="11261"/>
                    <a:pt x="58112" y="11261"/>
                  </a:cubicBezTo>
                  <a:lnTo>
                    <a:pt x="57975" y="11227"/>
                  </a:lnTo>
                  <a:close/>
                  <a:moveTo>
                    <a:pt x="135673" y="11227"/>
                  </a:moveTo>
                  <a:lnTo>
                    <a:pt x="135571" y="11261"/>
                  </a:lnTo>
                  <a:cubicBezTo>
                    <a:pt x="135537" y="11261"/>
                    <a:pt x="135503" y="11295"/>
                    <a:pt x="135503" y="11329"/>
                  </a:cubicBezTo>
                  <a:cubicBezTo>
                    <a:pt x="135503" y="11397"/>
                    <a:pt x="135537" y="11431"/>
                    <a:pt x="135571" y="11431"/>
                  </a:cubicBezTo>
                  <a:lnTo>
                    <a:pt x="135605" y="11431"/>
                  </a:lnTo>
                  <a:lnTo>
                    <a:pt x="135707" y="11397"/>
                  </a:lnTo>
                  <a:cubicBezTo>
                    <a:pt x="135741" y="11397"/>
                    <a:pt x="135776" y="11363"/>
                    <a:pt x="135776" y="11295"/>
                  </a:cubicBezTo>
                  <a:cubicBezTo>
                    <a:pt x="135776" y="11261"/>
                    <a:pt x="135741" y="11227"/>
                    <a:pt x="135673" y="11227"/>
                  </a:cubicBezTo>
                  <a:close/>
                  <a:moveTo>
                    <a:pt x="135127" y="11295"/>
                  </a:moveTo>
                  <a:lnTo>
                    <a:pt x="134991" y="11329"/>
                  </a:lnTo>
                  <a:cubicBezTo>
                    <a:pt x="134957" y="11329"/>
                    <a:pt x="134922" y="11363"/>
                    <a:pt x="134922" y="11397"/>
                  </a:cubicBezTo>
                  <a:cubicBezTo>
                    <a:pt x="134922" y="11465"/>
                    <a:pt x="134957" y="11500"/>
                    <a:pt x="135025" y="11500"/>
                  </a:cubicBezTo>
                  <a:lnTo>
                    <a:pt x="135127" y="11465"/>
                  </a:lnTo>
                  <a:cubicBezTo>
                    <a:pt x="135195" y="11465"/>
                    <a:pt x="135230" y="11431"/>
                    <a:pt x="135195" y="11363"/>
                  </a:cubicBezTo>
                  <a:cubicBezTo>
                    <a:pt x="135195" y="11329"/>
                    <a:pt x="135161" y="11295"/>
                    <a:pt x="135127" y="11295"/>
                  </a:cubicBezTo>
                  <a:close/>
                  <a:moveTo>
                    <a:pt x="58555" y="11329"/>
                  </a:moveTo>
                  <a:cubicBezTo>
                    <a:pt x="58521" y="11329"/>
                    <a:pt x="58453" y="11363"/>
                    <a:pt x="58453" y="11397"/>
                  </a:cubicBezTo>
                  <a:cubicBezTo>
                    <a:pt x="58453" y="11465"/>
                    <a:pt x="58487" y="11500"/>
                    <a:pt x="58521" y="11500"/>
                  </a:cubicBezTo>
                  <a:lnTo>
                    <a:pt x="58623" y="11534"/>
                  </a:lnTo>
                  <a:lnTo>
                    <a:pt x="58657" y="11534"/>
                  </a:lnTo>
                  <a:cubicBezTo>
                    <a:pt x="58692" y="11534"/>
                    <a:pt x="58726" y="11500"/>
                    <a:pt x="58726" y="11465"/>
                  </a:cubicBezTo>
                  <a:cubicBezTo>
                    <a:pt x="58760" y="11397"/>
                    <a:pt x="58726" y="11363"/>
                    <a:pt x="58657" y="11363"/>
                  </a:cubicBezTo>
                  <a:lnTo>
                    <a:pt x="58555" y="11329"/>
                  </a:lnTo>
                  <a:close/>
                  <a:moveTo>
                    <a:pt x="134445" y="11363"/>
                  </a:moveTo>
                  <a:cubicBezTo>
                    <a:pt x="134376" y="11397"/>
                    <a:pt x="134342" y="11431"/>
                    <a:pt x="134376" y="11465"/>
                  </a:cubicBezTo>
                  <a:cubicBezTo>
                    <a:pt x="134376" y="11534"/>
                    <a:pt x="134411" y="11568"/>
                    <a:pt x="134445" y="11568"/>
                  </a:cubicBezTo>
                  <a:cubicBezTo>
                    <a:pt x="134445" y="11568"/>
                    <a:pt x="134445" y="11568"/>
                    <a:pt x="134445" y="11534"/>
                  </a:cubicBezTo>
                  <a:lnTo>
                    <a:pt x="134581" y="11534"/>
                  </a:lnTo>
                  <a:cubicBezTo>
                    <a:pt x="134615" y="11534"/>
                    <a:pt x="134649" y="11500"/>
                    <a:pt x="134649" y="11431"/>
                  </a:cubicBezTo>
                  <a:cubicBezTo>
                    <a:pt x="134649" y="11397"/>
                    <a:pt x="134581" y="11363"/>
                    <a:pt x="134547" y="11363"/>
                  </a:cubicBezTo>
                  <a:close/>
                  <a:moveTo>
                    <a:pt x="133865" y="11431"/>
                  </a:moveTo>
                  <a:cubicBezTo>
                    <a:pt x="133831" y="11465"/>
                    <a:pt x="133796" y="11500"/>
                    <a:pt x="133796" y="11534"/>
                  </a:cubicBezTo>
                  <a:cubicBezTo>
                    <a:pt x="133796" y="11602"/>
                    <a:pt x="133831" y="11602"/>
                    <a:pt x="133865" y="11602"/>
                  </a:cubicBezTo>
                  <a:lnTo>
                    <a:pt x="134001" y="11602"/>
                  </a:lnTo>
                  <a:cubicBezTo>
                    <a:pt x="134035" y="11602"/>
                    <a:pt x="134069" y="11568"/>
                    <a:pt x="134069" y="11500"/>
                  </a:cubicBezTo>
                  <a:cubicBezTo>
                    <a:pt x="134069" y="11465"/>
                    <a:pt x="134035" y="11431"/>
                    <a:pt x="133967" y="11431"/>
                  </a:cubicBezTo>
                  <a:close/>
                  <a:moveTo>
                    <a:pt x="59101" y="11431"/>
                  </a:moveTo>
                  <a:cubicBezTo>
                    <a:pt x="59067" y="11431"/>
                    <a:pt x="59033" y="11465"/>
                    <a:pt x="59033" y="11500"/>
                  </a:cubicBezTo>
                  <a:cubicBezTo>
                    <a:pt x="58999" y="11568"/>
                    <a:pt x="59033" y="11602"/>
                    <a:pt x="59101" y="11602"/>
                  </a:cubicBezTo>
                  <a:lnTo>
                    <a:pt x="59203" y="11636"/>
                  </a:lnTo>
                  <a:cubicBezTo>
                    <a:pt x="59272" y="11636"/>
                    <a:pt x="59306" y="11602"/>
                    <a:pt x="59306" y="11568"/>
                  </a:cubicBezTo>
                  <a:cubicBezTo>
                    <a:pt x="59306" y="11500"/>
                    <a:pt x="59272" y="11465"/>
                    <a:pt x="59238" y="11465"/>
                  </a:cubicBezTo>
                  <a:lnTo>
                    <a:pt x="59101" y="11431"/>
                  </a:lnTo>
                  <a:close/>
                  <a:moveTo>
                    <a:pt x="133285" y="11500"/>
                  </a:moveTo>
                  <a:cubicBezTo>
                    <a:pt x="133250" y="11534"/>
                    <a:pt x="133216" y="11568"/>
                    <a:pt x="133216" y="11602"/>
                  </a:cubicBezTo>
                  <a:cubicBezTo>
                    <a:pt x="133216" y="11636"/>
                    <a:pt x="133250" y="11670"/>
                    <a:pt x="133319" y="11670"/>
                  </a:cubicBezTo>
                  <a:lnTo>
                    <a:pt x="133421" y="11670"/>
                  </a:lnTo>
                  <a:cubicBezTo>
                    <a:pt x="133489" y="11670"/>
                    <a:pt x="133523" y="11636"/>
                    <a:pt x="133523" y="11568"/>
                  </a:cubicBezTo>
                  <a:cubicBezTo>
                    <a:pt x="133489" y="11534"/>
                    <a:pt x="133455" y="11500"/>
                    <a:pt x="133421" y="11500"/>
                  </a:cubicBezTo>
                  <a:close/>
                  <a:moveTo>
                    <a:pt x="59681" y="11534"/>
                  </a:moveTo>
                  <a:cubicBezTo>
                    <a:pt x="59647" y="11534"/>
                    <a:pt x="59579" y="11568"/>
                    <a:pt x="59579" y="11602"/>
                  </a:cubicBezTo>
                  <a:cubicBezTo>
                    <a:pt x="59579" y="11670"/>
                    <a:pt x="59613" y="11704"/>
                    <a:pt x="59647" y="11704"/>
                  </a:cubicBezTo>
                  <a:lnTo>
                    <a:pt x="59749" y="11738"/>
                  </a:lnTo>
                  <a:lnTo>
                    <a:pt x="59784" y="11738"/>
                  </a:lnTo>
                  <a:cubicBezTo>
                    <a:pt x="59818" y="11738"/>
                    <a:pt x="59852" y="11704"/>
                    <a:pt x="59852" y="11670"/>
                  </a:cubicBezTo>
                  <a:cubicBezTo>
                    <a:pt x="59886" y="11602"/>
                    <a:pt x="59852" y="11568"/>
                    <a:pt x="59784" y="11568"/>
                  </a:cubicBezTo>
                  <a:lnTo>
                    <a:pt x="59681" y="11534"/>
                  </a:lnTo>
                  <a:close/>
                  <a:moveTo>
                    <a:pt x="132739" y="11568"/>
                  </a:moveTo>
                  <a:cubicBezTo>
                    <a:pt x="132670" y="11568"/>
                    <a:pt x="132636" y="11636"/>
                    <a:pt x="132670" y="11670"/>
                  </a:cubicBezTo>
                  <a:cubicBezTo>
                    <a:pt x="132670" y="11704"/>
                    <a:pt x="132704" y="11738"/>
                    <a:pt x="132739" y="11738"/>
                  </a:cubicBezTo>
                  <a:lnTo>
                    <a:pt x="132875" y="11738"/>
                  </a:lnTo>
                  <a:cubicBezTo>
                    <a:pt x="132909" y="11738"/>
                    <a:pt x="132943" y="11704"/>
                    <a:pt x="132943" y="11636"/>
                  </a:cubicBezTo>
                  <a:cubicBezTo>
                    <a:pt x="132943" y="11602"/>
                    <a:pt x="132875" y="11568"/>
                    <a:pt x="132841" y="11568"/>
                  </a:cubicBezTo>
                  <a:close/>
                  <a:moveTo>
                    <a:pt x="132158" y="11636"/>
                  </a:moveTo>
                  <a:cubicBezTo>
                    <a:pt x="132124" y="11636"/>
                    <a:pt x="132090" y="11704"/>
                    <a:pt x="132090" y="11738"/>
                  </a:cubicBezTo>
                  <a:cubicBezTo>
                    <a:pt x="132090" y="11773"/>
                    <a:pt x="132124" y="11807"/>
                    <a:pt x="132158" y="11807"/>
                  </a:cubicBezTo>
                  <a:lnTo>
                    <a:pt x="132295" y="11807"/>
                  </a:lnTo>
                  <a:cubicBezTo>
                    <a:pt x="132329" y="11807"/>
                    <a:pt x="132363" y="11738"/>
                    <a:pt x="132363" y="11704"/>
                  </a:cubicBezTo>
                  <a:cubicBezTo>
                    <a:pt x="132363" y="11670"/>
                    <a:pt x="132329" y="11636"/>
                    <a:pt x="132261" y="11636"/>
                  </a:cubicBezTo>
                  <a:close/>
                  <a:moveTo>
                    <a:pt x="60227" y="11636"/>
                  </a:moveTo>
                  <a:cubicBezTo>
                    <a:pt x="60193" y="11636"/>
                    <a:pt x="60159" y="11670"/>
                    <a:pt x="60159" y="11704"/>
                  </a:cubicBezTo>
                  <a:cubicBezTo>
                    <a:pt x="60125" y="11773"/>
                    <a:pt x="60159" y="11807"/>
                    <a:pt x="60227" y="11807"/>
                  </a:cubicBezTo>
                  <a:lnTo>
                    <a:pt x="60330" y="11841"/>
                  </a:lnTo>
                  <a:cubicBezTo>
                    <a:pt x="60398" y="11841"/>
                    <a:pt x="60432" y="11807"/>
                    <a:pt x="60432" y="11773"/>
                  </a:cubicBezTo>
                  <a:cubicBezTo>
                    <a:pt x="60432" y="11704"/>
                    <a:pt x="60398" y="11670"/>
                    <a:pt x="60364" y="11670"/>
                  </a:cubicBezTo>
                  <a:lnTo>
                    <a:pt x="60227" y="11636"/>
                  </a:lnTo>
                  <a:close/>
                  <a:moveTo>
                    <a:pt x="131578" y="11704"/>
                  </a:moveTo>
                  <a:cubicBezTo>
                    <a:pt x="131544" y="11704"/>
                    <a:pt x="131510" y="11773"/>
                    <a:pt x="131510" y="11807"/>
                  </a:cubicBezTo>
                  <a:cubicBezTo>
                    <a:pt x="131510" y="11841"/>
                    <a:pt x="131544" y="11875"/>
                    <a:pt x="131613" y="11875"/>
                  </a:cubicBezTo>
                  <a:lnTo>
                    <a:pt x="131715" y="11875"/>
                  </a:lnTo>
                  <a:cubicBezTo>
                    <a:pt x="131783" y="11875"/>
                    <a:pt x="131817" y="11807"/>
                    <a:pt x="131817" y="11773"/>
                  </a:cubicBezTo>
                  <a:cubicBezTo>
                    <a:pt x="131783" y="11738"/>
                    <a:pt x="131749" y="11704"/>
                    <a:pt x="131715" y="11704"/>
                  </a:cubicBezTo>
                  <a:close/>
                  <a:moveTo>
                    <a:pt x="60807" y="11738"/>
                  </a:moveTo>
                  <a:cubicBezTo>
                    <a:pt x="60773" y="11738"/>
                    <a:pt x="60705" y="11773"/>
                    <a:pt x="60705" y="11807"/>
                  </a:cubicBezTo>
                  <a:cubicBezTo>
                    <a:pt x="60705" y="11875"/>
                    <a:pt x="60739" y="11909"/>
                    <a:pt x="60773" y="11909"/>
                  </a:cubicBezTo>
                  <a:lnTo>
                    <a:pt x="60875" y="11943"/>
                  </a:lnTo>
                  <a:lnTo>
                    <a:pt x="60910" y="11943"/>
                  </a:lnTo>
                  <a:cubicBezTo>
                    <a:pt x="60944" y="11943"/>
                    <a:pt x="60978" y="11909"/>
                    <a:pt x="60978" y="11875"/>
                  </a:cubicBezTo>
                  <a:cubicBezTo>
                    <a:pt x="61012" y="11807"/>
                    <a:pt x="60978" y="11773"/>
                    <a:pt x="60910" y="11773"/>
                  </a:cubicBezTo>
                  <a:lnTo>
                    <a:pt x="60807" y="11738"/>
                  </a:lnTo>
                  <a:close/>
                  <a:moveTo>
                    <a:pt x="131032" y="11773"/>
                  </a:moveTo>
                  <a:cubicBezTo>
                    <a:pt x="130964" y="11773"/>
                    <a:pt x="130930" y="11841"/>
                    <a:pt x="130964" y="11875"/>
                  </a:cubicBezTo>
                  <a:cubicBezTo>
                    <a:pt x="130964" y="11909"/>
                    <a:pt x="130998" y="11943"/>
                    <a:pt x="131032" y="11943"/>
                  </a:cubicBezTo>
                  <a:lnTo>
                    <a:pt x="131169" y="11943"/>
                  </a:lnTo>
                  <a:cubicBezTo>
                    <a:pt x="131203" y="11943"/>
                    <a:pt x="131237" y="11875"/>
                    <a:pt x="131237" y="11841"/>
                  </a:cubicBezTo>
                  <a:cubicBezTo>
                    <a:pt x="131237" y="11807"/>
                    <a:pt x="131203" y="11773"/>
                    <a:pt x="131135" y="11773"/>
                  </a:cubicBezTo>
                  <a:close/>
                  <a:moveTo>
                    <a:pt x="130452" y="11841"/>
                  </a:moveTo>
                  <a:cubicBezTo>
                    <a:pt x="130418" y="11841"/>
                    <a:pt x="130384" y="11909"/>
                    <a:pt x="130384" y="11943"/>
                  </a:cubicBezTo>
                  <a:cubicBezTo>
                    <a:pt x="130384" y="11977"/>
                    <a:pt x="130418" y="12011"/>
                    <a:pt x="130452" y="12011"/>
                  </a:cubicBezTo>
                  <a:lnTo>
                    <a:pt x="130589" y="12011"/>
                  </a:lnTo>
                  <a:cubicBezTo>
                    <a:pt x="130623" y="12011"/>
                    <a:pt x="130657" y="11943"/>
                    <a:pt x="130657" y="11909"/>
                  </a:cubicBezTo>
                  <a:cubicBezTo>
                    <a:pt x="130657" y="11875"/>
                    <a:pt x="130623" y="11841"/>
                    <a:pt x="130555" y="11841"/>
                  </a:cubicBezTo>
                  <a:close/>
                  <a:moveTo>
                    <a:pt x="61353" y="11841"/>
                  </a:moveTo>
                  <a:cubicBezTo>
                    <a:pt x="61319" y="11841"/>
                    <a:pt x="61285" y="11875"/>
                    <a:pt x="61285" y="11909"/>
                  </a:cubicBezTo>
                  <a:cubicBezTo>
                    <a:pt x="61251" y="11977"/>
                    <a:pt x="61285" y="12011"/>
                    <a:pt x="61353" y="12011"/>
                  </a:cubicBezTo>
                  <a:lnTo>
                    <a:pt x="61456" y="12046"/>
                  </a:lnTo>
                  <a:cubicBezTo>
                    <a:pt x="61524" y="12046"/>
                    <a:pt x="61558" y="12011"/>
                    <a:pt x="61558" y="11977"/>
                  </a:cubicBezTo>
                  <a:cubicBezTo>
                    <a:pt x="61558" y="11909"/>
                    <a:pt x="61524" y="11875"/>
                    <a:pt x="61490" y="11875"/>
                  </a:cubicBezTo>
                  <a:lnTo>
                    <a:pt x="61353" y="11841"/>
                  </a:lnTo>
                  <a:close/>
                  <a:moveTo>
                    <a:pt x="130036" y="11896"/>
                  </a:moveTo>
                  <a:cubicBezTo>
                    <a:pt x="130027" y="11896"/>
                    <a:pt x="130018" y="11900"/>
                    <a:pt x="130009" y="11909"/>
                  </a:cubicBezTo>
                  <a:lnTo>
                    <a:pt x="129872" y="11909"/>
                  </a:lnTo>
                  <a:cubicBezTo>
                    <a:pt x="129838" y="11909"/>
                    <a:pt x="129804" y="11943"/>
                    <a:pt x="129804" y="12011"/>
                  </a:cubicBezTo>
                  <a:cubicBezTo>
                    <a:pt x="129804" y="12046"/>
                    <a:pt x="129838" y="12080"/>
                    <a:pt x="129906" y="12080"/>
                  </a:cubicBezTo>
                  <a:lnTo>
                    <a:pt x="130009" y="12080"/>
                  </a:lnTo>
                  <a:cubicBezTo>
                    <a:pt x="130077" y="12080"/>
                    <a:pt x="130111" y="12011"/>
                    <a:pt x="130111" y="11977"/>
                  </a:cubicBezTo>
                  <a:cubicBezTo>
                    <a:pt x="130086" y="11927"/>
                    <a:pt x="130061" y="11896"/>
                    <a:pt x="130036" y="11896"/>
                  </a:cubicBezTo>
                  <a:close/>
                  <a:moveTo>
                    <a:pt x="61933" y="11943"/>
                  </a:moveTo>
                  <a:cubicBezTo>
                    <a:pt x="61899" y="11943"/>
                    <a:pt x="61831" y="11977"/>
                    <a:pt x="61831" y="12011"/>
                  </a:cubicBezTo>
                  <a:cubicBezTo>
                    <a:pt x="61831" y="12080"/>
                    <a:pt x="61865" y="12114"/>
                    <a:pt x="61899" y="12114"/>
                  </a:cubicBezTo>
                  <a:lnTo>
                    <a:pt x="62002" y="12148"/>
                  </a:lnTo>
                  <a:lnTo>
                    <a:pt x="62036" y="12148"/>
                  </a:lnTo>
                  <a:cubicBezTo>
                    <a:pt x="62070" y="12148"/>
                    <a:pt x="62104" y="12114"/>
                    <a:pt x="62104" y="12080"/>
                  </a:cubicBezTo>
                  <a:cubicBezTo>
                    <a:pt x="62138" y="12011"/>
                    <a:pt x="62104" y="11977"/>
                    <a:pt x="62036" y="11977"/>
                  </a:cubicBezTo>
                  <a:lnTo>
                    <a:pt x="61933" y="11943"/>
                  </a:lnTo>
                  <a:close/>
                  <a:moveTo>
                    <a:pt x="129461" y="11964"/>
                  </a:moveTo>
                  <a:cubicBezTo>
                    <a:pt x="129449" y="11964"/>
                    <a:pt x="129438" y="11968"/>
                    <a:pt x="129429" y="11977"/>
                  </a:cubicBezTo>
                  <a:lnTo>
                    <a:pt x="129326" y="11977"/>
                  </a:lnTo>
                  <a:cubicBezTo>
                    <a:pt x="129258" y="11977"/>
                    <a:pt x="129224" y="12011"/>
                    <a:pt x="129258" y="12080"/>
                  </a:cubicBezTo>
                  <a:cubicBezTo>
                    <a:pt x="129258" y="12114"/>
                    <a:pt x="129292" y="12148"/>
                    <a:pt x="129326" y="12148"/>
                  </a:cubicBezTo>
                  <a:lnTo>
                    <a:pt x="129463" y="12148"/>
                  </a:lnTo>
                  <a:cubicBezTo>
                    <a:pt x="129497" y="12114"/>
                    <a:pt x="129531" y="12080"/>
                    <a:pt x="129531" y="12046"/>
                  </a:cubicBezTo>
                  <a:cubicBezTo>
                    <a:pt x="129531" y="11996"/>
                    <a:pt x="129494" y="11964"/>
                    <a:pt x="129461" y="11964"/>
                  </a:cubicBezTo>
                  <a:close/>
                  <a:moveTo>
                    <a:pt x="128896" y="12032"/>
                  </a:moveTo>
                  <a:cubicBezTo>
                    <a:pt x="128883" y="12032"/>
                    <a:pt x="128867" y="12036"/>
                    <a:pt x="128849" y="12046"/>
                  </a:cubicBezTo>
                  <a:lnTo>
                    <a:pt x="128746" y="12046"/>
                  </a:lnTo>
                  <a:cubicBezTo>
                    <a:pt x="128712" y="12046"/>
                    <a:pt x="128678" y="12080"/>
                    <a:pt x="128678" y="12148"/>
                  </a:cubicBezTo>
                  <a:cubicBezTo>
                    <a:pt x="128678" y="12182"/>
                    <a:pt x="128712" y="12216"/>
                    <a:pt x="128746" y="12216"/>
                  </a:cubicBezTo>
                  <a:lnTo>
                    <a:pt x="128883" y="12216"/>
                  </a:lnTo>
                  <a:cubicBezTo>
                    <a:pt x="128917" y="12182"/>
                    <a:pt x="128951" y="12148"/>
                    <a:pt x="128951" y="12114"/>
                  </a:cubicBezTo>
                  <a:cubicBezTo>
                    <a:pt x="128951" y="12064"/>
                    <a:pt x="128933" y="12032"/>
                    <a:pt x="128896" y="12032"/>
                  </a:cubicBezTo>
                  <a:close/>
                  <a:moveTo>
                    <a:pt x="62479" y="12046"/>
                  </a:moveTo>
                  <a:cubicBezTo>
                    <a:pt x="62445" y="12046"/>
                    <a:pt x="62411" y="12080"/>
                    <a:pt x="62411" y="12114"/>
                  </a:cubicBezTo>
                  <a:cubicBezTo>
                    <a:pt x="62377" y="12182"/>
                    <a:pt x="62411" y="12216"/>
                    <a:pt x="62479" y="12216"/>
                  </a:cubicBezTo>
                  <a:lnTo>
                    <a:pt x="62582" y="12250"/>
                  </a:lnTo>
                  <a:cubicBezTo>
                    <a:pt x="62650" y="12250"/>
                    <a:pt x="62684" y="12216"/>
                    <a:pt x="62684" y="12182"/>
                  </a:cubicBezTo>
                  <a:cubicBezTo>
                    <a:pt x="62684" y="12114"/>
                    <a:pt x="62650" y="12080"/>
                    <a:pt x="62616" y="12080"/>
                  </a:cubicBezTo>
                  <a:lnTo>
                    <a:pt x="62479" y="12046"/>
                  </a:lnTo>
                  <a:close/>
                  <a:moveTo>
                    <a:pt x="128330" y="12100"/>
                  </a:moveTo>
                  <a:cubicBezTo>
                    <a:pt x="128321" y="12100"/>
                    <a:pt x="128312" y="12105"/>
                    <a:pt x="128303" y="12114"/>
                  </a:cubicBezTo>
                  <a:lnTo>
                    <a:pt x="128166" y="12114"/>
                  </a:lnTo>
                  <a:cubicBezTo>
                    <a:pt x="128132" y="12114"/>
                    <a:pt x="128098" y="12148"/>
                    <a:pt x="128098" y="12216"/>
                  </a:cubicBezTo>
                  <a:cubicBezTo>
                    <a:pt x="128098" y="12250"/>
                    <a:pt x="128132" y="12284"/>
                    <a:pt x="128200" y="12284"/>
                  </a:cubicBezTo>
                  <a:lnTo>
                    <a:pt x="128303" y="12284"/>
                  </a:lnTo>
                  <a:cubicBezTo>
                    <a:pt x="128371" y="12250"/>
                    <a:pt x="128405" y="12216"/>
                    <a:pt x="128405" y="12182"/>
                  </a:cubicBezTo>
                  <a:cubicBezTo>
                    <a:pt x="128380" y="12132"/>
                    <a:pt x="128355" y="12100"/>
                    <a:pt x="128330" y="12100"/>
                  </a:cubicBezTo>
                  <a:close/>
                  <a:moveTo>
                    <a:pt x="63059" y="12148"/>
                  </a:moveTo>
                  <a:cubicBezTo>
                    <a:pt x="63025" y="12148"/>
                    <a:pt x="62957" y="12182"/>
                    <a:pt x="62957" y="12216"/>
                  </a:cubicBezTo>
                  <a:cubicBezTo>
                    <a:pt x="62957" y="12284"/>
                    <a:pt x="62991" y="12319"/>
                    <a:pt x="63025" y="12319"/>
                  </a:cubicBezTo>
                  <a:lnTo>
                    <a:pt x="63128" y="12353"/>
                  </a:lnTo>
                  <a:lnTo>
                    <a:pt x="63162" y="12353"/>
                  </a:lnTo>
                  <a:cubicBezTo>
                    <a:pt x="63196" y="12353"/>
                    <a:pt x="63230" y="12319"/>
                    <a:pt x="63230" y="12284"/>
                  </a:cubicBezTo>
                  <a:cubicBezTo>
                    <a:pt x="63264" y="12216"/>
                    <a:pt x="63230" y="12182"/>
                    <a:pt x="63162" y="12182"/>
                  </a:cubicBezTo>
                  <a:lnTo>
                    <a:pt x="63059" y="12148"/>
                  </a:lnTo>
                  <a:close/>
                  <a:moveTo>
                    <a:pt x="127722" y="12148"/>
                  </a:moveTo>
                  <a:lnTo>
                    <a:pt x="127620" y="12182"/>
                  </a:lnTo>
                  <a:cubicBezTo>
                    <a:pt x="127552" y="12182"/>
                    <a:pt x="127518" y="12216"/>
                    <a:pt x="127552" y="12284"/>
                  </a:cubicBezTo>
                  <a:cubicBezTo>
                    <a:pt x="127552" y="12319"/>
                    <a:pt x="127586" y="12353"/>
                    <a:pt x="127620" y="12353"/>
                  </a:cubicBezTo>
                  <a:lnTo>
                    <a:pt x="127757" y="12319"/>
                  </a:lnTo>
                  <a:cubicBezTo>
                    <a:pt x="127791" y="12319"/>
                    <a:pt x="127825" y="12284"/>
                    <a:pt x="127825" y="12250"/>
                  </a:cubicBezTo>
                  <a:cubicBezTo>
                    <a:pt x="127825" y="12182"/>
                    <a:pt x="127757" y="12148"/>
                    <a:pt x="127722" y="12148"/>
                  </a:cubicBezTo>
                  <a:close/>
                  <a:moveTo>
                    <a:pt x="127142" y="12216"/>
                  </a:moveTo>
                  <a:lnTo>
                    <a:pt x="127040" y="12250"/>
                  </a:lnTo>
                  <a:cubicBezTo>
                    <a:pt x="127006" y="12250"/>
                    <a:pt x="126972" y="12284"/>
                    <a:pt x="126972" y="12353"/>
                  </a:cubicBezTo>
                  <a:cubicBezTo>
                    <a:pt x="126972" y="12387"/>
                    <a:pt x="127006" y="12421"/>
                    <a:pt x="127040" y="12421"/>
                  </a:cubicBezTo>
                  <a:lnTo>
                    <a:pt x="127074" y="12421"/>
                  </a:lnTo>
                  <a:lnTo>
                    <a:pt x="127177" y="12387"/>
                  </a:lnTo>
                  <a:cubicBezTo>
                    <a:pt x="127211" y="12387"/>
                    <a:pt x="127245" y="12353"/>
                    <a:pt x="127245" y="12319"/>
                  </a:cubicBezTo>
                  <a:cubicBezTo>
                    <a:pt x="127245" y="12250"/>
                    <a:pt x="127211" y="12216"/>
                    <a:pt x="127142" y="12216"/>
                  </a:cubicBezTo>
                  <a:close/>
                  <a:moveTo>
                    <a:pt x="63639" y="12250"/>
                  </a:moveTo>
                  <a:cubicBezTo>
                    <a:pt x="63571" y="12250"/>
                    <a:pt x="63537" y="12284"/>
                    <a:pt x="63537" y="12319"/>
                  </a:cubicBezTo>
                  <a:cubicBezTo>
                    <a:pt x="63503" y="12387"/>
                    <a:pt x="63537" y="12421"/>
                    <a:pt x="63605" y="12421"/>
                  </a:cubicBezTo>
                  <a:lnTo>
                    <a:pt x="63708" y="12455"/>
                  </a:lnTo>
                  <a:cubicBezTo>
                    <a:pt x="63776" y="12455"/>
                    <a:pt x="63810" y="12421"/>
                    <a:pt x="63810" y="12387"/>
                  </a:cubicBezTo>
                  <a:cubicBezTo>
                    <a:pt x="63810" y="12319"/>
                    <a:pt x="63776" y="12284"/>
                    <a:pt x="63742" y="12284"/>
                  </a:cubicBezTo>
                  <a:lnTo>
                    <a:pt x="63639" y="12250"/>
                  </a:lnTo>
                  <a:close/>
                  <a:moveTo>
                    <a:pt x="126596" y="12284"/>
                  </a:moveTo>
                  <a:lnTo>
                    <a:pt x="126460" y="12319"/>
                  </a:lnTo>
                  <a:cubicBezTo>
                    <a:pt x="126426" y="12319"/>
                    <a:pt x="126392" y="12353"/>
                    <a:pt x="126392" y="12421"/>
                  </a:cubicBezTo>
                  <a:cubicBezTo>
                    <a:pt x="126392" y="12455"/>
                    <a:pt x="126426" y="12489"/>
                    <a:pt x="126494" y="12489"/>
                  </a:cubicBezTo>
                  <a:lnTo>
                    <a:pt x="126596" y="12455"/>
                  </a:lnTo>
                  <a:cubicBezTo>
                    <a:pt x="126665" y="12455"/>
                    <a:pt x="126699" y="12421"/>
                    <a:pt x="126699" y="12387"/>
                  </a:cubicBezTo>
                  <a:cubicBezTo>
                    <a:pt x="126665" y="12319"/>
                    <a:pt x="126631" y="12284"/>
                    <a:pt x="126596" y="12284"/>
                  </a:cubicBezTo>
                  <a:close/>
                  <a:moveTo>
                    <a:pt x="64185" y="12353"/>
                  </a:moveTo>
                  <a:cubicBezTo>
                    <a:pt x="64151" y="12353"/>
                    <a:pt x="64083" y="12387"/>
                    <a:pt x="64083" y="12421"/>
                  </a:cubicBezTo>
                  <a:cubicBezTo>
                    <a:pt x="64083" y="12489"/>
                    <a:pt x="64117" y="12523"/>
                    <a:pt x="64151" y="12523"/>
                  </a:cubicBezTo>
                  <a:lnTo>
                    <a:pt x="64254" y="12557"/>
                  </a:lnTo>
                  <a:lnTo>
                    <a:pt x="64288" y="12557"/>
                  </a:lnTo>
                  <a:cubicBezTo>
                    <a:pt x="64322" y="12557"/>
                    <a:pt x="64356" y="12523"/>
                    <a:pt x="64356" y="12489"/>
                  </a:cubicBezTo>
                  <a:cubicBezTo>
                    <a:pt x="64390" y="12421"/>
                    <a:pt x="64356" y="12387"/>
                    <a:pt x="64288" y="12387"/>
                  </a:cubicBezTo>
                  <a:lnTo>
                    <a:pt x="64185" y="12353"/>
                  </a:lnTo>
                  <a:close/>
                  <a:moveTo>
                    <a:pt x="126016" y="12353"/>
                  </a:moveTo>
                  <a:lnTo>
                    <a:pt x="125914" y="12387"/>
                  </a:lnTo>
                  <a:cubicBezTo>
                    <a:pt x="125846" y="12387"/>
                    <a:pt x="125812" y="12421"/>
                    <a:pt x="125846" y="12455"/>
                  </a:cubicBezTo>
                  <a:cubicBezTo>
                    <a:pt x="125846" y="12523"/>
                    <a:pt x="125880" y="12557"/>
                    <a:pt x="125914" y="12557"/>
                  </a:cubicBezTo>
                  <a:lnTo>
                    <a:pt x="126050" y="12523"/>
                  </a:lnTo>
                  <a:cubicBezTo>
                    <a:pt x="126085" y="12523"/>
                    <a:pt x="126119" y="12489"/>
                    <a:pt x="126119" y="12455"/>
                  </a:cubicBezTo>
                  <a:cubicBezTo>
                    <a:pt x="126119" y="12387"/>
                    <a:pt x="126085" y="12353"/>
                    <a:pt x="126016" y="12353"/>
                  </a:cubicBezTo>
                  <a:close/>
                  <a:moveTo>
                    <a:pt x="125436" y="12421"/>
                  </a:moveTo>
                  <a:lnTo>
                    <a:pt x="125334" y="12455"/>
                  </a:lnTo>
                  <a:cubicBezTo>
                    <a:pt x="125300" y="12455"/>
                    <a:pt x="125266" y="12489"/>
                    <a:pt x="125266" y="12523"/>
                  </a:cubicBezTo>
                  <a:cubicBezTo>
                    <a:pt x="125266" y="12592"/>
                    <a:pt x="125300" y="12626"/>
                    <a:pt x="125334" y="12626"/>
                  </a:cubicBezTo>
                  <a:lnTo>
                    <a:pt x="125368" y="12626"/>
                  </a:lnTo>
                  <a:lnTo>
                    <a:pt x="125470" y="12592"/>
                  </a:lnTo>
                  <a:cubicBezTo>
                    <a:pt x="125504" y="12592"/>
                    <a:pt x="125539" y="12557"/>
                    <a:pt x="125539" y="12489"/>
                  </a:cubicBezTo>
                  <a:cubicBezTo>
                    <a:pt x="125539" y="12455"/>
                    <a:pt x="125504" y="12421"/>
                    <a:pt x="125436" y="12421"/>
                  </a:cubicBezTo>
                  <a:close/>
                  <a:moveTo>
                    <a:pt x="64766" y="12455"/>
                  </a:moveTo>
                  <a:cubicBezTo>
                    <a:pt x="64697" y="12455"/>
                    <a:pt x="64663" y="12489"/>
                    <a:pt x="64663" y="12523"/>
                  </a:cubicBezTo>
                  <a:cubicBezTo>
                    <a:pt x="64629" y="12592"/>
                    <a:pt x="64663" y="12626"/>
                    <a:pt x="64731" y="12626"/>
                  </a:cubicBezTo>
                  <a:lnTo>
                    <a:pt x="64834" y="12660"/>
                  </a:lnTo>
                  <a:cubicBezTo>
                    <a:pt x="64902" y="12660"/>
                    <a:pt x="64936" y="12626"/>
                    <a:pt x="64936" y="12592"/>
                  </a:cubicBezTo>
                  <a:cubicBezTo>
                    <a:pt x="64936" y="12523"/>
                    <a:pt x="64902" y="12489"/>
                    <a:pt x="64868" y="12489"/>
                  </a:cubicBezTo>
                  <a:lnTo>
                    <a:pt x="64766" y="12455"/>
                  </a:lnTo>
                  <a:close/>
                  <a:moveTo>
                    <a:pt x="124890" y="12489"/>
                  </a:moveTo>
                  <a:lnTo>
                    <a:pt x="124754" y="12523"/>
                  </a:lnTo>
                  <a:cubicBezTo>
                    <a:pt x="124720" y="12523"/>
                    <a:pt x="124686" y="12557"/>
                    <a:pt x="124686" y="12592"/>
                  </a:cubicBezTo>
                  <a:cubicBezTo>
                    <a:pt x="124686" y="12660"/>
                    <a:pt x="124720" y="12694"/>
                    <a:pt x="124788" y="12694"/>
                  </a:cubicBezTo>
                  <a:lnTo>
                    <a:pt x="124890" y="12660"/>
                  </a:lnTo>
                  <a:cubicBezTo>
                    <a:pt x="124959" y="12660"/>
                    <a:pt x="124993" y="12626"/>
                    <a:pt x="124993" y="12557"/>
                  </a:cubicBezTo>
                  <a:cubicBezTo>
                    <a:pt x="124959" y="12523"/>
                    <a:pt x="124924" y="12489"/>
                    <a:pt x="124890" y="12489"/>
                  </a:cubicBezTo>
                  <a:close/>
                  <a:moveTo>
                    <a:pt x="65311" y="12557"/>
                  </a:moveTo>
                  <a:cubicBezTo>
                    <a:pt x="65277" y="12557"/>
                    <a:pt x="65209" y="12592"/>
                    <a:pt x="65209" y="12626"/>
                  </a:cubicBezTo>
                  <a:cubicBezTo>
                    <a:pt x="65209" y="12694"/>
                    <a:pt x="65243" y="12728"/>
                    <a:pt x="65277" y="12728"/>
                  </a:cubicBezTo>
                  <a:lnTo>
                    <a:pt x="65380" y="12762"/>
                  </a:lnTo>
                  <a:lnTo>
                    <a:pt x="65414" y="12762"/>
                  </a:lnTo>
                  <a:cubicBezTo>
                    <a:pt x="65448" y="12762"/>
                    <a:pt x="65482" y="12728"/>
                    <a:pt x="65482" y="12694"/>
                  </a:cubicBezTo>
                  <a:cubicBezTo>
                    <a:pt x="65516" y="12626"/>
                    <a:pt x="65482" y="12592"/>
                    <a:pt x="65414" y="12592"/>
                  </a:cubicBezTo>
                  <a:lnTo>
                    <a:pt x="65311" y="12557"/>
                  </a:lnTo>
                  <a:close/>
                  <a:moveTo>
                    <a:pt x="124310" y="12557"/>
                  </a:moveTo>
                  <a:lnTo>
                    <a:pt x="124208" y="12592"/>
                  </a:lnTo>
                  <a:cubicBezTo>
                    <a:pt x="124140" y="12592"/>
                    <a:pt x="124105" y="12626"/>
                    <a:pt x="124140" y="12660"/>
                  </a:cubicBezTo>
                  <a:cubicBezTo>
                    <a:pt x="124140" y="12728"/>
                    <a:pt x="124174" y="12762"/>
                    <a:pt x="124208" y="12762"/>
                  </a:cubicBezTo>
                  <a:lnTo>
                    <a:pt x="124344" y="12728"/>
                  </a:lnTo>
                  <a:cubicBezTo>
                    <a:pt x="124378" y="12728"/>
                    <a:pt x="124413" y="12694"/>
                    <a:pt x="124413" y="12626"/>
                  </a:cubicBezTo>
                  <a:cubicBezTo>
                    <a:pt x="124413" y="12592"/>
                    <a:pt x="124344" y="12557"/>
                    <a:pt x="124310" y="12557"/>
                  </a:cubicBezTo>
                  <a:close/>
                  <a:moveTo>
                    <a:pt x="123628" y="12626"/>
                  </a:moveTo>
                  <a:cubicBezTo>
                    <a:pt x="123594" y="12660"/>
                    <a:pt x="123559" y="12694"/>
                    <a:pt x="123559" y="12728"/>
                  </a:cubicBezTo>
                  <a:cubicBezTo>
                    <a:pt x="123559" y="12796"/>
                    <a:pt x="123594" y="12830"/>
                    <a:pt x="123628" y="12830"/>
                  </a:cubicBezTo>
                  <a:cubicBezTo>
                    <a:pt x="123628" y="12830"/>
                    <a:pt x="123662" y="12796"/>
                    <a:pt x="123662" y="12796"/>
                  </a:cubicBezTo>
                  <a:lnTo>
                    <a:pt x="123764" y="12796"/>
                  </a:lnTo>
                  <a:cubicBezTo>
                    <a:pt x="123798" y="12796"/>
                    <a:pt x="123832" y="12762"/>
                    <a:pt x="123832" y="12694"/>
                  </a:cubicBezTo>
                  <a:cubicBezTo>
                    <a:pt x="123832" y="12660"/>
                    <a:pt x="123798" y="12626"/>
                    <a:pt x="123730" y="12626"/>
                  </a:cubicBezTo>
                  <a:close/>
                  <a:moveTo>
                    <a:pt x="65892" y="12660"/>
                  </a:moveTo>
                  <a:cubicBezTo>
                    <a:pt x="65823" y="12660"/>
                    <a:pt x="65789" y="12694"/>
                    <a:pt x="65789" y="12728"/>
                  </a:cubicBezTo>
                  <a:cubicBezTo>
                    <a:pt x="65755" y="12796"/>
                    <a:pt x="65789" y="12830"/>
                    <a:pt x="65857" y="12830"/>
                  </a:cubicBezTo>
                  <a:lnTo>
                    <a:pt x="65960" y="12864"/>
                  </a:lnTo>
                  <a:cubicBezTo>
                    <a:pt x="66028" y="12864"/>
                    <a:pt x="66062" y="12830"/>
                    <a:pt x="66062" y="12796"/>
                  </a:cubicBezTo>
                  <a:cubicBezTo>
                    <a:pt x="66062" y="12762"/>
                    <a:pt x="66028" y="12694"/>
                    <a:pt x="65994" y="12694"/>
                  </a:cubicBezTo>
                  <a:lnTo>
                    <a:pt x="65892" y="12660"/>
                  </a:lnTo>
                  <a:close/>
                  <a:moveTo>
                    <a:pt x="123048" y="12694"/>
                  </a:moveTo>
                  <a:cubicBezTo>
                    <a:pt x="123014" y="12728"/>
                    <a:pt x="122979" y="12762"/>
                    <a:pt x="122979" y="12796"/>
                  </a:cubicBezTo>
                  <a:cubicBezTo>
                    <a:pt x="122979" y="12830"/>
                    <a:pt x="123014" y="12864"/>
                    <a:pt x="123082" y="12864"/>
                  </a:cubicBezTo>
                  <a:lnTo>
                    <a:pt x="123184" y="12864"/>
                  </a:lnTo>
                  <a:cubicBezTo>
                    <a:pt x="123252" y="12864"/>
                    <a:pt x="123286" y="12830"/>
                    <a:pt x="123286" y="12762"/>
                  </a:cubicBezTo>
                  <a:cubicBezTo>
                    <a:pt x="123252" y="12728"/>
                    <a:pt x="123218" y="12694"/>
                    <a:pt x="123184" y="12694"/>
                  </a:cubicBezTo>
                  <a:close/>
                  <a:moveTo>
                    <a:pt x="122502" y="12762"/>
                  </a:moveTo>
                  <a:cubicBezTo>
                    <a:pt x="122433" y="12796"/>
                    <a:pt x="122399" y="12830"/>
                    <a:pt x="122433" y="12864"/>
                  </a:cubicBezTo>
                  <a:cubicBezTo>
                    <a:pt x="122433" y="12899"/>
                    <a:pt x="122468" y="12933"/>
                    <a:pt x="122502" y="12933"/>
                  </a:cubicBezTo>
                  <a:lnTo>
                    <a:pt x="122638" y="12933"/>
                  </a:lnTo>
                  <a:cubicBezTo>
                    <a:pt x="122672" y="12933"/>
                    <a:pt x="122706" y="12899"/>
                    <a:pt x="122706" y="12830"/>
                  </a:cubicBezTo>
                  <a:cubicBezTo>
                    <a:pt x="122706" y="12796"/>
                    <a:pt x="122672" y="12762"/>
                    <a:pt x="122604" y="12762"/>
                  </a:cubicBezTo>
                  <a:close/>
                  <a:moveTo>
                    <a:pt x="66438" y="12762"/>
                  </a:moveTo>
                  <a:cubicBezTo>
                    <a:pt x="66403" y="12762"/>
                    <a:pt x="66335" y="12796"/>
                    <a:pt x="66335" y="12830"/>
                  </a:cubicBezTo>
                  <a:cubicBezTo>
                    <a:pt x="66335" y="12899"/>
                    <a:pt x="66369" y="12933"/>
                    <a:pt x="66403" y="12933"/>
                  </a:cubicBezTo>
                  <a:lnTo>
                    <a:pt x="66506" y="12967"/>
                  </a:lnTo>
                  <a:lnTo>
                    <a:pt x="66540" y="12967"/>
                  </a:lnTo>
                  <a:cubicBezTo>
                    <a:pt x="66574" y="12967"/>
                    <a:pt x="66608" y="12933"/>
                    <a:pt x="66608" y="12899"/>
                  </a:cubicBezTo>
                  <a:cubicBezTo>
                    <a:pt x="66642" y="12864"/>
                    <a:pt x="66608" y="12796"/>
                    <a:pt x="66540" y="12796"/>
                  </a:cubicBezTo>
                  <a:lnTo>
                    <a:pt x="66438" y="12762"/>
                  </a:lnTo>
                  <a:close/>
                  <a:moveTo>
                    <a:pt x="121922" y="12830"/>
                  </a:moveTo>
                  <a:cubicBezTo>
                    <a:pt x="121887" y="12830"/>
                    <a:pt x="121853" y="12899"/>
                    <a:pt x="121853" y="12933"/>
                  </a:cubicBezTo>
                  <a:cubicBezTo>
                    <a:pt x="121853" y="12967"/>
                    <a:pt x="121887" y="13001"/>
                    <a:pt x="121922" y="13001"/>
                  </a:cubicBezTo>
                  <a:lnTo>
                    <a:pt x="122058" y="13001"/>
                  </a:lnTo>
                  <a:cubicBezTo>
                    <a:pt x="122092" y="13001"/>
                    <a:pt x="122126" y="12967"/>
                    <a:pt x="122126" y="12899"/>
                  </a:cubicBezTo>
                  <a:cubicBezTo>
                    <a:pt x="122126" y="12864"/>
                    <a:pt x="122092" y="12830"/>
                    <a:pt x="122024" y="12830"/>
                  </a:cubicBezTo>
                  <a:close/>
                  <a:moveTo>
                    <a:pt x="67018" y="12864"/>
                  </a:moveTo>
                  <a:cubicBezTo>
                    <a:pt x="66949" y="12864"/>
                    <a:pt x="66915" y="12899"/>
                    <a:pt x="66915" y="12933"/>
                  </a:cubicBezTo>
                  <a:cubicBezTo>
                    <a:pt x="66881" y="13001"/>
                    <a:pt x="66915" y="13035"/>
                    <a:pt x="66984" y="13035"/>
                  </a:cubicBezTo>
                  <a:lnTo>
                    <a:pt x="67086" y="13069"/>
                  </a:lnTo>
                  <a:cubicBezTo>
                    <a:pt x="67154" y="13069"/>
                    <a:pt x="67188" y="13035"/>
                    <a:pt x="67188" y="13001"/>
                  </a:cubicBezTo>
                  <a:cubicBezTo>
                    <a:pt x="67188" y="12967"/>
                    <a:pt x="67154" y="12899"/>
                    <a:pt x="67120" y="12899"/>
                  </a:cubicBezTo>
                  <a:lnTo>
                    <a:pt x="67018" y="12864"/>
                  </a:lnTo>
                  <a:close/>
                  <a:moveTo>
                    <a:pt x="121341" y="12899"/>
                  </a:moveTo>
                  <a:cubicBezTo>
                    <a:pt x="121307" y="12899"/>
                    <a:pt x="121273" y="12967"/>
                    <a:pt x="121273" y="13001"/>
                  </a:cubicBezTo>
                  <a:cubicBezTo>
                    <a:pt x="121273" y="13035"/>
                    <a:pt x="121307" y="13069"/>
                    <a:pt x="121376" y="13069"/>
                  </a:cubicBezTo>
                  <a:lnTo>
                    <a:pt x="121478" y="13069"/>
                  </a:lnTo>
                  <a:cubicBezTo>
                    <a:pt x="121546" y="13069"/>
                    <a:pt x="121580" y="13001"/>
                    <a:pt x="121580" y="12967"/>
                  </a:cubicBezTo>
                  <a:cubicBezTo>
                    <a:pt x="121546" y="12933"/>
                    <a:pt x="121512" y="12899"/>
                    <a:pt x="121478" y="12899"/>
                  </a:cubicBezTo>
                  <a:close/>
                  <a:moveTo>
                    <a:pt x="120796" y="12967"/>
                  </a:moveTo>
                  <a:cubicBezTo>
                    <a:pt x="120727" y="12967"/>
                    <a:pt x="120693" y="13035"/>
                    <a:pt x="120727" y="13069"/>
                  </a:cubicBezTo>
                  <a:cubicBezTo>
                    <a:pt x="120727" y="13103"/>
                    <a:pt x="120761" y="13137"/>
                    <a:pt x="120796" y="13137"/>
                  </a:cubicBezTo>
                  <a:lnTo>
                    <a:pt x="120932" y="13137"/>
                  </a:lnTo>
                  <a:cubicBezTo>
                    <a:pt x="120966" y="13137"/>
                    <a:pt x="121000" y="13069"/>
                    <a:pt x="121000" y="13035"/>
                  </a:cubicBezTo>
                  <a:cubicBezTo>
                    <a:pt x="121000" y="13001"/>
                    <a:pt x="120932" y="12967"/>
                    <a:pt x="120898" y="12967"/>
                  </a:cubicBezTo>
                  <a:close/>
                  <a:moveTo>
                    <a:pt x="67564" y="12967"/>
                  </a:moveTo>
                  <a:cubicBezTo>
                    <a:pt x="67529" y="12967"/>
                    <a:pt x="67461" y="13001"/>
                    <a:pt x="67461" y="13035"/>
                  </a:cubicBezTo>
                  <a:cubicBezTo>
                    <a:pt x="67461" y="13103"/>
                    <a:pt x="67495" y="13137"/>
                    <a:pt x="67529" y="13137"/>
                  </a:cubicBezTo>
                  <a:lnTo>
                    <a:pt x="67632" y="13172"/>
                  </a:lnTo>
                  <a:lnTo>
                    <a:pt x="67666" y="13172"/>
                  </a:lnTo>
                  <a:cubicBezTo>
                    <a:pt x="67700" y="13172"/>
                    <a:pt x="67734" y="13137"/>
                    <a:pt x="67734" y="13103"/>
                  </a:cubicBezTo>
                  <a:cubicBezTo>
                    <a:pt x="67768" y="13069"/>
                    <a:pt x="67734" y="13001"/>
                    <a:pt x="67666" y="13001"/>
                  </a:cubicBezTo>
                  <a:lnTo>
                    <a:pt x="67564" y="12967"/>
                  </a:lnTo>
                  <a:close/>
                  <a:moveTo>
                    <a:pt x="120215" y="13035"/>
                  </a:moveTo>
                  <a:cubicBezTo>
                    <a:pt x="120181" y="13035"/>
                    <a:pt x="120147" y="13103"/>
                    <a:pt x="120147" y="13137"/>
                  </a:cubicBezTo>
                  <a:cubicBezTo>
                    <a:pt x="120147" y="13172"/>
                    <a:pt x="120181" y="13206"/>
                    <a:pt x="120215" y="13206"/>
                  </a:cubicBezTo>
                  <a:lnTo>
                    <a:pt x="120352" y="13206"/>
                  </a:lnTo>
                  <a:cubicBezTo>
                    <a:pt x="120386" y="13206"/>
                    <a:pt x="120420" y="13137"/>
                    <a:pt x="120420" y="13103"/>
                  </a:cubicBezTo>
                  <a:cubicBezTo>
                    <a:pt x="120420" y="13069"/>
                    <a:pt x="120386" y="13035"/>
                    <a:pt x="120318" y="13035"/>
                  </a:cubicBezTo>
                  <a:close/>
                  <a:moveTo>
                    <a:pt x="68144" y="13069"/>
                  </a:moveTo>
                  <a:cubicBezTo>
                    <a:pt x="68075" y="13069"/>
                    <a:pt x="68041" y="13103"/>
                    <a:pt x="68041" y="13137"/>
                  </a:cubicBezTo>
                  <a:cubicBezTo>
                    <a:pt x="68007" y="13206"/>
                    <a:pt x="68041" y="13240"/>
                    <a:pt x="68110" y="13240"/>
                  </a:cubicBezTo>
                  <a:lnTo>
                    <a:pt x="68212" y="13274"/>
                  </a:lnTo>
                  <a:cubicBezTo>
                    <a:pt x="68280" y="13274"/>
                    <a:pt x="68314" y="13240"/>
                    <a:pt x="68314" y="13206"/>
                  </a:cubicBezTo>
                  <a:cubicBezTo>
                    <a:pt x="68314" y="13172"/>
                    <a:pt x="68280" y="13103"/>
                    <a:pt x="68246" y="13103"/>
                  </a:cubicBezTo>
                  <a:lnTo>
                    <a:pt x="68144" y="13069"/>
                  </a:lnTo>
                  <a:close/>
                  <a:moveTo>
                    <a:pt x="119635" y="13103"/>
                  </a:moveTo>
                  <a:cubicBezTo>
                    <a:pt x="119601" y="13103"/>
                    <a:pt x="119567" y="13172"/>
                    <a:pt x="119567" y="13206"/>
                  </a:cubicBezTo>
                  <a:cubicBezTo>
                    <a:pt x="119567" y="13240"/>
                    <a:pt x="119601" y="13274"/>
                    <a:pt x="119669" y="13274"/>
                  </a:cubicBezTo>
                  <a:lnTo>
                    <a:pt x="119772" y="13274"/>
                  </a:lnTo>
                  <a:cubicBezTo>
                    <a:pt x="119840" y="13274"/>
                    <a:pt x="119874" y="13206"/>
                    <a:pt x="119874" y="13172"/>
                  </a:cubicBezTo>
                  <a:cubicBezTo>
                    <a:pt x="119840" y="13137"/>
                    <a:pt x="119806" y="13103"/>
                    <a:pt x="119772" y="13103"/>
                  </a:cubicBezTo>
                  <a:close/>
                  <a:moveTo>
                    <a:pt x="119225" y="13158"/>
                  </a:moveTo>
                  <a:cubicBezTo>
                    <a:pt x="119212" y="13158"/>
                    <a:pt x="119201" y="13162"/>
                    <a:pt x="119192" y="13172"/>
                  </a:cubicBezTo>
                  <a:lnTo>
                    <a:pt x="119089" y="13172"/>
                  </a:lnTo>
                  <a:cubicBezTo>
                    <a:pt x="119021" y="13172"/>
                    <a:pt x="118987" y="13206"/>
                    <a:pt x="119021" y="13274"/>
                  </a:cubicBezTo>
                  <a:cubicBezTo>
                    <a:pt x="119021" y="13308"/>
                    <a:pt x="119055" y="13342"/>
                    <a:pt x="119089" y="13342"/>
                  </a:cubicBezTo>
                  <a:lnTo>
                    <a:pt x="119226" y="13342"/>
                  </a:lnTo>
                  <a:cubicBezTo>
                    <a:pt x="119260" y="13342"/>
                    <a:pt x="119294" y="13274"/>
                    <a:pt x="119294" y="13240"/>
                  </a:cubicBezTo>
                  <a:cubicBezTo>
                    <a:pt x="119294" y="13190"/>
                    <a:pt x="119258" y="13158"/>
                    <a:pt x="119225" y="13158"/>
                  </a:cubicBezTo>
                  <a:close/>
                  <a:moveTo>
                    <a:pt x="68690" y="13172"/>
                  </a:moveTo>
                  <a:cubicBezTo>
                    <a:pt x="68656" y="13172"/>
                    <a:pt x="68587" y="13206"/>
                    <a:pt x="68587" y="13240"/>
                  </a:cubicBezTo>
                  <a:cubicBezTo>
                    <a:pt x="68587" y="13308"/>
                    <a:pt x="68621" y="13342"/>
                    <a:pt x="68656" y="13342"/>
                  </a:cubicBezTo>
                  <a:lnTo>
                    <a:pt x="68758" y="13376"/>
                  </a:lnTo>
                  <a:lnTo>
                    <a:pt x="68792" y="13376"/>
                  </a:lnTo>
                  <a:cubicBezTo>
                    <a:pt x="68826" y="13376"/>
                    <a:pt x="68860" y="13342"/>
                    <a:pt x="68860" y="13308"/>
                  </a:cubicBezTo>
                  <a:cubicBezTo>
                    <a:pt x="68894" y="13274"/>
                    <a:pt x="68860" y="13206"/>
                    <a:pt x="68792" y="13206"/>
                  </a:cubicBezTo>
                  <a:lnTo>
                    <a:pt x="68690" y="13172"/>
                  </a:lnTo>
                  <a:close/>
                  <a:moveTo>
                    <a:pt x="118659" y="13226"/>
                  </a:moveTo>
                  <a:cubicBezTo>
                    <a:pt x="118646" y="13226"/>
                    <a:pt x="118630" y="13231"/>
                    <a:pt x="118612" y="13240"/>
                  </a:cubicBezTo>
                  <a:lnTo>
                    <a:pt x="118509" y="13240"/>
                  </a:lnTo>
                  <a:cubicBezTo>
                    <a:pt x="118475" y="13240"/>
                    <a:pt x="118441" y="13274"/>
                    <a:pt x="118441" y="13342"/>
                  </a:cubicBezTo>
                  <a:cubicBezTo>
                    <a:pt x="118441" y="13376"/>
                    <a:pt x="118475" y="13410"/>
                    <a:pt x="118509" y="13410"/>
                  </a:cubicBezTo>
                  <a:lnTo>
                    <a:pt x="118646" y="13410"/>
                  </a:lnTo>
                  <a:cubicBezTo>
                    <a:pt x="118680" y="13376"/>
                    <a:pt x="118714" y="13342"/>
                    <a:pt x="118714" y="13308"/>
                  </a:cubicBezTo>
                  <a:cubicBezTo>
                    <a:pt x="118714" y="13258"/>
                    <a:pt x="118696" y="13226"/>
                    <a:pt x="118659" y="13226"/>
                  </a:cubicBezTo>
                  <a:close/>
                  <a:moveTo>
                    <a:pt x="69270" y="13274"/>
                  </a:moveTo>
                  <a:cubicBezTo>
                    <a:pt x="69202" y="13274"/>
                    <a:pt x="69167" y="13308"/>
                    <a:pt x="69167" y="13342"/>
                  </a:cubicBezTo>
                  <a:cubicBezTo>
                    <a:pt x="69133" y="13410"/>
                    <a:pt x="69167" y="13445"/>
                    <a:pt x="69236" y="13445"/>
                  </a:cubicBezTo>
                  <a:lnTo>
                    <a:pt x="69338" y="13479"/>
                  </a:lnTo>
                  <a:cubicBezTo>
                    <a:pt x="69406" y="13479"/>
                    <a:pt x="69440" y="13445"/>
                    <a:pt x="69440" y="13410"/>
                  </a:cubicBezTo>
                  <a:cubicBezTo>
                    <a:pt x="69440" y="13376"/>
                    <a:pt x="69406" y="13308"/>
                    <a:pt x="69372" y="13308"/>
                  </a:cubicBezTo>
                  <a:lnTo>
                    <a:pt x="69270" y="13274"/>
                  </a:lnTo>
                  <a:close/>
                  <a:moveTo>
                    <a:pt x="118093" y="13295"/>
                  </a:moveTo>
                  <a:cubicBezTo>
                    <a:pt x="118084" y="13295"/>
                    <a:pt x="118075" y="13299"/>
                    <a:pt x="118066" y="13308"/>
                  </a:cubicBezTo>
                  <a:lnTo>
                    <a:pt x="117929" y="13308"/>
                  </a:lnTo>
                  <a:cubicBezTo>
                    <a:pt x="117895" y="13308"/>
                    <a:pt x="117861" y="13342"/>
                    <a:pt x="117861" y="13410"/>
                  </a:cubicBezTo>
                  <a:cubicBezTo>
                    <a:pt x="117861" y="13445"/>
                    <a:pt x="117895" y="13479"/>
                    <a:pt x="117963" y="13479"/>
                  </a:cubicBezTo>
                  <a:lnTo>
                    <a:pt x="118066" y="13479"/>
                  </a:lnTo>
                  <a:cubicBezTo>
                    <a:pt x="118134" y="13445"/>
                    <a:pt x="118168" y="13410"/>
                    <a:pt x="118168" y="13376"/>
                  </a:cubicBezTo>
                  <a:cubicBezTo>
                    <a:pt x="118143" y="13326"/>
                    <a:pt x="118118" y="13295"/>
                    <a:pt x="118093" y="13295"/>
                  </a:cubicBezTo>
                  <a:close/>
                  <a:moveTo>
                    <a:pt x="117533" y="13363"/>
                  </a:moveTo>
                  <a:cubicBezTo>
                    <a:pt x="117520" y="13363"/>
                    <a:pt x="117504" y="13367"/>
                    <a:pt x="117486" y="13376"/>
                  </a:cubicBezTo>
                  <a:lnTo>
                    <a:pt x="117383" y="13376"/>
                  </a:lnTo>
                  <a:cubicBezTo>
                    <a:pt x="117315" y="13376"/>
                    <a:pt x="117281" y="13410"/>
                    <a:pt x="117315" y="13479"/>
                  </a:cubicBezTo>
                  <a:cubicBezTo>
                    <a:pt x="117315" y="13513"/>
                    <a:pt x="117349" y="13547"/>
                    <a:pt x="117383" y="13547"/>
                  </a:cubicBezTo>
                  <a:lnTo>
                    <a:pt x="117520" y="13547"/>
                  </a:lnTo>
                  <a:cubicBezTo>
                    <a:pt x="117554" y="13513"/>
                    <a:pt x="117588" y="13479"/>
                    <a:pt x="117588" y="13445"/>
                  </a:cubicBezTo>
                  <a:cubicBezTo>
                    <a:pt x="117588" y="13395"/>
                    <a:pt x="117570" y="13363"/>
                    <a:pt x="117533" y="13363"/>
                  </a:cubicBezTo>
                  <a:close/>
                  <a:moveTo>
                    <a:pt x="69816" y="13376"/>
                  </a:moveTo>
                  <a:cubicBezTo>
                    <a:pt x="69782" y="13376"/>
                    <a:pt x="69713" y="13410"/>
                    <a:pt x="69713" y="13445"/>
                  </a:cubicBezTo>
                  <a:cubicBezTo>
                    <a:pt x="69713" y="13513"/>
                    <a:pt x="69747" y="13547"/>
                    <a:pt x="69782" y="13547"/>
                  </a:cubicBezTo>
                  <a:lnTo>
                    <a:pt x="69884" y="13581"/>
                  </a:lnTo>
                  <a:lnTo>
                    <a:pt x="69918" y="13581"/>
                  </a:lnTo>
                  <a:cubicBezTo>
                    <a:pt x="69952" y="13581"/>
                    <a:pt x="69986" y="13547"/>
                    <a:pt x="69986" y="13513"/>
                  </a:cubicBezTo>
                  <a:cubicBezTo>
                    <a:pt x="70020" y="13479"/>
                    <a:pt x="69986" y="13410"/>
                    <a:pt x="69918" y="13410"/>
                  </a:cubicBezTo>
                  <a:lnTo>
                    <a:pt x="69816" y="13376"/>
                  </a:lnTo>
                  <a:close/>
                  <a:moveTo>
                    <a:pt x="116905" y="13410"/>
                  </a:moveTo>
                  <a:lnTo>
                    <a:pt x="116803" y="13445"/>
                  </a:lnTo>
                  <a:cubicBezTo>
                    <a:pt x="116769" y="13445"/>
                    <a:pt x="116735" y="13479"/>
                    <a:pt x="116735" y="13547"/>
                  </a:cubicBezTo>
                  <a:cubicBezTo>
                    <a:pt x="116735" y="13581"/>
                    <a:pt x="116769" y="13615"/>
                    <a:pt x="116803" y="13615"/>
                  </a:cubicBezTo>
                  <a:lnTo>
                    <a:pt x="116837" y="13615"/>
                  </a:lnTo>
                  <a:lnTo>
                    <a:pt x="116940" y="13581"/>
                  </a:lnTo>
                  <a:cubicBezTo>
                    <a:pt x="116974" y="13581"/>
                    <a:pt x="117008" y="13547"/>
                    <a:pt x="117008" y="13513"/>
                  </a:cubicBezTo>
                  <a:cubicBezTo>
                    <a:pt x="117008" y="13445"/>
                    <a:pt x="116974" y="13410"/>
                    <a:pt x="116905" y="13410"/>
                  </a:cubicBezTo>
                  <a:close/>
                  <a:moveTo>
                    <a:pt x="70396" y="13479"/>
                  </a:moveTo>
                  <a:cubicBezTo>
                    <a:pt x="70328" y="13479"/>
                    <a:pt x="70293" y="13513"/>
                    <a:pt x="70293" y="13581"/>
                  </a:cubicBezTo>
                  <a:cubicBezTo>
                    <a:pt x="70259" y="13615"/>
                    <a:pt x="70293" y="13649"/>
                    <a:pt x="70362" y="13649"/>
                  </a:cubicBezTo>
                  <a:lnTo>
                    <a:pt x="70464" y="13683"/>
                  </a:lnTo>
                  <a:cubicBezTo>
                    <a:pt x="70532" y="13683"/>
                    <a:pt x="70566" y="13649"/>
                    <a:pt x="70566" y="13615"/>
                  </a:cubicBezTo>
                  <a:cubicBezTo>
                    <a:pt x="70566" y="13581"/>
                    <a:pt x="70532" y="13513"/>
                    <a:pt x="70498" y="13513"/>
                  </a:cubicBezTo>
                  <a:lnTo>
                    <a:pt x="70396" y="13479"/>
                  </a:lnTo>
                  <a:close/>
                  <a:moveTo>
                    <a:pt x="116360" y="13479"/>
                  </a:moveTo>
                  <a:lnTo>
                    <a:pt x="116223" y="13513"/>
                  </a:lnTo>
                  <a:cubicBezTo>
                    <a:pt x="116189" y="13513"/>
                    <a:pt x="116155" y="13547"/>
                    <a:pt x="116155" y="13615"/>
                  </a:cubicBezTo>
                  <a:cubicBezTo>
                    <a:pt x="116155" y="13649"/>
                    <a:pt x="116223" y="13683"/>
                    <a:pt x="116257" y="13683"/>
                  </a:cubicBezTo>
                  <a:lnTo>
                    <a:pt x="116360" y="13649"/>
                  </a:lnTo>
                  <a:cubicBezTo>
                    <a:pt x="116428" y="13649"/>
                    <a:pt x="116462" y="13615"/>
                    <a:pt x="116462" y="13581"/>
                  </a:cubicBezTo>
                  <a:cubicBezTo>
                    <a:pt x="116428" y="13513"/>
                    <a:pt x="116394" y="13479"/>
                    <a:pt x="116360" y="13479"/>
                  </a:cubicBezTo>
                  <a:close/>
                  <a:moveTo>
                    <a:pt x="115779" y="13547"/>
                  </a:moveTo>
                  <a:lnTo>
                    <a:pt x="115677" y="13581"/>
                  </a:lnTo>
                  <a:cubicBezTo>
                    <a:pt x="115609" y="13581"/>
                    <a:pt x="115575" y="13615"/>
                    <a:pt x="115609" y="13683"/>
                  </a:cubicBezTo>
                  <a:cubicBezTo>
                    <a:pt x="115609" y="13718"/>
                    <a:pt x="115643" y="13752"/>
                    <a:pt x="115677" y="13752"/>
                  </a:cubicBezTo>
                  <a:lnTo>
                    <a:pt x="115814" y="13718"/>
                  </a:lnTo>
                  <a:cubicBezTo>
                    <a:pt x="115848" y="13718"/>
                    <a:pt x="115882" y="13683"/>
                    <a:pt x="115882" y="13649"/>
                  </a:cubicBezTo>
                  <a:cubicBezTo>
                    <a:pt x="115882" y="13581"/>
                    <a:pt x="115814" y="13547"/>
                    <a:pt x="115779" y="13547"/>
                  </a:cubicBezTo>
                  <a:close/>
                  <a:moveTo>
                    <a:pt x="70909" y="13602"/>
                  </a:moveTo>
                  <a:cubicBezTo>
                    <a:pt x="70876" y="13602"/>
                    <a:pt x="70839" y="13633"/>
                    <a:pt x="70839" y="13683"/>
                  </a:cubicBezTo>
                  <a:cubicBezTo>
                    <a:pt x="70839" y="13718"/>
                    <a:pt x="70874" y="13752"/>
                    <a:pt x="70908" y="13752"/>
                  </a:cubicBezTo>
                  <a:lnTo>
                    <a:pt x="71010" y="13786"/>
                  </a:lnTo>
                  <a:lnTo>
                    <a:pt x="71044" y="13786"/>
                  </a:lnTo>
                  <a:cubicBezTo>
                    <a:pt x="71078" y="13786"/>
                    <a:pt x="71112" y="13752"/>
                    <a:pt x="71112" y="13718"/>
                  </a:cubicBezTo>
                  <a:cubicBezTo>
                    <a:pt x="71147" y="13683"/>
                    <a:pt x="71112" y="13615"/>
                    <a:pt x="71044" y="13615"/>
                  </a:cubicBezTo>
                  <a:lnTo>
                    <a:pt x="70942" y="13615"/>
                  </a:lnTo>
                  <a:cubicBezTo>
                    <a:pt x="70933" y="13606"/>
                    <a:pt x="70921" y="13602"/>
                    <a:pt x="70909" y="13602"/>
                  </a:cubicBezTo>
                  <a:close/>
                  <a:moveTo>
                    <a:pt x="115199" y="13615"/>
                  </a:moveTo>
                  <a:lnTo>
                    <a:pt x="115097" y="13649"/>
                  </a:lnTo>
                  <a:cubicBezTo>
                    <a:pt x="115063" y="13649"/>
                    <a:pt x="115029" y="13683"/>
                    <a:pt x="115029" y="13718"/>
                  </a:cubicBezTo>
                  <a:cubicBezTo>
                    <a:pt x="115029" y="13786"/>
                    <a:pt x="115063" y="13820"/>
                    <a:pt x="115097" y="13820"/>
                  </a:cubicBezTo>
                  <a:lnTo>
                    <a:pt x="115131" y="13820"/>
                  </a:lnTo>
                  <a:lnTo>
                    <a:pt x="115233" y="13786"/>
                  </a:lnTo>
                  <a:cubicBezTo>
                    <a:pt x="115268" y="13786"/>
                    <a:pt x="115302" y="13752"/>
                    <a:pt x="115302" y="13683"/>
                  </a:cubicBezTo>
                  <a:cubicBezTo>
                    <a:pt x="115302" y="13649"/>
                    <a:pt x="115268" y="13615"/>
                    <a:pt x="115199" y="13615"/>
                  </a:cubicBezTo>
                  <a:close/>
                  <a:moveTo>
                    <a:pt x="71474" y="13704"/>
                  </a:moveTo>
                  <a:cubicBezTo>
                    <a:pt x="71438" y="13704"/>
                    <a:pt x="71420" y="13736"/>
                    <a:pt x="71420" y="13786"/>
                  </a:cubicBezTo>
                  <a:cubicBezTo>
                    <a:pt x="71385" y="13820"/>
                    <a:pt x="71420" y="13854"/>
                    <a:pt x="71488" y="13854"/>
                  </a:cubicBezTo>
                  <a:lnTo>
                    <a:pt x="71590" y="13888"/>
                  </a:lnTo>
                  <a:cubicBezTo>
                    <a:pt x="71658" y="13888"/>
                    <a:pt x="71692" y="13854"/>
                    <a:pt x="71692" y="13820"/>
                  </a:cubicBezTo>
                  <a:cubicBezTo>
                    <a:pt x="71692" y="13786"/>
                    <a:pt x="71658" y="13718"/>
                    <a:pt x="71624" y="13718"/>
                  </a:cubicBezTo>
                  <a:lnTo>
                    <a:pt x="71522" y="13718"/>
                  </a:lnTo>
                  <a:cubicBezTo>
                    <a:pt x="71504" y="13708"/>
                    <a:pt x="71488" y="13704"/>
                    <a:pt x="71474" y="13704"/>
                  </a:cubicBezTo>
                  <a:close/>
                  <a:moveTo>
                    <a:pt x="114653" y="13683"/>
                  </a:moveTo>
                  <a:lnTo>
                    <a:pt x="114517" y="13718"/>
                  </a:lnTo>
                  <a:cubicBezTo>
                    <a:pt x="114483" y="13718"/>
                    <a:pt x="114449" y="13752"/>
                    <a:pt x="114449" y="13786"/>
                  </a:cubicBezTo>
                  <a:cubicBezTo>
                    <a:pt x="114449" y="13854"/>
                    <a:pt x="114517" y="13888"/>
                    <a:pt x="114551" y="13888"/>
                  </a:cubicBezTo>
                  <a:lnTo>
                    <a:pt x="114653" y="13854"/>
                  </a:lnTo>
                  <a:cubicBezTo>
                    <a:pt x="114722" y="13854"/>
                    <a:pt x="114756" y="13820"/>
                    <a:pt x="114756" y="13752"/>
                  </a:cubicBezTo>
                  <a:cubicBezTo>
                    <a:pt x="114722" y="13718"/>
                    <a:pt x="114687" y="13683"/>
                    <a:pt x="114653" y="13683"/>
                  </a:cubicBezTo>
                  <a:close/>
                  <a:moveTo>
                    <a:pt x="114073" y="13752"/>
                  </a:moveTo>
                  <a:lnTo>
                    <a:pt x="113971" y="13786"/>
                  </a:lnTo>
                  <a:cubicBezTo>
                    <a:pt x="113903" y="13786"/>
                    <a:pt x="113869" y="13820"/>
                    <a:pt x="113903" y="13854"/>
                  </a:cubicBezTo>
                  <a:cubicBezTo>
                    <a:pt x="113903" y="13922"/>
                    <a:pt x="113937" y="13956"/>
                    <a:pt x="113971" y="13956"/>
                  </a:cubicBezTo>
                  <a:lnTo>
                    <a:pt x="114107" y="13922"/>
                  </a:lnTo>
                  <a:cubicBezTo>
                    <a:pt x="114142" y="13922"/>
                    <a:pt x="114176" y="13888"/>
                    <a:pt x="114176" y="13820"/>
                  </a:cubicBezTo>
                  <a:cubicBezTo>
                    <a:pt x="114176" y="13786"/>
                    <a:pt x="114107" y="13752"/>
                    <a:pt x="114073" y="13752"/>
                  </a:cubicBezTo>
                  <a:close/>
                  <a:moveTo>
                    <a:pt x="72035" y="13807"/>
                  </a:moveTo>
                  <a:cubicBezTo>
                    <a:pt x="72002" y="13807"/>
                    <a:pt x="71965" y="13838"/>
                    <a:pt x="71965" y="13888"/>
                  </a:cubicBezTo>
                  <a:cubicBezTo>
                    <a:pt x="71965" y="13922"/>
                    <a:pt x="72000" y="13956"/>
                    <a:pt x="72034" y="13956"/>
                  </a:cubicBezTo>
                  <a:lnTo>
                    <a:pt x="72136" y="13991"/>
                  </a:lnTo>
                  <a:lnTo>
                    <a:pt x="72170" y="13991"/>
                  </a:lnTo>
                  <a:cubicBezTo>
                    <a:pt x="72204" y="13991"/>
                    <a:pt x="72238" y="13956"/>
                    <a:pt x="72238" y="13922"/>
                  </a:cubicBezTo>
                  <a:cubicBezTo>
                    <a:pt x="72273" y="13888"/>
                    <a:pt x="72238" y="13820"/>
                    <a:pt x="72170" y="13820"/>
                  </a:cubicBezTo>
                  <a:lnTo>
                    <a:pt x="72068" y="13820"/>
                  </a:lnTo>
                  <a:cubicBezTo>
                    <a:pt x="72059" y="13811"/>
                    <a:pt x="72047" y="13807"/>
                    <a:pt x="72035" y="13807"/>
                  </a:cubicBezTo>
                  <a:close/>
                  <a:moveTo>
                    <a:pt x="113493" y="13820"/>
                  </a:moveTo>
                  <a:lnTo>
                    <a:pt x="113391" y="13854"/>
                  </a:lnTo>
                  <a:cubicBezTo>
                    <a:pt x="113357" y="13854"/>
                    <a:pt x="113323" y="13888"/>
                    <a:pt x="113323" y="13922"/>
                  </a:cubicBezTo>
                  <a:cubicBezTo>
                    <a:pt x="113323" y="13991"/>
                    <a:pt x="113357" y="14025"/>
                    <a:pt x="113391" y="14025"/>
                  </a:cubicBezTo>
                  <a:lnTo>
                    <a:pt x="113425" y="14025"/>
                  </a:lnTo>
                  <a:lnTo>
                    <a:pt x="113527" y="13991"/>
                  </a:lnTo>
                  <a:cubicBezTo>
                    <a:pt x="113561" y="13991"/>
                    <a:pt x="113596" y="13956"/>
                    <a:pt x="113596" y="13888"/>
                  </a:cubicBezTo>
                  <a:cubicBezTo>
                    <a:pt x="113596" y="13854"/>
                    <a:pt x="113561" y="13820"/>
                    <a:pt x="113493" y="13820"/>
                  </a:cubicBezTo>
                  <a:close/>
                  <a:moveTo>
                    <a:pt x="112811" y="13888"/>
                  </a:moveTo>
                  <a:cubicBezTo>
                    <a:pt x="112777" y="13922"/>
                    <a:pt x="112742" y="13956"/>
                    <a:pt x="112742" y="13991"/>
                  </a:cubicBezTo>
                  <a:cubicBezTo>
                    <a:pt x="112742" y="14059"/>
                    <a:pt x="112811" y="14059"/>
                    <a:pt x="112845" y="14059"/>
                  </a:cubicBezTo>
                  <a:lnTo>
                    <a:pt x="112947" y="14059"/>
                  </a:lnTo>
                  <a:cubicBezTo>
                    <a:pt x="113015" y="14059"/>
                    <a:pt x="113050" y="14025"/>
                    <a:pt x="113050" y="13956"/>
                  </a:cubicBezTo>
                  <a:cubicBezTo>
                    <a:pt x="113015" y="13922"/>
                    <a:pt x="112981" y="13888"/>
                    <a:pt x="112947" y="13888"/>
                  </a:cubicBezTo>
                  <a:close/>
                  <a:moveTo>
                    <a:pt x="72600" y="13909"/>
                  </a:moveTo>
                  <a:cubicBezTo>
                    <a:pt x="72564" y="13909"/>
                    <a:pt x="72546" y="13941"/>
                    <a:pt x="72546" y="13991"/>
                  </a:cubicBezTo>
                  <a:cubicBezTo>
                    <a:pt x="72511" y="14025"/>
                    <a:pt x="72546" y="14059"/>
                    <a:pt x="72614" y="14093"/>
                  </a:cubicBezTo>
                  <a:lnTo>
                    <a:pt x="72716" y="14093"/>
                  </a:lnTo>
                  <a:cubicBezTo>
                    <a:pt x="72784" y="14093"/>
                    <a:pt x="72819" y="14059"/>
                    <a:pt x="72819" y="14025"/>
                  </a:cubicBezTo>
                  <a:cubicBezTo>
                    <a:pt x="72819" y="13991"/>
                    <a:pt x="72784" y="13922"/>
                    <a:pt x="72750" y="13922"/>
                  </a:cubicBezTo>
                  <a:lnTo>
                    <a:pt x="72648" y="13922"/>
                  </a:lnTo>
                  <a:cubicBezTo>
                    <a:pt x="72630" y="13913"/>
                    <a:pt x="72614" y="13909"/>
                    <a:pt x="72600" y="13909"/>
                  </a:cubicBezTo>
                  <a:close/>
                  <a:moveTo>
                    <a:pt x="112265" y="13956"/>
                  </a:moveTo>
                  <a:cubicBezTo>
                    <a:pt x="112197" y="13991"/>
                    <a:pt x="112162" y="14025"/>
                    <a:pt x="112197" y="14059"/>
                  </a:cubicBezTo>
                  <a:cubicBezTo>
                    <a:pt x="112197" y="14093"/>
                    <a:pt x="112231" y="14127"/>
                    <a:pt x="112265" y="14127"/>
                  </a:cubicBezTo>
                  <a:lnTo>
                    <a:pt x="112401" y="14127"/>
                  </a:lnTo>
                  <a:cubicBezTo>
                    <a:pt x="112435" y="14127"/>
                    <a:pt x="112470" y="14093"/>
                    <a:pt x="112470" y="14025"/>
                  </a:cubicBezTo>
                  <a:cubicBezTo>
                    <a:pt x="112470" y="13991"/>
                    <a:pt x="112435" y="13956"/>
                    <a:pt x="112367" y="13956"/>
                  </a:cubicBezTo>
                  <a:close/>
                  <a:moveTo>
                    <a:pt x="73161" y="14011"/>
                  </a:moveTo>
                  <a:cubicBezTo>
                    <a:pt x="73128" y="14011"/>
                    <a:pt x="73092" y="14043"/>
                    <a:pt x="73092" y="14093"/>
                  </a:cubicBezTo>
                  <a:cubicBezTo>
                    <a:pt x="73092" y="14127"/>
                    <a:pt x="73126" y="14161"/>
                    <a:pt x="73160" y="14195"/>
                  </a:cubicBezTo>
                  <a:lnTo>
                    <a:pt x="73296" y="14195"/>
                  </a:lnTo>
                  <a:cubicBezTo>
                    <a:pt x="73330" y="14195"/>
                    <a:pt x="73365" y="14161"/>
                    <a:pt x="73365" y="14127"/>
                  </a:cubicBezTo>
                  <a:cubicBezTo>
                    <a:pt x="73399" y="14093"/>
                    <a:pt x="73365" y="14025"/>
                    <a:pt x="73296" y="14025"/>
                  </a:cubicBezTo>
                  <a:lnTo>
                    <a:pt x="73194" y="14025"/>
                  </a:lnTo>
                  <a:cubicBezTo>
                    <a:pt x="73185" y="14016"/>
                    <a:pt x="73173" y="14011"/>
                    <a:pt x="73161" y="14011"/>
                  </a:cubicBezTo>
                  <a:close/>
                  <a:moveTo>
                    <a:pt x="111685" y="14025"/>
                  </a:moveTo>
                  <a:cubicBezTo>
                    <a:pt x="111651" y="14059"/>
                    <a:pt x="111616" y="14093"/>
                    <a:pt x="111616" y="14127"/>
                  </a:cubicBezTo>
                  <a:cubicBezTo>
                    <a:pt x="111616" y="14161"/>
                    <a:pt x="111651" y="14195"/>
                    <a:pt x="111685" y="14195"/>
                  </a:cubicBezTo>
                  <a:lnTo>
                    <a:pt x="111821" y="14195"/>
                  </a:lnTo>
                  <a:cubicBezTo>
                    <a:pt x="111855" y="14195"/>
                    <a:pt x="111889" y="14161"/>
                    <a:pt x="111889" y="14093"/>
                  </a:cubicBezTo>
                  <a:cubicBezTo>
                    <a:pt x="111889" y="14059"/>
                    <a:pt x="111855" y="14025"/>
                    <a:pt x="111787" y="14025"/>
                  </a:cubicBezTo>
                  <a:close/>
                  <a:moveTo>
                    <a:pt x="111139" y="14093"/>
                  </a:moveTo>
                  <a:cubicBezTo>
                    <a:pt x="111070" y="14093"/>
                    <a:pt x="111036" y="14161"/>
                    <a:pt x="111036" y="14195"/>
                  </a:cubicBezTo>
                  <a:cubicBezTo>
                    <a:pt x="111036" y="14229"/>
                    <a:pt x="111105" y="14264"/>
                    <a:pt x="111139" y="14264"/>
                  </a:cubicBezTo>
                  <a:lnTo>
                    <a:pt x="111241" y="14264"/>
                  </a:lnTo>
                  <a:cubicBezTo>
                    <a:pt x="111309" y="14264"/>
                    <a:pt x="111343" y="14229"/>
                    <a:pt x="111343" y="14161"/>
                  </a:cubicBezTo>
                  <a:cubicBezTo>
                    <a:pt x="111309" y="14127"/>
                    <a:pt x="111275" y="14093"/>
                    <a:pt x="111241" y="14093"/>
                  </a:cubicBezTo>
                  <a:close/>
                  <a:moveTo>
                    <a:pt x="73726" y="14114"/>
                  </a:moveTo>
                  <a:cubicBezTo>
                    <a:pt x="73690" y="14114"/>
                    <a:pt x="73672" y="14145"/>
                    <a:pt x="73672" y="14195"/>
                  </a:cubicBezTo>
                  <a:cubicBezTo>
                    <a:pt x="73638" y="14229"/>
                    <a:pt x="73672" y="14264"/>
                    <a:pt x="73740" y="14298"/>
                  </a:cubicBezTo>
                  <a:lnTo>
                    <a:pt x="73842" y="14298"/>
                  </a:lnTo>
                  <a:cubicBezTo>
                    <a:pt x="73910" y="14298"/>
                    <a:pt x="73945" y="14264"/>
                    <a:pt x="73945" y="14229"/>
                  </a:cubicBezTo>
                  <a:cubicBezTo>
                    <a:pt x="73945" y="14195"/>
                    <a:pt x="73910" y="14127"/>
                    <a:pt x="73876" y="14127"/>
                  </a:cubicBezTo>
                  <a:lnTo>
                    <a:pt x="73774" y="14127"/>
                  </a:lnTo>
                  <a:cubicBezTo>
                    <a:pt x="73756" y="14118"/>
                    <a:pt x="73740" y="14114"/>
                    <a:pt x="73726" y="14114"/>
                  </a:cubicBezTo>
                  <a:close/>
                  <a:moveTo>
                    <a:pt x="110559" y="14161"/>
                  </a:moveTo>
                  <a:cubicBezTo>
                    <a:pt x="110490" y="14161"/>
                    <a:pt x="110456" y="14229"/>
                    <a:pt x="110490" y="14264"/>
                  </a:cubicBezTo>
                  <a:cubicBezTo>
                    <a:pt x="110490" y="14298"/>
                    <a:pt x="110524" y="14332"/>
                    <a:pt x="110559" y="14332"/>
                  </a:cubicBezTo>
                  <a:lnTo>
                    <a:pt x="110695" y="14332"/>
                  </a:lnTo>
                  <a:cubicBezTo>
                    <a:pt x="110729" y="14332"/>
                    <a:pt x="110763" y="14264"/>
                    <a:pt x="110763" y="14229"/>
                  </a:cubicBezTo>
                  <a:cubicBezTo>
                    <a:pt x="110763" y="14195"/>
                    <a:pt x="110729" y="14161"/>
                    <a:pt x="110661" y="14161"/>
                  </a:cubicBezTo>
                  <a:close/>
                  <a:moveTo>
                    <a:pt x="74287" y="14216"/>
                  </a:moveTo>
                  <a:cubicBezTo>
                    <a:pt x="74254" y="14216"/>
                    <a:pt x="74218" y="14248"/>
                    <a:pt x="74218" y="14298"/>
                  </a:cubicBezTo>
                  <a:cubicBezTo>
                    <a:pt x="74218" y="14332"/>
                    <a:pt x="74252" y="14366"/>
                    <a:pt x="74286" y="14400"/>
                  </a:cubicBezTo>
                  <a:lnTo>
                    <a:pt x="74422" y="14400"/>
                  </a:lnTo>
                  <a:cubicBezTo>
                    <a:pt x="74456" y="14400"/>
                    <a:pt x="74491" y="14366"/>
                    <a:pt x="74491" y="14332"/>
                  </a:cubicBezTo>
                  <a:cubicBezTo>
                    <a:pt x="74525" y="14298"/>
                    <a:pt x="74491" y="14229"/>
                    <a:pt x="74422" y="14229"/>
                  </a:cubicBezTo>
                  <a:lnTo>
                    <a:pt x="74320" y="14229"/>
                  </a:lnTo>
                  <a:cubicBezTo>
                    <a:pt x="74311" y="14220"/>
                    <a:pt x="74299" y="14216"/>
                    <a:pt x="74287" y="14216"/>
                  </a:cubicBezTo>
                  <a:close/>
                  <a:moveTo>
                    <a:pt x="109979" y="14229"/>
                  </a:moveTo>
                  <a:cubicBezTo>
                    <a:pt x="109944" y="14229"/>
                    <a:pt x="109910" y="14298"/>
                    <a:pt x="109910" y="14332"/>
                  </a:cubicBezTo>
                  <a:cubicBezTo>
                    <a:pt x="109910" y="14366"/>
                    <a:pt x="109944" y="14400"/>
                    <a:pt x="109979" y="14400"/>
                  </a:cubicBezTo>
                  <a:lnTo>
                    <a:pt x="110115" y="14400"/>
                  </a:lnTo>
                  <a:cubicBezTo>
                    <a:pt x="110149" y="14400"/>
                    <a:pt x="110183" y="14332"/>
                    <a:pt x="110183" y="14298"/>
                  </a:cubicBezTo>
                  <a:cubicBezTo>
                    <a:pt x="110183" y="14264"/>
                    <a:pt x="110149" y="14229"/>
                    <a:pt x="110081" y="14229"/>
                  </a:cubicBezTo>
                  <a:close/>
                  <a:moveTo>
                    <a:pt x="109433" y="14298"/>
                  </a:moveTo>
                  <a:cubicBezTo>
                    <a:pt x="109364" y="14298"/>
                    <a:pt x="109330" y="14366"/>
                    <a:pt x="109330" y="14400"/>
                  </a:cubicBezTo>
                  <a:cubicBezTo>
                    <a:pt x="109330" y="14434"/>
                    <a:pt x="109398" y="14468"/>
                    <a:pt x="109433" y="14468"/>
                  </a:cubicBezTo>
                  <a:lnTo>
                    <a:pt x="109535" y="14468"/>
                  </a:lnTo>
                  <a:cubicBezTo>
                    <a:pt x="109603" y="14468"/>
                    <a:pt x="109637" y="14400"/>
                    <a:pt x="109637" y="14366"/>
                  </a:cubicBezTo>
                  <a:cubicBezTo>
                    <a:pt x="109603" y="14332"/>
                    <a:pt x="109569" y="14298"/>
                    <a:pt x="109535" y="14298"/>
                  </a:cubicBezTo>
                  <a:close/>
                  <a:moveTo>
                    <a:pt x="74853" y="14318"/>
                  </a:moveTo>
                  <a:cubicBezTo>
                    <a:pt x="74816" y="14318"/>
                    <a:pt x="74798" y="14350"/>
                    <a:pt x="74798" y="14400"/>
                  </a:cubicBezTo>
                  <a:cubicBezTo>
                    <a:pt x="74764" y="14434"/>
                    <a:pt x="74798" y="14468"/>
                    <a:pt x="74866" y="14502"/>
                  </a:cubicBezTo>
                  <a:lnTo>
                    <a:pt x="74968" y="14502"/>
                  </a:lnTo>
                  <a:cubicBezTo>
                    <a:pt x="75037" y="14502"/>
                    <a:pt x="75071" y="14468"/>
                    <a:pt x="75071" y="14434"/>
                  </a:cubicBezTo>
                  <a:cubicBezTo>
                    <a:pt x="75071" y="14400"/>
                    <a:pt x="75037" y="14332"/>
                    <a:pt x="75002" y="14332"/>
                  </a:cubicBezTo>
                  <a:lnTo>
                    <a:pt x="74900" y="14332"/>
                  </a:lnTo>
                  <a:cubicBezTo>
                    <a:pt x="74882" y="14323"/>
                    <a:pt x="74866" y="14318"/>
                    <a:pt x="74853" y="14318"/>
                  </a:cubicBezTo>
                  <a:close/>
                  <a:moveTo>
                    <a:pt x="108852" y="14366"/>
                  </a:moveTo>
                  <a:cubicBezTo>
                    <a:pt x="108784" y="14366"/>
                    <a:pt x="108750" y="14434"/>
                    <a:pt x="108784" y="14468"/>
                  </a:cubicBezTo>
                  <a:cubicBezTo>
                    <a:pt x="108784" y="14502"/>
                    <a:pt x="108818" y="14537"/>
                    <a:pt x="108852" y="14537"/>
                  </a:cubicBezTo>
                  <a:lnTo>
                    <a:pt x="108989" y="14537"/>
                  </a:lnTo>
                  <a:cubicBezTo>
                    <a:pt x="109023" y="14537"/>
                    <a:pt x="109057" y="14468"/>
                    <a:pt x="109057" y="14434"/>
                  </a:cubicBezTo>
                  <a:cubicBezTo>
                    <a:pt x="109057" y="14400"/>
                    <a:pt x="109023" y="14366"/>
                    <a:pt x="108955" y="14366"/>
                  </a:cubicBezTo>
                  <a:close/>
                  <a:moveTo>
                    <a:pt x="75413" y="14421"/>
                  </a:moveTo>
                  <a:cubicBezTo>
                    <a:pt x="75380" y="14421"/>
                    <a:pt x="75344" y="14452"/>
                    <a:pt x="75344" y="14502"/>
                  </a:cubicBezTo>
                  <a:cubicBezTo>
                    <a:pt x="75344" y="14537"/>
                    <a:pt x="75378" y="14571"/>
                    <a:pt x="75412" y="14605"/>
                  </a:cubicBezTo>
                  <a:lnTo>
                    <a:pt x="75548" y="14605"/>
                  </a:lnTo>
                  <a:cubicBezTo>
                    <a:pt x="75583" y="14605"/>
                    <a:pt x="75617" y="14571"/>
                    <a:pt x="75617" y="14537"/>
                  </a:cubicBezTo>
                  <a:cubicBezTo>
                    <a:pt x="75651" y="14502"/>
                    <a:pt x="75617" y="14434"/>
                    <a:pt x="75548" y="14434"/>
                  </a:cubicBezTo>
                  <a:lnTo>
                    <a:pt x="75446" y="14434"/>
                  </a:lnTo>
                  <a:cubicBezTo>
                    <a:pt x="75437" y="14425"/>
                    <a:pt x="75425" y="14421"/>
                    <a:pt x="75413" y="14421"/>
                  </a:cubicBezTo>
                  <a:close/>
                  <a:moveTo>
                    <a:pt x="108272" y="14434"/>
                  </a:moveTo>
                  <a:cubicBezTo>
                    <a:pt x="108238" y="14434"/>
                    <a:pt x="108204" y="14468"/>
                    <a:pt x="108204" y="14537"/>
                  </a:cubicBezTo>
                  <a:cubicBezTo>
                    <a:pt x="108204" y="14571"/>
                    <a:pt x="108238" y="14605"/>
                    <a:pt x="108272" y="14605"/>
                  </a:cubicBezTo>
                  <a:lnTo>
                    <a:pt x="108409" y="14605"/>
                  </a:lnTo>
                  <a:cubicBezTo>
                    <a:pt x="108443" y="14571"/>
                    <a:pt x="108477" y="14537"/>
                    <a:pt x="108477" y="14502"/>
                  </a:cubicBezTo>
                  <a:cubicBezTo>
                    <a:pt x="108477" y="14434"/>
                    <a:pt x="108443" y="14434"/>
                    <a:pt x="108409" y="14434"/>
                  </a:cubicBezTo>
                  <a:close/>
                  <a:moveTo>
                    <a:pt x="107856" y="14489"/>
                  </a:moveTo>
                  <a:cubicBezTo>
                    <a:pt x="107847" y="14489"/>
                    <a:pt x="107838" y="14493"/>
                    <a:pt x="107829" y="14502"/>
                  </a:cubicBezTo>
                  <a:lnTo>
                    <a:pt x="107726" y="14502"/>
                  </a:lnTo>
                  <a:cubicBezTo>
                    <a:pt x="107658" y="14502"/>
                    <a:pt x="107624" y="14537"/>
                    <a:pt x="107624" y="14605"/>
                  </a:cubicBezTo>
                  <a:cubicBezTo>
                    <a:pt x="107624" y="14639"/>
                    <a:pt x="107692" y="14673"/>
                    <a:pt x="107726" y="14673"/>
                  </a:cubicBezTo>
                  <a:lnTo>
                    <a:pt x="107829" y="14673"/>
                  </a:lnTo>
                  <a:cubicBezTo>
                    <a:pt x="107897" y="14639"/>
                    <a:pt x="107931" y="14605"/>
                    <a:pt x="107931" y="14571"/>
                  </a:cubicBezTo>
                  <a:cubicBezTo>
                    <a:pt x="107906" y="14521"/>
                    <a:pt x="107881" y="14489"/>
                    <a:pt x="107856" y="14489"/>
                  </a:cubicBezTo>
                  <a:close/>
                  <a:moveTo>
                    <a:pt x="75979" y="14523"/>
                  </a:moveTo>
                  <a:cubicBezTo>
                    <a:pt x="75942" y="14523"/>
                    <a:pt x="75924" y="14555"/>
                    <a:pt x="75924" y="14605"/>
                  </a:cubicBezTo>
                  <a:cubicBezTo>
                    <a:pt x="75890" y="14639"/>
                    <a:pt x="75924" y="14673"/>
                    <a:pt x="75992" y="14707"/>
                  </a:cubicBezTo>
                  <a:lnTo>
                    <a:pt x="76094" y="14707"/>
                  </a:lnTo>
                  <a:cubicBezTo>
                    <a:pt x="76163" y="14707"/>
                    <a:pt x="76197" y="14673"/>
                    <a:pt x="76197" y="14639"/>
                  </a:cubicBezTo>
                  <a:cubicBezTo>
                    <a:pt x="76197" y="14605"/>
                    <a:pt x="76163" y="14571"/>
                    <a:pt x="76128" y="14537"/>
                  </a:cubicBezTo>
                  <a:lnTo>
                    <a:pt x="76026" y="14537"/>
                  </a:lnTo>
                  <a:cubicBezTo>
                    <a:pt x="76008" y="14527"/>
                    <a:pt x="75992" y="14523"/>
                    <a:pt x="75979" y="14523"/>
                  </a:cubicBezTo>
                  <a:close/>
                  <a:moveTo>
                    <a:pt x="107296" y="14557"/>
                  </a:moveTo>
                  <a:cubicBezTo>
                    <a:pt x="107283" y="14557"/>
                    <a:pt x="107267" y="14562"/>
                    <a:pt x="107249" y="14571"/>
                  </a:cubicBezTo>
                  <a:lnTo>
                    <a:pt x="107146" y="14571"/>
                  </a:lnTo>
                  <a:cubicBezTo>
                    <a:pt x="107078" y="14571"/>
                    <a:pt x="107044" y="14605"/>
                    <a:pt x="107078" y="14673"/>
                  </a:cubicBezTo>
                  <a:cubicBezTo>
                    <a:pt x="107078" y="14707"/>
                    <a:pt x="107112" y="14741"/>
                    <a:pt x="107146" y="14741"/>
                  </a:cubicBezTo>
                  <a:lnTo>
                    <a:pt x="107283" y="14741"/>
                  </a:lnTo>
                  <a:cubicBezTo>
                    <a:pt x="107317" y="14707"/>
                    <a:pt x="107351" y="14673"/>
                    <a:pt x="107351" y="14639"/>
                  </a:cubicBezTo>
                  <a:cubicBezTo>
                    <a:pt x="107351" y="14589"/>
                    <a:pt x="107333" y="14557"/>
                    <a:pt x="107296" y="14557"/>
                  </a:cubicBezTo>
                  <a:close/>
                  <a:moveTo>
                    <a:pt x="76539" y="14626"/>
                  </a:moveTo>
                  <a:cubicBezTo>
                    <a:pt x="76506" y="14626"/>
                    <a:pt x="76470" y="14657"/>
                    <a:pt x="76470" y="14707"/>
                  </a:cubicBezTo>
                  <a:cubicBezTo>
                    <a:pt x="76470" y="14741"/>
                    <a:pt x="76504" y="14775"/>
                    <a:pt x="76538" y="14810"/>
                  </a:cubicBezTo>
                  <a:lnTo>
                    <a:pt x="76674" y="14810"/>
                  </a:lnTo>
                  <a:cubicBezTo>
                    <a:pt x="76709" y="14810"/>
                    <a:pt x="76743" y="14775"/>
                    <a:pt x="76743" y="14741"/>
                  </a:cubicBezTo>
                  <a:cubicBezTo>
                    <a:pt x="76777" y="14707"/>
                    <a:pt x="76743" y="14673"/>
                    <a:pt x="76674" y="14639"/>
                  </a:cubicBezTo>
                  <a:lnTo>
                    <a:pt x="76572" y="14639"/>
                  </a:lnTo>
                  <a:cubicBezTo>
                    <a:pt x="76563" y="14630"/>
                    <a:pt x="76551" y="14626"/>
                    <a:pt x="76539" y="14626"/>
                  </a:cubicBezTo>
                  <a:close/>
                  <a:moveTo>
                    <a:pt x="106729" y="14626"/>
                  </a:moveTo>
                  <a:cubicBezTo>
                    <a:pt x="106721" y="14626"/>
                    <a:pt x="106712" y="14630"/>
                    <a:pt x="106703" y="14639"/>
                  </a:cubicBezTo>
                  <a:lnTo>
                    <a:pt x="106566" y="14639"/>
                  </a:lnTo>
                  <a:cubicBezTo>
                    <a:pt x="106532" y="14639"/>
                    <a:pt x="106498" y="14673"/>
                    <a:pt x="106498" y="14741"/>
                  </a:cubicBezTo>
                  <a:cubicBezTo>
                    <a:pt x="106498" y="14775"/>
                    <a:pt x="106532" y="14810"/>
                    <a:pt x="106566" y="14810"/>
                  </a:cubicBezTo>
                  <a:lnTo>
                    <a:pt x="106703" y="14810"/>
                  </a:lnTo>
                  <a:cubicBezTo>
                    <a:pt x="106737" y="14775"/>
                    <a:pt x="106771" y="14741"/>
                    <a:pt x="106771" y="14707"/>
                  </a:cubicBezTo>
                  <a:cubicBezTo>
                    <a:pt x="106771" y="14657"/>
                    <a:pt x="106753" y="14626"/>
                    <a:pt x="106729" y="14626"/>
                  </a:cubicBezTo>
                  <a:close/>
                  <a:moveTo>
                    <a:pt x="106123" y="14673"/>
                  </a:moveTo>
                  <a:lnTo>
                    <a:pt x="106020" y="14707"/>
                  </a:lnTo>
                  <a:cubicBezTo>
                    <a:pt x="105952" y="14707"/>
                    <a:pt x="105918" y="14741"/>
                    <a:pt x="105918" y="14810"/>
                  </a:cubicBezTo>
                  <a:cubicBezTo>
                    <a:pt x="105918" y="14844"/>
                    <a:pt x="105986" y="14878"/>
                    <a:pt x="106020" y="14878"/>
                  </a:cubicBezTo>
                  <a:lnTo>
                    <a:pt x="106123" y="14844"/>
                  </a:lnTo>
                  <a:cubicBezTo>
                    <a:pt x="106191" y="14844"/>
                    <a:pt x="106225" y="14810"/>
                    <a:pt x="106225" y="14775"/>
                  </a:cubicBezTo>
                  <a:cubicBezTo>
                    <a:pt x="106191" y="14707"/>
                    <a:pt x="106157" y="14673"/>
                    <a:pt x="106123" y="14673"/>
                  </a:cubicBezTo>
                  <a:close/>
                  <a:moveTo>
                    <a:pt x="77105" y="14728"/>
                  </a:moveTo>
                  <a:cubicBezTo>
                    <a:pt x="77068" y="14728"/>
                    <a:pt x="77050" y="14760"/>
                    <a:pt x="77050" y="14810"/>
                  </a:cubicBezTo>
                  <a:cubicBezTo>
                    <a:pt x="77016" y="14844"/>
                    <a:pt x="77050" y="14878"/>
                    <a:pt x="77118" y="14912"/>
                  </a:cubicBezTo>
                  <a:lnTo>
                    <a:pt x="77220" y="14912"/>
                  </a:lnTo>
                  <a:cubicBezTo>
                    <a:pt x="77289" y="14912"/>
                    <a:pt x="77323" y="14878"/>
                    <a:pt x="77323" y="14844"/>
                  </a:cubicBezTo>
                  <a:cubicBezTo>
                    <a:pt x="77323" y="14810"/>
                    <a:pt x="77289" y="14775"/>
                    <a:pt x="77255" y="14741"/>
                  </a:cubicBezTo>
                  <a:lnTo>
                    <a:pt x="77152" y="14741"/>
                  </a:lnTo>
                  <a:cubicBezTo>
                    <a:pt x="77134" y="14732"/>
                    <a:pt x="77118" y="14728"/>
                    <a:pt x="77105" y="14728"/>
                  </a:cubicBezTo>
                  <a:close/>
                  <a:moveTo>
                    <a:pt x="105543" y="14741"/>
                  </a:moveTo>
                  <a:lnTo>
                    <a:pt x="105440" y="14775"/>
                  </a:lnTo>
                  <a:cubicBezTo>
                    <a:pt x="105372" y="14775"/>
                    <a:pt x="105338" y="14810"/>
                    <a:pt x="105372" y="14878"/>
                  </a:cubicBezTo>
                  <a:cubicBezTo>
                    <a:pt x="105372" y="14912"/>
                    <a:pt x="105406" y="14946"/>
                    <a:pt x="105440" y="14946"/>
                  </a:cubicBezTo>
                  <a:lnTo>
                    <a:pt x="105577" y="14912"/>
                  </a:lnTo>
                  <a:cubicBezTo>
                    <a:pt x="105611" y="14912"/>
                    <a:pt x="105645" y="14878"/>
                    <a:pt x="105645" y="14844"/>
                  </a:cubicBezTo>
                  <a:cubicBezTo>
                    <a:pt x="105645" y="14775"/>
                    <a:pt x="105611" y="14741"/>
                    <a:pt x="105543" y="14741"/>
                  </a:cubicBezTo>
                  <a:close/>
                  <a:moveTo>
                    <a:pt x="77665" y="14830"/>
                  </a:moveTo>
                  <a:cubicBezTo>
                    <a:pt x="77632" y="14830"/>
                    <a:pt x="77596" y="14862"/>
                    <a:pt x="77596" y="14912"/>
                  </a:cubicBezTo>
                  <a:cubicBezTo>
                    <a:pt x="77596" y="14946"/>
                    <a:pt x="77630" y="14980"/>
                    <a:pt x="77664" y="15014"/>
                  </a:cubicBezTo>
                  <a:lnTo>
                    <a:pt x="77801" y="15014"/>
                  </a:lnTo>
                  <a:cubicBezTo>
                    <a:pt x="77835" y="15014"/>
                    <a:pt x="77869" y="14980"/>
                    <a:pt x="77869" y="14946"/>
                  </a:cubicBezTo>
                  <a:cubicBezTo>
                    <a:pt x="77903" y="14912"/>
                    <a:pt x="77869" y="14878"/>
                    <a:pt x="77801" y="14844"/>
                  </a:cubicBezTo>
                  <a:lnTo>
                    <a:pt x="77698" y="14844"/>
                  </a:lnTo>
                  <a:cubicBezTo>
                    <a:pt x="77689" y="14834"/>
                    <a:pt x="77677" y="14830"/>
                    <a:pt x="77665" y="14830"/>
                  </a:cubicBezTo>
                  <a:close/>
                  <a:moveTo>
                    <a:pt x="104997" y="14810"/>
                  </a:moveTo>
                  <a:lnTo>
                    <a:pt x="104860" y="14844"/>
                  </a:lnTo>
                  <a:cubicBezTo>
                    <a:pt x="104826" y="14844"/>
                    <a:pt x="104792" y="14878"/>
                    <a:pt x="104792" y="14946"/>
                  </a:cubicBezTo>
                  <a:cubicBezTo>
                    <a:pt x="104792" y="14980"/>
                    <a:pt x="104826" y="15014"/>
                    <a:pt x="104860" y="15014"/>
                  </a:cubicBezTo>
                  <a:lnTo>
                    <a:pt x="104894" y="15014"/>
                  </a:lnTo>
                  <a:lnTo>
                    <a:pt x="104997" y="14980"/>
                  </a:lnTo>
                  <a:cubicBezTo>
                    <a:pt x="105031" y="14980"/>
                    <a:pt x="105065" y="14946"/>
                    <a:pt x="105065" y="14912"/>
                  </a:cubicBezTo>
                  <a:cubicBezTo>
                    <a:pt x="105065" y="14844"/>
                    <a:pt x="105031" y="14810"/>
                    <a:pt x="104997" y="14810"/>
                  </a:cubicBezTo>
                  <a:close/>
                  <a:moveTo>
                    <a:pt x="104416" y="14878"/>
                  </a:moveTo>
                  <a:lnTo>
                    <a:pt x="104314" y="14912"/>
                  </a:lnTo>
                  <a:cubicBezTo>
                    <a:pt x="104246" y="14912"/>
                    <a:pt x="104212" y="14946"/>
                    <a:pt x="104212" y="14980"/>
                  </a:cubicBezTo>
                  <a:cubicBezTo>
                    <a:pt x="104212" y="15048"/>
                    <a:pt x="104280" y="15082"/>
                    <a:pt x="104314" y="15082"/>
                  </a:cubicBezTo>
                  <a:lnTo>
                    <a:pt x="104416" y="15048"/>
                  </a:lnTo>
                  <a:cubicBezTo>
                    <a:pt x="104485" y="15048"/>
                    <a:pt x="104519" y="15014"/>
                    <a:pt x="104519" y="14946"/>
                  </a:cubicBezTo>
                  <a:cubicBezTo>
                    <a:pt x="104485" y="14912"/>
                    <a:pt x="104451" y="14878"/>
                    <a:pt x="104416" y="14878"/>
                  </a:cubicBezTo>
                  <a:close/>
                  <a:moveTo>
                    <a:pt x="78231" y="14933"/>
                  </a:moveTo>
                  <a:cubicBezTo>
                    <a:pt x="78194" y="14933"/>
                    <a:pt x="78176" y="14964"/>
                    <a:pt x="78176" y="15014"/>
                  </a:cubicBezTo>
                  <a:cubicBezTo>
                    <a:pt x="78142" y="15048"/>
                    <a:pt x="78176" y="15082"/>
                    <a:pt x="78244" y="15117"/>
                  </a:cubicBezTo>
                  <a:lnTo>
                    <a:pt x="78346" y="15117"/>
                  </a:lnTo>
                  <a:cubicBezTo>
                    <a:pt x="78415" y="15117"/>
                    <a:pt x="78449" y="15082"/>
                    <a:pt x="78449" y="15048"/>
                  </a:cubicBezTo>
                  <a:cubicBezTo>
                    <a:pt x="78449" y="15014"/>
                    <a:pt x="78415" y="14980"/>
                    <a:pt x="78381" y="14946"/>
                  </a:cubicBezTo>
                  <a:lnTo>
                    <a:pt x="78278" y="14946"/>
                  </a:lnTo>
                  <a:cubicBezTo>
                    <a:pt x="78260" y="14937"/>
                    <a:pt x="78244" y="14933"/>
                    <a:pt x="78231" y="14933"/>
                  </a:cubicBezTo>
                  <a:close/>
                  <a:moveTo>
                    <a:pt x="103836" y="14946"/>
                  </a:moveTo>
                  <a:lnTo>
                    <a:pt x="103734" y="14980"/>
                  </a:lnTo>
                  <a:cubicBezTo>
                    <a:pt x="103666" y="14980"/>
                    <a:pt x="103666" y="15014"/>
                    <a:pt x="103666" y="15048"/>
                  </a:cubicBezTo>
                  <a:cubicBezTo>
                    <a:pt x="103666" y="15117"/>
                    <a:pt x="103700" y="15151"/>
                    <a:pt x="103734" y="15151"/>
                  </a:cubicBezTo>
                  <a:lnTo>
                    <a:pt x="103871" y="15117"/>
                  </a:lnTo>
                  <a:cubicBezTo>
                    <a:pt x="103905" y="15117"/>
                    <a:pt x="103939" y="15082"/>
                    <a:pt x="103939" y="15014"/>
                  </a:cubicBezTo>
                  <a:cubicBezTo>
                    <a:pt x="103939" y="14980"/>
                    <a:pt x="103905" y="14946"/>
                    <a:pt x="103836" y="14946"/>
                  </a:cubicBezTo>
                  <a:close/>
                  <a:moveTo>
                    <a:pt x="78824" y="15048"/>
                  </a:moveTo>
                  <a:cubicBezTo>
                    <a:pt x="78790" y="15048"/>
                    <a:pt x="78722" y="15048"/>
                    <a:pt x="78722" y="15117"/>
                  </a:cubicBezTo>
                  <a:cubicBezTo>
                    <a:pt x="78722" y="15151"/>
                    <a:pt x="78756" y="15185"/>
                    <a:pt x="78790" y="15219"/>
                  </a:cubicBezTo>
                  <a:lnTo>
                    <a:pt x="78927" y="15219"/>
                  </a:lnTo>
                  <a:cubicBezTo>
                    <a:pt x="78961" y="15219"/>
                    <a:pt x="78995" y="15185"/>
                    <a:pt x="78995" y="15151"/>
                  </a:cubicBezTo>
                  <a:cubicBezTo>
                    <a:pt x="79029" y="15117"/>
                    <a:pt x="78995" y="15082"/>
                    <a:pt x="78927" y="15048"/>
                  </a:cubicBezTo>
                  <a:close/>
                  <a:moveTo>
                    <a:pt x="103290" y="15014"/>
                  </a:moveTo>
                  <a:lnTo>
                    <a:pt x="103154" y="15048"/>
                  </a:lnTo>
                  <a:cubicBezTo>
                    <a:pt x="103120" y="15048"/>
                    <a:pt x="103086" y="15082"/>
                    <a:pt x="103086" y="15117"/>
                  </a:cubicBezTo>
                  <a:cubicBezTo>
                    <a:pt x="103086" y="15185"/>
                    <a:pt x="103120" y="15219"/>
                    <a:pt x="103154" y="15219"/>
                  </a:cubicBezTo>
                  <a:lnTo>
                    <a:pt x="103188" y="15219"/>
                  </a:lnTo>
                  <a:lnTo>
                    <a:pt x="103290" y="15185"/>
                  </a:lnTo>
                  <a:cubicBezTo>
                    <a:pt x="103325" y="15185"/>
                    <a:pt x="103359" y="15151"/>
                    <a:pt x="103359" y="15082"/>
                  </a:cubicBezTo>
                  <a:cubicBezTo>
                    <a:pt x="103359" y="15048"/>
                    <a:pt x="103325" y="15014"/>
                    <a:pt x="103290" y="15014"/>
                  </a:cubicBezTo>
                  <a:close/>
                  <a:moveTo>
                    <a:pt x="102710" y="15082"/>
                  </a:moveTo>
                  <a:lnTo>
                    <a:pt x="102608" y="15117"/>
                  </a:lnTo>
                  <a:cubicBezTo>
                    <a:pt x="102540" y="15117"/>
                    <a:pt x="102506" y="15151"/>
                    <a:pt x="102506" y="15185"/>
                  </a:cubicBezTo>
                  <a:cubicBezTo>
                    <a:pt x="102506" y="15253"/>
                    <a:pt x="102574" y="15287"/>
                    <a:pt x="102608" y="15287"/>
                  </a:cubicBezTo>
                  <a:lnTo>
                    <a:pt x="102710" y="15253"/>
                  </a:lnTo>
                  <a:cubicBezTo>
                    <a:pt x="102779" y="15253"/>
                    <a:pt x="102813" y="15219"/>
                    <a:pt x="102813" y="15151"/>
                  </a:cubicBezTo>
                  <a:cubicBezTo>
                    <a:pt x="102813" y="15117"/>
                    <a:pt x="102744" y="15082"/>
                    <a:pt x="102710" y="15082"/>
                  </a:cubicBezTo>
                  <a:close/>
                  <a:moveTo>
                    <a:pt x="79404" y="15151"/>
                  </a:moveTo>
                  <a:cubicBezTo>
                    <a:pt x="79336" y="15151"/>
                    <a:pt x="79302" y="15151"/>
                    <a:pt x="79302" y="15219"/>
                  </a:cubicBezTo>
                  <a:cubicBezTo>
                    <a:pt x="79268" y="15253"/>
                    <a:pt x="79302" y="15287"/>
                    <a:pt x="79370" y="15321"/>
                  </a:cubicBezTo>
                  <a:lnTo>
                    <a:pt x="79473" y="15321"/>
                  </a:lnTo>
                  <a:cubicBezTo>
                    <a:pt x="79541" y="15321"/>
                    <a:pt x="79575" y="15287"/>
                    <a:pt x="79575" y="15253"/>
                  </a:cubicBezTo>
                  <a:cubicBezTo>
                    <a:pt x="79575" y="15219"/>
                    <a:pt x="79541" y="15185"/>
                    <a:pt x="79507" y="15151"/>
                  </a:cubicBezTo>
                  <a:close/>
                  <a:moveTo>
                    <a:pt x="102028" y="15151"/>
                  </a:moveTo>
                  <a:cubicBezTo>
                    <a:pt x="101960" y="15185"/>
                    <a:pt x="101960" y="15219"/>
                    <a:pt x="101960" y="15253"/>
                  </a:cubicBezTo>
                  <a:cubicBezTo>
                    <a:pt x="101960" y="15321"/>
                    <a:pt x="101994" y="15321"/>
                    <a:pt x="102028" y="15321"/>
                  </a:cubicBezTo>
                  <a:lnTo>
                    <a:pt x="102164" y="15321"/>
                  </a:lnTo>
                  <a:cubicBezTo>
                    <a:pt x="102198" y="15321"/>
                    <a:pt x="102233" y="15287"/>
                    <a:pt x="102233" y="15219"/>
                  </a:cubicBezTo>
                  <a:cubicBezTo>
                    <a:pt x="102233" y="15185"/>
                    <a:pt x="102198" y="15151"/>
                    <a:pt x="102130" y="15151"/>
                  </a:cubicBezTo>
                  <a:close/>
                  <a:moveTo>
                    <a:pt x="101448" y="15219"/>
                  </a:moveTo>
                  <a:cubicBezTo>
                    <a:pt x="101414" y="15253"/>
                    <a:pt x="101380" y="15287"/>
                    <a:pt x="101380" y="15321"/>
                  </a:cubicBezTo>
                  <a:cubicBezTo>
                    <a:pt x="101380" y="15355"/>
                    <a:pt x="101414" y="15390"/>
                    <a:pt x="101482" y="15390"/>
                  </a:cubicBezTo>
                  <a:lnTo>
                    <a:pt x="101584" y="15390"/>
                  </a:lnTo>
                  <a:cubicBezTo>
                    <a:pt x="101653" y="15390"/>
                    <a:pt x="101653" y="15355"/>
                    <a:pt x="101653" y="15287"/>
                  </a:cubicBezTo>
                  <a:cubicBezTo>
                    <a:pt x="101653" y="15253"/>
                    <a:pt x="101618" y="15219"/>
                    <a:pt x="101584" y="15219"/>
                  </a:cubicBezTo>
                  <a:close/>
                  <a:moveTo>
                    <a:pt x="79950" y="15253"/>
                  </a:moveTo>
                  <a:cubicBezTo>
                    <a:pt x="79916" y="15253"/>
                    <a:pt x="79848" y="15253"/>
                    <a:pt x="79848" y="15321"/>
                  </a:cubicBezTo>
                  <a:cubicBezTo>
                    <a:pt x="79848" y="15355"/>
                    <a:pt x="79882" y="15390"/>
                    <a:pt x="79916" y="15424"/>
                  </a:cubicBezTo>
                  <a:lnTo>
                    <a:pt x="80053" y="15424"/>
                  </a:lnTo>
                  <a:cubicBezTo>
                    <a:pt x="80087" y="15424"/>
                    <a:pt x="80121" y="15424"/>
                    <a:pt x="80121" y="15355"/>
                  </a:cubicBezTo>
                  <a:cubicBezTo>
                    <a:pt x="80155" y="15321"/>
                    <a:pt x="80121" y="15287"/>
                    <a:pt x="80053" y="15253"/>
                  </a:cubicBezTo>
                  <a:close/>
                  <a:moveTo>
                    <a:pt x="100902" y="15287"/>
                  </a:moveTo>
                  <a:cubicBezTo>
                    <a:pt x="100834" y="15321"/>
                    <a:pt x="100799" y="15355"/>
                    <a:pt x="100799" y="15390"/>
                  </a:cubicBezTo>
                  <a:cubicBezTo>
                    <a:pt x="100799" y="15424"/>
                    <a:pt x="100868" y="15458"/>
                    <a:pt x="100902" y="15458"/>
                  </a:cubicBezTo>
                  <a:lnTo>
                    <a:pt x="101004" y="15458"/>
                  </a:lnTo>
                  <a:cubicBezTo>
                    <a:pt x="101072" y="15458"/>
                    <a:pt x="101107" y="15424"/>
                    <a:pt x="101107" y="15355"/>
                  </a:cubicBezTo>
                  <a:cubicBezTo>
                    <a:pt x="101107" y="15321"/>
                    <a:pt x="101038" y="15287"/>
                    <a:pt x="101004" y="15287"/>
                  </a:cubicBezTo>
                  <a:close/>
                  <a:moveTo>
                    <a:pt x="80530" y="15355"/>
                  </a:moveTo>
                  <a:cubicBezTo>
                    <a:pt x="80462" y="15355"/>
                    <a:pt x="80428" y="15355"/>
                    <a:pt x="80428" y="15424"/>
                  </a:cubicBezTo>
                  <a:cubicBezTo>
                    <a:pt x="80394" y="15458"/>
                    <a:pt x="80428" y="15492"/>
                    <a:pt x="80496" y="15526"/>
                  </a:cubicBezTo>
                  <a:lnTo>
                    <a:pt x="80599" y="15526"/>
                  </a:lnTo>
                  <a:cubicBezTo>
                    <a:pt x="80667" y="15526"/>
                    <a:pt x="80701" y="15526"/>
                    <a:pt x="80701" y="15458"/>
                  </a:cubicBezTo>
                  <a:cubicBezTo>
                    <a:pt x="80701" y="15424"/>
                    <a:pt x="80667" y="15390"/>
                    <a:pt x="80633" y="15355"/>
                  </a:cubicBezTo>
                  <a:close/>
                  <a:moveTo>
                    <a:pt x="100322" y="15355"/>
                  </a:moveTo>
                  <a:cubicBezTo>
                    <a:pt x="100253" y="15355"/>
                    <a:pt x="100253" y="15424"/>
                    <a:pt x="100253" y="15458"/>
                  </a:cubicBezTo>
                  <a:cubicBezTo>
                    <a:pt x="100253" y="15492"/>
                    <a:pt x="100288" y="15526"/>
                    <a:pt x="100322" y="15526"/>
                  </a:cubicBezTo>
                  <a:lnTo>
                    <a:pt x="100458" y="15526"/>
                  </a:lnTo>
                  <a:cubicBezTo>
                    <a:pt x="100492" y="15526"/>
                    <a:pt x="100526" y="15458"/>
                    <a:pt x="100526" y="15424"/>
                  </a:cubicBezTo>
                  <a:cubicBezTo>
                    <a:pt x="100526" y="15390"/>
                    <a:pt x="100458" y="15355"/>
                    <a:pt x="100424" y="15355"/>
                  </a:cubicBezTo>
                  <a:close/>
                  <a:moveTo>
                    <a:pt x="99742" y="15424"/>
                  </a:moveTo>
                  <a:cubicBezTo>
                    <a:pt x="99707" y="15424"/>
                    <a:pt x="99673" y="15492"/>
                    <a:pt x="99673" y="15526"/>
                  </a:cubicBezTo>
                  <a:cubicBezTo>
                    <a:pt x="99673" y="15560"/>
                    <a:pt x="99707" y="15594"/>
                    <a:pt x="99776" y="15594"/>
                  </a:cubicBezTo>
                  <a:lnTo>
                    <a:pt x="99878" y="15594"/>
                  </a:lnTo>
                  <a:cubicBezTo>
                    <a:pt x="99946" y="15594"/>
                    <a:pt x="99946" y="15526"/>
                    <a:pt x="99946" y="15492"/>
                  </a:cubicBezTo>
                  <a:cubicBezTo>
                    <a:pt x="99946" y="15458"/>
                    <a:pt x="99912" y="15424"/>
                    <a:pt x="99878" y="15424"/>
                  </a:cubicBezTo>
                  <a:close/>
                  <a:moveTo>
                    <a:pt x="81076" y="15458"/>
                  </a:moveTo>
                  <a:cubicBezTo>
                    <a:pt x="81042" y="15458"/>
                    <a:pt x="80974" y="15458"/>
                    <a:pt x="80974" y="15526"/>
                  </a:cubicBezTo>
                  <a:cubicBezTo>
                    <a:pt x="80974" y="15560"/>
                    <a:pt x="81008" y="15628"/>
                    <a:pt x="81042" y="15628"/>
                  </a:cubicBezTo>
                  <a:lnTo>
                    <a:pt x="81179" y="15628"/>
                  </a:lnTo>
                  <a:cubicBezTo>
                    <a:pt x="81213" y="15628"/>
                    <a:pt x="81247" y="15628"/>
                    <a:pt x="81247" y="15560"/>
                  </a:cubicBezTo>
                  <a:cubicBezTo>
                    <a:pt x="81281" y="15526"/>
                    <a:pt x="81247" y="15492"/>
                    <a:pt x="81179" y="15458"/>
                  </a:cubicBezTo>
                  <a:close/>
                  <a:moveTo>
                    <a:pt x="99196" y="15492"/>
                  </a:moveTo>
                  <a:cubicBezTo>
                    <a:pt x="99127" y="15492"/>
                    <a:pt x="99093" y="15560"/>
                    <a:pt x="99093" y="15594"/>
                  </a:cubicBezTo>
                  <a:cubicBezTo>
                    <a:pt x="99127" y="15628"/>
                    <a:pt x="99162" y="15663"/>
                    <a:pt x="99196" y="15663"/>
                  </a:cubicBezTo>
                  <a:lnTo>
                    <a:pt x="99298" y="15663"/>
                  </a:lnTo>
                  <a:cubicBezTo>
                    <a:pt x="99366" y="15663"/>
                    <a:pt x="99400" y="15594"/>
                    <a:pt x="99400" y="15560"/>
                  </a:cubicBezTo>
                  <a:cubicBezTo>
                    <a:pt x="99400" y="15526"/>
                    <a:pt x="99332" y="15492"/>
                    <a:pt x="99298" y="15492"/>
                  </a:cubicBezTo>
                  <a:close/>
                  <a:moveTo>
                    <a:pt x="81656" y="15560"/>
                  </a:moveTo>
                  <a:cubicBezTo>
                    <a:pt x="81588" y="15560"/>
                    <a:pt x="81554" y="15560"/>
                    <a:pt x="81554" y="15628"/>
                  </a:cubicBezTo>
                  <a:cubicBezTo>
                    <a:pt x="81520" y="15663"/>
                    <a:pt x="81554" y="15731"/>
                    <a:pt x="81622" y="15731"/>
                  </a:cubicBezTo>
                  <a:lnTo>
                    <a:pt x="81725" y="15731"/>
                  </a:lnTo>
                  <a:cubicBezTo>
                    <a:pt x="81793" y="15731"/>
                    <a:pt x="81827" y="15731"/>
                    <a:pt x="81827" y="15663"/>
                  </a:cubicBezTo>
                  <a:cubicBezTo>
                    <a:pt x="81827" y="15628"/>
                    <a:pt x="81793" y="15594"/>
                    <a:pt x="81759" y="15560"/>
                  </a:cubicBezTo>
                  <a:close/>
                  <a:moveTo>
                    <a:pt x="98616" y="15560"/>
                  </a:moveTo>
                  <a:cubicBezTo>
                    <a:pt x="98581" y="15560"/>
                    <a:pt x="98547" y="15628"/>
                    <a:pt x="98547" y="15663"/>
                  </a:cubicBezTo>
                  <a:cubicBezTo>
                    <a:pt x="98547" y="15697"/>
                    <a:pt x="98581" y="15731"/>
                    <a:pt x="98616" y="15731"/>
                  </a:cubicBezTo>
                  <a:lnTo>
                    <a:pt x="98752" y="15731"/>
                  </a:lnTo>
                  <a:cubicBezTo>
                    <a:pt x="98786" y="15731"/>
                    <a:pt x="98820" y="15663"/>
                    <a:pt x="98820" y="15628"/>
                  </a:cubicBezTo>
                  <a:cubicBezTo>
                    <a:pt x="98820" y="15594"/>
                    <a:pt x="98786" y="15560"/>
                    <a:pt x="98718" y="15560"/>
                  </a:cubicBezTo>
                  <a:close/>
                  <a:moveTo>
                    <a:pt x="98191" y="15619"/>
                  </a:moveTo>
                  <a:cubicBezTo>
                    <a:pt x="98185" y="15619"/>
                    <a:pt x="98178" y="15622"/>
                    <a:pt x="98172" y="15628"/>
                  </a:cubicBezTo>
                  <a:lnTo>
                    <a:pt x="98035" y="15628"/>
                  </a:lnTo>
                  <a:cubicBezTo>
                    <a:pt x="98001" y="15628"/>
                    <a:pt x="97967" y="15697"/>
                    <a:pt x="97967" y="15731"/>
                  </a:cubicBezTo>
                  <a:cubicBezTo>
                    <a:pt x="97967" y="15765"/>
                    <a:pt x="98001" y="15799"/>
                    <a:pt x="98070" y="15799"/>
                  </a:cubicBezTo>
                  <a:lnTo>
                    <a:pt x="98172" y="15799"/>
                  </a:lnTo>
                  <a:cubicBezTo>
                    <a:pt x="98240" y="15799"/>
                    <a:pt x="98274" y="15731"/>
                    <a:pt x="98240" y="15697"/>
                  </a:cubicBezTo>
                  <a:cubicBezTo>
                    <a:pt x="98240" y="15669"/>
                    <a:pt x="98218" y="15619"/>
                    <a:pt x="98191" y="15619"/>
                  </a:cubicBezTo>
                  <a:close/>
                  <a:moveTo>
                    <a:pt x="82202" y="15663"/>
                  </a:moveTo>
                  <a:cubicBezTo>
                    <a:pt x="82168" y="15663"/>
                    <a:pt x="82100" y="15697"/>
                    <a:pt x="82100" y="15731"/>
                  </a:cubicBezTo>
                  <a:cubicBezTo>
                    <a:pt x="82100" y="15765"/>
                    <a:pt x="82134" y="15833"/>
                    <a:pt x="82168" y="15833"/>
                  </a:cubicBezTo>
                  <a:lnTo>
                    <a:pt x="82305" y="15833"/>
                  </a:lnTo>
                  <a:cubicBezTo>
                    <a:pt x="82339" y="15833"/>
                    <a:pt x="82373" y="15833"/>
                    <a:pt x="82373" y="15765"/>
                  </a:cubicBezTo>
                  <a:cubicBezTo>
                    <a:pt x="82407" y="15731"/>
                    <a:pt x="82373" y="15697"/>
                    <a:pt x="82305" y="15663"/>
                  </a:cubicBezTo>
                  <a:close/>
                  <a:moveTo>
                    <a:pt x="97614" y="15687"/>
                  </a:moveTo>
                  <a:cubicBezTo>
                    <a:pt x="97606" y="15687"/>
                    <a:pt x="97598" y="15690"/>
                    <a:pt x="97592" y="15697"/>
                  </a:cubicBezTo>
                  <a:lnTo>
                    <a:pt x="97489" y="15697"/>
                  </a:lnTo>
                  <a:cubicBezTo>
                    <a:pt x="97421" y="15697"/>
                    <a:pt x="97387" y="15731"/>
                    <a:pt x="97387" y="15799"/>
                  </a:cubicBezTo>
                  <a:cubicBezTo>
                    <a:pt x="97421" y="15833"/>
                    <a:pt x="97455" y="15867"/>
                    <a:pt x="97489" y="15867"/>
                  </a:cubicBezTo>
                  <a:lnTo>
                    <a:pt x="97592" y="15867"/>
                  </a:lnTo>
                  <a:cubicBezTo>
                    <a:pt x="97660" y="15867"/>
                    <a:pt x="97694" y="15799"/>
                    <a:pt x="97694" y="15765"/>
                  </a:cubicBezTo>
                  <a:cubicBezTo>
                    <a:pt x="97694" y="15737"/>
                    <a:pt x="97650" y="15687"/>
                    <a:pt x="97614" y="15687"/>
                  </a:cubicBezTo>
                  <a:close/>
                  <a:moveTo>
                    <a:pt x="82782" y="15765"/>
                  </a:moveTo>
                  <a:cubicBezTo>
                    <a:pt x="82714" y="15765"/>
                    <a:pt x="82680" y="15799"/>
                    <a:pt x="82680" y="15833"/>
                  </a:cubicBezTo>
                  <a:cubicBezTo>
                    <a:pt x="82646" y="15867"/>
                    <a:pt x="82680" y="15936"/>
                    <a:pt x="82748" y="15936"/>
                  </a:cubicBezTo>
                  <a:lnTo>
                    <a:pt x="82851" y="15936"/>
                  </a:lnTo>
                  <a:cubicBezTo>
                    <a:pt x="82919" y="15936"/>
                    <a:pt x="82953" y="15936"/>
                    <a:pt x="82953" y="15867"/>
                  </a:cubicBezTo>
                  <a:cubicBezTo>
                    <a:pt x="82953" y="15833"/>
                    <a:pt x="82919" y="15799"/>
                    <a:pt x="82885" y="15765"/>
                  </a:cubicBezTo>
                  <a:close/>
                  <a:moveTo>
                    <a:pt x="97059" y="15752"/>
                  </a:moveTo>
                  <a:cubicBezTo>
                    <a:pt x="97046" y="15752"/>
                    <a:pt x="97030" y="15756"/>
                    <a:pt x="97012" y="15765"/>
                  </a:cubicBezTo>
                  <a:lnTo>
                    <a:pt x="96909" y="15765"/>
                  </a:lnTo>
                  <a:cubicBezTo>
                    <a:pt x="96875" y="15765"/>
                    <a:pt x="96841" y="15799"/>
                    <a:pt x="96841" y="15867"/>
                  </a:cubicBezTo>
                  <a:cubicBezTo>
                    <a:pt x="96841" y="15901"/>
                    <a:pt x="96875" y="15936"/>
                    <a:pt x="96909" y="15936"/>
                  </a:cubicBezTo>
                  <a:lnTo>
                    <a:pt x="97046" y="15936"/>
                  </a:lnTo>
                  <a:cubicBezTo>
                    <a:pt x="97080" y="15901"/>
                    <a:pt x="97114" y="15867"/>
                    <a:pt x="97114" y="15833"/>
                  </a:cubicBezTo>
                  <a:cubicBezTo>
                    <a:pt x="97114" y="15783"/>
                    <a:pt x="97096" y="15752"/>
                    <a:pt x="97059" y="15752"/>
                  </a:cubicBezTo>
                  <a:close/>
                  <a:moveTo>
                    <a:pt x="96493" y="15820"/>
                  </a:moveTo>
                  <a:cubicBezTo>
                    <a:pt x="96484" y="15820"/>
                    <a:pt x="96475" y="15824"/>
                    <a:pt x="96466" y="15833"/>
                  </a:cubicBezTo>
                  <a:lnTo>
                    <a:pt x="96329" y="15833"/>
                  </a:lnTo>
                  <a:cubicBezTo>
                    <a:pt x="96295" y="15833"/>
                    <a:pt x="96261" y="15867"/>
                    <a:pt x="96261" y="15936"/>
                  </a:cubicBezTo>
                  <a:cubicBezTo>
                    <a:pt x="96261" y="15970"/>
                    <a:pt x="96295" y="16004"/>
                    <a:pt x="96363" y="16004"/>
                  </a:cubicBezTo>
                  <a:lnTo>
                    <a:pt x="96466" y="16004"/>
                  </a:lnTo>
                  <a:cubicBezTo>
                    <a:pt x="96534" y="15970"/>
                    <a:pt x="96568" y="15936"/>
                    <a:pt x="96534" y="15901"/>
                  </a:cubicBezTo>
                  <a:cubicBezTo>
                    <a:pt x="96534" y="15851"/>
                    <a:pt x="96516" y="15820"/>
                    <a:pt x="96493" y="15820"/>
                  </a:cubicBezTo>
                  <a:close/>
                  <a:moveTo>
                    <a:pt x="83328" y="15867"/>
                  </a:moveTo>
                  <a:cubicBezTo>
                    <a:pt x="83294" y="15867"/>
                    <a:pt x="83226" y="15901"/>
                    <a:pt x="83226" y="15936"/>
                  </a:cubicBezTo>
                  <a:cubicBezTo>
                    <a:pt x="83226" y="15970"/>
                    <a:pt x="83260" y="16038"/>
                    <a:pt x="83294" y="16038"/>
                  </a:cubicBezTo>
                  <a:lnTo>
                    <a:pt x="83431" y="16038"/>
                  </a:lnTo>
                  <a:cubicBezTo>
                    <a:pt x="83465" y="16038"/>
                    <a:pt x="83499" y="16038"/>
                    <a:pt x="83499" y="15970"/>
                  </a:cubicBezTo>
                  <a:cubicBezTo>
                    <a:pt x="83533" y="15936"/>
                    <a:pt x="83499" y="15901"/>
                    <a:pt x="83431" y="15867"/>
                  </a:cubicBezTo>
                  <a:close/>
                  <a:moveTo>
                    <a:pt x="95919" y="15888"/>
                  </a:moveTo>
                  <a:cubicBezTo>
                    <a:pt x="95906" y="15888"/>
                    <a:pt x="95895" y="15892"/>
                    <a:pt x="95886" y="15901"/>
                  </a:cubicBezTo>
                  <a:lnTo>
                    <a:pt x="95783" y="15901"/>
                  </a:lnTo>
                  <a:cubicBezTo>
                    <a:pt x="95715" y="15901"/>
                    <a:pt x="95681" y="15936"/>
                    <a:pt x="95681" y="16004"/>
                  </a:cubicBezTo>
                  <a:cubicBezTo>
                    <a:pt x="95715" y="16038"/>
                    <a:pt x="95749" y="16072"/>
                    <a:pt x="95783" y="16072"/>
                  </a:cubicBezTo>
                  <a:lnTo>
                    <a:pt x="95886" y="16072"/>
                  </a:lnTo>
                  <a:cubicBezTo>
                    <a:pt x="95954" y="16038"/>
                    <a:pt x="95988" y="16004"/>
                    <a:pt x="95988" y="15970"/>
                  </a:cubicBezTo>
                  <a:cubicBezTo>
                    <a:pt x="95988" y="15920"/>
                    <a:pt x="95952" y="15888"/>
                    <a:pt x="95919" y="15888"/>
                  </a:cubicBezTo>
                  <a:close/>
                  <a:moveTo>
                    <a:pt x="83909" y="15970"/>
                  </a:moveTo>
                  <a:cubicBezTo>
                    <a:pt x="83840" y="15970"/>
                    <a:pt x="83806" y="16004"/>
                    <a:pt x="83806" y="16038"/>
                  </a:cubicBezTo>
                  <a:cubicBezTo>
                    <a:pt x="83772" y="16072"/>
                    <a:pt x="83806" y="16140"/>
                    <a:pt x="83874" y="16140"/>
                  </a:cubicBezTo>
                  <a:lnTo>
                    <a:pt x="83977" y="16140"/>
                  </a:lnTo>
                  <a:cubicBezTo>
                    <a:pt x="84045" y="16140"/>
                    <a:pt x="84079" y="16140"/>
                    <a:pt x="84079" y="16072"/>
                  </a:cubicBezTo>
                  <a:cubicBezTo>
                    <a:pt x="84079" y="16038"/>
                    <a:pt x="84045" y="16004"/>
                    <a:pt x="84011" y="15970"/>
                  </a:cubicBezTo>
                  <a:close/>
                  <a:moveTo>
                    <a:pt x="95306" y="15936"/>
                  </a:moveTo>
                  <a:lnTo>
                    <a:pt x="95203" y="15970"/>
                  </a:lnTo>
                  <a:cubicBezTo>
                    <a:pt x="95169" y="15970"/>
                    <a:pt x="95135" y="16004"/>
                    <a:pt x="95135" y="16072"/>
                  </a:cubicBezTo>
                  <a:cubicBezTo>
                    <a:pt x="95135" y="16106"/>
                    <a:pt x="95169" y="16140"/>
                    <a:pt x="95203" y="16140"/>
                  </a:cubicBezTo>
                  <a:lnTo>
                    <a:pt x="95340" y="16106"/>
                  </a:lnTo>
                  <a:cubicBezTo>
                    <a:pt x="95374" y="16106"/>
                    <a:pt x="95408" y="16072"/>
                    <a:pt x="95408" y="16038"/>
                  </a:cubicBezTo>
                  <a:cubicBezTo>
                    <a:pt x="95408" y="15970"/>
                    <a:pt x="95374" y="15936"/>
                    <a:pt x="95306" y="15936"/>
                  </a:cubicBezTo>
                  <a:close/>
                  <a:moveTo>
                    <a:pt x="94760" y="16004"/>
                  </a:moveTo>
                  <a:lnTo>
                    <a:pt x="94623" y="16038"/>
                  </a:lnTo>
                  <a:cubicBezTo>
                    <a:pt x="94589" y="16038"/>
                    <a:pt x="94555" y="16072"/>
                    <a:pt x="94555" y="16140"/>
                  </a:cubicBezTo>
                  <a:cubicBezTo>
                    <a:pt x="94555" y="16174"/>
                    <a:pt x="94589" y="16209"/>
                    <a:pt x="94657" y="16209"/>
                  </a:cubicBezTo>
                  <a:lnTo>
                    <a:pt x="94760" y="16174"/>
                  </a:lnTo>
                  <a:cubicBezTo>
                    <a:pt x="94828" y="16174"/>
                    <a:pt x="94862" y="16140"/>
                    <a:pt x="94828" y="16106"/>
                  </a:cubicBezTo>
                  <a:cubicBezTo>
                    <a:pt x="94828" y="16038"/>
                    <a:pt x="94794" y="16004"/>
                    <a:pt x="94760" y="16004"/>
                  </a:cubicBezTo>
                  <a:close/>
                  <a:moveTo>
                    <a:pt x="84455" y="16072"/>
                  </a:moveTo>
                  <a:cubicBezTo>
                    <a:pt x="84420" y="16072"/>
                    <a:pt x="84352" y="16106"/>
                    <a:pt x="84352" y="16140"/>
                  </a:cubicBezTo>
                  <a:cubicBezTo>
                    <a:pt x="84352" y="16174"/>
                    <a:pt x="84386" y="16243"/>
                    <a:pt x="84420" y="16243"/>
                  </a:cubicBezTo>
                  <a:lnTo>
                    <a:pt x="84557" y="16243"/>
                  </a:lnTo>
                  <a:cubicBezTo>
                    <a:pt x="84591" y="16243"/>
                    <a:pt x="84625" y="16243"/>
                    <a:pt x="84625" y="16174"/>
                  </a:cubicBezTo>
                  <a:cubicBezTo>
                    <a:pt x="84659" y="16140"/>
                    <a:pt x="84625" y="16106"/>
                    <a:pt x="84557" y="16106"/>
                  </a:cubicBezTo>
                  <a:lnTo>
                    <a:pt x="84455" y="16072"/>
                  </a:lnTo>
                  <a:close/>
                  <a:moveTo>
                    <a:pt x="94180" y="16072"/>
                  </a:moveTo>
                  <a:lnTo>
                    <a:pt x="94077" y="16106"/>
                  </a:lnTo>
                  <a:cubicBezTo>
                    <a:pt x="94009" y="16106"/>
                    <a:pt x="93975" y="16140"/>
                    <a:pt x="93975" y="16209"/>
                  </a:cubicBezTo>
                  <a:cubicBezTo>
                    <a:pt x="94009" y="16243"/>
                    <a:pt x="94043" y="16277"/>
                    <a:pt x="94077" y="16277"/>
                  </a:cubicBezTo>
                  <a:lnTo>
                    <a:pt x="94180" y="16243"/>
                  </a:lnTo>
                  <a:cubicBezTo>
                    <a:pt x="94248" y="16243"/>
                    <a:pt x="94282" y="16209"/>
                    <a:pt x="94282" y="16174"/>
                  </a:cubicBezTo>
                  <a:cubicBezTo>
                    <a:pt x="94282" y="16106"/>
                    <a:pt x="94214" y="16072"/>
                    <a:pt x="94180" y="16072"/>
                  </a:cubicBezTo>
                  <a:close/>
                  <a:moveTo>
                    <a:pt x="93599" y="16140"/>
                  </a:moveTo>
                  <a:lnTo>
                    <a:pt x="93497" y="16174"/>
                  </a:lnTo>
                  <a:cubicBezTo>
                    <a:pt x="93463" y="16174"/>
                    <a:pt x="93429" y="16209"/>
                    <a:pt x="93429" y="16243"/>
                  </a:cubicBezTo>
                  <a:cubicBezTo>
                    <a:pt x="93429" y="16311"/>
                    <a:pt x="93463" y="16345"/>
                    <a:pt x="93497" y="16345"/>
                  </a:cubicBezTo>
                  <a:lnTo>
                    <a:pt x="93531" y="16345"/>
                  </a:lnTo>
                  <a:lnTo>
                    <a:pt x="93634" y="16311"/>
                  </a:lnTo>
                  <a:cubicBezTo>
                    <a:pt x="93668" y="16311"/>
                    <a:pt x="93702" y="16277"/>
                    <a:pt x="93702" y="16209"/>
                  </a:cubicBezTo>
                  <a:cubicBezTo>
                    <a:pt x="93702" y="16174"/>
                    <a:pt x="93668" y="16140"/>
                    <a:pt x="93599" y="16140"/>
                  </a:cubicBezTo>
                  <a:close/>
                  <a:moveTo>
                    <a:pt x="85035" y="16174"/>
                  </a:moveTo>
                  <a:cubicBezTo>
                    <a:pt x="84966" y="16174"/>
                    <a:pt x="84932" y="16209"/>
                    <a:pt x="84932" y="16243"/>
                  </a:cubicBezTo>
                  <a:cubicBezTo>
                    <a:pt x="84898" y="16277"/>
                    <a:pt x="84932" y="16345"/>
                    <a:pt x="85000" y="16345"/>
                  </a:cubicBezTo>
                  <a:lnTo>
                    <a:pt x="85103" y="16345"/>
                  </a:lnTo>
                  <a:cubicBezTo>
                    <a:pt x="85103" y="16379"/>
                    <a:pt x="85103" y="16379"/>
                    <a:pt x="85103" y="16379"/>
                  </a:cubicBezTo>
                  <a:cubicBezTo>
                    <a:pt x="85171" y="16379"/>
                    <a:pt x="85205" y="16345"/>
                    <a:pt x="85205" y="16277"/>
                  </a:cubicBezTo>
                  <a:cubicBezTo>
                    <a:pt x="85205" y="16243"/>
                    <a:pt x="85171" y="16209"/>
                    <a:pt x="85137" y="16209"/>
                  </a:cubicBezTo>
                  <a:lnTo>
                    <a:pt x="85035" y="16174"/>
                  </a:lnTo>
                  <a:close/>
                  <a:moveTo>
                    <a:pt x="93054" y="16209"/>
                  </a:moveTo>
                  <a:lnTo>
                    <a:pt x="92917" y="16243"/>
                  </a:lnTo>
                  <a:cubicBezTo>
                    <a:pt x="92883" y="16243"/>
                    <a:pt x="92849" y="16277"/>
                    <a:pt x="92849" y="16311"/>
                  </a:cubicBezTo>
                  <a:cubicBezTo>
                    <a:pt x="92849" y="16379"/>
                    <a:pt x="92883" y="16413"/>
                    <a:pt x="92951" y="16413"/>
                  </a:cubicBezTo>
                  <a:lnTo>
                    <a:pt x="93054" y="16379"/>
                  </a:lnTo>
                  <a:cubicBezTo>
                    <a:pt x="93122" y="16379"/>
                    <a:pt x="93156" y="16345"/>
                    <a:pt x="93122" y="16277"/>
                  </a:cubicBezTo>
                  <a:cubicBezTo>
                    <a:pt x="93122" y="16243"/>
                    <a:pt x="93088" y="16209"/>
                    <a:pt x="93054" y="16209"/>
                  </a:cubicBezTo>
                  <a:close/>
                  <a:moveTo>
                    <a:pt x="85581" y="16277"/>
                  </a:moveTo>
                  <a:cubicBezTo>
                    <a:pt x="85546" y="16277"/>
                    <a:pt x="85478" y="16311"/>
                    <a:pt x="85478" y="16345"/>
                  </a:cubicBezTo>
                  <a:cubicBezTo>
                    <a:pt x="85478" y="16379"/>
                    <a:pt x="85512" y="16447"/>
                    <a:pt x="85546" y="16447"/>
                  </a:cubicBezTo>
                  <a:lnTo>
                    <a:pt x="85683" y="16447"/>
                  </a:lnTo>
                  <a:cubicBezTo>
                    <a:pt x="85683" y="16482"/>
                    <a:pt x="85683" y="16482"/>
                    <a:pt x="85683" y="16482"/>
                  </a:cubicBezTo>
                  <a:cubicBezTo>
                    <a:pt x="85717" y="16482"/>
                    <a:pt x="85751" y="16447"/>
                    <a:pt x="85751" y="16379"/>
                  </a:cubicBezTo>
                  <a:cubicBezTo>
                    <a:pt x="85785" y="16345"/>
                    <a:pt x="85751" y="16311"/>
                    <a:pt x="85683" y="16311"/>
                  </a:cubicBezTo>
                  <a:lnTo>
                    <a:pt x="85581" y="16277"/>
                  </a:lnTo>
                  <a:close/>
                  <a:moveTo>
                    <a:pt x="92473" y="16277"/>
                  </a:moveTo>
                  <a:lnTo>
                    <a:pt x="92371" y="16311"/>
                  </a:lnTo>
                  <a:cubicBezTo>
                    <a:pt x="92303" y="16311"/>
                    <a:pt x="92269" y="16345"/>
                    <a:pt x="92269" y="16379"/>
                  </a:cubicBezTo>
                  <a:cubicBezTo>
                    <a:pt x="92303" y="16447"/>
                    <a:pt x="92337" y="16482"/>
                    <a:pt x="92371" y="16482"/>
                  </a:cubicBezTo>
                  <a:lnTo>
                    <a:pt x="92473" y="16447"/>
                  </a:lnTo>
                  <a:cubicBezTo>
                    <a:pt x="92542" y="16447"/>
                    <a:pt x="92576" y="16413"/>
                    <a:pt x="92576" y="16345"/>
                  </a:cubicBezTo>
                  <a:cubicBezTo>
                    <a:pt x="92576" y="16311"/>
                    <a:pt x="92508" y="16277"/>
                    <a:pt x="92473" y="16277"/>
                  </a:cubicBezTo>
                  <a:close/>
                  <a:moveTo>
                    <a:pt x="91893" y="16345"/>
                  </a:moveTo>
                  <a:lnTo>
                    <a:pt x="91791" y="16379"/>
                  </a:lnTo>
                  <a:cubicBezTo>
                    <a:pt x="91757" y="16379"/>
                    <a:pt x="91723" y="16413"/>
                    <a:pt x="91723" y="16447"/>
                  </a:cubicBezTo>
                  <a:cubicBezTo>
                    <a:pt x="91723" y="16516"/>
                    <a:pt x="91757" y="16550"/>
                    <a:pt x="91791" y="16550"/>
                  </a:cubicBezTo>
                  <a:lnTo>
                    <a:pt x="91825" y="16550"/>
                  </a:lnTo>
                  <a:lnTo>
                    <a:pt x="91927" y="16516"/>
                  </a:lnTo>
                  <a:cubicBezTo>
                    <a:pt x="91962" y="16516"/>
                    <a:pt x="91996" y="16482"/>
                    <a:pt x="91996" y="16413"/>
                  </a:cubicBezTo>
                  <a:cubicBezTo>
                    <a:pt x="91996" y="16379"/>
                    <a:pt x="91962" y="16345"/>
                    <a:pt x="91893" y="16345"/>
                  </a:cubicBezTo>
                  <a:close/>
                  <a:moveTo>
                    <a:pt x="86161" y="16379"/>
                  </a:moveTo>
                  <a:cubicBezTo>
                    <a:pt x="86092" y="16379"/>
                    <a:pt x="86058" y="16413"/>
                    <a:pt x="86058" y="16447"/>
                  </a:cubicBezTo>
                  <a:cubicBezTo>
                    <a:pt x="86024" y="16482"/>
                    <a:pt x="86058" y="16550"/>
                    <a:pt x="86127" y="16550"/>
                  </a:cubicBezTo>
                  <a:lnTo>
                    <a:pt x="86229" y="16584"/>
                  </a:lnTo>
                  <a:lnTo>
                    <a:pt x="86263" y="16584"/>
                  </a:lnTo>
                  <a:cubicBezTo>
                    <a:pt x="86297" y="16584"/>
                    <a:pt x="86331" y="16550"/>
                    <a:pt x="86331" y="16482"/>
                  </a:cubicBezTo>
                  <a:cubicBezTo>
                    <a:pt x="86331" y="16447"/>
                    <a:pt x="86297" y="16413"/>
                    <a:pt x="86263" y="16413"/>
                  </a:cubicBezTo>
                  <a:lnTo>
                    <a:pt x="86161" y="16379"/>
                  </a:lnTo>
                  <a:close/>
                  <a:moveTo>
                    <a:pt x="91211" y="16413"/>
                  </a:moveTo>
                  <a:cubicBezTo>
                    <a:pt x="91177" y="16447"/>
                    <a:pt x="91143" y="16482"/>
                    <a:pt x="91143" y="16516"/>
                  </a:cubicBezTo>
                  <a:cubicBezTo>
                    <a:pt x="91143" y="16584"/>
                    <a:pt x="91177" y="16584"/>
                    <a:pt x="91245" y="16584"/>
                  </a:cubicBezTo>
                  <a:lnTo>
                    <a:pt x="91347" y="16584"/>
                  </a:lnTo>
                  <a:cubicBezTo>
                    <a:pt x="91416" y="16584"/>
                    <a:pt x="91450" y="16550"/>
                    <a:pt x="91416" y="16482"/>
                  </a:cubicBezTo>
                  <a:cubicBezTo>
                    <a:pt x="91416" y="16447"/>
                    <a:pt x="91381" y="16413"/>
                    <a:pt x="91347" y="16413"/>
                  </a:cubicBezTo>
                  <a:close/>
                  <a:moveTo>
                    <a:pt x="90665" y="16482"/>
                  </a:moveTo>
                  <a:cubicBezTo>
                    <a:pt x="90597" y="16516"/>
                    <a:pt x="90563" y="16550"/>
                    <a:pt x="90563" y="16584"/>
                  </a:cubicBezTo>
                  <a:cubicBezTo>
                    <a:pt x="90597" y="16618"/>
                    <a:pt x="90631" y="16652"/>
                    <a:pt x="90665" y="16652"/>
                  </a:cubicBezTo>
                  <a:lnTo>
                    <a:pt x="90801" y="16652"/>
                  </a:lnTo>
                  <a:cubicBezTo>
                    <a:pt x="90836" y="16652"/>
                    <a:pt x="90870" y="16618"/>
                    <a:pt x="90870" y="16550"/>
                  </a:cubicBezTo>
                  <a:cubicBezTo>
                    <a:pt x="90870" y="16516"/>
                    <a:pt x="90801" y="16482"/>
                    <a:pt x="90767" y="16482"/>
                  </a:cubicBezTo>
                  <a:close/>
                  <a:moveTo>
                    <a:pt x="86707" y="16482"/>
                  </a:moveTo>
                  <a:cubicBezTo>
                    <a:pt x="86672" y="16482"/>
                    <a:pt x="86604" y="16516"/>
                    <a:pt x="86604" y="16550"/>
                  </a:cubicBezTo>
                  <a:cubicBezTo>
                    <a:pt x="86604" y="16584"/>
                    <a:pt x="86638" y="16652"/>
                    <a:pt x="86672" y="16652"/>
                  </a:cubicBezTo>
                  <a:lnTo>
                    <a:pt x="86809" y="16686"/>
                  </a:lnTo>
                  <a:cubicBezTo>
                    <a:pt x="86843" y="16686"/>
                    <a:pt x="86877" y="16652"/>
                    <a:pt x="86877" y="16618"/>
                  </a:cubicBezTo>
                  <a:cubicBezTo>
                    <a:pt x="86911" y="16550"/>
                    <a:pt x="86877" y="16516"/>
                    <a:pt x="86809" y="16516"/>
                  </a:cubicBezTo>
                  <a:lnTo>
                    <a:pt x="86707" y="16482"/>
                  </a:lnTo>
                  <a:close/>
                  <a:moveTo>
                    <a:pt x="90085" y="16550"/>
                  </a:moveTo>
                  <a:cubicBezTo>
                    <a:pt x="90051" y="16584"/>
                    <a:pt x="90017" y="16618"/>
                    <a:pt x="90017" y="16652"/>
                  </a:cubicBezTo>
                  <a:cubicBezTo>
                    <a:pt x="90017" y="16686"/>
                    <a:pt x="90051" y="16720"/>
                    <a:pt x="90085" y="16720"/>
                  </a:cubicBezTo>
                  <a:lnTo>
                    <a:pt x="90221" y="16720"/>
                  </a:lnTo>
                  <a:cubicBezTo>
                    <a:pt x="90255" y="16720"/>
                    <a:pt x="90290" y="16686"/>
                    <a:pt x="90290" y="16618"/>
                  </a:cubicBezTo>
                  <a:cubicBezTo>
                    <a:pt x="90290" y="16584"/>
                    <a:pt x="90255" y="16550"/>
                    <a:pt x="90187" y="16550"/>
                  </a:cubicBezTo>
                  <a:close/>
                  <a:moveTo>
                    <a:pt x="87287" y="16584"/>
                  </a:moveTo>
                  <a:cubicBezTo>
                    <a:pt x="87218" y="16584"/>
                    <a:pt x="87184" y="16618"/>
                    <a:pt x="87184" y="16652"/>
                  </a:cubicBezTo>
                  <a:cubicBezTo>
                    <a:pt x="87150" y="16686"/>
                    <a:pt x="87184" y="16755"/>
                    <a:pt x="87253" y="16755"/>
                  </a:cubicBezTo>
                  <a:lnTo>
                    <a:pt x="87355" y="16789"/>
                  </a:lnTo>
                  <a:cubicBezTo>
                    <a:pt x="87423" y="16789"/>
                    <a:pt x="87457" y="16755"/>
                    <a:pt x="87457" y="16720"/>
                  </a:cubicBezTo>
                  <a:cubicBezTo>
                    <a:pt x="87457" y="16652"/>
                    <a:pt x="87423" y="16618"/>
                    <a:pt x="87389" y="16618"/>
                  </a:cubicBezTo>
                  <a:lnTo>
                    <a:pt x="87287" y="16584"/>
                  </a:lnTo>
                  <a:close/>
                  <a:moveTo>
                    <a:pt x="89505" y="16618"/>
                  </a:moveTo>
                  <a:cubicBezTo>
                    <a:pt x="89471" y="16618"/>
                    <a:pt x="89436" y="16686"/>
                    <a:pt x="89436" y="16720"/>
                  </a:cubicBezTo>
                  <a:cubicBezTo>
                    <a:pt x="89436" y="16755"/>
                    <a:pt x="89471" y="16789"/>
                    <a:pt x="89539" y="16789"/>
                  </a:cubicBezTo>
                  <a:lnTo>
                    <a:pt x="89641" y="16789"/>
                  </a:lnTo>
                  <a:cubicBezTo>
                    <a:pt x="89709" y="16789"/>
                    <a:pt x="89744" y="16755"/>
                    <a:pt x="89709" y="16686"/>
                  </a:cubicBezTo>
                  <a:cubicBezTo>
                    <a:pt x="89709" y="16652"/>
                    <a:pt x="89675" y="16618"/>
                    <a:pt x="89641" y="16618"/>
                  </a:cubicBezTo>
                  <a:close/>
                  <a:moveTo>
                    <a:pt x="88959" y="16686"/>
                  </a:moveTo>
                  <a:cubicBezTo>
                    <a:pt x="88890" y="16686"/>
                    <a:pt x="88856" y="16755"/>
                    <a:pt x="88856" y="16789"/>
                  </a:cubicBezTo>
                  <a:cubicBezTo>
                    <a:pt x="88890" y="16823"/>
                    <a:pt x="88925" y="16857"/>
                    <a:pt x="88959" y="16857"/>
                  </a:cubicBezTo>
                  <a:lnTo>
                    <a:pt x="89095" y="16857"/>
                  </a:lnTo>
                  <a:cubicBezTo>
                    <a:pt x="89129" y="16857"/>
                    <a:pt x="89163" y="16789"/>
                    <a:pt x="89163" y="16755"/>
                  </a:cubicBezTo>
                  <a:cubicBezTo>
                    <a:pt x="89163" y="16720"/>
                    <a:pt x="89095" y="16686"/>
                    <a:pt x="89061" y="16686"/>
                  </a:cubicBezTo>
                  <a:close/>
                  <a:moveTo>
                    <a:pt x="87833" y="16686"/>
                  </a:moveTo>
                  <a:cubicBezTo>
                    <a:pt x="87799" y="16686"/>
                    <a:pt x="87730" y="16720"/>
                    <a:pt x="87730" y="16755"/>
                  </a:cubicBezTo>
                  <a:cubicBezTo>
                    <a:pt x="87730" y="16789"/>
                    <a:pt x="87764" y="16857"/>
                    <a:pt x="87799" y="16857"/>
                  </a:cubicBezTo>
                  <a:lnTo>
                    <a:pt x="87935" y="16891"/>
                  </a:lnTo>
                  <a:cubicBezTo>
                    <a:pt x="87969" y="16891"/>
                    <a:pt x="88003" y="16857"/>
                    <a:pt x="88003" y="16823"/>
                  </a:cubicBezTo>
                  <a:cubicBezTo>
                    <a:pt x="88037" y="16755"/>
                    <a:pt x="88003" y="16720"/>
                    <a:pt x="87935" y="16720"/>
                  </a:cubicBezTo>
                  <a:lnTo>
                    <a:pt x="87833" y="16686"/>
                  </a:lnTo>
                  <a:close/>
                  <a:moveTo>
                    <a:pt x="88379" y="16755"/>
                  </a:moveTo>
                  <a:cubicBezTo>
                    <a:pt x="88345" y="16755"/>
                    <a:pt x="88310" y="16823"/>
                    <a:pt x="88310" y="16857"/>
                  </a:cubicBezTo>
                  <a:cubicBezTo>
                    <a:pt x="88310" y="16891"/>
                    <a:pt x="88345" y="16925"/>
                    <a:pt x="88379" y="16925"/>
                  </a:cubicBezTo>
                  <a:lnTo>
                    <a:pt x="88515" y="16925"/>
                  </a:lnTo>
                  <a:cubicBezTo>
                    <a:pt x="88549" y="16925"/>
                    <a:pt x="88583" y="16857"/>
                    <a:pt x="88583" y="16823"/>
                  </a:cubicBezTo>
                  <a:cubicBezTo>
                    <a:pt x="88583" y="16789"/>
                    <a:pt x="88549" y="16755"/>
                    <a:pt x="88481" y="16755"/>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5"/>
            <p:cNvSpPr/>
            <p:nvPr/>
          </p:nvSpPr>
          <p:spPr>
            <a:xfrm>
              <a:off x="964097" y="1722881"/>
              <a:ext cx="3101069" cy="255520"/>
            </a:xfrm>
            <a:custGeom>
              <a:rect b="b" l="l" r="r" t="t"/>
              <a:pathLst>
                <a:path extrusionOk="0" h="11466" w="139155">
                  <a:moveTo>
                    <a:pt x="137" y="0"/>
                  </a:moveTo>
                  <a:cubicBezTo>
                    <a:pt x="69" y="0"/>
                    <a:pt x="35" y="34"/>
                    <a:pt x="35" y="68"/>
                  </a:cubicBezTo>
                  <a:cubicBezTo>
                    <a:pt x="1" y="137"/>
                    <a:pt x="35" y="171"/>
                    <a:pt x="103" y="171"/>
                  </a:cubicBezTo>
                  <a:lnTo>
                    <a:pt x="205" y="205"/>
                  </a:lnTo>
                  <a:cubicBezTo>
                    <a:pt x="274" y="205"/>
                    <a:pt x="308" y="171"/>
                    <a:pt x="308" y="137"/>
                  </a:cubicBezTo>
                  <a:cubicBezTo>
                    <a:pt x="308" y="68"/>
                    <a:pt x="274" y="34"/>
                    <a:pt x="240" y="34"/>
                  </a:cubicBezTo>
                  <a:lnTo>
                    <a:pt x="137" y="0"/>
                  </a:lnTo>
                  <a:close/>
                  <a:moveTo>
                    <a:pt x="683" y="102"/>
                  </a:moveTo>
                  <a:cubicBezTo>
                    <a:pt x="649" y="102"/>
                    <a:pt x="581" y="137"/>
                    <a:pt x="581" y="171"/>
                  </a:cubicBezTo>
                  <a:cubicBezTo>
                    <a:pt x="581" y="239"/>
                    <a:pt x="615" y="273"/>
                    <a:pt x="649" y="273"/>
                  </a:cubicBezTo>
                  <a:lnTo>
                    <a:pt x="751" y="307"/>
                  </a:lnTo>
                  <a:lnTo>
                    <a:pt x="786" y="307"/>
                  </a:lnTo>
                  <a:cubicBezTo>
                    <a:pt x="820" y="307"/>
                    <a:pt x="854" y="273"/>
                    <a:pt x="854" y="239"/>
                  </a:cubicBezTo>
                  <a:cubicBezTo>
                    <a:pt x="888" y="171"/>
                    <a:pt x="854" y="137"/>
                    <a:pt x="786" y="137"/>
                  </a:cubicBezTo>
                  <a:lnTo>
                    <a:pt x="683" y="102"/>
                  </a:lnTo>
                  <a:close/>
                  <a:moveTo>
                    <a:pt x="1263" y="205"/>
                  </a:moveTo>
                  <a:cubicBezTo>
                    <a:pt x="1195" y="205"/>
                    <a:pt x="1161" y="239"/>
                    <a:pt x="1161" y="273"/>
                  </a:cubicBezTo>
                  <a:cubicBezTo>
                    <a:pt x="1127" y="307"/>
                    <a:pt x="1161" y="375"/>
                    <a:pt x="1229" y="375"/>
                  </a:cubicBezTo>
                  <a:lnTo>
                    <a:pt x="1332" y="375"/>
                  </a:lnTo>
                  <a:cubicBezTo>
                    <a:pt x="1332" y="410"/>
                    <a:pt x="1332" y="410"/>
                    <a:pt x="1332" y="410"/>
                  </a:cubicBezTo>
                  <a:cubicBezTo>
                    <a:pt x="1400" y="410"/>
                    <a:pt x="1434" y="375"/>
                    <a:pt x="1434" y="307"/>
                  </a:cubicBezTo>
                  <a:cubicBezTo>
                    <a:pt x="1434" y="273"/>
                    <a:pt x="1400" y="239"/>
                    <a:pt x="1366" y="239"/>
                  </a:cubicBezTo>
                  <a:lnTo>
                    <a:pt x="1263" y="205"/>
                  </a:lnTo>
                  <a:close/>
                  <a:moveTo>
                    <a:pt x="1809" y="307"/>
                  </a:moveTo>
                  <a:cubicBezTo>
                    <a:pt x="1775" y="307"/>
                    <a:pt x="1707" y="341"/>
                    <a:pt x="1707" y="375"/>
                  </a:cubicBezTo>
                  <a:cubicBezTo>
                    <a:pt x="1707" y="410"/>
                    <a:pt x="1741" y="478"/>
                    <a:pt x="1775" y="478"/>
                  </a:cubicBezTo>
                  <a:lnTo>
                    <a:pt x="1912" y="478"/>
                  </a:lnTo>
                  <a:cubicBezTo>
                    <a:pt x="1946" y="478"/>
                    <a:pt x="1980" y="478"/>
                    <a:pt x="1980" y="410"/>
                  </a:cubicBezTo>
                  <a:cubicBezTo>
                    <a:pt x="2014" y="375"/>
                    <a:pt x="1980" y="341"/>
                    <a:pt x="1912" y="307"/>
                  </a:cubicBezTo>
                  <a:close/>
                  <a:moveTo>
                    <a:pt x="2342" y="396"/>
                  </a:moveTo>
                  <a:cubicBezTo>
                    <a:pt x="2305" y="396"/>
                    <a:pt x="2287" y="428"/>
                    <a:pt x="2287" y="478"/>
                  </a:cubicBezTo>
                  <a:cubicBezTo>
                    <a:pt x="2253" y="512"/>
                    <a:pt x="2287" y="546"/>
                    <a:pt x="2355" y="580"/>
                  </a:cubicBezTo>
                  <a:lnTo>
                    <a:pt x="2492" y="580"/>
                  </a:lnTo>
                  <a:cubicBezTo>
                    <a:pt x="2526" y="580"/>
                    <a:pt x="2560" y="546"/>
                    <a:pt x="2560" y="512"/>
                  </a:cubicBezTo>
                  <a:cubicBezTo>
                    <a:pt x="2560" y="478"/>
                    <a:pt x="2526" y="444"/>
                    <a:pt x="2492" y="410"/>
                  </a:cubicBezTo>
                  <a:lnTo>
                    <a:pt x="2389" y="410"/>
                  </a:lnTo>
                  <a:cubicBezTo>
                    <a:pt x="2371" y="400"/>
                    <a:pt x="2355" y="396"/>
                    <a:pt x="2342" y="396"/>
                  </a:cubicBezTo>
                  <a:close/>
                  <a:moveTo>
                    <a:pt x="2903" y="499"/>
                  </a:moveTo>
                  <a:cubicBezTo>
                    <a:pt x="2870" y="499"/>
                    <a:pt x="2833" y="530"/>
                    <a:pt x="2833" y="580"/>
                  </a:cubicBezTo>
                  <a:cubicBezTo>
                    <a:pt x="2833" y="614"/>
                    <a:pt x="2867" y="648"/>
                    <a:pt x="2901" y="683"/>
                  </a:cubicBezTo>
                  <a:lnTo>
                    <a:pt x="3038" y="683"/>
                  </a:lnTo>
                  <a:cubicBezTo>
                    <a:pt x="3072" y="683"/>
                    <a:pt x="3106" y="648"/>
                    <a:pt x="3106" y="614"/>
                  </a:cubicBezTo>
                  <a:cubicBezTo>
                    <a:pt x="3140" y="580"/>
                    <a:pt x="3106" y="512"/>
                    <a:pt x="3038" y="512"/>
                  </a:cubicBezTo>
                  <a:lnTo>
                    <a:pt x="2935" y="512"/>
                  </a:lnTo>
                  <a:cubicBezTo>
                    <a:pt x="2926" y="503"/>
                    <a:pt x="2915" y="499"/>
                    <a:pt x="2903" y="499"/>
                  </a:cubicBezTo>
                  <a:close/>
                  <a:moveTo>
                    <a:pt x="3515" y="580"/>
                  </a:moveTo>
                  <a:cubicBezTo>
                    <a:pt x="3447" y="580"/>
                    <a:pt x="3413" y="614"/>
                    <a:pt x="3413" y="683"/>
                  </a:cubicBezTo>
                  <a:cubicBezTo>
                    <a:pt x="3413" y="717"/>
                    <a:pt x="3413" y="751"/>
                    <a:pt x="3481" y="751"/>
                  </a:cubicBezTo>
                  <a:lnTo>
                    <a:pt x="3584" y="785"/>
                  </a:lnTo>
                  <a:lnTo>
                    <a:pt x="3618" y="785"/>
                  </a:lnTo>
                  <a:cubicBezTo>
                    <a:pt x="3652" y="785"/>
                    <a:pt x="3686" y="751"/>
                    <a:pt x="3686" y="717"/>
                  </a:cubicBezTo>
                  <a:cubicBezTo>
                    <a:pt x="3686" y="683"/>
                    <a:pt x="3652" y="614"/>
                    <a:pt x="3618" y="614"/>
                  </a:cubicBezTo>
                  <a:lnTo>
                    <a:pt x="3515" y="580"/>
                  </a:lnTo>
                  <a:close/>
                  <a:moveTo>
                    <a:pt x="4061" y="683"/>
                  </a:moveTo>
                  <a:cubicBezTo>
                    <a:pt x="4027" y="683"/>
                    <a:pt x="3993" y="717"/>
                    <a:pt x="3959" y="751"/>
                  </a:cubicBezTo>
                  <a:cubicBezTo>
                    <a:pt x="3959" y="819"/>
                    <a:pt x="3993" y="853"/>
                    <a:pt x="4027" y="853"/>
                  </a:cubicBezTo>
                  <a:lnTo>
                    <a:pt x="4164" y="887"/>
                  </a:lnTo>
                  <a:cubicBezTo>
                    <a:pt x="4198" y="887"/>
                    <a:pt x="4232" y="853"/>
                    <a:pt x="4266" y="819"/>
                  </a:cubicBezTo>
                  <a:cubicBezTo>
                    <a:pt x="4266" y="751"/>
                    <a:pt x="4232" y="717"/>
                    <a:pt x="4198" y="717"/>
                  </a:cubicBezTo>
                  <a:lnTo>
                    <a:pt x="4061" y="683"/>
                  </a:lnTo>
                  <a:close/>
                  <a:moveTo>
                    <a:pt x="4641" y="785"/>
                  </a:moveTo>
                  <a:cubicBezTo>
                    <a:pt x="4573" y="785"/>
                    <a:pt x="4539" y="819"/>
                    <a:pt x="4539" y="853"/>
                  </a:cubicBezTo>
                  <a:cubicBezTo>
                    <a:pt x="4539" y="921"/>
                    <a:pt x="4539" y="956"/>
                    <a:pt x="4607" y="956"/>
                  </a:cubicBezTo>
                  <a:lnTo>
                    <a:pt x="4710" y="990"/>
                  </a:lnTo>
                  <a:lnTo>
                    <a:pt x="4744" y="990"/>
                  </a:lnTo>
                  <a:cubicBezTo>
                    <a:pt x="4778" y="990"/>
                    <a:pt x="4812" y="956"/>
                    <a:pt x="4812" y="921"/>
                  </a:cubicBezTo>
                  <a:cubicBezTo>
                    <a:pt x="4812" y="853"/>
                    <a:pt x="4778" y="819"/>
                    <a:pt x="4744" y="819"/>
                  </a:cubicBezTo>
                  <a:lnTo>
                    <a:pt x="4641" y="785"/>
                  </a:lnTo>
                  <a:close/>
                  <a:moveTo>
                    <a:pt x="5187" y="887"/>
                  </a:moveTo>
                  <a:cubicBezTo>
                    <a:pt x="5153" y="887"/>
                    <a:pt x="5119" y="921"/>
                    <a:pt x="5085" y="956"/>
                  </a:cubicBezTo>
                  <a:cubicBezTo>
                    <a:pt x="5085" y="1024"/>
                    <a:pt x="5119" y="1058"/>
                    <a:pt x="5153" y="1058"/>
                  </a:cubicBezTo>
                  <a:lnTo>
                    <a:pt x="5290" y="1092"/>
                  </a:lnTo>
                  <a:cubicBezTo>
                    <a:pt x="5324" y="1092"/>
                    <a:pt x="5358" y="1058"/>
                    <a:pt x="5392" y="1024"/>
                  </a:cubicBezTo>
                  <a:cubicBezTo>
                    <a:pt x="5392" y="956"/>
                    <a:pt x="5358" y="921"/>
                    <a:pt x="5324" y="921"/>
                  </a:cubicBezTo>
                  <a:lnTo>
                    <a:pt x="5187" y="887"/>
                  </a:lnTo>
                  <a:close/>
                  <a:moveTo>
                    <a:pt x="5768" y="990"/>
                  </a:moveTo>
                  <a:cubicBezTo>
                    <a:pt x="5699" y="990"/>
                    <a:pt x="5665" y="1024"/>
                    <a:pt x="5665" y="1058"/>
                  </a:cubicBezTo>
                  <a:cubicBezTo>
                    <a:pt x="5665" y="1092"/>
                    <a:pt x="5699" y="1160"/>
                    <a:pt x="5733" y="1160"/>
                  </a:cubicBezTo>
                  <a:lnTo>
                    <a:pt x="5836" y="1194"/>
                  </a:lnTo>
                  <a:lnTo>
                    <a:pt x="5870" y="1194"/>
                  </a:lnTo>
                  <a:cubicBezTo>
                    <a:pt x="5904" y="1194"/>
                    <a:pt x="5938" y="1160"/>
                    <a:pt x="5938" y="1126"/>
                  </a:cubicBezTo>
                  <a:cubicBezTo>
                    <a:pt x="5938" y="1058"/>
                    <a:pt x="5904" y="1024"/>
                    <a:pt x="5870" y="1024"/>
                  </a:cubicBezTo>
                  <a:lnTo>
                    <a:pt x="5768" y="990"/>
                  </a:lnTo>
                  <a:close/>
                  <a:moveTo>
                    <a:pt x="6314" y="1092"/>
                  </a:moveTo>
                  <a:cubicBezTo>
                    <a:pt x="6279" y="1092"/>
                    <a:pt x="6245" y="1126"/>
                    <a:pt x="6211" y="1160"/>
                  </a:cubicBezTo>
                  <a:cubicBezTo>
                    <a:pt x="6211" y="1194"/>
                    <a:pt x="6245" y="1263"/>
                    <a:pt x="6279" y="1263"/>
                  </a:cubicBezTo>
                  <a:lnTo>
                    <a:pt x="6416" y="1263"/>
                  </a:lnTo>
                  <a:cubicBezTo>
                    <a:pt x="6450" y="1263"/>
                    <a:pt x="6484" y="1263"/>
                    <a:pt x="6518" y="1194"/>
                  </a:cubicBezTo>
                  <a:cubicBezTo>
                    <a:pt x="6518" y="1160"/>
                    <a:pt x="6484" y="1126"/>
                    <a:pt x="6450" y="1092"/>
                  </a:cubicBezTo>
                  <a:close/>
                  <a:moveTo>
                    <a:pt x="6894" y="1194"/>
                  </a:moveTo>
                  <a:cubicBezTo>
                    <a:pt x="6859" y="1194"/>
                    <a:pt x="6791" y="1194"/>
                    <a:pt x="6791" y="1263"/>
                  </a:cubicBezTo>
                  <a:cubicBezTo>
                    <a:pt x="6791" y="1297"/>
                    <a:pt x="6825" y="1331"/>
                    <a:pt x="6859" y="1365"/>
                  </a:cubicBezTo>
                  <a:lnTo>
                    <a:pt x="6996" y="1365"/>
                  </a:lnTo>
                  <a:cubicBezTo>
                    <a:pt x="7030" y="1365"/>
                    <a:pt x="7064" y="1331"/>
                    <a:pt x="7064" y="1297"/>
                  </a:cubicBezTo>
                  <a:cubicBezTo>
                    <a:pt x="7064" y="1263"/>
                    <a:pt x="7064" y="1228"/>
                    <a:pt x="6996" y="1194"/>
                  </a:cubicBezTo>
                  <a:close/>
                  <a:moveTo>
                    <a:pt x="7412" y="1283"/>
                  </a:moveTo>
                  <a:cubicBezTo>
                    <a:pt x="7387" y="1283"/>
                    <a:pt x="7362" y="1315"/>
                    <a:pt x="7337" y="1365"/>
                  </a:cubicBezTo>
                  <a:cubicBezTo>
                    <a:pt x="7337" y="1399"/>
                    <a:pt x="7371" y="1433"/>
                    <a:pt x="7440" y="1467"/>
                  </a:cubicBezTo>
                  <a:lnTo>
                    <a:pt x="7542" y="1467"/>
                  </a:lnTo>
                  <a:cubicBezTo>
                    <a:pt x="7576" y="1467"/>
                    <a:pt x="7644" y="1433"/>
                    <a:pt x="7644" y="1399"/>
                  </a:cubicBezTo>
                  <a:cubicBezTo>
                    <a:pt x="7644" y="1365"/>
                    <a:pt x="7610" y="1297"/>
                    <a:pt x="7576" y="1297"/>
                  </a:cubicBezTo>
                  <a:lnTo>
                    <a:pt x="7440" y="1297"/>
                  </a:lnTo>
                  <a:cubicBezTo>
                    <a:pt x="7430" y="1288"/>
                    <a:pt x="7421" y="1283"/>
                    <a:pt x="7412" y="1283"/>
                  </a:cubicBezTo>
                  <a:close/>
                  <a:moveTo>
                    <a:pt x="7972" y="1386"/>
                  </a:moveTo>
                  <a:cubicBezTo>
                    <a:pt x="7936" y="1386"/>
                    <a:pt x="7917" y="1417"/>
                    <a:pt x="7917" y="1467"/>
                  </a:cubicBezTo>
                  <a:cubicBezTo>
                    <a:pt x="7917" y="1501"/>
                    <a:pt x="7951" y="1536"/>
                    <a:pt x="7986" y="1536"/>
                  </a:cubicBezTo>
                  <a:lnTo>
                    <a:pt x="8088" y="1570"/>
                  </a:lnTo>
                  <a:lnTo>
                    <a:pt x="8122" y="1570"/>
                  </a:lnTo>
                  <a:cubicBezTo>
                    <a:pt x="8156" y="1570"/>
                    <a:pt x="8190" y="1536"/>
                    <a:pt x="8190" y="1501"/>
                  </a:cubicBezTo>
                  <a:cubicBezTo>
                    <a:pt x="8224" y="1467"/>
                    <a:pt x="8190" y="1399"/>
                    <a:pt x="8122" y="1399"/>
                  </a:cubicBezTo>
                  <a:lnTo>
                    <a:pt x="8020" y="1399"/>
                  </a:lnTo>
                  <a:cubicBezTo>
                    <a:pt x="8001" y="1390"/>
                    <a:pt x="7986" y="1386"/>
                    <a:pt x="7972" y="1386"/>
                  </a:cubicBezTo>
                  <a:close/>
                  <a:moveTo>
                    <a:pt x="8566" y="1467"/>
                  </a:moveTo>
                  <a:cubicBezTo>
                    <a:pt x="8532" y="1467"/>
                    <a:pt x="8497" y="1501"/>
                    <a:pt x="8497" y="1536"/>
                  </a:cubicBezTo>
                  <a:cubicBezTo>
                    <a:pt x="8463" y="1604"/>
                    <a:pt x="8497" y="1638"/>
                    <a:pt x="8566" y="1638"/>
                  </a:cubicBezTo>
                  <a:lnTo>
                    <a:pt x="8668" y="1672"/>
                  </a:lnTo>
                  <a:cubicBezTo>
                    <a:pt x="8736" y="1672"/>
                    <a:pt x="8770" y="1638"/>
                    <a:pt x="8770" y="1604"/>
                  </a:cubicBezTo>
                  <a:cubicBezTo>
                    <a:pt x="8770" y="1570"/>
                    <a:pt x="8736" y="1501"/>
                    <a:pt x="8702" y="1501"/>
                  </a:cubicBezTo>
                  <a:lnTo>
                    <a:pt x="8566" y="1467"/>
                  </a:lnTo>
                  <a:close/>
                  <a:moveTo>
                    <a:pt x="9146" y="1570"/>
                  </a:moveTo>
                  <a:cubicBezTo>
                    <a:pt x="9112" y="1570"/>
                    <a:pt x="9043" y="1604"/>
                    <a:pt x="9043" y="1638"/>
                  </a:cubicBezTo>
                  <a:cubicBezTo>
                    <a:pt x="9043" y="1706"/>
                    <a:pt x="9077" y="1740"/>
                    <a:pt x="9112" y="1740"/>
                  </a:cubicBezTo>
                  <a:lnTo>
                    <a:pt x="9214" y="1774"/>
                  </a:lnTo>
                  <a:lnTo>
                    <a:pt x="9248" y="1774"/>
                  </a:lnTo>
                  <a:cubicBezTo>
                    <a:pt x="9282" y="1774"/>
                    <a:pt x="9316" y="1740"/>
                    <a:pt x="9316" y="1706"/>
                  </a:cubicBezTo>
                  <a:cubicBezTo>
                    <a:pt x="9350" y="1638"/>
                    <a:pt x="9316" y="1604"/>
                    <a:pt x="9248" y="1604"/>
                  </a:cubicBezTo>
                  <a:lnTo>
                    <a:pt x="9146" y="1570"/>
                  </a:lnTo>
                  <a:close/>
                  <a:moveTo>
                    <a:pt x="9692" y="1672"/>
                  </a:moveTo>
                  <a:cubicBezTo>
                    <a:pt x="9658" y="1672"/>
                    <a:pt x="9623" y="1706"/>
                    <a:pt x="9623" y="1740"/>
                  </a:cubicBezTo>
                  <a:cubicBezTo>
                    <a:pt x="9589" y="1809"/>
                    <a:pt x="9623" y="1843"/>
                    <a:pt x="9692" y="1843"/>
                  </a:cubicBezTo>
                  <a:lnTo>
                    <a:pt x="9794" y="1877"/>
                  </a:lnTo>
                  <a:cubicBezTo>
                    <a:pt x="9862" y="1877"/>
                    <a:pt x="9896" y="1843"/>
                    <a:pt x="9896" y="1809"/>
                  </a:cubicBezTo>
                  <a:cubicBezTo>
                    <a:pt x="9896" y="1740"/>
                    <a:pt x="9862" y="1706"/>
                    <a:pt x="9828" y="1706"/>
                  </a:cubicBezTo>
                  <a:lnTo>
                    <a:pt x="9692" y="1672"/>
                  </a:lnTo>
                  <a:close/>
                  <a:moveTo>
                    <a:pt x="10272" y="1774"/>
                  </a:moveTo>
                  <a:cubicBezTo>
                    <a:pt x="10238" y="1774"/>
                    <a:pt x="10169" y="1809"/>
                    <a:pt x="10169" y="1843"/>
                  </a:cubicBezTo>
                  <a:cubicBezTo>
                    <a:pt x="10169" y="1877"/>
                    <a:pt x="10204" y="1945"/>
                    <a:pt x="10238" y="1945"/>
                  </a:cubicBezTo>
                  <a:lnTo>
                    <a:pt x="10340" y="1979"/>
                  </a:lnTo>
                  <a:lnTo>
                    <a:pt x="10374" y="1979"/>
                  </a:lnTo>
                  <a:cubicBezTo>
                    <a:pt x="10408" y="1979"/>
                    <a:pt x="10442" y="1945"/>
                    <a:pt x="10442" y="1911"/>
                  </a:cubicBezTo>
                  <a:cubicBezTo>
                    <a:pt x="10477" y="1843"/>
                    <a:pt x="10442" y="1809"/>
                    <a:pt x="10374" y="1809"/>
                  </a:cubicBezTo>
                  <a:lnTo>
                    <a:pt x="10272" y="1774"/>
                  </a:lnTo>
                  <a:close/>
                  <a:moveTo>
                    <a:pt x="10852" y="1877"/>
                  </a:moveTo>
                  <a:cubicBezTo>
                    <a:pt x="10784" y="1877"/>
                    <a:pt x="10750" y="1911"/>
                    <a:pt x="10750" y="1945"/>
                  </a:cubicBezTo>
                  <a:cubicBezTo>
                    <a:pt x="10715" y="1979"/>
                    <a:pt x="10750" y="2047"/>
                    <a:pt x="10818" y="2047"/>
                  </a:cubicBezTo>
                  <a:lnTo>
                    <a:pt x="10920" y="2047"/>
                  </a:lnTo>
                  <a:cubicBezTo>
                    <a:pt x="10920" y="2082"/>
                    <a:pt x="10920" y="2082"/>
                    <a:pt x="10920" y="2082"/>
                  </a:cubicBezTo>
                  <a:cubicBezTo>
                    <a:pt x="10988" y="2082"/>
                    <a:pt x="11022" y="2047"/>
                    <a:pt x="11022" y="1979"/>
                  </a:cubicBezTo>
                  <a:cubicBezTo>
                    <a:pt x="11022" y="1945"/>
                    <a:pt x="10988" y="1911"/>
                    <a:pt x="10954" y="1911"/>
                  </a:cubicBezTo>
                  <a:lnTo>
                    <a:pt x="10852" y="1877"/>
                  </a:lnTo>
                  <a:close/>
                  <a:moveTo>
                    <a:pt x="11398" y="1979"/>
                  </a:moveTo>
                  <a:cubicBezTo>
                    <a:pt x="11364" y="1979"/>
                    <a:pt x="11295" y="2013"/>
                    <a:pt x="11295" y="2047"/>
                  </a:cubicBezTo>
                  <a:cubicBezTo>
                    <a:pt x="11295" y="2082"/>
                    <a:pt x="11330" y="2150"/>
                    <a:pt x="11364" y="2150"/>
                  </a:cubicBezTo>
                  <a:lnTo>
                    <a:pt x="11500" y="2150"/>
                  </a:lnTo>
                  <a:cubicBezTo>
                    <a:pt x="11534" y="2150"/>
                    <a:pt x="11568" y="2150"/>
                    <a:pt x="11568" y="2082"/>
                  </a:cubicBezTo>
                  <a:cubicBezTo>
                    <a:pt x="11603" y="2047"/>
                    <a:pt x="11568" y="2013"/>
                    <a:pt x="11500" y="1979"/>
                  </a:cubicBezTo>
                  <a:close/>
                  <a:moveTo>
                    <a:pt x="11930" y="2068"/>
                  </a:moveTo>
                  <a:cubicBezTo>
                    <a:pt x="11894" y="2068"/>
                    <a:pt x="11876" y="2100"/>
                    <a:pt x="11876" y="2150"/>
                  </a:cubicBezTo>
                  <a:cubicBezTo>
                    <a:pt x="11841" y="2184"/>
                    <a:pt x="11876" y="2218"/>
                    <a:pt x="11944" y="2252"/>
                  </a:cubicBezTo>
                  <a:lnTo>
                    <a:pt x="12046" y="2252"/>
                  </a:lnTo>
                  <a:cubicBezTo>
                    <a:pt x="12114" y="2252"/>
                    <a:pt x="12149" y="2218"/>
                    <a:pt x="12149" y="2184"/>
                  </a:cubicBezTo>
                  <a:cubicBezTo>
                    <a:pt x="12149" y="2150"/>
                    <a:pt x="12114" y="2116"/>
                    <a:pt x="12080" y="2082"/>
                  </a:cubicBezTo>
                  <a:lnTo>
                    <a:pt x="11978" y="2082"/>
                  </a:lnTo>
                  <a:cubicBezTo>
                    <a:pt x="11960" y="2072"/>
                    <a:pt x="11944" y="2068"/>
                    <a:pt x="11930" y="2068"/>
                  </a:cubicBezTo>
                  <a:close/>
                  <a:moveTo>
                    <a:pt x="12491" y="2171"/>
                  </a:moveTo>
                  <a:cubicBezTo>
                    <a:pt x="12458" y="2171"/>
                    <a:pt x="12422" y="2202"/>
                    <a:pt x="12422" y="2252"/>
                  </a:cubicBezTo>
                  <a:cubicBezTo>
                    <a:pt x="12422" y="2286"/>
                    <a:pt x="12456" y="2320"/>
                    <a:pt x="12490" y="2355"/>
                  </a:cubicBezTo>
                  <a:lnTo>
                    <a:pt x="12626" y="2355"/>
                  </a:lnTo>
                  <a:cubicBezTo>
                    <a:pt x="12660" y="2355"/>
                    <a:pt x="12695" y="2320"/>
                    <a:pt x="12695" y="2286"/>
                  </a:cubicBezTo>
                  <a:cubicBezTo>
                    <a:pt x="12729" y="2252"/>
                    <a:pt x="12695" y="2184"/>
                    <a:pt x="12626" y="2184"/>
                  </a:cubicBezTo>
                  <a:lnTo>
                    <a:pt x="12524" y="2184"/>
                  </a:lnTo>
                  <a:cubicBezTo>
                    <a:pt x="12515" y="2175"/>
                    <a:pt x="12503" y="2171"/>
                    <a:pt x="12491" y="2171"/>
                  </a:cubicBezTo>
                  <a:close/>
                  <a:moveTo>
                    <a:pt x="13104" y="2252"/>
                  </a:moveTo>
                  <a:cubicBezTo>
                    <a:pt x="13036" y="2252"/>
                    <a:pt x="13002" y="2286"/>
                    <a:pt x="13002" y="2355"/>
                  </a:cubicBezTo>
                  <a:cubicBezTo>
                    <a:pt x="13002" y="2389"/>
                    <a:pt x="13002" y="2423"/>
                    <a:pt x="13070" y="2423"/>
                  </a:cubicBezTo>
                  <a:lnTo>
                    <a:pt x="13172" y="2457"/>
                  </a:lnTo>
                  <a:lnTo>
                    <a:pt x="13206" y="2457"/>
                  </a:lnTo>
                  <a:cubicBezTo>
                    <a:pt x="13240" y="2457"/>
                    <a:pt x="13275" y="2423"/>
                    <a:pt x="13275" y="2389"/>
                  </a:cubicBezTo>
                  <a:cubicBezTo>
                    <a:pt x="13275" y="2355"/>
                    <a:pt x="13240" y="2286"/>
                    <a:pt x="13206" y="2286"/>
                  </a:cubicBezTo>
                  <a:lnTo>
                    <a:pt x="13104" y="2252"/>
                  </a:lnTo>
                  <a:close/>
                  <a:moveTo>
                    <a:pt x="13650" y="2355"/>
                  </a:moveTo>
                  <a:cubicBezTo>
                    <a:pt x="13616" y="2355"/>
                    <a:pt x="13582" y="2389"/>
                    <a:pt x="13548" y="2423"/>
                  </a:cubicBezTo>
                  <a:cubicBezTo>
                    <a:pt x="13548" y="2491"/>
                    <a:pt x="13582" y="2525"/>
                    <a:pt x="13616" y="2525"/>
                  </a:cubicBezTo>
                  <a:lnTo>
                    <a:pt x="13752" y="2559"/>
                  </a:lnTo>
                  <a:cubicBezTo>
                    <a:pt x="13786" y="2559"/>
                    <a:pt x="13821" y="2525"/>
                    <a:pt x="13855" y="2491"/>
                  </a:cubicBezTo>
                  <a:cubicBezTo>
                    <a:pt x="13855" y="2423"/>
                    <a:pt x="13821" y="2389"/>
                    <a:pt x="13752" y="2389"/>
                  </a:cubicBezTo>
                  <a:lnTo>
                    <a:pt x="13650" y="2355"/>
                  </a:lnTo>
                  <a:close/>
                  <a:moveTo>
                    <a:pt x="14230" y="2457"/>
                  </a:moveTo>
                  <a:cubicBezTo>
                    <a:pt x="14162" y="2457"/>
                    <a:pt x="14128" y="2491"/>
                    <a:pt x="14128" y="2525"/>
                  </a:cubicBezTo>
                  <a:cubicBezTo>
                    <a:pt x="14128" y="2593"/>
                    <a:pt x="14128" y="2628"/>
                    <a:pt x="14196" y="2628"/>
                  </a:cubicBezTo>
                  <a:lnTo>
                    <a:pt x="14298" y="2662"/>
                  </a:lnTo>
                  <a:lnTo>
                    <a:pt x="14332" y="2662"/>
                  </a:lnTo>
                  <a:cubicBezTo>
                    <a:pt x="14367" y="2662"/>
                    <a:pt x="14401" y="2628"/>
                    <a:pt x="14401" y="2593"/>
                  </a:cubicBezTo>
                  <a:cubicBezTo>
                    <a:pt x="14401" y="2525"/>
                    <a:pt x="14367" y="2491"/>
                    <a:pt x="14332" y="2491"/>
                  </a:cubicBezTo>
                  <a:lnTo>
                    <a:pt x="14230" y="2457"/>
                  </a:lnTo>
                  <a:close/>
                  <a:moveTo>
                    <a:pt x="14776" y="2559"/>
                  </a:moveTo>
                  <a:cubicBezTo>
                    <a:pt x="14742" y="2559"/>
                    <a:pt x="14708" y="2593"/>
                    <a:pt x="14674" y="2628"/>
                  </a:cubicBezTo>
                  <a:cubicBezTo>
                    <a:pt x="14674" y="2696"/>
                    <a:pt x="14708" y="2730"/>
                    <a:pt x="14742" y="2730"/>
                  </a:cubicBezTo>
                  <a:lnTo>
                    <a:pt x="14878" y="2764"/>
                  </a:lnTo>
                  <a:cubicBezTo>
                    <a:pt x="14913" y="2764"/>
                    <a:pt x="14947" y="2730"/>
                    <a:pt x="14981" y="2696"/>
                  </a:cubicBezTo>
                  <a:cubicBezTo>
                    <a:pt x="14981" y="2628"/>
                    <a:pt x="14947" y="2593"/>
                    <a:pt x="14913" y="2593"/>
                  </a:cubicBezTo>
                  <a:lnTo>
                    <a:pt x="14776" y="2559"/>
                  </a:lnTo>
                  <a:close/>
                  <a:moveTo>
                    <a:pt x="15356" y="2662"/>
                  </a:moveTo>
                  <a:cubicBezTo>
                    <a:pt x="15288" y="2662"/>
                    <a:pt x="15254" y="2696"/>
                    <a:pt x="15254" y="2730"/>
                  </a:cubicBezTo>
                  <a:cubicBezTo>
                    <a:pt x="15254" y="2764"/>
                    <a:pt x="15288" y="2832"/>
                    <a:pt x="15322" y="2832"/>
                  </a:cubicBezTo>
                  <a:lnTo>
                    <a:pt x="15424" y="2866"/>
                  </a:lnTo>
                  <a:lnTo>
                    <a:pt x="15458" y="2866"/>
                  </a:lnTo>
                  <a:cubicBezTo>
                    <a:pt x="15493" y="2866"/>
                    <a:pt x="15527" y="2832"/>
                    <a:pt x="15527" y="2764"/>
                  </a:cubicBezTo>
                  <a:cubicBezTo>
                    <a:pt x="15527" y="2730"/>
                    <a:pt x="15493" y="2696"/>
                    <a:pt x="15458" y="2696"/>
                  </a:cubicBezTo>
                  <a:lnTo>
                    <a:pt x="15356" y="2662"/>
                  </a:lnTo>
                  <a:close/>
                  <a:moveTo>
                    <a:pt x="15902" y="2764"/>
                  </a:moveTo>
                  <a:cubicBezTo>
                    <a:pt x="15868" y="2764"/>
                    <a:pt x="15834" y="2798"/>
                    <a:pt x="15800" y="2832"/>
                  </a:cubicBezTo>
                  <a:cubicBezTo>
                    <a:pt x="15800" y="2866"/>
                    <a:pt x="15834" y="2935"/>
                    <a:pt x="15868" y="2935"/>
                  </a:cubicBezTo>
                  <a:lnTo>
                    <a:pt x="16004" y="2935"/>
                  </a:lnTo>
                  <a:cubicBezTo>
                    <a:pt x="16039" y="2935"/>
                    <a:pt x="16073" y="2935"/>
                    <a:pt x="16107" y="2866"/>
                  </a:cubicBezTo>
                  <a:cubicBezTo>
                    <a:pt x="16107" y="2832"/>
                    <a:pt x="16073" y="2798"/>
                    <a:pt x="16039" y="2764"/>
                  </a:cubicBezTo>
                  <a:close/>
                  <a:moveTo>
                    <a:pt x="16435" y="2853"/>
                  </a:moveTo>
                  <a:cubicBezTo>
                    <a:pt x="16398" y="2853"/>
                    <a:pt x="16380" y="2885"/>
                    <a:pt x="16380" y="2935"/>
                  </a:cubicBezTo>
                  <a:cubicBezTo>
                    <a:pt x="16380" y="2969"/>
                    <a:pt x="16414" y="3003"/>
                    <a:pt x="16448" y="3037"/>
                  </a:cubicBezTo>
                  <a:lnTo>
                    <a:pt x="16585" y="3037"/>
                  </a:lnTo>
                  <a:cubicBezTo>
                    <a:pt x="16619" y="3037"/>
                    <a:pt x="16653" y="3003"/>
                    <a:pt x="16653" y="2969"/>
                  </a:cubicBezTo>
                  <a:cubicBezTo>
                    <a:pt x="16653" y="2935"/>
                    <a:pt x="16653" y="2901"/>
                    <a:pt x="16585" y="2866"/>
                  </a:cubicBezTo>
                  <a:lnTo>
                    <a:pt x="16482" y="2866"/>
                  </a:lnTo>
                  <a:cubicBezTo>
                    <a:pt x="16464" y="2857"/>
                    <a:pt x="16448" y="2853"/>
                    <a:pt x="16435" y="2853"/>
                  </a:cubicBezTo>
                  <a:close/>
                  <a:moveTo>
                    <a:pt x="17001" y="2955"/>
                  </a:moveTo>
                  <a:cubicBezTo>
                    <a:pt x="16976" y="2955"/>
                    <a:pt x="16951" y="2987"/>
                    <a:pt x="16926" y="3037"/>
                  </a:cubicBezTo>
                  <a:cubicBezTo>
                    <a:pt x="16926" y="3071"/>
                    <a:pt x="16960" y="3105"/>
                    <a:pt x="16994" y="3139"/>
                  </a:cubicBezTo>
                  <a:lnTo>
                    <a:pt x="17131" y="3139"/>
                  </a:lnTo>
                  <a:cubicBezTo>
                    <a:pt x="17165" y="3139"/>
                    <a:pt x="17199" y="3105"/>
                    <a:pt x="17233" y="3071"/>
                  </a:cubicBezTo>
                  <a:cubicBezTo>
                    <a:pt x="17233" y="3037"/>
                    <a:pt x="17199" y="2969"/>
                    <a:pt x="17165" y="2969"/>
                  </a:cubicBezTo>
                  <a:lnTo>
                    <a:pt x="17028" y="2969"/>
                  </a:lnTo>
                  <a:cubicBezTo>
                    <a:pt x="17019" y="2960"/>
                    <a:pt x="17010" y="2955"/>
                    <a:pt x="17001" y="2955"/>
                  </a:cubicBezTo>
                  <a:close/>
                  <a:moveTo>
                    <a:pt x="17575" y="3058"/>
                  </a:moveTo>
                  <a:cubicBezTo>
                    <a:pt x="17542" y="3058"/>
                    <a:pt x="17506" y="3089"/>
                    <a:pt x="17506" y="3139"/>
                  </a:cubicBezTo>
                  <a:cubicBezTo>
                    <a:pt x="17506" y="3174"/>
                    <a:pt x="17540" y="3208"/>
                    <a:pt x="17574" y="3208"/>
                  </a:cubicBezTo>
                  <a:lnTo>
                    <a:pt x="17676" y="3242"/>
                  </a:lnTo>
                  <a:lnTo>
                    <a:pt x="17711" y="3242"/>
                  </a:lnTo>
                  <a:cubicBezTo>
                    <a:pt x="17745" y="3242"/>
                    <a:pt x="17779" y="3208"/>
                    <a:pt x="17779" y="3174"/>
                  </a:cubicBezTo>
                  <a:cubicBezTo>
                    <a:pt x="17779" y="3139"/>
                    <a:pt x="17779" y="3071"/>
                    <a:pt x="17711" y="3071"/>
                  </a:cubicBezTo>
                  <a:lnTo>
                    <a:pt x="17608" y="3071"/>
                  </a:lnTo>
                  <a:cubicBezTo>
                    <a:pt x="17599" y="3062"/>
                    <a:pt x="17587" y="3058"/>
                    <a:pt x="17575" y="3058"/>
                  </a:cubicBezTo>
                  <a:close/>
                  <a:moveTo>
                    <a:pt x="138916" y="3071"/>
                  </a:moveTo>
                  <a:cubicBezTo>
                    <a:pt x="138881" y="3071"/>
                    <a:pt x="138847" y="3105"/>
                    <a:pt x="138847" y="3174"/>
                  </a:cubicBezTo>
                  <a:cubicBezTo>
                    <a:pt x="138847" y="3208"/>
                    <a:pt x="138881" y="3242"/>
                    <a:pt x="138950" y="3242"/>
                  </a:cubicBezTo>
                  <a:lnTo>
                    <a:pt x="139052" y="3242"/>
                  </a:lnTo>
                  <a:cubicBezTo>
                    <a:pt x="139120" y="3242"/>
                    <a:pt x="139154" y="3174"/>
                    <a:pt x="139120" y="3139"/>
                  </a:cubicBezTo>
                  <a:cubicBezTo>
                    <a:pt x="139120" y="3105"/>
                    <a:pt x="139086" y="3071"/>
                    <a:pt x="139052" y="3071"/>
                  </a:cubicBezTo>
                  <a:close/>
                  <a:moveTo>
                    <a:pt x="138505" y="3126"/>
                  </a:moveTo>
                  <a:cubicBezTo>
                    <a:pt x="138493" y="3126"/>
                    <a:pt x="138481" y="3130"/>
                    <a:pt x="138472" y="3139"/>
                  </a:cubicBezTo>
                  <a:lnTo>
                    <a:pt x="138370" y="3139"/>
                  </a:lnTo>
                  <a:cubicBezTo>
                    <a:pt x="138301" y="3139"/>
                    <a:pt x="138267" y="3174"/>
                    <a:pt x="138267" y="3242"/>
                  </a:cubicBezTo>
                  <a:cubicBezTo>
                    <a:pt x="138267" y="3276"/>
                    <a:pt x="138335" y="3310"/>
                    <a:pt x="138370" y="3310"/>
                  </a:cubicBezTo>
                  <a:lnTo>
                    <a:pt x="138472" y="3310"/>
                  </a:lnTo>
                  <a:cubicBezTo>
                    <a:pt x="138540" y="3276"/>
                    <a:pt x="138574" y="3242"/>
                    <a:pt x="138574" y="3208"/>
                  </a:cubicBezTo>
                  <a:cubicBezTo>
                    <a:pt x="138574" y="3158"/>
                    <a:pt x="138538" y="3126"/>
                    <a:pt x="138505" y="3126"/>
                  </a:cubicBezTo>
                  <a:close/>
                  <a:moveTo>
                    <a:pt x="18154" y="3139"/>
                  </a:moveTo>
                  <a:cubicBezTo>
                    <a:pt x="18120" y="3139"/>
                    <a:pt x="18086" y="3174"/>
                    <a:pt x="18052" y="3208"/>
                  </a:cubicBezTo>
                  <a:cubicBezTo>
                    <a:pt x="18052" y="3276"/>
                    <a:pt x="18086" y="3310"/>
                    <a:pt x="18154" y="3310"/>
                  </a:cubicBezTo>
                  <a:lnTo>
                    <a:pt x="18257" y="3344"/>
                  </a:lnTo>
                  <a:cubicBezTo>
                    <a:pt x="18291" y="3344"/>
                    <a:pt x="18359" y="3310"/>
                    <a:pt x="18359" y="3276"/>
                  </a:cubicBezTo>
                  <a:cubicBezTo>
                    <a:pt x="18359" y="3242"/>
                    <a:pt x="18325" y="3174"/>
                    <a:pt x="18291" y="3174"/>
                  </a:cubicBezTo>
                  <a:lnTo>
                    <a:pt x="18154" y="3139"/>
                  </a:lnTo>
                  <a:close/>
                  <a:moveTo>
                    <a:pt x="137892" y="3174"/>
                  </a:moveTo>
                  <a:lnTo>
                    <a:pt x="137790" y="3208"/>
                  </a:lnTo>
                  <a:cubicBezTo>
                    <a:pt x="137755" y="3208"/>
                    <a:pt x="137721" y="3242"/>
                    <a:pt x="137721" y="3310"/>
                  </a:cubicBezTo>
                  <a:cubicBezTo>
                    <a:pt x="137721" y="3344"/>
                    <a:pt x="137755" y="3378"/>
                    <a:pt x="137790" y="3378"/>
                  </a:cubicBezTo>
                  <a:lnTo>
                    <a:pt x="137926" y="3344"/>
                  </a:lnTo>
                  <a:cubicBezTo>
                    <a:pt x="137960" y="3344"/>
                    <a:pt x="137994" y="3310"/>
                    <a:pt x="137994" y="3276"/>
                  </a:cubicBezTo>
                  <a:cubicBezTo>
                    <a:pt x="137994" y="3208"/>
                    <a:pt x="137960" y="3174"/>
                    <a:pt x="137892" y="3174"/>
                  </a:cubicBezTo>
                  <a:close/>
                  <a:moveTo>
                    <a:pt x="18734" y="3242"/>
                  </a:moveTo>
                  <a:cubicBezTo>
                    <a:pt x="18700" y="3242"/>
                    <a:pt x="18632" y="3276"/>
                    <a:pt x="18632" y="3310"/>
                  </a:cubicBezTo>
                  <a:cubicBezTo>
                    <a:pt x="18632" y="3378"/>
                    <a:pt x="18666" y="3412"/>
                    <a:pt x="18700" y="3412"/>
                  </a:cubicBezTo>
                  <a:lnTo>
                    <a:pt x="18803" y="3446"/>
                  </a:lnTo>
                  <a:lnTo>
                    <a:pt x="18837" y="3446"/>
                  </a:lnTo>
                  <a:cubicBezTo>
                    <a:pt x="18871" y="3446"/>
                    <a:pt x="18905" y="3412"/>
                    <a:pt x="18905" y="3378"/>
                  </a:cubicBezTo>
                  <a:cubicBezTo>
                    <a:pt x="18939" y="3310"/>
                    <a:pt x="18905" y="3276"/>
                    <a:pt x="18837" y="3276"/>
                  </a:cubicBezTo>
                  <a:lnTo>
                    <a:pt x="18734" y="3242"/>
                  </a:lnTo>
                  <a:close/>
                  <a:moveTo>
                    <a:pt x="137346" y="3242"/>
                  </a:moveTo>
                  <a:lnTo>
                    <a:pt x="137209" y="3276"/>
                  </a:lnTo>
                  <a:cubicBezTo>
                    <a:pt x="137175" y="3276"/>
                    <a:pt x="137141" y="3310"/>
                    <a:pt x="137141" y="3344"/>
                  </a:cubicBezTo>
                  <a:cubicBezTo>
                    <a:pt x="137141" y="3412"/>
                    <a:pt x="137175" y="3446"/>
                    <a:pt x="137244" y="3446"/>
                  </a:cubicBezTo>
                  <a:lnTo>
                    <a:pt x="137346" y="3412"/>
                  </a:lnTo>
                  <a:cubicBezTo>
                    <a:pt x="137414" y="3412"/>
                    <a:pt x="137414" y="3378"/>
                    <a:pt x="137414" y="3310"/>
                  </a:cubicBezTo>
                  <a:cubicBezTo>
                    <a:pt x="137414" y="3276"/>
                    <a:pt x="137380" y="3242"/>
                    <a:pt x="137346" y="3242"/>
                  </a:cubicBezTo>
                  <a:close/>
                  <a:moveTo>
                    <a:pt x="136663" y="3310"/>
                  </a:moveTo>
                  <a:cubicBezTo>
                    <a:pt x="136595" y="3344"/>
                    <a:pt x="136561" y="3378"/>
                    <a:pt x="136561" y="3412"/>
                  </a:cubicBezTo>
                  <a:cubicBezTo>
                    <a:pt x="136561" y="3481"/>
                    <a:pt x="136629" y="3515"/>
                    <a:pt x="136663" y="3515"/>
                  </a:cubicBezTo>
                  <a:lnTo>
                    <a:pt x="136766" y="3481"/>
                  </a:lnTo>
                  <a:cubicBezTo>
                    <a:pt x="136834" y="3481"/>
                    <a:pt x="136868" y="3446"/>
                    <a:pt x="136868" y="3378"/>
                  </a:cubicBezTo>
                  <a:cubicBezTo>
                    <a:pt x="136868" y="3344"/>
                    <a:pt x="136800" y="3310"/>
                    <a:pt x="136766" y="3310"/>
                  </a:cubicBezTo>
                  <a:close/>
                  <a:moveTo>
                    <a:pt x="19280" y="3344"/>
                  </a:moveTo>
                  <a:cubicBezTo>
                    <a:pt x="19246" y="3344"/>
                    <a:pt x="19212" y="3378"/>
                    <a:pt x="19212" y="3412"/>
                  </a:cubicBezTo>
                  <a:cubicBezTo>
                    <a:pt x="19178" y="3481"/>
                    <a:pt x="19212" y="3515"/>
                    <a:pt x="19280" y="3515"/>
                  </a:cubicBezTo>
                  <a:lnTo>
                    <a:pt x="19383" y="3549"/>
                  </a:lnTo>
                  <a:cubicBezTo>
                    <a:pt x="19451" y="3549"/>
                    <a:pt x="19485" y="3515"/>
                    <a:pt x="19485" y="3481"/>
                  </a:cubicBezTo>
                  <a:cubicBezTo>
                    <a:pt x="19485" y="3412"/>
                    <a:pt x="19451" y="3378"/>
                    <a:pt x="19417" y="3378"/>
                  </a:cubicBezTo>
                  <a:lnTo>
                    <a:pt x="19280" y="3344"/>
                  </a:lnTo>
                  <a:close/>
                  <a:moveTo>
                    <a:pt x="136083" y="3378"/>
                  </a:moveTo>
                  <a:cubicBezTo>
                    <a:pt x="136049" y="3412"/>
                    <a:pt x="136015" y="3446"/>
                    <a:pt x="136015" y="3481"/>
                  </a:cubicBezTo>
                  <a:cubicBezTo>
                    <a:pt x="136015" y="3515"/>
                    <a:pt x="136049" y="3549"/>
                    <a:pt x="136083" y="3549"/>
                  </a:cubicBezTo>
                  <a:lnTo>
                    <a:pt x="136220" y="3549"/>
                  </a:lnTo>
                  <a:cubicBezTo>
                    <a:pt x="136254" y="3549"/>
                    <a:pt x="136288" y="3515"/>
                    <a:pt x="136288" y="3446"/>
                  </a:cubicBezTo>
                  <a:cubicBezTo>
                    <a:pt x="136288" y="3412"/>
                    <a:pt x="136254" y="3378"/>
                    <a:pt x="136186" y="3378"/>
                  </a:cubicBezTo>
                  <a:close/>
                  <a:moveTo>
                    <a:pt x="135503" y="3446"/>
                  </a:moveTo>
                  <a:cubicBezTo>
                    <a:pt x="135469" y="3446"/>
                    <a:pt x="135435" y="3515"/>
                    <a:pt x="135435" y="3549"/>
                  </a:cubicBezTo>
                  <a:cubicBezTo>
                    <a:pt x="135435" y="3583"/>
                    <a:pt x="135469" y="3617"/>
                    <a:pt x="135503" y="3617"/>
                  </a:cubicBezTo>
                  <a:lnTo>
                    <a:pt x="135640" y="3617"/>
                  </a:lnTo>
                  <a:cubicBezTo>
                    <a:pt x="135674" y="3617"/>
                    <a:pt x="135708" y="3549"/>
                    <a:pt x="135708" y="3515"/>
                  </a:cubicBezTo>
                  <a:cubicBezTo>
                    <a:pt x="135708" y="3481"/>
                    <a:pt x="135674" y="3446"/>
                    <a:pt x="135640" y="3446"/>
                  </a:cubicBezTo>
                  <a:close/>
                  <a:moveTo>
                    <a:pt x="19860" y="3446"/>
                  </a:moveTo>
                  <a:cubicBezTo>
                    <a:pt x="19826" y="3446"/>
                    <a:pt x="19758" y="3481"/>
                    <a:pt x="19758" y="3515"/>
                  </a:cubicBezTo>
                  <a:cubicBezTo>
                    <a:pt x="19758" y="3549"/>
                    <a:pt x="19792" y="3617"/>
                    <a:pt x="19826" y="3617"/>
                  </a:cubicBezTo>
                  <a:lnTo>
                    <a:pt x="19929" y="3651"/>
                  </a:lnTo>
                  <a:lnTo>
                    <a:pt x="19963" y="3651"/>
                  </a:lnTo>
                  <a:cubicBezTo>
                    <a:pt x="19997" y="3651"/>
                    <a:pt x="20031" y="3617"/>
                    <a:pt x="20031" y="3583"/>
                  </a:cubicBezTo>
                  <a:cubicBezTo>
                    <a:pt x="20065" y="3515"/>
                    <a:pt x="20031" y="3481"/>
                    <a:pt x="19963" y="3481"/>
                  </a:cubicBezTo>
                  <a:lnTo>
                    <a:pt x="19860" y="3446"/>
                  </a:lnTo>
                  <a:close/>
                  <a:moveTo>
                    <a:pt x="134957" y="3515"/>
                  </a:moveTo>
                  <a:cubicBezTo>
                    <a:pt x="134889" y="3515"/>
                    <a:pt x="134855" y="3549"/>
                    <a:pt x="134855" y="3617"/>
                  </a:cubicBezTo>
                  <a:cubicBezTo>
                    <a:pt x="134855" y="3651"/>
                    <a:pt x="134923" y="3685"/>
                    <a:pt x="134957" y="3685"/>
                  </a:cubicBezTo>
                  <a:lnTo>
                    <a:pt x="135060" y="3685"/>
                  </a:lnTo>
                  <a:cubicBezTo>
                    <a:pt x="135128" y="3685"/>
                    <a:pt x="135162" y="3617"/>
                    <a:pt x="135162" y="3583"/>
                  </a:cubicBezTo>
                  <a:cubicBezTo>
                    <a:pt x="135128" y="3549"/>
                    <a:pt x="135094" y="3515"/>
                    <a:pt x="135060" y="3515"/>
                  </a:cubicBezTo>
                  <a:close/>
                  <a:moveTo>
                    <a:pt x="20440" y="3549"/>
                  </a:moveTo>
                  <a:cubicBezTo>
                    <a:pt x="20372" y="3549"/>
                    <a:pt x="20338" y="3583"/>
                    <a:pt x="20338" y="3617"/>
                  </a:cubicBezTo>
                  <a:cubicBezTo>
                    <a:pt x="20304" y="3651"/>
                    <a:pt x="20338" y="3719"/>
                    <a:pt x="20406" y="3719"/>
                  </a:cubicBezTo>
                  <a:lnTo>
                    <a:pt x="20509" y="3719"/>
                  </a:lnTo>
                  <a:cubicBezTo>
                    <a:pt x="20509" y="3719"/>
                    <a:pt x="20509" y="3754"/>
                    <a:pt x="20509" y="3754"/>
                  </a:cubicBezTo>
                  <a:cubicBezTo>
                    <a:pt x="20577" y="3754"/>
                    <a:pt x="20611" y="3719"/>
                    <a:pt x="20611" y="3651"/>
                  </a:cubicBezTo>
                  <a:cubicBezTo>
                    <a:pt x="20611" y="3617"/>
                    <a:pt x="20577" y="3583"/>
                    <a:pt x="20543" y="3583"/>
                  </a:cubicBezTo>
                  <a:lnTo>
                    <a:pt x="20440" y="3549"/>
                  </a:lnTo>
                  <a:close/>
                  <a:moveTo>
                    <a:pt x="134527" y="3570"/>
                  </a:moveTo>
                  <a:cubicBezTo>
                    <a:pt x="134514" y="3570"/>
                    <a:pt x="134498" y="3574"/>
                    <a:pt x="134480" y="3583"/>
                  </a:cubicBezTo>
                  <a:lnTo>
                    <a:pt x="134377" y="3583"/>
                  </a:lnTo>
                  <a:cubicBezTo>
                    <a:pt x="134309" y="3583"/>
                    <a:pt x="134275" y="3617"/>
                    <a:pt x="134309" y="3685"/>
                  </a:cubicBezTo>
                  <a:cubicBezTo>
                    <a:pt x="134309" y="3719"/>
                    <a:pt x="134343" y="3754"/>
                    <a:pt x="134377" y="3754"/>
                  </a:cubicBezTo>
                  <a:lnTo>
                    <a:pt x="134514" y="3754"/>
                  </a:lnTo>
                  <a:cubicBezTo>
                    <a:pt x="134548" y="3719"/>
                    <a:pt x="134582" y="3685"/>
                    <a:pt x="134582" y="3651"/>
                  </a:cubicBezTo>
                  <a:cubicBezTo>
                    <a:pt x="134582" y="3601"/>
                    <a:pt x="134564" y="3570"/>
                    <a:pt x="134527" y="3570"/>
                  </a:cubicBezTo>
                  <a:close/>
                  <a:moveTo>
                    <a:pt x="20986" y="3651"/>
                  </a:moveTo>
                  <a:cubicBezTo>
                    <a:pt x="20952" y="3651"/>
                    <a:pt x="20884" y="3651"/>
                    <a:pt x="20884" y="3719"/>
                  </a:cubicBezTo>
                  <a:cubicBezTo>
                    <a:pt x="20884" y="3754"/>
                    <a:pt x="20918" y="3822"/>
                    <a:pt x="20952" y="3822"/>
                  </a:cubicBezTo>
                  <a:lnTo>
                    <a:pt x="21089" y="3822"/>
                  </a:lnTo>
                  <a:cubicBezTo>
                    <a:pt x="21123" y="3822"/>
                    <a:pt x="21157" y="3822"/>
                    <a:pt x="21157" y="3754"/>
                  </a:cubicBezTo>
                  <a:cubicBezTo>
                    <a:pt x="21191" y="3719"/>
                    <a:pt x="21157" y="3685"/>
                    <a:pt x="21089" y="3651"/>
                  </a:cubicBezTo>
                  <a:close/>
                  <a:moveTo>
                    <a:pt x="133934" y="3617"/>
                  </a:moveTo>
                  <a:lnTo>
                    <a:pt x="133797" y="3651"/>
                  </a:lnTo>
                  <a:cubicBezTo>
                    <a:pt x="133763" y="3651"/>
                    <a:pt x="133729" y="3685"/>
                    <a:pt x="133729" y="3754"/>
                  </a:cubicBezTo>
                  <a:cubicBezTo>
                    <a:pt x="133729" y="3788"/>
                    <a:pt x="133763" y="3822"/>
                    <a:pt x="133797" y="3822"/>
                  </a:cubicBezTo>
                  <a:lnTo>
                    <a:pt x="133831" y="3822"/>
                  </a:lnTo>
                  <a:lnTo>
                    <a:pt x="133934" y="3788"/>
                  </a:lnTo>
                  <a:cubicBezTo>
                    <a:pt x="133968" y="3788"/>
                    <a:pt x="134002" y="3754"/>
                    <a:pt x="134002" y="3719"/>
                  </a:cubicBezTo>
                  <a:cubicBezTo>
                    <a:pt x="134002" y="3651"/>
                    <a:pt x="133968" y="3617"/>
                    <a:pt x="133934" y="3617"/>
                  </a:cubicBezTo>
                  <a:close/>
                  <a:moveTo>
                    <a:pt x="133354" y="3685"/>
                  </a:moveTo>
                  <a:lnTo>
                    <a:pt x="133251" y="3719"/>
                  </a:lnTo>
                  <a:cubicBezTo>
                    <a:pt x="133183" y="3719"/>
                    <a:pt x="133149" y="3754"/>
                    <a:pt x="133149" y="3788"/>
                  </a:cubicBezTo>
                  <a:cubicBezTo>
                    <a:pt x="133149" y="3856"/>
                    <a:pt x="133217" y="3890"/>
                    <a:pt x="133251" y="3890"/>
                  </a:cubicBezTo>
                  <a:lnTo>
                    <a:pt x="133354" y="3856"/>
                  </a:lnTo>
                  <a:cubicBezTo>
                    <a:pt x="133422" y="3856"/>
                    <a:pt x="133456" y="3822"/>
                    <a:pt x="133456" y="3754"/>
                  </a:cubicBezTo>
                  <a:cubicBezTo>
                    <a:pt x="133422" y="3719"/>
                    <a:pt x="133388" y="3685"/>
                    <a:pt x="133354" y="3685"/>
                  </a:cubicBezTo>
                  <a:close/>
                  <a:moveTo>
                    <a:pt x="21519" y="3740"/>
                  </a:moveTo>
                  <a:cubicBezTo>
                    <a:pt x="21482" y="3740"/>
                    <a:pt x="21464" y="3772"/>
                    <a:pt x="21464" y="3822"/>
                  </a:cubicBezTo>
                  <a:cubicBezTo>
                    <a:pt x="21430" y="3856"/>
                    <a:pt x="21464" y="3890"/>
                    <a:pt x="21532" y="3924"/>
                  </a:cubicBezTo>
                  <a:lnTo>
                    <a:pt x="21635" y="3924"/>
                  </a:lnTo>
                  <a:cubicBezTo>
                    <a:pt x="21703" y="3924"/>
                    <a:pt x="21737" y="3890"/>
                    <a:pt x="21737" y="3856"/>
                  </a:cubicBezTo>
                  <a:cubicBezTo>
                    <a:pt x="21737" y="3822"/>
                    <a:pt x="21703" y="3788"/>
                    <a:pt x="21669" y="3754"/>
                  </a:cubicBezTo>
                  <a:lnTo>
                    <a:pt x="21567" y="3754"/>
                  </a:lnTo>
                  <a:cubicBezTo>
                    <a:pt x="21548" y="3744"/>
                    <a:pt x="21532" y="3740"/>
                    <a:pt x="21519" y="3740"/>
                  </a:cubicBezTo>
                  <a:close/>
                  <a:moveTo>
                    <a:pt x="132671" y="3754"/>
                  </a:moveTo>
                  <a:cubicBezTo>
                    <a:pt x="132603" y="3788"/>
                    <a:pt x="132569" y="3822"/>
                    <a:pt x="132603" y="3856"/>
                  </a:cubicBezTo>
                  <a:cubicBezTo>
                    <a:pt x="132603" y="3924"/>
                    <a:pt x="132637" y="3924"/>
                    <a:pt x="132671" y="3924"/>
                  </a:cubicBezTo>
                  <a:lnTo>
                    <a:pt x="132808" y="3924"/>
                  </a:lnTo>
                  <a:cubicBezTo>
                    <a:pt x="132842" y="3924"/>
                    <a:pt x="132876" y="3890"/>
                    <a:pt x="132876" y="3822"/>
                  </a:cubicBezTo>
                  <a:cubicBezTo>
                    <a:pt x="132876" y="3788"/>
                    <a:pt x="132842" y="3754"/>
                    <a:pt x="132773" y="3754"/>
                  </a:cubicBezTo>
                  <a:close/>
                  <a:moveTo>
                    <a:pt x="132091" y="3822"/>
                  </a:moveTo>
                  <a:cubicBezTo>
                    <a:pt x="132057" y="3822"/>
                    <a:pt x="132023" y="3890"/>
                    <a:pt x="132023" y="3924"/>
                  </a:cubicBezTo>
                  <a:cubicBezTo>
                    <a:pt x="132023" y="3958"/>
                    <a:pt x="132057" y="3992"/>
                    <a:pt x="132091" y="3992"/>
                  </a:cubicBezTo>
                  <a:lnTo>
                    <a:pt x="132227" y="3992"/>
                  </a:lnTo>
                  <a:cubicBezTo>
                    <a:pt x="132262" y="3992"/>
                    <a:pt x="132296" y="3958"/>
                    <a:pt x="132296" y="3890"/>
                  </a:cubicBezTo>
                  <a:cubicBezTo>
                    <a:pt x="132296" y="3856"/>
                    <a:pt x="132262" y="3822"/>
                    <a:pt x="132193" y="3822"/>
                  </a:cubicBezTo>
                  <a:close/>
                  <a:moveTo>
                    <a:pt x="22080" y="3843"/>
                  </a:moveTo>
                  <a:cubicBezTo>
                    <a:pt x="22047" y="3843"/>
                    <a:pt x="22010" y="3874"/>
                    <a:pt x="22010" y="3924"/>
                  </a:cubicBezTo>
                  <a:cubicBezTo>
                    <a:pt x="22010" y="3958"/>
                    <a:pt x="22044" y="3992"/>
                    <a:pt x="22078" y="4027"/>
                  </a:cubicBezTo>
                  <a:lnTo>
                    <a:pt x="22215" y="4027"/>
                  </a:lnTo>
                  <a:cubicBezTo>
                    <a:pt x="22249" y="4027"/>
                    <a:pt x="22283" y="3992"/>
                    <a:pt x="22283" y="3958"/>
                  </a:cubicBezTo>
                  <a:cubicBezTo>
                    <a:pt x="22317" y="3924"/>
                    <a:pt x="22283" y="3856"/>
                    <a:pt x="22215" y="3856"/>
                  </a:cubicBezTo>
                  <a:lnTo>
                    <a:pt x="22112" y="3856"/>
                  </a:lnTo>
                  <a:cubicBezTo>
                    <a:pt x="22103" y="3847"/>
                    <a:pt x="22092" y="3843"/>
                    <a:pt x="22080" y="3843"/>
                  </a:cubicBezTo>
                  <a:close/>
                  <a:moveTo>
                    <a:pt x="131511" y="3890"/>
                  </a:moveTo>
                  <a:cubicBezTo>
                    <a:pt x="131477" y="3890"/>
                    <a:pt x="131443" y="3958"/>
                    <a:pt x="131443" y="3992"/>
                  </a:cubicBezTo>
                  <a:cubicBezTo>
                    <a:pt x="131443" y="4027"/>
                    <a:pt x="131477" y="4061"/>
                    <a:pt x="131545" y="4061"/>
                  </a:cubicBezTo>
                  <a:lnTo>
                    <a:pt x="131647" y="4061"/>
                  </a:lnTo>
                  <a:cubicBezTo>
                    <a:pt x="131716" y="4061"/>
                    <a:pt x="131750" y="3992"/>
                    <a:pt x="131750" y="3958"/>
                  </a:cubicBezTo>
                  <a:cubicBezTo>
                    <a:pt x="131716" y="3924"/>
                    <a:pt x="131681" y="3890"/>
                    <a:pt x="131647" y="3890"/>
                  </a:cubicBezTo>
                  <a:close/>
                  <a:moveTo>
                    <a:pt x="22693" y="3924"/>
                  </a:moveTo>
                  <a:cubicBezTo>
                    <a:pt x="22624" y="3924"/>
                    <a:pt x="22590" y="3958"/>
                    <a:pt x="22590" y="4027"/>
                  </a:cubicBezTo>
                  <a:cubicBezTo>
                    <a:pt x="22556" y="4061"/>
                    <a:pt x="22590" y="4095"/>
                    <a:pt x="22658" y="4095"/>
                  </a:cubicBezTo>
                  <a:lnTo>
                    <a:pt x="22761" y="4129"/>
                  </a:lnTo>
                  <a:lnTo>
                    <a:pt x="22795" y="4129"/>
                  </a:lnTo>
                  <a:cubicBezTo>
                    <a:pt x="22829" y="4129"/>
                    <a:pt x="22863" y="4095"/>
                    <a:pt x="22863" y="4061"/>
                  </a:cubicBezTo>
                  <a:cubicBezTo>
                    <a:pt x="22863" y="4027"/>
                    <a:pt x="22829" y="3958"/>
                    <a:pt x="22795" y="3958"/>
                  </a:cubicBezTo>
                  <a:lnTo>
                    <a:pt x="22693" y="3924"/>
                  </a:lnTo>
                  <a:close/>
                  <a:moveTo>
                    <a:pt x="130965" y="3958"/>
                  </a:moveTo>
                  <a:cubicBezTo>
                    <a:pt x="130897" y="3958"/>
                    <a:pt x="130863" y="3992"/>
                    <a:pt x="130897" y="4061"/>
                  </a:cubicBezTo>
                  <a:cubicBezTo>
                    <a:pt x="130897" y="4095"/>
                    <a:pt x="130931" y="4129"/>
                    <a:pt x="130965" y="4129"/>
                  </a:cubicBezTo>
                  <a:lnTo>
                    <a:pt x="131101" y="4129"/>
                  </a:lnTo>
                  <a:cubicBezTo>
                    <a:pt x="131136" y="4095"/>
                    <a:pt x="131170" y="4061"/>
                    <a:pt x="131170" y="4027"/>
                  </a:cubicBezTo>
                  <a:cubicBezTo>
                    <a:pt x="131170" y="3958"/>
                    <a:pt x="131101" y="3958"/>
                    <a:pt x="131067" y="3958"/>
                  </a:cubicBezTo>
                  <a:close/>
                  <a:moveTo>
                    <a:pt x="130487" y="3992"/>
                  </a:moveTo>
                  <a:lnTo>
                    <a:pt x="130385" y="4027"/>
                  </a:lnTo>
                  <a:cubicBezTo>
                    <a:pt x="130351" y="4027"/>
                    <a:pt x="130317" y="4061"/>
                    <a:pt x="130317" y="4129"/>
                  </a:cubicBezTo>
                  <a:cubicBezTo>
                    <a:pt x="130317" y="4163"/>
                    <a:pt x="130351" y="4197"/>
                    <a:pt x="130385" y="4197"/>
                  </a:cubicBezTo>
                  <a:lnTo>
                    <a:pt x="130419" y="4197"/>
                  </a:lnTo>
                  <a:lnTo>
                    <a:pt x="130521" y="4163"/>
                  </a:lnTo>
                  <a:cubicBezTo>
                    <a:pt x="130555" y="4163"/>
                    <a:pt x="130590" y="4129"/>
                    <a:pt x="130590" y="4095"/>
                  </a:cubicBezTo>
                  <a:cubicBezTo>
                    <a:pt x="130590" y="4027"/>
                    <a:pt x="130555" y="3992"/>
                    <a:pt x="130487" y="3992"/>
                  </a:cubicBezTo>
                  <a:close/>
                  <a:moveTo>
                    <a:pt x="23239" y="4027"/>
                  </a:moveTo>
                  <a:cubicBezTo>
                    <a:pt x="23204" y="4027"/>
                    <a:pt x="23136" y="4061"/>
                    <a:pt x="23136" y="4095"/>
                  </a:cubicBezTo>
                  <a:cubicBezTo>
                    <a:pt x="23136" y="4163"/>
                    <a:pt x="23170" y="4197"/>
                    <a:pt x="23204" y="4197"/>
                  </a:cubicBezTo>
                  <a:lnTo>
                    <a:pt x="23341" y="4231"/>
                  </a:lnTo>
                  <a:cubicBezTo>
                    <a:pt x="23375" y="4231"/>
                    <a:pt x="23409" y="4197"/>
                    <a:pt x="23443" y="4163"/>
                  </a:cubicBezTo>
                  <a:cubicBezTo>
                    <a:pt x="23443" y="4095"/>
                    <a:pt x="23409" y="4061"/>
                    <a:pt x="23341" y="4061"/>
                  </a:cubicBezTo>
                  <a:lnTo>
                    <a:pt x="23239" y="4027"/>
                  </a:lnTo>
                  <a:close/>
                  <a:moveTo>
                    <a:pt x="129941" y="4061"/>
                  </a:moveTo>
                  <a:lnTo>
                    <a:pt x="129805" y="4095"/>
                  </a:lnTo>
                  <a:cubicBezTo>
                    <a:pt x="129771" y="4095"/>
                    <a:pt x="129736" y="4129"/>
                    <a:pt x="129736" y="4197"/>
                  </a:cubicBezTo>
                  <a:cubicBezTo>
                    <a:pt x="129736" y="4231"/>
                    <a:pt x="129771" y="4265"/>
                    <a:pt x="129839" y="4265"/>
                  </a:cubicBezTo>
                  <a:lnTo>
                    <a:pt x="129941" y="4231"/>
                  </a:lnTo>
                  <a:cubicBezTo>
                    <a:pt x="130009" y="4231"/>
                    <a:pt x="130044" y="4197"/>
                    <a:pt x="130044" y="4163"/>
                  </a:cubicBezTo>
                  <a:cubicBezTo>
                    <a:pt x="130009" y="4095"/>
                    <a:pt x="129975" y="4061"/>
                    <a:pt x="129941" y="4061"/>
                  </a:cubicBezTo>
                  <a:close/>
                  <a:moveTo>
                    <a:pt x="23819" y="4129"/>
                  </a:moveTo>
                  <a:cubicBezTo>
                    <a:pt x="23750" y="4129"/>
                    <a:pt x="23716" y="4163"/>
                    <a:pt x="23716" y="4197"/>
                  </a:cubicBezTo>
                  <a:cubicBezTo>
                    <a:pt x="23716" y="4265"/>
                    <a:pt x="23716" y="4300"/>
                    <a:pt x="23785" y="4300"/>
                  </a:cubicBezTo>
                  <a:lnTo>
                    <a:pt x="23887" y="4334"/>
                  </a:lnTo>
                  <a:lnTo>
                    <a:pt x="23921" y="4334"/>
                  </a:lnTo>
                  <a:cubicBezTo>
                    <a:pt x="23955" y="4334"/>
                    <a:pt x="23989" y="4300"/>
                    <a:pt x="23989" y="4265"/>
                  </a:cubicBezTo>
                  <a:cubicBezTo>
                    <a:pt x="23989" y="4197"/>
                    <a:pt x="23955" y="4163"/>
                    <a:pt x="23921" y="4163"/>
                  </a:cubicBezTo>
                  <a:lnTo>
                    <a:pt x="23819" y="4129"/>
                  </a:lnTo>
                  <a:close/>
                  <a:moveTo>
                    <a:pt x="129361" y="4129"/>
                  </a:moveTo>
                  <a:lnTo>
                    <a:pt x="129259" y="4163"/>
                  </a:lnTo>
                  <a:cubicBezTo>
                    <a:pt x="129191" y="4163"/>
                    <a:pt x="129156" y="4197"/>
                    <a:pt x="129191" y="4231"/>
                  </a:cubicBezTo>
                  <a:cubicBezTo>
                    <a:pt x="129191" y="4300"/>
                    <a:pt x="129225" y="4334"/>
                    <a:pt x="129259" y="4334"/>
                  </a:cubicBezTo>
                  <a:lnTo>
                    <a:pt x="129395" y="4300"/>
                  </a:lnTo>
                  <a:cubicBezTo>
                    <a:pt x="129429" y="4300"/>
                    <a:pt x="129463" y="4265"/>
                    <a:pt x="129463" y="4197"/>
                  </a:cubicBezTo>
                  <a:cubicBezTo>
                    <a:pt x="129463" y="4163"/>
                    <a:pt x="129395" y="4129"/>
                    <a:pt x="129361" y="4129"/>
                  </a:cubicBezTo>
                  <a:close/>
                  <a:moveTo>
                    <a:pt x="128679" y="4197"/>
                  </a:moveTo>
                  <a:cubicBezTo>
                    <a:pt x="128645" y="4231"/>
                    <a:pt x="128610" y="4265"/>
                    <a:pt x="128610" y="4300"/>
                  </a:cubicBezTo>
                  <a:cubicBezTo>
                    <a:pt x="128610" y="4334"/>
                    <a:pt x="128645" y="4368"/>
                    <a:pt x="128679" y="4368"/>
                  </a:cubicBezTo>
                  <a:lnTo>
                    <a:pt x="128815" y="4368"/>
                  </a:lnTo>
                  <a:cubicBezTo>
                    <a:pt x="128849" y="4368"/>
                    <a:pt x="128883" y="4334"/>
                    <a:pt x="128883" y="4265"/>
                  </a:cubicBezTo>
                  <a:cubicBezTo>
                    <a:pt x="128883" y="4231"/>
                    <a:pt x="128849" y="4197"/>
                    <a:pt x="128781" y="4197"/>
                  </a:cubicBezTo>
                  <a:close/>
                  <a:moveTo>
                    <a:pt x="24365" y="4231"/>
                  </a:moveTo>
                  <a:cubicBezTo>
                    <a:pt x="24330" y="4231"/>
                    <a:pt x="24296" y="4265"/>
                    <a:pt x="24262" y="4300"/>
                  </a:cubicBezTo>
                  <a:cubicBezTo>
                    <a:pt x="24262" y="4368"/>
                    <a:pt x="24296" y="4402"/>
                    <a:pt x="24330" y="4402"/>
                  </a:cubicBezTo>
                  <a:lnTo>
                    <a:pt x="24467" y="4436"/>
                  </a:lnTo>
                  <a:cubicBezTo>
                    <a:pt x="24501" y="4436"/>
                    <a:pt x="24535" y="4402"/>
                    <a:pt x="24569" y="4368"/>
                  </a:cubicBezTo>
                  <a:cubicBezTo>
                    <a:pt x="24569" y="4300"/>
                    <a:pt x="24535" y="4265"/>
                    <a:pt x="24501" y="4265"/>
                  </a:cubicBezTo>
                  <a:lnTo>
                    <a:pt x="24365" y="4231"/>
                  </a:lnTo>
                  <a:close/>
                  <a:moveTo>
                    <a:pt x="128099" y="4265"/>
                  </a:moveTo>
                  <a:cubicBezTo>
                    <a:pt x="128064" y="4265"/>
                    <a:pt x="128030" y="4334"/>
                    <a:pt x="128030" y="4368"/>
                  </a:cubicBezTo>
                  <a:cubicBezTo>
                    <a:pt x="128030" y="4402"/>
                    <a:pt x="128064" y="4436"/>
                    <a:pt x="128133" y="4436"/>
                  </a:cubicBezTo>
                  <a:lnTo>
                    <a:pt x="128235" y="4436"/>
                  </a:lnTo>
                  <a:cubicBezTo>
                    <a:pt x="128303" y="4436"/>
                    <a:pt x="128337" y="4368"/>
                    <a:pt x="128337" y="4334"/>
                  </a:cubicBezTo>
                  <a:cubicBezTo>
                    <a:pt x="128303" y="4300"/>
                    <a:pt x="128269" y="4265"/>
                    <a:pt x="128235" y="4265"/>
                  </a:cubicBezTo>
                  <a:close/>
                  <a:moveTo>
                    <a:pt x="127553" y="4334"/>
                  </a:moveTo>
                  <a:cubicBezTo>
                    <a:pt x="127484" y="4334"/>
                    <a:pt x="127450" y="4402"/>
                    <a:pt x="127484" y="4436"/>
                  </a:cubicBezTo>
                  <a:cubicBezTo>
                    <a:pt x="127484" y="4470"/>
                    <a:pt x="127518" y="4504"/>
                    <a:pt x="127553" y="4504"/>
                  </a:cubicBezTo>
                  <a:lnTo>
                    <a:pt x="127689" y="4504"/>
                  </a:lnTo>
                  <a:cubicBezTo>
                    <a:pt x="127723" y="4504"/>
                    <a:pt x="127757" y="4436"/>
                    <a:pt x="127757" y="4402"/>
                  </a:cubicBezTo>
                  <a:cubicBezTo>
                    <a:pt x="127757" y="4368"/>
                    <a:pt x="127723" y="4334"/>
                    <a:pt x="127655" y="4334"/>
                  </a:cubicBezTo>
                  <a:close/>
                  <a:moveTo>
                    <a:pt x="24945" y="4334"/>
                  </a:moveTo>
                  <a:cubicBezTo>
                    <a:pt x="24876" y="4334"/>
                    <a:pt x="24842" y="4368"/>
                    <a:pt x="24842" y="4402"/>
                  </a:cubicBezTo>
                  <a:cubicBezTo>
                    <a:pt x="24842" y="4436"/>
                    <a:pt x="24842" y="4504"/>
                    <a:pt x="24911" y="4504"/>
                  </a:cubicBezTo>
                  <a:lnTo>
                    <a:pt x="25013" y="4538"/>
                  </a:lnTo>
                  <a:lnTo>
                    <a:pt x="25047" y="4538"/>
                  </a:lnTo>
                  <a:cubicBezTo>
                    <a:pt x="25081" y="4538"/>
                    <a:pt x="25115" y="4504"/>
                    <a:pt x="25115" y="4436"/>
                  </a:cubicBezTo>
                  <a:cubicBezTo>
                    <a:pt x="25115" y="4402"/>
                    <a:pt x="25081" y="4368"/>
                    <a:pt x="25047" y="4368"/>
                  </a:cubicBezTo>
                  <a:lnTo>
                    <a:pt x="24945" y="4334"/>
                  </a:lnTo>
                  <a:close/>
                  <a:moveTo>
                    <a:pt x="126973" y="4402"/>
                  </a:moveTo>
                  <a:cubicBezTo>
                    <a:pt x="126938" y="4402"/>
                    <a:pt x="126904" y="4436"/>
                    <a:pt x="126904" y="4504"/>
                  </a:cubicBezTo>
                  <a:cubicBezTo>
                    <a:pt x="126904" y="4538"/>
                    <a:pt x="126938" y="4573"/>
                    <a:pt x="126973" y="4573"/>
                  </a:cubicBezTo>
                  <a:lnTo>
                    <a:pt x="127109" y="4573"/>
                  </a:lnTo>
                  <a:cubicBezTo>
                    <a:pt x="127143" y="4538"/>
                    <a:pt x="127177" y="4504"/>
                    <a:pt x="127177" y="4470"/>
                  </a:cubicBezTo>
                  <a:cubicBezTo>
                    <a:pt x="127177" y="4402"/>
                    <a:pt x="127143" y="4402"/>
                    <a:pt x="127075" y="4402"/>
                  </a:cubicBezTo>
                  <a:close/>
                  <a:moveTo>
                    <a:pt x="25491" y="4436"/>
                  </a:moveTo>
                  <a:cubicBezTo>
                    <a:pt x="25457" y="4436"/>
                    <a:pt x="25422" y="4470"/>
                    <a:pt x="25388" y="4504"/>
                  </a:cubicBezTo>
                  <a:cubicBezTo>
                    <a:pt x="25388" y="4538"/>
                    <a:pt x="25422" y="4607"/>
                    <a:pt x="25457" y="4607"/>
                  </a:cubicBezTo>
                  <a:lnTo>
                    <a:pt x="25593" y="4607"/>
                  </a:lnTo>
                  <a:cubicBezTo>
                    <a:pt x="25627" y="4607"/>
                    <a:pt x="25661" y="4607"/>
                    <a:pt x="25695" y="4538"/>
                  </a:cubicBezTo>
                  <a:cubicBezTo>
                    <a:pt x="25695" y="4504"/>
                    <a:pt x="25661" y="4470"/>
                    <a:pt x="25627" y="4436"/>
                  </a:cubicBezTo>
                  <a:close/>
                  <a:moveTo>
                    <a:pt x="126529" y="4436"/>
                  </a:moveTo>
                  <a:lnTo>
                    <a:pt x="126392" y="4470"/>
                  </a:lnTo>
                  <a:cubicBezTo>
                    <a:pt x="126358" y="4470"/>
                    <a:pt x="126324" y="4504"/>
                    <a:pt x="126324" y="4573"/>
                  </a:cubicBezTo>
                  <a:cubicBezTo>
                    <a:pt x="126324" y="4607"/>
                    <a:pt x="126358" y="4641"/>
                    <a:pt x="126427" y="4641"/>
                  </a:cubicBezTo>
                  <a:lnTo>
                    <a:pt x="126529" y="4607"/>
                  </a:lnTo>
                  <a:cubicBezTo>
                    <a:pt x="126597" y="4607"/>
                    <a:pt x="126631" y="4573"/>
                    <a:pt x="126631" y="4538"/>
                  </a:cubicBezTo>
                  <a:cubicBezTo>
                    <a:pt x="126597" y="4470"/>
                    <a:pt x="126563" y="4436"/>
                    <a:pt x="126529" y="4436"/>
                  </a:cubicBezTo>
                  <a:close/>
                  <a:moveTo>
                    <a:pt x="26023" y="4525"/>
                  </a:moveTo>
                  <a:cubicBezTo>
                    <a:pt x="25987" y="4525"/>
                    <a:pt x="25968" y="4557"/>
                    <a:pt x="25968" y="4607"/>
                  </a:cubicBezTo>
                  <a:cubicBezTo>
                    <a:pt x="25968" y="4641"/>
                    <a:pt x="26002" y="4675"/>
                    <a:pt x="26037" y="4709"/>
                  </a:cubicBezTo>
                  <a:lnTo>
                    <a:pt x="26173" y="4709"/>
                  </a:lnTo>
                  <a:cubicBezTo>
                    <a:pt x="26207" y="4709"/>
                    <a:pt x="26241" y="4675"/>
                    <a:pt x="26241" y="4641"/>
                  </a:cubicBezTo>
                  <a:cubicBezTo>
                    <a:pt x="26241" y="4607"/>
                    <a:pt x="26207" y="4573"/>
                    <a:pt x="26173" y="4538"/>
                  </a:cubicBezTo>
                  <a:lnTo>
                    <a:pt x="26071" y="4538"/>
                  </a:lnTo>
                  <a:cubicBezTo>
                    <a:pt x="26052" y="4529"/>
                    <a:pt x="26037" y="4525"/>
                    <a:pt x="26023" y="4525"/>
                  </a:cubicBezTo>
                  <a:close/>
                  <a:moveTo>
                    <a:pt x="125949" y="4504"/>
                  </a:moveTo>
                  <a:lnTo>
                    <a:pt x="125846" y="4538"/>
                  </a:lnTo>
                  <a:cubicBezTo>
                    <a:pt x="125778" y="4538"/>
                    <a:pt x="125744" y="4573"/>
                    <a:pt x="125778" y="4607"/>
                  </a:cubicBezTo>
                  <a:cubicBezTo>
                    <a:pt x="125778" y="4675"/>
                    <a:pt x="125812" y="4709"/>
                    <a:pt x="125846" y="4709"/>
                  </a:cubicBezTo>
                  <a:lnTo>
                    <a:pt x="125983" y="4675"/>
                  </a:lnTo>
                  <a:cubicBezTo>
                    <a:pt x="126017" y="4675"/>
                    <a:pt x="126051" y="4641"/>
                    <a:pt x="126051" y="4607"/>
                  </a:cubicBezTo>
                  <a:cubicBezTo>
                    <a:pt x="126051" y="4538"/>
                    <a:pt x="126017" y="4504"/>
                    <a:pt x="125949" y="4504"/>
                  </a:cubicBezTo>
                  <a:close/>
                  <a:moveTo>
                    <a:pt x="125369" y="4573"/>
                  </a:moveTo>
                  <a:lnTo>
                    <a:pt x="125266" y="4607"/>
                  </a:lnTo>
                  <a:cubicBezTo>
                    <a:pt x="125232" y="4607"/>
                    <a:pt x="125198" y="4641"/>
                    <a:pt x="125198" y="4675"/>
                  </a:cubicBezTo>
                  <a:cubicBezTo>
                    <a:pt x="125198" y="4743"/>
                    <a:pt x="125232" y="4777"/>
                    <a:pt x="125266" y="4777"/>
                  </a:cubicBezTo>
                  <a:lnTo>
                    <a:pt x="125300" y="4777"/>
                  </a:lnTo>
                  <a:lnTo>
                    <a:pt x="125403" y="4743"/>
                  </a:lnTo>
                  <a:cubicBezTo>
                    <a:pt x="125437" y="4743"/>
                    <a:pt x="125471" y="4709"/>
                    <a:pt x="125471" y="4641"/>
                  </a:cubicBezTo>
                  <a:cubicBezTo>
                    <a:pt x="125471" y="4607"/>
                    <a:pt x="125437" y="4573"/>
                    <a:pt x="125369" y="4573"/>
                  </a:cubicBezTo>
                  <a:close/>
                  <a:moveTo>
                    <a:pt x="26589" y="4627"/>
                  </a:moveTo>
                  <a:cubicBezTo>
                    <a:pt x="26564" y="4627"/>
                    <a:pt x="26539" y="4659"/>
                    <a:pt x="26514" y="4709"/>
                  </a:cubicBezTo>
                  <a:cubicBezTo>
                    <a:pt x="26514" y="4743"/>
                    <a:pt x="26548" y="4777"/>
                    <a:pt x="26583" y="4811"/>
                  </a:cubicBezTo>
                  <a:lnTo>
                    <a:pt x="26719" y="4811"/>
                  </a:lnTo>
                  <a:cubicBezTo>
                    <a:pt x="26753" y="4811"/>
                    <a:pt x="26787" y="4777"/>
                    <a:pt x="26821" y="4743"/>
                  </a:cubicBezTo>
                  <a:cubicBezTo>
                    <a:pt x="26821" y="4709"/>
                    <a:pt x="26787" y="4641"/>
                    <a:pt x="26753" y="4641"/>
                  </a:cubicBezTo>
                  <a:lnTo>
                    <a:pt x="26617" y="4641"/>
                  </a:lnTo>
                  <a:cubicBezTo>
                    <a:pt x="26608" y="4632"/>
                    <a:pt x="26598" y="4627"/>
                    <a:pt x="26589" y="4627"/>
                  </a:cubicBezTo>
                  <a:close/>
                  <a:moveTo>
                    <a:pt x="124686" y="4641"/>
                  </a:moveTo>
                  <a:cubicBezTo>
                    <a:pt x="124652" y="4675"/>
                    <a:pt x="124618" y="4709"/>
                    <a:pt x="124618" y="4743"/>
                  </a:cubicBezTo>
                  <a:cubicBezTo>
                    <a:pt x="124618" y="4777"/>
                    <a:pt x="124652" y="4811"/>
                    <a:pt x="124720" y="4811"/>
                  </a:cubicBezTo>
                  <a:lnTo>
                    <a:pt x="124823" y="4811"/>
                  </a:lnTo>
                  <a:cubicBezTo>
                    <a:pt x="124891" y="4811"/>
                    <a:pt x="124925" y="4777"/>
                    <a:pt x="124925" y="4709"/>
                  </a:cubicBezTo>
                  <a:cubicBezTo>
                    <a:pt x="124891" y="4675"/>
                    <a:pt x="124857" y="4641"/>
                    <a:pt x="124823" y="4641"/>
                  </a:cubicBezTo>
                  <a:close/>
                  <a:moveTo>
                    <a:pt x="124140" y="4709"/>
                  </a:moveTo>
                  <a:cubicBezTo>
                    <a:pt x="124072" y="4709"/>
                    <a:pt x="124038" y="4777"/>
                    <a:pt x="124038" y="4811"/>
                  </a:cubicBezTo>
                  <a:cubicBezTo>
                    <a:pt x="124072" y="4846"/>
                    <a:pt x="124106" y="4880"/>
                    <a:pt x="124140" y="4880"/>
                  </a:cubicBezTo>
                  <a:lnTo>
                    <a:pt x="124277" y="4880"/>
                  </a:lnTo>
                  <a:cubicBezTo>
                    <a:pt x="124311" y="4880"/>
                    <a:pt x="124345" y="4811"/>
                    <a:pt x="124345" y="4777"/>
                  </a:cubicBezTo>
                  <a:cubicBezTo>
                    <a:pt x="124345" y="4743"/>
                    <a:pt x="124311" y="4709"/>
                    <a:pt x="124243" y="4709"/>
                  </a:cubicBezTo>
                  <a:close/>
                  <a:moveTo>
                    <a:pt x="27149" y="4730"/>
                  </a:moveTo>
                  <a:cubicBezTo>
                    <a:pt x="27113" y="4730"/>
                    <a:pt x="27094" y="4761"/>
                    <a:pt x="27094" y="4811"/>
                  </a:cubicBezTo>
                  <a:cubicBezTo>
                    <a:pt x="27094" y="4846"/>
                    <a:pt x="27129" y="4880"/>
                    <a:pt x="27163" y="4880"/>
                  </a:cubicBezTo>
                  <a:lnTo>
                    <a:pt x="27265" y="4914"/>
                  </a:lnTo>
                  <a:lnTo>
                    <a:pt x="27299" y="4914"/>
                  </a:lnTo>
                  <a:cubicBezTo>
                    <a:pt x="27333" y="4914"/>
                    <a:pt x="27367" y="4880"/>
                    <a:pt x="27367" y="4846"/>
                  </a:cubicBezTo>
                  <a:cubicBezTo>
                    <a:pt x="27367" y="4811"/>
                    <a:pt x="27367" y="4743"/>
                    <a:pt x="27299" y="4743"/>
                  </a:cubicBezTo>
                  <a:lnTo>
                    <a:pt x="27197" y="4743"/>
                  </a:lnTo>
                  <a:cubicBezTo>
                    <a:pt x="27179" y="4734"/>
                    <a:pt x="27163" y="4730"/>
                    <a:pt x="27149" y="4730"/>
                  </a:cubicBezTo>
                  <a:close/>
                  <a:moveTo>
                    <a:pt x="123560" y="4777"/>
                  </a:moveTo>
                  <a:cubicBezTo>
                    <a:pt x="123526" y="4777"/>
                    <a:pt x="123492" y="4811"/>
                    <a:pt x="123492" y="4880"/>
                  </a:cubicBezTo>
                  <a:cubicBezTo>
                    <a:pt x="123492" y="4914"/>
                    <a:pt x="123526" y="4948"/>
                    <a:pt x="123560" y="4948"/>
                  </a:cubicBezTo>
                  <a:lnTo>
                    <a:pt x="123697" y="4948"/>
                  </a:lnTo>
                  <a:cubicBezTo>
                    <a:pt x="123731" y="4948"/>
                    <a:pt x="123765" y="4880"/>
                    <a:pt x="123765" y="4846"/>
                  </a:cubicBezTo>
                  <a:cubicBezTo>
                    <a:pt x="123765" y="4811"/>
                    <a:pt x="123731" y="4777"/>
                    <a:pt x="123663" y="4777"/>
                  </a:cubicBezTo>
                  <a:close/>
                  <a:moveTo>
                    <a:pt x="27743" y="4811"/>
                  </a:moveTo>
                  <a:cubicBezTo>
                    <a:pt x="27709" y="4811"/>
                    <a:pt x="27675" y="4846"/>
                    <a:pt x="27640" y="4880"/>
                  </a:cubicBezTo>
                  <a:cubicBezTo>
                    <a:pt x="27640" y="4948"/>
                    <a:pt x="27675" y="4982"/>
                    <a:pt x="27743" y="4982"/>
                  </a:cubicBezTo>
                  <a:lnTo>
                    <a:pt x="27845" y="5016"/>
                  </a:lnTo>
                  <a:cubicBezTo>
                    <a:pt x="27879" y="5016"/>
                    <a:pt x="27948" y="4982"/>
                    <a:pt x="27948" y="4948"/>
                  </a:cubicBezTo>
                  <a:cubicBezTo>
                    <a:pt x="27948" y="4914"/>
                    <a:pt x="27913" y="4846"/>
                    <a:pt x="27879" y="4846"/>
                  </a:cubicBezTo>
                  <a:lnTo>
                    <a:pt x="27743" y="4811"/>
                  </a:lnTo>
                  <a:close/>
                  <a:moveTo>
                    <a:pt x="123143" y="4832"/>
                  </a:moveTo>
                  <a:cubicBezTo>
                    <a:pt x="123135" y="4832"/>
                    <a:pt x="123126" y="4836"/>
                    <a:pt x="123117" y="4846"/>
                  </a:cubicBezTo>
                  <a:lnTo>
                    <a:pt x="122980" y="4846"/>
                  </a:lnTo>
                  <a:cubicBezTo>
                    <a:pt x="122946" y="4846"/>
                    <a:pt x="122912" y="4880"/>
                    <a:pt x="122912" y="4948"/>
                  </a:cubicBezTo>
                  <a:cubicBezTo>
                    <a:pt x="122912" y="4982"/>
                    <a:pt x="122946" y="5016"/>
                    <a:pt x="123014" y="5016"/>
                  </a:cubicBezTo>
                  <a:lnTo>
                    <a:pt x="123117" y="5016"/>
                  </a:lnTo>
                  <a:cubicBezTo>
                    <a:pt x="123185" y="4982"/>
                    <a:pt x="123219" y="4948"/>
                    <a:pt x="123185" y="4914"/>
                  </a:cubicBezTo>
                  <a:cubicBezTo>
                    <a:pt x="123185" y="4864"/>
                    <a:pt x="123167" y="4832"/>
                    <a:pt x="123143" y="4832"/>
                  </a:cubicBezTo>
                  <a:close/>
                  <a:moveTo>
                    <a:pt x="122537" y="4880"/>
                  </a:moveTo>
                  <a:lnTo>
                    <a:pt x="122434" y="4914"/>
                  </a:lnTo>
                  <a:cubicBezTo>
                    <a:pt x="122366" y="4914"/>
                    <a:pt x="122332" y="4948"/>
                    <a:pt x="122332" y="5016"/>
                  </a:cubicBezTo>
                  <a:cubicBezTo>
                    <a:pt x="122366" y="5050"/>
                    <a:pt x="122400" y="5084"/>
                    <a:pt x="122434" y="5084"/>
                  </a:cubicBezTo>
                  <a:lnTo>
                    <a:pt x="122571" y="5050"/>
                  </a:lnTo>
                  <a:cubicBezTo>
                    <a:pt x="122605" y="5050"/>
                    <a:pt x="122639" y="5016"/>
                    <a:pt x="122639" y="4982"/>
                  </a:cubicBezTo>
                  <a:cubicBezTo>
                    <a:pt x="122639" y="4914"/>
                    <a:pt x="122571" y="4880"/>
                    <a:pt x="122537" y="4880"/>
                  </a:cubicBezTo>
                  <a:close/>
                  <a:moveTo>
                    <a:pt x="28323" y="4914"/>
                  </a:moveTo>
                  <a:cubicBezTo>
                    <a:pt x="28255" y="4914"/>
                    <a:pt x="28220" y="4948"/>
                    <a:pt x="28220" y="4982"/>
                  </a:cubicBezTo>
                  <a:cubicBezTo>
                    <a:pt x="28220" y="5050"/>
                    <a:pt x="28255" y="5084"/>
                    <a:pt x="28289" y="5084"/>
                  </a:cubicBezTo>
                  <a:lnTo>
                    <a:pt x="28391" y="5119"/>
                  </a:lnTo>
                  <a:lnTo>
                    <a:pt x="28425" y="5119"/>
                  </a:lnTo>
                  <a:cubicBezTo>
                    <a:pt x="28459" y="5119"/>
                    <a:pt x="28493" y="5084"/>
                    <a:pt x="28493" y="5050"/>
                  </a:cubicBezTo>
                  <a:cubicBezTo>
                    <a:pt x="28493" y="4982"/>
                    <a:pt x="28493" y="4948"/>
                    <a:pt x="28425" y="4948"/>
                  </a:cubicBezTo>
                  <a:lnTo>
                    <a:pt x="28323" y="4914"/>
                  </a:lnTo>
                  <a:close/>
                  <a:moveTo>
                    <a:pt x="121956" y="4948"/>
                  </a:moveTo>
                  <a:lnTo>
                    <a:pt x="121854" y="4982"/>
                  </a:lnTo>
                  <a:cubicBezTo>
                    <a:pt x="121820" y="4982"/>
                    <a:pt x="121786" y="5016"/>
                    <a:pt x="121786" y="5050"/>
                  </a:cubicBezTo>
                  <a:cubicBezTo>
                    <a:pt x="121786" y="5119"/>
                    <a:pt x="121820" y="5153"/>
                    <a:pt x="121854" y="5153"/>
                  </a:cubicBezTo>
                  <a:lnTo>
                    <a:pt x="121888" y="5153"/>
                  </a:lnTo>
                  <a:lnTo>
                    <a:pt x="121991" y="5119"/>
                  </a:lnTo>
                  <a:cubicBezTo>
                    <a:pt x="122025" y="5119"/>
                    <a:pt x="122059" y="5084"/>
                    <a:pt x="122059" y="5016"/>
                  </a:cubicBezTo>
                  <a:cubicBezTo>
                    <a:pt x="122059" y="4982"/>
                    <a:pt x="122025" y="4948"/>
                    <a:pt x="121956" y="4948"/>
                  </a:cubicBezTo>
                  <a:close/>
                  <a:moveTo>
                    <a:pt x="28869" y="5016"/>
                  </a:moveTo>
                  <a:cubicBezTo>
                    <a:pt x="28835" y="5016"/>
                    <a:pt x="28801" y="5050"/>
                    <a:pt x="28801" y="5084"/>
                  </a:cubicBezTo>
                  <a:cubicBezTo>
                    <a:pt x="28766" y="5153"/>
                    <a:pt x="28801" y="5187"/>
                    <a:pt x="28869" y="5187"/>
                  </a:cubicBezTo>
                  <a:lnTo>
                    <a:pt x="28971" y="5221"/>
                  </a:lnTo>
                  <a:cubicBezTo>
                    <a:pt x="29039" y="5221"/>
                    <a:pt x="29074" y="5187"/>
                    <a:pt x="29074" y="5153"/>
                  </a:cubicBezTo>
                  <a:cubicBezTo>
                    <a:pt x="29074" y="5084"/>
                    <a:pt x="29039" y="5050"/>
                    <a:pt x="29005" y="5050"/>
                  </a:cubicBezTo>
                  <a:lnTo>
                    <a:pt x="28869" y="5016"/>
                  </a:lnTo>
                  <a:close/>
                  <a:moveTo>
                    <a:pt x="121274" y="5016"/>
                  </a:moveTo>
                  <a:cubicBezTo>
                    <a:pt x="121240" y="5050"/>
                    <a:pt x="121206" y="5084"/>
                    <a:pt x="121206" y="5119"/>
                  </a:cubicBezTo>
                  <a:cubicBezTo>
                    <a:pt x="121206" y="5187"/>
                    <a:pt x="121240" y="5221"/>
                    <a:pt x="121308" y="5221"/>
                  </a:cubicBezTo>
                  <a:cubicBezTo>
                    <a:pt x="121308" y="5221"/>
                    <a:pt x="121308" y="5221"/>
                    <a:pt x="121308" y="5187"/>
                  </a:cubicBezTo>
                  <a:lnTo>
                    <a:pt x="121410" y="5187"/>
                  </a:lnTo>
                  <a:cubicBezTo>
                    <a:pt x="121479" y="5187"/>
                    <a:pt x="121513" y="5153"/>
                    <a:pt x="121479" y="5084"/>
                  </a:cubicBezTo>
                  <a:cubicBezTo>
                    <a:pt x="121479" y="5050"/>
                    <a:pt x="121445" y="5016"/>
                    <a:pt x="121410" y="5016"/>
                  </a:cubicBezTo>
                  <a:close/>
                  <a:moveTo>
                    <a:pt x="120728" y="5084"/>
                  </a:moveTo>
                  <a:cubicBezTo>
                    <a:pt x="120660" y="5084"/>
                    <a:pt x="120626" y="5153"/>
                    <a:pt x="120626" y="5187"/>
                  </a:cubicBezTo>
                  <a:cubicBezTo>
                    <a:pt x="120660" y="5221"/>
                    <a:pt x="120694" y="5255"/>
                    <a:pt x="120728" y="5255"/>
                  </a:cubicBezTo>
                  <a:lnTo>
                    <a:pt x="120864" y="5255"/>
                  </a:lnTo>
                  <a:cubicBezTo>
                    <a:pt x="120899" y="5255"/>
                    <a:pt x="120933" y="5221"/>
                    <a:pt x="120933" y="5153"/>
                  </a:cubicBezTo>
                  <a:cubicBezTo>
                    <a:pt x="120933" y="5119"/>
                    <a:pt x="120864" y="5084"/>
                    <a:pt x="120830" y="5084"/>
                  </a:cubicBezTo>
                  <a:close/>
                  <a:moveTo>
                    <a:pt x="29449" y="5119"/>
                  </a:moveTo>
                  <a:cubicBezTo>
                    <a:pt x="29415" y="5119"/>
                    <a:pt x="29347" y="5153"/>
                    <a:pt x="29347" y="5187"/>
                  </a:cubicBezTo>
                  <a:cubicBezTo>
                    <a:pt x="29347" y="5221"/>
                    <a:pt x="29381" y="5289"/>
                    <a:pt x="29415" y="5289"/>
                  </a:cubicBezTo>
                  <a:lnTo>
                    <a:pt x="29517" y="5323"/>
                  </a:lnTo>
                  <a:lnTo>
                    <a:pt x="29551" y="5323"/>
                  </a:lnTo>
                  <a:cubicBezTo>
                    <a:pt x="29585" y="5323"/>
                    <a:pt x="29620" y="5289"/>
                    <a:pt x="29620" y="5255"/>
                  </a:cubicBezTo>
                  <a:cubicBezTo>
                    <a:pt x="29654" y="5187"/>
                    <a:pt x="29620" y="5153"/>
                    <a:pt x="29551" y="5153"/>
                  </a:cubicBezTo>
                  <a:lnTo>
                    <a:pt x="29449" y="5119"/>
                  </a:lnTo>
                  <a:close/>
                  <a:moveTo>
                    <a:pt x="120148" y="5153"/>
                  </a:moveTo>
                  <a:cubicBezTo>
                    <a:pt x="120114" y="5153"/>
                    <a:pt x="120080" y="5221"/>
                    <a:pt x="120080" y="5255"/>
                  </a:cubicBezTo>
                  <a:cubicBezTo>
                    <a:pt x="120080" y="5289"/>
                    <a:pt x="120114" y="5323"/>
                    <a:pt x="120148" y="5323"/>
                  </a:cubicBezTo>
                  <a:lnTo>
                    <a:pt x="120284" y="5323"/>
                  </a:lnTo>
                  <a:cubicBezTo>
                    <a:pt x="120319" y="5323"/>
                    <a:pt x="120353" y="5255"/>
                    <a:pt x="120353" y="5221"/>
                  </a:cubicBezTo>
                  <a:cubicBezTo>
                    <a:pt x="120353" y="5187"/>
                    <a:pt x="120319" y="5153"/>
                    <a:pt x="120250" y="5153"/>
                  </a:cubicBezTo>
                  <a:close/>
                  <a:moveTo>
                    <a:pt x="29995" y="5221"/>
                  </a:moveTo>
                  <a:cubicBezTo>
                    <a:pt x="29961" y="5221"/>
                    <a:pt x="29927" y="5255"/>
                    <a:pt x="29927" y="5289"/>
                  </a:cubicBezTo>
                  <a:cubicBezTo>
                    <a:pt x="29893" y="5323"/>
                    <a:pt x="29927" y="5392"/>
                    <a:pt x="29995" y="5392"/>
                  </a:cubicBezTo>
                  <a:lnTo>
                    <a:pt x="30097" y="5392"/>
                  </a:lnTo>
                  <a:cubicBezTo>
                    <a:pt x="30166" y="5392"/>
                    <a:pt x="30200" y="5392"/>
                    <a:pt x="30200" y="5323"/>
                  </a:cubicBezTo>
                  <a:cubicBezTo>
                    <a:pt x="30200" y="5289"/>
                    <a:pt x="30166" y="5255"/>
                    <a:pt x="30131" y="5221"/>
                  </a:cubicBezTo>
                  <a:close/>
                  <a:moveTo>
                    <a:pt x="119568" y="5221"/>
                  </a:moveTo>
                  <a:cubicBezTo>
                    <a:pt x="119534" y="5221"/>
                    <a:pt x="119500" y="5255"/>
                    <a:pt x="119500" y="5323"/>
                  </a:cubicBezTo>
                  <a:cubicBezTo>
                    <a:pt x="119500" y="5357"/>
                    <a:pt x="119534" y="5392"/>
                    <a:pt x="119602" y="5392"/>
                  </a:cubicBezTo>
                  <a:lnTo>
                    <a:pt x="119704" y="5392"/>
                  </a:lnTo>
                  <a:cubicBezTo>
                    <a:pt x="119773" y="5392"/>
                    <a:pt x="119807" y="5323"/>
                    <a:pt x="119773" y="5289"/>
                  </a:cubicBezTo>
                  <a:cubicBezTo>
                    <a:pt x="119773" y="5255"/>
                    <a:pt x="119738" y="5221"/>
                    <a:pt x="119704" y="5221"/>
                  </a:cubicBezTo>
                  <a:close/>
                  <a:moveTo>
                    <a:pt x="119157" y="5276"/>
                  </a:moveTo>
                  <a:cubicBezTo>
                    <a:pt x="119145" y="5276"/>
                    <a:pt x="119133" y="5280"/>
                    <a:pt x="119124" y="5289"/>
                  </a:cubicBezTo>
                  <a:lnTo>
                    <a:pt x="119022" y="5289"/>
                  </a:lnTo>
                  <a:cubicBezTo>
                    <a:pt x="118954" y="5289"/>
                    <a:pt x="118919" y="5323"/>
                    <a:pt x="118919" y="5392"/>
                  </a:cubicBezTo>
                  <a:cubicBezTo>
                    <a:pt x="118954" y="5426"/>
                    <a:pt x="118988" y="5460"/>
                    <a:pt x="119022" y="5460"/>
                  </a:cubicBezTo>
                  <a:lnTo>
                    <a:pt x="119158" y="5460"/>
                  </a:lnTo>
                  <a:cubicBezTo>
                    <a:pt x="119192" y="5426"/>
                    <a:pt x="119227" y="5392"/>
                    <a:pt x="119227" y="5357"/>
                  </a:cubicBezTo>
                  <a:cubicBezTo>
                    <a:pt x="119227" y="5307"/>
                    <a:pt x="119190" y="5276"/>
                    <a:pt x="119157" y="5276"/>
                  </a:cubicBezTo>
                  <a:close/>
                  <a:moveTo>
                    <a:pt x="30542" y="5310"/>
                  </a:moveTo>
                  <a:cubicBezTo>
                    <a:pt x="30509" y="5310"/>
                    <a:pt x="30473" y="5342"/>
                    <a:pt x="30473" y="5392"/>
                  </a:cubicBezTo>
                  <a:cubicBezTo>
                    <a:pt x="30473" y="5426"/>
                    <a:pt x="30507" y="5494"/>
                    <a:pt x="30541" y="5494"/>
                  </a:cubicBezTo>
                  <a:lnTo>
                    <a:pt x="30677" y="5494"/>
                  </a:lnTo>
                  <a:cubicBezTo>
                    <a:pt x="30711" y="5494"/>
                    <a:pt x="30746" y="5494"/>
                    <a:pt x="30746" y="5426"/>
                  </a:cubicBezTo>
                  <a:cubicBezTo>
                    <a:pt x="30780" y="5392"/>
                    <a:pt x="30746" y="5357"/>
                    <a:pt x="30677" y="5323"/>
                  </a:cubicBezTo>
                  <a:lnTo>
                    <a:pt x="30575" y="5323"/>
                  </a:lnTo>
                  <a:cubicBezTo>
                    <a:pt x="30566" y="5314"/>
                    <a:pt x="30554" y="5310"/>
                    <a:pt x="30542" y="5310"/>
                  </a:cubicBezTo>
                  <a:close/>
                  <a:moveTo>
                    <a:pt x="118544" y="5323"/>
                  </a:moveTo>
                  <a:lnTo>
                    <a:pt x="118442" y="5357"/>
                  </a:lnTo>
                  <a:cubicBezTo>
                    <a:pt x="118408" y="5357"/>
                    <a:pt x="118374" y="5392"/>
                    <a:pt x="118374" y="5460"/>
                  </a:cubicBezTo>
                  <a:cubicBezTo>
                    <a:pt x="118374" y="5494"/>
                    <a:pt x="118408" y="5528"/>
                    <a:pt x="118442" y="5528"/>
                  </a:cubicBezTo>
                  <a:lnTo>
                    <a:pt x="118476" y="5528"/>
                  </a:lnTo>
                  <a:lnTo>
                    <a:pt x="118578" y="5494"/>
                  </a:lnTo>
                  <a:cubicBezTo>
                    <a:pt x="118612" y="5494"/>
                    <a:pt x="118647" y="5460"/>
                    <a:pt x="118647" y="5426"/>
                  </a:cubicBezTo>
                  <a:cubicBezTo>
                    <a:pt x="118647" y="5357"/>
                    <a:pt x="118612" y="5323"/>
                    <a:pt x="118544" y="5323"/>
                  </a:cubicBezTo>
                  <a:close/>
                  <a:moveTo>
                    <a:pt x="31108" y="5412"/>
                  </a:moveTo>
                  <a:cubicBezTo>
                    <a:pt x="31071" y="5412"/>
                    <a:pt x="31053" y="5444"/>
                    <a:pt x="31053" y="5494"/>
                  </a:cubicBezTo>
                  <a:cubicBezTo>
                    <a:pt x="31019" y="5528"/>
                    <a:pt x="31053" y="5562"/>
                    <a:pt x="31121" y="5596"/>
                  </a:cubicBezTo>
                  <a:lnTo>
                    <a:pt x="31223" y="5596"/>
                  </a:lnTo>
                  <a:cubicBezTo>
                    <a:pt x="31292" y="5596"/>
                    <a:pt x="31326" y="5562"/>
                    <a:pt x="31326" y="5528"/>
                  </a:cubicBezTo>
                  <a:cubicBezTo>
                    <a:pt x="31326" y="5494"/>
                    <a:pt x="31292" y="5426"/>
                    <a:pt x="31257" y="5426"/>
                  </a:cubicBezTo>
                  <a:lnTo>
                    <a:pt x="31155" y="5426"/>
                  </a:lnTo>
                  <a:cubicBezTo>
                    <a:pt x="31137" y="5416"/>
                    <a:pt x="31121" y="5412"/>
                    <a:pt x="31108" y="5412"/>
                  </a:cubicBezTo>
                  <a:close/>
                  <a:moveTo>
                    <a:pt x="117998" y="5392"/>
                  </a:moveTo>
                  <a:lnTo>
                    <a:pt x="117862" y="5426"/>
                  </a:lnTo>
                  <a:cubicBezTo>
                    <a:pt x="117828" y="5426"/>
                    <a:pt x="117793" y="5460"/>
                    <a:pt x="117793" y="5494"/>
                  </a:cubicBezTo>
                  <a:cubicBezTo>
                    <a:pt x="117793" y="5562"/>
                    <a:pt x="117828" y="5596"/>
                    <a:pt x="117896" y="5596"/>
                  </a:cubicBezTo>
                  <a:lnTo>
                    <a:pt x="117998" y="5562"/>
                  </a:lnTo>
                  <a:cubicBezTo>
                    <a:pt x="118066" y="5562"/>
                    <a:pt x="118101" y="5528"/>
                    <a:pt x="118066" y="5460"/>
                  </a:cubicBezTo>
                  <a:cubicBezTo>
                    <a:pt x="118066" y="5426"/>
                    <a:pt x="118032" y="5392"/>
                    <a:pt x="117998" y="5392"/>
                  </a:cubicBezTo>
                  <a:close/>
                  <a:moveTo>
                    <a:pt x="117316" y="5460"/>
                  </a:moveTo>
                  <a:cubicBezTo>
                    <a:pt x="117247" y="5494"/>
                    <a:pt x="117213" y="5528"/>
                    <a:pt x="117213" y="5562"/>
                  </a:cubicBezTo>
                  <a:cubicBezTo>
                    <a:pt x="117247" y="5630"/>
                    <a:pt x="117282" y="5630"/>
                    <a:pt x="117316" y="5630"/>
                  </a:cubicBezTo>
                  <a:lnTo>
                    <a:pt x="117418" y="5630"/>
                  </a:lnTo>
                  <a:cubicBezTo>
                    <a:pt x="117486" y="5630"/>
                    <a:pt x="117520" y="5596"/>
                    <a:pt x="117520" y="5528"/>
                  </a:cubicBezTo>
                  <a:cubicBezTo>
                    <a:pt x="117520" y="5494"/>
                    <a:pt x="117452" y="5460"/>
                    <a:pt x="117418" y="5460"/>
                  </a:cubicBezTo>
                  <a:close/>
                  <a:moveTo>
                    <a:pt x="31668" y="5515"/>
                  </a:moveTo>
                  <a:cubicBezTo>
                    <a:pt x="31635" y="5515"/>
                    <a:pt x="31599" y="5546"/>
                    <a:pt x="31599" y="5596"/>
                  </a:cubicBezTo>
                  <a:cubicBezTo>
                    <a:pt x="31599" y="5630"/>
                    <a:pt x="31633" y="5664"/>
                    <a:pt x="31667" y="5699"/>
                  </a:cubicBezTo>
                  <a:lnTo>
                    <a:pt x="31803" y="5699"/>
                  </a:lnTo>
                  <a:cubicBezTo>
                    <a:pt x="31838" y="5699"/>
                    <a:pt x="31872" y="5664"/>
                    <a:pt x="31872" y="5630"/>
                  </a:cubicBezTo>
                  <a:cubicBezTo>
                    <a:pt x="31906" y="5596"/>
                    <a:pt x="31872" y="5528"/>
                    <a:pt x="31803" y="5528"/>
                  </a:cubicBezTo>
                  <a:lnTo>
                    <a:pt x="31701" y="5528"/>
                  </a:lnTo>
                  <a:cubicBezTo>
                    <a:pt x="31692" y="5519"/>
                    <a:pt x="31680" y="5515"/>
                    <a:pt x="31668" y="5515"/>
                  </a:cubicBezTo>
                  <a:close/>
                  <a:moveTo>
                    <a:pt x="116736" y="5528"/>
                  </a:moveTo>
                  <a:cubicBezTo>
                    <a:pt x="116701" y="5528"/>
                    <a:pt x="116667" y="5596"/>
                    <a:pt x="116667" y="5630"/>
                  </a:cubicBezTo>
                  <a:cubicBezTo>
                    <a:pt x="116667" y="5664"/>
                    <a:pt x="116701" y="5699"/>
                    <a:pt x="116736" y="5699"/>
                  </a:cubicBezTo>
                  <a:lnTo>
                    <a:pt x="116872" y="5699"/>
                  </a:lnTo>
                  <a:cubicBezTo>
                    <a:pt x="116906" y="5699"/>
                    <a:pt x="116940" y="5664"/>
                    <a:pt x="116940" y="5596"/>
                  </a:cubicBezTo>
                  <a:cubicBezTo>
                    <a:pt x="116940" y="5562"/>
                    <a:pt x="116906" y="5528"/>
                    <a:pt x="116838" y="5528"/>
                  </a:cubicBezTo>
                  <a:close/>
                  <a:moveTo>
                    <a:pt x="116156" y="5596"/>
                  </a:moveTo>
                  <a:cubicBezTo>
                    <a:pt x="116121" y="5596"/>
                    <a:pt x="116087" y="5664"/>
                    <a:pt x="116087" y="5699"/>
                  </a:cubicBezTo>
                  <a:cubicBezTo>
                    <a:pt x="116087" y="5733"/>
                    <a:pt x="116121" y="5767"/>
                    <a:pt x="116190" y="5767"/>
                  </a:cubicBezTo>
                  <a:lnTo>
                    <a:pt x="116292" y="5767"/>
                  </a:lnTo>
                  <a:cubicBezTo>
                    <a:pt x="116360" y="5767"/>
                    <a:pt x="116394" y="5699"/>
                    <a:pt x="116360" y="5664"/>
                  </a:cubicBezTo>
                  <a:cubicBezTo>
                    <a:pt x="116360" y="5630"/>
                    <a:pt x="116326" y="5596"/>
                    <a:pt x="116292" y="5596"/>
                  </a:cubicBezTo>
                  <a:close/>
                  <a:moveTo>
                    <a:pt x="32281" y="5596"/>
                  </a:moveTo>
                  <a:cubicBezTo>
                    <a:pt x="32213" y="5596"/>
                    <a:pt x="32179" y="5630"/>
                    <a:pt x="32179" y="5664"/>
                  </a:cubicBezTo>
                  <a:cubicBezTo>
                    <a:pt x="32145" y="5733"/>
                    <a:pt x="32179" y="5767"/>
                    <a:pt x="32247" y="5767"/>
                  </a:cubicBezTo>
                  <a:lnTo>
                    <a:pt x="32349" y="5801"/>
                  </a:lnTo>
                  <a:cubicBezTo>
                    <a:pt x="32418" y="5801"/>
                    <a:pt x="32452" y="5767"/>
                    <a:pt x="32452" y="5733"/>
                  </a:cubicBezTo>
                  <a:cubicBezTo>
                    <a:pt x="32452" y="5699"/>
                    <a:pt x="32418" y="5630"/>
                    <a:pt x="32384" y="5630"/>
                  </a:cubicBezTo>
                  <a:lnTo>
                    <a:pt x="32281" y="5596"/>
                  </a:lnTo>
                  <a:close/>
                  <a:moveTo>
                    <a:pt x="115610" y="5664"/>
                  </a:moveTo>
                  <a:cubicBezTo>
                    <a:pt x="115541" y="5664"/>
                    <a:pt x="115507" y="5699"/>
                    <a:pt x="115507" y="5767"/>
                  </a:cubicBezTo>
                  <a:cubicBezTo>
                    <a:pt x="115541" y="5801"/>
                    <a:pt x="115575" y="5835"/>
                    <a:pt x="115610" y="5835"/>
                  </a:cubicBezTo>
                  <a:lnTo>
                    <a:pt x="115712" y="5835"/>
                  </a:lnTo>
                  <a:cubicBezTo>
                    <a:pt x="115780" y="5801"/>
                    <a:pt x="115814" y="5767"/>
                    <a:pt x="115814" y="5733"/>
                  </a:cubicBezTo>
                  <a:cubicBezTo>
                    <a:pt x="115814" y="5664"/>
                    <a:pt x="115746" y="5664"/>
                    <a:pt x="115712" y="5664"/>
                  </a:cubicBezTo>
                  <a:close/>
                  <a:moveTo>
                    <a:pt x="32827" y="5699"/>
                  </a:moveTo>
                  <a:cubicBezTo>
                    <a:pt x="32793" y="5699"/>
                    <a:pt x="32725" y="5733"/>
                    <a:pt x="32725" y="5767"/>
                  </a:cubicBezTo>
                  <a:cubicBezTo>
                    <a:pt x="32725" y="5835"/>
                    <a:pt x="32759" y="5869"/>
                    <a:pt x="32793" y="5869"/>
                  </a:cubicBezTo>
                  <a:lnTo>
                    <a:pt x="32929" y="5903"/>
                  </a:lnTo>
                  <a:cubicBezTo>
                    <a:pt x="32964" y="5903"/>
                    <a:pt x="32998" y="5869"/>
                    <a:pt x="32998" y="5835"/>
                  </a:cubicBezTo>
                  <a:cubicBezTo>
                    <a:pt x="33032" y="5767"/>
                    <a:pt x="32998" y="5733"/>
                    <a:pt x="32929" y="5733"/>
                  </a:cubicBezTo>
                  <a:lnTo>
                    <a:pt x="32827" y="5699"/>
                  </a:lnTo>
                  <a:close/>
                  <a:moveTo>
                    <a:pt x="115132" y="5699"/>
                  </a:moveTo>
                  <a:lnTo>
                    <a:pt x="115029" y="5733"/>
                  </a:lnTo>
                  <a:cubicBezTo>
                    <a:pt x="114995" y="5733"/>
                    <a:pt x="114961" y="5767"/>
                    <a:pt x="114961" y="5835"/>
                  </a:cubicBezTo>
                  <a:cubicBezTo>
                    <a:pt x="114961" y="5869"/>
                    <a:pt x="114995" y="5903"/>
                    <a:pt x="115029" y="5903"/>
                  </a:cubicBezTo>
                  <a:lnTo>
                    <a:pt x="115166" y="5869"/>
                  </a:lnTo>
                  <a:cubicBezTo>
                    <a:pt x="115200" y="5869"/>
                    <a:pt x="115234" y="5835"/>
                    <a:pt x="115234" y="5801"/>
                  </a:cubicBezTo>
                  <a:cubicBezTo>
                    <a:pt x="115234" y="5733"/>
                    <a:pt x="115200" y="5699"/>
                    <a:pt x="115132" y="5699"/>
                  </a:cubicBezTo>
                  <a:close/>
                  <a:moveTo>
                    <a:pt x="114586" y="5767"/>
                  </a:moveTo>
                  <a:lnTo>
                    <a:pt x="114449" y="5801"/>
                  </a:lnTo>
                  <a:cubicBezTo>
                    <a:pt x="114415" y="5801"/>
                    <a:pt x="114381" y="5835"/>
                    <a:pt x="114381" y="5869"/>
                  </a:cubicBezTo>
                  <a:cubicBezTo>
                    <a:pt x="114381" y="5937"/>
                    <a:pt x="114415" y="5972"/>
                    <a:pt x="114483" y="5972"/>
                  </a:cubicBezTo>
                  <a:lnTo>
                    <a:pt x="114586" y="5937"/>
                  </a:lnTo>
                  <a:cubicBezTo>
                    <a:pt x="114654" y="5937"/>
                    <a:pt x="114688" y="5903"/>
                    <a:pt x="114654" y="5869"/>
                  </a:cubicBezTo>
                  <a:cubicBezTo>
                    <a:pt x="114654" y="5801"/>
                    <a:pt x="114620" y="5767"/>
                    <a:pt x="114586" y="5767"/>
                  </a:cubicBezTo>
                  <a:close/>
                  <a:moveTo>
                    <a:pt x="33407" y="5801"/>
                  </a:moveTo>
                  <a:cubicBezTo>
                    <a:pt x="33339" y="5801"/>
                    <a:pt x="33305" y="5835"/>
                    <a:pt x="33305" y="5869"/>
                  </a:cubicBezTo>
                  <a:cubicBezTo>
                    <a:pt x="33305" y="5937"/>
                    <a:pt x="33305" y="5972"/>
                    <a:pt x="33373" y="5972"/>
                  </a:cubicBezTo>
                  <a:lnTo>
                    <a:pt x="33475" y="6006"/>
                  </a:lnTo>
                  <a:lnTo>
                    <a:pt x="33510" y="6006"/>
                  </a:lnTo>
                  <a:cubicBezTo>
                    <a:pt x="33544" y="6006"/>
                    <a:pt x="33578" y="5972"/>
                    <a:pt x="33578" y="5937"/>
                  </a:cubicBezTo>
                  <a:cubicBezTo>
                    <a:pt x="33578" y="5869"/>
                    <a:pt x="33544" y="5835"/>
                    <a:pt x="33510" y="5835"/>
                  </a:cubicBezTo>
                  <a:lnTo>
                    <a:pt x="33407" y="5801"/>
                  </a:lnTo>
                  <a:close/>
                  <a:moveTo>
                    <a:pt x="114006" y="5835"/>
                  </a:moveTo>
                  <a:lnTo>
                    <a:pt x="113903" y="5869"/>
                  </a:lnTo>
                  <a:cubicBezTo>
                    <a:pt x="113835" y="5869"/>
                    <a:pt x="113801" y="5903"/>
                    <a:pt x="113801" y="5937"/>
                  </a:cubicBezTo>
                  <a:cubicBezTo>
                    <a:pt x="113801" y="6006"/>
                    <a:pt x="113869" y="6040"/>
                    <a:pt x="113903" y="6040"/>
                  </a:cubicBezTo>
                  <a:lnTo>
                    <a:pt x="114006" y="6006"/>
                  </a:lnTo>
                  <a:cubicBezTo>
                    <a:pt x="114074" y="6006"/>
                    <a:pt x="114108" y="5972"/>
                    <a:pt x="114108" y="5903"/>
                  </a:cubicBezTo>
                  <a:cubicBezTo>
                    <a:pt x="114108" y="5869"/>
                    <a:pt x="114040" y="5835"/>
                    <a:pt x="114006" y="5835"/>
                  </a:cubicBezTo>
                  <a:close/>
                  <a:moveTo>
                    <a:pt x="113323" y="5903"/>
                  </a:moveTo>
                  <a:cubicBezTo>
                    <a:pt x="113255" y="5937"/>
                    <a:pt x="113255" y="5972"/>
                    <a:pt x="113255" y="6006"/>
                  </a:cubicBezTo>
                  <a:cubicBezTo>
                    <a:pt x="113255" y="6040"/>
                    <a:pt x="113289" y="6074"/>
                    <a:pt x="113323" y="6074"/>
                  </a:cubicBezTo>
                  <a:lnTo>
                    <a:pt x="113460" y="6074"/>
                  </a:lnTo>
                  <a:cubicBezTo>
                    <a:pt x="113494" y="6074"/>
                    <a:pt x="113528" y="6040"/>
                    <a:pt x="113528" y="5972"/>
                  </a:cubicBezTo>
                  <a:cubicBezTo>
                    <a:pt x="113528" y="5937"/>
                    <a:pt x="113494" y="5903"/>
                    <a:pt x="113426" y="5903"/>
                  </a:cubicBezTo>
                  <a:close/>
                  <a:moveTo>
                    <a:pt x="33953" y="5903"/>
                  </a:moveTo>
                  <a:cubicBezTo>
                    <a:pt x="33919" y="5903"/>
                    <a:pt x="33885" y="5937"/>
                    <a:pt x="33851" y="5972"/>
                  </a:cubicBezTo>
                  <a:cubicBezTo>
                    <a:pt x="33851" y="6040"/>
                    <a:pt x="33885" y="6074"/>
                    <a:pt x="33919" y="6074"/>
                  </a:cubicBezTo>
                  <a:lnTo>
                    <a:pt x="34056" y="6108"/>
                  </a:lnTo>
                  <a:cubicBezTo>
                    <a:pt x="34090" y="6108"/>
                    <a:pt x="34124" y="6074"/>
                    <a:pt x="34158" y="6040"/>
                  </a:cubicBezTo>
                  <a:cubicBezTo>
                    <a:pt x="34158" y="5972"/>
                    <a:pt x="34124" y="5937"/>
                    <a:pt x="34056" y="5937"/>
                  </a:cubicBezTo>
                  <a:lnTo>
                    <a:pt x="33953" y="5903"/>
                  </a:lnTo>
                  <a:close/>
                  <a:moveTo>
                    <a:pt x="112743" y="5972"/>
                  </a:moveTo>
                  <a:cubicBezTo>
                    <a:pt x="112709" y="5972"/>
                    <a:pt x="112675" y="6040"/>
                    <a:pt x="112675" y="6074"/>
                  </a:cubicBezTo>
                  <a:cubicBezTo>
                    <a:pt x="112675" y="6108"/>
                    <a:pt x="112709" y="6142"/>
                    <a:pt x="112743" y="6142"/>
                  </a:cubicBezTo>
                  <a:lnTo>
                    <a:pt x="112880" y="6142"/>
                  </a:lnTo>
                  <a:cubicBezTo>
                    <a:pt x="112914" y="6142"/>
                    <a:pt x="112948" y="6074"/>
                    <a:pt x="112948" y="6040"/>
                  </a:cubicBezTo>
                  <a:cubicBezTo>
                    <a:pt x="112948" y="6006"/>
                    <a:pt x="112914" y="5972"/>
                    <a:pt x="112880" y="5972"/>
                  </a:cubicBezTo>
                  <a:close/>
                  <a:moveTo>
                    <a:pt x="34533" y="6006"/>
                  </a:moveTo>
                  <a:cubicBezTo>
                    <a:pt x="34465" y="6006"/>
                    <a:pt x="34431" y="6040"/>
                    <a:pt x="34431" y="6074"/>
                  </a:cubicBezTo>
                  <a:cubicBezTo>
                    <a:pt x="34431" y="6108"/>
                    <a:pt x="34431" y="6176"/>
                    <a:pt x="34499" y="6176"/>
                  </a:cubicBezTo>
                  <a:lnTo>
                    <a:pt x="34601" y="6210"/>
                  </a:lnTo>
                  <a:lnTo>
                    <a:pt x="34636" y="6210"/>
                  </a:lnTo>
                  <a:cubicBezTo>
                    <a:pt x="34670" y="6210"/>
                    <a:pt x="34704" y="6176"/>
                    <a:pt x="34704" y="6108"/>
                  </a:cubicBezTo>
                  <a:cubicBezTo>
                    <a:pt x="34704" y="6074"/>
                    <a:pt x="34670" y="6040"/>
                    <a:pt x="34636" y="6040"/>
                  </a:cubicBezTo>
                  <a:lnTo>
                    <a:pt x="34533" y="6006"/>
                  </a:lnTo>
                  <a:close/>
                  <a:moveTo>
                    <a:pt x="112197" y="6040"/>
                  </a:moveTo>
                  <a:cubicBezTo>
                    <a:pt x="112129" y="6040"/>
                    <a:pt x="112095" y="6108"/>
                    <a:pt x="112095" y="6142"/>
                  </a:cubicBezTo>
                  <a:cubicBezTo>
                    <a:pt x="112095" y="6176"/>
                    <a:pt x="112163" y="6210"/>
                    <a:pt x="112197" y="6210"/>
                  </a:cubicBezTo>
                  <a:lnTo>
                    <a:pt x="112300" y="6210"/>
                  </a:lnTo>
                  <a:cubicBezTo>
                    <a:pt x="112368" y="6210"/>
                    <a:pt x="112402" y="6142"/>
                    <a:pt x="112402" y="6108"/>
                  </a:cubicBezTo>
                  <a:cubicBezTo>
                    <a:pt x="112402" y="6074"/>
                    <a:pt x="112334" y="6040"/>
                    <a:pt x="112300" y="6040"/>
                  </a:cubicBezTo>
                  <a:close/>
                  <a:moveTo>
                    <a:pt x="35079" y="6108"/>
                  </a:moveTo>
                  <a:cubicBezTo>
                    <a:pt x="35045" y="6108"/>
                    <a:pt x="35011" y="6142"/>
                    <a:pt x="34977" y="6176"/>
                  </a:cubicBezTo>
                  <a:cubicBezTo>
                    <a:pt x="34977" y="6210"/>
                    <a:pt x="35011" y="6279"/>
                    <a:pt x="35045" y="6279"/>
                  </a:cubicBezTo>
                  <a:lnTo>
                    <a:pt x="35182" y="6279"/>
                  </a:lnTo>
                  <a:cubicBezTo>
                    <a:pt x="35216" y="6279"/>
                    <a:pt x="35250" y="6279"/>
                    <a:pt x="35284" y="6210"/>
                  </a:cubicBezTo>
                  <a:cubicBezTo>
                    <a:pt x="35284" y="6176"/>
                    <a:pt x="35250" y="6142"/>
                    <a:pt x="35216" y="6108"/>
                  </a:cubicBezTo>
                  <a:close/>
                  <a:moveTo>
                    <a:pt x="111767" y="6095"/>
                  </a:moveTo>
                  <a:cubicBezTo>
                    <a:pt x="111754" y="6095"/>
                    <a:pt x="111738" y="6099"/>
                    <a:pt x="111720" y="6108"/>
                  </a:cubicBezTo>
                  <a:lnTo>
                    <a:pt x="111617" y="6108"/>
                  </a:lnTo>
                  <a:cubicBezTo>
                    <a:pt x="111549" y="6108"/>
                    <a:pt x="111515" y="6142"/>
                    <a:pt x="111549" y="6210"/>
                  </a:cubicBezTo>
                  <a:cubicBezTo>
                    <a:pt x="111549" y="6245"/>
                    <a:pt x="111583" y="6279"/>
                    <a:pt x="111617" y="6279"/>
                  </a:cubicBezTo>
                  <a:lnTo>
                    <a:pt x="111754" y="6279"/>
                  </a:lnTo>
                  <a:cubicBezTo>
                    <a:pt x="111788" y="6245"/>
                    <a:pt x="111822" y="6210"/>
                    <a:pt x="111822" y="6176"/>
                  </a:cubicBezTo>
                  <a:cubicBezTo>
                    <a:pt x="111822" y="6126"/>
                    <a:pt x="111804" y="6095"/>
                    <a:pt x="111767" y="6095"/>
                  </a:cubicBezTo>
                  <a:close/>
                  <a:moveTo>
                    <a:pt x="111174" y="6142"/>
                  </a:moveTo>
                  <a:lnTo>
                    <a:pt x="111037" y="6176"/>
                  </a:lnTo>
                  <a:cubicBezTo>
                    <a:pt x="111003" y="6176"/>
                    <a:pt x="110969" y="6210"/>
                    <a:pt x="110969" y="6279"/>
                  </a:cubicBezTo>
                  <a:cubicBezTo>
                    <a:pt x="110969" y="6313"/>
                    <a:pt x="111003" y="6347"/>
                    <a:pt x="111037" y="6347"/>
                  </a:cubicBezTo>
                  <a:lnTo>
                    <a:pt x="111071" y="6347"/>
                  </a:lnTo>
                  <a:lnTo>
                    <a:pt x="111174" y="6313"/>
                  </a:lnTo>
                  <a:cubicBezTo>
                    <a:pt x="111208" y="6313"/>
                    <a:pt x="111242" y="6279"/>
                    <a:pt x="111242" y="6245"/>
                  </a:cubicBezTo>
                  <a:cubicBezTo>
                    <a:pt x="111242" y="6176"/>
                    <a:pt x="111208" y="6142"/>
                    <a:pt x="111174" y="6142"/>
                  </a:cubicBezTo>
                  <a:close/>
                  <a:moveTo>
                    <a:pt x="35659" y="6210"/>
                  </a:moveTo>
                  <a:cubicBezTo>
                    <a:pt x="35591" y="6210"/>
                    <a:pt x="35557" y="6210"/>
                    <a:pt x="35557" y="6279"/>
                  </a:cubicBezTo>
                  <a:cubicBezTo>
                    <a:pt x="35557" y="6313"/>
                    <a:pt x="35591" y="6347"/>
                    <a:pt x="35625" y="6381"/>
                  </a:cubicBezTo>
                  <a:lnTo>
                    <a:pt x="35762" y="6381"/>
                  </a:lnTo>
                  <a:cubicBezTo>
                    <a:pt x="35796" y="6381"/>
                    <a:pt x="35830" y="6347"/>
                    <a:pt x="35830" y="6313"/>
                  </a:cubicBezTo>
                  <a:cubicBezTo>
                    <a:pt x="35830" y="6279"/>
                    <a:pt x="35796" y="6245"/>
                    <a:pt x="35762" y="6210"/>
                  </a:cubicBezTo>
                  <a:close/>
                  <a:moveTo>
                    <a:pt x="110593" y="6210"/>
                  </a:moveTo>
                  <a:lnTo>
                    <a:pt x="110491" y="6245"/>
                  </a:lnTo>
                  <a:cubicBezTo>
                    <a:pt x="110423" y="6245"/>
                    <a:pt x="110389" y="6279"/>
                    <a:pt x="110389" y="6313"/>
                  </a:cubicBezTo>
                  <a:cubicBezTo>
                    <a:pt x="110389" y="6381"/>
                    <a:pt x="110457" y="6415"/>
                    <a:pt x="110491" y="6415"/>
                  </a:cubicBezTo>
                  <a:lnTo>
                    <a:pt x="110593" y="6381"/>
                  </a:lnTo>
                  <a:cubicBezTo>
                    <a:pt x="110662" y="6381"/>
                    <a:pt x="110696" y="6347"/>
                    <a:pt x="110696" y="6313"/>
                  </a:cubicBezTo>
                  <a:cubicBezTo>
                    <a:pt x="110662" y="6245"/>
                    <a:pt x="110628" y="6210"/>
                    <a:pt x="110593" y="6210"/>
                  </a:cubicBezTo>
                  <a:close/>
                  <a:moveTo>
                    <a:pt x="36178" y="6299"/>
                  </a:moveTo>
                  <a:cubicBezTo>
                    <a:pt x="36153" y="6299"/>
                    <a:pt x="36128" y="6331"/>
                    <a:pt x="36103" y="6381"/>
                  </a:cubicBezTo>
                  <a:cubicBezTo>
                    <a:pt x="36103" y="6415"/>
                    <a:pt x="36137" y="6449"/>
                    <a:pt x="36171" y="6483"/>
                  </a:cubicBezTo>
                  <a:lnTo>
                    <a:pt x="36308" y="6483"/>
                  </a:lnTo>
                  <a:cubicBezTo>
                    <a:pt x="36342" y="6483"/>
                    <a:pt x="36376" y="6449"/>
                    <a:pt x="36410" y="6415"/>
                  </a:cubicBezTo>
                  <a:cubicBezTo>
                    <a:pt x="36410" y="6381"/>
                    <a:pt x="36376" y="6313"/>
                    <a:pt x="36342" y="6313"/>
                  </a:cubicBezTo>
                  <a:lnTo>
                    <a:pt x="36205" y="6313"/>
                  </a:lnTo>
                  <a:cubicBezTo>
                    <a:pt x="36196" y="6304"/>
                    <a:pt x="36187" y="6299"/>
                    <a:pt x="36178" y="6299"/>
                  </a:cubicBezTo>
                  <a:close/>
                  <a:moveTo>
                    <a:pt x="110013" y="6279"/>
                  </a:moveTo>
                  <a:lnTo>
                    <a:pt x="109911" y="6313"/>
                  </a:lnTo>
                  <a:cubicBezTo>
                    <a:pt x="109843" y="6313"/>
                    <a:pt x="109809" y="6347"/>
                    <a:pt x="109843" y="6381"/>
                  </a:cubicBezTo>
                  <a:cubicBezTo>
                    <a:pt x="109843" y="6449"/>
                    <a:pt x="109877" y="6483"/>
                    <a:pt x="109911" y="6483"/>
                  </a:cubicBezTo>
                  <a:lnTo>
                    <a:pt x="110048" y="6449"/>
                  </a:lnTo>
                  <a:cubicBezTo>
                    <a:pt x="110082" y="6449"/>
                    <a:pt x="110116" y="6415"/>
                    <a:pt x="110116" y="6347"/>
                  </a:cubicBezTo>
                  <a:cubicBezTo>
                    <a:pt x="110116" y="6313"/>
                    <a:pt x="110082" y="6279"/>
                    <a:pt x="110013" y="6279"/>
                  </a:cubicBezTo>
                  <a:close/>
                  <a:moveTo>
                    <a:pt x="109331" y="6347"/>
                  </a:moveTo>
                  <a:cubicBezTo>
                    <a:pt x="109297" y="6381"/>
                    <a:pt x="109263" y="6415"/>
                    <a:pt x="109263" y="6449"/>
                  </a:cubicBezTo>
                  <a:cubicBezTo>
                    <a:pt x="109263" y="6483"/>
                    <a:pt x="109297" y="6518"/>
                    <a:pt x="109331" y="6518"/>
                  </a:cubicBezTo>
                  <a:lnTo>
                    <a:pt x="109467" y="6518"/>
                  </a:lnTo>
                  <a:cubicBezTo>
                    <a:pt x="109502" y="6518"/>
                    <a:pt x="109536" y="6483"/>
                    <a:pt x="109536" y="6415"/>
                  </a:cubicBezTo>
                  <a:cubicBezTo>
                    <a:pt x="109536" y="6381"/>
                    <a:pt x="109502" y="6347"/>
                    <a:pt x="109467" y="6347"/>
                  </a:cubicBezTo>
                  <a:close/>
                  <a:moveTo>
                    <a:pt x="36785" y="6381"/>
                  </a:moveTo>
                  <a:cubicBezTo>
                    <a:pt x="36717" y="6381"/>
                    <a:pt x="36683" y="6415"/>
                    <a:pt x="36683" y="6483"/>
                  </a:cubicBezTo>
                  <a:cubicBezTo>
                    <a:pt x="36683" y="6518"/>
                    <a:pt x="36717" y="6552"/>
                    <a:pt x="36751" y="6552"/>
                  </a:cubicBezTo>
                  <a:lnTo>
                    <a:pt x="36854" y="6586"/>
                  </a:lnTo>
                  <a:lnTo>
                    <a:pt x="36888" y="6586"/>
                  </a:lnTo>
                  <a:cubicBezTo>
                    <a:pt x="36922" y="6586"/>
                    <a:pt x="36956" y="6552"/>
                    <a:pt x="36956" y="6518"/>
                  </a:cubicBezTo>
                  <a:cubicBezTo>
                    <a:pt x="36956" y="6483"/>
                    <a:pt x="36922" y="6415"/>
                    <a:pt x="36888" y="6415"/>
                  </a:cubicBezTo>
                  <a:lnTo>
                    <a:pt x="36785" y="6381"/>
                  </a:lnTo>
                  <a:close/>
                  <a:moveTo>
                    <a:pt x="108751" y="6415"/>
                  </a:moveTo>
                  <a:cubicBezTo>
                    <a:pt x="108717" y="6415"/>
                    <a:pt x="108683" y="6483"/>
                    <a:pt x="108683" y="6518"/>
                  </a:cubicBezTo>
                  <a:cubicBezTo>
                    <a:pt x="108683" y="6552"/>
                    <a:pt x="108717" y="6586"/>
                    <a:pt x="108785" y="6586"/>
                  </a:cubicBezTo>
                  <a:lnTo>
                    <a:pt x="108887" y="6586"/>
                  </a:lnTo>
                  <a:cubicBezTo>
                    <a:pt x="108956" y="6586"/>
                    <a:pt x="108990" y="6518"/>
                    <a:pt x="108990" y="6483"/>
                  </a:cubicBezTo>
                  <a:cubicBezTo>
                    <a:pt x="108956" y="6449"/>
                    <a:pt x="108921" y="6415"/>
                    <a:pt x="108887" y="6415"/>
                  </a:cubicBezTo>
                  <a:close/>
                  <a:moveTo>
                    <a:pt x="108205" y="6483"/>
                  </a:moveTo>
                  <a:cubicBezTo>
                    <a:pt x="108137" y="6483"/>
                    <a:pt x="108102" y="6518"/>
                    <a:pt x="108137" y="6586"/>
                  </a:cubicBezTo>
                  <a:cubicBezTo>
                    <a:pt x="108137" y="6620"/>
                    <a:pt x="108171" y="6654"/>
                    <a:pt x="108205" y="6654"/>
                  </a:cubicBezTo>
                  <a:lnTo>
                    <a:pt x="108341" y="6654"/>
                  </a:lnTo>
                  <a:cubicBezTo>
                    <a:pt x="108375" y="6654"/>
                    <a:pt x="108410" y="6586"/>
                    <a:pt x="108410" y="6552"/>
                  </a:cubicBezTo>
                  <a:cubicBezTo>
                    <a:pt x="108410" y="6518"/>
                    <a:pt x="108341" y="6483"/>
                    <a:pt x="108307" y="6483"/>
                  </a:cubicBezTo>
                  <a:close/>
                  <a:moveTo>
                    <a:pt x="37331" y="6483"/>
                  </a:moveTo>
                  <a:cubicBezTo>
                    <a:pt x="37297" y="6483"/>
                    <a:pt x="37263" y="6518"/>
                    <a:pt x="37229" y="6552"/>
                  </a:cubicBezTo>
                  <a:cubicBezTo>
                    <a:pt x="37229" y="6620"/>
                    <a:pt x="37263" y="6654"/>
                    <a:pt x="37297" y="6654"/>
                  </a:cubicBezTo>
                  <a:lnTo>
                    <a:pt x="37434" y="6688"/>
                  </a:lnTo>
                  <a:cubicBezTo>
                    <a:pt x="37468" y="6688"/>
                    <a:pt x="37536" y="6654"/>
                    <a:pt x="37536" y="6620"/>
                  </a:cubicBezTo>
                  <a:cubicBezTo>
                    <a:pt x="37536" y="6586"/>
                    <a:pt x="37502" y="6518"/>
                    <a:pt x="37468" y="6518"/>
                  </a:cubicBezTo>
                  <a:lnTo>
                    <a:pt x="37331" y="6483"/>
                  </a:lnTo>
                  <a:close/>
                  <a:moveTo>
                    <a:pt x="107625" y="6552"/>
                  </a:moveTo>
                  <a:cubicBezTo>
                    <a:pt x="107591" y="6552"/>
                    <a:pt x="107557" y="6586"/>
                    <a:pt x="107557" y="6654"/>
                  </a:cubicBezTo>
                  <a:cubicBezTo>
                    <a:pt x="107557" y="6688"/>
                    <a:pt x="107591" y="6722"/>
                    <a:pt x="107625" y="6722"/>
                  </a:cubicBezTo>
                  <a:lnTo>
                    <a:pt x="107761" y="6722"/>
                  </a:lnTo>
                  <a:cubicBezTo>
                    <a:pt x="107795" y="6688"/>
                    <a:pt x="107830" y="6654"/>
                    <a:pt x="107830" y="6620"/>
                  </a:cubicBezTo>
                  <a:cubicBezTo>
                    <a:pt x="107830" y="6552"/>
                    <a:pt x="107795" y="6552"/>
                    <a:pt x="107727" y="6552"/>
                  </a:cubicBezTo>
                  <a:close/>
                  <a:moveTo>
                    <a:pt x="37911" y="6586"/>
                  </a:moveTo>
                  <a:cubicBezTo>
                    <a:pt x="37843" y="6586"/>
                    <a:pt x="37809" y="6620"/>
                    <a:pt x="37809" y="6654"/>
                  </a:cubicBezTo>
                  <a:cubicBezTo>
                    <a:pt x="37809" y="6722"/>
                    <a:pt x="37843" y="6756"/>
                    <a:pt x="37877" y="6756"/>
                  </a:cubicBezTo>
                  <a:lnTo>
                    <a:pt x="37980" y="6791"/>
                  </a:lnTo>
                  <a:lnTo>
                    <a:pt x="38014" y="6791"/>
                  </a:lnTo>
                  <a:cubicBezTo>
                    <a:pt x="38048" y="6791"/>
                    <a:pt x="38082" y="6756"/>
                    <a:pt x="38082" y="6722"/>
                  </a:cubicBezTo>
                  <a:cubicBezTo>
                    <a:pt x="38082" y="6654"/>
                    <a:pt x="38082" y="6620"/>
                    <a:pt x="38014" y="6620"/>
                  </a:cubicBezTo>
                  <a:lnTo>
                    <a:pt x="37911" y="6586"/>
                  </a:lnTo>
                  <a:close/>
                  <a:moveTo>
                    <a:pt x="107181" y="6586"/>
                  </a:moveTo>
                  <a:lnTo>
                    <a:pt x="107045" y="6620"/>
                  </a:lnTo>
                  <a:cubicBezTo>
                    <a:pt x="107011" y="6620"/>
                    <a:pt x="106976" y="6654"/>
                    <a:pt x="106976" y="6722"/>
                  </a:cubicBezTo>
                  <a:cubicBezTo>
                    <a:pt x="106976" y="6756"/>
                    <a:pt x="107011" y="6791"/>
                    <a:pt x="107079" y="6791"/>
                  </a:cubicBezTo>
                  <a:lnTo>
                    <a:pt x="107181" y="6756"/>
                  </a:lnTo>
                  <a:cubicBezTo>
                    <a:pt x="107249" y="6756"/>
                    <a:pt x="107284" y="6722"/>
                    <a:pt x="107284" y="6688"/>
                  </a:cubicBezTo>
                  <a:cubicBezTo>
                    <a:pt x="107249" y="6620"/>
                    <a:pt x="107215" y="6586"/>
                    <a:pt x="107181" y="6586"/>
                  </a:cubicBezTo>
                  <a:close/>
                  <a:moveTo>
                    <a:pt x="106601" y="6654"/>
                  </a:moveTo>
                  <a:lnTo>
                    <a:pt x="106499" y="6688"/>
                  </a:lnTo>
                  <a:cubicBezTo>
                    <a:pt x="106430" y="6688"/>
                    <a:pt x="106396" y="6722"/>
                    <a:pt x="106430" y="6756"/>
                  </a:cubicBezTo>
                  <a:cubicBezTo>
                    <a:pt x="106430" y="6825"/>
                    <a:pt x="106465" y="6859"/>
                    <a:pt x="106499" y="6859"/>
                  </a:cubicBezTo>
                  <a:lnTo>
                    <a:pt x="106635" y="6825"/>
                  </a:lnTo>
                  <a:cubicBezTo>
                    <a:pt x="106669" y="6825"/>
                    <a:pt x="106703" y="6791"/>
                    <a:pt x="106703" y="6722"/>
                  </a:cubicBezTo>
                  <a:cubicBezTo>
                    <a:pt x="106703" y="6688"/>
                    <a:pt x="106635" y="6654"/>
                    <a:pt x="106601" y="6654"/>
                  </a:cubicBezTo>
                  <a:close/>
                  <a:moveTo>
                    <a:pt x="38457" y="6688"/>
                  </a:moveTo>
                  <a:cubicBezTo>
                    <a:pt x="38423" y="6688"/>
                    <a:pt x="38389" y="6722"/>
                    <a:pt x="38355" y="6756"/>
                  </a:cubicBezTo>
                  <a:cubicBezTo>
                    <a:pt x="38355" y="6825"/>
                    <a:pt x="38389" y="6859"/>
                    <a:pt x="38457" y="6859"/>
                  </a:cubicBezTo>
                  <a:lnTo>
                    <a:pt x="38560" y="6893"/>
                  </a:lnTo>
                  <a:cubicBezTo>
                    <a:pt x="38594" y="6893"/>
                    <a:pt x="38662" y="6859"/>
                    <a:pt x="38662" y="6825"/>
                  </a:cubicBezTo>
                  <a:cubicBezTo>
                    <a:pt x="38662" y="6756"/>
                    <a:pt x="38628" y="6722"/>
                    <a:pt x="38594" y="6722"/>
                  </a:cubicBezTo>
                  <a:lnTo>
                    <a:pt x="38457" y="6688"/>
                  </a:lnTo>
                  <a:close/>
                  <a:moveTo>
                    <a:pt x="105919" y="6722"/>
                  </a:moveTo>
                  <a:cubicBezTo>
                    <a:pt x="105884" y="6756"/>
                    <a:pt x="105850" y="6791"/>
                    <a:pt x="105850" y="6825"/>
                  </a:cubicBezTo>
                  <a:cubicBezTo>
                    <a:pt x="105850" y="6893"/>
                    <a:pt x="105884" y="6893"/>
                    <a:pt x="105919" y="6893"/>
                  </a:cubicBezTo>
                  <a:lnTo>
                    <a:pt x="106055" y="6893"/>
                  </a:lnTo>
                  <a:cubicBezTo>
                    <a:pt x="106089" y="6893"/>
                    <a:pt x="106123" y="6859"/>
                    <a:pt x="106123" y="6791"/>
                  </a:cubicBezTo>
                  <a:cubicBezTo>
                    <a:pt x="106123" y="6756"/>
                    <a:pt x="106089" y="6722"/>
                    <a:pt x="106021" y="6722"/>
                  </a:cubicBezTo>
                  <a:close/>
                  <a:moveTo>
                    <a:pt x="105339" y="6791"/>
                  </a:moveTo>
                  <a:cubicBezTo>
                    <a:pt x="105304" y="6791"/>
                    <a:pt x="105270" y="6859"/>
                    <a:pt x="105270" y="6893"/>
                  </a:cubicBezTo>
                  <a:cubicBezTo>
                    <a:pt x="105270" y="6927"/>
                    <a:pt x="105304" y="6961"/>
                    <a:pt x="105373" y="6961"/>
                  </a:cubicBezTo>
                  <a:lnTo>
                    <a:pt x="105475" y="6961"/>
                  </a:lnTo>
                  <a:cubicBezTo>
                    <a:pt x="105543" y="6961"/>
                    <a:pt x="105577" y="6927"/>
                    <a:pt x="105577" y="6859"/>
                  </a:cubicBezTo>
                  <a:cubicBezTo>
                    <a:pt x="105543" y="6825"/>
                    <a:pt x="105509" y="6791"/>
                    <a:pt x="105475" y="6791"/>
                  </a:cubicBezTo>
                  <a:close/>
                  <a:moveTo>
                    <a:pt x="39037" y="6791"/>
                  </a:moveTo>
                  <a:cubicBezTo>
                    <a:pt x="39003" y="6791"/>
                    <a:pt x="38935" y="6825"/>
                    <a:pt x="38935" y="6859"/>
                  </a:cubicBezTo>
                  <a:cubicBezTo>
                    <a:pt x="38935" y="6893"/>
                    <a:pt x="38969" y="6961"/>
                    <a:pt x="39003" y="6961"/>
                  </a:cubicBezTo>
                  <a:lnTo>
                    <a:pt x="39106" y="6995"/>
                  </a:lnTo>
                  <a:lnTo>
                    <a:pt x="39140" y="6995"/>
                  </a:lnTo>
                  <a:cubicBezTo>
                    <a:pt x="39174" y="6995"/>
                    <a:pt x="39208" y="6961"/>
                    <a:pt x="39208" y="6927"/>
                  </a:cubicBezTo>
                  <a:cubicBezTo>
                    <a:pt x="39242" y="6859"/>
                    <a:pt x="39208" y="6825"/>
                    <a:pt x="39140" y="6825"/>
                  </a:cubicBezTo>
                  <a:lnTo>
                    <a:pt x="39037" y="6791"/>
                  </a:lnTo>
                  <a:close/>
                  <a:moveTo>
                    <a:pt x="104793" y="6859"/>
                  </a:moveTo>
                  <a:cubicBezTo>
                    <a:pt x="104724" y="6859"/>
                    <a:pt x="104690" y="6927"/>
                    <a:pt x="104724" y="6961"/>
                  </a:cubicBezTo>
                  <a:cubicBezTo>
                    <a:pt x="104724" y="6995"/>
                    <a:pt x="104758" y="7029"/>
                    <a:pt x="104793" y="7029"/>
                  </a:cubicBezTo>
                  <a:lnTo>
                    <a:pt x="104929" y="7029"/>
                  </a:lnTo>
                  <a:cubicBezTo>
                    <a:pt x="104963" y="7029"/>
                    <a:pt x="104997" y="6961"/>
                    <a:pt x="104997" y="6927"/>
                  </a:cubicBezTo>
                  <a:cubicBezTo>
                    <a:pt x="104997" y="6893"/>
                    <a:pt x="104929" y="6859"/>
                    <a:pt x="104895" y="6859"/>
                  </a:cubicBezTo>
                  <a:close/>
                  <a:moveTo>
                    <a:pt x="39583" y="6893"/>
                  </a:moveTo>
                  <a:cubicBezTo>
                    <a:pt x="39549" y="6893"/>
                    <a:pt x="39515" y="6927"/>
                    <a:pt x="39515" y="6961"/>
                  </a:cubicBezTo>
                  <a:cubicBezTo>
                    <a:pt x="39481" y="6995"/>
                    <a:pt x="39515" y="7064"/>
                    <a:pt x="39583" y="7064"/>
                  </a:cubicBezTo>
                  <a:lnTo>
                    <a:pt x="39686" y="7064"/>
                  </a:lnTo>
                  <a:cubicBezTo>
                    <a:pt x="39754" y="7064"/>
                    <a:pt x="39788" y="7064"/>
                    <a:pt x="39788" y="6995"/>
                  </a:cubicBezTo>
                  <a:cubicBezTo>
                    <a:pt x="39788" y="6961"/>
                    <a:pt x="39754" y="6927"/>
                    <a:pt x="39720" y="6893"/>
                  </a:cubicBezTo>
                  <a:close/>
                  <a:moveTo>
                    <a:pt x="104212" y="6927"/>
                  </a:moveTo>
                  <a:cubicBezTo>
                    <a:pt x="104178" y="6927"/>
                    <a:pt x="104144" y="6961"/>
                    <a:pt x="104144" y="7029"/>
                  </a:cubicBezTo>
                  <a:cubicBezTo>
                    <a:pt x="104144" y="7064"/>
                    <a:pt x="104178" y="7098"/>
                    <a:pt x="104212" y="7098"/>
                  </a:cubicBezTo>
                  <a:lnTo>
                    <a:pt x="104349" y="7098"/>
                  </a:lnTo>
                  <a:cubicBezTo>
                    <a:pt x="104383" y="7064"/>
                    <a:pt x="104417" y="7029"/>
                    <a:pt x="104417" y="6995"/>
                  </a:cubicBezTo>
                  <a:cubicBezTo>
                    <a:pt x="104417" y="6927"/>
                    <a:pt x="104383" y="6927"/>
                    <a:pt x="104315" y="6927"/>
                  </a:cubicBezTo>
                  <a:close/>
                  <a:moveTo>
                    <a:pt x="40164" y="6995"/>
                  </a:moveTo>
                  <a:cubicBezTo>
                    <a:pt x="40129" y="6995"/>
                    <a:pt x="40061" y="6995"/>
                    <a:pt x="40061" y="7064"/>
                  </a:cubicBezTo>
                  <a:cubicBezTo>
                    <a:pt x="40061" y="7098"/>
                    <a:pt x="40095" y="7166"/>
                    <a:pt x="40129" y="7166"/>
                  </a:cubicBezTo>
                  <a:lnTo>
                    <a:pt x="40266" y="7166"/>
                  </a:lnTo>
                  <a:cubicBezTo>
                    <a:pt x="40300" y="7166"/>
                    <a:pt x="40334" y="7132"/>
                    <a:pt x="40334" y="7098"/>
                  </a:cubicBezTo>
                  <a:cubicBezTo>
                    <a:pt x="40368" y="7064"/>
                    <a:pt x="40334" y="7029"/>
                    <a:pt x="40266" y="6995"/>
                  </a:cubicBezTo>
                  <a:close/>
                  <a:moveTo>
                    <a:pt x="103796" y="6982"/>
                  </a:moveTo>
                  <a:cubicBezTo>
                    <a:pt x="103787" y="6982"/>
                    <a:pt x="103778" y="6986"/>
                    <a:pt x="103769" y="6995"/>
                  </a:cubicBezTo>
                  <a:lnTo>
                    <a:pt x="103632" y="6995"/>
                  </a:lnTo>
                  <a:cubicBezTo>
                    <a:pt x="103598" y="6995"/>
                    <a:pt x="103564" y="7029"/>
                    <a:pt x="103564" y="7098"/>
                  </a:cubicBezTo>
                  <a:cubicBezTo>
                    <a:pt x="103564" y="7132"/>
                    <a:pt x="103598" y="7166"/>
                    <a:pt x="103666" y="7166"/>
                  </a:cubicBezTo>
                  <a:lnTo>
                    <a:pt x="103769" y="7166"/>
                  </a:lnTo>
                  <a:cubicBezTo>
                    <a:pt x="103837" y="7132"/>
                    <a:pt x="103871" y="7098"/>
                    <a:pt x="103871" y="7064"/>
                  </a:cubicBezTo>
                  <a:cubicBezTo>
                    <a:pt x="103846" y="7014"/>
                    <a:pt x="103821" y="6982"/>
                    <a:pt x="103796" y="6982"/>
                  </a:cubicBezTo>
                  <a:close/>
                  <a:moveTo>
                    <a:pt x="103189" y="7029"/>
                  </a:moveTo>
                  <a:lnTo>
                    <a:pt x="103086" y="7064"/>
                  </a:lnTo>
                  <a:cubicBezTo>
                    <a:pt x="103018" y="7064"/>
                    <a:pt x="102984" y="7098"/>
                    <a:pt x="103018" y="7166"/>
                  </a:cubicBezTo>
                  <a:cubicBezTo>
                    <a:pt x="103018" y="7200"/>
                    <a:pt x="103052" y="7234"/>
                    <a:pt x="103086" y="7234"/>
                  </a:cubicBezTo>
                  <a:lnTo>
                    <a:pt x="103223" y="7200"/>
                  </a:lnTo>
                  <a:cubicBezTo>
                    <a:pt x="103257" y="7200"/>
                    <a:pt x="103291" y="7166"/>
                    <a:pt x="103291" y="7132"/>
                  </a:cubicBezTo>
                  <a:cubicBezTo>
                    <a:pt x="103291" y="7064"/>
                    <a:pt x="103257" y="7029"/>
                    <a:pt x="103189" y="7029"/>
                  </a:cubicBezTo>
                  <a:close/>
                  <a:moveTo>
                    <a:pt x="40696" y="7084"/>
                  </a:moveTo>
                  <a:cubicBezTo>
                    <a:pt x="40660" y="7084"/>
                    <a:pt x="40641" y="7116"/>
                    <a:pt x="40641" y="7166"/>
                  </a:cubicBezTo>
                  <a:cubicBezTo>
                    <a:pt x="40607" y="7200"/>
                    <a:pt x="40641" y="7234"/>
                    <a:pt x="40710" y="7268"/>
                  </a:cubicBezTo>
                  <a:lnTo>
                    <a:pt x="40812" y="7268"/>
                  </a:lnTo>
                  <a:cubicBezTo>
                    <a:pt x="40880" y="7268"/>
                    <a:pt x="40914" y="7234"/>
                    <a:pt x="40914" y="7200"/>
                  </a:cubicBezTo>
                  <a:cubicBezTo>
                    <a:pt x="40914" y="7166"/>
                    <a:pt x="40880" y="7098"/>
                    <a:pt x="40846" y="7098"/>
                  </a:cubicBezTo>
                  <a:lnTo>
                    <a:pt x="40744" y="7098"/>
                  </a:lnTo>
                  <a:cubicBezTo>
                    <a:pt x="40725" y="7089"/>
                    <a:pt x="40710" y="7084"/>
                    <a:pt x="40696" y="7084"/>
                  </a:cubicBezTo>
                  <a:close/>
                  <a:moveTo>
                    <a:pt x="102609" y="7098"/>
                  </a:moveTo>
                  <a:lnTo>
                    <a:pt x="102506" y="7132"/>
                  </a:lnTo>
                  <a:cubicBezTo>
                    <a:pt x="102472" y="7132"/>
                    <a:pt x="102438" y="7166"/>
                    <a:pt x="102438" y="7200"/>
                  </a:cubicBezTo>
                  <a:cubicBezTo>
                    <a:pt x="102438" y="7268"/>
                    <a:pt x="102472" y="7302"/>
                    <a:pt x="102506" y="7302"/>
                  </a:cubicBezTo>
                  <a:lnTo>
                    <a:pt x="102540" y="7302"/>
                  </a:lnTo>
                  <a:lnTo>
                    <a:pt x="102643" y="7268"/>
                  </a:lnTo>
                  <a:cubicBezTo>
                    <a:pt x="102677" y="7268"/>
                    <a:pt x="102711" y="7234"/>
                    <a:pt x="102711" y="7166"/>
                  </a:cubicBezTo>
                  <a:cubicBezTo>
                    <a:pt x="102711" y="7132"/>
                    <a:pt x="102677" y="7098"/>
                    <a:pt x="102609" y="7098"/>
                  </a:cubicBezTo>
                  <a:close/>
                  <a:moveTo>
                    <a:pt x="101926" y="7166"/>
                  </a:moveTo>
                  <a:cubicBezTo>
                    <a:pt x="101892" y="7200"/>
                    <a:pt x="101858" y="7234"/>
                    <a:pt x="101858" y="7268"/>
                  </a:cubicBezTo>
                  <a:cubicBezTo>
                    <a:pt x="101858" y="7302"/>
                    <a:pt x="101892" y="7337"/>
                    <a:pt x="101960" y="7337"/>
                  </a:cubicBezTo>
                  <a:lnTo>
                    <a:pt x="102063" y="7337"/>
                  </a:lnTo>
                  <a:cubicBezTo>
                    <a:pt x="102131" y="7337"/>
                    <a:pt x="102165" y="7302"/>
                    <a:pt x="102165" y="7234"/>
                  </a:cubicBezTo>
                  <a:cubicBezTo>
                    <a:pt x="102131" y="7200"/>
                    <a:pt x="102097" y="7166"/>
                    <a:pt x="102063" y="7166"/>
                  </a:cubicBezTo>
                  <a:close/>
                  <a:moveTo>
                    <a:pt x="41257" y="7187"/>
                  </a:moveTo>
                  <a:cubicBezTo>
                    <a:pt x="41224" y="7187"/>
                    <a:pt x="41187" y="7218"/>
                    <a:pt x="41187" y="7268"/>
                  </a:cubicBezTo>
                  <a:cubicBezTo>
                    <a:pt x="41187" y="7302"/>
                    <a:pt x="41221" y="7337"/>
                    <a:pt x="41255" y="7371"/>
                  </a:cubicBezTo>
                  <a:lnTo>
                    <a:pt x="41392" y="7371"/>
                  </a:lnTo>
                  <a:cubicBezTo>
                    <a:pt x="41426" y="7371"/>
                    <a:pt x="41460" y="7337"/>
                    <a:pt x="41460" y="7302"/>
                  </a:cubicBezTo>
                  <a:cubicBezTo>
                    <a:pt x="41494" y="7268"/>
                    <a:pt x="41460" y="7200"/>
                    <a:pt x="41392" y="7200"/>
                  </a:cubicBezTo>
                  <a:lnTo>
                    <a:pt x="41290" y="7200"/>
                  </a:lnTo>
                  <a:cubicBezTo>
                    <a:pt x="41280" y="7191"/>
                    <a:pt x="41269" y="7187"/>
                    <a:pt x="41257" y="7187"/>
                  </a:cubicBezTo>
                  <a:close/>
                  <a:moveTo>
                    <a:pt x="101380" y="7234"/>
                  </a:moveTo>
                  <a:cubicBezTo>
                    <a:pt x="101312" y="7234"/>
                    <a:pt x="101278" y="7302"/>
                    <a:pt x="101278" y="7337"/>
                  </a:cubicBezTo>
                  <a:cubicBezTo>
                    <a:pt x="101312" y="7371"/>
                    <a:pt x="101346" y="7405"/>
                    <a:pt x="101380" y="7405"/>
                  </a:cubicBezTo>
                  <a:lnTo>
                    <a:pt x="101517" y="7405"/>
                  </a:lnTo>
                  <a:cubicBezTo>
                    <a:pt x="101551" y="7405"/>
                    <a:pt x="101585" y="7371"/>
                    <a:pt x="101585" y="7302"/>
                  </a:cubicBezTo>
                  <a:cubicBezTo>
                    <a:pt x="101585" y="7268"/>
                    <a:pt x="101517" y="7234"/>
                    <a:pt x="101483" y="7234"/>
                  </a:cubicBezTo>
                  <a:close/>
                  <a:moveTo>
                    <a:pt x="41870" y="7268"/>
                  </a:moveTo>
                  <a:cubicBezTo>
                    <a:pt x="41801" y="7268"/>
                    <a:pt x="41767" y="7302"/>
                    <a:pt x="41767" y="7337"/>
                  </a:cubicBezTo>
                  <a:cubicBezTo>
                    <a:pt x="41733" y="7405"/>
                    <a:pt x="41767" y="7439"/>
                    <a:pt x="41836" y="7439"/>
                  </a:cubicBezTo>
                  <a:lnTo>
                    <a:pt x="41938" y="7473"/>
                  </a:lnTo>
                  <a:cubicBezTo>
                    <a:pt x="42006" y="7473"/>
                    <a:pt x="42040" y="7439"/>
                    <a:pt x="42040" y="7405"/>
                  </a:cubicBezTo>
                  <a:cubicBezTo>
                    <a:pt x="42040" y="7371"/>
                    <a:pt x="42006" y="7302"/>
                    <a:pt x="41972" y="7302"/>
                  </a:cubicBezTo>
                  <a:lnTo>
                    <a:pt x="41870" y="7268"/>
                  </a:lnTo>
                  <a:close/>
                  <a:moveTo>
                    <a:pt x="100800" y="7302"/>
                  </a:moveTo>
                  <a:cubicBezTo>
                    <a:pt x="100766" y="7302"/>
                    <a:pt x="100732" y="7371"/>
                    <a:pt x="100732" y="7405"/>
                  </a:cubicBezTo>
                  <a:cubicBezTo>
                    <a:pt x="100732" y="7439"/>
                    <a:pt x="100766" y="7473"/>
                    <a:pt x="100800" y="7473"/>
                  </a:cubicBezTo>
                  <a:lnTo>
                    <a:pt x="100937" y="7473"/>
                  </a:lnTo>
                  <a:cubicBezTo>
                    <a:pt x="100971" y="7473"/>
                    <a:pt x="101005" y="7405"/>
                    <a:pt x="101005" y="7371"/>
                  </a:cubicBezTo>
                  <a:cubicBezTo>
                    <a:pt x="101005" y="7337"/>
                    <a:pt x="100971" y="7302"/>
                    <a:pt x="100903" y="7302"/>
                  </a:cubicBezTo>
                  <a:close/>
                  <a:moveTo>
                    <a:pt x="100220" y="7371"/>
                  </a:moveTo>
                  <a:cubicBezTo>
                    <a:pt x="100186" y="7371"/>
                    <a:pt x="100152" y="7405"/>
                    <a:pt x="100152" y="7473"/>
                  </a:cubicBezTo>
                  <a:cubicBezTo>
                    <a:pt x="100152" y="7507"/>
                    <a:pt x="100186" y="7541"/>
                    <a:pt x="100254" y="7541"/>
                  </a:cubicBezTo>
                  <a:lnTo>
                    <a:pt x="100357" y="7541"/>
                  </a:lnTo>
                  <a:cubicBezTo>
                    <a:pt x="100425" y="7507"/>
                    <a:pt x="100459" y="7473"/>
                    <a:pt x="100425" y="7439"/>
                  </a:cubicBezTo>
                  <a:cubicBezTo>
                    <a:pt x="100425" y="7371"/>
                    <a:pt x="100391" y="7371"/>
                    <a:pt x="100357" y="7371"/>
                  </a:cubicBezTo>
                  <a:close/>
                  <a:moveTo>
                    <a:pt x="42416" y="7371"/>
                  </a:moveTo>
                  <a:cubicBezTo>
                    <a:pt x="42382" y="7371"/>
                    <a:pt x="42313" y="7405"/>
                    <a:pt x="42313" y="7439"/>
                  </a:cubicBezTo>
                  <a:cubicBezTo>
                    <a:pt x="42313" y="7507"/>
                    <a:pt x="42347" y="7541"/>
                    <a:pt x="42382" y="7541"/>
                  </a:cubicBezTo>
                  <a:lnTo>
                    <a:pt x="42518" y="7575"/>
                  </a:lnTo>
                  <a:cubicBezTo>
                    <a:pt x="42552" y="7575"/>
                    <a:pt x="42586" y="7541"/>
                    <a:pt x="42586" y="7507"/>
                  </a:cubicBezTo>
                  <a:cubicBezTo>
                    <a:pt x="42620" y="7439"/>
                    <a:pt x="42586" y="7405"/>
                    <a:pt x="42518" y="7405"/>
                  </a:cubicBezTo>
                  <a:lnTo>
                    <a:pt x="42416" y="7371"/>
                  </a:lnTo>
                  <a:close/>
                  <a:moveTo>
                    <a:pt x="99776" y="7405"/>
                  </a:moveTo>
                  <a:lnTo>
                    <a:pt x="99674" y="7439"/>
                  </a:lnTo>
                  <a:cubicBezTo>
                    <a:pt x="99606" y="7439"/>
                    <a:pt x="99572" y="7473"/>
                    <a:pt x="99572" y="7541"/>
                  </a:cubicBezTo>
                  <a:cubicBezTo>
                    <a:pt x="99606" y="7575"/>
                    <a:pt x="99640" y="7610"/>
                    <a:pt x="99674" y="7610"/>
                  </a:cubicBezTo>
                  <a:lnTo>
                    <a:pt x="99811" y="7575"/>
                  </a:lnTo>
                  <a:cubicBezTo>
                    <a:pt x="99845" y="7575"/>
                    <a:pt x="99879" y="7541"/>
                    <a:pt x="99879" y="7507"/>
                  </a:cubicBezTo>
                  <a:cubicBezTo>
                    <a:pt x="99879" y="7439"/>
                    <a:pt x="99811" y="7405"/>
                    <a:pt x="99776" y="7405"/>
                  </a:cubicBezTo>
                  <a:close/>
                  <a:moveTo>
                    <a:pt x="42996" y="7473"/>
                  </a:moveTo>
                  <a:cubicBezTo>
                    <a:pt x="42928" y="7473"/>
                    <a:pt x="42893" y="7507"/>
                    <a:pt x="42893" y="7541"/>
                  </a:cubicBezTo>
                  <a:cubicBezTo>
                    <a:pt x="42859" y="7610"/>
                    <a:pt x="42893" y="7644"/>
                    <a:pt x="42962" y="7644"/>
                  </a:cubicBezTo>
                  <a:lnTo>
                    <a:pt x="43064" y="7678"/>
                  </a:lnTo>
                  <a:lnTo>
                    <a:pt x="43098" y="7678"/>
                  </a:lnTo>
                  <a:cubicBezTo>
                    <a:pt x="43132" y="7678"/>
                    <a:pt x="43166" y="7644"/>
                    <a:pt x="43166" y="7610"/>
                  </a:cubicBezTo>
                  <a:cubicBezTo>
                    <a:pt x="43166" y="7541"/>
                    <a:pt x="43132" y="7507"/>
                    <a:pt x="43098" y="7507"/>
                  </a:cubicBezTo>
                  <a:lnTo>
                    <a:pt x="42996" y="7473"/>
                  </a:lnTo>
                  <a:close/>
                  <a:moveTo>
                    <a:pt x="99196" y="7473"/>
                  </a:moveTo>
                  <a:lnTo>
                    <a:pt x="99094" y="7507"/>
                  </a:lnTo>
                  <a:cubicBezTo>
                    <a:pt x="99060" y="7507"/>
                    <a:pt x="99026" y="7541"/>
                    <a:pt x="99026" y="7575"/>
                  </a:cubicBezTo>
                  <a:cubicBezTo>
                    <a:pt x="99026" y="7644"/>
                    <a:pt x="99060" y="7678"/>
                    <a:pt x="99094" y="7678"/>
                  </a:cubicBezTo>
                  <a:lnTo>
                    <a:pt x="99128" y="7678"/>
                  </a:lnTo>
                  <a:lnTo>
                    <a:pt x="99231" y="7644"/>
                  </a:lnTo>
                  <a:cubicBezTo>
                    <a:pt x="99265" y="7644"/>
                    <a:pt x="99299" y="7610"/>
                    <a:pt x="99299" y="7575"/>
                  </a:cubicBezTo>
                  <a:cubicBezTo>
                    <a:pt x="99299" y="7507"/>
                    <a:pt x="99265" y="7473"/>
                    <a:pt x="99196" y="7473"/>
                  </a:cubicBezTo>
                  <a:close/>
                  <a:moveTo>
                    <a:pt x="98650" y="7541"/>
                  </a:moveTo>
                  <a:lnTo>
                    <a:pt x="98514" y="7575"/>
                  </a:lnTo>
                  <a:cubicBezTo>
                    <a:pt x="98480" y="7575"/>
                    <a:pt x="98446" y="7610"/>
                    <a:pt x="98446" y="7644"/>
                  </a:cubicBezTo>
                  <a:cubicBezTo>
                    <a:pt x="98446" y="7712"/>
                    <a:pt x="98480" y="7746"/>
                    <a:pt x="98548" y="7746"/>
                  </a:cubicBezTo>
                  <a:lnTo>
                    <a:pt x="98650" y="7712"/>
                  </a:lnTo>
                  <a:cubicBezTo>
                    <a:pt x="98719" y="7712"/>
                    <a:pt x="98753" y="7678"/>
                    <a:pt x="98719" y="7610"/>
                  </a:cubicBezTo>
                  <a:cubicBezTo>
                    <a:pt x="98719" y="7575"/>
                    <a:pt x="98685" y="7541"/>
                    <a:pt x="98650" y="7541"/>
                  </a:cubicBezTo>
                  <a:close/>
                  <a:moveTo>
                    <a:pt x="43542" y="7575"/>
                  </a:moveTo>
                  <a:cubicBezTo>
                    <a:pt x="43508" y="7575"/>
                    <a:pt x="43439" y="7610"/>
                    <a:pt x="43439" y="7644"/>
                  </a:cubicBezTo>
                  <a:cubicBezTo>
                    <a:pt x="43439" y="7712"/>
                    <a:pt x="43473" y="7746"/>
                    <a:pt x="43508" y="7746"/>
                  </a:cubicBezTo>
                  <a:lnTo>
                    <a:pt x="43644" y="7780"/>
                  </a:lnTo>
                  <a:cubicBezTo>
                    <a:pt x="43678" y="7780"/>
                    <a:pt x="43712" y="7746"/>
                    <a:pt x="43746" y="7712"/>
                  </a:cubicBezTo>
                  <a:cubicBezTo>
                    <a:pt x="43746" y="7644"/>
                    <a:pt x="43712" y="7610"/>
                    <a:pt x="43644" y="7610"/>
                  </a:cubicBezTo>
                  <a:lnTo>
                    <a:pt x="43542" y="7575"/>
                  </a:lnTo>
                  <a:close/>
                  <a:moveTo>
                    <a:pt x="97968" y="7610"/>
                  </a:moveTo>
                  <a:cubicBezTo>
                    <a:pt x="97900" y="7644"/>
                    <a:pt x="97866" y="7678"/>
                    <a:pt x="97866" y="7712"/>
                  </a:cubicBezTo>
                  <a:cubicBezTo>
                    <a:pt x="97900" y="7746"/>
                    <a:pt x="97934" y="7780"/>
                    <a:pt x="97968" y="7780"/>
                  </a:cubicBezTo>
                  <a:lnTo>
                    <a:pt x="98104" y="7780"/>
                  </a:lnTo>
                  <a:cubicBezTo>
                    <a:pt x="98139" y="7780"/>
                    <a:pt x="98173" y="7746"/>
                    <a:pt x="98173" y="7678"/>
                  </a:cubicBezTo>
                  <a:cubicBezTo>
                    <a:pt x="98173" y="7644"/>
                    <a:pt x="98104" y="7610"/>
                    <a:pt x="98070" y="7610"/>
                  </a:cubicBezTo>
                  <a:close/>
                  <a:moveTo>
                    <a:pt x="97388" y="7678"/>
                  </a:moveTo>
                  <a:cubicBezTo>
                    <a:pt x="97354" y="7678"/>
                    <a:pt x="97320" y="7746"/>
                    <a:pt x="97320" y="7780"/>
                  </a:cubicBezTo>
                  <a:cubicBezTo>
                    <a:pt x="97320" y="7814"/>
                    <a:pt x="97354" y="7848"/>
                    <a:pt x="97388" y="7848"/>
                  </a:cubicBezTo>
                  <a:lnTo>
                    <a:pt x="97524" y="7848"/>
                  </a:lnTo>
                  <a:cubicBezTo>
                    <a:pt x="97558" y="7848"/>
                    <a:pt x="97593" y="7780"/>
                    <a:pt x="97593" y="7746"/>
                  </a:cubicBezTo>
                  <a:cubicBezTo>
                    <a:pt x="97593" y="7712"/>
                    <a:pt x="97558" y="7678"/>
                    <a:pt x="97490" y="7678"/>
                  </a:cubicBezTo>
                  <a:close/>
                  <a:moveTo>
                    <a:pt x="44122" y="7678"/>
                  </a:moveTo>
                  <a:cubicBezTo>
                    <a:pt x="44054" y="7678"/>
                    <a:pt x="44019" y="7712"/>
                    <a:pt x="44019" y="7746"/>
                  </a:cubicBezTo>
                  <a:cubicBezTo>
                    <a:pt x="44019" y="7780"/>
                    <a:pt x="44019" y="7848"/>
                    <a:pt x="44088" y="7848"/>
                  </a:cubicBezTo>
                  <a:lnTo>
                    <a:pt x="44190" y="7848"/>
                  </a:lnTo>
                  <a:cubicBezTo>
                    <a:pt x="44190" y="7882"/>
                    <a:pt x="44190" y="7882"/>
                    <a:pt x="44224" y="7882"/>
                  </a:cubicBezTo>
                  <a:cubicBezTo>
                    <a:pt x="44258" y="7882"/>
                    <a:pt x="44292" y="7848"/>
                    <a:pt x="44292" y="7780"/>
                  </a:cubicBezTo>
                  <a:cubicBezTo>
                    <a:pt x="44292" y="7746"/>
                    <a:pt x="44258" y="7712"/>
                    <a:pt x="44224" y="7712"/>
                  </a:cubicBezTo>
                  <a:lnTo>
                    <a:pt x="44122" y="7678"/>
                  </a:lnTo>
                  <a:close/>
                  <a:moveTo>
                    <a:pt x="96808" y="7746"/>
                  </a:moveTo>
                  <a:cubicBezTo>
                    <a:pt x="96774" y="7746"/>
                    <a:pt x="96740" y="7780"/>
                    <a:pt x="96740" y="7848"/>
                  </a:cubicBezTo>
                  <a:cubicBezTo>
                    <a:pt x="96740" y="7882"/>
                    <a:pt x="96774" y="7917"/>
                    <a:pt x="96842" y="7917"/>
                  </a:cubicBezTo>
                  <a:lnTo>
                    <a:pt x="96944" y="7917"/>
                  </a:lnTo>
                  <a:cubicBezTo>
                    <a:pt x="97013" y="7917"/>
                    <a:pt x="97047" y="7848"/>
                    <a:pt x="97013" y="7814"/>
                  </a:cubicBezTo>
                  <a:cubicBezTo>
                    <a:pt x="97013" y="7780"/>
                    <a:pt x="96978" y="7746"/>
                    <a:pt x="96944" y="7746"/>
                  </a:cubicBezTo>
                  <a:close/>
                  <a:moveTo>
                    <a:pt x="44668" y="7780"/>
                  </a:moveTo>
                  <a:cubicBezTo>
                    <a:pt x="44634" y="7780"/>
                    <a:pt x="44600" y="7814"/>
                    <a:pt x="44565" y="7848"/>
                  </a:cubicBezTo>
                  <a:cubicBezTo>
                    <a:pt x="44565" y="7882"/>
                    <a:pt x="44600" y="7951"/>
                    <a:pt x="44634" y="7951"/>
                  </a:cubicBezTo>
                  <a:lnTo>
                    <a:pt x="44770" y="7951"/>
                  </a:lnTo>
                  <a:cubicBezTo>
                    <a:pt x="44804" y="7951"/>
                    <a:pt x="44838" y="7951"/>
                    <a:pt x="44873" y="7882"/>
                  </a:cubicBezTo>
                  <a:cubicBezTo>
                    <a:pt x="44873" y="7848"/>
                    <a:pt x="44838" y="7814"/>
                    <a:pt x="44804" y="7780"/>
                  </a:cubicBezTo>
                  <a:close/>
                  <a:moveTo>
                    <a:pt x="96262" y="7814"/>
                  </a:moveTo>
                  <a:cubicBezTo>
                    <a:pt x="96194" y="7814"/>
                    <a:pt x="96159" y="7848"/>
                    <a:pt x="96159" y="7917"/>
                  </a:cubicBezTo>
                  <a:cubicBezTo>
                    <a:pt x="96194" y="7951"/>
                    <a:pt x="96228" y="7985"/>
                    <a:pt x="96262" y="7985"/>
                  </a:cubicBezTo>
                  <a:lnTo>
                    <a:pt x="96398" y="7985"/>
                  </a:lnTo>
                  <a:cubicBezTo>
                    <a:pt x="96432" y="7951"/>
                    <a:pt x="96467" y="7917"/>
                    <a:pt x="96467" y="7882"/>
                  </a:cubicBezTo>
                  <a:cubicBezTo>
                    <a:pt x="96467" y="7814"/>
                    <a:pt x="96398" y="7814"/>
                    <a:pt x="96364" y="7814"/>
                  </a:cubicBezTo>
                  <a:close/>
                  <a:moveTo>
                    <a:pt x="45248" y="7882"/>
                  </a:moveTo>
                  <a:cubicBezTo>
                    <a:pt x="45180" y="7882"/>
                    <a:pt x="45146" y="7882"/>
                    <a:pt x="45146" y="7951"/>
                  </a:cubicBezTo>
                  <a:cubicBezTo>
                    <a:pt x="45146" y="7985"/>
                    <a:pt x="45180" y="8019"/>
                    <a:pt x="45214" y="8053"/>
                  </a:cubicBezTo>
                  <a:lnTo>
                    <a:pt x="45350" y="8053"/>
                  </a:lnTo>
                  <a:cubicBezTo>
                    <a:pt x="45384" y="8053"/>
                    <a:pt x="45419" y="8019"/>
                    <a:pt x="45419" y="7985"/>
                  </a:cubicBezTo>
                  <a:cubicBezTo>
                    <a:pt x="45419" y="7951"/>
                    <a:pt x="45384" y="7917"/>
                    <a:pt x="45350" y="7882"/>
                  </a:cubicBezTo>
                  <a:close/>
                  <a:moveTo>
                    <a:pt x="95784" y="7848"/>
                  </a:moveTo>
                  <a:lnTo>
                    <a:pt x="95682" y="7882"/>
                  </a:lnTo>
                  <a:cubicBezTo>
                    <a:pt x="95648" y="7882"/>
                    <a:pt x="95613" y="7917"/>
                    <a:pt x="95613" y="7985"/>
                  </a:cubicBezTo>
                  <a:cubicBezTo>
                    <a:pt x="95613" y="8019"/>
                    <a:pt x="95648" y="8053"/>
                    <a:pt x="95682" y="8053"/>
                  </a:cubicBezTo>
                  <a:lnTo>
                    <a:pt x="95716" y="8053"/>
                  </a:lnTo>
                  <a:lnTo>
                    <a:pt x="95818" y="8019"/>
                  </a:lnTo>
                  <a:cubicBezTo>
                    <a:pt x="95852" y="8019"/>
                    <a:pt x="95886" y="7985"/>
                    <a:pt x="95886" y="7951"/>
                  </a:cubicBezTo>
                  <a:cubicBezTo>
                    <a:pt x="95886" y="7882"/>
                    <a:pt x="95852" y="7848"/>
                    <a:pt x="95784" y="7848"/>
                  </a:cubicBezTo>
                  <a:close/>
                  <a:moveTo>
                    <a:pt x="95238" y="7917"/>
                  </a:moveTo>
                  <a:lnTo>
                    <a:pt x="95102" y="7951"/>
                  </a:lnTo>
                  <a:cubicBezTo>
                    <a:pt x="95067" y="7951"/>
                    <a:pt x="95033" y="7985"/>
                    <a:pt x="95033" y="8019"/>
                  </a:cubicBezTo>
                  <a:cubicBezTo>
                    <a:pt x="95033" y="8087"/>
                    <a:pt x="95067" y="8121"/>
                    <a:pt x="95136" y="8121"/>
                  </a:cubicBezTo>
                  <a:lnTo>
                    <a:pt x="95238" y="8087"/>
                  </a:lnTo>
                  <a:cubicBezTo>
                    <a:pt x="95306" y="8087"/>
                    <a:pt x="95340" y="8053"/>
                    <a:pt x="95306" y="8019"/>
                  </a:cubicBezTo>
                  <a:cubicBezTo>
                    <a:pt x="95306" y="7951"/>
                    <a:pt x="95272" y="7917"/>
                    <a:pt x="95238" y="7917"/>
                  </a:cubicBezTo>
                  <a:close/>
                  <a:moveTo>
                    <a:pt x="45766" y="7971"/>
                  </a:moveTo>
                  <a:cubicBezTo>
                    <a:pt x="45741" y="7971"/>
                    <a:pt x="45716" y="8003"/>
                    <a:pt x="45691" y="8053"/>
                  </a:cubicBezTo>
                  <a:cubicBezTo>
                    <a:pt x="45691" y="8087"/>
                    <a:pt x="45726" y="8121"/>
                    <a:pt x="45760" y="8155"/>
                  </a:cubicBezTo>
                  <a:lnTo>
                    <a:pt x="45896" y="8155"/>
                  </a:lnTo>
                  <a:cubicBezTo>
                    <a:pt x="45930" y="8155"/>
                    <a:pt x="45964" y="8121"/>
                    <a:pt x="45999" y="8087"/>
                  </a:cubicBezTo>
                  <a:cubicBezTo>
                    <a:pt x="45999" y="8053"/>
                    <a:pt x="45964" y="7985"/>
                    <a:pt x="45930" y="7985"/>
                  </a:cubicBezTo>
                  <a:lnTo>
                    <a:pt x="45794" y="7985"/>
                  </a:lnTo>
                  <a:cubicBezTo>
                    <a:pt x="45785" y="7976"/>
                    <a:pt x="45776" y="7971"/>
                    <a:pt x="45766" y="7971"/>
                  </a:cubicBezTo>
                  <a:close/>
                  <a:moveTo>
                    <a:pt x="94556" y="7985"/>
                  </a:moveTo>
                  <a:cubicBezTo>
                    <a:pt x="94487" y="8019"/>
                    <a:pt x="94453" y="8053"/>
                    <a:pt x="94453" y="8087"/>
                  </a:cubicBezTo>
                  <a:cubicBezTo>
                    <a:pt x="94487" y="8155"/>
                    <a:pt x="94522" y="8190"/>
                    <a:pt x="94556" y="8190"/>
                  </a:cubicBezTo>
                  <a:cubicBezTo>
                    <a:pt x="94556" y="8190"/>
                    <a:pt x="94556" y="8190"/>
                    <a:pt x="94556" y="8155"/>
                  </a:cubicBezTo>
                  <a:lnTo>
                    <a:pt x="94692" y="8155"/>
                  </a:lnTo>
                  <a:cubicBezTo>
                    <a:pt x="94726" y="8155"/>
                    <a:pt x="94760" y="8121"/>
                    <a:pt x="94760" y="8053"/>
                  </a:cubicBezTo>
                  <a:cubicBezTo>
                    <a:pt x="94760" y="8019"/>
                    <a:pt x="94692" y="7985"/>
                    <a:pt x="94658" y="7985"/>
                  </a:cubicBezTo>
                  <a:close/>
                  <a:moveTo>
                    <a:pt x="93976" y="8053"/>
                  </a:moveTo>
                  <a:cubicBezTo>
                    <a:pt x="93941" y="8053"/>
                    <a:pt x="93907" y="8121"/>
                    <a:pt x="93907" y="8155"/>
                  </a:cubicBezTo>
                  <a:cubicBezTo>
                    <a:pt x="93907" y="8190"/>
                    <a:pt x="93941" y="8224"/>
                    <a:pt x="93976" y="8224"/>
                  </a:cubicBezTo>
                  <a:lnTo>
                    <a:pt x="94112" y="8224"/>
                  </a:lnTo>
                  <a:cubicBezTo>
                    <a:pt x="94146" y="8224"/>
                    <a:pt x="94180" y="8190"/>
                    <a:pt x="94180" y="8121"/>
                  </a:cubicBezTo>
                  <a:cubicBezTo>
                    <a:pt x="94180" y="8087"/>
                    <a:pt x="94146" y="8053"/>
                    <a:pt x="94078" y="8053"/>
                  </a:cubicBezTo>
                  <a:close/>
                  <a:moveTo>
                    <a:pt x="46374" y="8053"/>
                  </a:moveTo>
                  <a:cubicBezTo>
                    <a:pt x="46306" y="8053"/>
                    <a:pt x="46272" y="8087"/>
                    <a:pt x="46272" y="8155"/>
                  </a:cubicBezTo>
                  <a:cubicBezTo>
                    <a:pt x="46272" y="8190"/>
                    <a:pt x="46306" y="8224"/>
                    <a:pt x="46340" y="8224"/>
                  </a:cubicBezTo>
                  <a:lnTo>
                    <a:pt x="46442" y="8258"/>
                  </a:lnTo>
                  <a:lnTo>
                    <a:pt x="46476" y="8258"/>
                  </a:lnTo>
                  <a:cubicBezTo>
                    <a:pt x="46510" y="8258"/>
                    <a:pt x="46545" y="8224"/>
                    <a:pt x="46545" y="8190"/>
                  </a:cubicBezTo>
                  <a:cubicBezTo>
                    <a:pt x="46545" y="8155"/>
                    <a:pt x="46510" y="8087"/>
                    <a:pt x="46476" y="8087"/>
                  </a:cubicBezTo>
                  <a:lnTo>
                    <a:pt x="46374" y="8053"/>
                  </a:lnTo>
                  <a:close/>
                  <a:moveTo>
                    <a:pt x="93395" y="8121"/>
                  </a:moveTo>
                  <a:cubicBezTo>
                    <a:pt x="93361" y="8121"/>
                    <a:pt x="93327" y="8190"/>
                    <a:pt x="93327" y="8224"/>
                  </a:cubicBezTo>
                  <a:cubicBezTo>
                    <a:pt x="93327" y="8258"/>
                    <a:pt x="93361" y="8292"/>
                    <a:pt x="93430" y="8292"/>
                  </a:cubicBezTo>
                  <a:lnTo>
                    <a:pt x="93532" y="8292"/>
                  </a:lnTo>
                  <a:cubicBezTo>
                    <a:pt x="93600" y="8292"/>
                    <a:pt x="93634" y="8224"/>
                    <a:pt x="93600" y="8190"/>
                  </a:cubicBezTo>
                  <a:cubicBezTo>
                    <a:pt x="93600" y="8155"/>
                    <a:pt x="93566" y="8121"/>
                    <a:pt x="93532" y="8121"/>
                  </a:cubicBezTo>
                  <a:close/>
                  <a:moveTo>
                    <a:pt x="46920" y="8155"/>
                  </a:moveTo>
                  <a:cubicBezTo>
                    <a:pt x="46886" y="8155"/>
                    <a:pt x="46852" y="8190"/>
                    <a:pt x="46818" y="8224"/>
                  </a:cubicBezTo>
                  <a:cubicBezTo>
                    <a:pt x="46818" y="8292"/>
                    <a:pt x="46852" y="8326"/>
                    <a:pt x="46886" y="8326"/>
                  </a:cubicBezTo>
                  <a:lnTo>
                    <a:pt x="47022" y="8360"/>
                  </a:lnTo>
                  <a:cubicBezTo>
                    <a:pt x="47056" y="8360"/>
                    <a:pt x="47091" y="8326"/>
                    <a:pt x="47125" y="8292"/>
                  </a:cubicBezTo>
                  <a:cubicBezTo>
                    <a:pt x="47125" y="8224"/>
                    <a:pt x="47091" y="8190"/>
                    <a:pt x="47056" y="8190"/>
                  </a:cubicBezTo>
                  <a:lnTo>
                    <a:pt x="46920" y="8155"/>
                  </a:lnTo>
                  <a:close/>
                  <a:moveTo>
                    <a:pt x="92849" y="8190"/>
                  </a:moveTo>
                  <a:cubicBezTo>
                    <a:pt x="92781" y="8190"/>
                    <a:pt x="92747" y="8224"/>
                    <a:pt x="92747" y="8292"/>
                  </a:cubicBezTo>
                  <a:cubicBezTo>
                    <a:pt x="92781" y="8326"/>
                    <a:pt x="92815" y="8360"/>
                    <a:pt x="92849" y="8360"/>
                  </a:cubicBezTo>
                  <a:lnTo>
                    <a:pt x="92952" y="8360"/>
                  </a:lnTo>
                  <a:cubicBezTo>
                    <a:pt x="93020" y="8360"/>
                    <a:pt x="93054" y="8292"/>
                    <a:pt x="93054" y="8258"/>
                  </a:cubicBezTo>
                  <a:cubicBezTo>
                    <a:pt x="93054" y="8190"/>
                    <a:pt x="92986" y="8190"/>
                    <a:pt x="92952" y="8190"/>
                  </a:cubicBezTo>
                  <a:close/>
                  <a:moveTo>
                    <a:pt x="92419" y="8244"/>
                  </a:moveTo>
                  <a:cubicBezTo>
                    <a:pt x="92406" y="8244"/>
                    <a:pt x="92390" y="8249"/>
                    <a:pt x="92372" y="8258"/>
                  </a:cubicBezTo>
                  <a:lnTo>
                    <a:pt x="92269" y="8258"/>
                  </a:lnTo>
                  <a:cubicBezTo>
                    <a:pt x="92235" y="8258"/>
                    <a:pt x="92201" y="8292"/>
                    <a:pt x="92201" y="8360"/>
                  </a:cubicBezTo>
                  <a:cubicBezTo>
                    <a:pt x="92201" y="8394"/>
                    <a:pt x="92235" y="8428"/>
                    <a:pt x="92269" y="8428"/>
                  </a:cubicBezTo>
                  <a:lnTo>
                    <a:pt x="92406" y="8428"/>
                  </a:lnTo>
                  <a:cubicBezTo>
                    <a:pt x="92440" y="8394"/>
                    <a:pt x="92474" y="8360"/>
                    <a:pt x="92474" y="8326"/>
                  </a:cubicBezTo>
                  <a:cubicBezTo>
                    <a:pt x="92474" y="8276"/>
                    <a:pt x="92456" y="8244"/>
                    <a:pt x="92419" y="8244"/>
                  </a:cubicBezTo>
                  <a:close/>
                  <a:moveTo>
                    <a:pt x="47500" y="8258"/>
                  </a:moveTo>
                  <a:cubicBezTo>
                    <a:pt x="47432" y="8258"/>
                    <a:pt x="47398" y="8292"/>
                    <a:pt x="47398" y="8326"/>
                  </a:cubicBezTo>
                  <a:cubicBezTo>
                    <a:pt x="47398" y="8394"/>
                    <a:pt x="47432" y="8428"/>
                    <a:pt x="47466" y="8428"/>
                  </a:cubicBezTo>
                  <a:lnTo>
                    <a:pt x="47568" y="8463"/>
                  </a:lnTo>
                  <a:lnTo>
                    <a:pt x="47602" y="8463"/>
                  </a:lnTo>
                  <a:cubicBezTo>
                    <a:pt x="47636" y="8463"/>
                    <a:pt x="47671" y="8428"/>
                    <a:pt x="47671" y="8394"/>
                  </a:cubicBezTo>
                  <a:cubicBezTo>
                    <a:pt x="47671" y="8326"/>
                    <a:pt x="47671" y="8292"/>
                    <a:pt x="47602" y="8292"/>
                  </a:cubicBezTo>
                  <a:lnTo>
                    <a:pt x="47500" y="8258"/>
                  </a:lnTo>
                  <a:close/>
                  <a:moveTo>
                    <a:pt x="91826" y="8292"/>
                  </a:moveTo>
                  <a:lnTo>
                    <a:pt x="91689" y="8326"/>
                  </a:lnTo>
                  <a:cubicBezTo>
                    <a:pt x="91655" y="8326"/>
                    <a:pt x="91621" y="8360"/>
                    <a:pt x="91621" y="8428"/>
                  </a:cubicBezTo>
                  <a:cubicBezTo>
                    <a:pt x="91621" y="8463"/>
                    <a:pt x="91655" y="8497"/>
                    <a:pt x="91723" y="8497"/>
                  </a:cubicBezTo>
                  <a:lnTo>
                    <a:pt x="91826" y="8463"/>
                  </a:lnTo>
                  <a:cubicBezTo>
                    <a:pt x="91894" y="8463"/>
                    <a:pt x="91928" y="8428"/>
                    <a:pt x="91894" y="8394"/>
                  </a:cubicBezTo>
                  <a:cubicBezTo>
                    <a:pt x="91894" y="8326"/>
                    <a:pt x="91860" y="8292"/>
                    <a:pt x="91826" y="8292"/>
                  </a:cubicBezTo>
                  <a:close/>
                  <a:moveTo>
                    <a:pt x="48046" y="8360"/>
                  </a:moveTo>
                  <a:cubicBezTo>
                    <a:pt x="48012" y="8360"/>
                    <a:pt x="47978" y="8394"/>
                    <a:pt x="47944" y="8428"/>
                  </a:cubicBezTo>
                  <a:cubicBezTo>
                    <a:pt x="47944" y="8497"/>
                    <a:pt x="47978" y="8531"/>
                    <a:pt x="48046" y="8531"/>
                  </a:cubicBezTo>
                  <a:lnTo>
                    <a:pt x="48148" y="8565"/>
                  </a:lnTo>
                  <a:cubicBezTo>
                    <a:pt x="48182" y="8565"/>
                    <a:pt x="48251" y="8531"/>
                    <a:pt x="48251" y="8497"/>
                  </a:cubicBezTo>
                  <a:cubicBezTo>
                    <a:pt x="48251" y="8428"/>
                    <a:pt x="48217" y="8394"/>
                    <a:pt x="48182" y="8394"/>
                  </a:cubicBezTo>
                  <a:lnTo>
                    <a:pt x="48046" y="8360"/>
                  </a:lnTo>
                  <a:close/>
                  <a:moveTo>
                    <a:pt x="91246" y="8360"/>
                  </a:moveTo>
                  <a:lnTo>
                    <a:pt x="91143" y="8394"/>
                  </a:lnTo>
                  <a:cubicBezTo>
                    <a:pt x="91075" y="8394"/>
                    <a:pt x="91041" y="8428"/>
                    <a:pt x="91041" y="8463"/>
                  </a:cubicBezTo>
                  <a:cubicBezTo>
                    <a:pt x="91041" y="8531"/>
                    <a:pt x="91109" y="8565"/>
                    <a:pt x="91143" y="8565"/>
                  </a:cubicBezTo>
                  <a:lnTo>
                    <a:pt x="91246" y="8531"/>
                  </a:lnTo>
                  <a:cubicBezTo>
                    <a:pt x="91314" y="8531"/>
                    <a:pt x="91348" y="8497"/>
                    <a:pt x="91348" y="8428"/>
                  </a:cubicBezTo>
                  <a:cubicBezTo>
                    <a:pt x="91348" y="8394"/>
                    <a:pt x="91280" y="8360"/>
                    <a:pt x="91246" y="8360"/>
                  </a:cubicBezTo>
                  <a:close/>
                  <a:moveTo>
                    <a:pt x="90563" y="8428"/>
                  </a:moveTo>
                  <a:cubicBezTo>
                    <a:pt x="90529" y="8463"/>
                    <a:pt x="90495" y="8497"/>
                    <a:pt x="90495" y="8531"/>
                  </a:cubicBezTo>
                  <a:cubicBezTo>
                    <a:pt x="90495" y="8599"/>
                    <a:pt x="90529" y="8599"/>
                    <a:pt x="90563" y="8599"/>
                  </a:cubicBezTo>
                  <a:lnTo>
                    <a:pt x="90700" y="8599"/>
                  </a:lnTo>
                  <a:cubicBezTo>
                    <a:pt x="90734" y="8599"/>
                    <a:pt x="90768" y="8565"/>
                    <a:pt x="90768" y="8497"/>
                  </a:cubicBezTo>
                  <a:cubicBezTo>
                    <a:pt x="90768" y="8463"/>
                    <a:pt x="90734" y="8428"/>
                    <a:pt x="90666" y="8428"/>
                  </a:cubicBezTo>
                  <a:close/>
                  <a:moveTo>
                    <a:pt x="48626" y="8463"/>
                  </a:moveTo>
                  <a:cubicBezTo>
                    <a:pt x="48558" y="8463"/>
                    <a:pt x="48524" y="8497"/>
                    <a:pt x="48524" y="8531"/>
                  </a:cubicBezTo>
                  <a:cubicBezTo>
                    <a:pt x="48524" y="8565"/>
                    <a:pt x="48558" y="8633"/>
                    <a:pt x="48592" y="8633"/>
                  </a:cubicBezTo>
                  <a:lnTo>
                    <a:pt x="48694" y="8667"/>
                  </a:lnTo>
                  <a:lnTo>
                    <a:pt x="48728" y="8667"/>
                  </a:lnTo>
                  <a:cubicBezTo>
                    <a:pt x="48763" y="8667"/>
                    <a:pt x="48797" y="8633"/>
                    <a:pt x="48797" y="8565"/>
                  </a:cubicBezTo>
                  <a:cubicBezTo>
                    <a:pt x="48831" y="8531"/>
                    <a:pt x="48797" y="8497"/>
                    <a:pt x="48728" y="8497"/>
                  </a:cubicBezTo>
                  <a:lnTo>
                    <a:pt x="48626" y="8463"/>
                  </a:lnTo>
                  <a:close/>
                  <a:moveTo>
                    <a:pt x="89983" y="8497"/>
                  </a:moveTo>
                  <a:cubicBezTo>
                    <a:pt x="89949" y="8497"/>
                    <a:pt x="89915" y="8565"/>
                    <a:pt x="89915" y="8599"/>
                  </a:cubicBezTo>
                  <a:cubicBezTo>
                    <a:pt x="89915" y="8633"/>
                    <a:pt x="89949" y="8667"/>
                    <a:pt x="90017" y="8667"/>
                  </a:cubicBezTo>
                  <a:lnTo>
                    <a:pt x="90120" y="8667"/>
                  </a:lnTo>
                  <a:cubicBezTo>
                    <a:pt x="90154" y="8667"/>
                    <a:pt x="90188" y="8633"/>
                    <a:pt x="90188" y="8565"/>
                  </a:cubicBezTo>
                  <a:cubicBezTo>
                    <a:pt x="90188" y="8531"/>
                    <a:pt x="90154" y="8497"/>
                    <a:pt x="90120" y="8497"/>
                  </a:cubicBezTo>
                  <a:close/>
                  <a:moveTo>
                    <a:pt x="49172" y="8565"/>
                  </a:moveTo>
                  <a:cubicBezTo>
                    <a:pt x="49138" y="8565"/>
                    <a:pt x="49104" y="8599"/>
                    <a:pt x="49104" y="8633"/>
                  </a:cubicBezTo>
                  <a:cubicBezTo>
                    <a:pt x="49070" y="8667"/>
                    <a:pt x="49104" y="8736"/>
                    <a:pt x="49172" y="8736"/>
                  </a:cubicBezTo>
                  <a:lnTo>
                    <a:pt x="49274" y="8736"/>
                  </a:lnTo>
                  <a:cubicBezTo>
                    <a:pt x="49343" y="8736"/>
                    <a:pt x="49377" y="8736"/>
                    <a:pt x="49377" y="8667"/>
                  </a:cubicBezTo>
                  <a:cubicBezTo>
                    <a:pt x="49377" y="8633"/>
                    <a:pt x="49343" y="8599"/>
                    <a:pt x="49309" y="8565"/>
                  </a:cubicBezTo>
                  <a:close/>
                  <a:moveTo>
                    <a:pt x="89437" y="8565"/>
                  </a:moveTo>
                  <a:cubicBezTo>
                    <a:pt x="89369" y="8565"/>
                    <a:pt x="89335" y="8633"/>
                    <a:pt x="89335" y="8667"/>
                  </a:cubicBezTo>
                  <a:cubicBezTo>
                    <a:pt x="89335" y="8701"/>
                    <a:pt x="89403" y="8736"/>
                    <a:pt x="89437" y="8736"/>
                  </a:cubicBezTo>
                  <a:lnTo>
                    <a:pt x="89540" y="8736"/>
                  </a:lnTo>
                  <a:cubicBezTo>
                    <a:pt x="89608" y="8736"/>
                    <a:pt x="89642" y="8667"/>
                    <a:pt x="89642" y="8633"/>
                  </a:cubicBezTo>
                  <a:cubicBezTo>
                    <a:pt x="89642" y="8599"/>
                    <a:pt x="89574" y="8565"/>
                    <a:pt x="89540" y="8565"/>
                  </a:cubicBezTo>
                  <a:close/>
                  <a:moveTo>
                    <a:pt x="88857" y="8633"/>
                  </a:moveTo>
                  <a:cubicBezTo>
                    <a:pt x="88823" y="8633"/>
                    <a:pt x="88789" y="8667"/>
                    <a:pt x="88789" y="8736"/>
                  </a:cubicBezTo>
                  <a:cubicBezTo>
                    <a:pt x="88789" y="8770"/>
                    <a:pt x="88823" y="8804"/>
                    <a:pt x="88857" y="8804"/>
                  </a:cubicBezTo>
                  <a:lnTo>
                    <a:pt x="88994" y="8804"/>
                  </a:lnTo>
                  <a:cubicBezTo>
                    <a:pt x="89028" y="8770"/>
                    <a:pt x="89062" y="8736"/>
                    <a:pt x="89062" y="8701"/>
                  </a:cubicBezTo>
                  <a:cubicBezTo>
                    <a:pt x="89062" y="8633"/>
                    <a:pt x="89028" y="8633"/>
                    <a:pt x="88959" y="8633"/>
                  </a:cubicBezTo>
                  <a:close/>
                  <a:moveTo>
                    <a:pt x="49752" y="8667"/>
                  </a:moveTo>
                  <a:cubicBezTo>
                    <a:pt x="49718" y="8667"/>
                    <a:pt x="49650" y="8667"/>
                    <a:pt x="49650" y="8736"/>
                  </a:cubicBezTo>
                  <a:cubicBezTo>
                    <a:pt x="49650" y="8770"/>
                    <a:pt x="49684" y="8804"/>
                    <a:pt x="49718" y="8838"/>
                  </a:cubicBezTo>
                  <a:lnTo>
                    <a:pt x="49854" y="8838"/>
                  </a:lnTo>
                  <a:cubicBezTo>
                    <a:pt x="49889" y="8838"/>
                    <a:pt x="49923" y="8804"/>
                    <a:pt x="49923" y="8770"/>
                  </a:cubicBezTo>
                  <a:cubicBezTo>
                    <a:pt x="49957" y="8736"/>
                    <a:pt x="49923" y="8701"/>
                    <a:pt x="49854" y="8667"/>
                  </a:cubicBezTo>
                  <a:close/>
                  <a:moveTo>
                    <a:pt x="88414" y="8667"/>
                  </a:moveTo>
                  <a:lnTo>
                    <a:pt x="88277" y="8701"/>
                  </a:lnTo>
                  <a:cubicBezTo>
                    <a:pt x="88243" y="8701"/>
                    <a:pt x="88209" y="8736"/>
                    <a:pt x="88209" y="8804"/>
                  </a:cubicBezTo>
                  <a:cubicBezTo>
                    <a:pt x="88209" y="8838"/>
                    <a:pt x="88243" y="8872"/>
                    <a:pt x="88277" y="8872"/>
                  </a:cubicBezTo>
                  <a:lnTo>
                    <a:pt x="88311" y="8872"/>
                  </a:lnTo>
                  <a:lnTo>
                    <a:pt x="88414" y="8838"/>
                  </a:lnTo>
                  <a:cubicBezTo>
                    <a:pt x="88448" y="8838"/>
                    <a:pt x="88482" y="8804"/>
                    <a:pt x="88482" y="8770"/>
                  </a:cubicBezTo>
                  <a:cubicBezTo>
                    <a:pt x="88482" y="8701"/>
                    <a:pt x="88448" y="8667"/>
                    <a:pt x="88414" y="8667"/>
                  </a:cubicBezTo>
                  <a:close/>
                  <a:moveTo>
                    <a:pt x="50285" y="8756"/>
                  </a:moveTo>
                  <a:cubicBezTo>
                    <a:pt x="50248" y="8756"/>
                    <a:pt x="50230" y="8788"/>
                    <a:pt x="50230" y="8838"/>
                  </a:cubicBezTo>
                  <a:cubicBezTo>
                    <a:pt x="50196" y="8872"/>
                    <a:pt x="50230" y="8906"/>
                    <a:pt x="50298" y="8940"/>
                  </a:cubicBezTo>
                  <a:lnTo>
                    <a:pt x="50400" y="8940"/>
                  </a:lnTo>
                  <a:cubicBezTo>
                    <a:pt x="50469" y="8940"/>
                    <a:pt x="50503" y="8906"/>
                    <a:pt x="50503" y="8872"/>
                  </a:cubicBezTo>
                  <a:cubicBezTo>
                    <a:pt x="50503" y="8838"/>
                    <a:pt x="50469" y="8770"/>
                    <a:pt x="50435" y="8770"/>
                  </a:cubicBezTo>
                  <a:lnTo>
                    <a:pt x="50332" y="8770"/>
                  </a:lnTo>
                  <a:cubicBezTo>
                    <a:pt x="50314" y="8761"/>
                    <a:pt x="50298" y="8756"/>
                    <a:pt x="50285" y="8756"/>
                  </a:cubicBezTo>
                  <a:close/>
                  <a:moveTo>
                    <a:pt x="87833" y="8736"/>
                  </a:moveTo>
                  <a:lnTo>
                    <a:pt x="87731" y="8770"/>
                  </a:lnTo>
                  <a:cubicBezTo>
                    <a:pt x="87663" y="8770"/>
                    <a:pt x="87629" y="8804"/>
                    <a:pt x="87629" y="8838"/>
                  </a:cubicBezTo>
                  <a:cubicBezTo>
                    <a:pt x="87629" y="8906"/>
                    <a:pt x="87697" y="8940"/>
                    <a:pt x="87731" y="8940"/>
                  </a:cubicBezTo>
                  <a:lnTo>
                    <a:pt x="87833" y="8906"/>
                  </a:lnTo>
                  <a:cubicBezTo>
                    <a:pt x="87902" y="8906"/>
                    <a:pt x="87936" y="8872"/>
                    <a:pt x="87936" y="8838"/>
                  </a:cubicBezTo>
                  <a:cubicBezTo>
                    <a:pt x="87902" y="8770"/>
                    <a:pt x="87868" y="8736"/>
                    <a:pt x="87833" y="8736"/>
                  </a:cubicBezTo>
                  <a:close/>
                  <a:moveTo>
                    <a:pt x="87253" y="8804"/>
                  </a:moveTo>
                  <a:lnTo>
                    <a:pt x="87151" y="8838"/>
                  </a:lnTo>
                  <a:cubicBezTo>
                    <a:pt x="87083" y="8838"/>
                    <a:pt x="87049" y="8872"/>
                    <a:pt x="87083" y="8906"/>
                  </a:cubicBezTo>
                  <a:cubicBezTo>
                    <a:pt x="87083" y="8974"/>
                    <a:pt x="87117" y="9009"/>
                    <a:pt x="87151" y="9009"/>
                  </a:cubicBezTo>
                  <a:lnTo>
                    <a:pt x="87287" y="8974"/>
                  </a:lnTo>
                  <a:cubicBezTo>
                    <a:pt x="87322" y="8974"/>
                    <a:pt x="87356" y="8940"/>
                    <a:pt x="87356" y="8872"/>
                  </a:cubicBezTo>
                  <a:cubicBezTo>
                    <a:pt x="87356" y="8838"/>
                    <a:pt x="87322" y="8804"/>
                    <a:pt x="87253" y="8804"/>
                  </a:cubicBezTo>
                  <a:close/>
                  <a:moveTo>
                    <a:pt x="50845" y="8859"/>
                  </a:moveTo>
                  <a:cubicBezTo>
                    <a:pt x="50812" y="8859"/>
                    <a:pt x="50776" y="8890"/>
                    <a:pt x="50776" y="8940"/>
                  </a:cubicBezTo>
                  <a:cubicBezTo>
                    <a:pt x="50776" y="8974"/>
                    <a:pt x="50810" y="9009"/>
                    <a:pt x="50844" y="9009"/>
                  </a:cubicBezTo>
                  <a:lnTo>
                    <a:pt x="50946" y="9043"/>
                  </a:lnTo>
                  <a:lnTo>
                    <a:pt x="50981" y="9043"/>
                  </a:lnTo>
                  <a:cubicBezTo>
                    <a:pt x="51015" y="9043"/>
                    <a:pt x="51049" y="9009"/>
                    <a:pt x="51049" y="8974"/>
                  </a:cubicBezTo>
                  <a:cubicBezTo>
                    <a:pt x="51083" y="8940"/>
                    <a:pt x="51049" y="8872"/>
                    <a:pt x="50981" y="8872"/>
                  </a:cubicBezTo>
                  <a:lnTo>
                    <a:pt x="50878" y="8872"/>
                  </a:lnTo>
                  <a:cubicBezTo>
                    <a:pt x="50869" y="8863"/>
                    <a:pt x="50857" y="8859"/>
                    <a:pt x="50845" y="8859"/>
                  </a:cubicBezTo>
                  <a:close/>
                  <a:moveTo>
                    <a:pt x="86571" y="8872"/>
                  </a:moveTo>
                  <a:cubicBezTo>
                    <a:pt x="86537" y="8906"/>
                    <a:pt x="86503" y="8940"/>
                    <a:pt x="86503" y="8974"/>
                  </a:cubicBezTo>
                  <a:cubicBezTo>
                    <a:pt x="86503" y="9009"/>
                    <a:pt x="86537" y="9043"/>
                    <a:pt x="86571" y="9043"/>
                  </a:cubicBezTo>
                  <a:lnTo>
                    <a:pt x="86707" y="9043"/>
                  </a:lnTo>
                  <a:cubicBezTo>
                    <a:pt x="86741" y="9043"/>
                    <a:pt x="86776" y="9009"/>
                    <a:pt x="86776" y="8940"/>
                  </a:cubicBezTo>
                  <a:cubicBezTo>
                    <a:pt x="86776" y="8906"/>
                    <a:pt x="86741" y="8872"/>
                    <a:pt x="86707" y="8872"/>
                  </a:cubicBezTo>
                  <a:close/>
                  <a:moveTo>
                    <a:pt x="86025" y="8940"/>
                  </a:moveTo>
                  <a:cubicBezTo>
                    <a:pt x="85957" y="8940"/>
                    <a:pt x="85923" y="9009"/>
                    <a:pt x="85923" y="9043"/>
                  </a:cubicBezTo>
                  <a:cubicBezTo>
                    <a:pt x="85923" y="9077"/>
                    <a:pt x="85991" y="9111"/>
                    <a:pt x="86025" y="9111"/>
                  </a:cubicBezTo>
                  <a:lnTo>
                    <a:pt x="86127" y="9111"/>
                  </a:lnTo>
                  <a:cubicBezTo>
                    <a:pt x="86196" y="9111"/>
                    <a:pt x="86230" y="9043"/>
                    <a:pt x="86230" y="9009"/>
                  </a:cubicBezTo>
                  <a:cubicBezTo>
                    <a:pt x="86196" y="8974"/>
                    <a:pt x="86161" y="8940"/>
                    <a:pt x="86127" y="8940"/>
                  </a:cubicBezTo>
                  <a:close/>
                  <a:moveTo>
                    <a:pt x="51458" y="8940"/>
                  </a:moveTo>
                  <a:cubicBezTo>
                    <a:pt x="51390" y="8940"/>
                    <a:pt x="51356" y="8974"/>
                    <a:pt x="51356" y="9009"/>
                  </a:cubicBezTo>
                  <a:cubicBezTo>
                    <a:pt x="51322" y="9077"/>
                    <a:pt x="51356" y="9111"/>
                    <a:pt x="51424" y="9111"/>
                  </a:cubicBezTo>
                  <a:lnTo>
                    <a:pt x="51527" y="9145"/>
                  </a:lnTo>
                  <a:cubicBezTo>
                    <a:pt x="51595" y="9145"/>
                    <a:pt x="51629" y="9111"/>
                    <a:pt x="51629" y="9077"/>
                  </a:cubicBezTo>
                  <a:cubicBezTo>
                    <a:pt x="51629" y="9043"/>
                    <a:pt x="51595" y="8974"/>
                    <a:pt x="51561" y="8974"/>
                  </a:cubicBezTo>
                  <a:lnTo>
                    <a:pt x="51458" y="8940"/>
                  </a:lnTo>
                  <a:close/>
                  <a:moveTo>
                    <a:pt x="85445" y="9009"/>
                  </a:moveTo>
                  <a:cubicBezTo>
                    <a:pt x="85377" y="9009"/>
                    <a:pt x="85342" y="9077"/>
                    <a:pt x="85377" y="9111"/>
                  </a:cubicBezTo>
                  <a:cubicBezTo>
                    <a:pt x="85377" y="9145"/>
                    <a:pt x="85411" y="9179"/>
                    <a:pt x="85445" y="9179"/>
                  </a:cubicBezTo>
                  <a:lnTo>
                    <a:pt x="85581" y="9179"/>
                  </a:lnTo>
                  <a:cubicBezTo>
                    <a:pt x="85615" y="9179"/>
                    <a:pt x="85650" y="9111"/>
                    <a:pt x="85650" y="9077"/>
                  </a:cubicBezTo>
                  <a:cubicBezTo>
                    <a:pt x="85650" y="9043"/>
                    <a:pt x="85615" y="9009"/>
                    <a:pt x="85547" y="9009"/>
                  </a:cubicBezTo>
                  <a:close/>
                  <a:moveTo>
                    <a:pt x="52004" y="9043"/>
                  </a:moveTo>
                  <a:cubicBezTo>
                    <a:pt x="51970" y="9043"/>
                    <a:pt x="51902" y="9077"/>
                    <a:pt x="51902" y="9111"/>
                  </a:cubicBezTo>
                  <a:cubicBezTo>
                    <a:pt x="51902" y="9179"/>
                    <a:pt x="51936" y="9213"/>
                    <a:pt x="51970" y="9213"/>
                  </a:cubicBezTo>
                  <a:lnTo>
                    <a:pt x="52107" y="9247"/>
                  </a:lnTo>
                  <a:cubicBezTo>
                    <a:pt x="52141" y="9247"/>
                    <a:pt x="52175" y="9213"/>
                    <a:pt x="52175" y="9179"/>
                  </a:cubicBezTo>
                  <a:cubicBezTo>
                    <a:pt x="52209" y="9111"/>
                    <a:pt x="52175" y="9077"/>
                    <a:pt x="52107" y="9077"/>
                  </a:cubicBezTo>
                  <a:lnTo>
                    <a:pt x="52004" y="9043"/>
                  </a:lnTo>
                  <a:close/>
                  <a:moveTo>
                    <a:pt x="85015" y="9063"/>
                  </a:moveTo>
                  <a:cubicBezTo>
                    <a:pt x="85001" y="9063"/>
                    <a:pt x="84985" y="9068"/>
                    <a:pt x="84967" y="9077"/>
                  </a:cubicBezTo>
                  <a:lnTo>
                    <a:pt x="84865" y="9077"/>
                  </a:lnTo>
                  <a:cubicBezTo>
                    <a:pt x="84831" y="9077"/>
                    <a:pt x="84796" y="9111"/>
                    <a:pt x="84796" y="9179"/>
                  </a:cubicBezTo>
                  <a:cubicBezTo>
                    <a:pt x="84796" y="9213"/>
                    <a:pt x="84831" y="9247"/>
                    <a:pt x="84865" y="9247"/>
                  </a:cubicBezTo>
                  <a:lnTo>
                    <a:pt x="85001" y="9247"/>
                  </a:lnTo>
                  <a:cubicBezTo>
                    <a:pt x="85035" y="9213"/>
                    <a:pt x="85069" y="9179"/>
                    <a:pt x="85069" y="9145"/>
                  </a:cubicBezTo>
                  <a:cubicBezTo>
                    <a:pt x="85069" y="9095"/>
                    <a:pt x="85051" y="9063"/>
                    <a:pt x="85015" y="9063"/>
                  </a:cubicBezTo>
                  <a:close/>
                  <a:moveTo>
                    <a:pt x="84421" y="9111"/>
                  </a:moveTo>
                  <a:lnTo>
                    <a:pt x="84285" y="9145"/>
                  </a:lnTo>
                  <a:cubicBezTo>
                    <a:pt x="84250" y="9145"/>
                    <a:pt x="84216" y="9179"/>
                    <a:pt x="84216" y="9247"/>
                  </a:cubicBezTo>
                  <a:cubicBezTo>
                    <a:pt x="84216" y="9282"/>
                    <a:pt x="84250" y="9316"/>
                    <a:pt x="84319" y="9316"/>
                  </a:cubicBezTo>
                  <a:lnTo>
                    <a:pt x="84421" y="9282"/>
                  </a:lnTo>
                  <a:cubicBezTo>
                    <a:pt x="84489" y="9282"/>
                    <a:pt x="84523" y="9247"/>
                    <a:pt x="84523" y="9213"/>
                  </a:cubicBezTo>
                  <a:cubicBezTo>
                    <a:pt x="84489" y="9145"/>
                    <a:pt x="84455" y="9111"/>
                    <a:pt x="84421" y="9111"/>
                  </a:cubicBezTo>
                  <a:close/>
                  <a:moveTo>
                    <a:pt x="52584" y="9145"/>
                  </a:moveTo>
                  <a:cubicBezTo>
                    <a:pt x="52516" y="9145"/>
                    <a:pt x="52482" y="9179"/>
                    <a:pt x="52482" y="9213"/>
                  </a:cubicBezTo>
                  <a:cubicBezTo>
                    <a:pt x="52448" y="9282"/>
                    <a:pt x="52482" y="9316"/>
                    <a:pt x="52550" y="9316"/>
                  </a:cubicBezTo>
                  <a:lnTo>
                    <a:pt x="52653" y="9350"/>
                  </a:lnTo>
                  <a:cubicBezTo>
                    <a:pt x="52721" y="9350"/>
                    <a:pt x="52755" y="9316"/>
                    <a:pt x="52755" y="9282"/>
                  </a:cubicBezTo>
                  <a:cubicBezTo>
                    <a:pt x="52755" y="9213"/>
                    <a:pt x="52721" y="9179"/>
                    <a:pt x="52687" y="9179"/>
                  </a:cubicBezTo>
                  <a:lnTo>
                    <a:pt x="52584" y="9145"/>
                  </a:lnTo>
                  <a:close/>
                  <a:moveTo>
                    <a:pt x="83841" y="9179"/>
                  </a:moveTo>
                  <a:lnTo>
                    <a:pt x="83739" y="9213"/>
                  </a:lnTo>
                  <a:cubicBezTo>
                    <a:pt x="83670" y="9213"/>
                    <a:pt x="83636" y="9247"/>
                    <a:pt x="83670" y="9282"/>
                  </a:cubicBezTo>
                  <a:cubicBezTo>
                    <a:pt x="83670" y="9350"/>
                    <a:pt x="83705" y="9384"/>
                    <a:pt x="83739" y="9384"/>
                  </a:cubicBezTo>
                  <a:lnTo>
                    <a:pt x="83875" y="9350"/>
                  </a:lnTo>
                  <a:cubicBezTo>
                    <a:pt x="83909" y="9350"/>
                    <a:pt x="83943" y="9316"/>
                    <a:pt x="83943" y="9282"/>
                  </a:cubicBezTo>
                  <a:cubicBezTo>
                    <a:pt x="83943" y="9213"/>
                    <a:pt x="83875" y="9179"/>
                    <a:pt x="83841" y="9179"/>
                  </a:cubicBezTo>
                  <a:close/>
                  <a:moveTo>
                    <a:pt x="53130" y="9247"/>
                  </a:moveTo>
                  <a:cubicBezTo>
                    <a:pt x="53096" y="9247"/>
                    <a:pt x="53028" y="9282"/>
                    <a:pt x="53028" y="9316"/>
                  </a:cubicBezTo>
                  <a:cubicBezTo>
                    <a:pt x="53028" y="9350"/>
                    <a:pt x="53062" y="9418"/>
                    <a:pt x="53096" y="9418"/>
                  </a:cubicBezTo>
                  <a:lnTo>
                    <a:pt x="53233" y="9452"/>
                  </a:lnTo>
                  <a:cubicBezTo>
                    <a:pt x="53267" y="9452"/>
                    <a:pt x="53301" y="9418"/>
                    <a:pt x="53335" y="9384"/>
                  </a:cubicBezTo>
                  <a:cubicBezTo>
                    <a:pt x="53335" y="9316"/>
                    <a:pt x="53301" y="9282"/>
                    <a:pt x="53233" y="9282"/>
                  </a:cubicBezTo>
                  <a:lnTo>
                    <a:pt x="53130" y="9247"/>
                  </a:lnTo>
                  <a:close/>
                  <a:moveTo>
                    <a:pt x="83261" y="9247"/>
                  </a:moveTo>
                  <a:lnTo>
                    <a:pt x="83159" y="9282"/>
                  </a:lnTo>
                  <a:cubicBezTo>
                    <a:pt x="83124" y="9282"/>
                    <a:pt x="83090" y="9316"/>
                    <a:pt x="83090" y="9350"/>
                  </a:cubicBezTo>
                  <a:cubicBezTo>
                    <a:pt x="83090" y="9418"/>
                    <a:pt x="83124" y="9452"/>
                    <a:pt x="83159" y="9452"/>
                  </a:cubicBezTo>
                  <a:lnTo>
                    <a:pt x="83193" y="9452"/>
                  </a:lnTo>
                  <a:lnTo>
                    <a:pt x="83295" y="9418"/>
                  </a:lnTo>
                  <a:cubicBezTo>
                    <a:pt x="83329" y="9418"/>
                    <a:pt x="83363" y="9384"/>
                    <a:pt x="83363" y="9316"/>
                  </a:cubicBezTo>
                  <a:cubicBezTo>
                    <a:pt x="83363" y="9282"/>
                    <a:pt x="83329" y="9247"/>
                    <a:pt x="83261" y="9247"/>
                  </a:cubicBezTo>
                  <a:close/>
                  <a:moveTo>
                    <a:pt x="82578" y="9316"/>
                  </a:moveTo>
                  <a:cubicBezTo>
                    <a:pt x="82544" y="9350"/>
                    <a:pt x="82510" y="9384"/>
                    <a:pt x="82510" y="9418"/>
                  </a:cubicBezTo>
                  <a:cubicBezTo>
                    <a:pt x="82510" y="9452"/>
                    <a:pt x="82544" y="9486"/>
                    <a:pt x="82613" y="9486"/>
                  </a:cubicBezTo>
                  <a:lnTo>
                    <a:pt x="82715" y="9486"/>
                  </a:lnTo>
                  <a:cubicBezTo>
                    <a:pt x="82783" y="9486"/>
                    <a:pt x="82817" y="9452"/>
                    <a:pt x="82817" y="9384"/>
                  </a:cubicBezTo>
                  <a:cubicBezTo>
                    <a:pt x="82783" y="9350"/>
                    <a:pt x="82749" y="9316"/>
                    <a:pt x="82715" y="9316"/>
                  </a:cubicBezTo>
                  <a:close/>
                  <a:moveTo>
                    <a:pt x="53710" y="9350"/>
                  </a:moveTo>
                  <a:cubicBezTo>
                    <a:pt x="53642" y="9350"/>
                    <a:pt x="53608" y="9384"/>
                    <a:pt x="53608" y="9418"/>
                  </a:cubicBezTo>
                  <a:cubicBezTo>
                    <a:pt x="53574" y="9452"/>
                    <a:pt x="53608" y="9520"/>
                    <a:pt x="53676" y="9520"/>
                  </a:cubicBezTo>
                  <a:lnTo>
                    <a:pt x="53779" y="9520"/>
                  </a:lnTo>
                  <a:cubicBezTo>
                    <a:pt x="53779" y="9555"/>
                    <a:pt x="53779" y="9555"/>
                    <a:pt x="53813" y="9555"/>
                  </a:cubicBezTo>
                  <a:cubicBezTo>
                    <a:pt x="53847" y="9555"/>
                    <a:pt x="53881" y="9520"/>
                    <a:pt x="53881" y="9452"/>
                  </a:cubicBezTo>
                  <a:cubicBezTo>
                    <a:pt x="53881" y="9418"/>
                    <a:pt x="53847" y="9384"/>
                    <a:pt x="53813" y="9384"/>
                  </a:cubicBezTo>
                  <a:lnTo>
                    <a:pt x="53710" y="9350"/>
                  </a:lnTo>
                  <a:close/>
                  <a:moveTo>
                    <a:pt x="82033" y="9384"/>
                  </a:moveTo>
                  <a:cubicBezTo>
                    <a:pt x="81964" y="9384"/>
                    <a:pt x="81930" y="9452"/>
                    <a:pt x="81964" y="9486"/>
                  </a:cubicBezTo>
                  <a:cubicBezTo>
                    <a:pt x="81964" y="9520"/>
                    <a:pt x="81998" y="9555"/>
                    <a:pt x="82033" y="9555"/>
                  </a:cubicBezTo>
                  <a:lnTo>
                    <a:pt x="82169" y="9555"/>
                  </a:lnTo>
                  <a:cubicBezTo>
                    <a:pt x="82203" y="9555"/>
                    <a:pt x="82237" y="9486"/>
                    <a:pt x="82237" y="9452"/>
                  </a:cubicBezTo>
                  <a:cubicBezTo>
                    <a:pt x="82237" y="9418"/>
                    <a:pt x="82169" y="9384"/>
                    <a:pt x="82135" y="9384"/>
                  </a:cubicBezTo>
                  <a:close/>
                  <a:moveTo>
                    <a:pt x="54256" y="9452"/>
                  </a:moveTo>
                  <a:cubicBezTo>
                    <a:pt x="54222" y="9452"/>
                    <a:pt x="54188" y="9486"/>
                    <a:pt x="54154" y="9520"/>
                  </a:cubicBezTo>
                  <a:cubicBezTo>
                    <a:pt x="54154" y="9555"/>
                    <a:pt x="54188" y="9623"/>
                    <a:pt x="54222" y="9623"/>
                  </a:cubicBezTo>
                  <a:lnTo>
                    <a:pt x="54359" y="9623"/>
                  </a:lnTo>
                  <a:cubicBezTo>
                    <a:pt x="54393" y="9623"/>
                    <a:pt x="54427" y="9623"/>
                    <a:pt x="54461" y="9555"/>
                  </a:cubicBezTo>
                  <a:cubicBezTo>
                    <a:pt x="54461" y="9520"/>
                    <a:pt x="54427" y="9486"/>
                    <a:pt x="54359" y="9452"/>
                  </a:cubicBezTo>
                  <a:close/>
                  <a:moveTo>
                    <a:pt x="81452" y="9452"/>
                  </a:moveTo>
                  <a:cubicBezTo>
                    <a:pt x="81418" y="9452"/>
                    <a:pt x="81384" y="9486"/>
                    <a:pt x="81384" y="9555"/>
                  </a:cubicBezTo>
                  <a:cubicBezTo>
                    <a:pt x="81384" y="9589"/>
                    <a:pt x="81418" y="9623"/>
                    <a:pt x="81452" y="9623"/>
                  </a:cubicBezTo>
                  <a:lnTo>
                    <a:pt x="81589" y="9623"/>
                  </a:lnTo>
                  <a:cubicBezTo>
                    <a:pt x="81623" y="9623"/>
                    <a:pt x="81657" y="9555"/>
                    <a:pt x="81657" y="9520"/>
                  </a:cubicBezTo>
                  <a:cubicBezTo>
                    <a:pt x="81657" y="9486"/>
                    <a:pt x="81623" y="9452"/>
                    <a:pt x="81555" y="9452"/>
                  </a:cubicBezTo>
                  <a:close/>
                  <a:moveTo>
                    <a:pt x="81036" y="9507"/>
                  </a:moveTo>
                  <a:cubicBezTo>
                    <a:pt x="81027" y="9507"/>
                    <a:pt x="81018" y="9511"/>
                    <a:pt x="81009" y="9520"/>
                  </a:cubicBezTo>
                  <a:lnTo>
                    <a:pt x="80872" y="9520"/>
                  </a:lnTo>
                  <a:cubicBezTo>
                    <a:pt x="80838" y="9520"/>
                    <a:pt x="80804" y="9555"/>
                    <a:pt x="80804" y="9623"/>
                  </a:cubicBezTo>
                  <a:cubicBezTo>
                    <a:pt x="80804" y="9657"/>
                    <a:pt x="80838" y="9691"/>
                    <a:pt x="80906" y="9691"/>
                  </a:cubicBezTo>
                  <a:lnTo>
                    <a:pt x="81009" y="9691"/>
                  </a:lnTo>
                  <a:cubicBezTo>
                    <a:pt x="81077" y="9657"/>
                    <a:pt x="81111" y="9623"/>
                    <a:pt x="81111" y="9589"/>
                  </a:cubicBezTo>
                  <a:cubicBezTo>
                    <a:pt x="81086" y="9539"/>
                    <a:pt x="81061" y="9507"/>
                    <a:pt x="81036" y="9507"/>
                  </a:cubicBezTo>
                  <a:close/>
                  <a:moveTo>
                    <a:pt x="54789" y="9541"/>
                  </a:moveTo>
                  <a:cubicBezTo>
                    <a:pt x="54752" y="9541"/>
                    <a:pt x="54734" y="9573"/>
                    <a:pt x="54734" y="9623"/>
                  </a:cubicBezTo>
                  <a:cubicBezTo>
                    <a:pt x="54734" y="9657"/>
                    <a:pt x="54734" y="9691"/>
                    <a:pt x="54802" y="9725"/>
                  </a:cubicBezTo>
                  <a:lnTo>
                    <a:pt x="54939" y="9725"/>
                  </a:lnTo>
                  <a:cubicBezTo>
                    <a:pt x="54973" y="9725"/>
                    <a:pt x="55007" y="9691"/>
                    <a:pt x="55007" y="9657"/>
                  </a:cubicBezTo>
                  <a:cubicBezTo>
                    <a:pt x="55007" y="9623"/>
                    <a:pt x="54973" y="9589"/>
                    <a:pt x="54939" y="9555"/>
                  </a:cubicBezTo>
                  <a:lnTo>
                    <a:pt x="54836" y="9555"/>
                  </a:lnTo>
                  <a:cubicBezTo>
                    <a:pt x="54818" y="9545"/>
                    <a:pt x="54802" y="9541"/>
                    <a:pt x="54789" y="9541"/>
                  </a:cubicBezTo>
                  <a:close/>
                  <a:moveTo>
                    <a:pt x="80429" y="9555"/>
                  </a:moveTo>
                  <a:lnTo>
                    <a:pt x="80326" y="9589"/>
                  </a:lnTo>
                  <a:cubicBezTo>
                    <a:pt x="80258" y="9589"/>
                    <a:pt x="80224" y="9623"/>
                    <a:pt x="80258" y="9691"/>
                  </a:cubicBezTo>
                  <a:cubicBezTo>
                    <a:pt x="80258" y="9725"/>
                    <a:pt x="80292" y="9759"/>
                    <a:pt x="80326" y="9759"/>
                  </a:cubicBezTo>
                  <a:lnTo>
                    <a:pt x="80463" y="9725"/>
                  </a:lnTo>
                  <a:cubicBezTo>
                    <a:pt x="80497" y="9725"/>
                    <a:pt x="80531" y="9691"/>
                    <a:pt x="80531" y="9657"/>
                  </a:cubicBezTo>
                  <a:cubicBezTo>
                    <a:pt x="80531" y="9589"/>
                    <a:pt x="80463" y="9555"/>
                    <a:pt x="80429" y="9555"/>
                  </a:cubicBezTo>
                  <a:close/>
                  <a:moveTo>
                    <a:pt x="55355" y="9644"/>
                  </a:moveTo>
                  <a:cubicBezTo>
                    <a:pt x="55330" y="9644"/>
                    <a:pt x="55305" y="9675"/>
                    <a:pt x="55280" y="9725"/>
                  </a:cubicBezTo>
                  <a:cubicBezTo>
                    <a:pt x="55280" y="9759"/>
                    <a:pt x="55314" y="9793"/>
                    <a:pt x="55348" y="9828"/>
                  </a:cubicBezTo>
                  <a:lnTo>
                    <a:pt x="55485" y="9828"/>
                  </a:lnTo>
                  <a:cubicBezTo>
                    <a:pt x="55519" y="9828"/>
                    <a:pt x="55553" y="9793"/>
                    <a:pt x="55587" y="9759"/>
                  </a:cubicBezTo>
                  <a:cubicBezTo>
                    <a:pt x="55587" y="9725"/>
                    <a:pt x="55553" y="9657"/>
                    <a:pt x="55519" y="9657"/>
                  </a:cubicBezTo>
                  <a:lnTo>
                    <a:pt x="55382" y="9657"/>
                  </a:lnTo>
                  <a:cubicBezTo>
                    <a:pt x="55373" y="9648"/>
                    <a:pt x="55364" y="9644"/>
                    <a:pt x="55355" y="9644"/>
                  </a:cubicBezTo>
                  <a:close/>
                  <a:moveTo>
                    <a:pt x="79849" y="9623"/>
                  </a:moveTo>
                  <a:lnTo>
                    <a:pt x="79746" y="9657"/>
                  </a:lnTo>
                  <a:cubicBezTo>
                    <a:pt x="79712" y="9657"/>
                    <a:pt x="79678" y="9691"/>
                    <a:pt x="79678" y="9725"/>
                  </a:cubicBezTo>
                  <a:cubicBezTo>
                    <a:pt x="79678" y="9793"/>
                    <a:pt x="79712" y="9828"/>
                    <a:pt x="79746" y="9828"/>
                  </a:cubicBezTo>
                  <a:lnTo>
                    <a:pt x="79780" y="9828"/>
                  </a:lnTo>
                  <a:lnTo>
                    <a:pt x="79883" y="9793"/>
                  </a:lnTo>
                  <a:cubicBezTo>
                    <a:pt x="79917" y="9793"/>
                    <a:pt x="79951" y="9759"/>
                    <a:pt x="79951" y="9691"/>
                  </a:cubicBezTo>
                  <a:cubicBezTo>
                    <a:pt x="79951" y="9657"/>
                    <a:pt x="79917" y="9623"/>
                    <a:pt x="79849" y="9623"/>
                  </a:cubicBezTo>
                  <a:close/>
                  <a:moveTo>
                    <a:pt x="79166" y="9691"/>
                  </a:moveTo>
                  <a:cubicBezTo>
                    <a:pt x="79132" y="9725"/>
                    <a:pt x="79098" y="9759"/>
                    <a:pt x="79098" y="9793"/>
                  </a:cubicBezTo>
                  <a:cubicBezTo>
                    <a:pt x="79098" y="9862"/>
                    <a:pt x="79132" y="9862"/>
                    <a:pt x="79200" y="9862"/>
                  </a:cubicBezTo>
                  <a:lnTo>
                    <a:pt x="79303" y="9862"/>
                  </a:lnTo>
                  <a:cubicBezTo>
                    <a:pt x="79371" y="9862"/>
                    <a:pt x="79405" y="9828"/>
                    <a:pt x="79405" y="9759"/>
                  </a:cubicBezTo>
                  <a:cubicBezTo>
                    <a:pt x="79371" y="9725"/>
                    <a:pt x="79337" y="9691"/>
                    <a:pt x="79303" y="9691"/>
                  </a:cubicBezTo>
                  <a:close/>
                  <a:moveTo>
                    <a:pt x="55963" y="9725"/>
                  </a:moveTo>
                  <a:cubicBezTo>
                    <a:pt x="55894" y="9725"/>
                    <a:pt x="55860" y="9759"/>
                    <a:pt x="55860" y="9828"/>
                  </a:cubicBezTo>
                  <a:cubicBezTo>
                    <a:pt x="55860" y="9862"/>
                    <a:pt x="55894" y="9896"/>
                    <a:pt x="55928" y="9896"/>
                  </a:cubicBezTo>
                  <a:lnTo>
                    <a:pt x="56031" y="9930"/>
                  </a:lnTo>
                  <a:lnTo>
                    <a:pt x="56065" y="9930"/>
                  </a:lnTo>
                  <a:cubicBezTo>
                    <a:pt x="56099" y="9930"/>
                    <a:pt x="56133" y="9896"/>
                    <a:pt x="56133" y="9862"/>
                  </a:cubicBezTo>
                  <a:cubicBezTo>
                    <a:pt x="56133" y="9828"/>
                    <a:pt x="56099" y="9759"/>
                    <a:pt x="56065" y="9759"/>
                  </a:cubicBezTo>
                  <a:lnTo>
                    <a:pt x="55963" y="9725"/>
                  </a:lnTo>
                  <a:close/>
                  <a:moveTo>
                    <a:pt x="78620" y="9759"/>
                  </a:moveTo>
                  <a:cubicBezTo>
                    <a:pt x="78552" y="9759"/>
                    <a:pt x="78518" y="9828"/>
                    <a:pt x="78552" y="9862"/>
                  </a:cubicBezTo>
                  <a:cubicBezTo>
                    <a:pt x="78552" y="9896"/>
                    <a:pt x="78586" y="9930"/>
                    <a:pt x="78620" y="9930"/>
                  </a:cubicBezTo>
                  <a:lnTo>
                    <a:pt x="78757" y="9930"/>
                  </a:lnTo>
                  <a:cubicBezTo>
                    <a:pt x="78791" y="9930"/>
                    <a:pt x="78825" y="9896"/>
                    <a:pt x="78825" y="9828"/>
                  </a:cubicBezTo>
                  <a:cubicBezTo>
                    <a:pt x="78825" y="9793"/>
                    <a:pt x="78757" y="9759"/>
                    <a:pt x="78723" y="9759"/>
                  </a:cubicBezTo>
                  <a:close/>
                  <a:moveTo>
                    <a:pt x="78040" y="9828"/>
                  </a:moveTo>
                  <a:cubicBezTo>
                    <a:pt x="78006" y="9828"/>
                    <a:pt x="77972" y="9896"/>
                    <a:pt x="77972" y="9930"/>
                  </a:cubicBezTo>
                  <a:cubicBezTo>
                    <a:pt x="77972" y="9964"/>
                    <a:pt x="78006" y="9998"/>
                    <a:pt x="78040" y="9998"/>
                  </a:cubicBezTo>
                  <a:lnTo>
                    <a:pt x="78177" y="9998"/>
                  </a:lnTo>
                  <a:cubicBezTo>
                    <a:pt x="78211" y="9998"/>
                    <a:pt x="78245" y="9930"/>
                    <a:pt x="78245" y="9896"/>
                  </a:cubicBezTo>
                  <a:cubicBezTo>
                    <a:pt x="78245" y="9862"/>
                    <a:pt x="78211" y="9828"/>
                    <a:pt x="78142" y="9828"/>
                  </a:cubicBezTo>
                  <a:close/>
                  <a:moveTo>
                    <a:pt x="56508" y="9828"/>
                  </a:moveTo>
                  <a:cubicBezTo>
                    <a:pt x="56474" y="9828"/>
                    <a:pt x="56440" y="9862"/>
                    <a:pt x="56406" y="9896"/>
                  </a:cubicBezTo>
                  <a:cubicBezTo>
                    <a:pt x="56406" y="9964"/>
                    <a:pt x="56440" y="9998"/>
                    <a:pt x="56474" y="9998"/>
                  </a:cubicBezTo>
                  <a:lnTo>
                    <a:pt x="56611" y="10032"/>
                  </a:lnTo>
                  <a:cubicBezTo>
                    <a:pt x="56645" y="10032"/>
                    <a:pt x="56679" y="9998"/>
                    <a:pt x="56713" y="9964"/>
                  </a:cubicBezTo>
                  <a:cubicBezTo>
                    <a:pt x="56713" y="9896"/>
                    <a:pt x="56679" y="9862"/>
                    <a:pt x="56645" y="9862"/>
                  </a:cubicBezTo>
                  <a:lnTo>
                    <a:pt x="56508" y="9828"/>
                  </a:lnTo>
                  <a:close/>
                  <a:moveTo>
                    <a:pt x="77460" y="9896"/>
                  </a:moveTo>
                  <a:cubicBezTo>
                    <a:pt x="77426" y="9896"/>
                    <a:pt x="77392" y="9930"/>
                    <a:pt x="77392" y="9998"/>
                  </a:cubicBezTo>
                  <a:cubicBezTo>
                    <a:pt x="77392" y="10032"/>
                    <a:pt x="77426" y="10066"/>
                    <a:pt x="77494" y="10066"/>
                  </a:cubicBezTo>
                  <a:lnTo>
                    <a:pt x="77597" y="10066"/>
                  </a:lnTo>
                  <a:cubicBezTo>
                    <a:pt x="77665" y="10066"/>
                    <a:pt x="77699" y="9998"/>
                    <a:pt x="77665" y="9964"/>
                  </a:cubicBezTo>
                  <a:cubicBezTo>
                    <a:pt x="77665" y="9930"/>
                    <a:pt x="77631" y="9896"/>
                    <a:pt x="77597" y="9896"/>
                  </a:cubicBezTo>
                  <a:close/>
                  <a:moveTo>
                    <a:pt x="57089" y="9930"/>
                  </a:moveTo>
                  <a:cubicBezTo>
                    <a:pt x="57020" y="9930"/>
                    <a:pt x="56986" y="9964"/>
                    <a:pt x="56986" y="9998"/>
                  </a:cubicBezTo>
                  <a:cubicBezTo>
                    <a:pt x="56986" y="10066"/>
                    <a:pt x="57020" y="10100"/>
                    <a:pt x="57054" y="10100"/>
                  </a:cubicBezTo>
                  <a:lnTo>
                    <a:pt x="57157" y="10135"/>
                  </a:lnTo>
                  <a:lnTo>
                    <a:pt x="57191" y="10135"/>
                  </a:lnTo>
                  <a:cubicBezTo>
                    <a:pt x="57225" y="10135"/>
                    <a:pt x="57259" y="10100"/>
                    <a:pt x="57259" y="10066"/>
                  </a:cubicBezTo>
                  <a:cubicBezTo>
                    <a:pt x="57259" y="9998"/>
                    <a:pt x="57225" y="9964"/>
                    <a:pt x="57191" y="9964"/>
                  </a:cubicBezTo>
                  <a:lnTo>
                    <a:pt x="57089" y="9930"/>
                  </a:lnTo>
                  <a:close/>
                  <a:moveTo>
                    <a:pt x="77016" y="9930"/>
                  </a:moveTo>
                  <a:lnTo>
                    <a:pt x="76914" y="9964"/>
                  </a:lnTo>
                  <a:cubicBezTo>
                    <a:pt x="76846" y="9964"/>
                    <a:pt x="76812" y="9998"/>
                    <a:pt x="76812" y="10066"/>
                  </a:cubicBezTo>
                  <a:cubicBezTo>
                    <a:pt x="76846" y="10100"/>
                    <a:pt x="76880" y="10135"/>
                    <a:pt x="76914" y="10135"/>
                  </a:cubicBezTo>
                  <a:lnTo>
                    <a:pt x="77051" y="10135"/>
                  </a:lnTo>
                  <a:cubicBezTo>
                    <a:pt x="77085" y="10100"/>
                    <a:pt x="77119" y="10066"/>
                    <a:pt x="77119" y="10032"/>
                  </a:cubicBezTo>
                  <a:cubicBezTo>
                    <a:pt x="77119" y="9964"/>
                    <a:pt x="77051" y="9930"/>
                    <a:pt x="77016" y="9930"/>
                  </a:cubicBezTo>
                  <a:close/>
                  <a:moveTo>
                    <a:pt x="76436" y="9998"/>
                  </a:moveTo>
                  <a:lnTo>
                    <a:pt x="76334" y="10032"/>
                  </a:lnTo>
                  <a:cubicBezTo>
                    <a:pt x="76300" y="10032"/>
                    <a:pt x="76266" y="10066"/>
                    <a:pt x="76266" y="10135"/>
                  </a:cubicBezTo>
                  <a:cubicBezTo>
                    <a:pt x="76266" y="10169"/>
                    <a:pt x="76300" y="10203"/>
                    <a:pt x="76334" y="10203"/>
                  </a:cubicBezTo>
                  <a:lnTo>
                    <a:pt x="76368" y="10203"/>
                  </a:lnTo>
                  <a:lnTo>
                    <a:pt x="76470" y="10169"/>
                  </a:lnTo>
                  <a:cubicBezTo>
                    <a:pt x="76505" y="10169"/>
                    <a:pt x="76539" y="10135"/>
                    <a:pt x="76539" y="10100"/>
                  </a:cubicBezTo>
                  <a:cubicBezTo>
                    <a:pt x="76539" y="10032"/>
                    <a:pt x="76505" y="9998"/>
                    <a:pt x="76436" y="9998"/>
                  </a:cubicBezTo>
                  <a:close/>
                  <a:moveTo>
                    <a:pt x="57635" y="10032"/>
                  </a:moveTo>
                  <a:cubicBezTo>
                    <a:pt x="57600" y="10032"/>
                    <a:pt x="57566" y="10066"/>
                    <a:pt x="57532" y="10100"/>
                  </a:cubicBezTo>
                  <a:cubicBezTo>
                    <a:pt x="57532" y="10169"/>
                    <a:pt x="57566" y="10203"/>
                    <a:pt x="57600" y="10203"/>
                  </a:cubicBezTo>
                  <a:lnTo>
                    <a:pt x="57737" y="10237"/>
                  </a:lnTo>
                  <a:cubicBezTo>
                    <a:pt x="57771" y="10237"/>
                    <a:pt x="57839" y="10203"/>
                    <a:pt x="57839" y="10169"/>
                  </a:cubicBezTo>
                  <a:cubicBezTo>
                    <a:pt x="57839" y="10100"/>
                    <a:pt x="57805" y="10066"/>
                    <a:pt x="57771" y="10066"/>
                  </a:cubicBezTo>
                  <a:lnTo>
                    <a:pt x="57635" y="10032"/>
                  </a:lnTo>
                  <a:close/>
                  <a:moveTo>
                    <a:pt x="75890" y="10066"/>
                  </a:moveTo>
                  <a:lnTo>
                    <a:pt x="75754" y="10100"/>
                  </a:lnTo>
                  <a:cubicBezTo>
                    <a:pt x="75720" y="10100"/>
                    <a:pt x="75686" y="10135"/>
                    <a:pt x="75686" y="10169"/>
                  </a:cubicBezTo>
                  <a:cubicBezTo>
                    <a:pt x="75686" y="10237"/>
                    <a:pt x="75720" y="10271"/>
                    <a:pt x="75788" y="10271"/>
                  </a:cubicBezTo>
                  <a:lnTo>
                    <a:pt x="75890" y="10237"/>
                  </a:lnTo>
                  <a:cubicBezTo>
                    <a:pt x="75959" y="10237"/>
                    <a:pt x="75993" y="10203"/>
                    <a:pt x="75959" y="10135"/>
                  </a:cubicBezTo>
                  <a:cubicBezTo>
                    <a:pt x="75959" y="10100"/>
                    <a:pt x="75924" y="10066"/>
                    <a:pt x="75890" y="10066"/>
                  </a:cubicBezTo>
                  <a:close/>
                  <a:moveTo>
                    <a:pt x="75208" y="10135"/>
                  </a:moveTo>
                  <a:cubicBezTo>
                    <a:pt x="75140" y="10169"/>
                    <a:pt x="75106" y="10203"/>
                    <a:pt x="75106" y="10237"/>
                  </a:cubicBezTo>
                  <a:cubicBezTo>
                    <a:pt x="75140" y="10271"/>
                    <a:pt x="75174" y="10305"/>
                    <a:pt x="75208" y="10305"/>
                  </a:cubicBezTo>
                  <a:lnTo>
                    <a:pt x="75344" y="10305"/>
                  </a:lnTo>
                  <a:cubicBezTo>
                    <a:pt x="75379" y="10305"/>
                    <a:pt x="75413" y="10271"/>
                    <a:pt x="75413" y="10203"/>
                  </a:cubicBezTo>
                  <a:cubicBezTo>
                    <a:pt x="75413" y="10169"/>
                    <a:pt x="75344" y="10135"/>
                    <a:pt x="75310" y="10135"/>
                  </a:cubicBezTo>
                  <a:close/>
                  <a:moveTo>
                    <a:pt x="58215" y="10135"/>
                  </a:moveTo>
                  <a:cubicBezTo>
                    <a:pt x="58146" y="10135"/>
                    <a:pt x="58112" y="10169"/>
                    <a:pt x="58112" y="10203"/>
                  </a:cubicBezTo>
                  <a:cubicBezTo>
                    <a:pt x="58112" y="10237"/>
                    <a:pt x="58146" y="10305"/>
                    <a:pt x="58181" y="10305"/>
                  </a:cubicBezTo>
                  <a:lnTo>
                    <a:pt x="58283" y="10339"/>
                  </a:lnTo>
                  <a:lnTo>
                    <a:pt x="58317" y="10339"/>
                  </a:lnTo>
                  <a:cubicBezTo>
                    <a:pt x="58351" y="10339"/>
                    <a:pt x="58385" y="10305"/>
                    <a:pt x="58385" y="10237"/>
                  </a:cubicBezTo>
                  <a:cubicBezTo>
                    <a:pt x="58385" y="10203"/>
                    <a:pt x="58385" y="10169"/>
                    <a:pt x="58317" y="10169"/>
                  </a:cubicBezTo>
                  <a:lnTo>
                    <a:pt x="58215" y="10135"/>
                  </a:lnTo>
                  <a:close/>
                  <a:moveTo>
                    <a:pt x="74628" y="10203"/>
                  </a:moveTo>
                  <a:cubicBezTo>
                    <a:pt x="74594" y="10203"/>
                    <a:pt x="74560" y="10271"/>
                    <a:pt x="74560" y="10305"/>
                  </a:cubicBezTo>
                  <a:cubicBezTo>
                    <a:pt x="74560" y="10339"/>
                    <a:pt x="74594" y="10373"/>
                    <a:pt x="74628" y="10373"/>
                  </a:cubicBezTo>
                  <a:lnTo>
                    <a:pt x="74764" y="10373"/>
                  </a:lnTo>
                  <a:cubicBezTo>
                    <a:pt x="74798" y="10373"/>
                    <a:pt x="74833" y="10339"/>
                    <a:pt x="74833" y="10271"/>
                  </a:cubicBezTo>
                  <a:cubicBezTo>
                    <a:pt x="74833" y="10237"/>
                    <a:pt x="74798" y="10203"/>
                    <a:pt x="74730" y="10203"/>
                  </a:cubicBezTo>
                  <a:close/>
                  <a:moveTo>
                    <a:pt x="58761" y="10237"/>
                  </a:moveTo>
                  <a:cubicBezTo>
                    <a:pt x="58726" y="10237"/>
                    <a:pt x="58692" y="10271"/>
                    <a:pt x="58692" y="10305"/>
                  </a:cubicBezTo>
                  <a:cubicBezTo>
                    <a:pt x="58658" y="10339"/>
                    <a:pt x="58692" y="10408"/>
                    <a:pt x="58761" y="10408"/>
                  </a:cubicBezTo>
                  <a:lnTo>
                    <a:pt x="58863" y="10408"/>
                  </a:lnTo>
                  <a:cubicBezTo>
                    <a:pt x="58897" y="10408"/>
                    <a:pt x="58965" y="10408"/>
                    <a:pt x="58965" y="10339"/>
                  </a:cubicBezTo>
                  <a:cubicBezTo>
                    <a:pt x="58965" y="10305"/>
                    <a:pt x="58931" y="10271"/>
                    <a:pt x="58897" y="10237"/>
                  </a:cubicBezTo>
                  <a:close/>
                  <a:moveTo>
                    <a:pt x="74048" y="10271"/>
                  </a:moveTo>
                  <a:cubicBezTo>
                    <a:pt x="74014" y="10271"/>
                    <a:pt x="73979" y="10339"/>
                    <a:pt x="73979" y="10373"/>
                  </a:cubicBezTo>
                  <a:cubicBezTo>
                    <a:pt x="73979" y="10408"/>
                    <a:pt x="74014" y="10442"/>
                    <a:pt x="74082" y="10442"/>
                  </a:cubicBezTo>
                  <a:lnTo>
                    <a:pt x="74184" y="10442"/>
                  </a:lnTo>
                  <a:cubicBezTo>
                    <a:pt x="74252" y="10442"/>
                    <a:pt x="74287" y="10373"/>
                    <a:pt x="74252" y="10339"/>
                  </a:cubicBezTo>
                  <a:cubicBezTo>
                    <a:pt x="74252" y="10305"/>
                    <a:pt x="74218" y="10271"/>
                    <a:pt x="74184" y="10271"/>
                  </a:cubicBezTo>
                  <a:close/>
                  <a:moveTo>
                    <a:pt x="59341" y="10339"/>
                  </a:moveTo>
                  <a:cubicBezTo>
                    <a:pt x="59307" y="10339"/>
                    <a:pt x="59238" y="10339"/>
                    <a:pt x="59238" y="10408"/>
                  </a:cubicBezTo>
                  <a:cubicBezTo>
                    <a:pt x="59238" y="10442"/>
                    <a:pt x="59272" y="10476"/>
                    <a:pt x="59307" y="10510"/>
                  </a:cubicBezTo>
                  <a:lnTo>
                    <a:pt x="59443" y="10510"/>
                  </a:lnTo>
                  <a:cubicBezTo>
                    <a:pt x="59477" y="10510"/>
                    <a:pt x="59511" y="10476"/>
                    <a:pt x="59511" y="10442"/>
                  </a:cubicBezTo>
                  <a:cubicBezTo>
                    <a:pt x="59545" y="10408"/>
                    <a:pt x="59511" y="10373"/>
                    <a:pt x="59443" y="10339"/>
                  </a:cubicBezTo>
                  <a:close/>
                  <a:moveTo>
                    <a:pt x="73502" y="10339"/>
                  </a:moveTo>
                  <a:cubicBezTo>
                    <a:pt x="73433" y="10339"/>
                    <a:pt x="73399" y="10373"/>
                    <a:pt x="73399" y="10442"/>
                  </a:cubicBezTo>
                  <a:cubicBezTo>
                    <a:pt x="73433" y="10476"/>
                    <a:pt x="73468" y="10510"/>
                    <a:pt x="73502" y="10510"/>
                  </a:cubicBezTo>
                  <a:lnTo>
                    <a:pt x="73638" y="10510"/>
                  </a:lnTo>
                  <a:cubicBezTo>
                    <a:pt x="73672" y="10476"/>
                    <a:pt x="73706" y="10442"/>
                    <a:pt x="73706" y="10408"/>
                  </a:cubicBezTo>
                  <a:cubicBezTo>
                    <a:pt x="73706" y="10339"/>
                    <a:pt x="73638" y="10339"/>
                    <a:pt x="73604" y="10339"/>
                  </a:cubicBezTo>
                  <a:close/>
                  <a:moveTo>
                    <a:pt x="73024" y="10373"/>
                  </a:moveTo>
                  <a:lnTo>
                    <a:pt x="72922" y="10408"/>
                  </a:lnTo>
                  <a:cubicBezTo>
                    <a:pt x="72888" y="10408"/>
                    <a:pt x="72853" y="10442"/>
                    <a:pt x="72853" y="10510"/>
                  </a:cubicBezTo>
                  <a:cubicBezTo>
                    <a:pt x="72853" y="10544"/>
                    <a:pt x="72888" y="10578"/>
                    <a:pt x="72922" y="10578"/>
                  </a:cubicBezTo>
                  <a:lnTo>
                    <a:pt x="72956" y="10578"/>
                  </a:lnTo>
                  <a:lnTo>
                    <a:pt x="73058" y="10544"/>
                  </a:lnTo>
                  <a:cubicBezTo>
                    <a:pt x="73092" y="10544"/>
                    <a:pt x="73126" y="10510"/>
                    <a:pt x="73126" y="10476"/>
                  </a:cubicBezTo>
                  <a:cubicBezTo>
                    <a:pt x="73126" y="10408"/>
                    <a:pt x="73092" y="10373"/>
                    <a:pt x="73024" y="10373"/>
                  </a:cubicBezTo>
                  <a:close/>
                  <a:moveTo>
                    <a:pt x="59860" y="10428"/>
                  </a:moveTo>
                  <a:cubicBezTo>
                    <a:pt x="59837" y="10428"/>
                    <a:pt x="59818" y="10460"/>
                    <a:pt x="59818" y="10510"/>
                  </a:cubicBezTo>
                  <a:cubicBezTo>
                    <a:pt x="59784" y="10544"/>
                    <a:pt x="59818" y="10578"/>
                    <a:pt x="59887" y="10612"/>
                  </a:cubicBezTo>
                  <a:lnTo>
                    <a:pt x="59989" y="10612"/>
                  </a:lnTo>
                  <a:cubicBezTo>
                    <a:pt x="60057" y="10612"/>
                    <a:pt x="60091" y="10578"/>
                    <a:pt x="60091" y="10544"/>
                  </a:cubicBezTo>
                  <a:cubicBezTo>
                    <a:pt x="60091" y="10510"/>
                    <a:pt x="60057" y="10442"/>
                    <a:pt x="60023" y="10442"/>
                  </a:cubicBezTo>
                  <a:lnTo>
                    <a:pt x="59887" y="10442"/>
                  </a:lnTo>
                  <a:cubicBezTo>
                    <a:pt x="59878" y="10433"/>
                    <a:pt x="59868" y="10428"/>
                    <a:pt x="59860" y="10428"/>
                  </a:cubicBezTo>
                  <a:close/>
                  <a:moveTo>
                    <a:pt x="72478" y="10442"/>
                  </a:moveTo>
                  <a:lnTo>
                    <a:pt x="72342" y="10476"/>
                  </a:lnTo>
                  <a:cubicBezTo>
                    <a:pt x="72307" y="10476"/>
                    <a:pt x="72273" y="10510"/>
                    <a:pt x="72273" y="10544"/>
                  </a:cubicBezTo>
                  <a:cubicBezTo>
                    <a:pt x="72273" y="10612"/>
                    <a:pt x="72307" y="10646"/>
                    <a:pt x="72376" y="10646"/>
                  </a:cubicBezTo>
                  <a:lnTo>
                    <a:pt x="72478" y="10612"/>
                  </a:lnTo>
                  <a:cubicBezTo>
                    <a:pt x="72546" y="10612"/>
                    <a:pt x="72580" y="10578"/>
                    <a:pt x="72546" y="10544"/>
                  </a:cubicBezTo>
                  <a:cubicBezTo>
                    <a:pt x="72546" y="10476"/>
                    <a:pt x="72512" y="10442"/>
                    <a:pt x="72478" y="10442"/>
                  </a:cubicBezTo>
                  <a:close/>
                  <a:moveTo>
                    <a:pt x="60434" y="10531"/>
                  </a:moveTo>
                  <a:cubicBezTo>
                    <a:pt x="60401" y="10531"/>
                    <a:pt x="60364" y="10562"/>
                    <a:pt x="60364" y="10612"/>
                  </a:cubicBezTo>
                  <a:cubicBezTo>
                    <a:pt x="60364" y="10646"/>
                    <a:pt x="60399" y="10681"/>
                    <a:pt x="60433" y="10681"/>
                  </a:cubicBezTo>
                  <a:lnTo>
                    <a:pt x="60535" y="10715"/>
                  </a:lnTo>
                  <a:lnTo>
                    <a:pt x="60569" y="10715"/>
                  </a:lnTo>
                  <a:cubicBezTo>
                    <a:pt x="60603" y="10715"/>
                    <a:pt x="60637" y="10681"/>
                    <a:pt x="60637" y="10646"/>
                  </a:cubicBezTo>
                  <a:cubicBezTo>
                    <a:pt x="60671" y="10612"/>
                    <a:pt x="60637" y="10544"/>
                    <a:pt x="60569" y="10544"/>
                  </a:cubicBezTo>
                  <a:lnTo>
                    <a:pt x="60467" y="10544"/>
                  </a:lnTo>
                  <a:cubicBezTo>
                    <a:pt x="60458" y="10535"/>
                    <a:pt x="60446" y="10531"/>
                    <a:pt x="60434" y="10531"/>
                  </a:cubicBezTo>
                  <a:close/>
                  <a:moveTo>
                    <a:pt x="71898" y="10510"/>
                  </a:moveTo>
                  <a:lnTo>
                    <a:pt x="71796" y="10544"/>
                  </a:lnTo>
                  <a:cubicBezTo>
                    <a:pt x="71727" y="10544"/>
                    <a:pt x="71693" y="10578"/>
                    <a:pt x="71693" y="10612"/>
                  </a:cubicBezTo>
                  <a:cubicBezTo>
                    <a:pt x="71727" y="10681"/>
                    <a:pt x="71761" y="10715"/>
                    <a:pt x="71796" y="10715"/>
                  </a:cubicBezTo>
                  <a:lnTo>
                    <a:pt x="71932" y="10681"/>
                  </a:lnTo>
                  <a:cubicBezTo>
                    <a:pt x="71966" y="10681"/>
                    <a:pt x="72000" y="10646"/>
                    <a:pt x="72000" y="10578"/>
                  </a:cubicBezTo>
                  <a:cubicBezTo>
                    <a:pt x="72000" y="10544"/>
                    <a:pt x="71932" y="10510"/>
                    <a:pt x="71898" y="10510"/>
                  </a:cubicBezTo>
                  <a:close/>
                  <a:moveTo>
                    <a:pt x="71216" y="10578"/>
                  </a:moveTo>
                  <a:cubicBezTo>
                    <a:pt x="71181" y="10612"/>
                    <a:pt x="71147" y="10646"/>
                    <a:pt x="71147" y="10681"/>
                  </a:cubicBezTo>
                  <a:cubicBezTo>
                    <a:pt x="71147" y="10715"/>
                    <a:pt x="71181" y="10749"/>
                    <a:pt x="71216" y="10749"/>
                  </a:cubicBezTo>
                  <a:lnTo>
                    <a:pt x="71352" y="10749"/>
                  </a:lnTo>
                  <a:cubicBezTo>
                    <a:pt x="71386" y="10749"/>
                    <a:pt x="71420" y="10715"/>
                    <a:pt x="71420" y="10646"/>
                  </a:cubicBezTo>
                  <a:cubicBezTo>
                    <a:pt x="71420" y="10612"/>
                    <a:pt x="71386" y="10578"/>
                    <a:pt x="71318" y="10578"/>
                  </a:cubicBezTo>
                  <a:close/>
                  <a:moveTo>
                    <a:pt x="61047" y="10612"/>
                  </a:moveTo>
                  <a:cubicBezTo>
                    <a:pt x="60979" y="10612"/>
                    <a:pt x="60944" y="10646"/>
                    <a:pt x="60944" y="10681"/>
                  </a:cubicBezTo>
                  <a:cubicBezTo>
                    <a:pt x="60910" y="10749"/>
                    <a:pt x="60944" y="10783"/>
                    <a:pt x="61013" y="10783"/>
                  </a:cubicBezTo>
                  <a:lnTo>
                    <a:pt x="61115" y="10817"/>
                  </a:lnTo>
                  <a:cubicBezTo>
                    <a:pt x="61183" y="10817"/>
                    <a:pt x="61217" y="10783"/>
                    <a:pt x="61217" y="10749"/>
                  </a:cubicBezTo>
                  <a:cubicBezTo>
                    <a:pt x="61217" y="10715"/>
                    <a:pt x="61183" y="10646"/>
                    <a:pt x="61149" y="10646"/>
                  </a:cubicBezTo>
                  <a:lnTo>
                    <a:pt x="61047" y="10612"/>
                  </a:lnTo>
                  <a:close/>
                  <a:moveTo>
                    <a:pt x="70635" y="10646"/>
                  </a:moveTo>
                  <a:cubicBezTo>
                    <a:pt x="70601" y="10646"/>
                    <a:pt x="70567" y="10715"/>
                    <a:pt x="70567" y="10749"/>
                  </a:cubicBezTo>
                  <a:cubicBezTo>
                    <a:pt x="70567" y="10783"/>
                    <a:pt x="70601" y="10817"/>
                    <a:pt x="70670" y="10817"/>
                  </a:cubicBezTo>
                  <a:lnTo>
                    <a:pt x="70772" y="10817"/>
                  </a:lnTo>
                  <a:cubicBezTo>
                    <a:pt x="70840" y="10817"/>
                    <a:pt x="70874" y="10749"/>
                    <a:pt x="70840" y="10715"/>
                  </a:cubicBezTo>
                  <a:cubicBezTo>
                    <a:pt x="70840" y="10681"/>
                    <a:pt x="70806" y="10646"/>
                    <a:pt x="70772" y="10646"/>
                  </a:cubicBezTo>
                  <a:close/>
                  <a:moveTo>
                    <a:pt x="70089" y="10715"/>
                  </a:moveTo>
                  <a:cubicBezTo>
                    <a:pt x="70021" y="10715"/>
                    <a:pt x="69987" y="10749"/>
                    <a:pt x="69987" y="10817"/>
                  </a:cubicBezTo>
                  <a:cubicBezTo>
                    <a:pt x="70021" y="10851"/>
                    <a:pt x="70055" y="10885"/>
                    <a:pt x="70089" y="10885"/>
                  </a:cubicBezTo>
                  <a:lnTo>
                    <a:pt x="70192" y="10885"/>
                  </a:lnTo>
                  <a:cubicBezTo>
                    <a:pt x="70260" y="10885"/>
                    <a:pt x="70294" y="10817"/>
                    <a:pt x="70294" y="10783"/>
                  </a:cubicBezTo>
                  <a:cubicBezTo>
                    <a:pt x="70294" y="10749"/>
                    <a:pt x="70226" y="10715"/>
                    <a:pt x="70192" y="10715"/>
                  </a:cubicBezTo>
                  <a:close/>
                  <a:moveTo>
                    <a:pt x="61593" y="10715"/>
                  </a:moveTo>
                  <a:cubicBezTo>
                    <a:pt x="61559" y="10715"/>
                    <a:pt x="61490" y="10749"/>
                    <a:pt x="61490" y="10783"/>
                  </a:cubicBezTo>
                  <a:cubicBezTo>
                    <a:pt x="61490" y="10851"/>
                    <a:pt x="61525" y="10885"/>
                    <a:pt x="61559" y="10885"/>
                  </a:cubicBezTo>
                  <a:lnTo>
                    <a:pt x="61661" y="10919"/>
                  </a:lnTo>
                  <a:lnTo>
                    <a:pt x="61695" y="10919"/>
                  </a:lnTo>
                  <a:cubicBezTo>
                    <a:pt x="61729" y="10919"/>
                    <a:pt x="61763" y="10885"/>
                    <a:pt x="61763" y="10851"/>
                  </a:cubicBezTo>
                  <a:cubicBezTo>
                    <a:pt x="61798" y="10783"/>
                    <a:pt x="61763" y="10749"/>
                    <a:pt x="61695" y="10749"/>
                  </a:cubicBezTo>
                  <a:lnTo>
                    <a:pt x="61593" y="10715"/>
                  </a:lnTo>
                  <a:close/>
                  <a:moveTo>
                    <a:pt x="69509" y="10783"/>
                  </a:moveTo>
                  <a:cubicBezTo>
                    <a:pt x="69475" y="10783"/>
                    <a:pt x="69441" y="10817"/>
                    <a:pt x="69441" y="10885"/>
                  </a:cubicBezTo>
                  <a:cubicBezTo>
                    <a:pt x="69441" y="10919"/>
                    <a:pt x="69475" y="10954"/>
                    <a:pt x="69509" y="10954"/>
                  </a:cubicBezTo>
                  <a:lnTo>
                    <a:pt x="69646" y="10954"/>
                  </a:lnTo>
                  <a:cubicBezTo>
                    <a:pt x="69680" y="10919"/>
                    <a:pt x="69714" y="10885"/>
                    <a:pt x="69714" y="10851"/>
                  </a:cubicBezTo>
                  <a:cubicBezTo>
                    <a:pt x="69714" y="10783"/>
                    <a:pt x="69680" y="10783"/>
                    <a:pt x="69612" y="10783"/>
                  </a:cubicBezTo>
                  <a:close/>
                  <a:moveTo>
                    <a:pt x="62173" y="10817"/>
                  </a:moveTo>
                  <a:cubicBezTo>
                    <a:pt x="62105" y="10817"/>
                    <a:pt x="62071" y="10851"/>
                    <a:pt x="62071" y="10885"/>
                  </a:cubicBezTo>
                  <a:cubicBezTo>
                    <a:pt x="62036" y="10954"/>
                    <a:pt x="62071" y="10988"/>
                    <a:pt x="62139" y="10988"/>
                  </a:cubicBezTo>
                  <a:lnTo>
                    <a:pt x="62241" y="11022"/>
                  </a:lnTo>
                  <a:cubicBezTo>
                    <a:pt x="62309" y="11022"/>
                    <a:pt x="62344" y="10988"/>
                    <a:pt x="62344" y="10954"/>
                  </a:cubicBezTo>
                  <a:cubicBezTo>
                    <a:pt x="62344" y="10885"/>
                    <a:pt x="62309" y="10851"/>
                    <a:pt x="62275" y="10851"/>
                  </a:cubicBezTo>
                  <a:lnTo>
                    <a:pt x="62173" y="10817"/>
                  </a:lnTo>
                  <a:close/>
                  <a:moveTo>
                    <a:pt x="69066" y="10817"/>
                  </a:moveTo>
                  <a:lnTo>
                    <a:pt x="68929" y="10851"/>
                  </a:lnTo>
                  <a:cubicBezTo>
                    <a:pt x="68895" y="10851"/>
                    <a:pt x="68861" y="10885"/>
                    <a:pt x="68861" y="10954"/>
                  </a:cubicBezTo>
                  <a:cubicBezTo>
                    <a:pt x="68861" y="10988"/>
                    <a:pt x="68895" y="11022"/>
                    <a:pt x="68963" y="11022"/>
                  </a:cubicBezTo>
                  <a:lnTo>
                    <a:pt x="69066" y="10988"/>
                  </a:lnTo>
                  <a:cubicBezTo>
                    <a:pt x="69134" y="10988"/>
                    <a:pt x="69168" y="10954"/>
                    <a:pt x="69134" y="10919"/>
                  </a:cubicBezTo>
                  <a:cubicBezTo>
                    <a:pt x="69134" y="10851"/>
                    <a:pt x="69100" y="10817"/>
                    <a:pt x="69066" y="10817"/>
                  </a:cubicBezTo>
                  <a:close/>
                  <a:moveTo>
                    <a:pt x="68486" y="10885"/>
                  </a:moveTo>
                  <a:lnTo>
                    <a:pt x="68383" y="10919"/>
                  </a:lnTo>
                  <a:cubicBezTo>
                    <a:pt x="68315" y="10919"/>
                    <a:pt x="68281" y="10954"/>
                    <a:pt x="68281" y="10988"/>
                  </a:cubicBezTo>
                  <a:cubicBezTo>
                    <a:pt x="68281" y="11056"/>
                    <a:pt x="68349" y="11090"/>
                    <a:pt x="68383" y="11090"/>
                  </a:cubicBezTo>
                  <a:lnTo>
                    <a:pt x="68486" y="11056"/>
                  </a:lnTo>
                  <a:cubicBezTo>
                    <a:pt x="68554" y="11056"/>
                    <a:pt x="68588" y="11022"/>
                    <a:pt x="68588" y="10988"/>
                  </a:cubicBezTo>
                  <a:cubicBezTo>
                    <a:pt x="68588" y="10919"/>
                    <a:pt x="68520" y="10885"/>
                    <a:pt x="68486" y="10885"/>
                  </a:cubicBezTo>
                  <a:close/>
                  <a:moveTo>
                    <a:pt x="62719" y="10919"/>
                  </a:moveTo>
                  <a:cubicBezTo>
                    <a:pt x="62685" y="10919"/>
                    <a:pt x="62617" y="10954"/>
                    <a:pt x="62617" y="10988"/>
                  </a:cubicBezTo>
                  <a:cubicBezTo>
                    <a:pt x="62617" y="11022"/>
                    <a:pt x="62651" y="11090"/>
                    <a:pt x="62685" y="11090"/>
                  </a:cubicBezTo>
                  <a:lnTo>
                    <a:pt x="62821" y="11124"/>
                  </a:lnTo>
                  <a:cubicBezTo>
                    <a:pt x="62855" y="11124"/>
                    <a:pt x="62889" y="11090"/>
                    <a:pt x="62889" y="11056"/>
                  </a:cubicBezTo>
                  <a:cubicBezTo>
                    <a:pt x="62924" y="10988"/>
                    <a:pt x="62889" y="10954"/>
                    <a:pt x="62821" y="10954"/>
                  </a:cubicBezTo>
                  <a:lnTo>
                    <a:pt x="62719" y="10919"/>
                  </a:lnTo>
                  <a:close/>
                  <a:moveTo>
                    <a:pt x="67803" y="10954"/>
                  </a:moveTo>
                  <a:cubicBezTo>
                    <a:pt x="67769" y="10988"/>
                    <a:pt x="67735" y="11022"/>
                    <a:pt x="67735" y="11056"/>
                  </a:cubicBezTo>
                  <a:cubicBezTo>
                    <a:pt x="67735" y="11124"/>
                    <a:pt x="67769" y="11158"/>
                    <a:pt x="67803" y="11158"/>
                  </a:cubicBezTo>
                  <a:cubicBezTo>
                    <a:pt x="67803" y="11158"/>
                    <a:pt x="67803" y="11158"/>
                    <a:pt x="67803" y="11124"/>
                  </a:cubicBezTo>
                  <a:lnTo>
                    <a:pt x="67940" y="11124"/>
                  </a:lnTo>
                  <a:cubicBezTo>
                    <a:pt x="67974" y="11124"/>
                    <a:pt x="68008" y="11090"/>
                    <a:pt x="68008" y="11022"/>
                  </a:cubicBezTo>
                  <a:cubicBezTo>
                    <a:pt x="68008" y="10988"/>
                    <a:pt x="67974" y="10954"/>
                    <a:pt x="67906" y="10954"/>
                  </a:cubicBezTo>
                  <a:close/>
                  <a:moveTo>
                    <a:pt x="63299" y="11022"/>
                  </a:moveTo>
                  <a:cubicBezTo>
                    <a:pt x="63231" y="11022"/>
                    <a:pt x="63197" y="11056"/>
                    <a:pt x="63197" y="11090"/>
                  </a:cubicBezTo>
                  <a:cubicBezTo>
                    <a:pt x="63162" y="11124"/>
                    <a:pt x="63197" y="11192"/>
                    <a:pt x="63265" y="11192"/>
                  </a:cubicBezTo>
                  <a:lnTo>
                    <a:pt x="63401" y="11192"/>
                  </a:lnTo>
                  <a:cubicBezTo>
                    <a:pt x="63435" y="11192"/>
                    <a:pt x="63470" y="11192"/>
                    <a:pt x="63470" y="11124"/>
                  </a:cubicBezTo>
                  <a:cubicBezTo>
                    <a:pt x="63470" y="11090"/>
                    <a:pt x="63435" y="11056"/>
                    <a:pt x="63401" y="11022"/>
                  </a:cubicBezTo>
                  <a:close/>
                  <a:moveTo>
                    <a:pt x="67223" y="11022"/>
                  </a:moveTo>
                  <a:cubicBezTo>
                    <a:pt x="67189" y="11022"/>
                    <a:pt x="67155" y="11090"/>
                    <a:pt x="67155" y="11124"/>
                  </a:cubicBezTo>
                  <a:cubicBezTo>
                    <a:pt x="67155" y="11158"/>
                    <a:pt x="67189" y="11192"/>
                    <a:pt x="67257" y="11192"/>
                  </a:cubicBezTo>
                  <a:lnTo>
                    <a:pt x="67360" y="11192"/>
                  </a:lnTo>
                  <a:cubicBezTo>
                    <a:pt x="67428" y="11192"/>
                    <a:pt x="67462" y="11158"/>
                    <a:pt x="67428" y="11090"/>
                  </a:cubicBezTo>
                  <a:cubicBezTo>
                    <a:pt x="67428" y="11056"/>
                    <a:pt x="67394" y="11022"/>
                    <a:pt x="67360" y="11022"/>
                  </a:cubicBezTo>
                  <a:close/>
                  <a:moveTo>
                    <a:pt x="66677" y="11090"/>
                  </a:moveTo>
                  <a:cubicBezTo>
                    <a:pt x="66609" y="11090"/>
                    <a:pt x="66575" y="11158"/>
                    <a:pt x="66575" y="11192"/>
                  </a:cubicBezTo>
                  <a:cubicBezTo>
                    <a:pt x="66575" y="11227"/>
                    <a:pt x="66643" y="11261"/>
                    <a:pt x="66677" y="11261"/>
                  </a:cubicBezTo>
                  <a:lnTo>
                    <a:pt x="66780" y="11261"/>
                  </a:lnTo>
                  <a:cubicBezTo>
                    <a:pt x="66848" y="11261"/>
                    <a:pt x="66882" y="11192"/>
                    <a:pt x="66882" y="11158"/>
                  </a:cubicBezTo>
                  <a:cubicBezTo>
                    <a:pt x="66882" y="11124"/>
                    <a:pt x="66814" y="11090"/>
                    <a:pt x="66780" y="11090"/>
                  </a:cubicBezTo>
                  <a:close/>
                  <a:moveTo>
                    <a:pt x="63845" y="11124"/>
                  </a:moveTo>
                  <a:cubicBezTo>
                    <a:pt x="63811" y="11124"/>
                    <a:pt x="63743" y="11124"/>
                    <a:pt x="63743" y="11192"/>
                  </a:cubicBezTo>
                  <a:cubicBezTo>
                    <a:pt x="63743" y="11227"/>
                    <a:pt x="63777" y="11295"/>
                    <a:pt x="63811" y="11295"/>
                  </a:cubicBezTo>
                  <a:lnTo>
                    <a:pt x="63947" y="11295"/>
                  </a:lnTo>
                  <a:cubicBezTo>
                    <a:pt x="63981" y="11295"/>
                    <a:pt x="64016" y="11295"/>
                    <a:pt x="64050" y="11227"/>
                  </a:cubicBezTo>
                  <a:cubicBezTo>
                    <a:pt x="64050" y="11192"/>
                    <a:pt x="64016" y="11158"/>
                    <a:pt x="63947" y="11124"/>
                  </a:cubicBezTo>
                  <a:close/>
                  <a:moveTo>
                    <a:pt x="66097" y="11158"/>
                  </a:moveTo>
                  <a:cubicBezTo>
                    <a:pt x="66063" y="11158"/>
                    <a:pt x="66029" y="11192"/>
                    <a:pt x="66029" y="11261"/>
                  </a:cubicBezTo>
                  <a:cubicBezTo>
                    <a:pt x="66029" y="11295"/>
                    <a:pt x="66063" y="11329"/>
                    <a:pt x="66097" y="11329"/>
                  </a:cubicBezTo>
                  <a:lnTo>
                    <a:pt x="66234" y="11329"/>
                  </a:lnTo>
                  <a:cubicBezTo>
                    <a:pt x="66268" y="11329"/>
                    <a:pt x="66302" y="11261"/>
                    <a:pt x="66302" y="11227"/>
                  </a:cubicBezTo>
                  <a:cubicBezTo>
                    <a:pt x="66302" y="11192"/>
                    <a:pt x="66234" y="11158"/>
                    <a:pt x="66199" y="11158"/>
                  </a:cubicBezTo>
                  <a:close/>
                  <a:moveTo>
                    <a:pt x="64378" y="11213"/>
                  </a:moveTo>
                  <a:cubicBezTo>
                    <a:pt x="64341" y="11213"/>
                    <a:pt x="64323" y="11245"/>
                    <a:pt x="64323" y="11295"/>
                  </a:cubicBezTo>
                  <a:cubicBezTo>
                    <a:pt x="64323" y="11329"/>
                    <a:pt x="64323" y="11363"/>
                    <a:pt x="64391" y="11397"/>
                  </a:cubicBezTo>
                  <a:lnTo>
                    <a:pt x="64527" y="11397"/>
                  </a:lnTo>
                  <a:cubicBezTo>
                    <a:pt x="64562" y="11397"/>
                    <a:pt x="64596" y="11363"/>
                    <a:pt x="64596" y="11329"/>
                  </a:cubicBezTo>
                  <a:cubicBezTo>
                    <a:pt x="64596" y="11295"/>
                    <a:pt x="64562" y="11261"/>
                    <a:pt x="64527" y="11227"/>
                  </a:cubicBezTo>
                  <a:lnTo>
                    <a:pt x="64425" y="11227"/>
                  </a:lnTo>
                  <a:cubicBezTo>
                    <a:pt x="64407" y="11217"/>
                    <a:pt x="64391" y="11213"/>
                    <a:pt x="64378" y="11213"/>
                  </a:cubicBezTo>
                  <a:close/>
                  <a:moveTo>
                    <a:pt x="65680" y="11213"/>
                  </a:moveTo>
                  <a:cubicBezTo>
                    <a:pt x="65672" y="11213"/>
                    <a:pt x="65663" y="11217"/>
                    <a:pt x="65653" y="11227"/>
                  </a:cubicBezTo>
                  <a:lnTo>
                    <a:pt x="65517" y="11227"/>
                  </a:lnTo>
                  <a:cubicBezTo>
                    <a:pt x="65483" y="11227"/>
                    <a:pt x="65449" y="11261"/>
                    <a:pt x="65449" y="11329"/>
                  </a:cubicBezTo>
                  <a:cubicBezTo>
                    <a:pt x="65449" y="11363"/>
                    <a:pt x="65483" y="11397"/>
                    <a:pt x="65517" y="11397"/>
                  </a:cubicBezTo>
                  <a:lnTo>
                    <a:pt x="65653" y="11397"/>
                  </a:lnTo>
                  <a:cubicBezTo>
                    <a:pt x="65688" y="11363"/>
                    <a:pt x="65722" y="11329"/>
                    <a:pt x="65722" y="11295"/>
                  </a:cubicBezTo>
                  <a:cubicBezTo>
                    <a:pt x="65722" y="11245"/>
                    <a:pt x="65703" y="11213"/>
                    <a:pt x="65680" y="11213"/>
                  </a:cubicBezTo>
                  <a:close/>
                  <a:moveTo>
                    <a:pt x="65073" y="11261"/>
                  </a:moveTo>
                  <a:lnTo>
                    <a:pt x="64971" y="11295"/>
                  </a:lnTo>
                  <a:cubicBezTo>
                    <a:pt x="64903" y="11295"/>
                    <a:pt x="64869" y="11329"/>
                    <a:pt x="64869" y="11397"/>
                  </a:cubicBezTo>
                  <a:cubicBezTo>
                    <a:pt x="64869" y="11431"/>
                    <a:pt x="64937" y="11465"/>
                    <a:pt x="64971" y="11465"/>
                  </a:cubicBezTo>
                  <a:lnTo>
                    <a:pt x="65073" y="11431"/>
                  </a:lnTo>
                  <a:cubicBezTo>
                    <a:pt x="65142" y="11431"/>
                    <a:pt x="65176" y="11397"/>
                    <a:pt x="65176" y="11363"/>
                  </a:cubicBezTo>
                  <a:cubicBezTo>
                    <a:pt x="65142" y="11295"/>
                    <a:pt x="65107" y="11261"/>
                    <a:pt x="65073" y="1126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5"/>
            <p:cNvSpPr/>
            <p:nvPr/>
          </p:nvSpPr>
          <p:spPr>
            <a:xfrm>
              <a:off x="2322234" y="1947202"/>
              <a:ext cx="92795" cy="1402261"/>
            </a:xfrm>
            <a:custGeom>
              <a:rect b="b" l="l" r="r" t="t"/>
              <a:pathLst>
                <a:path extrusionOk="0" h="62924" w="4164">
                  <a:moveTo>
                    <a:pt x="3618" y="0"/>
                  </a:moveTo>
                  <a:lnTo>
                    <a:pt x="3515" y="34"/>
                  </a:lnTo>
                  <a:cubicBezTo>
                    <a:pt x="3447" y="34"/>
                    <a:pt x="3413" y="69"/>
                    <a:pt x="3447" y="103"/>
                  </a:cubicBezTo>
                  <a:cubicBezTo>
                    <a:pt x="3447" y="171"/>
                    <a:pt x="3481" y="205"/>
                    <a:pt x="3515" y="205"/>
                  </a:cubicBezTo>
                  <a:lnTo>
                    <a:pt x="3652" y="171"/>
                  </a:lnTo>
                  <a:cubicBezTo>
                    <a:pt x="3686" y="171"/>
                    <a:pt x="3720" y="137"/>
                    <a:pt x="3720" y="103"/>
                  </a:cubicBezTo>
                  <a:cubicBezTo>
                    <a:pt x="3720" y="34"/>
                    <a:pt x="3686" y="0"/>
                    <a:pt x="3618" y="0"/>
                  </a:cubicBezTo>
                  <a:close/>
                  <a:moveTo>
                    <a:pt x="2935" y="69"/>
                  </a:moveTo>
                  <a:cubicBezTo>
                    <a:pt x="2901" y="69"/>
                    <a:pt x="2867" y="103"/>
                    <a:pt x="2867" y="171"/>
                  </a:cubicBezTo>
                  <a:cubicBezTo>
                    <a:pt x="2867" y="205"/>
                    <a:pt x="2901" y="239"/>
                    <a:pt x="2935" y="239"/>
                  </a:cubicBezTo>
                  <a:lnTo>
                    <a:pt x="3072" y="239"/>
                  </a:lnTo>
                  <a:cubicBezTo>
                    <a:pt x="3106" y="239"/>
                    <a:pt x="3140" y="171"/>
                    <a:pt x="3140" y="137"/>
                  </a:cubicBezTo>
                  <a:cubicBezTo>
                    <a:pt x="3140" y="103"/>
                    <a:pt x="3106" y="69"/>
                    <a:pt x="3037" y="69"/>
                  </a:cubicBezTo>
                  <a:close/>
                  <a:moveTo>
                    <a:pt x="2355" y="103"/>
                  </a:moveTo>
                  <a:cubicBezTo>
                    <a:pt x="2321" y="103"/>
                    <a:pt x="2287" y="171"/>
                    <a:pt x="2287" y="205"/>
                  </a:cubicBezTo>
                  <a:cubicBezTo>
                    <a:pt x="2287" y="239"/>
                    <a:pt x="2321" y="273"/>
                    <a:pt x="2389" y="273"/>
                  </a:cubicBezTo>
                  <a:lnTo>
                    <a:pt x="2491" y="273"/>
                  </a:lnTo>
                  <a:cubicBezTo>
                    <a:pt x="2560" y="273"/>
                    <a:pt x="2594" y="239"/>
                    <a:pt x="2560" y="171"/>
                  </a:cubicBezTo>
                  <a:cubicBezTo>
                    <a:pt x="2560" y="137"/>
                    <a:pt x="2526" y="103"/>
                    <a:pt x="2491" y="103"/>
                  </a:cubicBezTo>
                  <a:close/>
                  <a:moveTo>
                    <a:pt x="4095" y="0"/>
                  </a:moveTo>
                  <a:cubicBezTo>
                    <a:pt x="4027" y="0"/>
                    <a:pt x="3993" y="34"/>
                    <a:pt x="3993" y="69"/>
                  </a:cubicBezTo>
                  <a:lnTo>
                    <a:pt x="3993" y="171"/>
                  </a:lnTo>
                  <a:cubicBezTo>
                    <a:pt x="3993" y="239"/>
                    <a:pt x="4027" y="273"/>
                    <a:pt x="4095" y="273"/>
                  </a:cubicBezTo>
                  <a:cubicBezTo>
                    <a:pt x="4129" y="273"/>
                    <a:pt x="4163" y="239"/>
                    <a:pt x="4163" y="171"/>
                  </a:cubicBezTo>
                  <a:lnTo>
                    <a:pt x="4163" y="69"/>
                  </a:lnTo>
                  <a:cubicBezTo>
                    <a:pt x="4163" y="34"/>
                    <a:pt x="4129" y="0"/>
                    <a:pt x="4095" y="0"/>
                  </a:cubicBezTo>
                  <a:close/>
                  <a:moveTo>
                    <a:pt x="1911" y="137"/>
                  </a:moveTo>
                  <a:lnTo>
                    <a:pt x="1809" y="171"/>
                  </a:lnTo>
                  <a:cubicBezTo>
                    <a:pt x="1741" y="171"/>
                    <a:pt x="1707" y="205"/>
                    <a:pt x="1707" y="239"/>
                  </a:cubicBezTo>
                  <a:cubicBezTo>
                    <a:pt x="1707" y="307"/>
                    <a:pt x="1775" y="342"/>
                    <a:pt x="1809" y="342"/>
                  </a:cubicBezTo>
                  <a:lnTo>
                    <a:pt x="1911" y="307"/>
                  </a:lnTo>
                  <a:cubicBezTo>
                    <a:pt x="1980" y="307"/>
                    <a:pt x="2014" y="273"/>
                    <a:pt x="2014" y="239"/>
                  </a:cubicBezTo>
                  <a:cubicBezTo>
                    <a:pt x="2014" y="171"/>
                    <a:pt x="1980" y="137"/>
                    <a:pt x="1911" y="137"/>
                  </a:cubicBezTo>
                  <a:close/>
                  <a:moveTo>
                    <a:pt x="1379" y="192"/>
                  </a:moveTo>
                  <a:cubicBezTo>
                    <a:pt x="1365" y="192"/>
                    <a:pt x="1350" y="196"/>
                    <a:pt x="1331" y="205"/>
                  </a:cubicBezTo>
                  <a:lnTo>
                    <a:pt x="1229" y="205"/>
                  </a:lnTo>
                  <a:cubicBezTo>
                    <a:pt x="1195" y="205"/>
                    <a:pt x="1161" y="239"/>
                    <a:pt x="1161" y="307"/>
                  </a:cubicBezTo>
                  <a:cubicBezTo>
                    <a:pt x="1161" y="342"/>
                    <a:pt x="1195" y="376"/>
                    <a:pt x="1229" y="376"/>
                  </a:cubicBezTo>
                  <a:lnTo>
                    <a:pt x="1365" y="376"/>
                  </a:lnTo>
                  <a:cubicBezTo>
                    <a:pt x="1400" y="342"/>
                    <a:pt x="1434" y="307"/>
                    <a:pt x="1434" y="273"/>
                  </a:cubicBezTo>
                  <a:cubicBezTo>
                    <a:pt x="1434" y="223"/>
                    <a:pt x="1415" y="192"/>
                    <a:pt x="1379" y="192"/>
                  </a:cubicBezTo>
                  <a:close/>
                  <a:moveTo>
                    <a:pt x="649" y="239"/>
                  </a:moveTo>
                  <a:cubicBezTo>
                    <a:pt x="615" y="239"/>
                    <a:pt x="581" y="273"/>
                    <a:pt x="581" y="342"/>
                  </a:cubicBezTo>
                  <a:cubicBezTo>
                    <a:pt x="581" y="376"/>
                    <a:pt x="615" y="410"/>
                    <a:pt x="649" y="410"/>
                  </a:cubicBezTo>
                  <a:lnTo>
                    <a:pt x="785" y="410"/>
                  </a:lnTo>
                  <a:cubicBezTo>
                    <a:pt x="819" y="410"/>
                    <a:pt x="854" y="376"/>
                    <a:pt x="854" y="307"/>
                  </a:cubicBezTo>
                  <a:cubicBezTo>
                    <a:pt x="854" y="273"/>
                    <a:pt x="819" y="239"/>
                    <a:pt x="785" y="239"/>
                  </a:cubicBezTo>
                  <a:close/>
                  <a:moveTo>
                    <a:pt x="103" y="273"/>
                  </a:moveTo>
                  <a:cubicBezTo>
                    <a:pt x="35" y="307"/>
                    <a:pt x="0" y="342"/>
                    <a:pt x="0" y="376"/>
                  </a:cubicBezTo>
                  <a:cubicBezTo>
                    <a:pt x="0" y="410"/>
                    <a:pt x="35" y="444"/>
                    <a:pt x="69" y="444"/>
                  </a:cubicBezTo>
                  <a:cubicBezTo>
                    <a:pt x="35" y="478"/>
                    <a:pt x="0" y="512"/>
                    <a:pt x="0" y="546"/>
                  </a:cubicBezTo>
                  <a:lnTo>
                    <a:pt x="0" y="649"/>
                  </a:lnTo>
                  <a:cubicBezTo>
                    <a:pt x="0" y="683"/>
                    <a:pt x="35" y="717"/>
                    <a:pt x="103" y="717"/>
                  </a:cubicBezTo>
                  <a:cubicBezTo>
                    <a:pt x="137" y="717"/>
                    <a:pt x="171" y="683"/>
                    <a:pt x="171" y="649"/>
                  </a:cubicBezTo>
                  <a:lnTo>
                    <a:pt x="171" y="546"/>
                  </a:lnTo>
                  <a:cubicBezTo>
                    <a:pt x="171" y="512"/>
                    <a:pt x="171" y="478"/>
                    <a:pt x="137" y="444"/>
                  </a:cubicBezTo>
                  <a:lnTo>
                    <a:pt x="205" y="444"/>
                  </a:lnTo>
                  <a:cubicBezTo>
                    <a:pt x="273" y="444"/>
                    <a:pt x="308" y="410"/>
                    <a:pt x="308" y="376"/>
                  </a:cubicBezTo>
                  <a:cubicBezTo>
                    <a:pt x="273" y="307"/>
                    <a:pt x="239" y="273"/>
                    <a:pt x="205" y="273"/>
                  </a:cubicBezTo>
                  <a:close/>
                  <a:moveTo>
                    <a:pt x="4095" y="546"/>
                  </a:moveTo>
                  <a:cubicBezTo>
                    <a:pt x="4027" y="546"/>
                    <a:pt x="3993" y="580"/>
                    <a:pt x="3993" y="649"/>
                  </a:cubicBezTo>
                  <a:lnTo>
                    <a:pt x="3993" y="751"/>
                  </a:lnTo>
                  <a:cubicBezTo>
                    <a:pt x="3993" y="819"/>
                    <a:pt x="4027" y="853"/>
                    <a:pt x="4095" y="853"/>
                  </a:cubicBezTo>
                  <a:cubicBezTo>
                    <a:pt x="4129" y="853"/>
                    <a:pt x="4163" y="819"/>
                    <a:pt x="4163" y="751"/>
                  </a:cubicBezTo>
                  <a:lnTo>
                    <a:pt x="4163" y="649"/>
                  </a:lnTo>
                  <a:cubicBezTo>
                    <a:pt x="4163" y="580"/>
                    <a:pt x="4129" y="546"/>
                    <a:pt x="4095" y="546"/>
                  </a:cubicBezTo>
                  <a:close/>
                  <a:moveTo>
                    <a:pt x="103" y="1024"/>
                  </a:moveTo>
                  <a:cubicBezTo>
                    <a:pt x="35" y="1024"/>
                    <a:pt x="0" y="1058"/>
                    <a:pt x="0" y="1092"/>
                  </a:cubicBezTo>
                  <a:lnTo>
                    <a:pt x="0" y="1229"/>
                  </a:lnTo>
                  <a:cubicBezTo>
                    <a:pt x="0" y="1263"/>
                    <a:pt x="35" y="1297"/>
                    <a:pt x="103" y="1297"/>
                  </a:cubicBezTo>
                  <a:cubicBezTo>
                    <a:pt x="137" y="1297"/>
                    <a:pt x="171" y="1263"/>
                    <a:pt x="171" y="1229"/>
                  </a:cubicBezTo>
                  <a:lnTo>
                    <a:pt x="171" y="1092"/>
                  </a:lnTo>
                  <a:cubicBezTo>
                    <a:pt x="171" y="1058"/>
                    <a:pt x="137" y="1024"/>
                    <a:pt x="103" y="1024"/>
                  </a:cubicBezTo>
                  <a:close/>
                  <a:moveTo>
                    <a:pt x="4061" y="1126"/>
                  </a:moveTo>
                  <a:cubicBezTo>
                    <a:pt x="4027" y="1126"/>
                    <a:pt x="3993" y="1161"/>
                    <a:pt x="3993" y="1229"/>
                  </a:cubicBezTo>
                  <a:lnTo>
                    <a:pt x="3993" y="1331"/>
                  </a:lnTo>
                  <a:cubicBezTo>
                    <a:pt x="3993" y="1365"/>
                    <a:pt x="4027" y="1399"/>
                    <a:pt x="4061" y="1399"/>
                  </a:cubicBezTo>
                  <a:cubicBezTo>
                    <a:pt x="4129" y="1399"/>
                    <a:pt x="4163" y="1365"/>
                    <a:pt x="4163" y="1331"/>
                  </a:cubicBezTo>
                  <a:lnTo>
                    <a:pt x="4163" y="1229"/>
                  </a:lnTo>
                  <a:cubicBezTo>
                    <a:pt x="4163" y="1161"/>
                    <a:pt x="4129" y="1126"/>
                    <a:pt x="4061" y="1126"/>
                  </a:cubicBezTo>
                  <a:close/>
                  <a:moveTo>
                    <a:pt x="103" y="1604"/>
                  </a:moveTo>
                  <a:cubicBezTo>
                    <a:pt x="35" y="1604"/>
                    <a:pt x="0" y="1638"/>
                    <a:pt x="0" y="1672"/>
                  </a:cubicBezTo>
                  <a:lnTo>
                    <a:pt x="0" y="1775"/>
                  </a:lnTo>
                  <a:cubicBezTo>
                    <a:pt x="0" y="1843"/>
                    <a:pt x="35" y="1877"/>
                    <a:pt x="103" y="1877"/>
                  </a:cubicBezTo>
                  <a:cubicBezTo>
                    <a:pt x="137" y="1877"/>
                    <a:pt x="171" y="1843"/>
                    <a:pt x="171" y="1775"/>
                  </a:cubicBezTo>
                  <a:lnTo>
                    <a:pt x="171" y="1672"/>
                  </a:lnTo>
                  <a:cubicBezTo>
                    <a:pt x="171" y="1638"/>
                    <a:pt x="137" y="1604"/>
                    <a:pt x="103" y="1604"/>
                  </a:cubicBezTo>
                  <a:close/>
                  <a:moveTo>
                    <a:pt x="4061" y="1707"/>
                  </a:moveTo>
                  <a:cubicBezTo>
                    <a:pt x="4027" y="1707"/>
                    <a:pt x="3993" y="1741"/>
                    <a:pt x="3993" y="1775"/>
                  </a:cubicBezTo>
                  <a:lnTo>
                    <a:pt x="3993" y="1911"/>
                  </a:lnTo>
                  <a:cubicBezTo>
                    <a:pt x="3993" y="1945"/>
                    <a:pt x="4027" y="1980"/>
                    <a:pt x="4061" y="1980"/>
                  </a:cubicBezTo>
                  <a:cubicBezTo>
                    <a:pt x="4129" y="1980"/>
                    <a:pt x="4163" y="1945"/>
                    <a:pt x="4163" y="1911"/>
                  </a:cubicBezTo>
                  <a:lnTo>
                    <a:pt x="4163" y="1775"/>
                  </a:lnTo>
                  <a:cubicBezTo>
                    <a:pt x="4163" y="1741"/>
                    <a:pt x="4129" y="1707"/>
                    <a:pt x="4061" y="1707"/>
                  </a:cubicBezTo>
                  <a:close/>
                  <a:moveTo>
                    <a:pt x="103" y="2150"/>
                  </a:moveTo>
                  <a:cubicBezTo>
                    <a:pt x="35" y="2150"/>
                    <a:pt x="0" y="2184"/>
                    <a:pt x="0" y="2252"/>
                  </a:cubicBezTo>
                  <a:lnTo>
                    <a:pt x="0" y="2355"/>
                  </a:lnTo>
                  <a:cubicBezTo>
                    <a:pt x="0" y="2423"/>
                    <a:pt x="35" y="2457"/>
                    <a:pt x="103" y="2457"/>
                  </a:cubicBezTo>
                  <a:cubicBezTo>
                    <a:pt x="137" y="2457"/>
                    <a:pt x="171" y="2423"/>
                    <a:pt x="171" y="2355"/>
                  </a:cubicBezTo>
                  <a:lnTo>
                    <a:pt x="171" y="2252"/>
                  </a:lnTo>
                  <a:cubicBezTo>
                    <a:pt x="171" y="2184"/>
                    <a:pt x="137" y="2150"/>
                    <a:pt x="103" y="2150"/>
                  </a:cubicBezTo>
                  <a:close/>
                  <a:moveTo>
                    <a:pt x="4061" y="2287"/>
                  </a:moveTo>
                  <a:cubicBezTo>
                    <a:pt x="4027" y="2287"/>
                    <a:pt x="3993" y="2321"/>
                    <a:pt x="3993" y="2355"/>
                  </a:cubicBezTo>
                  <a:lnTo>
                    <a:pt x="3993" y="2457"/>
                  </a:lnTo>
                  <a:cubicBezTo>
                    <a:pt x="3993" y="2525"/>
                    <a:pt x="4027" y="2560"/>
                    <a:pt x="4061" y="2560"/>
                  </a:cubicBezTo>
                  <a:cubicBezTo>
                    <a:pt x="4129" y="2560"/>
                    <a:pt x="4163" y="2525"/>
                    <a:pt x="4163" y="2457"/>
                  </a:cubicBezTo>
                  <a:lnTo>
                    <a:pt x="4163" y="2355"/>
                  </a:lnTo>
                  <a:cubicBezTo>
                    <a:pt x="4163" y="2321"/>
                    <a:pt x="4129" y="2287"/>
                    <a:pt x="4061" y="2287"/>
                  </a:cubicBezTo>
                  <a:close/>
                  <a:moveTo>
                    <a:pt x="103" y="2730"/>
                  </a:moveTo>
                  <a:cubicBezTo>
                    <a:pt x="35" y="2730"/>
                    <a:pt x="0" y="2764"/>
                    <a:pt x="0" y="2833"/>
                  </a:cubicBezTo>
                  <a:lnTo>
                    <a:pt x="0" y="2935"/>
                  </a:lnTo>
                  <a:cubicBezTo>
                    <a:pt x="0" y="2969"/>
                    <a:pt x="35" y="3037"/>
                    <a:pt x="103" y="3037"/>
                  </a:cubicBezTo>
                  <a:cubicBezTo>
                    <a:pt x="137" y="3037"/>
                    <a:pt x="171" y="2969"/>
                    <a:pt x="171" y="2935"/>
                  </a:cubicBezTo>
                  <a:lnTo>
                    <a:pt x="171" y="2833"/>
                  </a:lnTo>
                  <a:cubicBezTo>
                    <a:pt x="171" y="2764"/>
                    <a:pt x="137" y="2730"/>
                    <a:pt x="103" y="2730"/>
                  </a:cubicBezTo>
                  <a:close/>
                  <a:moveTo>
                    <a:pt x="4061" y="2833"/>
                  </a:moveTo>
                  <a:cubicBezTo>
                    <a:pt x="4027" y="2833"/>
                    <a:pt x="3993" y="2901"/>
                    <a:pt x="3993" y="2935"/>
                  </a:cubicBezTo>
                  <a:lnTo>
                    <a:pt x="3993" y="3037"/>
                  </a:lnTo>
                  <a:cubicBezTo>
                    <a:pt x="3993" y="3106"/>
                    <a:pt x="4027" y="3140"/>
                    <a:pt x="4061" y="3140"/>
                  </a:cubicBezTo>
                  <a:cubicBezTo>
                    <a:pt x="4129" y="3140"/>
                    <a:pt x="4163" y="3106"/>
                    <a:pt x="4163" y="3037"/>
                  </a:cubicBezTo>
                  <a:lnTo>
                    <a:pt x="4163" y="2935"/>
                  </a:lnTo>
                  <a:cubicBezTo>
                    <a:pt x="4163" y="2901"/>
                    <a:pt x="4129" y="2833"/>
                    <a:pt x="4061" y="2833"/>
                  </a:cubicBezTo>
                  <a:close/>
                  <a:moveTo>
                    <a:pt x="103" y="3310"/>
                  </a:moveTo>
                  <a:cubicBezTo>
                    <a:pt x="35" y="3310"/>
                    <a:pt x="0" y="3344"/>
                    <a:pt x="0" y="3379"/>
                  </a:cubicBezTo>
                  <a:lnTo>
                    <a:pt x="0" y="3515"/>
                  </a:lnTo>
                  <a:cubicBezTo>
                    <a:pt x="0" y="3549"/>
                    <a:pt x="35" y="3583"/>
                    <a:pt x="103" y="3583"/>
                  </a:cubicBezTo>
                  <a:cubicBezTo>
                    <a:pt x="137" y="3583"/>
                    <a:pt x="171" y="3549"/>
                    <a:pt x="171" y="3515"/>
                  </a:cubicBezTo>
                  <a:lnTo>
                    <a:pt x="171" y="3379"/>
                  </a:lnTo>
                  <a:cubicBezTo>
                    <a:pt x="171" y="3344"/>
                    <a:pt x="137" y="3310"/>
                    <a:pt x="103" y="3310"/>
                  </a:cubicBezTo>
                  <a:close/>
                  <a:moveTo>
                    <a:pt x="4061" y="3413"/>
                  </a:moveTo>
                  <a:cubicBezTo>
                    <a:pt x="4027" y="3413"/>
                    <a:pt x="3993" y="3447"/>
                    <a:pt x="3993" y="3515"/>
                  </a:cubicBezTo>
                  <a:lnTo>
                    <a:pt x="3993" y="3617"/>
                  </a:lnTo>
                  <a:cubicBezTo>
                    <a:pt x="3993" y="3652"/>
                    <a:pt x="4027" y="3720"/>
                    <a:pt x="4061" y="3720"/>
                  </a:cubicBezTo>
                  <a:cubicBezTo>
                    <a:pt x="4129" y="3720"/>
                    <a:pt x="4163" y="3652"/>
                    <a:pt x="4163" y="3617"/>
                  </a:cubicBezTo>
                  <a:lnTo>
                    <a:pt x="4163" y="3515"/>
                  </a:lnTo>
                  <a:cubicBezTo>
                    <a:pt x="4163" y="3447"/>
                    <a:pt x="4129" y="3413"/>
                    <a:pt x="4061" y="3413"/>
                  </a:cubicBezTo>
                  <a:close/>
                  <a:moveTo>
                    <a:pt x="103" y="3890"/>
                  </a:moveTo>
                  <a:cubicBezTo>
                    <a:pt x="35" y="3890"/>
                    <a:pt x="0" y="3925"/>
                    <a:pt x="0" y="3959"/>
                  </a:cubicBezTo>
                  <a:lnTo>
                    <a:pt x="0" y="4095"/>
                  </a:lnTo>
                  <a:cubicBezTo>
                    <a:pt x="0" y="4129"/>
                    <a:pt x="35" y="4163"/>
                    <a:pt x="103" y="4163"/>
                  </a:cubicBezTo>
                  <a:cubicBezTo>
                    <a:pt x="137" y="4163"/>
                    <a:pt x="171" y="4129"/>
                    <a:pt x="171" y="4095"/>
                  </a:cubicBezTo>
                  <a:lnTo>
                    <a:pt x="171" y="3959"/>
                  </a:lnTo>
                  <a:cubicBezTo>
                    <a:pt x="171" y="3925"/>
                    <a:pt x="137" y="3890"/>
                    <a:pt x="103" y="3890"/>
                  </a:cubicBezTo>
                  <a:close/>
                  <a:moveTo>
                    <a:pt x="4061" y="3993"/>
                  </a:moveTo>
                  <a:cubicBezTo>
                    <a:pt x="4027" y="3993"/>
                    <a:pt x="3993" y="4027"/>
                    <a:pt x="3993" y="4061"/>
                  </a:cubicBezTo>
                  <a:lnTo>
                    <a:pt x="3993" y="4198"/>
                  </a:lnTo>
                  <a:cubicBezTo>
                    <a:pt x="3993" y="4232"/>
                    <a:pt x="4027" y="4266"/>
                    <a:pt x="4061" y="4266"/>
                  </a:cubicBezTo>
                  <a:cubicBezTo>
                    <a:pt x="4129" y="4266"/>
                    <a:pt x="4163" y="4232"/>
                    <a:pt x="4163" y="4198"/>
                  </a:cubicBezTo>
                  <a:lnTo>
                    <a:pt x="4163" y="4061"/>
                  </a:lnTo>
                  <a:cubicBezTo>
                    <a:pt x="4163" y="4027"/>
                    <a:pt x="4129" y="3993"/>
                    <a:pt x="4061" y="3993"/>
                  </a:cubicBezTo>
                  <a:close/>
                  <a:moveTo>
                    <a:pt x="103" y="4436"/>
                  </a:moveTo>
                  <a:cubicBezTo>
                    <a:pt x="35" y="4436"/>
                    <a:pt x="0" y="4505"/>
                    <a:pt x="0" y="4539"/>
                  </a:cubicBezTo>
                  <a:lnTo>
                    <a:pt x="0" y="4641"/>
                  </a:lnTo>
                  <a:cubicBezTo>
                    <a:pt x="0" y="4709"/>
                    <a:pt x="35" y="4743"/>
                    <a:pt x="103" y="4743"/>
                  </a:cubicBezTo>
                  <a:cubicBezTo>
                    <a:pt x="137" y="4743"/>
                    <a:pt x="171" y="4709"/>
                    <a:pt x="171" y="4641"/>
                  </a:cubicBezTo>
                  <a:lnTo>
                    <a:pt x="171" y="4539"/>
                  </a:lnTo>
                  <a:cubicBezTo>
                    <a:pt x="171" y="4505"/>
                    <a:pt x="137" y="4436"/>
                    <a:pt x="103" y="4436"/>
                  </a:cubicBezTo>
                  <a:close/>
                  <a:moveTo>
                    <a:pt x="4061" y="4573"/>
                  </a:moveTo>
                  <a:cubicBezTo>
                    <a:pt x="4027" y="4573"/>
                    <a:pt x="3993" y="4607"/>
                    <a:pt x="3993" y="4641"/>
                  </a:cubicBezTo>
                  <a:lnTo>
                    <a:pt x="3993" y="4778"/>
                  </a:lnTo>
                  <a:cubicBezTo>
                    <a:pt x="3993" y="4812"/>
                    <a:pt x="4027" y="4846"/>
                    <a:pt x="4061" y="4846"/>
                  </a:cubicBezTo>
                  <a:cubicBezTo>
                    <a:pt x="4129" y="4846"/>
                    <a:pt x="4163" y="4812"/>
                    <a:pt x="4163" y="4778"/>
                  </a:cubicBezTo>
                  <a:lnTo>
                    <a:pt x="4163" y="4641"/>
                  </a:lnTo>
                  <a:cubicBezTo>
                    <a:pt x="4163" y="4607"/>
                    <a:pt x="4129" y="4573"/>
                    <a:pt x="4061" y="4573"/>
                  </a:cubicBezTo>
                  <a:close/>
                  <a:moveTo>
                    <a:pt x="103" y="5016"/>
                  </a:moveTo>
                  <a:cubicBezTo>
                    <a:pt x="35" y="5016"/>
                    <a:pt x="0" y="5051"/>
                    <a:pt x="0" y="5119"/>
                  </a:cubicBezTo>
                  <a:lnTo>
                    <a:pt x="0" y="5221"/>
                  </a:lnTo>
                  <a:cubicBezTo>
                    <a:pt x="0" y="5255"/>
                    <a:pt x="35" y="5324"/>
                    <a:pt x="103" y="5324"/>
                  </a:cubicBezTo>
                  <a:cubicBezTo>
                    <a:pt x="137" y="5324"/>
                    <a:pt x="171" y="5255"/>
                    <a:pt x="171" y="5221"/>
                  </a:cubicBezTo>
                  <a:lnTo>
                    <a:pt x="171" y="5119"/>
                  </a:lnTo>
                  <a:cubicBezTo>
                    <a:pt x="171" y="5051"/>
                    <a:pt x="137" y="5016"/>
                    <a:pt x="103" y="5016"/>
                  </a:cubicBezTo>
                  <a:close/>
                  <a:moveTo>
                    <a:pt x="4061" y="5119"/>
                  </a:moveTo>
                  <a:cubicBezTo>
                    <a:pt x="4027" y="5119"/>
                    <a:pt x="3993" y="5187"/>
                    <a:pt x="3993" y="5221"/>
                  </a:cubicBezTo>
                  <a:lnTo>
                    <a:pt x="3993" y="5324"/>
                  </a:lnTo>
                  <a:cubicBezTo>
                    <a:pt x="3993" y="5392"/>
                    <a:pt x="4027" y="5426"/>
                    <a:pt x="4061" y="5426"/>
                  </a:cubicBezTo>
                  <a:cubicBezTo>
                    <a:pt x="4129" y="5426"/>
                    <a:pt x="4163" y="5392"/>
                    <a:pt x="4163" y="5324"/>
                  </a:cubicBezTo>
                  <a:lnTo>
                    <a:pt x="4163" y="5221"/>
                  </a:lnTo>
                  <a:cubicBezTo>
                    <a:pt x="4163" y="5187"/>
                    <a:pt x="4129" y="5119"/>
                    <a:pt x="4061" y="5119"/>
                  </a:cubicBezTo>
                  <a:close/>
                  <a:moveTo>
                    <a:pt x="103" y="5597"/>
                  </a:moveTo>
                  <a:cubicBezTo>
                    <a:pt x="35" y="5597"/>
                    <a:pt x="0" y="5631"/>
                    <a:pt x="0" y="5699"/>
                  </a:cubicBezTo>
                  <a:lnTo>
                    <a:pt x="0" y="5801"/>
                  </a:lnTo>
                  <a:cubicBezTo>
                    <a:pt x="0" y="5835"/>
                    <a:pt x="35" y="5870"/>
                    <a:pt x="103" y="5870"/>
                  </a:cubicBezTo>
                  <a:cubicBezTo>
                    <a:pt x="137" y="5870"/>
                    <a:pt x="171" y="5835"/>
                    <a:pt x="171" y="5801"/>
                  </a:cubicBezTo>
                  <a:lnTo>
                    <a:pt x="171" y="5699"/>
                  </a:lnTo>
                  <a:cubicBezTo>
                    <a:pt x="171" y="5631"/>
                    <a:pt x="137" y="5597"/>
                    <a:pt x="103" y="5597"/>
                  </a:cubicBezTo>
                  <a:close/>
                  <a:moveTo>
                    <a:pt x="4061" y="5699"/>
                  </a:moveTo>
                  <a:cubicBezTo>
                    <a:pt x="4027" y="5699"/>
                    <a:pt x="3993" y="5733"/>
                    <a:pt x="3993" y="5801"/>
                  </a:cubicBezTo>
                  <a:lnTo>
                    <a:pt x="3993" y="5904"/>
                  </a:lnTo>
                  <a:cubicBezTo>
                    <a:pt x="3993" y="5972"/>
                    <a:pt x="4027" y="6006"/>
                    <a:pt x="4061" y="6006"/>
                  </a:cubicBezTo>
                  <a:cubicBezTo>
                    <a:pt x="4129" y="6006"/>
                    <a:pt x="4163" y="5972"/>
                    <a:pt x="4163" y="5904"/>
                  </a:cubicBezTo>
                  <a:lnTo>
                    <a:pt x="4163" y="5801"/>
                  </a:lnTo>
                  <a:cubicBezTo>
                    <a:pt x="4163" y="5733"/>
                    <a:pt x="4129" y="5699"/>
                    <a:pt x="4061" y="5699"/>
                  </a:cubicBezTo>
                  <a:close/>
                  <a:moveTo>
                    <a:pt x="103" y="6177"/>
                  </a:moveTo>
                  <a:cubicBezTo>
                    <a:pt x="35" y="6177"/>
                    <a:pt x="0" y="6211"/>
                    <a:pt x="0" y="6245"/>
                  </a:cubicBezTo>
                  <a:lnTo>
                    <a:pt x="0" y="6381"/>
                  </a:lnTo>
                  <a:cubicBezTo>
                    <a:pt x="0" y="6416"/>
                    <a:pt x="35" y="6450"/>
                    <a:pt x="103" y="6450"/>
                  </a:cubicBezTo>
                  <a:cubicBezTo>
                    <a:pt x="137" y="6450"/>
                    <a:pt x="171" y="6416"/>
                    <a:pt x="171" y="6381"/>
                  </a:cubicBezTo>
                  <a:lnTo>
                    <a:pt x="171" y="6245"/>
                  </a:lnTo>
                  <a:cubicBezTo>
                    <a:pt x="171" y="6211"/>
                    <a:pt x="137" y="6177"/>
                    <a:pt x="103" y="6177"/>
                  </a:cubicBezTo>
                  <a:close/>
                  <a:moveTo>
                    <a:pt x="4061" y="6279"/>
                  </a:moveTo>
                  <a:cubicBezTo>
                    <a:pt x="4027" y="6279"/>
                    <a:pt x="3993" y="6313"/>
                    <a:pt x="3993" y="6381"/>
                  </a:cubicBezTo>
                  <a:lnTo>
                    <a:pt x="3993" y="6484"/>
                  </a:lnTo>
                  <a:cubicBezTo>
                    <a:pt x="3993" y="6518"/>
                    <a:pt x="4027" y="6552"/>
                    <a:pt x="4061" y="6552"/>
                  </a:cubicBezTo>
                  <a:cubicBezTo>
                    <a:pt x="4095" y="6552"/>
                    <a:pt x="4163" y="6518"/>
                    <a:pt x="4163" y="6484"/>
                  </a:cubicBezTo>
                  <a:lnTo>
                    <a:pt x="4163" y="6381"/>
                  </a:lnTo>
                  <a:cubicBezTo>
                    <a:pt x="4163" y="6313"/>
                    <a:pt x="4129" y="6279"/>
                    <a:pt x="4061" y="6279"/>
                  </a:cubicBezTo>
                  <a:close/>
                  <a:moveTo>
                    <a:pt x="103" y="6757"/>
                  </a:moveTo>
                  <a:cubicBezTo>
                    <a:pt x="35" y="6757"/>
                    <a:pt x="0" y="6791"/>
                    <a:pt x="0" y="6825"/>
                  </a:cubicBezTo>
                  <a:lnTo>
                    <a:pt x="0" y="6927"/>
                  </a:lnTo>
                  <a:cubicBezTo>
                    <a:pt x="0" y="6996"/>
                    <a:pt x="35" y="7030"/>
                    <a:pt x="103" y="7030"/>
                  </a:cubicBezTo>
                  <a:cubicBezTo>
                    <a:pt x="137" y="7030"/>
                    <a:pt x="171" y="6996"/>
                    <a:pt x="171" y="6927"/>
                  </a:cubicBezTo>
                  <a:lnTo>
                    <a:pt x="171" y="6825"/>
                  </a:lnTo>
                  <a:cubicBezTo>
                    <a:pt x="171" y="6791"/>
                    <a:pt x="137" y="6757"/>
                    <a:pt x="103" y="6757"/>
                  </a:cubicBezTo>
                  <a:close/>
                  <a:moveTo>
                    <a:pt x="4061" y="6859"/>
                  </a:moveTo>
                  <a:cubicBezTo>
                    <a:pt x="4027" y="6859"/>
                    <a:pt x="3993" y="6893"/>
                    <a:pt x="3993" y="6927"/>
                  </a:cubicBezTo>
                  <a:lnTo>
                    <a:pt x="3993" y="7064"/>
                  </a:lnTo>
                  <a:cubicBezTo>
                    <a:pt x="3993" y="7098"/>
                    <a:pt x="4027" y="7132"/>
                    <a:pt x="4061" y="7132"/>
                  </a:cubicBezTo>
                  <a:cubicBezTo>
                    <a:pt x="4095" y="7132"/>
                    <a:pt x="4163" y="7098"/>
                    <a:pt x="4163" y="7064"/>
                  </a:cubicBezTo>
                  <a:lnTo>
                    <a:pt x="4163" y="6927"/>
                  </a:lnTo>
                  <a:cubicBezTo>
                    <a:pt x="4163" y="6893"/>
                    <a:pt x="4095" y="6859"/>
                    <a:pt x="4061" y="6859"/>
                  </a:cubicBezTo>
                  <a:close/>
                  <a:moveTo>
                    <a:pt x="103" y="7303"/>
                  </a:moveTo>
                  <a:cubicBezTo>
                    <a:pt x="35" y="7303"/>
                    <a:pt x="0" y="7337"/>
                    <a:pt x="0" y="7405"/>
                  </a:cubicBezTo>
                  <a:lnTo>
                    <a:pt x="0" y="7507"/>
                  </a:lnTo>
                  <a:cubicBezTo>
                    <a:pt x="0" y="7576"/>
                    <a:pt x="35" y="7610"/>
                    <a:pt x="103" y="7610"/>
                  </a:cubicBezTo>
                  <a:cubicBezTo>
                    <a:pt x="137" y="7610"/>
                    <a:pt x="171" y="7576"/>
                    <a:pt x="171" y="7507"/>
                  </a:cubicBezTo>
                  <a:lnTo>
                    <a:pt x="171" y="7405"/>
                  </a:lnTo>
                  <a:cubicBezTo>
                    <a:pt x="171" y="7337"/>
                    <a:pt x="137" y="7303"/>
                    <a:pt x="103" y="7303"/>
                  </a:cubicBezTo>
                  <a:close/>
                  <a:moveTo>
                    <a:pt x="4061" y="7439"/>
                  </a:moveTo>
                  <a:cubicBezTo>
                    <a:pt x="4027" y="7439"/>
                    <a:pt x="3993" y="7473"/>
                    <a:pt x="3993" y="7507"/>
                  </a:cubicBezTo>
                  <a:lnTo>
                    <a:pt x="3993" y="7610"/>
                  </a:lnTo>
                  <a:cubicBezTo>
                    <a:pt x="3993" y="7678"/>
                    <a:pt x="4027" y="7712"/>
                    <a:pt x="4061" y="7712"/>
                  </a:cubicBezTo>
                  <a:cubicBezTo>
                    <a:pt x="4095" y="7712"/>
                    <a:pt x="4163" y="7678"/>
                    <a:pt x="4163" y="7610"/>
                  </a:cubicBezTo>
                  <a:lnTo>
                    <a:pt x="4163" y="7507"/>
                  </a:lnTo>
                  <a:cubicBezTo>
                    <a:pt x="4163" y="7473"/>
                    <a:pt x="4095" y="7439"/>
                    <a:pt x="4061" y="7439"/>
                  </a:cubicBezTo>
                  <a:close/>
                  <a:moveTo>
                    <a:pt x="103" y="7883"/>
                  </a:moveTo>
                  <a:cubicBezTo>
                    <a:pt x="35" y="7883"/>
                    <a:pt x="0" y="7917"/>
                    <a:pt x="0" y="7985"/>
                  </a:cubicBezTo>
                  <a:lnTo>
                    <a:pt x="0" y="8088"/>
                  </a:lnTo>
                  <a:cubicBezTo>
                    <a:pt x="0" y="8122"/>
                    <a:pt x="35" y="8156"/>
                    <a:pt x="103" y="8156"/>
                  </a:cubicBezTo>
                  <a:cubicBezTo>
                    <a:pt x="137" y="8156"/>
                    <a:pt x="171" y="8122"/>
                    <a:pt x="171" y="8088"/>
                  </a:cubicBezTo>
                  <a:lnTo>
                    <a:pt x="171" y="7985"/>
                  </a:lnTo>
                  <a:cubicBezTo>
                    <a:pt x="171" y="7917"/>
                    <a:pt x="137" y="7883"/>
                    <a:pt x="103" y="7883"/>
                  </a:cubicBezTo>
                  <a:close/>
                  <a:moveTo>
                    <a:pt x="4061" y="7985"/>
                  </a:moveTo>
                  <a:cubicBezTo>
                    <a:pt x="4027" y="7985"/>
                    <a:pt x="3959" y="8053"/>
                    <a:pt x="3959" y="8088"/>
                  </a:cubicBezTo>
                  <a:lnTo>
                    <a:pt x="3959" y="8190"/>
                  </a:lnTo>
                  <a:cubicBezTo>
                    <a:pt x="3959" y="8258"/>
                    <a:pt x="4027" y="8292"/>
                    <a:pt x="4061" y="8292"/>
                  </a:cubicBezTo>
                  <a:cubicBezTo>
                    <a:pt x="4095" y="8292"/>
                    <a:pt x="4129" y="8258"/>
                    <a:pt x="4129" y="8190"/>
                  </a:cubicBezTo>
                  <a:lnTo>
                    <a:pt x="4163" y="8088"/>
                  </a:lnTo>
                  <a:cubicBezTo>
                    <a:pt x="4163" y="8053"/>
                    <a:pt x="4095" y="7985"/>
                    <a:pt x="4061" y="7985"/>
                  </a:cubicBezTo>
                  <a:close/>
                  <a:moveTo>
                    <a:pt x="103" y="8463"/>
                  </a:moveTo>
                  <a:cubicBezTo>
                    <a:pt x="35" y="8463"/>
                    <a:pt x="0" y="8497"/>
                    <a:pt x="0" y="8531"/>
                  </a:cubicBezTo>
                  <a:lnTo>
                    <a:pt x="0" y="8668"/>
                  </a:lnTo>
                  <a:cubicBezTo>
                    <a:pt x="0" y="8702"/>
                    <a:pt x="35" y="8736"/>
                    <a:pt x="103" y="8736"/>
                  </a:cubicBezTo>
                  <a:cubicBezTo>
                    <a:pt x="137" y="8736"/>
                    <a:pt x="171" y="8702"/>
                    <a:pt x="171" y="8668"/>
                  </a:cubicBezTo>
                  <a:lnTo>
                    <a:pt x="171" y="8531"/>
                  </a:lnTo>
                  <a:cubicBezTo>
                    <a:pt x="171" y="8497"/>
                    <a:pt x="137" y="8463"/>
                    <a:pt x="103" y="8463"/>
                  </a:cubicBezTo>
                  <a:close/>
                  <a:moveTo>
                    <a:pt x="4061" y="8565"/>
                  </a:moveTo>
                  <a:cubicBezTo>
                    <a:pt x="4027" y="8565"/>
                    <a:pt x="3959" y="8599"/>
                    <a:pt x="3959" y="8668"/>
                  </a:cubicBezTo>
                  <a:lnTo>
                    <a:pt x="3959" y="8770"/>
                  </a:lnTo>
                  <a:cubicBezTo>
                    <a:pt x="3959" y="8804"/>
                    <a:pt x="4027" y="8872"/>
                    <a:pt x="4061" y="8872"/>
                  </a:cubicBezTo>
                  <a:cubicBezTo>
                    <a:pt x="4095" y="8872"/>
                    <a:pt x="4129" y="8804"/>
                    <a:pt x="4129" y="8770"/>
                  </a:cubicBezTo>
                  <a:lnTo>
                    <a:pt x="4129" y="8668"/>
                  </a:lnTo>
                  <a:cubicBezTo>
                    <a:pt x="4129" y="8599"/>
                    <a:pt x="4095" y="8565"/>
                    <a:pt x="4061" y="8565"/>
                  </a:cubicBezTo>
                  <a:close/>
                  <a:moveTo>
                    <a:pt x="103" y="9043"/>
                  </a:moveTo>
                  <a:cubicBezTo>
                    <a:pt x="35" y="9043"/>
                    <a:pt x="0" y="9077"/>
                    <a:pt x="0" y="9111"/>
                  </a:cubicBezTo>
                  <a:lnTo>
                    <a:pt x="0" y="9248"/>
                  </a:lnTo>
                  <a:cubicBezTo>
                    <a:pt x="0" y="9282"/>
                    <a:pt x="35" y="9316"/>
                    <a:pt x="103" y="9316"/>
                  </a:cubicBezTo>
                  <a:cubicBezTo>
                    <a:pt x="137" y="9316"/>
                    <a:pt x="171" y="9282"/>
                    <a:pt x="171" y="9248"/>
                  </a:cubicBezTo>
                  <a:lnTo>
                    <a:pt x="171" y="9111"/>
                  </a:lnTo>
                  <a:cubicBezTo>
                    <a:pt x="171" y="9077"/>
                    <a:pt x="137" y="9043"/>
                    <a:pt x="103" y="9043"/>
                  </a:cubicBezTo>
                  <a:close/>
                  <a:moveTo>
                    <a:pt x="4061" y="9145"/>
                  </a:moveTo>
                  <a:cubicBezTo>
                    <a:pt x="4027" y="9145"/>
                    <a:pt x="3959" y="9179"/>
                    <a:pt x="3959" y="9214"/>
                  </a:cubicBezTo>
                  <a:lnTo>
                    <a:pt x="3959" y="9350"/>
                  </a:lnTo>
                  <a:cubicBezTo>
                    <a:pt x="3959" y="9384"/>
                    <a:pt x="3993" y="9418"/>
                    <a:pt x="4061" y="9418"/>
                  </a:cubicBezTo>
                  <a:cubicBezTo>
                    <a:pt x="4095" y="9418"/>
                    <a:pt x="4129" y="9384"/>
                    <a:pt x="4129" y="9350"/>
                  </a:cubicBezTo>
                  <a:lnTo>
                    <a:pt x="4129" y="9214"/>
                  </a:lnTo>
                  <a:cubicBezTo>
                    <a:pt x="4129" y="9179"/>
                    <a:pt x="4095" y="9145"/>
                    <a:pt x="4061" y="9145"/>
                  </a:cubicBezTo>
                  <a:close/>
                  <a:moveTo>
                    <a:pt x="103" y="9589"/>
                  </a:moveTo>
                  <a:cubicBezTo>
                    <a:pt x="35" y="9589"/>
                    <a:pt x="0" y="9657"/>
                    <a:pt x="0" y="9691"/>
                  </a:cubicBezTo>
                  <a:lnTo>
                    <a:pt x="0" y="9794"/>
                  </a:lnTo>
                  <a:cubicBezTo>
                    <a:pt x="0" y="9862"/>
                    <a:pt x="35" y="9896"/>
                    <a:pt x="103" y="9896"/>
                  </a:cubicBezTo>
                  <a:cubicBezTo>
                    <a:pt x="137" y="9896"/>
                    <a:pt x="171" y="9862"/>
                    <a:pt x="171" y="9794"/>
                  </a:cubicBezTo>
                  <a:lnTo>
                    <a:pt x="171" y="9691"/>
                  </a:lnTo>
                  <a:cubicBezTo>
                    <a:pt x="171" y="9657"/>
                    <a:pt x="137" y="9589"/>
                    <a:pt x="103" y="9589"/>
                  </a:cubicBezTo>
                  <a:close/>
                  <a:moveTo>
                    <a:pt x="4061" y="9725"/>
                  </a:moveTo>
                  <a:cubicBezTo>
                    <a:pt x="3993" y="9725"/>
                    <a:pt x="3959" y="9760"/>
                    <a:pt x="3959" y="9794"/>
                  </a:cubicBezTo>
                  <a:lnTo>
                    <a:pt x="3959" y="9930"/>
                  </a:lnTo>
                  <a:cubicBezTo>
                    <a:pt x="3959" y="9964"/>
                    <a:pt x="3993" y="9998"/>
                    <a:pt x="4061" y="9998"/>
                  </a:cubicBezTo>
                  <a:cubicBezTo>
                    <a:pt x="4095" y="9998"/>
                    <a:pt x="4129" y="9964"/>
                    <a:pt x="4129" y="9930"/>
                  </a:cubicBezTo>
                  <a:lnTo>
                    <a:pt x="4129" y="9794"/>
                  </a:lnTo>
                  <a:cubicBezTo>
                    <a:pt x="4129" y="9760"/>
                    <a:pt x="4095" y="9725"/>
                    <a:pt x="4061" y="9725"/>
                  </a:cubicBezTo>
                  <a:close/>
                  <a:moveTo>
                    <a:pt x="103" y="10169"/>
                  </a:moveTo>
                  <a:cubicBezTo>
                    <a:pt x="35" y="10169"/>
                    <a:pt x="0" y="10203"/>
                    <a:pt x="0" y="10271"/>
                  </a:cubicBezTo>
                  <a:lnTo>
                    <a:pt x="0" y="10374"/>
                  </a:lnTo>
                  <a:cubicBezTo>
                    <a:pt x="0" y="10408"/>
                    <a:pt x="35" y="10476"/>
                    <a:pt x="103" y="10476"/>
                  </a:cubicBezTo>
                  <a:cubicBezTo>
                    <a:pt x="137" y="10476"/>
                    <a:pt x="171" y="10408"/>
                    <a:pt x="171" y="10374"/>
                  </a:cubicBezTo>
                  <a:lnTo>
                    <a:pt x="171" y="10271"/>
                  </a:lnTo>
                  <a:cubicBezTo>
                    <a:pt x="171" y="10203"/>
                    <a:pt x="137" y="10169"/>
                    <a:pt x="103" y="10169"/>
                  </a:cubicBezTo>
                  <a:close/>
                  <a:moveTo>
                    <a:pt x="4061" y="10271"/>
                  </a:moveTo>
                  <a:cubicBezTo>
                    <a:pt x="3993" y="10271"/>
                    <a:pt x="3959" y="10340"/>
                    <a:pt x="3959" y="10374"/>
                  </a:cubicBezTo>
                  <a:lnTo>
                    <a:pt x="3959" y="10476"/>
                  </a:lnTo>
                  <a:cubicBezTo>
                    <a:pt x="3959" y="10544"/>
                    <a:pt x="3993" y="10579"/>
                    <a:pt x="4061" y="10579"/>
                  </a:cubicBezTo>
                  <a:cubicBezTo>
                    <a:pt x="4095" y="10579"/>
                    <a:pt x="4129" y="10544"/>
                    <a:pt x="4129" y="10476"/>
                  </a:cubicBezTo>
                  <a:lnTo>
                    <a:pt x="4129" y="10374"/>
                  </a:lnTo>
                  <a:cubicBezTo>
                    <a:pt x="4129" y="10340"/>
                    <a:pt x="4095" y="10271"/>
                    <a:pt x="4061" y="10271"/>
                  </a:cubicBezTo>
                  <a:close/>
                  <a:moveTo>
                    <a:pt x="103" y="10749"/>
                  </a:moveTo>
                  <a:cubicBezTo>
                    <a:pt x="35" y="10749"/>
                    <a:pt x="0" y="10783"/>
                    <a:pt x="0" y="10852"/>
                  </a:cubicBezTo>
                  <a:lnTo>
                    <a:pt x="0" y="10954"/>
                  </a:lnTo>
                  <a:cubicBezTo>
                    <a:pt x="0" y="10988"/>
                    <a:pt x="35" y="11022"/>
                    <a:pt x="103" y="11022"/>
                  </a:cubicBezTo>
                  <a:cubicBezTo>
                    <a:pt x="137" y="11022"/>
                    <a:pt x="171" y="10988"/>
                    <a:pt x="171" y="10954"/>
                  </a:cubicBezTo>
                  <a:lnTo>
                    <a:pt x="171" y="10852"/>
                  </a:lnTo>
                  <a:cubicBezTo>
                    <a:pt x="171" y="10783"/>
                    <a:pt x="137" y="10749"/>
                    <a:pt x="103" y="10749"/>
                  </a:cubicBezTo>
                  <a:close/>
                  <a:moveTo>
                    <a:pt x="4061" y="10852"/>
                  </a:moveTo>
                  <a:cubicBezTo>
                    <a:pt x="3993" y="10852"/>
                    <a:pt x="3959" y="10886"/>
                    <a:pt x="3959" y="10954"/>
                  </a:cubicBezTo>
                  <a:lnTo>
                    <a:pt x="3959" y="11056"/>
                  </a:lnTo>
                  <a:cubicBezTo>
                    <a:pt x="3959" y="11125"/>
                    <a:pt x="3993" y="11159"/>
                    <a:pt x="4061" y="11159"/>
                  </a:cubicBezTo>
                  <a:cubicBezTo>
                    <a:pt x="4095" y="11159"/>
                    <a:pt x="4129" y="11125"/>
                    <a:pt x="4129" y="11056"/>
                  </a:cubicBezTo>
                  <a:lnTo>
                    <a:pt x="4129" y="10954"/>
                  </a:lnTo>
                  <a:cubicBezTo>
                    <a:pt x="4129" y="10886"/>
                    <a:pt x="4095" y="10852"/>
                    <a:pt x="4061" y="10852"/>
                  </a:cubicBezTo>
                  <a:close/>
                  <a:moveTo>
                    <a:pt x="103" y="11329"/>
                  </a:moveTo>
                  <a:cubicBezTo>
                    <a:pt x="35" y="11329"/>
                    <a:pt x="0" y="11363"/>
                    <a:pt x="0" y="11397"/>
                  </a:cubicBezTo>
                  <a:lnTo>
                    <a:pt x="0" y="11534"/>
                  </a:lnTo>
                  <a:cubicBezTo>
                    <a:pt x="0" y="11568"/>
                    <a:pt x="35" y="11602"/>
                    <a:pt x="103" y="11602"/>
                  </a:cubicBezTo>
                  <a:cubicBezTo>
                    <a:pt x="137" y="11602"/>
                    <a:pt x="171" y="11568"/>
                    <a:pt x="171" y="11534"/>
                  </a:cubicBezTo>
                  <a:lnTo>
                    <a:pt x="171" y="11397"/>
                  </a:lnTo>
                  <a:cubicBezTo>
                    <a:pt x="171" y="11363"/>
                    <a:pt x="137" y="11329"/>
                    <a:pt x="103" y="11329"/>
                  </a:cubicBezTo>
                  <a:close/>
                  <a:moveTo>
                    <a:pt x="4061" y="11432"/>
                  </a:moveTo>
                  <a:cubicBezTo>
                    <a:pt x="3993" y="11432"/>
                    <a:pt x="3959" y="11466"/>
                    <a:pt x="3959" y="11534"/>
                  </a:cubicBezTo>
                  <a:lnTo>
                    <a:pt x="3959" y="11636"/>
                  </a:lnTo>
                  <a:cubicBezTo>
                    <a:pt x="3959" y="11670"/>
                    <a:pt x="3993" y="11705"/>
                    <a:pt x="4061" y="11705"/>
                  </a:cubicBezTo>
                  <a:cubicBezTo>
                    <a:pt x="4095" y="11705"/>
                    <a:pt x="4129" y="11670"/>
                    <a:pt x="4129" y="11636"/>
                  </a:cubicBezTo>
                  <a:lnTo>
                    <a:pt x="4129" y="11534"/>
                  </a:lnTo>
                  <a:cubicBezTo>
                    <a:pt x="4129" y="11466"/>
                    <a:pt x="4095" y="11432"/>
                    <a:pt x="4061" y="11432"/>
                  </a:cubicBezTo>
                  <a:close/>
                  <a:moveTo>
                    <a:pt x="103" y="11909"/>
                  </a:moveTo>
                  <a:cubicBezTo>
                    <a:pt x="35" y="11909"/>
                    <a:pt x="0" y="11943"/>
                    <a:pt x="0" y="11978"/>
                  </a:cubicBezTo>
                  <a:lnTo>
                    <a:pt x="0" y="12080"/>
                  </a:lnTo>
                  <a:cubicBezTo>
                    <a:pt x="0" y="12148"/>
                    <a:pt x="35" y="12182"/>
                    <a:pt x="103" y="12182"/>
                  </a:cubicBezTo>
                  <a:cubicBezTo>
                    <a:pt x="137" y="12182"/>
                    <a:pt x="171" y="12148"/>
                    <a:pt x="171" y="12080"/>
                  </a:cubicBezTo>
                  <a:lnTo>
                    <a:pt x="171" y="11978"/>
                  </a:lnTo>
                  <a:cubicBezTo>
                    <a:pt x="171" y="11943"/>
                    <a:pt x="137" y="11909"/>
                    <a:pt x="103" y="11909"/>
                  </a:cubicBezTo>
                  <a:close/>
                  <a:moveTo>
                    <a:pt x="4061" y="12012"/>
                  </a:moveTo>
                  <a:cubicBezTo>
                    <a:pt x="3993" y="12012"/>
                    <a:pt x="3959" y="12046"/>
                    <a:pt x="3959" y="12080"/>
                  </a:cubicBezTo>
                  <a:lnTo>
                    <a:pt x="3959" y="12216"/>
                  </a:lnTo>
                  <a:cubicBezTo>
                    <a:pt x="3959" y="12251"/>
                    <a:pt x="3993" y="12285"/>
                    <a:pt x="4061" y="12285"/>
                  </a:cubicBezTo>
                  <a:cubicBezTo>
                    <a:pt x="4095" y="12285"/>
                    <a:pt x="4129" y="12251"/>
                    <a:pt x="4129" y="12216"/>
                  </a:cubicBezTo>
                  <a:lnTo>
                    <a:pt x="4129" y="12080"/>
                  </a:lnTo>
                  <a:cubicBezTo>
                    <a:pt x="4129" y="12046"/>
                    <a:pt x="4095" y="12012"/>
                    <a:pt x="4061" y="12012"/>
                  </a:cubicBezTo>
                  <a:close/>
                  <a:moveTo>
                    <a:pt x="103" y="12455"/>
                  </a:moveTo>
                  <a:cubicBezTo>
                    <a:pt x="35" y="12455"/>
                    <a:pt x="0" y="12489"/>
                    <a:pt x="0" y="12558"/>
                  </a:cubicBezTo>
                  <a:lnTo>
                    <a:pt x="0" y="12660"/>
                  </a:lnTo>
                  <a:cubicBezTo>
                    <a:pt x="0" y="12728"/>
                    <a:pt x="35" y="12762"/>
                    <a:pt x="103" y="12762"/>
                  </a:cubicBezTo>
                  <a:cubicBezTo>
                    <a:pt x="137" y="12762"/>
                    <a:pt x="171" y="12728"/>
                    <a:pt x="171" y="12660"/>
                  </a:cubicBezTo>
                  <a:lnTo>
                    <a:pt x="171" y="12558"/>
                  </a:lnTo>
                  <a:cubicBezTo>
                    <a:pt x="171" y="12489"/>
                    <a:pt x="137" y="12455"/>
                    <a:pt x="103" y="12455"/>
                  </a:cubicBezTo>
                  <a:close/>
                  <a:moveTo>
                    <a:pt x="4061" y="12592"/>
                  </a:moveTo>
                  <a:cubicBezTo>
                    <a:pt x="3993" y="12592"/>
                    <a:pt x="3959" y="12626"/>
                    <a:pt x="3959" y="12660"/>
                  </a:cubicBezTo>
                  <a:lnTo>
                    <a:pt x="3959" y="12762"/>
                  </a:lnTo>
                  <a:cubicBezTo>
                    <a:pt x="3959" y="12831"/>
                    <a:pt x="3993" y="12865"/>
                    <a:pt x="4061" y="12865"/>
                  </a:cubicBezTo>
                  <a:cubicBezTo>
                    <a:pt x="4095" y="12865"/>
                    <a:pt x="4129" y="12831"/>
                    <a:pt x="4129" y="12762"/>
                  </a:cubicBezTo>
                  <a:lnTo>
                    <a:pt x="4129" y="12660"/>
                  </a:lnTo>
                  <a:cubicBezTo>
                    <a:pt x="4129" y="12626"/>
                    <a:pt x="4095" y="12592"/>
                    <a:pt x="4061" y="12592"/>
                  </a:cubicBezTo>
                  <a:close/>
                  <a:moveTo>
                    <a:pt x="103" y="13035"/>
                  </a:moveTo>
                  <a:cubicBezTo>
                    <a:pt x="35" y="13035"/>
                    <a:pt x="0" y="13070"/>
                    <a:pt x="0" y="13138"/>
                  </a:cubicBezTo>
                  <a:lnTo>
                    <a:pt x="0" y="13240"/>
                  </a:lnTo>
                  <a:cubicBezTo>
                    <a:pt x="0" y="13274"/>
                    <a:pt x="35" y="13308"/>
                    <a:pt x="103" y="13308"/>
                  </a:cubicBezTo>
                  <a:cubicBezTo>
                    <a:pt x="137" y="13308"/>
                    <a:pt x="171" y="13274"/>
                    <a:pt x="171" y="13240"/>
                  </a:cubicBezTo>
                  <a:lnTo>
                    <a:pt x="171" y="13138"/>
                  </a:lnTo>
                  <a:cubicBezTo>
                    <a:pt x="171" y="13070"/>
                    <a:pt x="137" y="13035"/>
                    <a:pt x="103" y="13035"/>
                  </a:cubicBezTo>
                  <a:close/>
                  <a:moveTo>
                    <a:pt x="4061" y="13138"/>
                  </a:moveTo>
                  <a:cubicBezTo>
                    <a:pt x="3993" y="13138"/>
                    <a:pt x="3959" y="13206"/>
                    <a:pt x="3959" y="13240"/>
                  </a:cubicBezTo>
                  <a:lnTo>
                    <a:pt x="3959" y="13343"/>
                  </a:lnTo>
                  <a:cubicBezTo>
                    <a:pt x="3959" y="13411"/>
                    <a:pt x="3993" y="13445"/>
                    <a:pt x="4061" y="13445"/>
                  </a:cubicBezTo>
                  <a:cubicBezTo>
                    <a:pt x="4095" y="13445"/>
                    <a:pt x="4129" y="13411"/>
                    <a:pt x="4129" y="13343"/>
                  </a:cubicBezTo>
                  <a:lnTo>
                    <a:pt x="4129" y="13240"/>
                  </a:lnTo>
                  <a:cubicBezTo>
                    <a:pt x="4129" y="13206"/>
                    <a:pt x="4095" y="13138"/>
                    <a:pt x="4061" y="13138"/>
                  </a:cubicBezTo>
                  <a:close/>
                  <a:moveTo>
                    <a:pt x="103" y="13615"/>
                  </a:moveTo>
                  <a:cubicBezTo>
                    <a:pt x="35" y="13615"/>
                    <a:pt x="0" y="13650"/>
                    <a:pt x="0" y="13684"/>
                  </a:cubicBezTo>
                  <a:lnTo>
                    <a:pt x="0" y="13820"/>
                  </a:lnTo>
                  <a:cubicBezTo>
                    <a:pt x="0" y="13854"/>
                    <a:pt x="35" y="13888"/>
                    <a:pt x="103" y="13888"/>
                  </a:cubicBezTo>
                  <a:cubicBezTo>
                    <a:pt x="137" y="13888"/>
                    <a:pt x="171" y="13854"/>
                    <a:pt x="171" y="13820"/>
                  </a:cubicBezTo>
                  <a:lnTo>
                    <a:pt x="171" y="13684"/>
                  </a:lnTo>
                  <a:cubicBezTo>
                    <a:pt x="171" y="13650"/>
                    <a:pt x="137" y="13615"/>
                    <a:pt x="103" y="13615"/>
                  </a:cubicBezTo>
                  <a:close/>
                  <a:moveTo>
                    <a:pt x="4061" y="13718"/>
                  </a:moveTo>
                  <a:cubicBezTo>
                    <a:pt x="3993" y="13718"/>
                    <a:pt x="3959" y="13752"/>
                    <a:pt x="3959" y="13820"/>
                  </a:cubicBezTo>
                  <a:lnTo>
                    <a:pt x="3959" y="13923"/>
                  </a:lnTo>
                  <a:cubicBezTo>
                    <a:pt x="3959" y="13957"/>
                    <a:pt x="3993" y="14025"/>
                    <a:pt x="4061" y="14025"/>
                  </a:cubicBezTo>
                  <a:cubicBezTo>
                    <a:pt x="4095" y="14025"/>
                    <a:pt x="4129" y="13957"/>
                    <a:pt x="4129" y="13923"/>
                  </a:cubicBezTo>
                  <a:lnTo>
                    <a:pt x="4129" y="13820"/>
                  </a:lnTo>
                  <a:cubicBezTo>
                    <a:pt x="4129" y="13752"/>
                    <a:pt x="4095" y="13718"/>
                    <a:pt x="4061" y="13718"/>
                  </a:cubicBezTo>
                  <a:close/>
                  <a:moveTo>
                    <a:pt x="103" y="14196"/>
                  </a:moveTo>
                  <a:cubicBezTo>
                    <a:pt x="35" y="14196"/>
                    <a:pt x="0" y="14230"/>
                    <a:pt x="0" y="14264"/>
                  </a:cubicBezTo>
                  <a:lnTo>
                    <a:pt x="0" y="14400"/>
                  </a:lnTo>
                  <a:cubicBezTo>
                    <a:pt x="0" y="14434"/>
                    <a:pt x="35" y="14469"/>
                    <a:pt x="103" y="14469"/>
                  </a:cubicBezTo>
                  <a:cubicBezTo>
                    <a:pt x="137" y="14469"/>
                    <a:pt x="171" y="14434"/>
                    <a:pt x="171" y="14400"/>
                  </a:cubicBezTo>
                  <a:lnTo>
                    <a:pt x="171" y="14264"/>
                  </a:lnTo>
                  <a:cubicBezTo>
                    <a:pt x="171" y="14230"/>
                    <a:pt x="137" y="14196"/>
                    <a:pt x="103" y="14196"/>
                  </a:cubicBezTo>
                  <a:close/>
                  <a:moveTo>
                    <a:pt x="4061" y="14298"/>
                  </a:moveTo>
                  <a:cubicBezTo>
                    <a:pt x="3993" y="14298"/>
                    <a:pt x="3959" y="14332"/>
                    <a:pt x="3959" y="14366"/>
                  </a:cubicBezTo>
                  <a:lnTo>
                    <a:pt x="3959" y="14503"/>
                  </a:lnTo>
                  <a:cubicBezTo>
                    <a:pt x="3959" y="14537"/>
                    <a:pt x="3993" y="14571"/>
                    <a:pt x="4061" y="14571"/>
                  </a:cubicBezTo>
                  <a:cubicBezTo>
                    <a:pt x="4095" y="14571"/>
                    <a:pt x="4129" y="14537"/>
                    <a:pt x="4129" y="14503"/>
                  </a:cubicBezTo>
                  <a:lnTo>
                    <a:pt x="4129" y="14366"/>
                  </a:lnTo>
                  <a:cubicBezTo>
                    <a:pt x="4129" y="14332"/>
                    <a:pt x="4095" y="14298"/>
                    <a:pt x="4061" y="14298"/>
                  </a:cubicBezTo>
                  <a:close/>
                  <a:moveTo>
                    <a:pt x="103" y="14742"/>
                  </a:moveTo>
                  <a:cubicBezTo>
                    <a:pt x="35" y="14742"/>
                    <a:pt x="0" y="14810"/>
                    <a:pt x="0" y="14844"/>
                  </a:cubicBezTo>
                  <a:lnTo>
                    <a:pt x="0" y="14946"/>
                  </a:lnTo>
                  <a:cubicBezTo>
                    <a:pt x="0" y="15015"/>
                    <a:pt x="35" y="15049"/>
                    <a:pt x="103" y="15049"/>
                  </a:cubicBezTo>
                  <a:cubicBezTo>
                    <a:pt x="137" y="15049"/>
                    <a:pt x="171" y="15015"/>
                    <a:pt x="171" y="14946"/>
                  </a:cubicBezTo>
                  <a:lnTo>
                    <a:pt x="171" y="14844"/>
                  </a:lnTo>
                  <a:cubicBezTo>
                    <a:pt x="171" y="14810"/>
                    <a:pt x="137" y="14742"/>
                    <a:pt x="103" y="14742"/>
                  </a:cubicBezTo>
                  <a:close/>
                  <a:moveTo>
                    <a:pt x="4027" y="14878"/>
                  </a:moveTo>
                  <a:cubicBezTo>
                    <a:pt x="3993" y="14878"/>
                    <a:pt x="3959" y="14912"/>
                    <a:pt x="3959" y="14946"/>
                  </a:cubicBezTo>
                  <a:lnTo>
                    <a:pt x="3959" y="15083"/>
                  </a:lnTo>
                  <a:cubicBezTo>
                    <a:pt x="3959" y="15117"/>
                    <a:pt x="3993" y="15151"/>
                    <a:pt x="4027" y="15151"/>
                  </a:cubicBezTo>
                  <a:cubicBezTo>
                    <a:pt x="4095" y="15151"/>
                    <a:pt x="4129" y="15117"/>
                    <a:pt x="4129" y="15083"/>
                  </a:cubicBezTo>
                  <a:lnTo>
                    <a:pt x="4129" y="14946"/>
                  </a:lnTo>
                  <a:cubicBezTo>
                    <a:pt x="4129" y="14912"/>
                    <a:pt x="4095" y="14878"/>
                    <a:pt x="4027" y="14878"/>
                  </a:cubicBezTo>
                  <a:close/>
                  <a:moveTo>
                    <a:pt x="103" y="15322"/>
                  </a:moveTo>
                  <a:cubicBezTo>
                    <a:pt x="35" y="15322"/>
                    <a:pt x="0" y="15356"/>
                    <a:pt x="0" y="15424"/>
                  </a:cubicBezTo>
                  <a:lnTo>
                    <a:pt x="0" y="15526"/>
                  </a:lnTo>
                  <a:cubicBezTo>
                    <a:pt x="0" y="15561"/>
                    <a:pt x="35" y="15629"/>
                    <a:pt x="103" y="15629"/>
                  </a:cubicBezTo>
                  <a:cubicBezTo>
                    <a:pt x="137" y="15629"/>
                    <a:pt x="171" y="15561"/>
                    <a:pt x="171" y="15526"/>
                  </a:cubicBezTo>
                  <a:lnTo>
                    <a:pt x="171" y="15424"/>
                  </a:lnTo>
                  <a:cubicBezTo>
                    <a:pt x="171" y="15356"/>
                    <a:pt x="137" y="15322"/>
                    <a:pt x="103" y="15322"/>
                  </a:cubicBezTo>
                  <a:close/>
                  <a:moveTo>
                    <a:pt x="4027" y="15424"/>
                  </a:moveTo>
                  <a:cubicBezTo>
                    <a:pt x="3993" y="15424"/>
                    <a:pt x="3959" y="15492"/>
                    <a:pt x="3959" y="15526"/>
                  </a:cubicBezTo>
                  <a:lnTo>
                    <a:pt x="3959" y="15629"/>
                  </a:lnTo>
                  <a:cubicBezTo>
                    <a:pt x="3959" y="15697"/>
                    <a:pt x="3993" y="15731"/>
                    <a:pt x="4027" y="15731"/>
                  </a:cubicBezTo>
                  <a:cubicBezTo>
                    <a:pt x="4095" y="15731"/>
                    <a:pt x="4129" y="15697"/>
                    <a:pt x="4129" y="15629"/>
                  </a:cubicBezTo>
                  <a:lnTo>
                    <a:pt x="4129" y="15526"/>
                  </a:lnTo>
                  <a:cubicBezTo>
                    <a:pt x="4129" y="15492"/>
                    <a:pt x="4095" y="15458"/>
                    <a:pt x="4027" y="15424"/>
                  </a:cubicBezTo>
                  <a:close/>
                  <a:moveTo>
                    <a:pt x="103" y="15902"/>
                  </a:moveTo>
                  <a:cubicBezTo>
                    <a:pt x="35" y="15902"/>
                    <a:pt x="0" y="15936"/>
                    <a:pt x="0" y="16004"/>
                  </a:cubicBezTo>
                  <a:lnTo>
                    <a:pt x="0" y="16106"/>
                  </a:lnTo>
                  <a:cubicBezTo>
                    <a:pt x="0" y="16141"/>
                    <a:pt x="35" y="16175"/>
                    <a:pt x="103" y="16175"/>
                  </a:cubicBezTo>
                  <a:cubicBezTo>
                    <a:pt x="137" y="16175"/>
                    <a:pt x="171" y="16141"/>
                    <a:pt x="171" y="16106"/>
                  </a:cubicBezTo>
                  <a:lnTo>
                    <a:pt x="171" y="16004"/>
                  </a:lnTo>
                  <a:cubicBezTo>
                    <a:pt x="171" y="15936"/>
                    <a:pt x="137" y="15902"/>
                    <a:pt x="103" y="15902"/>
                  </a:cubicBezTo>
                  <a:close/>
                  <a:moveTo>
                    <a:pt x="4027" y="16004"/>
                  </a:moveTo>
                  <a:cubicBezTo>
                    <a:pt x="3993" y="16004"/>
                    <a:pt x="3959" y="16038"/>
                    <a:pt x="3959" y="16106"/>
                  </a:cubicBezTo>
                  <a:lnTo>
                    <a:pt x="3959" y="16209"/>
                  </a:lnTo>
                  <a:cubicBezTo>
                    <a:pt x="3959" y="16277"/>
                    <a:pt x="3993" y="16311"/>
                    <a:pt x="4027" y="16311"/>
                  </a:cubicBezTo>
                  <a:cubicBezTo>
                    <a:pt x="4095" y="16311"/>
                    <a:pt x="4129" y="16277"/>
                    <a:pt x="4129" y="16209"/>
                  </a:cubicBezTo>
                  <a:lnTo>
                    <a:pt x="4129" y="16106"/>
                  </a:lnTo>
                  <a:cubicBezTo>
                    <a:pt x="4129" y="16038"/>
                    <a:pt x="4095" y="16004"/>
                    <a:pt x="4027" y="16004"/>
                  </a:cubicBezTo>
                  <a:close/>
                  <a:moveTo>
                    <a:pt x="103" y="16482"/>
                  </a:moveTo>
                  <a:cubicBezTo>
                    <a:pt x="35" y="16482"/>
                    <a:pt x="0" y="16516"/>
                    <a:pt x="0" y="16550"/>
                  </a:cubicBezTo>
                  <a:lnTo>
                    <a:pt x="0" y="16687"/>
                  </a:lnTo>
                  <a:cubicBezTo>
                    <a:pt x="0" y="16721"/>
                    <a:pt x="35" y="16755"/>
                    <a:pt x="103" y="16755"/>
                  </a:cubicBezTo>
                  <a:cubicBezTo>
                    <a:pt x="137" y="16755"/>
                    <a:pt x="171" y="16721"/>
                    <a:pt x="171" y="16687"/>
                  </a:cubicBezTo>
                  <a:lnTo>
                    <a:pt x="171" y="16550"/>
                  </a:lnTo>
                  <a:cubicBezTo>
                    <a:pt x="171" y="16516"/>
                    <a:pt x="137" y="16482"/>
                    <a:pt x="103" y="16482"/>
                  </a:cubicBezTo>
                  <a:close/>
                  <a:moveTo>
                    <a:pt x="4027" y="16584"/>
                  </a:moveTo>
                  <a:cubicBezTo>
                    <a:pt x="3993" y="16584"/>
                    <a:pt x="3959" y="16618"/>
                    <a:pt x="3959" y="16687"/>
                  </a:cubicBezTo>
                  <a:lnTo>
                    <a:pt x="3959" y="16789"/>
                  </a:lnTo>
                  <a:cubicBezTo>
                    <a:pt x="3959" y="16823"/>
                    <a:pt x="3993" y="16857"/>
                    <a:pt x="4027" y="16857"/>
                  </a:cubicBezTo>
                  <a:cubicBezTo>
                    <a:pt x="4095" y="16857"/>
                    <a:pt x="4129" y="16823"/>
                    <a:pt x="4129" y="16789"/>
                  </a:cubicBezTo>
                  <a:lnTo>
                    <a:pt x="4129" y="16687"/>
                  </a:lnTo>
                  <a:cubicBezTo>
                    <a:pt x="4129" y="16618"/>
                    <a:pt x="4095" y="16584"/>
                    <a:pt x="4027" y="16584"/>
                  </a:cubicBezTo>
                  <a:close/>
                  <a:moveTo>
                    <a:pt x="103" y="17062"/>
                  </a:moveTo>
                  <a:cubicBezTo>
                    <a:pt x="35" y="17062"/>
                    <a:pt x="0" y="17096"/>
                    <a:pt x="0" y="17130"/>
                  </a:cubicBezTo>
                  <a:lnTo>
                    <a:pt x="0" y="17233"/>
                  </a:lnTo>
                  <a:cubicBezTo>
                    <a:pt x="0" y="17301"/>
                    <a:pt x="35" y="17335"/>
                    <a:pt x="103" y="17335"/>
                  </a:cubicBezTo>
                  <a:cubicBezTo>
                    <a:pt x="137" y="17335"/>
                    <a:pt x="171" y="17301"/>
                    <a:pt x="171" y="17233"/>
                  </a:cubicBezTo>
                  <a:lnTo>
                    <a:pt x="171" y="17130"/>
                  </a:lnTo>
                  <a:cubicBezTo>
                    <a:pt x="171" y="17096"/>
                    <a:pt x="137" y="17062"/>
                    <a:pt x="103" y="17062"/>
                  </a:cubicBezTo>
                  <a:close/>
                  <a:moveTo>
                    <a:pt x="4027" y="17164"/>
                  </a:moveTo>
                  <a:cubicBezTo>
                    <a:pt x="3993" y="17164"/>
                    <a:pt x="3959" y="17198"/>
                    <a:pt x="3959" y="17233"/>
                  </a:cubicBezTo>
                  <a:lnTo>
                    <a:pt x="3959" y="17369"/>
                  </a:lnTo>
                  <a:cubicBezTo>
                    <a:pt x="3959" y="17403"/>
                    <a:pt x="3993" y="17437"/>
                    <a:pt x="4027" y="17437"/>
                  </a:cubicBezTo>
                  <a:cubicBezTo>
                    <a:pt x="4095" y="17437"/>
                    <a:pt x="4129" y="17403"/>
                    <a:pt x="4129" y="17369"/>
                  </a:cubicBezTo>
                  <a:lnTo>
                    <a:pt x="4129" y="17233"/>
                  </a:lnTo>
                  <a:cubicBezTo>
                    <a:pt x="4129" y="17198"/>
                    <a:pt x="4095" y="17164"/>
                    <a:pt x="4027" y="17164"/>
                  </a:cubicBezTo>
                  <a:close/>
                  <a:moveTo>
                    <a:pt x="103" y="17608"/>
                  </a:moveTo>
                  <a:cubicBezTo>
                    <a:pt x="35" y="17608"/>
                    <a:pt x="0" y="17642"/>
                    <a:pt x="0" y="17710"/>
                  </a:cubicBezTo>
                  <a:lnTo>
                    <a:pt x="0" y="17813"/>
                  </a:lnTo>
                  <a:cubicBezTo>
                    <a:pt x="0" y="17881"/>
                    <a:pt x="35" y="17915"/>
                    <a:pt x="103" y="17915"/>
                  </a:cubicBezTo>
                  <a:cubicBezTo>
                    <a:pt x="137" y="17915"/>
                    <a:pt x="171" y="17881"/>
                    <a:pt x="171" y="17813"/>
                  </a:cubicBezTo>
                  <a:lnTo>
                    <a:pt x="171" y="17710"/>
                  </a:lnTo>
                  <a:cubicBezTo>
                    <a:pt x="171" y="17642"/>
                    <a:pt x="137" y="17608"/>
                    <a:pt x="103" y="17608"/>
                  </a:cubicBezTo>
                  <a:close/>
                  <a:moveTo>
                    <a:pt x="4027" y="17744"/>
                  </a:moveTo>
                  <a:cubicBezTo>
                    <a:pt x="3993" y="17744"/>
                    <a:pt x="3959" y="17779"/>
                    <a:pt x="3959" y="17813"/>
                  </a:cubicBezTo>
                  <a:lnTo>
                    <a:pt x="3959" y="17915"/>
                  </a:lnTo>
                  <a:cubicBezTo>
                    <a:pt x="3959" y="17983"/>
                    <a:pt x="3993" y="18017"/>
                    <a:pt x="4027" y="18017"/>
                  </a:cubicBezTo>
                  <a:cubicBezTo>
                    <a:pt x="4095" y="18017"/>
                    <a:pt x="4129" y="17983"/>
                    <a:pt x="4129" y="17915"/>
                  </a:cubicBezTo>
                  <a:lnTo>
                    <a:pt x="4129" y="17813"/>
                  </a:lnTo>
                  <a:cubicBezTo>
                    <a:pt x="4129" y="17779"/>
                    <a:pt x="4095" y="17744"/>
                    <a:pt x="4027" y="17744"/>
                  </a:cubicBezTo>
                  <a:close/>
                  <a:moveTo>
                    <a:pt x="103" y="18188"/>
                  </a:moveTo>
                  <a:cubicBezTo>
                    <a:pt x="35" y="18188"/>
                    <a:pt x="0" y="18222"/>
                    <a:pt x="0" y="18290"/>
                  </a:cubicBezTo>
                  <a:lnTo>
                    <a:pt x="0" y="18393"/>
                  </a:lnTo>
                  <a:cubicBezTo>
                    <a:pt x="0" y="18427"/>
                    <a:pt x="35" y="18461"/>
                    <a:pt x="103" y="18461"/>
                  </a:cubicBezTo>
                  <a:cubicBezTo>
                    <a:pt x="137" y="18461"/>
                    <a:pt x="171" y="18427"/>
                    <a:pt x="171" y="18393"/>
                  </a:cubicBezTo>
                  <a:lnTo>
                    <a:pt x="171" y="18290"/>
                  </a:lnTo>
                  <a:cubicBezTo>
                    <a:pt x="171" y="18222"/>
                    <a:pt x="137" y="18188"/>
                    <a:pt x="103" y="18188"/>
                  </a:cubicBezTo>
                  <a:close/>
                  <a:moveTo>
                    <a:pt x="4027" y="18290"/>
                  </a:moveTo>
                  <a:cubicBezTo>
                    <a:pt x="3993" y="18290"/>
                    <a:pt x="3959" y="18324"/>
                    <a:pt x="3959" y="18393"/>
                  </a:cubicBezTo>
                  <a:lnTo>
                    <a:pt x="3959" y="18495"/>
                  </a:lnTo>
                  <a:cubicBezTo>
                    <a:pt x="3959" y="18563"/>
                    <a:pt x="3993" y="18597"/>
                    <a:pt x="4027" y="18597"/>
                  </a:cubicBezTo>
                  <a:cubicBezTo>
                    <a:pt x="4095" y="18597"/>
                    <a:pt x="4129" y="18563"/>
                    <a:pt x="4129" y="18495"/>
                  </a:cubicBezTo>
                  <a:lnTo>
                    <a:pt x="4129" y="18393"/>
                  </a:lnTo>
                  <a:cubicBezTo>
                    <a:pt x="4129" y="18359"/>
                    <a:pt x="4095" y="18290"/>
                    <a:pt x="4027" y="18290"/>
                  </a:cubicBezTo>
                  <a:close/>
                  <a:moveTo>
                    <a:pt x="103" y="18768"/>
                  </a:moveTo>
                  <a:cubicBezTo>
                    <a:pt x="35" y="18768"/>
                    <a:pt x="0" y="18802"/>
                    <a:pt x="0" y="18836"/>
                  </a:cubicBezTo>
                  <a:lnTo>
                    <a:pt x="0" y="18973"/>
                  </a:lnTo>
                  <a:cubicBezTo>
                    <a:pt x="0" y="19007"/>
                    <a:pt x="35" y="19041"/>
                    <a:pt x="103" y="19041"/>
                  </a:cubicBezTo>
                  <a:cubicBezTo>
                    <a:pt x="137" y="19041"/>
                    <a:pt x="171" y="19007"/>
                    <a:pt x="171" y="18973"/>
                  </a:cubicBezTo>
                  <a:lnTo>
                    <a:pt x="171" y="18836"/>
                  </a:lnTo>
                  <a:cubicBezTo>
                    <a:pt x="171" y="18802"/>
                    <a:pt x="137" y="18768"/>
                    <a:pt x="103" y="18768"/>
                  </a:cubicBezTo>
                  <a:close/>
                  <a:moveTo>
                    <a:pt x="4027" y="18870"/>
                  </a:moveTo>
                  <a:cubicBezTo>
                    <a:pt x="3993" y="18870"/>
                    <a:pt x="3959" y="18905"/>
                    <a:pt x="3959" y="18973"/>
                  </a:cubicBezTo>
                  <a:lnTo>
                    <a:pt x="3959" y="19075"/>
                  </a:lnTo>
                  <a:cubicBezTo>
                    <a:pt x="3959" y="19109"/>
                    <a:pt x="3993" y="19178"/>
                    <a:pt x="4027" y="19178"/>
                  </a:cubicBezTo>
                  <a:cubicBezTo>
                    <a:pt x="4095" y="19178"/>
                    <a:pt x="4129" y="19109"/>
                    <a:pt x="4129" y="19075"/>
                  </a:cubicBezTo>
                  <a:lnTo>
                    <a:pt x="4129" y="18973"/>
                  </a:lnTo>
                  <a:cubicBezTo>
                    <a:pt x="4129" y="18905"/>
                    <a:pt x="4095" y="18870"/>
                    <a:pt x="4027" y="18870"/>
                  </a:cubicBezTo>
                  <a:close/>
                  <a:moveTo>
                    <a:pt x="103" y="19348"/>
                  </a:moveTo>
                  <a:cubicBezTo>
                    <a:pt x="35" y="19348"/>
                    <a:pt x="0" y="19382"/>
                    <a:pt x="0" y="19416"/>
                  </a:cubicBezTo>
                  <a:lnTo>
                    <a:pt x="0" y="19553"/>
                  </a:lnTo>
                  <a:cubicBezTo>
                    <a:pt x="0" y="19587"/>
                    <a:pt x="35" y="19621"/>
                    <a:pt x="103" y="19621"/>
                  </a:cubicBezTo>
                  <a:cubicBezTo>
                    <a:pt x="137" y="19621"/>
                    <a:pt x="171" y="19587"/>
                    <a:pt x="171" y="19553"/>
                  </a:cubicBezTo>
                  <a:lnTo>
                    <a:pt x="171" y="19416"/>
                  </a:lnTo>
                  <a:cubicBezTo>
                    <a:pt x="171" y="19382"/>
                    <a:pt x="137" y="19348"/>
                    <a:pt x="103" y="19348"/>
                  </a:cubicBezTo>
                  <a:close/>
                  <a:moveTo>
                    <a:pt x="4027" y="19451"/>
                  </a:moveTo>
                  <a:cubicBezTo>
                    <a:pt x="3993" y="19451"/>
                    <a:pt x="3959" y="19485"/>
                    <a:pt x="3959" y="19519"/>
                  </a:cubicBezTo>
                  <a:lnTo>
                    <a:pt x="3959" y="19655"/>
                  </a:lnTo>
                  <a:cubicBezTo>
                    <a:pt x="3959" y="19689"/>
                    <a:pt x="3993" y="19724"/>
                    <a:pt x="4027" y="19724"/>
                  </a:cubicBezTo>
                  <a:cubicBezTo>
                    <a:pt x="4095" y="19724"/>
                    <a:pt x="4129" y="19689"/>
                    <a:pt x="4129" y="19655"/>
                  </a:cubicBezTo>
                  <a:lnTo>
                    <a:pt x="4129" y="19519"/>
                  </a:lnTo>
                  <a:cubicBezTo>
                    <a:pt x="4129" y="19485"/>
                    <a:pt x="4095" y="19451"/>
                    <a:pt x="4027" y="19451"/>
                  </a:cubicBezTo>
                  <a:close/>
                  <a:moveTo>
                    <a:pt x="103" y="19894"/>
                  </a:moveTo>
                  <a:cubicBezTo>
                    <a:pt x="35" y="19894"/>
                    <a:pt x="0" y="19962"/>
                    <a:pt x="0" y="19997"/>
                  </a:cubicBezTo>
                  <a:lnTo>
                    <a:pt x="0" y="20099"/>
                  </a:lnTo>
                  <a:cubicBezTo>
                    <a:pt x="0" y="20167"/>
                    <a:pt x="35" y="20201"/>
                    <a:pt x="103" y="20201"/>
                  </a:cubicBezTo>
                  <a:cubicBezTo>
                    <a:pt x="137" y="20201"/>
                    <a:pt x="171" y="20167"/>
                    <a:pt x="171" y="20099"/>
                  </a:cubicBezTo>
                  <a:lnTo>
                    <a:pt x="171" y="19997"/>
                  </a:lnTo>
                  <a:cubicBezTo>
                    <a:pt x="171" y="19962"/>
                    <a:pt x="137" y="19894"/>
                    <a:pt x="103" y="19894"/>
                  </a:cubicBezTo>
                  <a:close/>
                  <a:moveTo>
                    <a:pt x="4027" y="20031"/>
                  </a:moveTo>
                  <a:cubicBezTo>
                    <a:pt x="3993" y="20031"/>
                    <a:pt x="3959" y="20065"/>
                    <a:pt x="3959" y="20099"/>
                  </a:cubicBezTo>
                  <a:lnTo>
                    <a:pt x="3959" y="20235"/>
                  </a:lnTo>
                  <a:cubicBezTo>
                    <a:pt x="3959" y="20269"/>
                    <a:pt x="3993" y="20304"/>
                    <a:pt x="4027" y="20304"/>
                  </a:cubicBezTo>
                  <a:cubicBezTo>
                    <a:pt x="4061" y="20304"/>
                    <a:pt x="4129" y="20269"/>
                    <a:pt x="4129" y="20235"/>
                  </a:cubicBezTo>
                  <a:lnTo>
                    <a:pt x="4129" y="20099"/>
                  </a:lnTo>
                  <a:cubicBezTo>
                    <a:pt x="4129" y="20065"/>
                    <a:pt x="4095" y="20031"/>
                    <a:pt x="4027" y="20031"/>
                  </a:cubicBezTo>
                  <a:close/>
                  <a:moveTo>
                    <a:pt x="103" y="20474"/>
                  </a:moveTo>
                  <a:cubicBezTo>
                    <a:pt x="35" y="20474"/>
                    <a:pt x="0" y="20508"/>
                    <a:pt x="0" y="20577"/>
                  </a:cubicBezTo>
                  <a:lnTo>
                    <a:pt x="0" y="20679"/>
                  </a:lnTo>
                  <a:cubicBezTo>
                    <a:pt x="0" y="20713"/>
                    <a:pt x="35" y="20781"/>
                    <a:pt x="103" y="20781"/>
                  </a:cubicBezTo>
                  <a:cubicBezTo>
                    <a:pt x="137" y="20781"/>
                    <a:pt x="171" y="20713"/>
                    <a:pt x="171" y="20679"/>
                  </a:cubicBezTo>
                  <a:lnTo>
                    <a:pt x="171" y="20577"/>
                  </a:lnTo>
                  <a:cubicBezTo>
                    <a:pt x="171" y="20508"/>
                    <a:pt x="137" y="20474"/>
                    <a:pt x="103" y="20474"/>
                  </a:cubicBezTo>
                  <a:close/>
                  <a:moveTo>
                    <a:pt x="4027" y="20577"/>
                  </a:moveTo>
                  <a:cubicBezTo>
                    <a:pt x="3993" y="20577"/>
                    <a:pt x="3959" y="20645"/>
                    <a:pt x="3959" y="20679"/>
                  </a:cubicBezTo>
                  <a:lnTo>
                    <a:pt x="3959" y="20781"/>
                  </a:lnTo>
                  <a:cubicBezTo>
                    <a:pt x="3959" y="20850"/>
                    <a:pt x="3993" y="20884"/>
                    <a:pt x="4027" y="20884"/>
                  </a:cubicBezTo>
                  <a:cubicBezTo>
                    <a:pt x="4061" y="20884"/>
                    <a:pt x="4129" y="20850"/>
                    <a:pt x="4129" y="20781"/>
                  </a:cubicBezTo>
                  <a:lnTo>
                    <a:pt x="4129" y="20679"/>
                  </a:lnTo>
                  <a:cubicBezTo>
                    <a:pt x="4129" y="20645"/>
                    <a:pt x="4061" y="20577"/>
                    <a:pt x="4027" y="20577"/>
                  </a:cubicBezTo>
                  <a:close/>
                  <a:moveTo>
                    <a:pt x="103" y="21054"/>
                  </a:moveTo>
                  <a:cubicBezTo>
                    <a:pt x="35" y="21054"/>
                    <a:pt x="0" y="21088"/>
                    <a:pt x="0" y="21157"/>
                  </a:cubicBezTo>
                  <a:lnTo>
                    <a:pt x="0" y="21259"/>
                  </a:lnTo>
                  <a:cubicBezTo>
                    <a:pt x="0" y="21293"/>
                    <a:pt x="35" y="21327"/>
                    <a:pt x="103" y="21327"/>
                  </a:cubicBezTo>
                  <a:cubicBezTo>
                    <a:pt x="137" y="21327"/>
                    <a:pt x="171" y="21293"/>
                    <a:pt x="171" y="21259"/>
                  </a:cubicBezTo>
                  <a:lnTo>
                    <a:pt x="171" y="21157"/>
                  </a:lnTo>
                  <a:cubicBezTo>
                    <a:pt x="171" y="21088"/>
                    <a:pt x="137" y="21054"/>
                    <a:pt x="103" y="21054"/>
                  </a:cubicBezTo>
                  <a:close/>
                  <a:moveTo>
                    <a:pt x="4027" y="21157"/>
                  </a:moveTo>
                  <a:cubicBezTo>
                    <a:pt x="3993" y="21157"/>
                    <a:pt x="3959" y="21191"/>
                    <a:pt x="3959" y="21259"/>
                  </a:cubicBezTo>
                  <a:lnTo>
                    <a:pt x="3959" y="21361"/>
                  </a:lnTo>
                  <a:cubicBezTo>
                    <a:pt x="3925" y="21396"/>
                    <a:pt x="3993" y="21464"/>
                    <a:pt x="4027" y="21464"/>
                  </a:cubicBezTo>
                  <a:cubicBezTo>
                    <a:pt x="4061" y="21464"/>
                    <a:pt x="4129" y="21430"/>
                    <a:pt x="4129" y="21361"/>
                  </a:cubicBezTo>
                  <a:lnTo>
                    <a:pt x="4129" y="21259"/>
                  </a:lnTo>
                  <a:cubicBezTo>
                    <a:pt x="4129" y="21191"/>
                    <a:pt x="4061" y="21157"/>
                    <a:pt x="4027" y="21157"/>
                  </a:cubicBezTo>
                  <a:close/>
                  <a:moveTo>
                    <a:pt x="103" y="21634"/>
                  </a:moveTo>
                  <a:cubicBezTo>
                    <a:pt x="35" y="21634"/>
                    <a:pt x="0" y="21669"/>
                    <a:pt x="0" y="21703"/>
                  </a:cubicBezTo>
                  <a:lnTo>
                    <a:pt x="0" y="21839"/>
                  </a:lnTo>
                  <a:cubicBezTo>
                    <a:pt x="0" y="21873"/>
                    <a:pt x="35" y="21907"/>
                    <a:pt x="103" y="21907"/>
                  </a:cubicBezTo>
                  <a:cubicBezTo>
                    <a:pt x="137" y="21907"/>
                    <a:pt x="171" y="21873"/>
                    <a:pt x="171" y="21839"/>
                  </a:cubicBezTo>
                  <a:lnTo>
                    <a:pt x="171" y="21703"/>
                  </a:lnTo>
                  <a:cubicBezTo>
                    <a:pt x="171" y="21669"/>
                    <a:pt x="137" y="21634"/>
                    <a:pt x="103" y="21634"/>
                  </a:cubicBezTo>
                  <a:close/>
                  <a:moveTo>
                    <a:pt x="4027" y="21737"/>
                  </a:moveTo>
                  <a:cubicBezTo>
                    <a:pt x="3993" y="21737"/>
                    <a:pt x="3925" y="21771"/>
                    <a:pt x="3925" y="21839"/>
                  </a:cubicBezTo>
                  <a:lnTo>
                    <a:pt x="3925" y="21942"/>
                  </a:lnTo>
                  <a:cubicBezTo>
                    <a:pt x="3925" y="21976"/>
                    <a:pt x="3993" y="22010"/>
                    <a:pt x="4027" y="22010"/>
                  </a:cubicBezTo>
                  <a:cubicBezTo>
                    <a:pt x="4061" y="22010"/>
                    <a:pt x="4095" y="21976"/>
                    <a:pt x="4095" y="21942"/>
                  </a:cubicBezTo>
                  <a:lnTo>
                    <a:pt x="4095" y="21839"/>
                  </a:lnTo>
                  <a:cubicBezTo>
                    <a:pt x="4095" y="21771"/>
                    <a:pt x="4061" y="21737"/>
                    <a:pt x="4027" y="21737"/>
                  </a:cubicBezTo>
                  <a:close/>
                  <a:moveTo>
                    <a:pt x="103" y="22215"/>
                  </a:moveTo>
                  <a:cubicBezTo>
                    <a:pt x="35" y="22215"/>
                    <a:pt x="0" y="22249"/>
                    <a:pt x="0" y="22283"/>
                  </a:cubicBezTo>
                  <a:lnTo>
                    <a:pt x="0" y="22385"/>
                  </a:lnTo>
                  <a:cubicBezTo>
                    <a:pt x="0" y="22453"/>
                    <a:pt x="35" y="22487"/>
                    <a:pt x="103" y="22487"/>
                  </a:cubicBezTo>
                  <a:cubicBezTo>
                    <a:pt x="137" y="22487"/>
                    <a:pt x="171" y="22453"/>
                    <a:pt x="171" y="22385"/>
                  </a:cubicBezTo>
                  <a:lnTo>
                    <a:pt x="171" y="22283"/>
                  </a:lnTo>
                  <a:cubicBezTo>
                    <a:pt x="171" y="22249"/>
                    <a:pt x="137" y="22215"/>
                    <a:pt x="103" y="22215"/>
                  </a:cubicBezTo>
                  <a:close/>
                  <a:moveTo>
                    <a:pt x="4027" y="22317"/>
                  </a:moveTo>
                  <a:cubicBezTo>
                    <a:pt x="3993" y="22317"/>
                    <a:pt x="3925" y="22351"/>
                    <a:pt x="3925" y="22385"/>
                  </a:cubicBezTo>
                  <a:lnTo>
                    <a:pt x="3925" y="22522"/>
                  </a:lnTo>
                  <a:cubicBezTo>
                    <a:pt x="3925" y="22556"/>
                    <a:pt x="3993" y="22590"/>
                    <a:pt x="4027" y="22590"/>
                  </a:cubicBezTo>
                  <a:cubicBezTo>
                    <a:pt x="4061" y="22590"/>
                    <a:pt x="4095" y="22556"/>
                    <a:pt x="4095" y="22522"/>
                  </a:cubicBezTo>
                  <a:lnTo>
                    <a:pt x="4095" y="22385"/>
                  </a:lnTo>
                  <a:cubicBezTo>
                    <a:pt x="4095" y="22351"/>
                    <a:pt x="4061" y="22317"/>
                    <a:pt x="4027" y="22317"/>
                  </a:cubicBezTo>
                  <a:close/>
                  <a:moveTo>
                    <a:pt x="103" y="22760"/>
                  </a:moveTo>
                  <a:cubicBezTo>
                    <a:pt x="35" y="22760"/>
                    <a:pt x="0" y="22795"/>
                    <a:pt x="0" y="22863"/>
                  </a:cubicBezTo>
                  <a:lnTo>
                    <a:pt x="0" y="22965"/>
                  </a:lnTo>
                  <a:cubicBezTo>
                    <a:pt x="0" y="23033"/>
                    <a:pt x="35" y="23068"/>
                    <a:pt x="103" y="23068"/>
                  </a:cubicBezTo>
                  <a:cubicBezTo>
                    <a:pt x="137" y="23068"/>
                    <a:pt x="171" y="23033"/>
                    <a:pt x="171" y="22965"/>
                  </a:cubicBezTo>
                  <a:lnTo>
                    <a:pt x="171" y="22863"/>
                  </a:lnTo>
                  <a:cubicBezTo>
                    <a:pt x="171" y="22795"/>
                    <a:pt x="137" y="22760"/>
                    <a:pt x="103" y="22760"/>
                  </a:cubicBezTo>
                  <a:close/>
                  <a:moveTo>
                    <a:pt x="4027" y="22897"/>
                  </a:moveTo>
                  <a:cubicBezTo>
                    <a:pt x="3993" y="22897"/>
                    <a:pt x="3925" y="22931"/>
                    <a:pt x="3925" y="22965"/>
                  </a:cubicBezTo>
                  <a:lnTo>
                    <a:pt x="3925" y="23068"/>
                  </a:lnTo>
                  <a:cubicBezTo>
                    <a:pt x="3925" y="23136"/>
                    <a:pt x="3959" y="23170"/>
                    <a:pt x="4027" y="23170"/>
                  </a:cubicBezTo>
                  <a:cubicBezTo>
                    <a:pt x="4061" y="23170"/>
                    <a:pt x="4095" y="23136"/>
                    <a:pt x="4095" y="23068"/>
                  </a:cubicBezTo>
                  <a:lnTo>
                    <a:pt x="4095" y="22965"/>
                  </a:lnTo>
                  <a:cubicBezTo>
                    <a:pt x="4095" y="22931"/>
                    <a:pt x="4061" y="22897"/>
                    <a:pt x="4027" y="22897"/>
                  </a:cubicBezTo>
                  <a:close/>
                  <a:moveTo>
                    <a:pt x="103" y="23341"/>
                  </a:moveTo>
                  <a:cubicBezTo>
                    <a:pt x="35" y="23341"/>
                    <a:pt x="0" y="23375"/>
                    <a:pt x="0" y="23443"/>
                  </a:cubicBezTo>
                  <a:lnTo>
                    <a:pt x="0" y="23545"/>
                  </a:lnTo>
                  <a:cubicBezTo>
                    <a:pt x="0" y="23579"/>
                    <a:pt x="35" y="23614"/>
                    <a:pt x="103" y="23614"/>
                  </a:cubicBezTo>
                  <a:cubicBezTo>
                    <a:pt x="137" y="23614"/>
                    <a:pt x="171" y="23579"/>
                    <a:pt x="171" y="23545"/>
                  </a:cubicBezTo>
                  <a:lnTo>
                    <a:pt x="171" y="23443"/>
                  </a:lnTo>
                  <a:cubicBezTo>
                    <a:pt x="171" y="23375"/>
                    <a:pt x="137" y="23341"/>
                    <a:pt x="103" y="23341"/>
                  </a:cubicBezTo>
                  <a:close/>
                  <a:moveTo>
                    <a:pt x="4027" y="23443"/>
                  </a:moveTo>
                  <a:cubicBezTo>
                    <a:pt x="3959" y="23443"/>
                    <a:pt x="3925" y="23477"/>
                    <a:pt x="3925" y="23545"/>
                  </a:cubicBezTo>
                  <a:lnTo>
                    <a:pt x="3925" y="23648"/>
                  </a:lnTo>
                  <a:cubicBezTo>
                    <a:pt x="3925" y="23716"/>
                    <a:pt x="3959" y="23750"/>
                    <a:pt x="4027" y="23750"/>
                  </a:cubicBezTo>
                  <a:cubicBezTo>
                    <a:pt x="4061" y="23750"/>
                    <a:pt x="4095" y="23716"/>
                    <a:pt x="4095" y="23648"/>
                  </a:cubicBezTo>
                  <a:lnTo>
                    <a:pt x="4095" y="23545"/>
                  </a:lnTo>
                  <a:cubicBezTo>
                    <a:pt x="4095" y="23511"/>
                    <a:pt x="4061" y="23443"/>
                    <a:pt x="4027" y="23443"/>
                  </a:cubicBezTo>
                  <a:close/>
                  <a:moveTo>
                    <a:pt x="103" y="23921"/>
                  </a:moveTo>
                  <a:cubicBezTo>
                    <a:pt x="35" y="23921"/>
                    <a:pt x="0" y="23955"/>
                    <a:pt x="0" y="23989"/>
                  </a:cubicBezTo>
                  <a:lnTo>
                    <a:pt x="0" y="24125"/>
                  </a:lnTo>
                  <a:cubicBezTo>
                    <a:pt x="0" y="24160"/>
                    <a:pt x="35" y="24194"/>
                    <a:pt x="103" y="24194"/>
                  </a:cubicBezTo>
                  <a:cubicBezTo>
                    <a:pt x="137" y="24194"/>
                    <a:pt x="171" y="24160"/>
                    <a:pt x="171" y="24125"/>
                  </a:cubicBezTo>
                  <a:lnTo>
                    <a:pt x="171" y="23989"/>
                  </a:lnTo>
                  <a:cubicBezTo>
                    <a:pt x="171" y="23955"/>
                    <a:pt x="137" y="23921"/>
                    <a:pt x="103" y="23921"/>
                  </a:cubicBezTo>
                  <a:close/>
                  <a:moveTo>
                    <a:pt x="4027" y="24023"/>
                  </a:moveTo>
                  <a:cubicBezTo>
                    <a:pt x="3959" y="24023"/>
                    <a:pt x="3925" y="24057"/>
                    <a:pt x="3925" y="24125"/>
                  </a:cubicBezTo>
                  <a:lnTo>
                    <a:pt x="3925" y="24228"/>
                  </a:lnTo>
                  <a:cubicBezTo>
                    <a:pt x="3925" y="24262"/>
                    <a:pt x="3959" y="24330"/>
                    <a:pt x="4027" y="24330"/>
                  </a:cubicBezTo>
                  <a:cubicBezTo>
                    <a:pt x="4061" y="24330"/>
                    <a:pt x="4095" y="24262"/>
                    <a:pt x="4095" y="24228"/>
                  </a:cubicBezTo>
                  <a:lnTo>
                    <a:pt x="4095" y="24125"/>
                  </a:lnTo>
                  <a:cubicBezTo>
                    <a:pt x="4095" y="24057"/>
                    <a:pt x="4061" y="24023"/>
                    <a:pt x="4027" y="24023"/>
                  </a:cubicBezTo>
                  <a:close/>
                  <a:moveTo>
                    <a:pt x="103" y="24501"/>
                  </a:moveTo>
                  <a:cubicBezTo>
                    <a:pt x="35" y="24501"/>
                    <a:pt x="0" y="24535"/>
                    <a:pt x="0" y="24569"/>
                  </a:cubicBezTo>
                  <a:lnTo>
                    <a:pt x="0" y="24706"/>
                  </a:lnTo>
                  <a:cubicBezTo>
                    <a:pt x="0" y="24740"/>
                    <a:pt x="35" y="24774"/>
                    <a:pt x="103" y="24774"/>
                  </a:cubicBezTo>
                  <a:cubicBezTo>
                    <a:pt x="137" y="24774"/>
                    <a:pt x="171" y="24740"/>
                    <a:pt x="171" y="24706"/>
                  </a:cubicBezTo>
                  <a:lnTo>
                    <a:pt x="171" y="24569"/>
                  </a:lnTo>
                  <a:cubicBezTo>
                    <a:pt x="171" y="24535"/>
                    <a:pt x="137" y="24501"/>
                    <a:pt x="103" y="24501"/>
                  </a:cubicBezTo>
                  <a:close/>
                  <a:moveTo>
                    <a:pt x="4027" y="24603"/>
                  </a:moveTo>
                  <a:cubicBezTo>
                    <a:pt x="3959" y="24603"/>
                    <a:pt x="3925" y="24637"/>
                    <a:pt x="3925" y="24671"/>
                  </a:cubicBezTo>
                  <a:lnTo>
                    <a:pt x="3925" y="24808"/>
                  </a:lnTo>
                  <a:cubicBezTo>
                    <a:pt x="3925" y="24842"/>
                    <a:pt x="3959" y="24876"/>
                    <a:pt x="4027" y="24876"/>
                  </a:cubicBezTo>
                  <a:cubicBezTo>
                    <a:pt x="4061" y="24876"/>
                    <a:pt x="4095" y="24842"/>
                    <a:pt x="4095" y="24808"/>
                  </a:cubicBezTo>
                  <a:lnTo>
                    <a:pt x="4095" y="24671"/>
                  </a:lnTo>
                  <a:cubicBezTo>
                    <a:pt x="4095" y="24637"/>
                    <a:pt x="4061" y="24603"/>
                    <a:pt x="4027" y="24603"/>
                  </a:cubicBezTo>
                  <a:close/>
                  <a:moveTo>
                    <a:pt x="103" y="25047"/>
                  </a:moveTo>
                  <a:cubicBezTo>
                    <a:pt x="35" y="25047"/>
                    <a:pt x="0" y="25115"/>
                    <a:pt x="0" y="25149"/>
                  </a:cubicBezTo>
                  <a:lnTo>
                    <a:pt x="0" y="25251"/>
                  </a:lnTo>
                  <a:cubicBezTo>
                    <a:pt x="0" y="25320"/>
                    <a:pt x="35" y="25354"/>
                    <a:pt x="103" y="25354"/>
                  </a:cubicBezTo>
                  <a:cubicBezTo>
                    <a:pt x="137" y="25354"/>
                    <a:pt x="171" y="25320"/>
                    <a:pt x="171" y="25251"/>
                  </a:cubicBezTo>
                  <a:lnTo>
                    <a:pt x="171" y="25149"/>
                  </a:lnTo>
                  <a:cubicBezTo>
                    <a:pt x="171" y="25115"/>
                    <a:pt x="137" y="25047"/>
                    <a:pt x="103" y="25047"/>
                  </a:cubicBezTo>
                  <a:close/>
                  <a:moveTo>
                    <a:pt x="4027" y="25183"/>
                  </a:moveTo>
                  <a:cubicBezTo>
                    <a:pt x="3959" y="25183"/>
                    <a:pt x="3925" y="25217"/>
                    <a:pt x="3925" y="25251"/>
                  </a:cubicBezTo>
                  <a:lnTo>
                    <a:pt x="3925" y="25388"/>
                  </a:lnTo>
                  <a:cubicBezTo>
                    <a:pt x="3925" y="25422"/>
                    <a:pt x="3959" y="25456"/>
                    <a:pt x="4027" y="25456"/>
                  </a:cubicBezTo>
                  <a:cubicBezTo>
                    <a:pt x="4061" y="25456"/>
                    <a:pt x="4095" y="25422"/>
                    <a:pt x="4095" y="25388"/>
                  </a:cubicBezTo>
                  <a:lnTo>
                    <a:pt x="4095" y="25251"/>
                  </a:lnTo>
                  <a:cubicBezTo>
                    <a:pt x="4095" y="25217"/>
                    <a:pt x="4061" y="25183"/>
                    <a:pt x="4027" y="25183"/>
                  </a:cubicBezTo>
                  <a:close/>
                  <a:moveTo>
                    <a:pt x="103" y="25627"/>
                  </a:moveTo>
                  <a:cubicBezTo>
                    <a:pt x="35" y="25627"/>
                    <a:pt x="0" y="25661"/>
                    <a:pt x="0" y="25729"/>
                  </a:cubicBezTo>
                  <a:lnTo>
                    <a:pt x="0" y="25832"/>
                  </a:lnTo>
                  <a:cubicBezTo>
                    <a:pt x="0" y="25866"/>
                    <a:pt x="35" y="25934"/>
                    <a:pt x="103" y="25934"/>
                  </a:cubicBezTo>
                  <a:cubicBezTo>
                    <a:pt x="137" y="25934"/>
                    <a:pt x="171" y="25866"/>
                    <a:pt x="171" y="25832"/>
                  </a:cubicBezTo>
                  <a:lnTo>
                    <a:pt x="171" y="25729"/>
                  </a:lnTo>
                  <a:cubicBezTo>
                    <a:pt x="171" y="25661"/>
                    <a:pt x="137" y="25627"/>
                    <a:pt x="103" y="25627"/>
                  </a:cubicBezTo>
                  <a:close/>
                  <a:moveTo>
                    <a:pt x="4027" y="25729"/>
                  </a:moveTo>
                  <a:cubicBezTo>
                    <a:pt x="3959" y="25729"/>
                    <a:pt x="3925" y="25797"/>
                    <a:pt x="3925" y="25832"/>
                  </a:cubicBezTo>
                  <a:lnTo>
                    <a:pt x="3925" y="25934"/>
                  </a:lnTo>
                  <a:cubicBezTo>
                    <a:pt x="3925" y="26002"/>
                    <a:pt x="3959" y="26036"/>
                    <a:pt x="4027" y="26036"/>
                  </a:cubicBezTo>
                  <a:cubicBezTo>
                    <a:pt x="4061" y="26036"/>
                    <a:pt x="4095" y="26002"/>
                    <a:pt x="4095" y="25934"/>
                  </a:cubicBezTo>
                  <a:lnTo>
                    <a:pt x="4095" y="25832"/>
                  </a:lnTo>
                  <a:cubicBezTo>
                    <a:pt x="4095" y="25797"/>
                    <a:pt x="4061" y="25729"/>
                    <a:pt x="4027" y="25729"/>
                  </a:cubicBezTo>
                  <a:close/>
                  <a:moveTo>
                    <a:pt x="103" y="26207"/>
                  </a:moveTo>
                  <a:cubicBezTo>
                    <a:pt x="35" y="26207"/>
                    <a:pt x="0" y="26241"/>
                    <a:pt x="0" y="26309"/>
                  </a:cubicBezTo>
                  <a:lnTo>
                    <a:pt x="0" y="26412"/>
                  </a:lnTo>
                  <a:cubicBezTo>
                    <a:pt x="0" y="26446"/>
                    <a:pt x="35" y="26480"/>
                    <a:pt x="103" y="26480"/>
                  </a:cubicBezTo>
                  <a:cubicBezTo>
                    <a:pt x="137" y="26480"/>
                    <a:pt x="171" y="26446"/>
                    <a:pt x="171" y="26412"/>
                  </a:cubicBezTo>
                  <a:lnTo>
                    <a:pt x="171" y="26309"/>
                  </a:lnTo>
                  <a:cubicBezTo>
                    <a:pt x="171" y="26241"/>
                    <a:pt x="137" y="26207"/>
                    <a:pt x="103" y="26207"/>
                  </a:cubicBezTo>
                  <a:close/>
                  <a:moveTo>
                    <a:pt x="4027" y="26309"/>
                  </a:moveTo>
                  <a:cubicBezTo>
                    <a:pt x="3959" y="26309"/>
                    <a:pt x="3925" y="26343"/>
                    <a:pt x="3925" y="26412"/>
                  </a:cubicBezTo>
                  <a:lnTo>
                    <a:pt x="3925" y="26514"/>
                  </a:lnTo>
                  <a:cubicBezTo>
                    <a:pt x="3925" y="26582"/>
                    <a:pt x="3959" y="26616"/>
                    <a:pt x="4027" y="26616"/>
                  </a:cubicBezTo>
                  <a:cubicBezTo>
                    <a:pt x="4061" y="26616"/>
                    <a:pt x="4095" y="26582"/>
                    <a:pt x="4095" y="26514"/>
                  </a:cubicBezTo>
                  <a:lnTo>
                    <a:pt x="4095" y="26412"/>
                  </a:lnTo>
                  <a:cubicBezTo>
                    <a:pt x="4095" y="26343"/>
                    <a:pt x="4061" y="26309"/>
                    <a:pt x="4027" y="26309"/>
                  </a:cubicBezTo>
                  <a:close/>
                  <a:moveTo>
                    <a:pt x="103" y="26787"/>
                  </a:moveTo>
                  <a:cubicBezTo>
                    <a:pt x="35" y="26787"/>
                    <a:pt x="0" y="26821"/>
                    <a:pt x="0" y="26855"/>
                  </a:cubicBezTo>
                  <a:lnTo>
                    <a:pt x="0" y="26992"/>
                  </a:lnTo>
                  <a:cubicBezTo>
                    <a:pt x="0" y="27026"/>
                    <a:pt x="35" y="27060"/>
                    <a:pt x="103" y="27060"/>
                  </a:cubicBezTo>
                  <a:cubicBezTo>
                    <a:pt x="137" y="27060"/>
                    <a:pt x="171" y="27026"/>
                    <a:pt x="171" y="26992"/>
                  </a:cubicBezTo>
                  <a:lnTo>
                    <a:pt x="171" y="26855"/>
                  </a:lnTo>
                  <a:cubicBezTo>
                    <a:pt x="171" y="26821"/>
                    <a:pt x="137" y="26787"/>
                    <a:pt x="103" y="26787"/>
                  </a:cubicBezTo>
                  <a:close/>
                  <a:moveTo>
                    <a:pt x="4027" y="26889"/>
                  </a:moveTo>
                  <a:cubicBezTo>
                    <a:pt x="3959" y="26889"/>
                    <a:pt x="3925" y="26924"/>
                    <a:pt x="3925" y="26992"/>
                  </a:cubicBezTo>
                  <a:lnTo>
                    <a:pt x="3925" y="27094"/>
                  </a:lnTo>
                  <a:cubicBezTo>
                    <a:pt x="3925" y="27128"/>
                    <a:pt x="3959" y="27162"/>
                    <a:pt x="4027" y="27162"/>
                  </a:cubicBezTo>
                  <a:cubicBezTo>
                    <a:pt x="4061" y="27162"/>
                    <a:pt x="4095" y="27128"/>
                    <a:pt x="4095" y="27094"/>
                  </a:cubicBezTo>
                  <a:lnTo>
                    <a:pt x="4095" y="26992"/>
                  </a:lnTo>
                  <a:cubicBezTo>
                    <a:pt x="4095" y="26924"/>
                    <a:pt x="4061" y="26889"/>
                    <a:pt x="4027" y="26889"/>
                  </a:cubicBezTo>
                  <a:close/>
                  <a:moveTo>
                    <a:pt x="103" y="27367"/>
                  </a:moveTo>
                  <a:cubicBezTo>
                    <a:pt x="35" y="27367"/>
                    <a:pt x="0" y="27401"/>
                    <a:pt x="0" y="27435"/>
                  </a:cubicBezTo>
                  <a:lnTo>
                    <a:pt x="0" y="27538"/>
                  </a:lnTo>
                  <a:cubicBezTo>
                    <a:pt x="0" y="27606"/>
                    <a:pt x="35" y="27640"/>
                    <a:pt x="103" y="27640"/>
                  </a:cubicBezTo>
                  <a:cubicBezTo>
                    <a:pt x="137" y="27640"/>
                    <a:pt x="171" y="27606"/>
                    <a:pt x="171" y="27538"/>
                  </a:cubicBezTo>
                  <a:lnTo>
                    <a:pt x="171" y="27435"/>
                  </a:lnTo>
                  <a:cubicBezTo>
                    <a:pt x="171" y="27401"/>
                    <a:pt x="137" y="27367"/>
                    <a:pt x="103" y="27367"/>
                  </a:cubicBezTo>
                  <a:close/>
                  <a:moveTo>
                    <a:pt x="4027" y="27469"/>
                  </a:moveTo>
                  <a:cubicBezTo>
                    <a:pt x="3959" y="27469"/>
                    <a:pt x="3925" y="27504"/>
                    <a:pt x="3925" y="27538"/>
                  </a:cubicBezTo>
                  <a:lnTo>
                    <a:pt x="3925" y="27674"/>
                  </a:lnTo>
                  <a:cubicBezTo>
                    <a:pt x="3925" y="27708"/>
                    <a:pt x="3959" y="27742"/>
                    <a:pt x="4027" y="27742"/>
                  </a:cubicBezTo>
                  <a:cubicBezTo>
                    <a:pt x="4061" y="27742"/>
                    <a:pt x="4095" y="27708"/>
                    <a:pt x="4095" y="27674"/>
                  </a:cubicBezTo>
                  <a:lnTo>
                    <a:pt x="4095" y="27538"/>
                  </a:lnTo>
                  <a:cubicBezTo>
                    <a:pt x="4095" y="27504"/>
                    <a:pt x="4061" y="27469"/>
                    <a:pt x="4027" y="27469"/>
                  </a:cubicBezTo>
                  <a:close/>
                  <a:moveTo>
                    <a:pt x="103" y="27913"/>
                  </a:moveTo>
                  <a:cubicBezTo>
                    <a:pt x="35" y="27913"/>
                    <a:pt x="0" y="27947"/>
                    <a:pt x="0" y="28015"/>
                  </a:cubicBezTo>
                  <a:lnTo>
                    <a:pt x="0" y="28118"/>
                  </a:lnTo>
                  <a:cubicBezTo>
                    <a:pt x="0" y="28186"/>
                    <a:pt x="35" y="28220"/>
                    <a:pt x="103" y="28220"/>
                  </a:cubicBezTo>
                  <a:cubicBezTo>
                    <a:pt x="137" y="28220"/>
                    <a:pt x="171" y="28186"/>
                    <a:pt x="171" y="28118"/>
                  </a:cubicBezTo>
                  <a:lnTo>
                    <a:pt x="171" y="28015"/>
                  </a:lnTo>
                  <a:cubicBezTo>
                    <a:pt x="171" y="27947"/>
                    <a:pt x="137" y="27913"/>
                    <a:pt x="103" y="27913"/>
                  </a:cubicBezTo>
                  <a:close/>
                  <a:moveTo>
                    <a:pt x="4027" y="28050"/>
                  </a:moveTo>
                  <a:cubicBezTo>
                    <a:pt x="3959" y="28050"/>
                    <a:pt x="3925" y="28084"/>
                    <a:pt x="3925" y="28118"/>
                  </a:cubicBezTo>
                  <a:lnTo>
                    <a:pt x="3925" y="28220"/>
                  </a:lnTo>
                  <a:cubicBezTo>
                    <a:pt x="3925" y="28288"/>
                    <a:pt x="3959" y="28323"/>
                    <a:pt x="4027" y="28323"/>
                  </a:cubicBezTo>
                  <a:cubicBezTo>
                    <a:pt x="4061" y="28323"/>
                    <a:pt x="4095" y="28288"/>
                    <a:pt x="4095" y="28220"/>
                  </a:cubicBezTo>
                  <a:lnTo>
                    <a:pt x="4095" y="28118"/>
                  </a:lnTo>
                  <a:cubicBezTo>
                    <a:pt x="4095" y="28084"/>
                    <a:pt x="4061" y="28050"/>
                    <a:pt x="4027" y="28050"/>
                  </a:cubicBezTo>
                  <a:close/>
                  <a:moveTo>
                    <a:pt x="103" y="28493"/>
                  </a:moveTo>
                  <a:cubicBezTo>
                    <a:pt x="35" y="28493"/>
                    <a:pt x="0" y="28527"/>
                    <a:pt x="0" y="28596"/>
                  </a:cubicBezTo>
                  <a:lnTo>
                    <a:pt x="0" y="28698"/>
                  </a:lnTo>
                  <a:cubicBezTo>
                    <a:pt x="0" y="28732"/>
                    <a:pt x="35" y="28766"/>
                    <a:pt x="103" y="28766"/>
                  </a:cubicBezTo>
                  <a:cubicBezTo>
                    <a:pt x="137" y="28766"/>
                    <a:pt x="171" y="28732"/>
                    <a:pt x="171" y="28698"/>
                  </a:cubicBezTo>
                  <a:lnTo>
                    <a:pt x="171" y="28596"/>
                  </a:lnTo>
                  <a:cubicBezTo>
                    <a:pt x="171" y="28527"/>
                    <a:pt x="137" y="28493"/>
                    <a:pt x="103" y="28493"/>
                  </a:cubicBezTo>
                  <a:close/>
                  <a:moveTo>
                    <a:pt x="3993" y="28596"/>
                  </a:moveTo>
                  <a:cubicBezTo>
                    <a:pt x="3959" y="28596"/>
                    <a:pt x="3925" y="28630"/>
                    <a:pt x="3925" y="28698"/>
                  </a:cubicBezTo>
                  <a:lnTo>
                    <a:pt x="3925" y="28800"/>
                  </a:lnTo>
                  <a:cubicBezTo>
                    <a:pt x="3925" y="28869"/>
                    <a:pt x="3959" y="28903"/>
                    <a:pt x="3993" y="28903"/>
                  </a:cubicBezTo>
                  <a:cubicBezTo>
                    <a:pt x="4061" y="28903"/>
                    <a:pt x="4095" y="28869"/>
                    <a:pt x="4095" y="28800"/>
                  </a:cubicBezTo>
                  <a:lnTo>
                    <a:pt x="4095" y="28698"/>
                  </a:lnTo>
                  <a:cubicBezTo>
                    <a:pt x="4095" y="28664"/>
                    <a:pt x="4061" y="28596"/>
                    <a:pt x="3993" y="28596"/>
                  </a:cubicBezTo>
                  <a:close/>
                  <a:moveTo>
                    <a:pt x="103" y="29073"/>
                  </a:moveTo>
                  <a:cubicBezTo>
                    <a:pt x="35" y="29073"/>
                    <a:pt x="0" y="29107"/>
                    <a:pt x="0" y="29142"/>
                  </a:cubicBezTo>
                  <a:lnTo>
                    <a:pt x="0" y="29278"/>
                  </a:lnTo>
                  <a:cubicBezTo>
                    <a:pt x="0" y="29312"/>
                    <a:pt x="35" y="29346"/>
                    <a:pt x="103" y="29346"/>
                  </a:cubicBezTo>
                  <a:cubicBezTo>
                    <a:pt x="137" y="29346"/>
                    <a:pt x="171" y="29312"/>
                    <a:pt x="171" y="29278"/>
                  </a:cubicBezTo>
                  <a:lnTo>
                    <a:pt x="171" y="29142"/>
                  </a:lnTo>
                  <a:cubicBezTo>
                    <a:pt x="171" y="29107"/>
                    <a:pt x="137" y="29073"/>
                    <a:pt x="103" y="29073"/>
                  </a:cubicBezTo>
                  <a:close/>
                  <a:moveTo>
                    <a:pt x="3993" y="29176"/>
                  </a:moveTo>
                  <a:cubicBezTo>
                    <a:pt x="3959" y="29176"/>
                    <a:pt x="3925" y="29210"/>
                    <a:pt x="3925" y="29278"/>
                  </a:cubicBezTo>
                  <a:lnTo>
                    <a:pt x="3925" y="29380"/>
                  </a:lnTo>
                  <a:cubicBezTo>
                    <a:pt x="3925" y="29414"/>
                    <a:pt x="3959" y="29483"/>
                    <a:pt x="3993" y="29483"/>
                  </a:cubicBezTo>
                  <a:cubicBezTo>
                    <a:pt x="4061" y="29483"/>
                    <a:pt x="4095" y="29414"/>
                    <a:pt x="4095" y="29380"/>
                  </a:cubicBezTo>
                  <a:lnTo>
                    <a:pt x="4095" y="29278"/>
                  </a:lnTo>
                  <a:cubicBezTo>
                    <a:pt x="4095" y="29210"/>
                    <a:pt x="4061" y="29176"/>
                    <a:pt x="3993" y="29176"/>
                  </a:cubicBezTo>
                  <a:close/>
                  <a:moveTo>
                    <a:pt x="103" y="29653"/>
                  </a:moveTo>
                  <a:cubicBezTo>
                    <a:pt x="35" y="29653"/>
                    <a:pt x="0" y="29687"/>
                    <a:pt x="0" y="29722"/>
                  </a:cubicBezTo>
                  <a:lnTo>
                    <a:pt x="0" y="29858"/>
                  </a:lnTo>
                  <a:cubicBezTo>
                    <a:pt x="0" y="29892"/>
                    <a:pt x="35" y="29926"/>
                    <a:pt x="103" y="29926"/>
                  </a:cubicBezTo>
                  <a:cubicBezTo>
                    <a:pt x="137" y="29926"/>
                    <a:pt x="171" y="29892"/>
                    <a:pt x="171" y="29858"/>
                  </a:cubicBezTo>
                  <a:lnTo>
                    <a:pt x="171" y="29722"/>
                  </a:lnTo>
                  <a:cubicBezTo>
                    <a:pt x="171" y="29687"/>
                    <a:pt x="137" y="29653"/>
                    <a:pt x="103" y="29653"/>
                  </a:cubicBezTo>
                  <a:close/>
                  <a:moveTo>
                    <a:pt x="3993" y="29756"/>
                  </a:moveTo>
                  <a:cubicBezTo>
                    <a:pt x="3959" y="29756"/>
                    <a:pt x="3925" y="29790"/>
                    <a:pt x="3925" y="29824"/>
                  </a:cubicBezTo>
                  <a:lnTo>
                    <a:pt x="3925" y="29960"/>
                  </a:lnTo>
                  <a:cubicBezTo>
                    <a:pt x="3925" y="29995"/>
                    <a:pt x="3959" y="30029"/>
                    <a:pt x="3993" y="30029"/>
                  </a:cubicBezTo>
                  <a:cubicBezTo>
                    <a:pt x="4061" y="30029"/>
                    <a:pt x="4095" y="29995"/>
                    <a:pt x="4095" y="29960"/>
                  </a:cubicBezTo>
                  <a:lnTo>
                    <a:pt x="4095" y="29824"/>
                  </a:lnTo>
                  <a:cubicBezTo>
                    <a:pt x="4095" y="29790"/>
                    <a:pt x="4061" y="29756"/>
                    <a:pt x="3993" y="29756"/>
                  </a:cubicBezTo>
                  <a:close/>
                  <a:moveTo>
                    <a:pt x="103" y="30199"/>
                  </a:moveTo>
                  <a:cubicBezTo>
                    <a:pt x="35" y="30199"/>
                    <a:pt x="0" y="30268"/>
                    <a:pt x="0" y="30302"/>
                  </a:cubicBezTo>
                  <a:lnTo>
                    <a:pt x="0" y="30404"/>
                  </a:lnTo>
                  <a:cubicBezTo>
                    <a:pt x="0" y="30472"/>
                    <a:pt x="35" y="30506"/>
                    <a:pt x="103" y="30506"/>
                  </a:cubicBezTo>
                  <a:cubicBezTo>
                    <a:pt x="137" y="30506"/>
                    <a:pt x="171" y="30472"/>
                    <a:pt x="171" y="30404"/>
                  </a:cubicBezTo>
                  <a:lnTo>
                    <a:pt x="171" y="30302"/>
                  </a:lnTo>
                  <a:cubicBezTo>
                    <a:pt x="171" y="30268"/>
                    <a:pt x="137" y="30199"/>
                    <a:pt x="103" y="30199"/>
                  </a:cubicBezTo>
                  <a:close/>
                  <a:moveTo>
                    <a:pt x="3993" y="30336"/>
                  </a:moveTo>
                  <a:cubicBezTo>
                    <a:pt x="3959" y="30336"/>
                    <a:pt x="3925" y="30370"/>
                    <a:pt x="3925" y="30404"/>
                  </a:cubicBezTo>
                  <a:lnTo>
                    <a:pt x="3925" y="30541"/>
                  </a:lnTo>
                  <a:cubicBezTo>
                    <a:pt x="3925" y="30575"/>
                    <a:pt x="3959" y="30609"/>
                    <a:pt x="3993" y="30609"/>
                  </a:cubicBezTo>
                  <a:cubicBezTo>
                    <a:pt x="4061" y="30609"/>
                    <a:pt x="4095" y="30575"/>
                    <a:pt x="4095" y="30541"/>
                  </a:cubicBezTo>
                  <a:lnTo>
                    <a:pt x="4095" y="30404"/>
                  </a:lnTo>
                  <a:cubicBezTo>
                    <a:pt x="4095" y="30370"/>
                    <a:pt x="4061" y="30336"/>
                    <a:pt x="3993" y="30336"/>
                  </a:cubicBezTo>
                  <a:close/>
                  <a:moveTo>
                    <a:pt x="103" y="30779"/>
                  </a:moveTo>
                  <a:cubicBezTo>
                    <a:pt x="35" y="30779"/>
                    <a:pt x="0" y="30814"/>
                    <a:pt x="0" y="30882"/>
                  </a:cubicBezTo>
                  <a:lnTo>
                    <a:pt x="0" y="30984"/>
                  </a:lnTo>
                  <a:cubicBezTo>
                    <a:pt x="0" y="31018"/>
                    <a:pt x="35" y="31087"/>
                    <a:pt x="103" y="31087"/>
                  </a:cubicBezTo>
                  <a:cubicBezTo>
                    <a:pt x="137" y="31087"/>
                    <a:pt x="171" y="31018"/>
                    <a:pt x="171" y="30984"/>
                  </a:cubicBezTo>
                  <a:lnTo>
                    <a:pt x="171" y="30882"/>
                  </a:lnTo>
                  <a:cubicBezTo>
                    <a:pt x="171" y="30814"/>
                    <a:pt x="137" y="30779"/>
                    <a:pt x="103" y="30779"/>
                  </a:cubicBezTo>
                  <a:close/>
                  <a:moveTo>
                    <a:pt x="3993" y="30882"/>
                  </a:moveTo>
                  <a:cubicBezTo>
                    <a:pt x="3959" y="30882"/>
                    <a:pt x="3925" y="30950"/>
                    <a:pt x="3925" y="30984"/>
                  </a:cubicBezTo>
                  <a:lnTo>
                    <a:pt x="3925" y="31087"/>
                  </a:lnTo>
                  <a:cubicBezTo>
                    <a:pt x="3925" y="31155"/>
                    <a:pt x="3959" y="31189"/>
                    <a:pt x="3993" y="31189"/>
                  </a:cubicBezTo>
                  <a:cubicBezTo>
                    <a:pt x="4061" y="31189"/>
                    <a:pt x="4095" y="31155"/>
                    <a:pt x="4095" y="31087"/>
                  </a:cubicBezTo>
                  <a:lnTo>
                    <a:pt x="4095" y="30984"/>
                  </a:lnTo>
                  <a:cubicBezTo>
                    <a:pt x="4095" y="30950"/>
                    <a:pt x="4061" y="30882"/>
                    <a:pt x="3993" y="30882"/>
                  </a:cubicBezTo>
                  <a:close/>
                  <a:moveTo>
                    <a:pt x="103" y="31360"/>
                  </a:moveTo>
                  <a:cubicBezTo>
                    <a:pt x="35" y="31360"/>
                    <a:pt x="0" y="31394"/>
                    <a:pt x="0" y="31428"/>
                  </a:cubicBezTo>
                  <a:lnTo>
                    <a:pt x="0" y="31564"/>
                  </a:lnTo>
                  <a:cubicBezTo>
                    <a:pt x="0" y="31598"/>
                    <a:pt x="35" y="31632"/>
                    <a:pt x="103" y="31632"/>
                  </a:cubicBezTo>
                  <a:cubicBezTo>
                    <a:pt x="137" y="31632"/>
                    <a:pt x="171" y="31598"/>
                    <a:pt x="171" y="31564"/>
                  </a:cubicBezTo>
                  <a:lnTo>
                    <a:pt x="171" y="31428"/>
                  </a:lnTo>
                  <a:cubicBezTo>
                    <a:pt x="171" y="31394"/>
                    <a:pt x="137" y="31360"/>
                    <a:pt x="103" y="31360"/>
                  </a:cubicBezTo>
                  <a:close/>
                  <a:moveTo>
                    <a:pt x="3993" y="31462"/>
                  </a:moveTo>
                  <a:cubicBezTo>
                    <a:pt x="3959" y="31462"/>
                    <a:pt x="3925" y="31496"/>
                    <a:pt x="3925" y="31564"/>
                  </a:cubicBezTo>
                  <a:lnTo>
                    <a:pt x="3925" y="31667"/>
                  </a:lnTo>
                  <a:cubicBezTo>
                    <a:pt x="3925" y="31701"/>
                    <a:pt x="3959" y="31769"/>
                    <a:pt x="3993" y="31769"/>
                  </a:cubicBezTo>
                  <a:cubicBezTo>
                    <a:pt x="4061" y="31769"/>
                    <a:pt x="4095" y="31735"/>
                    <a:pt x="4095" y="31667"/>
                  </a:cubicBezTo>
                  <a:lnTo>
                    <a:pt x="4095" y="31564"/>
                  </a:lnTo>
                  <a:cubicBezTo>
                    <a:pt x="4095" y="31496"/>
                    <a:pt x="4061" y="31462"/>
                    <a:pt x="3993" y="31462"/>
                  </a:cubicBezTo>
                  <a:close/>
                  <a:moveTo>
                    <a:pt x="103" y="31940"/>
                  </a:moveTo>
                  <a:cubicBezTo>
                    <a:pt x="35" y="31940"/>
                    <a:pt x="0" y="31974"/>
                    <a:pt x="0" y="32008"/>
                  </a:cubicBezTo>
                  <a:lnTo>
                    <a:pt x="0" y="32144"/>
                  </a:lnTo>
                  <a:cubicBezTo>
                    <a:pt x="0" y="32178"/>
                    <a:pt x="35" y="32213"/>
                    <a:pt x="103" y="32213"/>
                  </a:cubicBezTo>
                  <a:cubicBezTo>
                    <a:pt x="137" y="32213"/>
                    <a:pt x="171" y="32178"/>
                    <a:pt x="171" y="32144"/>
                  </a:cubicBezTo>
                  <a:lnTo>
                    <a:pt x="171" y="32008"/>
                  </a:lnTo>
                  <a:cubicBezTo>
                    <a:pt x="171" y="31974"/>
                    <a:pt x="137" y="31940"/>
                    <a:pt x="103" y="31940"/>
                  </a:cubicBezTo>
                  <a:close/>
                  <a:moveTo>
                    <a:pt x="3993" y="32042"/>
                  </a:moveTo>
                  <a:cubicBezTo>
                    <a:pt x="3959" y="32042"/>
                    <a:pt x="3925" y="32076"/>
                    <a:pt x="3925" y="32144"/>
                  </a:cubicBezTo>
                  <a:lnTo>
                    <a:pt x="3925" y="32247"/>
                  </a:lnTo>
                  <a:cubicBezTo>
                    <a:pt x="3925" y="32281"/>
                    <a:pt x="3959" y="32315"/>
                    <a:pt x="3993" y="32315"/>
                  </a:cubicBezTo>
                  <a:cubicBezTo>
                    <a:pt x="4061" y="32315"/>
                    <a:pt x="4095" y="32281"/>
                    <a:pt x="4095" y="32247"/>
                  </a:cubicBezTo>
                  <a:lnTo>
                    <a:pt x="4095" y="32144"/>
                  </a:lnTo>
                  <a:cubicBezTo>
                    <a:pt x="4095" y="32076"/>
                    <a:pt x="4061" y="32042"/>
                    <a:pt x="3993" y="32042"/>
                  </a:cubicBezTo>
                  <a:close/>
                  <a:moveTo>
                    <a:pt x="103" y="32520"/>
                  </a:moveTo>
                  <a:cubicBezTo>
                    <a:pt x="35" y="32520"/>
                    <a:pt x="0" y="32554"/>
                    <a:pt x="0" y="32588"/>
                  </a:cubicBezTo>
                  <a:lnTo>
                    <a:pt x="0" y="32690"/>
                  </a:lnTo>
                  <a:cubicBezTo>
                    <a:pt x="0" y="32759"/>
                    <a:pt x="35" y="32793"/>
                    <a:pt x="103" y="32793"/>
                  </a:cubicBezTo>
                  <a:cubicBezTo>
                    <a:pt x="137" y="32793"/>
                    <a:pt x="171" y="32759"/>
                    <a:pt x="171" y="32690"/>
                  </a:cubicBezTo>
                  <a:lnTo>
                    <a:pt x="171" y="32588"/>
                  </a:lnTo>
                  <a:cubicBezTo>
                    <a:pt x="171" y="32554"/>
                    <a:pt x="137" y="32520"/>
                    <a:pt x="103" y="32520"/>
                  </a:cubicBezTo>
                  <a:close/>
                  <a:moveTo>
                    <a:pt x="3993" y="32622"/>
                  </a:moveTo>
                  <a:cubicBezTo>
                    <a:pt x="3959" y="32622"/>
                    <a:pt x="3925" y="32656"/>
                    <a:pt x="3925" y="32690"/>
                  </a:cubicBezTo>
                  <a:lnTo>
                    <a:pt x="3925" y="32827"/>
                  </a:lnTo>
                  <a:cubicBezTo>
                    <a:pt x="3925" y="32861"/>
                    <a:pt x="3959" y="32895"/>
                    <a:pt x="3993" y="32895"/>
                  </a:cubicBezTo>
                  <a:cubicBezTo>
                    <a:pt x="4061" y="32895"/>
                    <a:pt x="4095" y="32861"/>
                    <a:pt x="4095" y="32827"/>
                  </a:cubicBezTo>
                  <a:lnTo>
                    <a:pt x="4095" y="32690"/>
                  </a:lnTo>
                  <a:cubicBezTo>
                    <a:pt x="4095" y="32656"/>
                    <a:pt x="4061" y="32622"/>
                    <a:pt x="3993" y="32622"/>
                  </a:cubicBezTo>
                  <a:close/>
                  <a:moveTo>
                    <a:pt x="103" y="33066"/>
                  </a:moveTo>
                  <a:cubicBezTo>
                    <a:pt x="35" y="33066"/>
                    <a:pt x="0" y="33100"/>
                    <a:pt x="0" y="33168"/>
                  </a:cubicBezTo>
                  <a:lnTo>
                    <a:pt x="0" y="33270"/>
                  </a:lnTo>
                  <a:cubicBezTo>
                    <a:pt x="0" y="33339"/>
                    <a:pt x="35" y="33373"/>
                    <a:pt x="103" y="33373"/>
                  </a:cubicBezTo>
                  <a:cubicBezTo>
                    <a:pt x="137" y="33373"/>
                    <a:pt x="171" y="33339"/>
                    <a:pt x="171" y="33270"/>
                  </a:cubicBezTo>
                  <a:lnTo>
                    <a:pt x="171" y="33168"/>
                  </a:lnTo>
                  <a:cubicBezTo>
                    <a:pt x="171" y="33100"/>
                    <a:pt x="137" y="33066"/>
                    <a:pt x="103" y="33066"/>
                  </a:cubicBezTo>
                  <a:close/>
                  <a:moveTo>
                    <a:pt x="3993" y="33202"/>
                  </a:moveTo>
                  <a:cubicBezTo>
                    <a:pt x="3959" y="33202"/>
                    <a:pt x="3925" y="33236"/>
                    <a:pt x="3925" y="33270"/>
                  </a:cubicBezTo>
                  <a:lnTo>
                    <a:pt x="3925" y="33373"/>
                  </a:lnTo>
                  <a:cubicBezTo>
                    <a:pt x="3925" y="33441"/>
                    <a:pt x="3959" y="33475"/>
                    <a:pt x="3993" y="33475"/>
                  </a:cubicBezTo>
                  <a:cubicBezTo>
                    <a:pt x="4061" y="33475"/>
                    <a:pt x="4095" y="33441"/>
                    <a:pt x="4095" y="33373"/>
                  </a:cubicBezTo>
                  <a:lnTo>
                    <a:pt x="4095" y="33270"/>
                  </a:lnTo>
                  <a:cubicBezTo>
                    <a:pt x="4095" y="33236"/>
                    <a:pt x="4061" y="33202"/>
                    <a:pt x="3993" y="33202"/>
                  </a:cubicBezTo>
                  <a:close/>
                  <a:moveTo>
                    <a:pt x="103" y="33646"/>
                  </a:moveTo>
                  <a:cubicBezTo>
                    <a:pt x="35" y="33646"/>
                    <a:pt x="0" y="33680"/>
                    <a:pt x="0" y="33748"/>
                  </a:cubicBezTo>
                  <a:lnTo>
                    <a:pt x="0" y="33850"/>
                  </a:lnTo>
                  <a:cubicBezTo>
                    <a:pt x="0" y="33885"/>
                    <a:pt x="35" y="33919"/>
                    <a:pt x="103" y="33919"/>
                  </a:cubicBezTo>
                  <a:cubicBezTo>
                    <a:pt x="137" y="33919"/>
                    <a:pt x="171" y="33885"/>
                    <a:pt x="171" y="33850"/>
                  </a:cubicBezTo>
                  <a:lnTo>
                    <a:pt x="171" y="33748"/>
                  </a:lnTo>
                  <a:cubicBezTo>
                    <a:pt x="171" y="33680"/>
                    <a:pt x="137" y="33646"/>
                    <a:pt x="103" y="33646"/>
                  </a:cubicBezTo>
                  <a:close/>
                  <a:moveTo>
                    <a:pt x="3993" y="33748"/>
                  </a:moveTo>
                  <a:cubicBezTo>
                    <a:pt x="3959" y="33748"/>
                    <a:pt x="3925" y="33782"/>
                    <a:pt x="3925" y="33850"/>
                  </a:cubicBezTo>
                  <a:lnTo>
                    <a:pt x="3925" y="33953"/>
                  </a:lnTo>
                  <a:cubicBezTo>
                    <a:pt x="3925" y="34021"/>
                    <a:pt x="3959" y="34055"/>
                    <a:pt x="3993" y="34055"/>
                  </a:cubicBezTo>
                  <a:cubicBezTo>
                    <a:pt x="4027" y="34055"/>
                    <a:pt x="4095" y="34021"/>
                    <a:pt x="4095" y="33953"/>
                  </a:cubicBezTo>
                  <a:lnTo>
                    <a:pt x="4095" y="33850"/>
                  </a:lnTo>
                  <a:cubicBezTo>
                    <a:pt x="4095" y="33782"/>
                    <a:pt x="4027" y="33748"/>
                    <a:pt x="3993" y="33748"/>
                  </a:cubicBezTo>
                  <a:close/>
                  <a:moveTo>
                    <a:pt x="103" y="34226"/>
                  </a:moveTo>
                  <a:cubicBezTo>
                    <a:pt x="35" y="34226"/>
                    <a:pt x="0" y="34260"/>
                    <a:pt x="0" y="34294"/>
                  </a:cubicBezTo>
                  <a:lnTo>
                    <a:pt x="0" y="34431"/>
                  </a:lnTo>
                  <a:cubicBezTo>
                    <a:pt x="0" y="34465"/>
                    <a:pt x="35" y="34499"/>
                    <a:pt x="103" y="34499"/>
                  </a:cubicBezTo>
                  <a:cubicBezTo>
                    <a:pt x="137" y="34499"/>
                    <a:pt x="171" y="34465"/>
                    <a:pt x="171" y="34431"/>
                  </a:cubicBezTo>
                  <a:lnTo>
                    <a:pt x="171" y="34294"/>
                  </a:lnTo>
                  <a:cubicBezTo>
                    <a:pt x="171" y="34260"/>
                    <a:pt x="137" y="34226"/>
                    <a:pt x="103" y="34226"/>
                  </a:cubicBezTo>
                  <a:close/>
                  <a:moveTo>
                    <a:pt x="3993" y="34328"/>
                  </a:moveTo>
                  <a:cubicBezTo>
                    <a:pt x="3959" y="34328"/>
                    <a:pt x="3925" y="34362"/>
                    <a:pt x="3925" y="34431"/>
                  </a:cubicBezTo>
                  <a:lnTo>
                    <a:pt x="3925" y="34533"/>
                  </a:lnTo>
                  <a:cubicBezTo>
                    <a:pt x="3925" y="34567"/>
                    <a:pt x="3959" y="34635"/>
                    <a:pt x="3993" y="34635"/>
                  </a:cubicBezTo>
                  <a:cubicBezTo>
                    <a:pt x="4027" y="34635"/>
                    <a:pt x="4095" y="34567"/>
                    <a:pt x="4095" y="34533"/>
                  </a:cubicBezTo>
                  <a:lnTo>
                    <a:pt x="4095" y="34431"/>
                  </a:lnTo>
                  <a:cubicBezTo>
                    <a:pt x="4095" y="34362"/>
                    <a:pt x="4027" y="34328"/>
                    <a:pt x="3993" y="34328"/>
                  </a:cubicBezTo>
                  <a:close/>
                  <a:moveTo>
                    <a:pt x="103" y="34806"/>
                  </a:moveTo>
                  <a:cubicBezTo>
                    <a:pt x="35" y="34806"/>
                    <a:pt x="0" y="34840"/>
                    <a:pt x="0" y="34874"/>
                  </a:cubicBezTo>
                  <a:lnTo>
                    <a:pt x="0" y="35011"/>
                  </a:lnTo>
                  <a:cubicBezTo>
                    <a:pt x="0" y="35045"/>
                    <a:pt x="35" y="35079"/>
                    <a:pt x="103" y="35079"/>
                  </a:cubicBezTo>
                  <a:cubicBezTo>
                    <a:pt x="137" y="35079"/>
                    <a:pt x="171" y="35045"/>
                    <a:pt x="171" y="35011"/>
                  </a:cubicBezTo>
                  <a:lnTo>
                    <a:pt x="171" y="34874"/>
                  </a:lnTo>
                  <a:cubicBezTo>
                    <a:pt x="171" y="34840"/>
                    <a:pt x="137" y="34806"/>
                    <a:pt x="103" y="34806"/>
                  </a:cubicBezTo>
                  <a:close/>
                  <a:moveTo>
                    <a:pt x="3993" y="34908"/>
                  </a:moveTo>
                  <a:cubicBezTo>
                    <a:pt x="3959" y="34908"/>
                    <a:pt x="3925" y="34942"/>
                    <a:pt x="3925" y="34977"/>
                  </a:cubicBezTo>
                  <a:lnTo>
                    <a:pt x="3925" y="35113"/>
                  </a:lnTo>
                  <a:cubicBezTo>
                    <a:pt x="3890" y="35147"/>
                    <a:pt x="3959" y="35181"/>
                    <a:pt x="3993" y="35181"/>
                  </a:cubicBezTo>
                  <a:cubicBezTo>
                    <a:pt x="4027" y="35181"/>
                    <a:pt x="4095" y="35147"/>
                    <a:pt x="4095" y="35113"/>
                  </a:cubicBezTo>
                  <a:lnTo>
                    <a:pt x="4095" y="34977"/>
                  </a:lnTo>
                  <a:cubicBezTo>
                    <a:pt x="4095" y="34942"/>
                    <a:pt x="4027" y="34908"/>
                    <a:pt x="3993" y="34908"/>
                  </a:cubicBezTo>
                  <a:close/>
                  <a:moveTo>
                    <a:pt x="103" y="35352"/>
                  </a:moveTo>
                  <a:cubicBezTo>
                    <a:pt x="35" y="35352"/>
                    <a:pt x="0" y="35420"/>
                    <a:pt x="0" y="35454"/>
                  </a:cubicBezTo>
                  <a:lnTo>
                    <a:pt x="0" y="35557"/>
                  </a:lnTo>
                  <a:cubicBezTo>
                    <a:pt x="0" y="35625"/>
                    <a:pt x="35" y="35659"/>
                    <a:pt x="103" y="35659"/>
                  </a:cubicBezTo>
                  <a:cubicBezTo>
                    <a:pt x="137" y="35659"/>
                    <a:pt x="171" y="35625"/>
                    <a:pt x="171" y="35557"/>
                  </a:cubicBezTo>
                  <a:lnTo>
                    <a:pt x="171" y="35454"/>
                  </a:lnTo>
                  <a:cubicBezTo>
                    <a:pt x="171" y="35420"/>
                    <a:pt x="137" y="35352"/>
                    <a:pt x="103" y="35352"/>
                  </a:cubicBezTo>
                  <a:close/>
                  <a:moveTo>
                    <a:pt x="3993" y="35488"/>
                  </a:moveTo>
                  <a:cubicBezTo>
                    <a:pt x="3959" y="35488"/>
                    <a:pt x="3890" y="35523"/>
                    <a:pt x="3890" y="35557"/>
                  </a:cubicBezTo>
                  <a:lnTo>
                    <a:pt x="3890" y="35693"/>
                  </a:lnTo>
                  <a:cubicBezTo>
                    <a:pt x="3890" y="35727"/>
                    <a:pt x="3959" y="35761"/>
                    <a:pt x="3993" y="35761"/>
                  </a:cubicBezTo>
                  <a:cubicBezTo>
                    <a:pt x="4027" y="35761"/>
                    <a:pt x="4061" y="35727"/>
                    <a:pt x="4061" y="35693"/>
                  </a:cubicBezTo>
                  <a:lnTo>
                    <a:pt x="4095" y="35557"/>
                  </a:lnTo>
                  <a:cubicBezTo>
                    <a:pt x="4095" y="35523"/>
                    <a:pt x="4027" y="35488"/>
                    <a:pt x="3993" y="35488"/>
                  </a:cubicBezTo>
                  <a:close/>
                  <a:moveTo>
                    <a:pt x="103" y="35932"/>
                  </a:moveTo>
                  <a:cubicBezTo>
                    <a:pt x="35" y="35932"/>
                    <a:pt x="0" y="35966"/>
                    <a:pt x="0" y="36034"/>
                  </a:cubicBezTo>
                  <a:lnTo>
                    <a:pt x="0" y="36137"/>
                  </a:lnTo>
                  <a:cubicBezTo>
                    <a:pt x="0" y="36171"/>
                    <a:pt x="35" y="36239"/>
                    <a:pt x="103" y="36239"/>
                  </a:cubicBezTo>
                  <a:cubicBezTo>
                    <a:pt x="137" y="36239"/>
                    <a:pt x="171" y="36171"/>
                    <a:pt x="171" y="36137"/>
                  </a:cubicBezTo>
                  <a:lnTo>
                    <a:pt x="171" y="36034"/>
                  </a:lnTo>
                  <a:cubicBezTo>
                    <a:pt x="171" y="35966"/>
                    <a:pt x="137" y="35932"/>
                    <a:pt x="103" y="35932"/>
                  </a:cubicBezTo>
                  <a:close/>
                  <a:moveTo>
                    <a:pt x="3993" y="36034"/>
                  </a:moveTo>
                  <a:cubicBezTo>
                    <a:pt x="3959" y="36034"/>
                    <a:pt x="3890" y="36103"/>
                    <a:pt x="3890" y="36137"/>
                  </a:cubicBezTo>
                  <a:lnTo>
                    <a:pt x="3890" y="36239"/>
                  </a:lnTo>
                  <a:cubicBezTo>
                    <a:pt x="3890" y="36307"/>
                    <a:pt x="3959" y="36341"/>
                    <a:pt x="3993" y="36341"/>
                  </a:cubicBezTo>
                  <a:cubicBezTo>
                    <a:pt x="4027" y="36341"/>
                    <a:pt x="4061" y="36307"/>
                    <a:pt x="4061" y="36239"/>
                  </a:cubicBezTo>
                  <a:lnTo>
                    <a:pt x="4061" y="36137"/>
                  </a:lnTo>
                  <a:cubicBezTo>
                    <a:pt x="4061" y="36103"/>
                    <a:pt x="4027" y="36034"/>
                    <a:pt x="3993" y="36034"/>
                  </a:cubicBezTo>
                  <a:close/>
                  <a:moveTo>
                    <a:pt x="103" y="36512"/>
                  </a:moveTo>
                  <a:cubicBezTo>
                    <a:pt x="35" y="36512"/>
                    <a:pt x="0" y="36546"/>
                    <a:pt x="0" y="36580"/>
                  </a:cubicBezTo>
                  <a:lnTo>
                    <a:pt x="0" y="36717"/>
                  </a:lnTo>
                  <a:cubicBezTo>
                    <a:pt x="0" y="36751"/>
                    <a:pt x="35" y="36785"/>
                    <a:pt x="103" y="36785"/>
                  </a:cubicBezTo>
                  <a:cubicBezTo>
                    <a:pt x="137" y="36785"/>
                    <a:pt x="171" y="36751"/>
                    <a:pt x="171" y="36717"/>
                  </a:cubicBezTo>
                  <a:lnTo>
                    <a:pt x="171" y="36580"/>
                  </a:lnTo>
                  <a:cubicBezTo>
                    <a:pt x="171" y="36546"/>
                    <a:pt x="137" y="36512"/>
                    <a:pt x="103" y="36512"/>
                  </a:cubicBezTo>
                  <a:close/>
                  <a:moveTo>
                    <a:pt x="3993" y="36614"/>
                  </a:moveTo>
                  <a:cubicBezTo>
                    <a:pt x="3959" y="36614"/>
                    <a:pt x="3890" y="36649"/>
                    <a:pt x="3890" y="36717"/>
                  </a:cubicBezTo>
                  <a:lnTo>
                    <a:pt x="3890" y="36819"/>
                  </a:lnTo>
                  <a:cubicBezTo>
                    <a:pt x="3890" y="36853"/>
                    <a:pt x="3925" y="36922"/>
                    <a:pt x="3993" y="36922"/>
                  </a:cubicBezTo>
                  <a:cubicBezTo>
                    <a:pt x="4027" y="36922"/>
                    <a:pt x="4061" y="36887"/>
                    <a:pt x="4061" y="36819"/>
                  </a:cubicBezTo>
                  <a:lnTo>
                    <a:pt x="4061" y="36717"/>
                  </a:lnTo>
                  <a:cubicBezTo>
                    <a:pt x="4061" y="36649"/>
                    <a:pt x="4027" y="36614"/>
                    <a:pt x="3993" y="36614"/>
                  </a:cubicBezTo>
                  <a:close/>
                  <a:moveTo>
                    <a:pt x="103" y="37092"/>
                  </a:moveTo>
                  <a:cubicBezTo>
                    <a:pt x="35" y="37092"/>
                    <a:pt x="0" y="37126"/>
                    <a:pt x="0" y="37160"/>
                  </a:cubicBezTo>
                  <a:lnTo>
                    <a:pt x="0" y="37297"/>
                  </a:lnTo>
                  <a:cubicBezTo>
                    <a:pt x="0" y="37331"/>
                    <a:pt x="35" y="37365"/>
                    <a:pt x="103" y="37365"/>
                  </a:cubicBezTo>
                  <a:cubicBezTo>
                    <a:pt x="137" y="37365"/>
                    <a:pt x="171" y="37331"/>
                    <a:pt x="171" y="37297"/>
                  </a:cubicBezTo>
                  <a:lnTo>
                    <a:pt x="171" y="37160"/>
                  </a:lnTo>
                  <a:cubicBezTo>
                    <a:pt x="171" y="37126"/>
                    <a:pt x="137" y="37092"/>
                    <a:pt x="103" y="37092"/>
                  </a:cubicBezTo>
                  <a:close/>
                  <a:moveTo>
                    <a:pt x="3993" y="37195"/>
                  </a:moveTo>
                  <a:cubicBezTo>
                    <a:pt x="3925" y="37195"/>
                    <a:pt x="3890" y="37229"/>
                    <a:pt x="3890" y="37297"/>
                  </a:cubicBezTo>
                  <a:lnTo>
                    <a:pt x="3890" y="37399"/>
                  </a:lnTo>
                  <a:cubicBezTo>
                    <a:pt x="3890" y="37433"/>
                    <a:pt x="3925" y="37468"/>
                    <a:pt x="3993" y="37468"/>
                  </a:cubicBezTo>
                  <a:cubicBezTo>
                    <a:pt x="4027" y="37468"/>
                    <a:pt x="4061" y="37433"/>
                    <a:pt x="4061" y="37399"/>
                  </a:cubicBezTo>
                  <a:lnTo>
                    <a:pt x="4061" y="37297"/>
                  </a:lnTo>
                  <a:cubicBezTo>
                    <a:pt x="4061" y="37229"/>
                    <a:pt x="4027" y="37195"/>
                    <a:pt x="3993" y="37195"/>
                  </a:cubicBezTo>
                  <a:close/>
                  <a:moveTo>
                    <a:pt x="103" y="37672"/>
                  </a:moveTo>
                  <a:cubicBezTo>
                    <a:pt x="35" y="37672"/>
                    <a:pt x="0" y="37706"/>
                    <a:pt x="0" y="37741"/>
                  </a:cubicBezTo>
                  <a:lnTo>
                    <a:pt x="0" y="37843"/>
                  </a:lnTo>
                  <a:cubicBezTo>
                    <a:pt x="0" y="37911"/>
                    <a:pt x="35" y="37945"/>
                    <a:pt x="103" y="37945"/>
                  </a:cubicBezTo>
                  <a:cubicBezTo>
                    <a:pt x="137" y="37945"/>
                    <a:pt x="171" y="37911"/>
                    <a:pt x="171" y="37843"/>
                  </a:cubicBezTo>
                  <a:lnTo>
                    <a:pt x="171" y="37741"/>
                  </a:lnTo>
                  <a:cubicBezTo>
                    <a:pt x="171" y="37706"/>
                    <a:pt x="137" y="37672"/>
                    <a:pt x="103" y="37672"/>
                  </a:cubicBezTo>
                  <a:close/>
                  <a:moveTo>
                    <a:pt x="3993" y="37775"/>
                  </a:moveTo>
                  <a:cubicBezTo>
                    <a:pt x="3925" y="37775"/>
                    <a:pt x="3890" y="37809"/>
                    <a:pt x="3890" y="37843"/>
                  </a:cubicBezTo>
                  <a:lnTo>
                    <a:pt x="3890" y="37979"/>
                  </a:lnTo>
                  <a:cubicBezTo>
                    <a:pt x="3890" y="38014"/>
                    <a:pt x="3925" y="38048"/>
                    <a:pt x="3993" y="38048"/>
                  </a:cubicBezTo>
                  <a:cubicBezTo>
                    <a:pt x="4027" y="38048"/>
                    <a:pt x="4061" y="38014"/>
                    <a:pt x="4061" y="37979"/>
                  </a:cubicBezTo>
                  <a:lnTo>
                    <a:pt x="4061" y="37843"/>
                  </a:lnTo>
                  <a:cubicBezTo>
                    <a:pt x="4061" y="37809"/>
                    <a:pt x="4027" y="37775"/>
                    <a:pt x="3993" y="37775"/>
                  </a:cubicBezTo>
                  <a:close/>
                  <a:moveTo>
                    <a:pt x="103" y="38218"/>
                  </a:moveTo>
                  <a:cubicBezTo>
                    <a:pt x="35" y="38218"/>
                    <a:pt x="0" y="38252"/>
                    <a:pt x="0" y="38321"/>
                  </a:cubicBezTo>
                  <a:lnTo>
                    <a:pt x="0" y="38423"/>
                  </a:lnTo>
                  <a:cubicBezTo>
                    <a:pt x="0" y="38491"/>
                    <a:pt x="35" y="38525"/>
                    <a:pt x="103" y="38525"/>
                  </a:cubicBezTo>
                  <a:cubicBezTo>
                    <a:pt x="137" y="38525"/>
                    <a:pt x="171" y="38491"/>
                    <a:pt x="171" y="38423"/>
                  </a:cubicBezTo>
                  <a:lnTo>
                    <a:pt x="171" y="38321"/>
                  </a:lnTo>
                  <a:cubicBezTo>
                    <a:pt x="171" y="38252"/>
                    <a:pt x="137" y="38218"/>
                    <a:pt x="103" y="38218"/>
                  </a:cubicBezTo>
                  <a:close/>
                  <a:moveTo>
                    <a:pt x="3993" y="38355"/>
                  </a:moveTo>
                  <a:cubicBezTo>
                    <a:pt x="3925" y="38355"/>
                    <a:pt x="3890" y="38389"/>
                    <a:pt x="3890" y="38423"/>
                  </a:cubicBezTo>
                  <a:lnTo>
                    <a:pt x="3890" y="38525"/>
                  </a:lnTo>
                  <a:cubicBezTo>
                    <a:pt x="3890" y="38594"/>
                    <a:pt x="3925" y="38628"/>
                    <a:pt x="3993" y="38628"/>
                  </a:cubicBezTo>
                  <a:cubicBezTo>
                    <a:pt x="4027" y="38628"/>
                    <a:pt x="4061" y="38594"/>
                    <a:pt x="4061" y="38525"/>
                  </a:cubicBezTo>
                  <a:lnTo>
                    <a:pt x="4061" y="38423"/>
                  </a:lnTo>
                  <a:cubicBezTo>
                    <a:pt x="4061" y="38389"/>
                    <a:pt x="4027" y="38355"/>
                    <a:pt x="3993" y="38355"/>
                  </a:cubicBezTo>
                  <a:close/>
                  <a:moveTo>
                    <a:pt x="103" y="38798"/>
                  </a:moveTo>
                  <a:cubicBezTo>
                    <a:pt x="35" y="38798"/>
                    <a:pt x="0" y="38832"/>
                    <a:pt x="0" y="38901"/>
                  </a:cubicBezTo>
                  <a:lnTo>
                    <a:pt x="0" y="39003"/>
                  </a:lnTo>
                  <a:cubicBezTo>
                    <a:pt x="0" y="39037"/>
                    <a:pt x="35" y="39071"/>
                    <a:pt x="103" y="39071"/>
                  </a:cubicBezTo>
                  <a:cubicBezTo>
                    <a:pt x="137" y="39071"/>
                    <a:pt x="171" y="39037"/>
                    <a:pt x="171" y="39003"/>
                  </a:cubicBezTo>
                  <a:lnTo>
                    <a:pt x="171" y="38901"/>
                  </a:lnTo>
                  <a:cubicBezTo>
                    <a:pt x="171" y="38832"/>
                    <a:pt x="137" y="38798"/>
                    <a:pt x="103" y="38798"/>
                  </a:cubicBezTo>
                  <a:close/>
                  <a:moveTo>
                    <a:pt x="3993" y="38901"/>
                  </a:moveTo>
                  <a:cubicBezTo>
                    <a:pt x="3925" y="38901"/>
                    <a:pt x="3890" y="38935"/>
                    <a:pt x="3890" y="39003"/>
                  </a:cubicBezTo>
                  <a:lnTo>
                    <a:pt x="3890" y="39105"/>
                  </a:lnTo>
                  <a:cubicBezTo>
                    <a:pt x="3890" y="39174"/>
                    <a:pt x="3925" y="39208"/>
                    <a:pt x="3993" y="39208"/>
                  </a:cubicBezTo>
                  <a:cubicBezTo>
                    <a:pt x="4027" y="39208"/>
                    <a:pt x="4061" y="39174"/>
                    <a:pt x="4061" y="39105"/>
                  </a:cubicBezTo>
                  <a:lnTo>
                    <a:pt x="4061" y="39003"/>
                  </a:lnTo>
                  <a:cubicBezTo>
                    <a:pt x="4061" y="38935"/>
                    <a:pt x="4027" y="38901"/>
                    <a:pt x="3993" y="38901"/>
                  </a:cubicBezTo>
                  <a:close/>
                  <a:moveTo>
                    <a:pt x="103" y="39378"/>
                  </a:moveTo>
                  <a:cubicBezTo>
                    <a:pt x="35" y="39378"/>
                    <a:pt x="0" y="39413"/>
                    <a:pt x="0" y="39447"/>
                  </a:cubicBezTo>
                  <a:lnTo>
                    <a:pt x="0" y="39583"/>
                  </a:lnTo>
                  <a:cubicBezTo>
                    <a:pt x="0" y="39617"/>
                    <a:pt x="35" y="39651"/>
                    <a:pt x="103" y="39651"/>
                  </a:cubicBezTo>
                  <a:cubicBezTo>
                    <a:pt x="137" y="39651"/>
                    <a:pt x="171" y="39617"/>
                    <a:pt x="171" y="39583"/>
                  </a:cubicBezTo>
                  <a:lnTo>
                    <a:pt x="171" y="39447"/>
                  </a:lnTo>
                  <a:cubicBezTo>
                    <a:pt x="171" y="39413"/>
                    <a:pt x="137" y="39378"/>
                    <a:pt x="103" y="39378"/>
                  </a:cubicBezTo>
                  <a:close/>
                  <a:moveTo>
                    <a:pt x="3993" y="39481"/>
                  </a:moveTo>
                  <a:cubicBezTo>
                    <a:pt x="3925" y="39481"/>
                    <a:pt x="3890" y="39515"/>
                    <a:pt x="3890" y="39583"/>
                  </a:cubicBezTo>
                  <a:lnTo>
                    <a:pt x="3890" y="39686"/>
                  </a:lnTo>
                  <a:cubicBezTo>
                    <a:pt x="3890" y="39720"/>
                    <a:pt x="3925" y="39754"/>
                    <a:pt x="3993" y="39754"/>
                  </a:cubicBezTo>
                  <a:cubicBezTo>
                    <a:pt x="4027" y="39754"/>
                    <a:pt x="4061" y="39720"/>
                    <a:pt x="4061" y="39686"/>
                  </a:cubicBezTo>
                  <a:lnTo>
                    <a:pt x="4061" y="39583"/>
                  </a:lnTo>
                  <a:cubicBezTo>
                    <a:pt x="4061" y="39515"/>
                    <a:pt x="4027" y="39481"/>
                    <a:pt x="3993" y="39481"/>
                  </a:cubicBezTo>
                  <a:close/>
                  <a:moveTo>
                    <a:pt x="103" y="39959"/>
                  </a:moveTo>
                  <a:cubicBezTo>
                    <a:pt x="35" y="39959"/>
                    <a:pt x="0" y="39993"/>
                    <a:pt x="0" y="40027"/>
                  </a:cubicBezTo>
                  <a:lnTo>
                    <a:pt x="0" y="40129"/>
                  </a:lnTo>
                  <a:cubicBezTo>
                    <a:pt x="0" y="40197"/>
                    <a:pt x="35" y="40232"/>
                    <a:pt x="103" y="40232"/>
                  </a:cubicBezTo>
                  <a:cubicBezTo>
                    <a:pt x="137" y="40232"/>
                    <a:pt x="171" y="40197"/>
                    <a:pt x="171" y="40129"/>
                  </a:cubicBezTo>
                  <a:lnTo>
                    <a:pt x="171" y="40027"/>
                  </a:lnTo>
                  <a:cubicBezTo>
                    <a:pt x="171" y="39993"/>
                    <a:pt x="137" y="39959"/>
                    <a:pt x="103" y="39959"/>
                  </a:cubicBezTo>
                  <a:close/>
                  <a:moveTo>
                    <a:pt x="3993" y="40061"/>
                  </a:moveTo>
                  <a:cubicBezTo>
                    <a:pt x="3925" y="40061"/>
                    <a:pt x="3890" y="40095"/>
                    <a:pt x="3890" y="40129"/>
                  </a:cubicBezTo>
                  <a:lnTo>
                    <a:pt x="3890" y="40266"/>
                  </a:lnTo>
                  <a:cubicBezTo>
                    <a:pt x="3890" y="40300"/>
                    <a:pt x="3925" y="40334"/>
                    <a:pt x="3993" y="40334"/>
                  </a:cubicBezTo>
                  <a:cubicBezTo>
                    <a:pt x="4027" y="40334"/>
                    <a:pt x="4061" y="40300"/>
                    <a:pt x="4061" y="40266"/>
                  </a:cubicBezTo>
                  <a:lnTo>
                    <a:pt x="4061" y="40129"/>
                  </a:lnTo>
                  <a:cubicBezTo>
                    <a:pt x="4061" y="40095"/>
                    <a:pt x="4027" y="40061"/>
                    <a:pt x="3993" y="40061"/>
                  </a:cubicBezTo>
                  <a:close/>
                  <a:moveTo>
                    <a:pt x="103" y="40505"/>
                  </a:moveTo>
                  <a:cubicBezTo>
                    <a:pt x="35" y="40505"/>
                    <a:pt x="0" y="40573"/>
                    <a:pt x="0" y="40607"/>
                  </a:cubicBezTo>
                  <a:lnTo>
                    <a:pt x="0" y="40709"/>
                  </a:lnTo>
                  <a:cubicBezTo>
                    <a:pt x="0" y="40777"/>
                    <a:pt x="35" y="40812"/>
                    <a:pt x="103" y="40812"/>
                  </a:cubicBezTo>
                  <a:cubicBezTo>
                    <a:pt x="137" y="40812"/>
                    <a:pt x="171" y="40777"/>
                    <a:pt x="171" y="40709"/>
                  </a:cubicBezTo>
                  <a:lnTo>
                    <a:pt x="171" y="40607"/>
                  </a:lnTo>
                  <a:cubicBezTo>
                    <a:pt x="171" y="40573"/>
                    <a:pt x="137" y="40505"/>
                    <a:pt x="103" y="40505"/>
                  </a:cubicBezTo>
                  <a:close/>
                  <a:moveTo>
                    <a:pt x="3993" y="40641"/>
                  </a:moveTo>
                  <a:cubicBezTo>
                    <a:pt x="3925" y="40641"/>
                    <a:pt x="3890" y="40675"/>
                    <a:pt x="3890" y="40709"/>
                  </a:cubicBezTo>
                  <a:lnTo>
                    <a:pt x="3890" y="40846"/>
                  </a:lnTo>
                  <a:cubicBezTo>
                    <a:pt x="3890" y="40880"/>
                    <a:pt x="3925" y="40914"/>
                    <a:pt x="3993" y="40914"/>
                  </a:cubicBezTo>
                  <a:cubicBezTo>
                    <a:pt x="4027" y="40914"/>
                    <a:pt x="4061" y="40880"/>
                    <a:pt x="4061" y="40846"/>
                  </a:cubicBezTo>
                  <a:lnTo>
                    <a:pt x="4061" y="40709"/>
                  </a:lnTo>
                  <a:cubicBezTo>
                    <a:pt x="4061" y="40675"/>
                    <a:pt x="4027" y="40641"/>
                    <a:pt x="3993" y="40641"/>
                  </a:cubicBezTo>
                  <a:close/>
                  <a:moveTo>
                    <a:pt x="103" y="41085"/>
                  </a:moveTo>
                  <a:cubicBezTo>
                    <a:pt x="35" y="41085"/>
                    <a:pt x="0" y="41119"/>
                    <a:pt x="0" y="41187"/>
                  </a:cubicBezTo>
                  <a:lnTo>
                    <a:pt x="0" y="41289"/>
                  </a:lnTo>
                  <a:cubicBezTo>
                    <a:pt x="0" y="41323"/>
                    <a:pt x="35" y="41392"/>
                    <a:pt x="103" y="41392"/>
                  </a:cubicBezTo>
                  <a:cubicBezTo>
                    <a:pt x="137" y="41392"/>
                    <a:pt x="171" y="41323"/>
                    <a:pt x="171" y="41289"/>
                  </a:cubicBezTo>
                  <a:lnTo>
                    <a:pt x="171" y="41187"/>
                  </a:lnTo>
                  <a:cubicBezTo>
                    <a:pt x="171" y="41119"/>
                    <a:pt x="137" y="41085"/>
                    <a:pt x="103" y="41085"/>
                  </a:cubicBezTo>
                  <a:close/>
                  <a:moveTo>
                    <a:pt x="3993" y="41187"/>
                  </a:moveTo>
                  <a:cubicBezTo>
                    <a:pt x="3925" y="41187"/>
                    <a:pt x="3890" y="41255"/>
                    <a:pt x="3890" y="41289"/>
                  </a:cubicBezTo>
                  <a:lnTo>
                    <a:pt x="3890" y="41392"/>
                  </a:lnTo>
                  <a:cubicBezTo>
                    <a:pt x="3890" y="41460"/>
                    <a:pt x="3925" y="41494"/>
                    <a:pt x="3993" y="41494"/>
                  </a:cubicBezTo>
                  <a:cubicBezTo>
                    <a:pt x="4027" y="41494"/>
                    <a:pt x="4061" y="41460"/>
                    <a:pt x="4061" y="41392"/>
                  </a:cubicBezTo>
                  <a:lnTo>
                    <a:pt x="4061" y="41289"/>
                  </a:lnTo>
                  <a:cubicBezTo>
                    <a:pt x="4061" y="41255"/>
                    <a:pt x="4027" y="41187"/>
                    <a:pt x="3993" y="41187"/>
                  </a:cubicBezTo>
                  <a:close/>
                  <a:moveTo>
                    <a:pt x="103" y="41665"/>
                  </a:moveTo>
                  <a:cubicBezTo>
                    <a:pt x="35" y="41665"/>
                    <a:pt x="0" y="41699"/>
                    <a:pt x="0" y="41733"/>
                  </a:cubicBezTo>
                  <a:lnTo>
                    <a:pt x="0" y="41869"/>
                  </a:lnTo>
                  <a:cubicBezTo>
                    <a:pt x="0" y="41904"/>
                    <a:pt x="35" y="41938"/>
                    <a:pt x="103" y="41938"/>
                  </a:cubicBezTo>
                  <a:cubicBezTo>
                    <a:pt x="137" y="41938"/>
                    <a:pt x="171" y="41904"/>
                    <a:pt x="171" y="41869"/>
                  </a:cubicBezTo>
                  <a:lnTo>
                    <a:pt x="171" y="41733"/>
                  </a:lnTo>
                  <a:cubicBezTo>
                    <a:pt x="171" y="41699"/>
                    <a:pt x="137" y="41665"/>
                    <a:pt x="103" y="41665"/>
                  </a:cubicBezTo>
                  <a:close/>
                  <a:moveTo>
                    <a:pt x="3993" y="41767"/>
                  </a:moveTo>
                  <a:cubicBezTo>
                    <a:pt x="3925" y="41767"/>
                    <a:pt x="3890" y="41801"/>
                    <a:pt x="3890" y="41869"/>
                  </a:cubicBezTo>
                  <a:lnTo>
                    <a:pt x="3890" y="41972"/>
                  </a:lnTo>
                  <a:cubicBezTo>
                    <a:pt x="3890" y="42006"/>
                    <a:pt x="3925" y="42074"/>
                    <a:pt x="3993" y="42074"/>
                  </a:cubicBezTo>
                  <a:cubicBezTo>
                    <a:pt x="4027" y="42074"/>
                    <a:pt x="4061" y="42006"/>
                    <a:pt x="4061" y="41972"/>
                  </a:cubicBezTo>
                  <a:lnTo>
                    <a:pt x="4061" y="41869"/>
                  </a:lnTo>
                  <a:cubicBezTo>
                    <a:pt x="4061" y="41801"/>
                    <a:pt x="4027" y="41767"/>
                    <a:pt x="3993" y="41767"/>
                  </a:cubicBezTo>
                  <a:close/>
                  <a:moveTo>
                    <a:pt x="103" y="42245"/>
                  </a:moveTo>
                  <a:cubicBezTo>
                    <a:pt x="35" y="42245"/>
                    <a:pt x="0" y="42279"/>
                    <a:pt x="0" y="42313"/>
                  </a:cubicBezTo>
                  <a:lnTo>
                    <a:pt x="0" y="42450"/>
                  </a:lnTo>
                  <a:cubicBezTo>
                    <a:pt x="0" y="42484"/>
                    <a:pt x="35" y="42518"/>
                    <a:pt x="103" y="42518"/>
                  </a:cubicBezTo>
                  <a:cubicBezTo>
                    <a:pt x="137" y="42518"/>
                    <a:pt x="171" y="42484"/>
                    <a:pt x="171" y="42450"/>
                  </a:cubicBezTo>
                  <a:lnTo>
                    <a:pt x="171" y="42313"/>
                  </a:lnTo>
                  <a:cubicBezTo>
                    <a:pt x="171" y="42279"/>
                    <a:pt x="137" y="42245"/>
                    <a:pt x="103" y="42245"/>
                  </a:cubicBezTo>
                  <a:close/>
                  <a:moveTo>
                    <a:pt x="3959" y="42347"/>
                  </a:moveTo>
                  <a:cubicBezTo>
                    <a:pt x="3925" y="42347"/>
                    <a:pt x="3890" y="42381"/>
                    <a:pt x="3890" y="42450"/>
                  </a:cubicBezTo>
                  <a:lnTo>
                    <a:pt x="3890" y="42552"/>
                  </a:lnTo>
                  <a:cubicBezTo>
                    <a:pt x="3890" y="42586"/>
                    <a:pt x="3925" y="42620"/>
                    <a:pt x="3959" y="42620"/>
                  </a:cubicBezTo>
                  <a:cubicBezTo>
                    <a:pt x="4027" y="42620"/>
                    <a:pt x="4061" y="42586"/>
                    <a:pt x="4061" y="42552"/>
                  </a:cubicBezTo>
                  <a:lnTo>
                    <a:pt x="4061" y="42450"/>
                  </a:lnTo>
                  <a:cubicBezTo>
                    <a:pt x="4061" y="42381"/>
                    <a:pt x="4027" y="42347"/>
                    <a:pt x="3959" y="42347"/>
                  </a:cubicBezTo>
                  <a:close/>
                  <a:moveTo>
                    <a:pt x="103" y="42791"/>
                  </a:moveTo>
                  <a:cubicBezTo>
                    <a:pt x="35" y="42791"/>
                    <a:pt x="0" y="42859"/>
                    <a:pt x="0" y="42893"/>
                  </a:cubicBezTo>
                  <a:lnTo>
                    <a:pt x="0" y="42995"/>
                  </a:lnTo>
                  <a:cubicBezTo>
                    <a:pt x="0" y="43064"/>
                    <a:pt x="35" y="43098"/>
                    <a:pt x="103" y="43098"/>
                  </a:cubicBezTo>
                  <a:cubicBezTo>
                    <a:pt x="137" y="43098"/>
                    <a:pt x="171" y="43064"/>
                    <a:pt x="171" y="42995"/>
                  </a:cubicBezTo>
                  <a:lnTo>
                    <a:pt x="171" y="42893"/>
                  </a:lnTo>
                  <a:cubicBezTo>
                    <a:pt x="171" y="42859"/>
                    <a:pt x="137" y="42791"/>
                    <a:pt x="103" y="42791"/>
                  </a:cubicBezTo>
                  <a:close/>
                  <a:moveTo>
                    <a:pt x="3959" y="42927"/>
                  </a:moveTo>
                  <a:cubicBezTo>
                    <a:pt x="3925" y="42927"/>
                    <a:pt x="3890" y="42961"/>
                    <a:pt x="3890" y="42995"/>
                  </a:cubicBezTo>
                  <a:lnTo>
                    <a:pt x="3890" y="43132"/>
                  </a:lnTo>
                  <a:cubicBezTo>
                    <a:pt x="3890" y="43166"/>
                    <a:pt x="3925" y="43200"/>
                    <a:pt x="3959" y="43200"/>
                  </a:cubicBezTo>
                  <a:cubicBezTo>
                    <a:pt x="4027" y="43200"/>
                    <a:pt x="4061" y="43166"/>
                    <a:pt x="4061" y="43132"/>
                  </a:cubicBezTo>
                  <a:lnTo>
                    <a:pt x="4061" y="42995"/>
                  </a:lnTo>
                  <a:cubicBezTo>
                    <a:pt x="4061" y="42961"/>
                    <a:pt x="4027" y="42927"/>
                    <a:pt x="3959" y="42927"/>
                  </a:cubicBezTo>
                  <a:close/>
                  <a:moveTo>
                    <a:pt x="103" y="43371"/>
                  </a:moveTo>
                  <a:cubicBezTo>
                    <a:pt x="35" y="43371"/>
                    <a:pt x="0" y="43405"/>
                    <a:pt x="0" y="43473"/>
                  </a:cubicBezTo>
                  <a:lnTo>
                    <a:pt x="0" y="43576"/>
                  </a:lnTo>
                  <a:cubicBezTo>
                    <a:pt x="0" y="43644"/>
                    <a:pt x="35" y="43678"/>
                    <a:pt x="103" y="43678"/>
                  </a:cubicBezTo>
                  <a:cubicBezTo>
                    <a:pt x="137" y="43678"/>
                    <a:pt x="171" y="43644"/>
                    <a:pt x="171" y="43576"/>
                  </a:cubicBezTo>
                  <a:lnTo>
                    <a:pt x="171" y="43473"/>
                  </a:lnTo>
                  <a:cubicBezTo>
                    <a:pt x="171" y="43405"/>
                    <a:pt x="137" y="43371"/>
                    <a:pt x="103" y="43371"/>
                  </a:cubicBezTo>
                  <a:close/>
                  <a:moveTo>
                    <a:pt x="3959" y="43507"/>
                  </a:moveTo>
                  <a:cubicBezTo>
                    <a:pt x="3925" y="43507"/>
                    <a:pt x="3890" y="43541"/>
                    <a:pt x="3890" y="43576"/>
                  </a:cubicBezTo>
                  <a:lnTo>
                    <a:pt x="3890" y="43678"/>
                  </a:lnTo>
                  <a:cubicBezTo>
                    <a:pt x="3890" y="43746"/>
                    <a:pt x="3925" y="43780"/>
                    <a:pt x="3959" y="43780"/>
                  </a:cubicBezTo>
                  <a:cubicBezTo>
                    <a:pt x="4027" y="43780"/>
                    <a:pt x="4061" y="43746"/>
                    <a:pt x="4061" y="43678"/>
                  </a:cubicBezTo>
                  <a:lnTo>
                    <a:pt x="4061" y="43576"/>
                  </a:lnTo>
                  <a:cubicBezTo>
                    <a:pt x="4061" y="43541"/>
                    <a:pt x="4027" y="43507"/>
                    <a:pt x="3959" y="43507"/>
                  </a:cubicBezTo>
                  <a:close/>
                  <a:moveTo>
                    <a:pt x="103" y="43951"/>
                  </a:moveTo>
                  <a:cubicBezTo>
                    <a:pt x="35" y="43951"/>
                    <a:pt x="0" y="43985"/>
                    <a:pt x="0" y="44053"/>
                  </a:cubicBezTo>
                  <a:lnTo>
                    <a:pt x="0" y="44156"/>
                  </a:lnTo>
                  <a:cubicBezTo>
                    <a:pt x="0" y="44190"/>
                    <a:pt x="35" y="44224"/>
                    <a:pt x="103" y="44224"/>
                  </a:cubicBezTo>
                  <a:cubicBezTo>
                    <a:pt x="137" y="44224"/>
                    <a:pt x="171" y="44190"/>
                    <a:pt x="171" y="44156"/>
                  </a:cubicBezTo>
                  <a:lnTo>
                    <a:pt x="171" y="44053"/>
                  </a:lnTo>
                  <a:cubicBezTo>
                    <a:pt x="171" y="43985"/>
                    <a:pt x="137" y="43951"/>
                    <a:pt x="103" y="43951"/>
                  </a:cubicBezTo>
                  <a:close/>
                  <a:moveTo>
                    <a:pt x="3959" y="44053"/>
                  </a:moveTo>
                  <a:cubicBezTo>
                    <a:pt x="3925" y="44053"/>
                    <a:pt x="3890" y="44087"/>
                    <a:pt x="3890" y="44156"/>
                  </a:cubicBezTo>
                  <a:lnTo>
                    <a:pt x="3890" y="44258"/>
                  </a:lnTo>
                  <a:cubicBezTo>
                    <a:pt x="3890" y="44326"/>
                    <a:pt x="3925" y="44360"/>
                    <a:pt x="3959" y="44360"/>
                  </a:cubicBezTo>
                  <a:cubicBezTo>
                    <a:pt x="4027" y="44360"/>
                    <a:pt x="4061" y="44326"/>
                    <a:pt x="4061" y="44258"/>
                  </a:cubicBezTo>
                  <a:lnTo>
                    <a:pt x="4061" y="44156"/>
                  </a:lnTo>
                  <a:cubicBezTo>
                    <a:pt x="4061" y="44087"/>
                    <a:pt x="4027" y="44053"/>
                    <a:pt x="3959" y="44053"/>
                  </a:cubicBezTo>
                  <a:close/>
                  <a:moveTo>
                    <a:pt x="103" y="44531"/>
                  </a:moveTo>
                  <a:cubicBezTo>
                    <a:pt x="35" y="44531"/>
                    <a:pt x="0" y="44565"/>
                    <a:pt x="0" y="44599"/>
                  </a:cubicBezTo>
                  <a:lnTo>
                    <a:pt x="0" y="44736"/>
                  </a:lnTo>
                  <a:cubicBezTo>
                    <a:pt x="0" y="44770"/>
                    <a:pt x="35" y="44804"/>
                    <a:pt x="103" y="44804"/>
                  </a:cubicBezTo>
                  <a:cubicBezTo>
                    <a:pt x="137" y="44804"/>
                    <a:pt x="171" y="44770"/>
                    <a:pt x="171" y="44736"/>
                  </a:cubicBezTo>
                  <a:lnTo>
                    <a:pt x="171" y="44599"/>
                  </a:lnTo>
                  <a:cubicBezTo>
                    <a:pt x="171" y="44565"/>
                    <a:pt x="137" y="44531"/>
                    <a:pt x="103" y="44531"/>
                  </a:cubicBezTo>
                  <a:close/>
                  <a:moveTo>
                    <a:pt x="3959" y="44633"/>
                  </a:moveTo>
                  <a:cubicBezTo>
                    <a:pt x="3925" y="44633"/>
                    <a:pt x="3890" y="44668"/>
                    <a:pt x="3890" y="44736"/>
                  </a:cubicBezTo>
                  <a:lnTo>
                    <a:pt x="3890" y="44838"/>
                  </a:lnTo>
                  <a:cubicBezTo>
                    <a:pt x="3890" y="44872"/>
                    <a:pt x="3925" y="44941"/>
                    <a:pt x="3959" y="44941"/>
                  </a:cubicBezTo>
                  <a:cubicBezTo>
                    <a:pt x="4027" y="44941"/>
                    <a:pt x="4061" y="44872"/>
                    <a:pt x="4061" y="44838"/>
                  </a:cubicBezTo>
                  <a:lnTo>
                    <a:pt x="4061" y="44736"/>
                  </a:lnTo>
                  <a:cubicBezTo>
                    <a:pt x="4061" y="44668"/>
                    <a:pt x="4027" y="44633"/>
                    <a:pt x="3959" y="44633"/>
                  </a:cubicBezTo>
                  <a:close/>
                  <a:moveTo>
                    <a:pt x="103" y="45111"/>
                  </a:moveTo>
                  <a:cubicBezTo>
                    <a:pt x="35" y="45111"/>
                    <a:pt x="0" y="45145"/>
                    <a:pt x="0" y="45179"/>
                  </a:cubicBezTo>
                  <a:lnTo>
                    <a:pt x="0" y="45282"/>
                  </a:lnTo>
                  <a:cubicBezTo>
                    <a:pt x="0" y="45350"/>
                    <a:pt x="35" y="45384"/>
                    <a:pt x="103" y="45384"/>
                  </a:cubicBezTo>
                  <a:cubicBezTo>
                    <a:pt x="137" y="45384"/>
                    <a:pt x="171" y="45350"/>
                    <a:pt x="171" y="45282"/>
                  </a:cubicBezTo>
                  <a:lnTo>
                    <a:pt x="171" y="45179"/>
                  </a:lnTo>
                  <a:cubicBezTo>
                    <a:pt x="171" y="45145"/>
                    <a:pt x="137" y="45111"/>
                    <a:pt x="103" y="45111"/>
                  </a:cubicBezTo>
                  <a:close/>
                  <a:moveTo>
                    <a:pt x="3959" y="45213"/>
                  </a:moveTo>
                  <a:cubicBezTo>
                    <a:pt x="3925" y="45213"/>
                    <a:pt x="3890" y="45248"/>
                    <a:pt x="3890" y="45282"/>
                  </a:cubicBezTo>
                  <a:lnTo>
                    <a:pt x="3890" y="45418"/>
                  </a:lnTo>
                  <a:cubicBezTo>
                    <a:pt x="3890" y="45452"/>
                    <a:pt x="3925" y="45486"/>
                    <a:pt x="3959" y="45486"/>
                  </a:cubicBezTo>
                  <a:cubicBezTo>
                    <a:pt x="4027" y="45486"/>
                    <a:pt x="4061" y="45452"/>
                    <a:pt x="4061" y="45418"/>
                  </a:cubicBezTo>
                  <a:lnTo>
                    <a:pt x="4061" y="45282"/>
                  </a:lnTo>
                  <a:cubicBezTo>
                    <a:pt x="4061" y="45248"/>
                    <a:pt x="4027" y="45213"/>
                    <a:pt x="3959" y="45213"/>
                  </a:cubicBezTo>
                  <a:close/>
                  <a:moveTo>
                    <a:pt x="103" y="45657"/>
                  </a:moveTo>
                  <a:cubicBezTo>
                    <a:pt x="35" y="45657"/>
                    <a:pt x="0" y="45725"/>
                    <a:pt x="0" y="45759"/>
                  </a:cubicBezTo>
                  <a:lnTo>
                    <a:pt x="0" y="45862"/>
                  </a:lnTo>
                  <a:cubicBezTo>
                    <a:pt x="0" y="45930"/>
                    <a:pt x="35" y="45964"/>
                    <a:pt x="103" y="45964"/>
                  </a:cubicBezTo>
                  <a:cubicBezTo>
                    <a:pt x="137" y="45964"/>
                    <a:pt x="171" y="45930"/>
                    <a:pt x="171" y="45862"/>
                  </a:cubicBezTo>
                  <a:lnTo>
                    <a:pt x="171" y="45759"/>
                  </a:lnTo>
                  <a:cubicBezTo>
                    <a:pt x="171" y="45725"/>
                    <a:pt x="137" y="45657"/>
                    <a:pt x="103" y="45657"/>
                  </a:cubicBezTo>
                  <a:close/>
                  <a:moveTo>
                    <a:pt x="3959" y="45794"/>
                  </a:moveTo>
                  <a:cubicBezTo>
                    <a:pt x="3925" y="45794"/>
                    <a:pt x="3890" y="45828"/>
                    <a:pt x="3890" y="45862"/>
                  </a:cubicBezTo>
                  <a:lnTo>
                    <a:pt x="3890" y="45998"/>
                  </a:lnTo>
                  <a:cubicBezTo>
                    <a:pt x="3890" y="46032"/>
                    <a:pt x="3925" y="46067"/>
                    <a:pt x="3959" y="46067"/>
                  </a:cubicBezTo>
                  <a:cubicBezTo>
                    <a:pt x="4027" y="46067"/>
                    <a:pt x="4061" y="46032"/>
                    <a:pt x="4061" y="45998"/>
                  </a:cubicBezTo>
                  <a:lnTo>
                    <a:pt x="4061" y="45862"/>
                  </a:lnTo>
                  <a:cubicBezTo>
                    <a:pt x="4061" y="45828"/>
                    <a:pt x="4027" y="45794"/>
                    <a:pt x="3959" y="45794"/>
                  </a:cubicBezTo>
                  <a:close/>
                  <a:moveTo>
                    <a:pt x="103" y="46237"/>
                  </a:moveTo>
                  <a:cubicBezTo>
                    <a:pt x="35" y="46237"/>
                    <a:pt x="0" y="46271"/>
                    <a:pt x="0" y="46340"/>
                  </a:cubicBezTo>
                  <a:lnTo>
                    <a:pt x="0" y="46442"/>
                  </a:lnTo>
                  <a:cubicBezTo>
                    <a:pt x="0" y="46476"/>
                    <a:pt x="35" y="46544"/>
                    <a:pt x="103" y="46544"/>
                  </a:cubicBezTo>
                  <a:cubicBezTo>
                    <a:pt x="137" y="46544"/>
                    <a:pt x="171" y="46476"/>
                    <a:pt x="171" y="46442"/>
                  </a:cubicBezTo>
                  <a:lnTo>
                    <a:pt x="171" y="46340"/>
                  </a:lnTo>
                  <a:cubicBezTo>
                    <a:pt x="171" y="46271"/>
                    <a:pt x="137" y="46237"/>
                    <a:pt x="103" y="46237"/>
                  </a:cubicBezTo>
                  <a:close/>
                  <a:moveTo>
                    <a:pt x="3959" y="46340"/>
                  </a:moveTo>
                  <a:cubicBezTo>
                    <a:pt x="3925" y="46340"/>
                    <a:pt x="3890" y="46408"/>
                    <a:pt x="3890" y="46442"/>
                  </a:cubicBezTo>
                  <a:lnTo>
                    <a:pt x="3890" y="46544"/>
                  </a:lnTo>
                  <a:cubicBezTo>
                    <a:pt x="3890" y="46613"/>
                    <a:pt x="3925" y="46647"/>
                    <a:pt x="3959" y="46647"/>
                  </a:cubicBezTo>
                  <a:cubicBezTo>
                    <a:pt x="4027" y="46647"/>
                    <a:pt x="4061" y="46613"/>
                    <a:pt x="4061" y="46544"/>
                  </a:cubicBezTo>
                  <a:lnTo>
                    <a:pt x="4061" y="46442"/>
                  </a:lnTo>
                  <a:cubicBezTo>
                    <a:pt x="4061" y="46408"/>
                    <a:pt x="4027" y="46340"/>
                    <a:pt x="3959" y="46340"/>
                  </a:cubicBezTo>
                  <a:close/>
                  <a:moveTo>
                    <a:pt x="103" y="46817"/>
                  </a:moveTo>
                  <a:cubicBezTo>
                    <a:pt x="35" y="46817"/>
                    <a:pt x="0" y="46851"/>
                    <a:pt x="0" y="46886"/>
                  </a:cubicBezTo>
                  <a:lnTo>
                    <a:pt x="0" y="47022"/>
                  </a:lnTo>
                  <a:cubicBezTo>
                    <a:pt x="0" y="47056"/>
                    <a:pt x="35" y="47090"/>
                    <a:pt x="103" y="47090"/>
                  </a:cubicBezTo>
                  <a:cubicBezTo>
                    <a:pt x="137" y="47090"/>
                    <a:pt x="171" y="47056"/>
                    <a:pt x="171" y="47022"/>
                  </a:cubicBezTo>
                  <a:lnTo>
                    <a:pt x="171" y="46886"/>
                  </a:lnTo>
                  <a:cubicBezTo>
                    <a:pt x="171" y="46851"/>
                    <a:pt x="137" y="46817"/>
                    <a:pt x="103" y="46817"/>
                  </a:cubicBezTo>
                  <a:close/>
                  <a:moveTo>
                    <a:pt x="3959" y="46920"/>
                  </a:moveTo>
                  <a:cubicBezTo>
                    <a:pt x="3925" y="46920"/>
                    <a:pt x="3890" y="46954"/>
                    <a:pt x="3890" y="47022"/>
                  </a:cubicBezTo>
                  <a:lnTo>
                    <a:pt x="3890" y="47124"/>
                  </a:lnTo>
                  <a:cubicBezTo>
                    <a:pt x="3890" y="47159"/>
                    <a:pt x="3925" y="47227"/>
                    <a:pt x="3959" y="47227"/>
                  </a:cubicBezTo>
                  <a:cubicBezTo>
                    <a:pt x="4027" y="47227"/>
                    <a:pt x="4061" y="47159"/>
                    <a:pt x="4061" y="47124"/>
                  </a:cubicBezTo>
                  <a:lnTo>
                    <a:pt x="4061" y="47022"/>
                  </a:lnTo>
                  <a:cubicBezTo>
                    <a:pt x="4061" y="46954"/>
                    <a:pt x="4027" y="46920"/>
                    <a:pt x="3959" y="46920"/>
                  </a:cubicBezTo>
                  <a:close/>
                  <a:moveTo>
                    <a:pt x="103" y="47397"/>
                  </a:moveTo>
                  <a:cubicBezTo>
                    <a:pt x="35" y="47397"/>
                    <a:pt x="0" y="47431"/>
                    <a:pt x="0" y="47466"/>
                  </a:cubicBezTo>
                  <a:lnTo>
                    <a:pt x="0" y="47602"/>
                  </a:lnTo>
                  <a:cubicBezTo>
                    <a:pt x="0" y="47636"/>
                    <a:pt x="35" y="47670"/>
                    <a:pt x="103" y="47670"/>
                  </a:cubicBezTo>
                  <a:cubicBezTo>
                    <a:pt x="137" y="47670"/>
                    <a:pt x="171" y="47636"/>
                    <a:pt x="171" y="47602"/>
                  </a:cubicBezTo>
                  <a:lnTo>
                    <a:pt x="171" y="47466"/>
                  </a:lnTo>
                  <a:cubicBezTo>
                    <a:pt x="171" y="47431"/>
                    <a:pt x="137" y="47397"/>
                    <a:pt x="103" y="47397"/>
                  </a:cubicBezTo>
                  <a:close/>
                  <a:moveTo>
                    <a:pt x="3959" y="47500"/>
                  </a:moveTo>
                  <a:cubicBezTo>
                    <a:pt x="3925" y="47500"/>
                    <a:pt x="3890" y="47534"/>
                    <a:pt x="3890" y="47602"/>
                  </a:cubicBezTo>
                  <a:lnTo>
                    <a:pt x="3890" y="47704"/>
                  </a:lnTo>
                  <a:cubicBezTo>
                    <a:pt x="3890" y="47739"/>
                    <a:pt x="3925" y="47773"/>
                    <a:pt x="3959" y="47773"/>
                  </a:cubicBezTo>
                  <a:cubicBezTo>
                    <a:pt x="3993" y="47773"/>
                    <a:pt x="4061" y="47739"/>
                    <a:pt x="4061" y="47704"/>
                  </a:cubicBezTo>
                  <a:lnTo>
                    <a:pt x="4061" y="47602"/>
                  </a:lnTo>
                  <a:cubicBezTo>
                    <a:pt x="4061" y="47534"/>
                    <a:pt x="3993" y="47500"/>
                    <a:pt x="3959" y="47500"/>
                  </a:cubicBezTo>
                  <a:close/>
                  <a:moveTo>
                    <a:pt x="103" y="47977"/>
                  </a:moveTo>
                  <a:cubicBezTo>
                    <a:pt x="35" y="47977"/>
                    <a:pt x="0" y="48012"/>
                    <a:pt x="0" y="48046"/>
                  </a:cubicBezTo>
                  <a:lnTo>
                    <a:pt x="0" y="48148"/>
                  </a:lnTo>
                  <a:cubicBezTo>
                    <a:pt x="0" y="48216"/>
                    <a:pt x="35" y="48250"/>
                    <a:pt x="103" y="48250"/>
                  </a:cubicBezTo>
                  <a:cubicBezTo>
                    <a:pt x="137" y="48250"/>
                    <a:pt x="171" y="48216"/>
                    <a:pt x="171" y="48148"/>
                  </a:cubicBezTo>
                  <a:lnTo>
                    <a:pt x="171" y="48046"/>
                  </a:lnTo>
                  <a:cubicBezTo>
                    <a:pt x="171" y="48012"/>
                    <a:pt x="137" y="47977"/>
                    <a:pt x="103" y="47977"/>
                  </a:cubicBezTo>
                  <a:close/>
                  <a:moveTo>
                    <a:pt x="3959" y="48080"/>
                  </a:moveTo>
                  <a:cubicBezTo>
                    <a:pt x="3925" y="48080"/>
                    <a:pt x="3890" y="48114"/>
                    <a:pt x="3890" y="48148"/>
                  </a:cubicBezTo>
                  <a:lnTo>
                    <a:pt x="3890" y="48285"/>
                  </a:lnTo>
                  <a:cubicBezTo>
                    <a:pt x="3890" y="48319"/>
                    <a:pt x="3925" y="48353"/>
                    <a:pt x="3959" y="48353"/>
                  </a:cubicBezTo>
                  <a:cubicBezTo>
                    <a:pt x="3993" y="48353"/>
                    <a:pt x="4061" y="48319"/>
                    <a:pt x="4061" y="48285"/>
                  </a:cubicBezTo>
                  <a:lnTo>
                    <a:pt x="4061" y="48148"/>
                  </a:lnTo>
                  <a:cubicBezTo>
                    <a:pt x="4061" y="48114"/>
                    <a:pt x="3993" y="48080"/>
                    <a:pt x="3959" y="48080"/>
                  </a:cubicBezTo>
                  <a:close/>
                  <a:moveTo>
                    <a:pt x="103" y="48523"/>
                  </a:moveTo>
                  <a:cubicBezTo>
                    <a:pt x="35" y="48523"/>
                    <a:pt x="0" y="48558"/>
                    <a:pt x="0" y="48626"/>
                  </a:cubicBezTo>
                  <a:lnTo>
                    <a:pt x="0" y="48728"/>
                  </a:lnTo>
                  <a:cubicBezTo>
                    <a:pt x="0" y="48796"/>
                    <a:pt x="35" y="48831"/>
                    <a:pt x="103" y="48831"/>
                  </a:cubicBezTo>
                  <a:cubicBezTo>
                    <a:pt x="137" y="48831"/>
                    <a:pt x="171" y="48796"/>
                    <a:pt x="171" y="48728"/>
                  </a:cubicBezTo>
                  <a:lnTo>
                    <a:pt x="171" y="48626"/>
                  </a:lnTo>
                  <a:cubicBezTo>
                    <a:pt x="171" y="48558"/>
                    <a:pt x="137" y="48523"/>
                    <a:pt x="103" y="48523"/>
                  </a:cubicBezTo>
                  <a:close/>
                  <a:moveTo>
                    <a:pt x="3959" y="48660"/>
                  </a:moveTo>
                  <a:cubicBezTo>
                    <a:pt x="3925" y="48660"/>
                    <a:pt x="3890" y="48694"/>
                    <a:pt x="3890" y="48728"/>
                  </a:cubicBezTo>
                  <a:lnTo>
                    <a:pt x="3856" y="48831"/>
                  </a:lnTo>
                  <a:cubicBezTo>
                    <a:pt x="3856" y="48899"/>
                    <a:pt x="3925" y="48933"/>
                    <a:pt x="3959" y="48933"/>
                  </a:cubicBezTo>
                  <a:cubicBezTo>
                    <a:pt x="3993" y="48933"/>
                    <a:pt x="4061" y="48899"/>
                    <a:pt x="4061" y="48831"/>
                  </a:cubicBezTo>
                  <a:lnTo>
                    <a:pt x="4061" y="48728"/>
                  </a:lnTo>
                  <a:cubicBezTo>
                    <a:pt x="4061" y="48694"/>
                    <a:pt x="3993" y="48660"/>
                    <a:pt x="3959" y="48660"/>
                  </a:cubicBezTo>
                  <a:close/>
                  <a:moveTo>
                    <a:pt x="103" y="49104"/>
                  </a:moveTo>
                  <a:cubicBezTo>
                    <a:pt x="35" y="49104"/>
                    <a:pt x="0" y="49138"/>
                    <a:pt x="0" y="49206"/>
                  </a:cubicBezTo>
                  <a:lnTo>
                    <a:pt x="0" y="49308"/>
                  </a:lnTo>
                  <a:cubicBezTo>
                    <a:pt x="0" y="49342"/>
                    <a:pt x="35" y="49377"/>
                    <a:pt x="103" y="49377"/>
                  </a:cubicBezTo>
                  <a:cubicBezTo>
                    <a:pt x="137" y="49377"/>
                    <a:pt x="171" y="49342"/>
                    <a:pt x="171" y="49308"/>
                  </a:cubicBezTo>
                  <a:lnTo>
                    <a:pt x="171" y="49206"/>
                  </a:lnTo>
                  <a:cubicBezTo>
                    <a:pt x="171" y="49138"/>
                    <a:pt x="137" y="49104"/>
                    <a:pt x="103" y="49104"/>
                  </a:cubicBezTo>
                  <a:close/>
                  <a:moveTo>
                    <a:pt x="3959" y="49206"/>
                  </a:moveTo>
                  <a:cubicBezTo>
                    <a:pt x="3925" y="49206"/>
                    <a:pt x="3856" y="49240"/>
                    <a:pt x="3856" y="49308"/>
                  </a:cubicBezTo>
                  <a:lnTo>
                    <a:pt x="3856" y="49411"/>
                  </a:lnTo>
                  <a:cubicBezTo>
                    <a:pt x="3856" y="49479"/>
                    <a:pt x="3925" y="49513"/>
                    <a:pt x="3959" y="49513"/>
                  </a:cubicBezTo>
                  <a:cubicBezTo>
                    <a:pt x="3993" y="49513"/>
                    <a:pt x="4027" y="49479"/>
                    <a:pt x="4027" y="49411"/>
                  </a:cubicBezTo>
                  <a:lnTo>
                    <a:pt x="4061" y="49308"/>
                  </a:lnTo>
                  <a:cubicBezTo>
                    <a:pt x="4061" y="49240"/>
                    <a:pt x="3993" y="49206"/>
                    <a:pt x="3959" y="49206"/>
                  </a:cubicBezTo>
                  <a:close/>
                  <a:moveTo>
                    <a:pt x="103" y="49684"/>
                  </a:moveTo>
                  <a:cubicBezTo>
                    <a:pt x="35" y="49684"/>
                    <a:pt x="0" y="49718"/>
                    <a:pt x="0" y="49752"/>
                  </a:cubicBezTo>
                  <a:lnTo>
                    <a:pt x="0" y="49888"/>
                  </a:lnTo>
                  <a:cubicBezTo>
                    <a:pt x="0" y="49922"/>
                    <a:pt x="35" y="49957"/>
                    <a:pt x="103" y="49957"/>
                  </a:cubicBezTo>
                  <a:cubicBezTo>
                    <a:pt x="137" y="49957"/>
                    <a:pt x="171" y="49922"/>
                    <a:pt x="171" y="49888"/>
                  </a:cubicBezTo>
                  <a:lnTo>
                    <a:pt x="171" y="49752"/>
                  </a:lnTo>
                  <a:cubicBezTo>
                    <a:pt x="171" y="49718"/>
                    <a:pt x="137" y="49684"/>
                    <a:pt x="103" y="49684"/>
                  </a:cubicBezTo>
                  <a:close/>
                  <a:moveTo>
                    <a:pt x="3959" y="49786"/>
                  </a:moveTo>
                  <a:cubicBezTo>
                    <a:pt x="3925" y="49786"/>
                    <a:pt x="3856" y="49820"/>
                    <a:pt x="3856" y="49888"/>
                  </a:cubicBezTo>
                  <a:lnTo>
                    <a:pt x="3856" y="49991"/>
                  </a:lnTo>
                  <a:cubicBezTo>
                    <a:pt x="3856" y="50025"/>
                    <a:pt x="3925" y="50059"/>
                    <a:pt x="3959" y="50059"/>
                  </a:cubicBezTo>
                  <a:cubicBezTo>
                    <a:pt x="3993" y="50059"/>
                    <a:pt x="4027" y="50025"/>
                    <a:pt x="4027" y="49991"/>
                  </a:cubicBezTo>
                  <a:lnTo>
                    <a:pt x="4027" y="49888"/>
                  </a:lnTo>
                  <a:cubicBezTo>
                    <a:pt x="4027" y="49820"/>
                    <a:pt x="3993" y="49786"/>
                    <a:pt x="3959" y="49786"/>
                  </a:cubicBezTo>
                  <a:close/>
                  <a:moveTo>
                    <a:pt x="103" y="50264"/>
                  </a:moveTo>
                  <a:cubicBezTo>
                    <a:pt x="35" y="50264"/>
                    <a:pt x="0" y="50298"/>
                    <a:pt x="0" y="50332"/>
                  </a:cubicBezTo>
                  <a:lnTo>
                    <a:pt x="0" y="50434"/>
                  </a:lnTo>
                  <a:cubicBezTo>
                    <a:pt x="0" y="50503"/>
                    <a:pt x="35" y="50537"/>
                    <a:pt x="103" y="50537"/>
                  </a:cubicBezTo>
                  <a:cubicBezTo>
                    <a:pt x="137" y="50537"/>
                    <a:pt x="171" y="50503"/>
                    <a:pt x="171" y="50434"/>
                  </a:cubicBezTo>
                  <a:lnTo>
                    <a:pt x="171" y="50332"/>
                  </a:lnTo>
                  <a:cubicBezTo>
                    <a:pt x="171" y="50298"/>
                    <a:pt x="137" y="50264"/>
                    <a:pt x="103" y="50264"/>
                  </a:cubicBezTo>
                  <a:close/>
                  <a:moveTo>
                    <a:pt x="3959" y="50366"/>
                  </a:moveTo>
                  <a:cubicBezTo>
                    <a:pt x="3925" y="50366"/>
                    <a:pt x="3856" y="50400"/>
                    <a:pt x="3856" y="50434"/>
                  </a:cubicBezTo>
                  <a:lnTo>
                    <a:pt x="3856" y="50571"/>
                  </a:lnTo>
                  <a:cubicBezTo>
                    <a:pt x="3856" y="50605"/>
                    <a:pt x="3890" y="50639"/>
                    <a:pt x="3959" y="50639"/>
                  </a:cubicBezTo>
                  <a:cubicBezTo>
                    <a:pt x="3993" y="50639"/>
                    <a:pt x="4027" y="50605"/>
                    <a:pt x="4027" y="50571"/>
                  </a:cubicBezTo>
                  <a:lnTo>
                    <a:pt x="4027" y="50434"/>
                  </a:lnTo>
                  <a:cubicBezTo>
                    <a:pt x="4027" y="50400"/>
                    <a:pt x="3993" y="50366"/>
                    <a:pt x="3959" y="50366"/>
                  </a:cubicBezTo>
                  <a:close/>
                  <a:moveTo>
                    <a:pt x="103" y="50810"/>
                  </a:moveTo>
                  <a:cubicBezTo>
                    <a:pt x="35" y="50810"/>
                    <a:pt x="0" y="50878"/>
                    <a:pt x="0" y="50912"/>
                  </a:cubicBezTo>
                  <a:lnTo>
                    <a:pt x="0" y="51014"/>
                  </a:lnTo>
                  <a:cubicBezTo>
                    <a:pt x="0" y="51083"/>
                    <a:pt x="35" y="51117"/>
                    <a:pt x="103" y="51117"/>
                  </a:cubicBezTo>
                  <a:cubicBezTo>
                    <a:pt x="137" y="51117"/>
                    <a:pt x="171" y="51083"/>
                    <a:pt x="171" y="51014"/>
                  </a:cubicBezTo>
                  <a:lnTo>
                    <a:pt x="171" y="50912"/>
                  </a:lnTo>
                  <a:cubicBezTo>
                    <a:pt x="171" y="50878"/>
                    <a:pt x="137" y="50810"/>
                    <a:pt x="103" y="50810"/>
                  </a:cubicBezTo>
                  <a:close/>
                  <a:moveTo>
                    <a:pt x="3959" y="50946"/>
                  </a:moveTo>
                  <a:cubicBezTo>
                    <a:pt x="3890" y="50946"/>
                    <a:pt x="3856" y="50980"/>
                    <a:pt x="3856" y="51014"/>
                  </a:cubicBezTo>
                  <a:lnTo>
                    <a:pt x="3856" y="51151"/>
                  </a:lnTo>
                  <a:cubicBezTo>
                    <a:pt x="3856" y="51185"/>
                    <a:pt x="3890" y="51219"/>
                    <a:pt x="3959" y="51219"/>
                  </a:cubicBezTo>
                  <a:cubicBezTo>
                    <a:pt x="3993" y="51219"/>
                    <a:pt x="4027" y="51185"/>
                    <a:pt x="4027" y="51151"/>
                  </a:cubicBezTo>
                  <a:lnTo>
                    <a:pt x="4027" y="51014"/>
                  </a:lnTo>
                  <a:cubicBezTo>
                    <a:pt x="4027" y="50980"/>
                    <a:pt x="3993" y="50946"/>
                    <a:pt x="3959" y="50946"/>
                  </a:cubicBezTo>
                  <a:close/>
                  <a:moveTo>
                    <a:pt x="103" y="51390"/>
                  </a:moveTo>
                  <a:cubicBezTo>
                    <a:pt x="35" y="51390"/>
                    <a:pt x="0" y="51424"/>
                    <a:pt x="0" y="51492"/>
                  </a:cubicBezTo>
                  <a:lnTo>
                    <a:pt x="0" y="51595"/>
                  </a:lnTo>
                  <a:cubicBezTo>
                    <a:pt x="0" y="51629"/>
                    <a:pt x="35" y="51697"/>
                    <a:pt x="103" y="51697"/>
                  </a:cubicBezTo>
                  <a:cubicBezTo>
                    <a:pt x="137" y="51697"/>
                    <a:pt x="171" y="51629"/>
                    <a:pt x="171" y="51595"/>
                  </a:cubicBezTo>
                  <a:lnTo>
                    <a:pt x="171" y="51492"/>
                  </a:lnTo>
                  <a:cubicBezTo>
                    <a:pt x="171" y="51424"/>
                    <a:pt x="137" y="51390"/>
                    <a:pt x="103" y="51390"/>
                  </a:cubicBezTo>
                  <a:close/>
                  <a:moveTo>
                    <a:pt x="3959" y="51492"/>
                  </a:moveTo>
                  <a:cubicBezTo>
                    <a:pt x="3890" y="51492"/>
                    <a:pt x="3856" y="51560"/>
                    <a:pt x="3856" y="51595"/>
                  </a:cubicBezTo>
                  <a:lnTo>
                    <a:pt x="3856" y="51697"/>
                  </a:lnTo>
                  <a:cubicBezTo>
                    <a:pt x="3856" y="51765"/>
                    <a:pt x="3890" y="51799"/>
                    <a:pt x="3959" y="51799"/>
                  </a:cubicBezTo>
                  <a:cubicBezTo>
                    <a:pt x="3993" y="51799"/>
                    <a:pt x="4027" y="51765"/>
                    <a:pt x="4027" y="51697"/>
                  </a:cubicBezTo>
                  <a:lnTo>
                    <a:pt x="4027" y="51595"/>
                  </a:lnTo>
                  <a:cubicBezTo>
                    <a:pt x="4027" y="51560"/>
                    <a:pt x="3993" y="51492"/>
                    <a:pt x="3959" y="51492"/>
                  </a:cubicBezTo>
                  <a:close/>
                  <a:moveTo>
                    <a:pt x="103" y="51970"/>
                  </a:moveTo>
                  <a:cubicBezTo>
                    <a:pt x="35" y="51970"/>
                    <a:pt x="0" y="52004"/>
                    <a:pt x="0" y="52038"/>
                  </a:cubicBezTo>
                  <a:lnTo>
                    <a:pt x="0" y="52175"/>
                  </a:lnTo>
                  <a:cubicBezTo>
                    <a:pt x="0" y="52209"/>
                    <a:pt x="35" y="52243"/>
                    <a:pt x="103" y="52243"/>
                  </a:cubicBezTo>
                  <a:cubicBezTo>
                    <a:pt x="137" y="52243"/>
                    <a:pt x="171" y="52209"/>
                    <a:pt x="171" y="52175"/>
                  </a:cubicBezTo>
                  <a:lnTo>
                    <a:pt x="171" y="52038"/>
                  </a:lnTo>
                  <a:cubicBezTo>
                    <a:pt x="171" y="52004"/>
                    <a:pt x="137" y="51970"/>
                    <a:pt x="103" y="51970"/>
                  </a:cubicBezTo>
                  <a:close/>
                  <a:moveTo>
                    <a:pt x="3959" y="52072"/>
                  </a:moveTo>
                  <a:cubicBezTo>
                    <a:pt x="3890" y="52072"/>
                    <a:pt x="3856" y="52106"/>
                    <a:pt x="3856" y="52175"/>
                  </a:cubicBezTo>
                  <a:lnTo>
                    <a:pt x="3856" y="52277"/>
                  </a:lnTo>
                  <a:cubicBezTo>
                    <a:pt x="3856" y="52311"/>
                    <a:pt x="3890" y="52379"/>
                    <a:pt x="3959" y="52379"/>
                  </a:cubicBezTo>
                  <a:cubicBezTo>
                    <a:pt x="3993" y="52379"/>
                    <a:pt x="4027" y="52311"/>
                    <a:pt x="4027" y="52277"/>
                  </a:cubicBezTo>
                  <a:lnTo>
                    <a:pt x="4027" y="52175"/>
                  </a:lnTo>
                  <a:cubicBezTo>
                    <a:pt x="4027" y="52106"/>
                    <a:pt x="3993" y="52072"/>
                    <a:pt x="3959" y="52072"/>
                  </a:cubicBezTo>
                  <a:close/>
                  <a:moveTo>
                    <a:pt x="103" y="52550"/>
                  </a:moveTo>
                  <a:cubicBezTo>
                    <a:pt x="35" y="52550"/>
                    <a:pt x="0" y="52584"/>
                    <a:pt x="0" y="52618"/>
                  </a:cubicBezTo>
                  <a:lnTo>
                    <a:pt x="0" y="52755"/>
                  </a:lnTo>
                  <a:cubicBezTo>
                    <a:pt x="0" y="52789"/>
                    <a:pt x="35" y="52823"/>
                    <a:pt x="103" y="52823"/>
                  </a:cubicBezTo>
                  <a:cubicBezTo>
                    <a:pt x="137" y="52823"/>
                    <a:pt x="171" y="52789"/>
                    <a:pt x="171" y="52755"/>
                  </a:cubicBezTo>
                  <a:lnTo>
                    <a:pt x="171" y="52618"/>
                  </a:lnTo>
                  <a:cubicBezTo>
                    <a:pt x="171" y="52584"/>
                    <a:pt x="137" y="52550"/>
                    <a:pt x="103" y="52550"/>
                  </a:cubicBezTo>
                  <a:close/>
                  <a:moveTo>
                    <a:pt x="3959" y="52652"/>
                  </a:moveTo>
                  <a:cubicBezTo>
                    <a:pt x="3890" y="52652"/>
                    <a:pt x="3856" y="52686"/>
                    <a:pt x="3856" y="52755"/>
                  </a:cubicBezTo>
                  <a:lnTo>
                    <a:pt x="3856" y="52857"/>
                  </a:lnTo>
                  <a:cubicBezTo>
                    <a:pt x="3856" y="52891"/>
                    <a:pt x="3890" y="52925"/>
                    <a:pt x="3959" y="52925"/>
                  </a:cubicBezTo>
                  <a:cubicBezTo>
                    <a:pt x="3993" y="52925"/>
                    <a:pt x="4027" y="52891"/>
                    <a:pt x="4027" y="52857"/>
                  </a:cubicBezTo>
                  <a:lnTo>
                    <a:pt x="4027" y="52755"/>
                  </a:lnTo>
                  <a:cubicBezTo>
                    <a:pt x="4027" y="52686"/>
                    <a:pt x="3993" y="52652"/>
                    <a:pt x="3959" y="52652"/>
                  </a:cubicBezTo>
                  <a:close/>
                  <a:moveTo>
                    <a:pt x="103" y="53130"/>
                  </a:moveTo>
                  <a:cubicBezTo>
                    <a:pt x="35" y="53130"/>
                    <a:pt x="0" y="53164"/>
                    <a:pt x="0" y="53198"/>
                  </a:cubicBezTo>
                  <a:lnTo>
                    <a:pt x="0" y="53301"/>
                  </a:lnTo>
                  <a:cubicBezTo>
                    <a:pt x="0" y="53369"/>
                    <a:pt x="35" y="53403"/>
                    <a:pt x="103" y="53403"/>
                  </a:cubicBezTo>
                  <a:cubicBezTo>
                    <a:pt x="137" y="53403"/>
                    <a:pt x="171" y="53369"/>
                    <a:pt x="171" y="53301"/>
                  </a:cubicBezTo>
                  <a:lnTo>
                    <a:pt x="171" y="53198"/>
                  </a:lnTo>
                  <a:cubicBezTo>
                    <a:pt x="171" y="53164"/>
                    <a:pt x="137" y="53130"/>
                    <a:pt x="103" y="53130"/>
                  </a:cubicBezTo>
                  <a:close/>
                  <a:moveTo>
                    <a:pt x="3959" y="53232"/>
                  </a:moveTo>
                  <a:cubicBezTo>
                    <a:pt x="3890" y="53232"/>
                    <a:pt x="3856" y="53267"/>
                    <a:pt x="3856" y="53301"/>
                  </a:cubicBezTo>
                  <a:lnTo>
                    <a:pt x="3856" y="53437"/>
                  </a:lnTo>
                  <a:cubicBezTo>
                    <a:pt x="3856" y="53471"/>
                    <a:pt x="3890" y="53505"/>
                    <a:pt x="3959" y="53505"/>
                  </a:cubicBezTo>
                  <a:cubicBezTo>
                    <a:pt x="3993" y="53505"/>
                    <a:pt x="4027" y="53471"/>
                    <a:pt x="4027" y="53437"/>
                  </a:cubicBezTo>
                  <a:lnTo>
                    <a:pt x="4027" y="53301"/>
                  </a:lnTo>
                  <a:cubicBezTo>
                    <a:pt x="4027" y="53267"/>
                    <a:pt x="3993" y="53232"/>
                    <a:pt x="3959" y="53232"/>
                  </a:cubicBezTo>
                  <a:close/>
                  <a:moveTo>
                    <a:pt x="103" y="53676"/>
                  </a:moveTo>
                  <a:cubicBezTo>
                    <a:pt x="35" y="53676"/>
                    <a:pt x="0" y="53710"/>
                    <a:pt x="0" y="53778"/>
                  </a:cubicBezTo>
                  <a:lnTo>
                    <a:pt x="0" y="53881"/>
                  </a:lnTo>
                  <a:cubicBezTo>
                    <a:pt x="0" y="53949"/>
                    <a:pt x="35" y="53983"/>
                    <a:pt x="103" y="53983"/>
                  </a:cubicBezTo>
                  <a:cubicBezTo>
                    <a:pt x="137" y="53983"/>
                    <a:pt x="171" y="53949"/>
                    <a:pt x="171" y="53881"/>
                  </a:cubicBezTo>
                  <a:lnTo>
                    <a:pt x="171" y="53778"/>
                  </a:lnTo>
                  <a:cubicBezTo>
                    <a:pt x="171" y="53710"/>
                    <a:pt x="137" y="53676"/>
                    <a:pt x="103" y="53676"/>
                  </a:cubicBezTo>
                  <a:close/>
                  <a:moveTo>
                    <a:pt x="3959" y="53813"/>
                  </a:moveTo>
                  <a:cubicBezTo>
                    <a:pt x="3890" y="53813"/>
                    <a:pt x="3856" y="53847"/>
                    <a:pt x="3856" y="53881"/>
                  </a:cubicBezTo>
                  <a:lnTo>
                    <a:pt x="3856" y="53983"/>
                  </a:lnTo>
                  <a:cubicBezTo>
                    <a:pt x="3856" y="54051"/>
                    <a:pt x="3890" y="54086"/>
                    <a:pt x="3959" y="54086"/>
                  </a:cubicBezTo>
                  <a:cubicBezTo>
                    <a:pt x="3993" y="54086"/>
                    <a:pt x="4027" y="54051"/>
                    <a:pt x="4027" y="53983"/>
                  </a:cubicBezTo>
                  <a:lnTo>
                    <a:pt x="4027" y="53881"/>
                  </a:lnTo>
                  <a:cubicBezTo>
                    <a:pt x="4027" y="53847"/>
                    <a:pt x="3993" y="53813"/>
                    <a:pt x="3959" y="53813"/>
                  </a:cubicBezTo>
                  <a:close/>
                  <a:moveTo>
                    <a:pt x="103" y="54256"/>
                  </a:moveTo>
                  <a:cubicBezTo>
                    <a:pt x="35" y="54256"/>
                    <a:pt x="0" y="54290"/>
                    <a:pt x="0" y="54358"/>
                  </a:cubicBezTo>
                  <a:lnTo>
                    <a:pt x="0" y="54461"/>
                  </a:lnTo>
                  <a:cubicBezTo>
                    <a:pt x="0" y="54495"/>
                    <a:pt x="35" y="54529"/>
                    <a:pt x="103" y="54529"/>
                  </a:cubicBezTo>
                  <a:cubicBezTo>
                    <a:pt x="137" y="54529"/>
                    <a:pt x="171" y="54495"/>
                    <a:pt x="171" y="54461"/>
                  </a:cubicBezTo>
                  <a:lnTo>
                    <a:pt x="171" y="54358"/>
                  </a:lnTo>
                  <a:cubicBezTo>
                    <a:pt x="171" y="54290"/>
                    <a:pt x="137" y="54256"/>
                    <a:pt x="103" y="54256"/>
                  </a:cubicBezTo>
                  <a:close/>
                  <a:moveTo>
                    <a:pt x="3959" y="54358"/>
                  </a:moveTo>
                  <a:cubicBezTo>
                    <a:pt x="3890" y="54358"/>
                    <a:pt x="3856" y="54393"/>
                    <a:pt x="3856" y="54461"/>
                  </a:cubicBezTo>
                  <a:lnTo>
                    <a:pt x="3856" y="54563"/>
                  </a:lnTo>
                  <a:cubicBezTo>
                    <a:pt x="3856" y="54631"/>
                    <a:pt x="3890" y="54666"/>
                    <a:pt x="3959" y="54666"/>
                  </a:cubicBezTo>
                  <a:cubicBezTo>
                    <a:pt x="3993" y="54666"/>
                    <a:pt x="4027" y="54631"/>
                    <a:pt x="4027" y="54563"/>
                  </a:cubicBezTo>
                  <a:lnTo>
                    <a:pt x="4027" y="54461"/>
                  </a:lnTo>
                  <a:cubicBezTo>
                    <a:pt x="4027" y="54393"/>
                    <a:pt x="3993" y="54358"/>
                    <a:pt x="3959" y="54358"/>
                  </a:cubicBezTo>
                  <a:close/>
                  <a:moveTo>
                    <a:pt x="103" y="54836"/>
                  </a:moveTo>
                  <a:cubicBezTo>
                    <a:pt x="35" y="54836"/>
                    <a:pt x="0" y="54870"/>
                    <a:pt x="0" y="54904"/>
                  </a:cubicBezTo>
                  <a:lnTo>
                    <a:pt x="0" y="55041"/>
                  </a:lnTo>
                  <a:cubicBezTo>
                    <a:pt x="0" y="55075"/>
                    <a:pt x="35" y="55109"/>
                    <a:pt x="103" y="55109"/>
                  </a:cubicBezTo>
                  <a:cubicBezTo>
                    <a:pt x="137" y="55109"/>
                    <a:pt x="171" y="55075"/>
                    <a:pt x="171" y="55041"/>
                  </a:cubicBezTo>
                  <a:lnTo>
                    <a:pt x="171" y="54904"/>
                  </a:lnTo>
                  <a:cubicBezTo>
                    <a:pt x="171" y="54870"/>
                    <a:pt x="137" y="54836"/>
                    <a:pt x="103" y="54836"/>
                  </a:cubicBezTo>
                  <a:close/>
                  <a:moveTo>
                    <a:pt x="3959" y="54939"/>
                  </a:moveTo>
                  <a:cubicBezTo>
                    <a:pt x="3890" y="54939"/>
                    <a:pt x="3856" y="54973"/>
                    <a:pt x="3856" y="55041"/>
                  </a:cubicBezTo>
                  <a:lnTo>
                    <a:pt x="3856" y="55143"/>
                  </a:lnTo>
                  <a:cubicBezTo>
                    <a:pt x="3856" y="55177"/>
                    <a:pt x="3890" y="55212"/>
                    <a:pt x="3959" y="55212"/>
                  </a:cubicBezTo>
                  <a:cubicBezTo>
                    <a:pt x="3993" y="55212"/>
                    <a:pt x="4027" y="55177"/>
                    <a:pt x="4027" y="55143"/>
                  </a:cubicBezTo>
                  <a:lnTo>
                    <a:pt x="4027" y="55041"/>
                  </a:lnTo>
                  <a:cubicBezTo>
                    <a:pt x="4027" y="54973"/>
                    <a:pt x="3993" y="54939"/>
                    <a:pt x="3959" y="54939"/>
                  </a:cubicBezTo>
                  <a:close/>
                  <a:moveTo>
                    <a:pt x="103" y="55416"/>
                  </a:moveTo>
                  <a:cubicBezTo>
                    <a:pt x="35" y="55416"/>
                    <a:pt x="0" y="55450"/>
                    <a:pt x="0" y="55485"/>
                  </a:cubicBezTo>
                  <a:lnTo>
                    <a:pt x="0" y="55587"/>
                  </a:lnTo>
                  <a:cubicBezTo>
                    <a:pt x="0" y="55655"/>
                    <a:pt x="35" y="55689"/>
                    <a:pt x="103" y="55689"/>
                  </a:cubicBezTo>
                  <a:cubicBezTo>
                    <a:pt x="137" y="55689"/>
                    <a:pt x="171" y="55655"/>
                    <a:pt x="171" y="55587"/>
                  </a:cubicBezTo>
                  <a:lnTo>
                    <a:pt x="171" y="55485"/>
                  </a:lnTo>
                  <a:cubicBezTo>
                    <a:pt x="171" y="55450"/>
                    <a:pt x="137" y="55416"/>
                    <a:pt x="103" y="55416"/>
                  </a:cubicBezTo>
                  <a:close/>
                  <a:moveTo>
                    <a:pt x="3959" y="55519"/>
                  </a:moveTo>
                  <a:cubicBezTo>
                    <a:pt x="3890" y="55519"/>
                    <a:pt x="3856" y="55553"/>
                    <a:pt x="3856" y="55587"/>
                  </a:cubicBezTo>
                  <a:lnTo>
                    <a:pt x="3856" y="55723"/>
                  </a:lnTo>
                  <a:cubicBezTo>
                    <a:pt x="3856" y="55758"/>
                    <a:pt x="3890" y="55792"/>
                    <a:pt x="3959" y="55792"/>
                  </a:cubicBezTo>
                  <a:cubicBezTo>
                    <a:pt x="3993" y="55792"/>
                    <a:pt x="4027" y="55758"/>
                    <a:pt x="4027" y="55723"/>
                  </a:cubicBezTo>
                  <a:lnTo>
                    <a:pt x="4027" y="55587"/>
                  </a:lnTo>
                  <a:cubicBezTo>
                    <a:pt x="4027" y="55553"/>
                    <a:pt x="3993" y="55519"/>
                    <a:pt x="3959" y="55519"/>
                  </a:cubicBezTo>
                  <a:close/>
                  <a:moveTo>
                    <a:pt x="103" y="55962"/>
                  </a:moveTo>
                  <a:cubicBezTo>
                    <a:pt x="35" y="55962"/>
                    <a:pt x="0" y="56031"/>
                    <a:pt x="0" y="56065"/>
                  </a:cubicBezTo>
                  <a:lnTo>
                    <a:pt x="0" y="56167"/>
                  </a:lnTo>
                  <a:cubicBezTo>
                    <a:pt x="0" y="56235"/>
                    <a:pt x="35" y="56269"/>
                    <a:pt x="103" y="56269"/>
                  </a:cubicBezTo>
                  <a:cubicBezTo>
                    <a:pt x="137" y="56269"/>
                    <a:pt x="171" y="56235"/>
                    <a:pt x="171" y="56167"/>
                  </a:cubicBezTo>
                  <a:lnTo>
                    <a:pt x="171" y="56065"/>
                  </a:lnTo>
                  <a:cubicBezTo>
                    <a:pt x="171" y="56031"/>
                    <a:pt x="137" y="55962"/>
                    <a:pt x="103" y="55962"/>
                  </a:cubicBezTo>
                  <a:close/>
                  <a:moveTo>
                    <a:pt x="3925" y="56099"/>
                  </a:moveTo>
                  <a:cubicBezTo>
                    <a:pt x="3890" y="56099"/>
                    <a:pt x="3856" y="56133"/>
                    <a:pt x="3856" y="56167"/>
                  </a:cubicBezTo>
                  <a:lnTo>
                    <a:pt x="3856" y="56304"/>
                  </a:lnTo>
                  <a:cubicBezTo>
                    <a:pt x="3856" y="56338"/>
                    <a:pt x="3890" y="56372"/>
                    <a:pt x="3925" y="56372"/>
                  </a:cubicBezTo>
                  <a:cubicBezTo>
                    <a:pt x="3993" y="56372"/>
                    <a:pt x="4027" y="56338"/>
                    <a:pt x="4027" y="56304"/>
                  </a:cubicBezTo>
                  <a:lnTo>
                    <a:pt x="4027" y="56167"/>
                  </a:lnTo>
                  <a:cubicBezTo>
                    <a:pt x="4027" y="56133"/>
                    <a:pt x="3993" y="56099"/>
                    <a:pt x="3925" y="56099"/>
                  </a:cubicBezTo>
                  <a:close/>
                  <a:moveTo>
                    <a:pt x="103" y="56542"/>
                  </a:moveTo>
                  <a:cubicBezTo>
                    <a:pt x="35" y="56542"/>
                    <a:pt x="0" y="56576"/>
                    <a:pt x="0" y="56645"/>
                  </a:cubicBezTo>
                  <a:lnTo>
                    <a:pt x="0" y="56747"/>
                  </a:lnTo>
                  <a:cubicBezTo>
                    <a:pt x="0" y="56781"/>
                    <a:pt x="35" y="56849"/>
                    <a:pt x="103" y="56849"/>
                  </a:cubicBezTo>
                  <a:cubicBezTo>
                    <a:pt x="137" y="56849"/>
                    <a:pt x="171" y="56781"/>
                    <a:pt x="171" y="56747"/>
                  </a:cubicBezTo>
                  <a:lnTo>
                    <a:pt x="171" y="56645"/>
                  </a:lnTo>
                  <a:cubicBezTo>
                    <a:pt x="171" y="56576"/>
                    <a:pt x="137" y="56542"/>
                    <a:pt x="103" y="56542"/>
                  </a:cubicBezTo>
                  <a:close/>
                  <a:moveTo>
                    <a:pt x="3925" y="56645"/>
                  </a:moveTo>
                  <a:cubicBezTo>
                    <a:pt x="3890" y="56645"/>
                    <a:pt x="3856" y="56713"/>
                    <a:pt x="3856" y="56747"/>
                  </a:cubicBezTo>
                  <a:lnTo>
                    <a:pt x="3856" y="56849"/>
                  </a:lnTo>
                  <a:cubicBezTo>
                    <a:pt x="3856" y="56918"/>
                    <a:pt x="3890" y="56952"/>
                    <a:pt x="3925" y="56952"/>
                  </a:cubicBezTo>
                  <a:cubicBezTo>
                    <a:pt x="3993" y="56952"/>
                    <a:pt x="4027" y="56918"/>
                    <a:pt x="4027" y="56849"/>
                  </a:cubicBezTo>
                  <a:lnTo>
                    <a:pt x="4027" y="56747"/>
                  </a:lnTo>
                  <a:cubicBezTo>
                    <a:pt x="4027" y="56713"/>
                    <a:pt x="3993" y="56645"/>
                    <a:pt x="3925" y="56645"/>
                  </a:cubicBezTo>
                  <a:close/>
                  <a:moveTo>
                    <a:pt x="103" y="57122"/>
                  </a:moveTo>
                  <a:cubicBezTo>
                    <a:pt x="35" y="57122"/>
                    <a:pt x="0" y="57157"/>
                    <a:pt x="0" y="57191"/>
                  </a:cubicBezTo>
                  <a:lnTo>
                    <a:pt x="0" y="57327"/>
                  </a:lnTo>
                  <a:cubicBezTo>
                    <a:pt x="0" y="57361"/>
                    <a:pt x="35" y="57395"/>
                    <a:pt x="103" y="57395"/>
                  </a:cubicBezTo>
                  <a:cubicBezTo>
                    <a:pt x="137" y="57395"/>
                    <a:pt x="171" y="57361"/>
                    <a:pt x="171" y="57327"/>
                  </a:cubicBezTo>
                  <a:lnTo>
                    <a:pt x="171" y="57191"/>
                  </a:lnTo>
                  <a:cubicBezTo>
                    <a:pt x="171" y="57157"/>
                    <a:pt x="137" y="57122"/>
                    <a:pt x="103" y="57122"/>
                  </a:cubicBezTo>
                  <a:close/>
                  <a:moveTo>
                    <a:pt x="3925" y="57225"/>
                  </a:moveTo>
                  <a:cubicBezTo>
                    <a:pt x="3890" y="57225"/>
                    <a:pt x="3856" y="57259"/>
                    <a:pt x="3856" y="57327"/>
                  </a:cubicBezTo>
                  <a:lnTo>
                    <a:pt x="3856" y="57430"/>
                  </a:lnTo>
                  <a:cubicBezTo>
                    <a:pt x="3856" y="57464"/>
                    <a:pt x="3890" y="57532"/>
                    <a:pt x="3925" y="57532"/>
                  </a:cubicBezTo>
                  <a:cubicBezTo>
                    <a:pt x="3993" y="57532"/>
                    <a:pt x="4027" y="57464"/>
                    <a:pt x="4027" y="57430"/>
                  </a:cubicBezTo>
                  <a:lnTo>
                    <a:pt x="4027" y="57327"/>
                  </a:lnTo>
                  <a:cubicBezTo>
                    <a:pt x="4027" y="57259"/>
                    <a:pt x="3993" y="57225"/>
                    <a:pt x="3925" y="57225"/>
                  </a:cubicBezTo>
                  <a:close/>
                  <a:moveTo>
                    <a:pt x="103" y="57703"/>
                  </a:moveTo>
                  <a:cubicBezTo>
                    <a:pt x="35" y="57703"/>
                    <a:pt x="0" y="57737"/>
                    <a:pt x="0" y="57771"/>
                  </a:cubicBezTo>
                  <a:lnTo>
                    <a:pt x="0" y="57907"/>
                  </a:lnTo>
                  <a:cubicBezTo>
                    <a:pt x="0" y="57941"/>
                    <a:pt x="35" y="57976"/>
                    <a:pt x="103" y="57976"/>
                  </a:cubicBezTo>
                  <a:cubicBezTo>
                    <a:pt x="137" y="57976"/>
                    <a:pt x="171" y="57941"/>
                    <a:pt x="171" y="57907"/>
                  </a:cubicBezTo>
                  <a:lnTo>
                    <a:pt x="171" y="57771"/>
                  </a:lnTo>
                  <a:cubicBezTo>
                    <a:pt x="171" y="57737"/>
                    <a:pt x="137" y="57703"/>
                    <a:pt x="103" y="57703"/>
                  </a:cubicBezTo>
                  <a:close/>
                  <a:moveTo>
                    <a:pt x="3925" y="57805"/>
                  </a:moveTo>
                  <a:cubicBezTo>
                    <a:pt x="3890" y="57805"/>
                    <a:pt x="3856" y="57839"/>
                    <a:pt x="3856" y="57873"/>
                  </a:cubicBezTo>
                  <a:lnTo>
                    <a:pt x="3856" y="58010"/>
                  </a:lnTo>
                  <a:cubicBezTo>
                    <a:pt x="3856" y="58044"/>
                    <a:pt x="3890" y="58078"/>
                    <a:pt x="3925" y="58078"/>
                  </a:cubicBezTo>
                  <a:cubicBezTo>
                    <a:pt x="3993" y="58078"/>
                    <a:pt x="4027" y="58044"/>
                    <a:pt x="4027" y="58010"/>
                  </a:cubicBezTo>
                  <a:lnTo>
                    <a:pt x="4027" y="57907"/>
                  </a:lnTo>
                  <a:cubicBezTo>
                    <a:pt x="4027" y="57839"/>
                    <a:pt x="3993" y="57805"/>
                    <a:pt x="3925" y="57805"/>
                  </a:cubicBezTo>
                  <a:close/>
                  <a:moveTo>
                    <a:pt x="103" y="58283"/>
                  </a:moveTo>
                  <a:cubicBezTo>
                    <a:pt x="35" y="58283"/>
                    <a:pt x="0" y="58317"/>
                    <a:pt x="0" y="58351"/>
                  </a:cubicBezTo>
                  <a:lnTo>
                    <a:pt x="0" y="58453"/>
                  </a:lnTo>
                  <a:cubicBezTo>
                    <a:pt x="0" y="58522"/>
                    <a:pt x="35" y="58556"/>
                    <a:pt x="103" y="58556"/>
                  </a:cubicBezTo>
                  <a:cubicBezTo>
                    <a:pt x="137" y="58556"/>
                    <a:pt x="171" y="58522"/>
                    <a:pt x="171" y="58453"/>
                  </a:cubicBezTo>
                  <a:lnTo>
                    <a:pt x="171" y="58351"/>
                  </a:lnTo>
                  <a:cubicBezTo>
                    <a:pt x="171" y="58317"/>
                    <a:pt x="137" y="58283"/>
                    <a:pt x="103" y="58283"/>
                  </a:cubicBezTo>
                  <a:close/>
                  <a:moveTo>
                    <a:pt x="3925" y="58385"/>
                  </a:moveTo>
                  <a:cubicBezTo>
                    <a:pt x="3890" y="58385"/>
                    <a:pt x="3856" y="58419"/>
                    <a:pt x="3856" y="58453"/>
                  </a:cubicBezTo>
                  <a:lnTo>
                    <a:pt x="3856" y="58590"/>
                  </a:lnTo>
                  <a:cubicBezTo>
                    <a:pt x="3856" y="58624"/>
                    <a:pt x="3890" y="58658"/>
                    <a:pt x="3925" y="58658"/>
                  </a:cubicBezTo>
                  <a:cubicBezTo>
                    <a:pt x="3993" y="58658"/>
                    <a:pt x="4027" y="58624"/>
                    <a:pt x="4027" y="58590"/>
                  </a:cubicBezTo>
                  <a:lnTo>
                    <a:pt x="4027" y="58453"/>
                  </a:lnTo>
                  <a:cubicBezTo>
                    <a:pt x="4027" y="58419"/>
                    <a:pt x="3993" y="58385"/>
                    <a:pt x="3925" y="58385"/>
                  </a:cubicBezTo>
                  <a:close/>
                  <a:moveTo>
                    <a:pt x="103" y="58829"/>
                  </a:moveTo>
                  <a:cubicBezTo>
                    <a:pt x="35" y="58829"/>
                    <a:pt x="0" y="58863"/>
                    <a:pt x="0" y="58931"/>
                  </a:cubicBezTo>
                  <a:lnTo>
                    <a:pt x="0" y="59033"/>
                  </a:lnTo>
                  <a:cubicBezTo>
                    <a:pt x="0" y="59102"/>
                    <a:pt x="35" y="59136"/>
                    <a:pt x="103" y="59136"/>
                  </a:cubicBezTo>
                  <a:cubicBezTo>
                    <a:pt x="137" y="59136"/>
                    <a:pt x="171" y="59102"/>
                    <a:pt x="171" y="59033"/>
                  </a:cubicBezTo>
                  <a:lnTo>
                    <a:pt x="171" y="58931"/>
                  </a:lnTo>
                  <a:cubicBezTo>
                    <a:pt x="171" y="58863"/>
                    <a:pt x="137" y="58829"/>
                    <a:pt x="103" y="58829"/>
                  </a:cubicBezTo>
                  <a:close/>
                  <a:moveTo>
                    <a:pt x="3925" y="58965"/>
                  </a:moveTo>
                  <a:cubicBezTo>
                    <a:pt x="3890" y="58965"/>
                    <a:pt x="3856" y="58999"/>
                    <a:pt x="3856" y="59033"/>
                  </a:cubicBezTo>
                  <a:lnTo>
                    <a:pt x="3856" y="59136"/>
                  </a:lnTo>
                  <a:cubicBezTo>
                    <a:pt x="3856" y="59204"/>
                    <a:pt x="3890" y="59238"/>
                    <a:pt x="3925" y="59238"/>
                  </a:cubicBezTo>
                  <a:cubicBezTo>
                    <a:pt x="3993" y="59238"/>
                    <a:pt x="4027" y="59204"/>
                    <a:pt x="4027" y="59136"/>
                  </a:cubicBezTo>
                  <a:lnTo>
                    <a:pt x="4027" y="59033"/>
                  </a:lnTo>
                  <a:cubicBezTo>
                    <a:pt x="4027" y="58999"/>
                    <a:pt x="3993" y="58965"/>
                    <a:pt x="3925" y="58965"/>
                  </a:cubicBezTo>
                  <a:close/>
                  <a:moveTo>
                    <a:pt x="103" y="59409"/>
                  </a:moveTo>
                  <a:cubicBezTo>
                    <a:pt x="35" y="59409"/>
                    <a:pt x="0" y="59443"/>
                    <a:pt x="0" y="59511"/>
                  </a:cubicBezTo>
                  <a:lnTo>
                    <a:pt x="0" y="59613"/>
                  </a:lnTo>
                  <a:cubicBezTo>
                    <a:pt x="0" y="59648"/>
                    <a:pt x="35" y="59682"/>
                    <a:pt x="103" y="59682"/>
                  </a:cubicBezTo>
                  <a:cubicBezTo>
                    <a:pt x="137" y="59682"/>
                    <a:pt x="171" y="59648"/>
                    <a:pt x="171" y="59613"/>
                  </a:cubicBezTo>
                  <a:lnTo>
                    <a:pt x="171" y="59511"/>
                  </a:lnTo>
                  <a:cubicBezTo>
                    <a:pt x="171" y="59443"/>
                    <a:pt x="137" y="59409"/>
                    <a:pt x="103" y="59409"/>
                  </a:cubicBezTo>
                  <a:close/>
                  <a:moveTo>
                    <a:pt x="3925" y="59511"/>
                  </a:moveTo>
                  <a:cubicBezTo>
                    <a:pt x="3890" y="59511"/>
                    <a:pt x="3856" y="59545"/>
                    <a:pt x="3856" y="59613"/>
                  </a:cubicBezTo>
                  <a:lnTo>
                    <a:pt x="3856" y="59716"/>
                  </a:lnTo>
                  <a:cubicBezTo>
                    <a:pt x="3856" y="59784"/>
                    <a:pt x="3890" y="59818"/>
                    <a:pt x="3925" y="59818"/>
                  </a:cubicBezTo>
                  <a:cubicBezTo>
                    <a:pt x="3993" y="59818"/>
                    <a:pt x="4027" y="59784"/>
                    <a:pt x="4027" y="59716"/>
                  </a:cubicBezTo>
                  <a:lnTo>
                    <a:pt x="4027" y="59613"/>
                  </a:lnTo>
                  <a:cubicBezTo>
                    <a:pt x="4027" y="59545"/>
                    <a:pt x="3993" y="59511"/>
                    <a:pt x="3925" y="59511"/>
                  </a:cubicBezTo>
                  <a:close/>
                  <a:moveTo>
                    <a:pt x="103" y="59989"/>
                  </a:moveTo>
                  <a:cubicBezTo>
                    <a:pt x="35" y="59989"/>
                    <a:pt x="0" y="60023"/>
                    <a:pt x="0" y="60057"/>
                  </a:cubicBezTo>
                  <a:lnTo>
                    <a:pt x="0" y="60194"/>
                  </a:lnTo>
                  <a:cubicBezTo>
                    <a:pt x="0" y="60228"/>
                    <a:pt x="35" y="60262"/>
                    <a:pt x="103" y="60262"/>
                  </a:cubicBezTo>
                  <a:cubicBezTo>
                    <a:pt x="137" y="60262"/>
                    <a:pt x="171" y="60228"/>
                    <a:pt x="171" y="60194"/>
                  </a:cubicBezTo>
                  <a:lnTo>
                    <a:pt x="171" y="60057"/>
                  </a:lnTo>
                  <a:cubicBezTo>
                    <a:pt x="171" y="60023"/>
                    <a:pt x="137" y="59989"/>
                    <a:pt x="103" y="59989"/>
                  </a:cubicBezTo>
                  <a:close/>
                  <a:moveTo>
                    <a:pt x="3925" y="60091"/>
                  </a:moveTo>
                  <a:cubicBezTo>
                    <a:pt x="3890" y="60091"/>
                    <a:pt x="3856" y="60125"/>
                    <a:pt x="3856" y="60194"/>
                  </a:cubicBezTo>
                  <a:lnTo>
                    <a:pt x="3856" y="60296"/>
                  </a:lnTo>
                  <a:cubicBezTo>
                    <a:pt x="3856" y="60330"/>
                    <a:pt x="3890" y="60364"/>
                    <a:pt x="3925" y="60364"/>
                  </a:cubicBezTo>
                  <a:cubicBezTo>
                    <a:pt x="3993" y="60364"/>
                    <a:pt x="4027" y="60330"/>
                    <a:pt x="4027" y="60296"/>
                  </a:cubicBezTo>
                  <a:lnTo>
                    <a:pt x="4027" y="60194"/>
                  </a:lnTo>
                  <a:cubicBezTo>
                    <a:pt x="4027" y="60125"/>
                    <a:pt x="3993" y="60091"/>
                    <a:pt x="3925" y="60091"/>
                  </a:cubicBezTo>
                  <a:close/>
                  <a:moveTo>
                    <a:pt x="103" y="60569"/>
                  </a:moveTo>
                  <a:cubicBezTo>
                    <a:pt x="35" y="60569"/>
                    <a:pt x="0" y="60603"/>
                    <a:pt x="0" y="60637"/>
                  </a:cubicBezTo>
                  <a:lnTo>
                    <a:pt x="0" y="60740"/>
                  </a:lnTo>
                  <a:cubicBezTo>
                    <a:pt x="0" y="60808"/>
                    <a:pt x="35" y="60842"/>
                    <a:pt x="103" y="60842"/>
                  </a:cubicBezTo>
                  <a:cubicBezTo>
                    <a:pt x="137" y="60842"/>
                    <a:pt x="171" y="60808"/>
                    <a:pt x="171" y="60740"/>
                  </a:cubicBezTo>
                  <a:lnTo>
                    <a:pt x="171" y="60637"/>
                  </a:lnTo>
                  <a:cubicBezTo>
                    <a:pt x="171" y="60603"/>
                    <a:pt x="137" y="60569"/>
                    <a:pt x="103" y="60569"/>
                  </a:cubicBezTo>
                  <a:close/>
                  <a:moveTo>
                    <a:pt x="3925" y="60671"/>
                  </a:moveTo>
                  <a:cubicBezTo>
                    <a:pt x="3890" y="60671"/>
                    <a:pt x="3856" y="60705"/>
                    <a:pt x="3856" y="60740"/>
                  </a:cubicBezTo>
                  <a:lnTo>
                    <a:pt x="3856" y="60876"/>
                  </a:lnTo>
                  <a:cubicBezTo>
                    <a:pt x="3856" y="60910"/>
                    <a:pt x="3890" y="60944"/>
                    <a:pt x="3925" y="60944"/>
                  </a:cubicBezTo>
                  <a:cubicBezTo>
                    <a:pt x="3993" y="60944"/>
                    <a:pt x="4027" y="60910"/>
                    <a:pt x="4027" y="60876"/>
                  </a:cubicBezTo>
                  <a:lnTo>
                    <a:pt x="4027" y="60740"/>
                  </a:lnTo>
                  <a:cubicBezTo>
                    <a:pt x="4027" y="60705"/>
                    <a:pt x="3993" y="60671"/>
                    <a:pt x="3925" y="60671"/>
                  </a:cubicBezTo>
                  <a:close/>
                  <a:moveTo>
                    <a:pt x="103" y="61115"/>
                  </a:moveTo>
                  <a:cubicBezTo>
                    <a:pt x="35" y="61115"/>
                    <a:pt x="0" y="61183"/>
                    <a:pt x="0" y="61217"/>
                  </a:cubicBezTo>
                  <a:lnTo>
                    <a:pt x="0" y="61320"/>
                  </a:lnTo>
                  <a:cubicBezTo>
                    <a:pt x="0" y="61388"/>
                    <a:pt x="35" y="61422"/>
                    <a:pt x="103" y="61422"/>
                  </a:cubicBezTo>
                  <a:cubicBezTo>
                    <a:pt x="137" y="61422"/>
                    <a:pt x="171" y="61388"/>
                    <a:pt x="171" y="61320"/>
                  </a:cubicBezTo>
                  <a:lnTo>
                    <a:pt x="171" y="61217"/>
                  </a:lnTo>
                  <a:cubicBezTo>
                    <a:pt x="171" y="61183"/>
                    <a:pt x="137" y="61115"/>
                    <a:pt x="103" y="61115"/>
                  </a:cubicBezTo>
                  <a:close/>
                  <a:moveTo>
                    <a:pt x="3925" y="61251"/>
                  </a:moveTo>
                  <a:cubicBezTo>
                    <a:pt x="3890" y="61251"/>
                    <a:pt x="3856" y="61285"/>
                    <a:pt x="3856" y="61320"/>
                  </a:cubicBezTo>
                  <a:lnTo>
                    <a:pt x="3856" y="61456"/>
                  </a:lnTo>
                  <a:cubicBezTo>
                    <a:pt x="3856" y="61490"/>
                    <a:pt x="3890" y="61524"/>
                    <a:pt x="3925" y="61524"/>
                  </a:cubicBezTo>
                  <a:cubicBezTo>
                    <a:pt x="3959" y="61524"/>
                    <a:pt x="4027" y="61490"/>
                    <a:pt x="4027" y="61456"/>
                  </a:cubicBezTo>
                  <a:lnTo>
                    <a:pt x="4027" y="61320"/>
                  </a:lnTo>
                  <a:cubicBezTo>
                    <a:pt x="4027" y="61285"/>
                    <a:pt x="3959" y="61251"/>
                    <a:pt x="3925" y="61251"/>
                  </a:cubicBezTo>
                  <a:close/>
                  <a:moveTo>
                    <a:pt x="103" y="61695"/>
                  </a:moveTo>
                  <a:cubicBezTo>
                    <a:pt x="35" y="61695"/>
                    <a:pt x="0" y="61729"/>
                    <a:pt x="0" y="61797"/>
                  </a:cubicBezTo>
                  <a:lnTo>
                    <a:pt x="0" y="61900"/>
                  </a:lnTo>
                  <a:cubicBezTo>
                    <a:pt x="0" y="61934"/>
                    <a:pt x="35" y="62002"/>
                    <a:pt x="103" y="62002"/>
                  </a:cubicBezTo>
                  <a:cubicBezTo>
                    <a:pt x="137" y="62002"/>
                    <a:pt x="171" y="61934"/>
                    <a:pt x="171" y="61900"/>
                  </a:cubicBezTo>
                  <a:lnTo>
                    <a:pt x="171" y="61797"/>
                  </a:lnTo>
                  <a:cubicBezTo>
                    <a:pt x="171" y="61729"/>
                    <a:pt x="137" y="61695"/>
                    <a:pt x="103" y="61695"/>
                  </a:cubicBezTo>
                  <a:close/>
                  <a:moveTo>
                    <a:pt x="3925" y="61797"/>
                  </a:moveTo>
                  <a:cubicBezTo>
                    <a:pt x="3890" y="61797"/>
                    <a:pt x="3856" y="61866"/>
                    <a:pt x="3856" y="61900"/>
                  </a:cubicBezTo>
                  <a:lnTo>
                    <a:pt x="3856" y="62002"/>
                  </a:lnTo>
                  <a:cubicBezTo>
                    <a:pt x="3856" y="62070"/>
                    <a:pt x="3890" y="62104"/>
                    <a:pt x="3925" y="62104"/>
                  </a:cubicBezTo>
                  <a:cubicBezTo>
                    <a:pt x="3959" y="62104"/>
                    <a:pt x="4027" y="62070"/>
                    <a:pt x="4027" y="62002"/>
                  </a:cubicBezTo>
                  <a:lnTo>
                    <a:pt x="4027" y="61900"/>
                  </a:lnTo>
                  <a:cubicBezTo>
                    <a:pt x="4027" y="61866"/>
                    <a:pt x="3959" y="61797"/>
                    <a:pt x="3925" y="61797"/>
                  </a:cubicBezTo>
                  <a:close/>
                  <a:moveTo>
                    <a:pt x="103" y="62275"/>
                  </a:moveTo>
                  <a:cubicBezTo>
                    <a:pt x="35" y="62275"/>
                    <a:pt x="0" y="62309"/>
                    <a:pt x="0" y="62343"/>
                  </a:cubicBezTo>
                  <a:lnTo>
                    <a:pt x="0" y="62480"/>
                  </a:lnTo>
                  <a:cubicBezTo>
                    <a:pt x="0" y="62514"/>
                    <a:pt x="35" y="62548"/>
                    <a:pt x="103" y="62548"/>
                  </a:cubicBezTo>
                  <a:cubicBezTo>
                    <a:pt x="137" y="62548"/>
                    <a:pt x="171" y="62514"/>
                    <a:pt x="171" y="62480"/>
                  </a:cubicBezTo>
                  <a:lnTo>
                    <a:pt x="171" y="62343"/>
                  </a:lnTo>
                  <a:cubicBezTo>
                    <a:pt x="171" y="62309"/>
                    <a:pt x="137" y="62275"/>
                    <a:pt x="103" y="62275"/>
                  </a:cubicBezTo>
                  <a:close/>
                  <a:moveTo>
                    <a:pt x="3925" y="62377"/>
                  </a:moveTo>
                  <a:cubicBezTo>
                    <a:pt x="3890" y="62377"/>
                    <a:pt x="3822" y="62412"/>
                    <a:pt x="3822" y="62480"/>
                  </a:cubicBezTo>
                  <a:lnTo>
                    <a:pt x="3822" y="62582"/>
                  </a:lnTo>
                  <a:cubicBezTo>
                    <a:pt x="3822" y="62616"/>
                    <a:pt x="3890" y="62685"/>
                    <a:pt x="3925" y="62685"/>
                  </a:cubicBezTo>
                  <a:cubicBezTo>
                    <a:pt x="3959" y="62685"/>
                    <a:pt x="4027" y="62616"/>
                    <a:pt x="4027" y="62582"/>
                  </a:cubicBezTo>
                  <a:lnTo>
                    <a:pt x="4027" y="62480"/>
                  </a:lnTo>
                  <a:cubicBezTo>
                    <a:pt x="4027" y="62412"/>
                    <a:pt x="3959" y="62377"/>
                    <a:pt x="3925" y="62377"/>
                  </a:cubicBezTo>
                  <a:close/>
                  <a:moveTo>
                    <a:pt x="171" y="62753"/>
                  </a:moveTo>
                  <a:cubicBezTo>
                    <a:pt x="137" y="62753"/>
                    <a:pt x="103" y="62787"/>
                    <a:pt x="103" y="62855"/>
                  </a:cubicBezTo>
                  <a:cubicBezTo>
                    <a:pt x="103" y="62889"/>
                    <a:pt x="137" y="62923"/>
                    <a:pt x="171" y="62923"/>
                  </a:cubicBezTo>
                  <a:lnTo>
                    <a:pt x="308" y="62923"/>
                  </a:lnTo>
                  <a:cubicBezTo>
                    <a:pt x="342" y="62923"/>
                    <a:pt x="376" y="62889"/>
                    <a:pt x="376" y="62855"/>
                  </a:cubicBezTo>
                  <a:cubicBezTo>
                    <a:pt x="376" y="62787"/>
                    <a:pt x="342" y="62753"/>
                    <a:pt x="308" y="62753"/>
                  </a:cubicBezTo>
                  <a:close/>
                  <a:moveTo>
                    <a:pt x="751" y="62753"/>
                  </a:moveTo>
                  <a:cubicBezTo>
                    <a:pt x="717" y="62753"/>
                    <a:pt x="649" y="62787"/>
                    <a:pt x="649" y="62855"/>
                  </a:cubicBezTo>
                  <a:cubicBezTo>
                    <a:pt x="649" y="62889"/>
                    <a:pt x="717" y="62923"/>
                    <a:pt x="751" y="62923"/>
                  </a:cubicBezTo>
                  <a:lnTo>
                    <a:pt x="854" y="62923"/>
                  </a:lnTo>
                  <a:cubicBezTo>
                    <a:pt x="922" y="62923"/>
                    <a:pt x="956" y="62889"/>
                    <a:pt x="956" y="62855"/>
                  </a:cubicBezTo>
                  <a:cubicBezTo>
                    <a:pt x="956" y="62787"/>
                    <a:pt x="922" y="62753"/>
                    <a:pt x="854" y="62753"/>
                  </a:cubicBezTo>
                  <a:close/>
                  <a:moveTo>
                    <a:pt x="1331" y="62753"/>
                  </a:moveTo>
                  <a:cubicBezTo>
                    <a:pt x="1263" y="62753"/>
                    <a:pt x="1229" y="62787"/>
                    <a:pt x="1229" y="62855"/>
                  </a:cubicBezTo>
                  <a:cubicBezTo>
                    <a:pt x="1229" y="62889"/>
                    <a:pt x="1263" y="62923"/>
                    <a:pt x="1331" y="62923"/>
                  </a:cubicBezTo>
                  <a:lnTo>
                    <a:pt x="1434" y="62923"/>
                  </a:lnTo>
                  <a:cubicBezTo>
                    <a:pt x="1502" y="62923"/>
                    <a:pt x="1536" y="62889"/>
                    <a:pt x="1536" y="62855"/>
                  </a:cubicBezTo>
                  <a:cubicBezTo>
                    <a:pt x="1536" y="62787"/>
                    <a:pt x="1502" y="62753"/>
                    <a:pt x="1434" y="62753"/>
                  </a:cubicBezTo>
                  <a:close/>
                  <a:moveTo>
                    <a:pt x="1911" y="62753"/>
                  </a:moveTo>
                  <a:cubicBezTo>
                    <a:pt x="1843" y="62753"/>
                    <a:pt x="1809" y="62787"/>
                    <a:pt x="1809" y="62855"/>
                  </a:cubicBezTo>
                  <a:cubicBezTo>
                    <a:pt x="1809" y="62889"/>
                    <a:pt x="1843" y="62923"/>
                    <a:pt x="1911" y="62923"/>
                  </a:cubicBezTo>
                  <a:lnTo>
                    <a:pt x="2014" y="62923"/>
                  </a:lnTo>
                  <a:cubicBezTo>
                    <a:pt x="2048" y="62923"/>
                    <a:pt x="2082" y="62889"/>
                    <a:pt x="2082" y="62855"/>
                  </a:cubicBezTo>
                  <a:cubicBezTo>
                    <a:pt x="2082" y="62787"/>
                    <a:pt x="2048" y="62753"/>
                    <a:pt x="2014" y="62753"/>
                  </a:cubicBezTo>
                  <a:close/>
                  <a:moveTo>
                    <a:pt x="2457" y="62753"/>
                  </a:moveTo>
                  <a:cubicBezTo>
                    <a:pt x="2423" y="62753"/>
                    <a:pt x="2389" y="62787"/>
                    <a:pt x="2389" y="62855"/>
                  </a:cubicBezTo>
                  <a:cubicBezTo>
                    <a:pt x="2389" y="62889"/>
                    <a:pt x="2423" y="62923"/>
                    <a:pt x="2457" y="62923"/>
                  </a:cubicBezTo>
                  <a:lnTo>
                    <a:pt x="2594" y="62923"/>
                  </a:lnTo>
                  <a:cubicBezTo>
                    <a:pt x="2628" y="62923"/>
                    <a:pt x="2662" y="62889"/>
                    <a:pt x="2662" y="62855"/>
                  </a:cubicBezTo>
                  <a:cubicBezTo>
                    <a:pt x="2662" y="62787"/>
                    <a:pt x="2628" y="62753"/>
                    <a:pt x="2594" y="62753"/>
                  </a:cubicBezTo>
                  <a:close/>
                  <a:moveTo>
                    <a:pt x="3037" y="62753"/>
                  </a:moveTo>
                  <a:cubicBezTo>
                    <a:pt x="3003" y="62753"/>
                    <a:pt x="2969" y="62787"/>
                    <a:pt x="2969" y="62855"/>
                  </a:cubicBezTo>
                  <a:cubicBezTo>
                    <a:pt x="2969" y="62889"/>
                    <a:pt x="3003" y="62923"/>
                    <a:pt x="3037" y="62923"/>
                  </a:cubicBezTo>
                  <a:lnTo>
                    <a:pt x="3140" y="62923"/>
                  </a:lnTo>
                  <a:cubicBezTo>
                    <a:pt x="3208" y="62923"/>
                    <a:pt x="3242" y="62889"/>
                    <a:pt x="3242" y="62855"/>
                  </a:cubicBezTo>
                  <a:cubicBezTo>
                    <a:pt x="3242" y="62787"/>
                    <a:pt x="3208" y="62753"/>
                    <a:pt x="3140" y="62753"/>
                  </a:cubicBezTo>
                  <a:close/>
                  <a:moveTo>
                    <a:pt x="3618" y="62753"/>
                  </a:moveTo>
                  <a:cubicBezTo>
                    <a:pt x="3549" y="62753"/>
                    <a:pt x="3515" y="62787"/>
                    <a:pt x="3515" y="62855"/>
                  </a:cubicBezTo>
                  <a:cubicBezTo>
                    <a:pt x="3515" y="62889"/>
                    <a:pt x="3549" y="62923"/>
                    <a:pt x="3618" y="62923"/>
                  </a:cubicBezTo>
                  <a:lnTo>
                    <a:pt x="3720" y="62923"/>
                  </a:lnTo>
                  <a:cubicBezTo>
                    <a:pt x="3788" y="62923"/>
                    <a:pt x="3822" y="62889"/>
                    <a:pt x="3822" y="62855"/>
                  </a:cubicBezTo>
                  <a:cubicBezTo>
                    <a:pt x="3822" y="62787"/>
                    <a:pt x="3788" y="62753"/>
                    <a:pt x="3720" y="62753"/>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5"/>
            <p:cNvSpPr/>
            <p:nvPr/>
          </p:nvSpPr>
          <p:spPr>
            <a:xfrm>
              <a:off x="2411195" y="1946444"/>
              <a:ext cx="92795" cy="1402261"/>
            </a:xfrm>
            <a:custGeom>
              <a:rect b="b" l="l" r="r" t="t"/>
              <a:pathLst>
                <a:path extrusionOk="0" h="62924" w="4164">
                  <a:moveTo>
                    <a:pt x="103" y="0"/>
                  </a:moveTo>
                  <a:cubicBezTo>
                    <a:pt x="69" y="0"/>
                    <a:pt x="1" y="34"/>
                    <a:pt x="1" y="68"/>
                  </a:cubicBezTo>
                  <a:cubicBezTo>
                    <a:pt x="1" y="137"/>
                    <a:pt x="35" y="171"/>
                    <a:pt x="69" y="171"/>
                  </a:cubicBezTo>
                  <a:lnTo>
                    <a:pt x="171" y="205"/>
                  </a:lnTo>
                  <a:lnTo>
                    <a:pt x="206" y="205"/>
                  </a:lnTo>
                  <a:cubicBezTo>
                    <a:pt x="240" y="205"/>
                    <a:pt x="274" y="171"/>
                    <a:pt x="274" y="137"/>
                  </a:cubicBezTo>
                  <a:cubicBezTo>
                    <a:pt x="308" y="103"/>
                    <a:pt x="274" y="34"/>
                    <a:pt x="206" y="34"/>
                  </a:cubicBezTo>
                  <a:lnTo>
                    <a:pt x="103" y="0"/>
                  </a:lnTo>
                  <a:close/>
                  <a:moveTo>
                    <a:pt x="636" y="123"/>
                  </a:moveTo>
                  <a:cubicBezTo>
                    <a:pt x="599" y="123"/>
                    <a:pt x="581" y="155"/>
                    <a:pt x="581" y="205"/>
                  </a:cubicBezTo>
                  <a:cubicBezTo>
                    <a:pt x="547" y="239"/>
                    <a:pt x="581" y="273"/>
                    <a:pt x="649" y="307"/>
                  </a:cubicBezTo>
                  <a:lnTo>
                    <a:pt x="752" y="307"/>
                  </a:lnTo>
                  <a:cubicBezTo>
                    <a:pt x="820" y="307"/>
                    <a:pt x="854" y="273"/>
                    <a:pt x="854" y="239"/>
                  </a:cubicBezTo>
                  <a:cubicBezTo>
                    <a:pt x="854" y="205"/>
                    <a:pt x="820" y="171"/>
                    <a:pt x="786" y="137"/>
                  </a:cubicBezTo>
                  <a:lnTo>
                    <a:pt x="683" y="137"/>
                  </a:lnTo>
                  <a:cubicBezTo>
                    <a:pt x="665" y="128"/>
                    <a:pt x="649" y="123"/>
                    <a:pt x="636" y="123"/>
                  </a:cubicBezTo>
                  <a:close/>
                  <a:moveTo>
                    <a:pt x="1229" y="239"/>
                  </a:moveTo>
                  <a:cubicBezTo>
                    <a:pt x="1195" y="239"/>
                    <a:pt x="1127" y="239"/>
                    <a:pt x="1127" y="307"/>
                  </a:cubicBezTo>
                  <a:cubicBezTo>
                    <a:pt x="1127" y="341"/>
                    <a:pt x="1161" y="410"/>
                    <a:pt x="1195" y="410"/>
                  </a:cubicBezTo>
                  <a:lnTo>
                    <a:pt x="1332" y="410"/>
                  </a:lnTo>
                  <a:cubicBezTo>
                    <a:pt x="1366" y="410"/>
                    <a:pt x="1400" y="410"/>
                    <a:pt x="1400" y="341"/>
                  </a:cubicBezTo>
                  <a:cubicBezTo>
                    <a:pt x="1434" y="307"/>
                    <a:pt x="1400" y="273"/>
                    <a:pt x="1332" y="239"/>
                  </a:cubicBezTo>
                  <a:close/>
                  <a:moveTo>
                    <a:pt x="1775" y="341"/>
                  </a:moveTo>
                  <a:cubicBezTo>
                    <a:pt x="1741" y="341"/>
                    <a:pt x="1707" y="376"/>
                    <a:pt x="1673" y="410"/>
                  </a:cubicBezTo>
                  <a:cubicBezTo>
                    <a:pt x="1673" y="444"/>
                    <a:pt x="1707" y="512"/>
                    <a:pt x="1741" y="512"/>
                  </a:cubicBezTo>
                  <a:lnTo>
                    <a:pt x="1878" y="546"/>
                  </a:lnTo>
                  <a:cubicBezTo>
                    <a:pt x="1912" y="546"/>
                    <a:pt x="1946" y="512"/>
                    <a:pt x="1980" y="478"/>
                  </a:cubicBezTo>
                  <a:cubicBezTo>
                    <a:pt x="1980" y="410"/>
                    <a:pt x="1946" y="376"/>
                    <a:pt x="1912" y="376"/>
                  </a:cubicBezTo>
                  <a:lnTo>
                    <a:pt x="1775" y="341"/>
                  </a:lnTo>
                  <a:close/>
                  <a:moveTo>
                    <a:pt x="2355" y="444"/>
                  </a:moveTo>
                  <a:cubicBezTo>
                    <a:pt x="2321" y="444"/>
                    <a:pt x="2253" y="478"/>
                    <a:pt x="2253" y="512"/>
                  </a:cubicBezTo>
                  <a:cubicBezTo>
                    <a:pt x="2253" y="580"/>
                    <a:pt x="2287" y="614"/>
                    <a:pt x="2321" y="614"/>
                  </a:cubicBezTo>
                  <a:lnTo>
                    <a:pt x="2424" y="649"/>
                  </a:lnTo>
                  <a:lnTo>
                    <a:pt x="2458" y="649"/>
                  </a:lnTo>
                  <a:cubicBezTo>
                    <a:pt x="2492" y="649"/>
                    <a:pt x="2526" y="614"/>
                    <a:pt x="2526" y="580"/>
                  </a:cubicBezTo>
                  <a:cubicBezTo>
                    <a:pt x="2526" y="546"/>
                    <a:pt x="2526" y="478"/>
                    <a:pt x="2458" y="478"/>
                  </a:cubicBezTo>
                  <a:lnTo>
                    <a:pt x="2355" y="444"/>
                  </a:lnTo>
                  <a:close/>
                  <a:moveTo>
                    <a:pt x="2874" y="567"/>
                  </a:moveTo>
                  <a:cubicBezTo>
                    <a:pt x="2849" y="567"/>
                    <a:pt x="2824" y="599"/>
                    <a:pt x="2799" y="649"/>
                  </a:cubicBezTo>
                  <a:cubicBezTo>
                    <a:pt x="2799" y="683"/>
                    <a:pt x="2833" y="717"/>
                    <a:pt x="2867" y="751"/>
                  </a:cubicBezTo>
                  <a:lnTo>
                    <a:pt x="3004" y="751"/>
                  </a:lnTo>
                  <a:cubicBezTo>
                    <a:pt x="3038" y="751"/>
                    <a:pt x="3072" y="717"/>
                    <a:pt x="3106" y="683"/>
                  </a:cubicBezTo>
                  <a:cubicBezTo>
                    <a:pt x="3106" y="649"/>
                    <a:pt x="3072" y="614"/>
                    <a:pt x="3038" y="580"/>
                  </a:cubicBezTo>
                  <a:lnTo>
                    <a:pt x="2901" y="580"/>
                  </a:lnTo>
                  <a:cubicBezTo>
                    <a:pt x="2892" y="571"/>
                    <a:pt x="2883" y="567"/>
                    <a:pt x="2874" y="567"/>
                  </a:cubicBezTo>
                  <a:close/>
                  <a:moveTo>
                    <a:pt x="3481" y="683"/>
                  </a:moveTo>
                  <a:cubicBezTo>
                    <a:pt x="3413" y="683"/>
                    <a:pt x="3379" y="717"/>
                    <a:pt x="3379" y="751"/>
                  </a:cubicBezTo>
                  <a:cubicBezTo>
                    <a:pt x="3379" y="785"/>
                    <a:pt x="3379" y="853"/>
                    <a:pt x="3447" y="853"/>
                  </a:cubicBezTo>
                  <a:lnTo>
                    <a:pt x="3550" y="853"/>
                  </a:lnTo>
                  <a:cubicBezTo>
                    <a:pt x="3550" y="887"/>
                    <a:pt x="3550" y="887"/>
                    <a:pt x="3584" y="887"/>
                  </a:cubicBezTo>
                  <a:cubicBezTo>
                    <a:pt x="3618" y="887"/>
                    <a:pt x="3652" y="853"/>
                    <a:pt x="3652" y="819"/>
                  </a:cubicBezTo>
                  <a:cubicBezTo>
                    <a:pt x="3652" y="751"/>
                    <a:pt x="3618" y="717"/>
                    <a:pt x="3584" y="717"/>
                  </a:cubicBezTo>
                  <a:lnTo>
                    <a:pt x="3481" y="683"/>
                  </a:lnTo>
                  <a:close/>
                  <a:moveTo>
                    <a:pt x="4027" y="785"/>
                  </a:moveTo>
                  <a:cubicBezTo>
                    <a:pt x="3993" y="785"/>
                    <a:pt x="3959" y="819"/>
                    <a:pt x="3925" y="853"/>
                  </a:cubicBezTo>
                  <a:cubicBezTo>
                    <a:pt x="3925" y="922"/>
                    <a:pt x="3959" y="956"/>
                    <a:pt x="3993" y="956"/>
                  </a:cubicBezTo>
                  <a:cubicBezTo>
                    <a:pt x="4027" y="990"/>
                    <a:pt x="4062" y="1024"/>
                    <a:pt x="4096" y="1024"/>
                  </a:cubicBezTo>
                  <a:cubicBezTo>
                    <a:pt x="4130" y="1024"/>
                    <a:pt x="4164" y="990"/>
                    <a:pt x="4164" y="922"/>
                  </a:cubicBezTo>
                  <a:lnTo>
                    <a:pt x="4164" y="887"/>
                  </a:lnTo>
                  <a:cubicBezTo>
                    <a:pt x="4164" y="853"/>
                    <a:pt x="4164" y="819"/>
                    <a:pt x="4096" y="819"/>
                  </a:cubicBezTo>
                  <a:lnTo>
                    <a:pt x="4027" y="785"/>
                  </a:lnTo>
                  <a:close/>
                  <a:moveTo>
                    <a:pt x="4096" y="1297"/>
                  </a:moveTo>
                  <a:cubicBezTo>
                    <a:pt x="4027" y="1297"/>
                    <a:pt x="3993" y="1331"/>
                    <a:pt x="3993" y="1399"/>
                  </a:cubicBezTo>
                  <a:lnTo>
                    <a:pt x="3993" y="1502"/>
                  </a:lnTo>
                  <a:cubicBezTo>
                    <a:pt x="3993" y="1536"/>
                    <a:pt x="4027" y="1604"/>
                    <a:pt x="4096" y="1604"/>
                  </a:cubicBezTo>
                  <a:cubicBezTo>
                    <a:pt x="4130" y="1604"/>
                    <a:pt x="4164" y="1536"/>
                    <a:pt x="4164" y="1502"/>
                  </a:cubicBezTo>
                  <a:lnTo>
                    <a:pt x="4164" y="1399"/>
                  </a:lnTo>
                  <a:cubicBezTo>
                    <a:pt x="4164" y="1331"/>
                    <a:pt x="4130" y="1297"/>
                    <a:pt x="4096" y="1297"/>
                  </a:cubicBezTo>
                  <a:close/>
                  <a:moveTo>
                    <a:pt x="4096" y="1877"/>
                  </a:moveTo>
                  <a:cubicBezTo>
                    <a:pt x="4027" y="1877"/>
                    <a:pt x="3993" y="1911"/>
                    <a:pt x="3993" y="1945"/>
                  </a:cubicBezTo>
                  <a:lnTo>
                    <a:pt x="3993" y="2082"/>
                  </a:lnTo>
                  <a:cubicBezTo>
                    <a:pt x="3993" y="2116"/>
                    <a:pt x="4027" y="2150"/>
                    <a:pt x="4096" y="2150"/>
                  </a:cubicBezTo>
                  <a:cubicBezTo>
                    <a:pt x="4130" y="2150"/>
                    <a:pt x="4164" y="2116"/>
                    <a:pt x="4164" y="2082"/>
                  </a:cubicBezTo>
                  <a:lnTo>
                    <a:pt x="4164" y="1945"/>
                  </a:lnTo>
                  <a:cubicBezTo>
                    <a:pt x="4164" y="1911"/>
                    <a:pt x="4130" y="1877"/>
                    <a:pt x="4096" y="1877"/>
                  </a:cubicBezTo>
                  <a:close/>
                  <a:moveTo>
                    <a:pt x="4096" y="2457"/>
                  </a:moveTo>
                  <a:cubicBezTo>
                    <a:pt x="4027" y="2457"/>
                    <a:pt x="3993" y="2491"/>
                    <a:pt x="3993" y="2525"/>
                  </a:cubicBezTo>
                  <a:lnTo>
                    <a:pt x="3993" y="2662"/>
                  </a:lnTo>
                  <a:cubicBezTo>
                    <a:pt x="3993" y="2696"/>
                    <a:pt x="4027" y="2730"/>
                    <a:pt x="4096" y="2730"/>
                  </a:cubicBezTo>
                  <a:cubicBezTo>
                    <a:pt x="4130" y="2730"/>
                    <a:pt x="4164" y="2696"/>
                    <a:pt x="4164" y="2662"/>
                  </a:cubicBezTo>
                  <a:lnTo>
                    <a:pt x="4164" y="2525"/>
                  </a:lnTo>
                  <a:cubicBezTo>
                    <a:pt x="4164" y="2491"/>
                    <a:pt x="4130" y="2457"/>
                    <a:pt x="4096" y="2457"/>
                  </a:cubicBezTo>
                  <a:close/>
                  <a:moveTo>
                    <a:pt x="4096" y="3037"/>
                  </a:moveTo>
                  <a:cubicBezTo>
                    <a:pt x="4027" y="3037"/>
                    <a:pt x="3993" y="3071"/>
                    <a:pt x="3993" y="3105"/>
                  </a:cubicBezTo>
                  <a:lnTo>
                    <a:pt x="3993" y="3208"/>
                  </a:lnTo>
                  <a:cubicBezTo>
                    <a:pt x="3993" y="3276"/>
                    <a:pt x="4027" y="3310"/>
                    <a:pt x="4096" y="3310"/>
                  </a:cubicBezTo>
                  <a:cubicBezTo>
                    <a:pt x="4130" y="3310"/>
                    <a:pt x="4164" y="3276"/>
                    <a:pt x="4164" y="3208"/>
                  </a:cubicBezTo>
                  <a:lnTo>
                    <a:pt x="4164" y="3105"/>
                  </a:lnTo>
                  <a:cubicBezTo>
                    <a:pt x="4164" y="3071"/>
                    <a:pt x="4130" y="3037"/>
                    <a:pt x="4096" y="3037"/>
                  </a:cubicBezTo>
                  <a:close/>
                  <a:moveTo>
                    <a:pt x="4096" y="3583"/>
                  </a:moveTo>
                  <a:cubicBezTo>
                    <a:pt x="4027" y="3583"/>
                    <a:pt x="3993" y="3617"/>
                    <a:pt x="3993" y="3686"/>
                  </a:cubicBezTo>
                  <a:lnTo>
                    <a:pt x="3993" y="3788"/>
                  </a:lnTo>
                  <a:cubicBezTo>
                    <a:pt x="3993" y="3856"/>
                    <a:pt x="4027" y="3890"/>
                    <a:pt x="4096" y="3890"/>
                  </a:cubicBezTo>
                  <a:cubicBezTo>
                    <a:pt x="4130" y="3890"/>
                    <a:pt x="4164" y="3856"/>
                    <a:pt x="4164" y="3788"/>
                  </a:cubicBezTo>
                  <a:lnTo>
                    <a:pt x="4164" y="3686"/>
                  </a:lnTo>
                  <a:cubicBezTo>
                    <a:pt x="4164" y="3617"/>
                    <a:pt x="4130" y="3583"/>
                    <a:pt x="4096" y="3583"/>
                  </a:cubicBezTo>
                  <a:close/>
                  <a:moveTo>
                    <a:pt x="4096" y="4163"/>
                  </a:moveTo>
                  <a:cubicBezTo>
                    <a:pt x="4027" y="4163"/>
                    <a:pt x="3993" y="4197"/>
                    <a:pt x="3993" y="4266"/>
                  </a:cubicBezTo>
                  <a:lnTo>
                    <a:pt x="3993" y="4368"/>
                  </a:lnTo>
                  <a:cubicBezTo>
                    <a:pt x="3993" y="4402"/>
                    <a:pt x="4027" y="4436"/>
                    <a:pt x="4096" y="4436"/>
                  </a:cubicBezTo>
                  <a:cubicBezTo>
                    <a:pt x="4130" y="4436"/>
                    <a:pt x="4164" y="4402"/>
                    <a:pt x="4164" y="4368"/>
                  </a:cubicBezTo>
                  <a:lnTo>
                    <a:pt x="4164" y="4266"/>
                  </a:lnTo>
                  <a:cubicBezTo>
                    <a:pt x="4164" y="4197"/>
                    <a:pt x="4130" y="4163"/>
                    <a:pt x="4096" y="4163"/>
                  </a:cubicBezTo>
                  <a:close/>
                  <a:moveTo>
                    <a:pt x="4096" y="4743"/>
                  </a:moveTo>
                  <a:cubicBezTo>
                    <a:pt x="4027" y="4743"/>
                    <a:pt x="3993" y="4777"/>
                    <a:pt x="3993" y="4812"/>
                  </a:cubicBezTo>
                  <a:lnTo>
                    <a:pt x="3993" y="4948"/>
                  </a:lnTo>
                  <a:cubicBezTo>
                    <a:pt x="3993" y="4982"/>
                    <a:pt x="4027" y="5016"/>
                    <a:pt x="4096" y="5016"/>
                  </a:cubicBezTo>
                  <a:cubicBezTo>
                    <a:pt x="4130" y="5016"/>
                    <a:pt x="4164" y="4982"/>
                    <a:pt x="4164" y="4948"/>
                  </a:cubicBezTo>
                  <a:lnTo>
                    <a:pt x="4164" y="4812"/>
                  </a:lnTo>
                  <a:cubicBezTo>
                    <a:pt x="4164" y="4777"/>
                    <a:pt x="4130" y="4743"/>
                    <a:pt x="4096" y="4743"/>
                  </a:cubicBezTo>
                  <a:close/>
                  <a:moveTo>
                    <a:pt x="4096" y="5323"/>
                  </a:moveTo>
                  <a:cubicBezTo>
                    <a:pt x="4027" y="5323"/>
                    <a:pt x="3993" y="5358"/>
                    <a:pt x="3993" y="5392"/>
                  </a:cubicBezTo>
                  <a:lnTo>
                    <a:pt x="3993" y="5494"/>
                  </a:lnTo>
                  <a:cubicBezTo>
                    <a:pt x="3993" y="5562"/>
                    <a:pt x="4027" y="5596"/>
                    <a:pt x="4096" y="5596"/>
                  </a:cubicBezTo>
                  <a:cubicBezTo>
                    <a:pt x="4130" y="5596"/>
                    <a:pt x="4164" y="5562"/>
                    <a:pt x="4164" y="5494"/>
                  </a:cubicBezTo>
                  <a:lnTo>
                    <a:pt x="4164" y="5392"/>
                  </a:lnTo>
                  <a:cubicBezTo>
                    <a:pt x="4164" y="5358"/>
                    <a:pt x="4130" y="5323"/>
                    <a:pt x="4096" y="5323"/>
                  </a:cubicBezTo>
                  <a:close/>
                  <a:moveTo>
                    <a:pt x="4096" y="5869"/>
                  </a:moveTo>
                  <a:cubicBezTo>
                    <a:pt x="4027" y="5869"/>
                    <a:pt x="3993" y="5938"/>
                    <a:pt x="3993" y="5972"/>
                  </a:cubicBezTo>
                  <a:lnTo>
                    <a:pt x="3993" y="6074"/>
                  </a:lnTo>
                  <a:cubicBezTo>
                    <a:pt x="3993" y="6142"/>
                    <a:pt x="4027" y="6177"/>
                    <a:pt x="4096" y="6177"/>
                  </a:cubicBezTo>
                  <a:cubicBezTo>
                    <a:pt x="4130" y="6177"/>
                    <a:pt x="4164" y="6142"/>
                    <a:pt x="4164" y="6074"/>
                  </a:cubicBezTo>
                  <a:lnTo>
                    <a:pt x="4164" y="5972"/>
                  </a:lnTo>
                  <a:cubicBezTo>
                    <a:pt x="4164" y="5938"/>
                    <a:pt x="4130" y="5869"/>
                    <a:pt x="4096" y="5869"/>
                  </a:cubicBezTo>
                  <a:close/>
                  <a:moveTo>
                    <a:pt x="4096" y="6450"/>
                  </a:moveTo>
                  <a:cubicBezTo>
                    <a:pt x="4027" y="6450"/>
                    <a:pt x="3993" y="6484"/>
                    <a:pt x="3993" y="6552"/>
                  </a:cubicBezTo>
                  <a:lnTo>
                    <a:pt x="3993" y="6654"/>
                  </a:lnTo>
                  <a:cubicBezTo>
                    <a:pt x="3993" y="6688"/>
                    <a:pt x="4027" y="6757"/>
                    <a:pt x="4096" y="6757"/>
                  </a:cubicBezTo>
                  <a:cubicBezTo>
                    <a:pt x="4130" y="6757"/>
                    <a:pt x="4164" y="6688"/>
                    <a:pt x="4164" y="6654"/>
                  </a:cubicBezTo>
                  <a:lnTo>
                    <a:pt x="4164" y="6552"/>
                  </a:lnTo>
                  <a:cubicBezTo>
                    <a:pt x="4164" y="6484"/>
                    <a:pt x="4130" y="6450"/>
                    <a:pt x="4096" y="6450"/>
                  </a:cubicBezTo>
                  <a:close/>
                  <a:moveTo>
                    <a:pt x="4096" y="7030"/>
                  </a:moveTo>
                  <a:cubicBezTo>
                    <a:pt x="4027" y="7030"/>
                    <a:pt x="3993" y="7064"/>
                    <a:pt x="3993" y="7098"/>
                  </a:cubicBezTo>
                  <a:lnTo>
                    <a:pt x="3993" y="7234"/>
                  </a:lnTo>
                  <a:cubicBezTo>
                    <a:pt x="3993" y="7268"/>
                    <a:pt x="4027" y="7303"/>
                    <a:pt x="4096" y="7303"/>
                  </a:cubicBezTo>
                  <a:cubicBezTo>
                    <a:pt x="4130" y="7303"/>
                    <a:pt x="4164" y="7268"/>
                    <a:pt x="4164" y="7234"/>
                  </a:cubicBezTo>
                  <a:lnTo>
                    <a:pt x="4164" y="7098"/>
                  </a:lnTo>
                  <a:cubicBezTo>
                    <a:pt x="4164" y="7064"/>
                    <a:pt x="4130" y="7030"/>
                    <a:pt x="4096" y="7030"/>
                  </a:cubicBezTo>
                  <a:close/>
                  <a:moveTo>
                    <a:pt x="4096" y="7610"/>
                  </a:moveTo>
                  <a:cubicBezTo>
                    <a:pt x="4027" y="7610"/>
                    <a:pt x="3993" y="7644"/>
                    <a:pt x="3993" y="7678"/>
                  </a:cubicBezTo>
                  <a:lnTo>
                    <a:pt x="3993" y="7814"/>
                  </a:lnTo>
                  <a:cubicBezTo>
                    <a:pt x="3993" y="7849"/>
                    <a:pt x="4027" y="7883"/>
                    <a:pt x="4096" y="7883"/>
                  </a:cubicBezTo>
                  <a:cubicBezTo>
                    <a:pt x="4130" y="7883"/>
                    <a:pt x="4164" y="7849"/>
                    <a:pt x="4164" y="7814"/>
                  </a:cubicBezTo>
                  <a:lnTo>
                    <a:pt x="4164" y="7678"/>
                  </a:lnTo>
                  <a:cubicBezTo>
                    <a:pt x="4164" y="7644"/>
                    <a:pt x="4130" y="7610"/>
                    <a:pt x="4096" y="7610"/>
                  </a:cubicBezTo>
                  <a:close/>
                  <a:moveTo>
                    <a:pt x="4096" y="8156"/>
                  </a:moveTo>
                  <a:cubicBezTo>
                    <a:pt x="4027" y="8156"/>
                    <a:pt x="3993" y="8224"/>
                    <a:pt x="3993" y="8258"/>
                  </a:cubicBezTo>
                  <a:lnTo>
                    <a:pt x="3993" y="8360"/>
                  </a:lnTo>
                  <a:cubicBezTo>
                    <a:pt x="3993" y="8429"/>
                    <a:pt x="4027" y="8463"/>
                    <a:pt x="4096" y="8463"/>
                  </a:cubicBezTo>
                  <a:cubicBezTo>
                    <a:pt x="4130" y="8463"/>
                    <a:pt x="4164" y="8429"/>
                    <a:pt x="4164" y="8360"/>
                  </a:cubicBezTo>
                  <a:lnTo>
                    <a:pt x="4164" y="8258"/>
                  </a:lnTo>
                  <a:cubicBezTo>
                    <a:pt x="4164" y="8224"/>
                    <a:pt x="4130" y="8156"/>
                    <a:pt x="4096" y="8156"/>
                  </a:cubicBezTo>
                  <a:close/>
                  <a:moveTo>
                    <a:pt x="4096" y="8736"/>
                  </a:moveTo>
                  <a:cubicBezTo>
                    <a:pt x="4027" y="8736"/>
                    <a:pt x="3993" y="8770"/>
                    <a:pt x="3993" y="8838"/>
                  </a:cubicBezTo>
                  <a:lnTo>
                    <a:pt x="3993" y="8941"/>
                  </a:lnTo>
                  <a:cubicBezTo>
                    <a:pt x="3993" y="9009"/>
                    <a:pt x="4027" y="9043"/>
                    <a:pt x="4096" y="9043"/>
                  </a:cubicBezTo>
                  <a:cubicBezTo>
                    <a:pt x="4130" y="9043"/>
                    <a:pt x="4164" y="9009"/>
                    <a:pt x="4164" y="8941"/>
                  </a:cubicBezTo>
                  <a:lnTo>
                    <a:pt x="4164" y="8838"/>
                  </a:lnTo>
                  <a:cubicBezTo>
                    <a:pt x="4164" y="8770"/>
                    <a:pt x="4130" y="8736"/>
                    <a:pt x="4096" y="8736"/>
                  </a:cubicBezTo>
                  <a:close/>
                  <a:moveTo>
                    <a:pt x="4096" y="9316"/>
                  </a:moveTo>
                  <a:cubicBezTo>
                    <a:pt x="4027" y="9316"/>
                    <a:pt x="3993" y="9350"/>
                    <a:pt x="3993" y="9418"/>
                  </a:cubicBezTo>
                  <a:lnTo>
                    <a:pt x="3993" y="9521"/>
                  </a:lnTo>
                  <a:cubicBezTo>
                    <a:pt x="3993" y="9555"/>
                    <a:pt x="4027" y="9589"/>
                    <a:pt x="4096" y="9589"/>
                  </a:cubicBezTo>
                  <a:cubicBezTo>
                    <a:pt x="4130" y="9589"/>
                    <a:pt x="4164" y="9555"/>
                    <a:pt x="4164" y="9521"/>
                  </a:cubicBezTo>
                  <a:lnTo>
                    <a:pt x="4164" y="9418"/>
                  </a:lnTo>
                  <a:cubicBezTo>
                    <a:pt x="4164" y="9350"/>
                    <a:pt x="4130" y="9316"/>
                    <a:pt x="4096" y="9316"/>
                  </a:cubicBezTo>
                  <a:close/>
                  <a:moveTo>
                    <a:pt x="4096" y="9896"/>
                  </a:moveTo>
                  <a:cubicBezTo>
                    <a:pt x="4027" y="9896"/>
                    <a:pt x="3993" y="9930"/>
                    <a:pt x="3993" y="9964"/>
                  </a:cubicBezTo>
                  <a:lnTo>
                    <a:pt x="3993" y="10101"/>
                  </a:lnTo>
                  <a:cubicBezTo>
                    <a:pt x="3993" y="10135"/>
                    <a:pt x="4027" y="10169"/>
                    <a:pt x="4096" y="10169"/>
                  </a:cubicBezTo>
                  <a:cubicBezTo>
                    <a:pt x="4130" y="10169"/>
                    <a:pt x="4164" y="10135"/>
                    <a:pt x="4164" y="10101"/>
                  </a:cubicBezTo>
                  <a:lnTo>
                    <a:pt x="4164" y="9964"/>
                  </a:lnTo>
                  <a:cubicBezTo>
                    <a:pt x="4164" y="9930"/>
                    <a:pt x="4130" y="9896"/>
                    <a:pt x="4096" y="9896"/>
                  </a:cubicBezTo>
                  <a:close/>
                  <a:moveTo>
                    <a:pt x="4096" y="10476"/>
                  </a:moveTo>
                  <a:cubicBezTo>
                    <a:pt x="4027" y="10476"/>
                    <a:pt x="3993" y="10510"/>
                    <a:pt x="3993" y="10544"/>
                  </a:cubicBezTo>
                  <a:lnTo>
                    <a:pt x="3993" y="10647"/>
                  </a:lnTo>
                  <a:cubicBezTo>
                    <a:pt x="3993" y="10715"/>
                    <a:pt x="4027" y="10749"/>
                    <a:pt x="4096" y="10749"/>
                  </a:cubicBezTo>
                  <a:cubicBezTo>
                    <a:pt x="4130" y="10749"/>
                    <a:pt x="4164" y="10715"/>
                    <a:pt x="4164" y="10647"/>
                  </a:cubicBezTo>
                  <a:lnTo>
                    <a:pt x="4164" y="10544"/>
                  </a:lnTo>
                  <a:cubicBezTo>
                    <a:pt x="4164" y="10510"/>
                    <a:pt x="4130" y="10476"/>
                    <a:pt x="4096" y="10476"/>
                  </a:cubicBezTo>
                  <a:close/>
                  <a:moveTo>
                    <a:pt x="4096" y="11022"/>
                  </a:moveTo>
                  <a:cubicBezTo>
                    <a:pt x="4027" y="11022"/>
                    <a:pt x="3993" y="11090"/>
                    <a:pt x="3993" y="11124"/>
                  </a:cubicBezTo>
                  <a:lnTo>
                    <a:pt x="3993" y="11227"/>
                  </a:lnTo>
                  <a:cubicBezTo>
                    <a:pt x="3993" y="11295"/>
                    <a:pt x="4027" y="11329"/>
                    <a:pt x="4096" y="11329"/>
                  </a:cubicBezTo>
                  <a:cubicBezTo>
                    <a:pt x="4130" y="11329"/>
                    <a:pt x="4164" y="11295"/>
                    <a:pt x="4164" y="11227"/>
                  </a:cubicBezTo>
                  <a:lnTo>
                    <a:pt x="4164" y="11124"/>
                  </a:lnTo>
                  <a:cubicBezTo>
                    <a:pt x="4164" y="11090"/>
                    <a:pt x="4130" y="11022"/>
                    <a:pt x="4096" y="11022"/>
                  </a:cubicBezTo>
                  <a:close/>
                  <a:moveTo>
                    <a:pt x="4096" y="11602"/>
                  </a:moveTo>
                  <a:cubicBezTo>
                    <a:pt x="4027" y="11602"/>
                    <a:pt x="3993" y="11636"/>
                    <a:pt x="3993" y="11704"/>
                  </a:cubicBezTo>
                  <a:lnTo>
                    <a:pt x="3993" y="11807"/>
                  </a:lnTo>
                  <a:cubicBezTo>
                    <a:pt x="3993" y="11841"/>
                    <a:pt x="4027" y="11909"/>
                    <a:pt x="4096" y="11909"/>
                  </a:cubicBezTo>
                  <a:cubicBezTo>
                    <a:pt x="4130" y="11909"/>
                    <a:pt x="4164" y="11841"/>
                    <a:pt x="4164" y="11807"/>
                  </a:cubicBezTo>
                  <a:lnTo>
                    <a:pt x="4164" y="11704"/>
                  </a:lnTo>
                  <a:cubicBezTo>
                    <a:pt x="4164" y="11636"/>
                    <a:pt x="4130" y="11602"/>
                    <a:pt x="4096" y="11602"/>
                  </a:cubicBezTo>
                  <a:close/>
                  <a:moveTo>
                    <a:pt x="4096" y="12182"/>
                  </a:moveTo>
                  <a:cubicBezTo>
                    <a:pt x="4027" y="12182"/>
                    <a:pt x="3993" y="12216"/>
                    <a:pt x="3993" y="12250"/>
                  </a:cubicBezTo>
                  <a:lnTo>
                    <a:pt x="3993" y="12387"/>
                  </a:lnTo>
                  <a:cubicBezTo>
                    <a:pt x="3993" y="12421"/>
                    <a:pt x="4027" y="12455"/>
                    <a:pt x="4096" y="12455"/>
                  </a:cubicBezTo>
                  <a:cubicBezTo>
                    <a:pt x="4130" y="12455"/>
                    <a:pt x="4164" y="12421"/>
                    <a:pt x="4164" y="12387"/>
                  </a:cubicBezTo>
                  <a:lnTo>
                    <a:pt x="4164" y="12250"/>
                  </a:lnTo>
                  <a:cubicBezTo>
                    <a:pt x="4164" y="12216"/>
                    <a:pt x="4130" y="12182"/>
                    <a:pt x="4096" y="12182"/>
                  </a:cubicBezTo>
                  <a:close/>
                  <a:moveTo>
                    <a:pt x="4096" y="12762"/>
                  </a:moveTo>
                  <a:cubicBezTo>
                    <a:pt x="4027" y="12762"/>
                    <a:pt x="3993" y="12796"/>
                    <a:pt x="3993" y="12831"/>
                  </a:cubicBezTo>
                  <a:lnTo>
                    <a:pt x="3993" y="12967"/>
                  </a:lnTo>
                  <a:cubicBezTo>
                    <a:pt x="3993" y="13001"/>
                    <a:pt x="4027" y="13035"/>
                    <a:pt x="4096" y="13035"/>
                  </a:cubicBezTo>
                  <a:cubicBezTo>
                    <a:pt x="4130" y="13035"/>
                    <a:pt x="4164" y="13001"/>
                    <a:pt x="4164" y="12967"/>
                  </a:cubicBezTo>
                  <a:lnTo>
                    <a:pt x="4164" y="12831"/>
                  </a:lnTo>
                  <a:cubicBezTo>
                    <a:pt x="4164" y="12796"/>
                    <a:pt x="4130" y="12762"/>
                    <a:pt x="4096" y="12762"/>
                  </a:cubicBezTo>
                  <a:close/>
                  <a:moveTo>
                    <a:pt x="4096" y="13308"/>
                  </a:moveTo>
                  <a:cubicBezTo>
                    <a:pt x="4027" y="13308"/>
                    <a:pt x="3993" y="13377"/>
                    <a:pt x="3993" y="13411"/>
                  </a:cubicBezTo>
                  <a:lnTo>
                    <a:pt x="3993" y="13513"/>
                  </a:lnTo>
                  <a:cubicBezTo>
                    <a:pt x="3993" y="13581"/>
                    <a:pt x="4027" y="13615"/>
                    <a:pt x="4096" y="13615"/>
                  </a:cubicBezTo>
                  <a:cubicBezTo>
                    <a:pt x="4130" y="13615"/>
                    <a:pt x="4164" y="13581"/>
                    <a:pt x="4164" y="13513"/>
                  </a:cubicBezTo>
                  <a:lnTo>
                    <a:pt x="4164" y="13411"/>
                  </a:lnTo>
                  <a:cubicBezTo>
                    <a:pt x="4164" y="13377"/>
                    <a:pt x="4130" y="13308"/>
                    <a:pt x="4096" y="13308"/>
                  </a:cubicBezTo>
                  <a:close/>
                  <a:moveTo>
                    <a:pt x="4096" y="13888"/>
                  </a:moveTo>
                  <a:cubicBezTo>
                    <a:pt x="4027" y="13888"/>
                    <a:pt x="3993" y="13922"/>
                    <a:pt x="3993" y="13991"/>
                  </a:cubicBezTo>
                  <a:lnTo>
                    <a:pt x="3993" y="14093"/>
                  </a:lnTo>
                  <a:cubicBezTo>
                    <a:pt x="3993" y="14161"/>
                    <a:pt x="4027" y="14195"/>
                    <a:pt x="4096" y="14195"/>
                  </a:cubicBezTo>
                  <a:cubicBezTo>
                    <a:pt x="4130" y="14195"/>
                    <a:pt x="4164" y="14161"/>
                    <a:pt x="4164" y="14093"/>
                  </a:cubicBezTo>
                  <a:lnTo>
                    <a:pt x="4164" y="13991"/>
                  </a:lnTo>
                  <a:cubicBezTo>
                    <a:pt x="4164" y="13922"/>
                    <a:pt x="4130" y="13888"/>
                    <a:pt x="4096" y="13888"/>
                  </a:cubicBezTo>
                  <a:close/>
                  <a:moveTo>
                    <a:pt x="4096" y="14468"/>
                  </a:moveTo>
                  <a:cubicBezTo>
                    <a:pt x="4027" y="14468"/>
                    <a:pt x="3993" y="14503"/>
                    <a:pt x="3993" y="14571"/>
                  </a:cubicBezTo>
                  <a:lnTo>
                    <a:pt x="3993" y="14673"/>
                  </a:lnTo>
                  <a:cubicBezTo>
                    <a:pt x="3993" y="14707"/>
                    <a:pt x="4027" y="14741"/>
                    <a:pt x="4096" y="14741"/>
                  </a:cubicBezTo>
                  <a:cubicBezTo>
                    <a:pt x="4130" y="14741"/>
                    <a:pt x="4164" y="14707"/>
                    <a:pt x="4164" y="14673"/>
                  </a:cubicBezTo>
                  <a:lnTo>
                    <a:pt x="4164" y="14571"/>
                  </a:lnTo>
                  <a:cubicBezTo>
                    <a:pt x="4164" y="14503"/>
                    <a:pt x="4130" y="14468"/>
                    <a:pt x="4096" y="14468"/>
                  </a:cubicBezTo>
                  <a:close/>
                  <a:moveTo>
                    <a:pt x="4096" y="15049"/>
                  </a:moveTo>
                  <a:cubicBezTo>
                    <a:pt x="4027" y="15049"/>
                    <a:pt x="3993" y="15083"/>
                    <a:pt x="3993" y="15117"/>
                  </a:cubicBezTo>
                  <a:lnTo>
                    <a:pt x="3993" y="15253"/>
                  </a:lnTo>
                  <a:cubicBezTo>
                    <a:pt x="3993" y="15287"/>
                    <a:pt x="4027" y="15322"/>
                    <a:pt x="4096" y="15322"/>
                  </a:cubicBezTo>
                  <a:cubicBezTo>
                    <a:pt x="4130" y="15322"/>
                    <a:pt x="4164" y="15287"/>
                    <a:pt x="4164" y="15253"/>
                  </a:cubicBezTo>
                  <a:lnTo>
                    <a:pt x="4164" y="15117"/>
                  </a:lnTo>
                  <a:cubicBezTo>
                    <a:pt x="4164" y="15083"/>
                    <a:pt x="4130" y="15049"/>
                    <a:pt x="4096" y="15049"/>
                  </a:cubicBezTo>
                  <a:close/>
                  <a:moveTo>
                    <a:pt x="4096" y="15629"/>
                  </a:moveTo>
                  <a:cubicBezTo>
                    <a:pt x="4027" y="15629"/>
                    <a:pt x="3993" y="15663"/>
                    <a:pt x="3993" y="15697"/>
                  </a:cubicBezTo>
                  <a:lnTo>
                    <a:pt x="3993" y="15799"/>
                  </a:lnTo>
                  <a:cubicBezTo>
                    <a:pt x="3993" y="15867"/>
                    <a:pt x="4027" y="15902"/>
                    <a:pt x="4096" y="15902"/>
                  </a:cubicBezTo>
                  <a:cubicBezTo>
                    <a:pt x="4130" y="15902"/>
                    <a:pt x="4164" y="15867"/>
                    <a:pt x="4164" y="15799"/>
                  </a:cubicBezTo>
                  <a:lnTo>
                    <a:pt x="4164" y="15697"/>
                  </a:lnTo>
                  <a:cubicBezTo>
                    <a:pt x="4164" y="15663"/>
                    <a:pt x="4130" y="15629"/>
                    <a:pt x="4096" y="15629"/>
                  </a:cubicBezTo>
                  <a:close/>
                  <a:moveTo>
                    <a:pt x="4096" y="16175"/>
                  </a:moveTo>
                  <a:cubicBezTo>
                    <a:pt x="4027" y="16175"/>
                    <a:pt x="3993" y="16243"/>
                    <a:pt x="3993" y="16277"/>
                  </a:cubicBezTo>
                  <a:lnTo>
                    <a:pt x="3993" y="16379"/>
                  </a:lnTo>
                  <a:cubicBezTo>
                    <a:pt x="3993" y="16448"/>
                    <a:pt x="4027" y="16482"/>
                    <a:pt x="4096" y="16482"/>
                  </a:cubicBezTo>
                  <a:cubicBezTo>
                    <a:pt x="4130" y="16482"/>
                    <a:pt x="4164" y="16448"/>
                    <a:pt x="4164" y="16379"/>
                  </a:cubicBezTo>
                  <a:lnTo>
                    <a:pt x="4164" y="16277"/>
                  </a:lnTo>
                  <a:cubicBezTo>
                    <a:pt x="4164" y="16243"/>
                    <a:pt x="4130" y="16175"/>
                    <a:pt x="4096" y="16175"/>
                  </a:cubicBezTo>
                  <a:close/>
                  <a:moveTo>
                    <a:pt x="4096" y="16755"/>
                  </a:moveTo>
                  <a:cubicBezTo>
                    <a:pt x="4027" y="16755"/>
                    <a:pt x="3993" y="16789"/>
                    <a:pt x="3993" y="16857"/>
                  </a:cubicBezTo>
                  <a:lnTo>
                    <a:pt x="3993" y="16959"/>
                  </a:lnTo>
                  <a:cubicBezTo>
                    <a:pt x="3993" y="16994"/>
                    <a:pt x="4027" y="17062"/>
                    <a:pt x="4096" y="17062"/>
                  </a:cubicBezTo>
                  <a:cubicBezTo>
                    <a:pt x="4130" y="17062"/>
                    <a:pt x="4164" y="16994"/>
                    <a:pt x="4164" y="16959"/>
                  </a:cubicBezTo>
                  <a:lnTo>
                    <a:pt x="4164" y="16857"/>
                  </a:lnTo>
                  <a:cubicBezTo>
                    <a:pt x="4164" y="16789"/>
                    <a:pt x="4130" y="16755"/>
                    <a:pt x="4096" y="16755"/>
                  </a:cubicBezTo>
                  <a:close/>
                  <a:moveTo>
                    <a:pt x="4096" y="17335"/>
                  </a:moveTo>
                  <a:cubicBezTo>
                    <a:pt x="4027" y="17335"/>
                    <a:pt x="3993" y="17369"/>
                    <a:pt x="3993" y="17403"/>
                  </a:cubicBezTo>
                  <a:lnTo>
                    <a:pt x="3993" y="17540"/>
                  </a:lnTo>
                  <a:cubicBezTo>
                    <a:pt x="3993" y="17574"/>
                    <a:pt x="4027" y="17608"/>
                    <a:pt x="4096" y="17608"/>
                  </a:cubicBezTo>
                  <a:cubicBezTo>
                    <a:pt x="4130" y="17608"/>
                    <a:pt x="4164" y="17574"/>
                    <a:pt x="4164" y="17540"/>
                  </a:cubicBezTo>
                  <a:lnTo>
                    <a:pt x="4164" y="17403"/>
                  </a:lnTo>
                  <a:cubicBezTo>
                    <a:pt x="4164" y="17369"/>
                    <a:pt x="4130" y="17335"/>
                    <a:pt x="4096" y="17335"/>
                  </a:cubicBezTo>
                  <a:close/>
                  <a:moveTo>
                    <a:pt x="4096" y="17915"/>
                  </a:moveTo>
                  <a:cubicBezTo>
                    <a:pt x="4027" y="17915"/>
                    <a:pt x="3993" y="17949"/>
                    <a:pt x="3993" y="17983"/>
                  </a:cubicBezTo>
                  <a:lnTo>
                    <a:pt x="3993" y="18120"/>
                  </a:lnTo>
                  <a:cubicBezTo>
                    <a:pt x="3993" y="18154"/>
                    <a:pt x="4027" y="18188"/>
                    <a:pt x="4096" y="18188"/>
                  </a:cubicBezTo>
                  <a:cubicBezTo>
                    <a:pt x="4130" y="18188"/>
                    <a:pt x="4164" y="18154"/>
                    <a:pt x="4164" y="18120"/>
                  </a:cubicBezTo>
                  <a:lnTo>
                    <a:pt x="4164" y="17983"/>
                  </a:lnTo>
                  <a:cubicBezTo>
                    <a:pt x="4164" y="17949"/>
                    <a:pt x="4130" y="17915"/>
                    <a:pt x="4096" y="17915"/>
                  </a:cubicBezTo>
                  <a:close/>
                  <a:moveTo>
                    <a:pt x="4096" y="18461"/>
                  </a:moveTo>
                  <a:cubicBezTo>
                    <a:pt x="4027" y="18461"/>
                    <a:pt x="3993" y="18529"/>
                    <a:pt x="3993" y="18563"/>
                  </a:cubicBezTo>
                  <a:lnTo>
                    <a:pt x="3993" y="18666"/>
                  </a:lnTo>
                  <a:cubicBezTo>
                    <a:pt x="3993" y="18734"/>
                    <a:pt x="4027" y="18768"/>
                    <a:pt x="4096" y="18768"/>
                  </a:cubicBezTo>
                  <a:cubicBezTo>
                    <a:pt x="4130" y="18768"/>
                    <a:pt x="4164" y="18734"/>
                    <a:pt x="4164" y="18666"/>
                  </a:cubicBezTo>
                  <a:lnTo>
                    <a:pt x="4164" y="18563"/>
                  </a:lnTo>
                  <a:cubicBezTo>
                    <a:pt x="4164" y="18529"/>
                    <a:pt x="4130" y="18461"/>
                    <a:pt x="4096" y="18461"/>
                  </a:cubicBezTo>
                  <a:close/>
                  <a:moveTo>
                    <a:pt x="4096" y="19041"/>
                  </a:moveTo>
                  <a:cubicBezTo>
                    <a:pt x="4027" y="19041"/>
                    <a:pt x="3993" y="19075"/>
                    <a:pt x="3993" y="19143"/>
                  </a:cubicBezTo>
                  <a:lnTo>
                    <a:pt x="3993" y="19246"/>
                  </a:lnTo>
                  <a:cubicBezTo>
                    <a:pt x="3993" y="19314"/>
                    <a:pt x="4027" y="19348"/>
                    <a:pt x="4096" y="19348"/>
                  </a:cubicBezTo>
                  <a:cubicBezTo>
                    <a:pt x="4130" y="19348"/>
                    <a:pt x="4164" y="19314"/>
                    <a:pt x="4164" y="19246"/>
                  </a:cubicBezTo>
                  <a:lnTo>
                    <a:pt x="4164" y="19143"/>
                  </a:lnTo>
                  <a:cubicBezTo>
                    <a:pt x="4164" y="19075"/>
                    <a:pt x="4130" y="19041"/>
                    <a:pt x="4096" y="19041"/>
                  </a:cubicBezTo>
                  <a:close/>
                  <a:moveTo>
                    <a:pt x="4096" y="19621"/>
                  </a:moveTo>
                  <a:cubicBezTo>
                    <a:pt x="4027" y="19621"/>
                    <a:pt x="3993" y="19655"/>
                    <a:pt x="3993" y="19723"/>
                  </a:cubicBezTo>
                  <a:lnTo>
                    <a:pt x="3993" y="19826"/>
                  </a:lnTo>
                  <a:cubicBezTo>
                    <a:pt x="3993" y="19860"/>
                    <a:pt x="4027" y="19894"/>
                    <a:pt x="4096" y="19894"/>
                  </a:cubicBezTo>
                  <a:cubicBezTo>
                    <a:pt x="4130" y="19894"/>
                    <a:pt x="4164" y="19860"/>
                    <a:pt x="4164" y="19826"/>
                  </a:cubicBezTo>
                  <a:lnTo>
                    <a:pt x="4164" y="19723"/>
                  </a:lnTo>
                  <a:cubicBezTo>
                    <a:pt x="4164" y="19655"/>
                    <a:pt x="4130" y="19621"/>
                    <a:pt x="4096" y="19621"/>
                  </a:cubicBezTo>
                  <a:close/>
                  <a:moveTo>
                    <a:pt x="4096" y="20201"/>
                  </a:moveTo>
                  <a:cubicBezTo>
                    <a:pt x="4027" y="20201"/>
                    <a:pt x="3993" y="20235"/>
                    <a:pt x="3993" y="20269"/>
                  </a:cubicBezTo>
                  <a:lnTo>
                    <a:pt x="3993" y="20406"/>
                  </a:lnTo>
                  <a:cubicBezTo>
                    <a:pt x="3993" y="20440"/>
                    <a:pt x="4027" y="20474"/>
                    <a:pt x="4096" y="20474"/>
                  </a:cubicBezTo>
                  <a:cubicBezTo>
                    <a:pt x="4130" y="20474"/>
                    <a:pt x="4164" y="20440"/>
                    <a:pt x="4164" y="20406"/>
                  </a:cubicBezTo>
                  <a:lnTo>
                    <a:pt x="4164" y="20269"/>
                  </a:lnTo>
                  <a:cubicBezTo>
                    <a:pt x="4164" y="20235"/>
                    <a:pt x="4130" y="20201"/>
                    <a:pt x="4096" y="20201"/>
                  </a:cubicBezTo>
                  <a:close/>
                  <a:moveTo>
                    <a:pt x="4096" y="20781"/>
                  </a:moveTo>
                  <a:cubicBezTo>
                    <a:pt x="4027" y="20781"/>
                    <a:pt x="3993" y="20815"/>
                    <a:pt x="3993" y="20849"/>
                  </a:cubicBezTo>
                  <a:lnTo>
                    <a:pt x="3993" y="20952"/>
                  </a:lnTo>
                  <a:cubicBezTo>
                    <a:pt x="3993" y="21020"/>
                    <a:pt x="4027" y="21054"/>
                    <a:pt x="4096" y="21054"/>
                  </a:cubicBezTo>
                  <a:cubicBezTo>
                    <a:pt x="4130" y="21054"/>
                    <a:pt x="4164" y="21020"/>
                    <a:pt x="4164" y="20952"/>
                  </a:cubicBezTo>
                  <a:lnTo>
                    <a:pt x="4164" y="20849"/>
                  </a:lnTo>
                  <a:cubicBezTo>
                    <a:pt x="4164" y="20815"/>
                    <a:pt x="4130" y="20781"/>
                    <a:pt x="4096" y="20781"/>
                  </a:cubicBezTo>
                  <a:close/>
                  <a:moveTo>
                    <a:pt x="4096" y="21327"/>
                  </a:moveTo>
                  <a:cubicBezTo>
                    <a:pt x="4027" y="21327"/>
                    <a:pt x="3993" y="21395"/>
                    <a:pt x="3993" y="21430"/>
                  </a:cubicBezTo>
                  <a:lnTo>
                    <a:pt x="3993" y="21532"/>
                  </a:lnTo>
                  <a:cubicBezTo>
                    <a:pt x="3993" y="21600"/>
                    <a:pt x="4027" y="21634"/>
                    <a:pt x="4096" y="21634"/>
                  </a:cubicBezTo>
                  <a:cubicBezTo>
                    <a:pt x="4130" y="21634"/>
                    <a:pt x="4164" y="21600"/>
                    <a:pt x="4164" y="21532"/>
                  </a:cubicBezTo>
                  <a:lnTo>
                    <a:pt x="4164" y="21430"/>
                  </a:lnTo>
                  <a:cubicBezTo>
                    <a:pt x="4164" y="21395"/>
                    <a:pt x="4130" y="21327"/>
                    <a:pt x="4096" y="21327"/>
                  </a:cubicBezTo>
                  <a:close/>
                  <a:moveTo>
                    <a:pt x="4096" y="21907"/>
                  </a:moveTo>
                  <a:cubicBezTo>
                    <a:pt x="4027" y="21907"/>
                    <a:pt x="3993" y="21941"/>
                    <a:pt x="3993" y="22010"/>
                  </a:cubicBezTo>
                  <a:lnTo>
                    <a:pt x="3993" y="22112"/>
                  </a:lnTo>
                  <a:cubicBezTo>
                    <a:pt x="3993" y="22146"/>
                    <a:pt x="4027" y="22214"/>
                    <a:pt x="4096" y="22214"/>
                  </a:cubicBezTo>
                  <a:cubicBezTo>
                    <a:pt x="4130" y="22214"/>
                    <a:pt x="4164" y="22146"/>
                    <a:pt x="4164" y="22112"/>
                  </a:cubicBezTo>
                  <a:lnTo>
                    <a:pt x="4164" y="22010"/>
                  </a:lnTo>
                  <a:cubicBezTo>
                    <a:pt x="4164" y="21941"/>
                    <a:pt x="4130" y="21907"/>
                    <a:pt x="4096" y="21907"/>
                  </a:cubicBezTo>
                  <a:close/>
                  <a:moveTo>
                    <a:pt x="4096" y="22487"/>
                  </a:moveTo>
                  <a:cubicBezTo>
                    <a:pt x="4027" y="22487"/>
                    <a:pt x="3993" y="22521"/>
                    <a:pt x="3993" y="22556"/>
                  </a:cubicBezTo>
                  <a:lnTo>
                    <a:pt x="3993" y="22692"/>
                  </a:lnTo>
                  <a:cubicBezTo>
                    <a:pt x="3993" y="22726"/>
                    <a:pt x="4027" y="22760"/>
                    <a:pt x="4096" y="22760"/>
                  </a:cubicBezTo>
                  <a:cubicBezTo>
                    <a:pt x="4130" y="22760"/>
                    <a:pt x="4164" y="22726"/>
                    <a:pt x="4164" y="22692"/>
                  </a:cubicBezTo>
                  <a:lnTo>
                    <a:pt x="4164" y="22556"/>
                  </a:lnTo>
                  <a:cubicBezTo>
                    <a:pt x="4164" y="22521"/>
                    <a:pt x="4130" y="22487"/>
                    <a:pt x="4096" y="22487"/>
                  </a:cubicBezTo>
                  <a:close/>
                  <a:moveTo>
                    <a:pt x="4096" y="23067"/>
                  </a:moveTo>
                  <a:cubicBezTo>
                    <a:pt x="4027" y="23067"/>
                    <a:pt x="3993" y="23102"/>
                    <a:pt x="3993" y="23136"/>
                  </a:cubicBezTo>
                  <a:lnTo>
                    <a:pt x="3993" y="23272"/>
                  </a:lnTo>
                  <a:cubicBezTo>
                    <a:pt x="3993" y="23306"/>
                    <a:pt x="4027" y="23340"/>
                    <a:pt x="4096" y="23340"/>
                  </a:cubicBezTo>
                  <a:cubicBezTo>
                    <a:pt x="4130" y="23340"/>
                    <a:pt x="4164" y="23306"/>
                    <a:pt x="4164" y="23272"/>
                  </a:cubicBezTo>
                  <a:lnTo>
                    <a:pt x="4164" y="23136"/>
                  </a:lnTo>
                  <a:cubicBezTo>
                    <a:pt x="4164" y="23102"/>
                    <a:pt x="4130" y="23067"/>
                    <a:pt x="4096" y="23067"/>
                  </a:cubicBezTo>
                  <a:close/>
                  <a:moveTo>
                    <a:pt x="4096" y="23613"/>
                  </a:moveTo>
                  <a:cubicBezTo>
                    <a:pt x="4027" y="23613"/>
                    <a:pt x="3993" y="23682"/>
                    <a:pt x="3993" y="23716"/>
                  </a:cubicBezTo>
                  <a:lnTo>
                    <a:pt x="3993" y="23818"/>
                  </a:lnTo>
                  <a:cubicBezTo>
                    <a:pt x="3993" y="23886"/>
                    <a:pt x="4027" y="23921"/>
                    <a:pt x="4096" y="23921"/>
                  </a:cubicBezTo>
                  <a:cubicBezTo>
                    <a:pt x="4130" y="23921"/>
                    <a:pt x="4164" y="23886"/>
                    <a:pt x="4164" y="23818"/>
                  </a:cubicBezTo>
                  <a:lnTo>
                    <a:pt x="4164" y="23716"/>
                  </a:lnTo>
                  <a:cubicBezTo>
                    <a:pt x="4164" y="23682"/>
                    <a:pt x="4130" y="23613"/>
                    <a:pt x="4096" y="23613"/>
                  </a:cubicBezTo>
                  <a:close/>
                  <a:moveTo>
                    <a:pt x="4096" y="24194"/>
                  </a:moveTo>
                  <a:cubicBezTo>
                    <a:pt x="4027" y="24194"/>
                    <a:pt x="3993" y="24228"/>
                    <a:pt x="3993" y="24296"/>
                  </a:cubicBezTo>
                  <a:lnTo>
                    <a:pt x="3993" y="24398"/>
                  </a:lnTo>
                  <a:cubicBezTo>
                    <a:pt x="3993" y="24467"/>
                    <a:pt x="4027" y="24501"/>
                    <a:pt x="4096" y="24501"/>
                  </a:cubicBezTo>
                  <a:cubicBezTo>
                    <a:pt x="4130" y="24501"/>
                    <a:pt x="4164" y="24467"/>
                    <a:pt x="4164" y="24398"/>
                  </a:cubicBezTo>
                  <a:lnTo>
                    <a:pt x="4164" y="24296"/>
                  </a:lnTo>
                  <a:cubicBezTo>
                    <a:pt x="4164" y="24228"/>
                    <a:pt x="4130" y="24194"/>
                    <a:pt x="4096" y="24194"/>
                  </a:cubicBezTo>
                  <a:close/>
                  <a:moveTo>
                    <a:pt x="4096" y="24774"/>
                  </a:moveTo>
                  <a:cubicBezTo>
                    <a:pt x="4027" y="24774"/>
                    <a:pt x="3993" y="24808"/>
                    <a:pt x="3993" y="24876"/>
                  </a:cubicBezTo>
                  <a:lnTo>
                    <a:pt x="3993" y="24978"/>
                  </a:lnTo>
                  <a:cubicBezTo>
                    <a:pt x="3993" y="25012"/>
                    <a:pt x="4027" y="25047"/>
                    <a:pt x="4096" y="25047"/>
                  </a:cubicBezTo>
                  <a:cubicBezTo>
                    <a:pt x="4130" y="25047"/>
                    <a:pt x="4164" y="25012"/>
                    <a:pt x="4164" y="24978"/>
                  </a:cubicBezTo>
                  <a:lnTo>
                    <a:pt x="4164" y="24876"/>
                  </a:lnTo>
                  <a:cubicBezTo>
                    <a:pt x="4164" y="24808"/>
                    <a:pt x="4130" y="24774"/>
                    <a:pt x="4096" y="24774"/>
                  </a:cubicBezTo>
                  <a:close/>
                  <a:moveTo>
                    <a:pt x="4096" y="25354"/>
                  </a:moveTo>
                  <a:cubicBezTo>
                    <a:pt x="4027" y="25354"/>
                    <a:pt x="3993" y="25388"/>
                    <a:pt x="3993" y="25422"/>
                  </a:cubicBezTo>
                  <a:lnTo>
                    <a:pt x="3993" y="25558"/>
                  </a:lnTo>
                  <a:cubicBezTo>
                    <a:pt x="3993" y="25593"/>
                    <a:pt x="4027" y="25627"/>
                    <a:pt x="4096" y="25627"/>
                  </a:cubicBezTo>
                  <a:cubicBezTo>
                    <a:pt x="4130" y="25627"/>
                    <a:pt x="4164" y="25593"/>
                    <a:pt x="4164" y="25558"/>
                  </a:cubicBezTo>
                  <a:lnTo>
                    <a:pt x="4164" y="25422"/>
                  </a:lnTo>
                  <a:cubicBezTo>
                    <a:pt x="4164" y="25388"/>
                    <a:pt x="4130" y="25354"/>
                    <a:pt x="4096" y="25354"/>
                  </a:cubicBezTo>
                  <a:close/>
                  <a:moveTo>
                    <a:pt x="4096" y="25934"/>
                  </a:moveTo>
                  <a:cubicBezTo>
                    <a:pt x="4027" y="25934"/>
                    <a:pt x="3993" y="25968"/>
                    <a:pt x="3993" y="26002"/>
                  </a:cubicBezTo>
                  <a:lnTo>
                    <a:pt x="3993" y="26104"/>
                  </a:lnTo>
                  <a:cubicBezTo>
                    <a:pt x="3993" y="26173"/>
                    <a:pt x="4027" y="26207"/>
                    <a:pt x="4096" y="26207"/>
                  </a:cubicBezTo>
                  <a:cubicBezTo>
                    <a:pt x="4130" y="26207"/>
                    <a:pt x="4164" y="26173"/>
                    <a:pt x="4164" y="26104"/>
                  </a:cubicBezTo>
                  <a:lnTo>
                    <a:pt x="4164" y="26002"/>
                  </a:lnTo>
                  <a:cubicBezTo>
                    <a:pt x="4164" y="25968"/>
                    <a:pt x="4130" y="25934"/>
                    <a:pt x="4096" y="25934"/>
                  </a:cubicBezTo>
                  <a:close/>
                  <a:moveTo>
                    <a:pt x="4096" y="26480"/>
                  </a:moveTo>
                  <a:cubicBezTo>
                    <a:pt x="4027" y="26480"/>
                    <a:pt x="3993" y="26514"/>
                    <a:pt x="3993" y="26582"/>
                  </a:cubicBezTo>
                  <a:lnTo>
                    <a:pt x="3993" y="26685"/>
                  </a:lnTo>
                  <a:cubicBezTo>
                    <a:pt x="3993" y="26753"/>
                    <a:pt x="4027" y="26787"/>
                    <a:pt x="4096" y="26787"/>
                  </a:cubicBezTo>
                  <a:cubicBezTo>
                    <a:pt x="4130" y="26787"/>
                    <a:pt x="4164" y="26753"/>
                    <a:pt x="4164" y="26685"/>
                  </a:cubicBezTo>
                  <a:lnTo>
                    <a:pt x="4164" y="26582"/>
                  </a:lnTo>
                  <a:cubicBezTo>
                    <a:pt x="4164" y="26514"/>
                    <a:pt x="4130" y="26480"/>
                    <a:pt x="4096" y="26480"/>
                  </a:cubicBezTo>
                  <a:close/>
                  <a:moveTo>
                    <a:pt x="4096" y="27060"/>
                  </a:moveTo>
                  <a:cubicBezTo>
                    <a:pt x="4027" y="27060"/>
                    <a:pt x="3993" y="27094"/>
                    <a:pt x="3993" y="27162"/>
                  </a:cubicBezTo>
                  <a:lnTo>
                    <a:pt x="3993" y="27265"/>
                  </a:lnTo>
                  <a:cubicBezTo>
                    <a:pt x="3993" y="27299"/>
                    <a:pt x="4027" y="27367"/>
                    <a:pt x="4096" y="27367"/>
                  </a:cubicBezTo>
                  <a:cubicBezTo>
                    <a:pt x="4130" y="27367"/>
                    <a:pt x="4164" y="27299"/>
                    <a:pt x="4164" y="27265"/>
                  </a:cubicBezTo>
                  <a:lnTo>
                    <a:pt x="4164" y="27162"/>
                  </a:lnTo>
                  <a:cubicBezTo>
                    <a:pt x="4164" y="27094"/>
                    <a:pt x="4130" y="27060"/>
                    <a:pt x="4096" y="27060"/>
                  </a:cubicBezTo>
                  <a:close/>
                  <a:moveTo>
                    <a:pt x="4096" y="27640"/>
                  </a:moveTo>
                  <a:cubicBezTo>
                    <a:pt x="4027" y="27640"/>
                    <a:pt x="3993" y="27674"/>
                    <a:pt x="3993" y="27708"/>
                  </a:cubicBezTo>
                  <a:lnTo>
                    <a:pt x="3993" y="27845"/>
                  </a:lnTo>
                  <a:cubicBezTo>
                    <a:pt x="3993" y="27879"/>
                    <a:pt x="4027" y="27913"/>
                    <a:pt x="4096" y="27913"/>
                  </a:cubicBezTo>
                  <a:cubicBezTo>
                    <a:pt x="4130" y="27913"/>
                    <a:pt x="4164" y="27879"/>
                    <a:pt x="4164" y="27845"/>
                  </a:cubicBezTo>
                  <a:lnTo>
                    <a:pt x="4164" y="27708"/>
                  </a:lnTo>
                  <a:cubicBezTo>
                    <a:pt x="4164" y="27674"/>
                    <a:pt x="4130" y="27640"/>
                    <a:pt x="4096" y="27640"/>
                  </a:cubicBezTo>
                  <a:close/>
                  <a:moveTo>
                    <a:pt x="4096" y="28220"/>
                  </a:moveTo>
                  <a:cubicBezTo>
                    <a:pt x="4027" y="28220"/>
                    <a:pt x="3993" y="28254"/>
                    <a:pt x="3993" y="28288"/>
                  </a:cubicBezTo>
                  <a:lnTo>
                    <a:pt x="3993" y="28425"/>
                  </a:lnTo>
                  <a:cubicBezTo>
                    <a:pt x="3993" y="28459"/>
                    <a:pt x="4027" y="28493"/>
                    <a:pt x="4096" y="28493"/>
                  </a:cubicBezTo>
                  <a:cubicBezTo>
                    <a:pt x="4130" y="28493"/>
                    <a:pt x="4164" y="28459"/>
                    <a:pt x="4164" y="28425"/>
                  </a:cubicBezTo>
                  <a:lnTo>
                    <a:pt x="4164" y="28288"/>
                  </a:lnTo>
                  <a:cubicBezTo>
                    <a:pt x="4164" y="28254"/>
                    <a:pt x="4130" y="28220"/>
                    <a:pt x="4096" y="28220"/>
                  </a:cubicBezTo>
                  <a:close/>
                  <a:moveTo>
                    <a:pt x="4096" y="28766"/>
                  </a:moveTo>
                  <a:cubicBezTo>
                    <a:pt x="4027" y="28766"/>
                    <a:pt x="3993" y="28834"/>
                    <a:pt x="3993" y="28868"/>
                  </a:cubicBezTo>
                  <a:lnTo>
                    <a:pt x="3993" y="28971"/>
                  </a:lnTo>
                  <a:cubicBezTo>
                    <a:pt x="3993" y="29039"/>
                    <a:pt x="4027" y="29073"/>
                    <a:pt x="4096" y="29073"/>
                  </a:cubicBezTo>
                  <a:cubicBezTo>
                    <a:pt x="4130" y="29073"/>
                    <a:pt x="4164" y="29039"/>
                    <a:pt x="4164" y="28971"/>
                  </a:cubicBezTo>
                  <a:lnTo>
                    <a:pt x="4164" y="28868"/>
                  </a:lnTo>
                  <a:cubicBezTo>
                    <a:pt x="4164" y="28834"/>
                    <a:pt x="4130" y="28766"/>
                    <a:pt x="4096" y="28766"/>
                  </a:cubicBezTo>
                  <a:close/>
                  <a:moveTo>
                    <a:pt x="4096" y="29346"/>
                  </a:moveTo>
                  <a:cubicBezTo>
                    <a:pt x="4027" y="29346"/>
                    <a:pt x="3993" y="29380"/>
                    <a:pt x="3993" y="29448"/>
                  </a:cubicBezTo>
                  <a:lnTo>
                    <a:pt x="3993" y="29551"/>
                  </a:lnTo>
                  <a:cubicBezTo>
                    <a:pt x="3993" y="29619"/>
                    <a:pt x="4027" y="29653"/>
                    <a:pt x="4096" y="29653"/>
                  </a:cubicBezTo>
                  <a:cubicBezTo>
                    <a:pt x="4130" y="29653"/>
                    <a:pt x="4164" y="29619"/>
                    <a:pt x="4164" y="29551"/>
                  </a:cubicBezTo>
                  <a:lnTo>
                    <a:pt x="4164" y="29448"/>
                  </a:lnTo>
                  <a:cubicBezTo>
                    <a:pt x="4164" y="29380"/>
                    <a:pt x="4130" y="29346"/>
                    <a:pt x="4096" y="29346"/>
                  </a:cubicBezTo>
                  <a:close/>
                  <a:moveTo>
                    <a:pt x="4096" y="29926"/>
                  </a:moveTo>
                  <a:cubicBezTo>
                    <a:pt x="4027" y="29926"/>
                    <a:pt x="3993" y="29960"/>
                    <a:pt x="3993" y="30029"/>
                  </a:cubicBezTo>
                  <a:lnTo>
                    <a:pt x="3993" y="30131"/>
                  </a:lnTo>
                  <a:cubicBezTo>
                    <a:pt x="3993" y="30165"/>
                    <a:pt x="4027" y="30199"/>
                    <a:pt x="4096" y="30199"/>
                  </a:cubicBezTo>
                  <a:cubicBezTo>
                    <a:pt x="4130" y="30199"/>
                    <a:pt x="4164" y="30165"/>
                    <a:pt x="4164" y="30131"/>
                  </a:cubicBezTo>
                  <a:lnTo>
                    <a:pt x="4164" y="30029"/>
                  </a:lnTo>
                  <a:cubicBezTo>
                    <a:pt x="4164" y="29960"/>
                    <a:pt x="4130" y="29926"/>
                    <a:pt x="4096" y="29926"/>
                  </a:cubicBezTo>
                  <a:close/>
                  <a:moveTo>
                    <a:pt x="4096" y="30506"/>
                  </a:moveTo>
                  <a:cubicBezTo>
                    <a:pt x="4027" y="30506"/>
                    <a:pt x="3993" y="30540"/>
                    <a:pt x="3993" y="30575"/>
                  </a:cubicBezTo>
                  <a:lnTo>
                    <a:pt x="3993" y="30711"/>
                  </a:lnTo>
                  <a:cubicBezTo>
                    <a:pt x="3993" y="30745"/>
                    <a:pt x="4027" y="30779"/>
                    <a:pt x="4096" y="30779"/>
                  </a:cubicBezTo>
                  <a:cubicBezTo>
                    <a:pt x="4130" y="30779"/>
                    <a:pt x="4164" y="30745"/>
                    <a:pt x="4164" y="30711"/>
                  </a:cubicBezTo>
                  <a:lnTo>
                    <a:pt x="4164" y="30575"/>
                  </a:lnTo>
                  <a:cubicBezTo>
                    <a:pt x="4164" y="30540"/>
                    <a:pt x="4130" y="30506"/>
                    <a:pt x="4096" y="30506"/>
                  </a:cubicBezTo>
                  <a:close/>
                  <a:moveTo>
                    <a:pt x="4096" y="31086"/>
                  </a:moveTo>
                  <a:cubicBezTo>
                    <a:pt x="4027" y="31086"/>
                    <a:pt x="3993" y="31121"/>
                    <a:pt x="3993" y="31155"/>
                  </a:cubicBezTo>
                  <a:lnTo>
                    <a:pt x="3993" y="31257"/>
                  </a:lnTo>
                  <a:cubicBezTo>
                    <a:pt x="3993" y="31325"/>
                    <a:pt x="4027" y="31359"/>
                    <a:pt x="4096" y="31359"/>
                  </a:cubicBezTo>
                  <a:cubicBezTo>
                    <a:pt x="4130" y="31359"/>
                    <a:pt x="4164" y="31325"/>
                    <a:pt x="4164" y="31257"/>
                  </a:cubicBezTo>
                  <a:lnTo>
                    <a:pt x="4164" y="31155"/>
                  </a:lnTo>
                  <a:cubicBezTo>
                    <a:pt x="4164" y="31121"/>
                    <a:pt x="4130" y="31086"/>
                    <a:pt x="4096" y="31086"/>
                  </a:cubicBezTo>
                  <a:close/>
                  <a:moveTo>
                    <a:pt x="4096" y="31632"/>
                  </a:moveTo>
                  <a:cubicBezTo>
                    <a:pt x="4027" y="31632"/>
                    <a:pt x="3993" y="31666"/>
                    <a:pt x="3993" y="31735"/>
                  </a:cubicBezTo>
                  <a:lnTo>
                    <a:pt x="3993" y="31837"/>
                  </a:lnTo>
                  <a:cubicBezTo>
                    <a:pt x="3993" y="31905"/>
                    <a:pt x="4027" y="31939"/>
                    <a:pt x="4096" y="31939"/>
                  </a:cubicBezTo>
                  <a:cubicBezTo>
                    <a:pt x="4130" y="31939"/>
                    <a:pt x="4164" y="31905"/>
                    <a:pt x="4164" y="31837"/>
                  </a:cubicBezTo>
                  <a:lnTo>
                    <a:pt x="4164" y="31735"/>
                  </a:lnTo>
                  <a:cubicBezTo>
                    <a:pt x="4164" y="31666"/>
                    <a:pt x="4130" y="31632"/>
                    <a:pt x="4096" y="31632"/>
                  </a:cubicBezTo>
                  <a:close/>
                  <a:moveTo>
                    <a:pt x="4096" y="32212"/>
                  </a:moveTo>
                  <a:cubicBezTo>
                    <a:pt x="4027" y="32212"/>
                    <a:pt x="3993" y="32247"/>
                    <a:pt x="3993" y="32315"/>
                  </a:cubicBezTo>
                  <a:lnTo>
                    <a:pt x="3993" y="32417"/>
                  </a:lnTo>
                  <a:cubicBezTo>
                    <a:pt x="3993" y="32451"/>
                    <a:pt x="4027" y="32520"/>
                    <a:pt x="4096" y="32520"/>
                  </a:cubicBezTo>
                  <a:cubicBezTo>
                    <a:pt x="4130" y="32520"/>
                    <a:pt x="4164" y="32451"/>
                    <a:pt x="4164" y="32417"/>
                  </a:cubicBezTo>
                  <a:lnTo>
                    <a:pt x="4164" y="32315"/>
                  </a:lnTo>
                  <a:cubicBezTo>
                    <a:pt x="4164" y="32247"/>
                    <a:pt x="4130" y="32212"/>
                    <a:pt x="4096" y="32212"/>
                  </a:cubicBezTo>
                  <a:close/>
                  <a:moveTo>
                    <a:pt x="4096" y="32793"/>
                  </a:moveTo>
                  <a:cubicBezTo>
                    <a:pt x="4027" y="32793"/>
                    <a:pt x="3993" y="32827"/>
                    <a:pt x="3993" y="32861"/>
                  </a:cubicBezTo>
                  <a:lnTo>
                    <a:pt x="3993" y="32997"/>
                  </a:lnTo>
                  <a:cubicBezTo>
                    <a:pt x="3993" y="33031"/>
                    <a:pt x="4027" y="33066"/>
                    <a:pt x="4096" y="33066"/>
                  </a:cubicBezTo>
                  <a:cubicBezTo>
                    <a:pt x="4130" y="33066"/>
                    <a:pt x="4164" y="33031"/>
                    <a:pt x="4164" y="32997"/>
                  </a:cubicBezTo>
                  <a:lnTo>
                    <a:pt x="4164" y="32861"/>
                  </a:lnTo>
                  <a:cubicBezTo>
                    <a:pt x="4164" y="32827"/>
                    <a:pt x="4130" y="32793"/>
                    <a:pt x="4096" y="32793"/>
                  </a:cubicBezTo>
                  <a:close/>
                  <a:moveTo>
                    <a:pt x="4096" y="33373"/>
                  </a:moveTo>
                  <a:cubicBezTo>
                    <a:pt x="4027" y="33373"/>
                    <a:pt x="3993" y="33407"/>
                    <a:pt x="3993" y="33441"/>
                  </a:cubicBezTo>
                  <a:lnTo>
                    <a:pt x="3993" y="33577"/>
                  </a:lnTo>
                  <a:cubicBezTo>
                    <a:pt x="3993" y="33612"/>
                    <a:pt x="4027" y="33646"/>
                    <a:pt x="4096" y="33646"/>
                  </a:cubicBezTo>
                  <a:cubicBezTo>
                    <a:pt x="4130" y="33646"/>
                    <a:pt x="4164" y="33612"/>
                    <a:pt x="4164" y="33577"/>
                  </a:cubicBezTo>
                  <a:lnTo>
                    <a:pt x="4164" y="33441"/>
                  </a:lnTo>
                  <a:cubicBezTo>
                    <a:pt x="4164" y="33407"/>
                    <a:pt x="4130" y="33373"/>
                    <a:pt x="4096" y="33373"/>
                  </a:cubicBezTo>
                  <a:close/>
                  <a:moveTo>
                    <a:pt x="4096" y="33919"/>
                  </a:moveTo>
                  <a:cubicBezTo>
                    <a:pt x="4027" y="33919"/>
                    <a:pt x="3993" y="33987"/>
                    <a:pt x="3993" y="34021"/>
                  </a:cubicBezTo>
                  <a:lnTo>
                    <a:pt x="3993" y="34123"/>
                  </a:lnTo>
                  <a:cubicBezTo>
                    <a:pt x="3993" y="34192"/>
                    <a:pt x="4027" y="34226"/>
                    <a:pt x="4096" y="34226"/>
                  </a:cubicBezTo>
                  <a:cubicBezTo>
                    <a:pt x="4130" y="34226"/>
                    <a:pt x="4164" y="34192"/>
                    <a:pt x="4164" y="34123"/>
                  </a:cubicBezTo>
                  <a:lnTo>
                    <a:pt x="4164" y="34021"/>
                  </a:lnTo>
                  <a:cubicBezTo>
                    <a:pt x="4164" y="33987"/>
                    <a:pt x="4130" y="33919"/>
                    <a:pt x="4096" y="33919"/>
                  </a:cubicBezTo>
                  <a:close/>
                  <a:moveTo>
                    <a:pt x="4096" y="34499"/>
                  </a:moveTo>
                  <a:cubicBezTo>
                    <a:pt x="4027" y="34499"/>
                    <a:pt x="3993" y="34533"/>
                    <a:pt x="3993" y="34601"/>
                  </a:cubicBezTo>
                  <a:lnTo>
                    <a:pt x="3993" y="34703"/>
                  </a:lnTo>
                  <a:cubicBezTo>
                    <a:pt x="3993" y="34772"/>
                    <a:pt x="4027" y="34806"/>
                    <a:pt x="4096" y="34806"/>
                  </a:cubicBezTo>
                  <a:cubicBezTo>
                    <a:pt x="4130" y="34806"/>
                    <a:pt x="4164" y="34772"/>
                    <a:pt x="4164" y="34703"/>
                  </a:cubicBezTo>
                  <a:lnTo>
                    <a:pt x="4164" y="34601"/>
                  </a:lnTo>
                  <a:cubicBezTo>
                    <a:pt x="4164" y="34533"/>
                    <a:pt x="4130" y="34499"/>
                    <a:pt x="4096" y="34499"/>
                  </a:cubicBezTo>
                  <a:close/>
                  <a:moveTo>
                    <a:pt x="4096" y="35079"/>
                  </a:moveTo>
                  <a:cubicBezTo>
                    <a:pt x="4027" y="35079"/>
                    <a:pt x="3993" y="35113"/>
                    <a:pt x="3993" y="35181"/>
                  </a:cubicBezTo>
                  <a:lnTo>
                    <a:pt x="3993" y="35284"/>
                  </a:lnTo>
                  <a:cubicBezTo>
                    <a:pt x="3993" y="35318"/>
                    <a:pt x="4027" y="35352"/>
                    <a:pt x="4096" y="35352"/>
                  </a:cubicBezTo>
                  <a:cubicBezTo>
                    <a:pt x="4130" y="35352"/>
                    <a:pt x="4164" y="35318"/>
                    <a:pt x="4164" y="35284"/>
                  </a:cubicBezTo>
                  <a:lnTo>
                    <a:pt x="4164" y="35181"/>
                  </a:lnTo>
                  <a:cubicBezTo>
                    <a:pt x="4164" y="35113"/>
                    <a:pt x="4130" y="35079"/>
                    <a:pt x="4096" y="35079"/>
                  </a:cubicBezTo>
                  <a:close/>
                  <a:moveTo>
                    <a:pt x="4096" y="35659"/>
                  </a:moveTo>
                  <a:cubicBezTo>
                    <a:pt x="4027" y="35659"/>
                    <a:pt x="3993" y="35693"/>
                    <a:pt x="3993" y="35727"/>
                  </a:cubicBezTo>
                  <a:lnTo>
                    <a:pt x="3993" y="35864"/>
                  </a:lnTo>
                  <a:cubicBezTo>
                    <a:pt x="3993" y="35898"/>
                    <a:pt x="4027" y="35932"/>
                    <a:pt x="4096" y="35932"/>
                  </a:cubicBezTo>
                  <a:cubicBezTo>
                    <a:pt x="4130" y="35932"/>
                    <a:pt x="4164" y="35898"/>
                    <a:pt x="4164" y="35864"/>
                  </a:cubicBezTo>
                  <a:lnTo>
                    <a:pt x="4164" y="35727"/>
                  </a:lnTo>
                  <a:cubicBezTo>
                    <a:pt x="4164" y="35693"/>
                    <a:pt x="4130" y="35659"/>
                    <a:pt x="4096" y="35659"/>
                  </a:cubicBezTo>
                  <a:close/>
                  <a:moveTo>
                    <a:pt x="4096" y="36239"/>
                  </a:moveTo>
                  <a:cubicBezTo>
                    <a:pt x="4027" y="36239"/>
                    <a:pt x="3993" y="36273"/>
                    <a:pt x="3993" y="36307"/>
                  </a:cubicBezTo>
                  <a:lnTo>
                    <a:pt x="3993" y="36410"/>
                  </a:lnTo>
                  <a:cubicBezTo>
                    <a:pt x="3993" y="36478"/>
                    <a:pt x="4027" y="36512"/>
                    <a:pt x="4096" y="36512"/>
                  </a:cubicBezTo>
                  <a:cubicBezTo>
                    <a:pt x="4130" y="36512"/>
                    <a:pt x="4164" y="36478"/>
                    <a:pt x="4164" y="36410"/>
                  </a:cubicBezTo>
                  <a:lnTo>
                    <a:pt x="4164" y="36307"/>
                  </a:lnTo>
                  <a:cubicBezTo>
                    <a:pt x="4164" y="36273"/>
                    <a:pt x="4130" y="36239"/>
                    <a:pt x="4096" y="36239"/>
                  </a:cubicBezTo>
                  <a:close/>
                  <a:moveTo>
                    <a:pt x="4096" y="36785"/>
                  </a:moveTo>
                  <a:cubicBezTo>
                    <a:pt x="4027" y="36785"/>
                    <a:pt x="3993" y="36819"/>
                    <a:pt x="3993" y="36887"/>
                  </a:cubicBezTo>
                  <a:lnTo>
                    <a:pt x="3993" y="36990"/>
                  </a:lnTo>
                  <a:cubicBezTo>
                    <a:pt x="3993" y="37058"/>
                    <a:pt x="4027" y="37092"/>
                    <a:pt x="4096" y="37092"/>
                  </a:cubicBezTo>
                  <a:cubicBezTo>
                    <a:pt x="4130" y="37092"/>
                    <a:pt x="4164" y="37058"/>
                    <a:pt x="4164" y="36990"/>
                  </a:cubicBezTo>
                  <a:lnTo>
                    <a:pt x="4164" y="36887"/>
                  </a:lnTo>
                  <a:cubicBezTo>
                    <a:pt x="4164" y="36819"/>
                    <a:pt x="4130" y="36785"/>
                    <a:pt x="4096" y="36785"/>
                  </a:cubicBezTo>
                  <a:close/>
                  <a:moveTo>
                    <a:pt x="4096" y="37365"/>
                  </a:moveTo>
                  <a:cubicBezTo>
                    <a:pt x="4027" y="37365"/>
                    <a:pt x="3993" y="37399"/>
                    <a:pt x="3993" y="37467"/>
                  </a:cubicBezTo>
                  <a:lnTo>
                    <a:pt x="3993" y="37570"/>
                  </a:lnTo>
                  <a:cubicBezTo>
                    <a:pt x="3993" y="37604"/>
                    <a:pt x="4027" y="37672"/>
                    <a:pt x="4096" y="37672"/>
                  </a:cubicBezTo>
                  <a:cubicBezTo>
                    <a:pt x="4130" y="37672"/>
                    <a:pt x="4164" y="37604"/>
                    <a:pt x="4164" y="37570"/>
                  </a:cubicBezTo>
                  <a:lnTo>
                    <a:pt x="4164" y="37467"/>
                  </a:lnTo>
                  <a:cubicBezTo>
                    <a:pt x="4164" y="37399"/>
                    <a:pt x="4130" y="37365"/>
                    <a:pt x="4096" y="37365"/>
                  </a:cubicBezTo>
                  <a:close/>
                  <a:moveTo>
                    <a:pt x="4096" y="37945"/>
                  </a:moveTo>
                  <a:cubicBezTo>
                    <a:pt x="4027" y="37945"/>
                    <a:pt x="3993" y="37979"/>
                    <a:pt x="3993" y="38013"/>
                  </a:cubicBezTo>
                  <a:lnTo>
                    <a:pt x="3993" y="38150"/>
                  </a:lnTo>
                  <a:cubicBezTo>
                    <a:pt x="3993" y="38184"/>
                    <a:pt x="4027" y="38218"/>
                    <a:pt x="4096" y="38218"/>
                  </a:cubicBezTo>
                  <a:cubicBezTo>
                    <a:pt x="4130" y="38218"/>
                    <a:pt x="4164" y="38184"/>
                    <a:pt x="4164" y="38150"/>
                  </a:cubicBezTo>
                  <a:lnTo>
                    <a:pt x="4164" y="38013"/>
                  </a:lnTo>
                  <a:cubicBezTo>
                    <a:pt x="4164" y="37979"/>
                    <a:pt x="4130" y="37945"/>
                    <a:pt x="4096" y="37945"/>
                  </a:cubicBezTo>
                  <a:close/>
                  <a:moveTo>
                    <a:pt x="4096" y="38525"/>
                  </a:moveTo>
                  <a:cubicBezTo>
                    <a:pt x="4027" y="38525"/>
                    <a:pt x="3993" y="38559"/>
                    <a:pt x="3993" y="38593"/>
                  </a:cubicBezTo>
                  <a:lnTo>
                    <a:pt x="3993" y="38730"/>
                  </a:lnTo>
                  <a:cubicBezTo>
                    <a:pt x="3993" y="38764"/>
                    <a:pt x="4027" y="38798"/>
                    <a:pt x="4096" y="38798"/>
                  </a:cubicBezTo>
                  <a:cubicBezTo>
                    <a:pt x="4130" y="38798"/>
                    <a:pt x="4164" y="38764"/>
                    <a:pt x="4164" y="38730"/>
                  </a:cubicBezTo>
                  <a:lnTo>
                    <a:pt x="4164" y="38593"/>
                  </a:lnTo>
                  <a:cubicBezTo>
                    <a:pt x="4164" y="38559"/>
                    <a:pt x="4130" y="38525"/>
                    <a:pt x="4096" y="38525"/>
                  </a:cubicBezTo>
                  <a:close/>
                  <a:moveTo>
                    <a:pt x="4096" y="39071"/>
                  </a:moveTo>
                  <a:cubicBezTo>
                    <a:pt x="4027" y="39071"/>
                    <a:pt x="3993" y="39139"/>
                    <a:pt x="3993" y="39174"/>
                  </a:cubicBezTo>
                  <a:lnTo>
                    <a:pt x="3993" y="39276"/>
                  </a:lnTo>
                  <a:cubicBezTo>
                    <a:pt x="3993" y="39344"/>
                    <a:pt x="4027" y="39378"/>
                    <a:pt x="4096" y="39378"/>
                  </a:cubicBezTo>
                  <a:cubicBezTo>
                    <a:pt x="4130" y="39378"/>
                    <a:pt x="4164" y="39344"/>
                    <a:pt x="4164" y="39276"/>
                  </a:cubicBezTo>
                  <a:lnTo>
                    <a:pt x="4164" y="39174"/>
                  </a:lnTo>
                  <a:cubicBezTo>
                    <a:pt x="4164" y="39139"/>
                    <a:pt x="4130" y="39071"/>
                    <a:pt x="4096" y="39071"/>
                  </a:cubicBezTo>
                  <a:close/>
                  <a:moveTo>
                    <a:pt x="4096" y="39651"/>
                  </a:moveTo>
                  <a:cubicBezTo>
                    <a:pt x="4027" y="39651"/>
                    <a:pt x="3993" y="39685"/>
                    <a:pt x="3993" y="39754"/>
                  </a:cubicBezTo>
                  <a:lnTo>
                    <a:pt x="3993" y="39856"/>
                  </a:lnTo>
                  <a:cubicBezTo>
                    <a:pt x="3993" y="39890"/>
                    <a:pt x="4027" y="39958"/>
                    <a:pt x="4096" y="39958"/>
                  </a:cubicBezTo>
                  <a:cubicBezTo>
                    <a:pt x="4130" y="39958"/>
                    <a:pt x="4164" y="39890"/>
                    <a:pt x="4164" y="39856"/>
                  </a:cubicBezTo>
                  <a:lnTo>
                    <a:pt x="4164" y="39754"/>
                  </a:lnTo>
                  <a:cubicBezTo>
                    <a:pt x="4164" y="39685"/>
                    <a:pt x="4130" y="39651"/>
                    <a:pt x="4096" y="39651"/>
                  </a:cubicBezTo>
                  <a:close/>
                  <a:moveTo>
                    <a:pt x="4096" y="40231"/>
                  </a:moveTo>
                  <a:cubicBezTo>
                    <a:pt x="4027" y="40231"/>
                    <a:pt x="3993" y="40266"/>
                    <a:pt x="3993" y="40334"/>
                  </a:cubicBezTo>
                  <a:lnTo>
                    <a:pt x="3993" y="40436"/>
                  </a:lnTo>
                  <a:cubicBezTo>
                    <a:pt x="3993" y="40470"/>
                    <a:pt x="4027" y="40504"/>
                    <a:pt x="4096" y="40504"/>
                  </a:cubicBezTo>
                  <a:cubicBezTo>
                    <a:pt x="4130" y="40504"/>
                    <a:pt x="4164" y="40470"/>
                    <a:pt x="4164" y="40436"/>
                  </a:cubicBezTo>
                  <a:lnTo>
                    <a:pt x="4164" y="40334"/>
                  </a:lnTo>
                  <a:cubicBezTo>
                    <a:pt x="4164" y="40266"/>
                    <a:pt x="4130" y="40231"/>
                    <a:pt x="4096" y="40231"/>
                  </a:cubicBezTo>
                  <a:close/>
                  <a:moveTo>
                    <a:pt x="4096" y="40811"/>
                  </a:moveTo>
                  <a:cubicBezTo>
                    <a:pt x="4027" y="40811"/>
                    <a:pt x="3993" y="40846"/>
                    <a:pt x="3993" y="40880"/>
                  </a:cubicBezTo>
                  <a:lnTo>
                    <a:pt x="3993" y="41016"/>
                  </a:lnTo>
                  <a:cubicBezTo>
                    <a:pt x="3993" y="41050"/>
                    <a:pt x="4027" y="41084"/>
                    <a:pt x="4096" y="41084"/>
                  </a:cubicBezTo>
                  <a:cubicBezTo>
                    <a:pt x="4130" y="41084"/>
                    <a:pt x="4164" y="41050"/>
                    <a:pt x="4164" y="41016"/>
                  </a:cubicBezTo>
                  <a:lnTo>
                    <a:pt x="4164" y="40880"/>
                  </a:lnTo>
                  <a:cubicBezTo>
                    <a:pt x="4164" y="40846"/>
                    <a:pt x="4130" y="40811"/>
                    <a:pt x="4096" y="40811"/>
                  </a:cubicBezTo>
                  <a:close/>
                  <a:moveTo>
                    <a:pt x="4096" y="41392"/>
                  </a:moveTo>
                  <a:cubicBezTo>
                    <a:pt x="4027" y="41392"/>
                    <a:pt x="3993" y="41426"/>
                    <a:pt x="3993" y="41460"/>
                  </a:cubicBezTo>
                  <a:lnTo>
                    <a:pt x="3993" y="41562"/>
                  </a:lnTo>
                  <a:cubicBezTo>
                    <a:pt x="3993" y="41630"/>
                    <a:pt x="4027" y="41665"/>
                    <a:pt x="4096" y="41665"/>
                  </a:cubicBezTo>
                  <a:cubicBezTo>
                    <a:pt x="4130" y="41665"/>
                    <a:pt x="4164" y="41630"/>
                    <a:pt x="4164" y="41562"/>
                  </a:cubicBezTo>
                  <a:lnTo>
                    <a:pt x="4164" y="41460"/>
                  </a:lnTo>
                  <a:cubicBezTo>
                    <a:pt x="4164" y="41426"/>
                    <a:pt x="4130" y="41392"/>
                    <a:pt x="4096" y="41392"/>
                  </a:cubicBezTo>
                  <a:close/>
                  <a:moveTo>
                    <a:pt x="4096" y="41938"/>
                  </a:moveTo>
                  <a:cubicBezTo>
                    <a:pt x="4027" y="41938"/>
                    <a:pt x="3993" y="41972"/>
                    <a:pt x="3993" y="42040"/>
                  </a:cubicBezTo>
                  <a:lnTo>
                    <a:pt x="3993" y="42142"/>
                  </a:lnTo>
                  <a:cubicBezTo>
                    <a:pt x="3993" y="42211"/>
                    <a:pt x="4027" y="42245"/>
                    <a:pt x="4096" y="42245"/>
                  </a:cubicBezTo>
                  <a:cubicBezTo>
                    <a:pt x="4130" y="42245"/>
                    <a:pt x="4164" y="42211"/>
                    <a:pt x="4164" y="42142"/>
                  </a:cubicBezTo>
                  <a:lnTo>
                    <a:pt x="4164" y="42040"/>
                  </a:lnTo>
                  <a:cubicBezTo>
                    <a:pt x="4164" y="41972"/>
                    <a:pt x="4130" y="41938"/>
                    <a:pt x="4096" y="41938"/>
                  </a:cubicBezTo>
                  <a:close/>
                  <a:moveTo>
                    <a:pt x="4096" y="42518"/>
                  </a:moveTo>
                  <a:cubicBezTo>
                    <a:pt x="4027" y="42518"/>
                    <a:pt x="3993" y="42552"/>
                    <a:pt x="3993" y="42620"/>
                  </a:cubicBezTo>
                  <a:lnTo>
                    <a:pt x="3993" y="42722"/>
                  </a:lnTo>
                  <a:cubicBezTo>
                    <a:pt x="3993" y="42757"/>
                    <a:pt x="4027" y="42825"/>
                    <a:pt x="4096" y="42825"/>
                  </a:cubicBezTo>
                  <a:cubicBezTo>
                    <a:pt x="4130" y="42825"/>
                    <a:pt x="4164" y="42757"/>
                    <a:pt x="4164" y="42722"/>
                  </a:cubicBezTo>
                  <a:lnTo>
                    <a:pt x="4164" y="42620"/>
                  </a:lnTo>
                  <a:cubicBezTo>
                    <a:pt x="4164" y="42552"/>
                    <a:pt x="4130" y="42518"/>
                    <a:pt x="4096" y="42518"/>
                  </a:cubicBezTo>
                  <a:close/>
                  <a:moveTo>
                    <a:pt x="4096" y="43098"/>
                  </a:moveTo>
                  <a:cubicBezTo>
                    <a:pt x="4027" y="43098"/>
                    <a:pt x="3993" y="43132"/>
                    <a:pt x="3993" y="43166"/>
                  </a:cubicBezTo>
                  <a:lnTo>
                    <a:pt x="3993" y="43302"/>
                  </a:lnTo>
                  <a:cubicBezTo>
                    <a:pt x="3993" y="43337"/>
                    <a:pt x="4027" y="43371"/>
                    <a:pt x="4096" y="43371"/>
                  </a:cubicBezTo>
                  <a:cubicBezTo>
                    <a:pt x="4130" y="43371"/>
                    <a:pt x="4164" y="43337"/>
                    <a:pt x="4164" y="43302"/>
                  </a:cubicBezTo>
                  <a:lnTo>
                    <a:pt x="4164" y="43166"/>
                  </a:lnTo>
                  <a:cubicBezTo>
                    <a:pt x="4164" y="43132"/>
                    <a:pt x="4130" y="43098"/>
                    <a:pt x="4096" y="43098"/>
                  </a:cubicBezTo>
                  <a:close/>
                  <a:moveTo>
                    <a:pt x="4096" y="43678"/>
                  </a:moveTo>
                  <a:cubicBezTo>
                    <a:pt x="4027" y="43678"/>
                    <a:pt x="3993" y="43712"/>
                    <a:pt x="3993" y="43746"/>
                  </a:cubicBezTo>
                  <a:lnTo>
                    <a:pt x="3993" y="43883"/>
                  </a:lnTo>
                  <a:cubicBezTo>
                    <a:pt x="3993" y="43917"/>
                    <a:pt x="4027" y="43951"/>
                    <a:pt x="4096" y="43951"/>
                  </a:cubicBezTo>
                  <a:cubicBezTo>
                    <a:pt x="4130" y="43951"/>
                    <a:pt x="4164" y="43917"/>
                    <a:pt x="4164" y="43883"/>
                  </a:cubicBezTo>
                  <a:lnTo>
                    <a:pt x="4164" y="43746"/>
                  </a:lnTo>
                  <a:cubicBezTo>
                    <a:pt x="4164" y="43712"/>
                    <a:pt x="4130" y="43678"/>
                    <a:pt x="4096" y="43678"/>
                  </a:cubicBezTo>
                  <a:close/>
                  <a:moveTo>
                    <a:pt x="4096" y="44224"/>
                  </a:moveTo>
                  <a:cubicBezTo>
                    <a:pt x="4027" y="44224"/>
                    <a:pt x="3993" y="44292"/>
                    <a:pt x="3993" y="44326"/>
                  </a:cubicBezTo>
                  <a:lnTo>
                    <a:pt x="3993" y="44429"/>
                  </a:lnTo>
                  <a:cubicBezTo>
                    <a:pt x="3993" y="44497"/>
                    <a:pt x="4027" y="44531"/>
                    <a:pt x="4096" y="44531"/>
                  </a:cubicBezTo>
                  <a:cubicBezTo>
                    <a:pt x="4130" y="44531"/>
                    <a:pt x="4164" y="44497"/>
                    <a:pt x="4164" y="44429"/>
                  </a:cubicBezTo>
                  <a:lnTo>
                    <a:pt x="4164" y="44326"/>
                  </a:lnTo>
                  <a:cubicBezTo>
                    <a:pt x="4164" y="44292"/>
                    <a:pt x="4130" y="44224"/>
                    <a:pt x="4096" y="44224"/>
                  </a:cubicBezTo>
                  <a:close/>
                  <a:moveTo>
                    <a:pt x="4096" y="44804"/>
                  </a:moveTo>
                  <a:cubicBezTo>
                    <a:pt x="4027" y="44804"/>
                    <a:pt x="3993" y="44838"/>
                    <a:pt x="3993" y="44906"/>
                  </a:cubicBezTo>
                  <a:lnTo>
                    <a:pt x="3993" y="45009"/>
                  </a:lnTo>
                  <a:cubicBezTo>
                    <a:pt x="3993" y="45043"/>
                    <a:pt x="4027" y="45111"/>
                    <a:pt x="4096" y="45111"/>
                  </a:cubicBezTo>
                  <a:cubicBezTo>
                    <a:pt x="4130" y="45111"/>
                    <a:pt x="4164" y="45043"/>
                    <a:pt x="4164" y="45009"/>
                  </a:cubicBezTo>
                  <a:lnTo>
                    <a:pt x="4164" y="44906"/>
                  </a:lnTo>
                  <a:cubicBezTo>
                    <a:pt x="4164" y="44838"/>
                    <a:pt x="4130" y="44804"/>
                    <a:pt x="4096" y="44804"/>
                  </a:cubicBezTo>
                  <a:close/>
                  <a:moveTo>
                    <a:pt x="4096" y="45384"/>
                  </a:moveTo>
                  <a:cubicBezTo>
                    <a:pt x="4027" y="45384"/>
                    <a:pt x="3993" y="45418"/>
                    <a:pt x="3993" y="45486"/>
                  </a:cubicBezTo>
                  <a:lnTo>
                    <a:pt x="3993" y="45589"/>
                  </a:lnTo>
                  <a:cubicBezTo>
                    <a:pt x="3993" y="45623"/>
                    <a:pt x="4027" y="45657"/>
                    <a:pt x="4096" y="45657"/>
                  </a:cubicBezTo>
                  <a:cubicBezTo>
                    <a:pt x="4130" y="45657"/>
                    <a:pt x="4164" y="45623"/>
                    <a:pt x="4164" y="45589"/>
                  </a:cubicBezTo>
                  <a:lnTo>
                    <a:pt x="4164" y="45486"/>
                  </a:lnTo>
                  <a:cubicBezTo>
                    <a:pt x="4164" y="45418"/>
                    <a:pt x="4130" y="45384"/>
                    <a:pt x="4096" y="45384"/>
                  </a:cubicBezTo>
                  <a:close/>
                  <a:moveTo>
                    <a:pt x="4096" y="45964"/>
                  </a:moveTo>
                  <a:cubicBezTo>
                    <a:pt x="4027" y="45964"/>
                    <a:pt x="3993" y="45998"/>
                    <a:pt x="3993" y="46032"/>
                  </a:cubicBezTo>
                  <a:lnTo>
                    <a:pt x="3993" y="46169"/>
                  </a:lnTo>
                  <a:cubicBezTo>
                    <a:pt x="3993" y="46203"/>
                    <a:pt x="4027" y="46237"/>
                    <a:pt x="4096" y="46237"/>
                  </a:cubicBezTo>
                  <a:cubicBezTo>
                    <a:pt x="4130" y="46237"/>
                    <a:pt x="4164" y="46203"/>
                    <a:pt x="4164" y="46169"/>
                  </a:cubicBezTo>
                  <a:lnTo>
                    <a:pt x="4164" y="46032"/>
                  </a:lnTo>
                  <a:cubicBezTo>
                    <a:pt x="4164" y="45998"/>
                    <a:pt x="4130" y="45964"/>
                    <a:pt x="4096" y="45964"/>
                  </a:cubicBezTo>
                  <a:close/>
                  <a:moveTo>
                    <a:pt x="4096" y="46544"/>
                  </a:moveTo>
                  <a:cubicBezTo>
                    <a:pt x="4027" y="46544"/>
                    <a:pt x="3993" y="46578"/>
                    <a:pt x="3993" y="46612"/>
                  </a:cubicBezTo>
                  <a:lnTo>
                    <a:pt x="3993" y="46715"/>
                  </a:lnTo>
                  <a:cubicBezTo>
                    <a:pt x="3993" y="46783"/>
                    <a:pt x="4027" y="46817"/>
                    <a:pt x="4096" y="46817"/>
                  </a:cubicBezTo>
                  <a:cubicBezTo>
                    <a:pt x="4130" y="46817"/>
                    <a:pt x="4164" y="46783"/>
                    <a:pt x="4164" y="46715"/>
                  </a:cubicBezTo>
                  <a:lnTo>
                    <a:pt x="4164" y="46612"/>
                  </a:lnTo>
                  <a:cubicBezTo>
                    <a:pt x="4164" y="46578"/>
                    <a:pt x="4130" y="46544"/>
                    <a:pt x="4096" y="46544"/>
                  </a:cubicBezTo>
                  <a:close/>
                  <a:moveTo>
                    <a:pt x="4096" y="47090"/>
                  </a:moveTo>
                  <a:cubicBezTo>
                    <a:pt x="4027" y="47090"/>
                    <a:pt x="3993" y="47124"/>
                    <a:pt x="3993" y="47193"/>
                  </a:cubicBezTo>
                  <a:lnTo>
                    <a:pt x="3993" y="47295"/>
                  </a:lnTo>
                  <a:cubicBezTo>
                    <a:pt x="3993" y="47363"/>
                    <a:pt x="4027" y="47397"/>
                    <a:pt x="4096" y="47397"/>
                  </a:cubicBezTo>
                  <a:cubicBezTo>
                    <a:pt x="4130" y="47397"/>
                    <a:pt x="4164" y="47363"/>
                    <a:pt x="4164" y="47295"/>
                  </a:cubicBezTo>
                  <a:lnTo>
                    <a:pt x="4164" y="47193"/>
                  </a:lnTo>
                  <a:cubicBezTo>
                    <a:pt x="4164" y="47124"/>
                    <a:pt x="4130" y="47090"/>
                    <a:pt x="4096" y="47090"/>
                  </a:cubicBezTo>
                  <a:close/>
                  <a:moveTo>
                    <a:pt x="4096" y="47670"/>
                  </a:moveTo>
                  <a:cubicBezTo>
                    <a:pt x="4027" y="47670"/>
                    <a:pt x="3993" y="47704"/>
                    <a:pt x="3993" y="47773"/>
                  </a:cubicBezTo>
                  <a:lnTo>
                    <a:pt x="3993" y="47875"/>
                  </a:lnTo>
                  <a:cubicBezTo>
                    <a:pt x="3993" y="47909"/>
                    <a:pt x="4027" y="47943"/>
                    <a:pt x="4096" y="47943"/>
                  </a:cubicBezTo>
                  <a:cubicBezTo>
                    <a:pt x="4130" y="47943"/>
                    <a:pt x="4164" y="47909"/>
                    <a:pt x="4164" y="47875"/>
                  </a:cubicBezTo>
                  <a:lnTo>
                    <a:pt x="4164" y="47773"/>
                  </a:lnTo>
                  <a:cubicBezTo>
                    <a:pt x="4164" y="47704"/>
                    <a:pt x="4130" y="47670"/>
                    <a:pt x="4096" y="47670"/>
                  </a:cubicBezTo>
                  <a:close/>
                  <a:moveTo>
                    <a:pt x="4096" y="48250"/>
                  </a:moveTo>
                  <a:cubicBezTo>
                    <a:pt x="4027" y="48250"/>
                    <a:pt x="3993" y="48284"/>
                    <a:pt x="3993" y="48319"/>
                  </a:cubicBezTo>
                  <a:lnTo>
                    <a:pt x="3993" y="48455"/>
                  </a:lnTo>
                  <a:cubicBezTo>
                    <a:pt x="3993" y="48489"/>
                    <a:pt x="4027" y="48523"/>
                    <a:pt x="4096" y="48523"/>
                  </a:cubicBezTo>
                  <a:cubicBezTo>
                    <a:pt x="4130" y="48523"/>
                    <a:pt x="4164" y="48489"/>
                    <a:pt x="4164" y="48455"/>
                  </a:cubicBezTo>
                  <a:lnTo>
                    <a:pt x="4164" y="48319"/>
                  </a:lnTo>
                  <a:cubicBezTo>
                    <a:pt x="4164" y="48284"/>
                    <a:pt x="4130" y="48250"/>
                    <a:pt x="4096" y="48250"/>
                  </a:cubicBezTo>
                  <a:close/>
                  <a:moveTo>
                    <a:pt x="4096" y="48830"/>
                  </a:moveTo>
                  <a:cubicBezTo>
                    <a:pt x="4027" y="48830"/>
                    <a:pt x="3993" y="48865"/>
                    <a:pt x="3993" y="48899"/>
                  </a:cubicBezTo>
                  <a:lnTo>
                    <a:pt x="3993" y="49035"/>
                  </a:lnTo>
                  <a:cubicBezTo>
                    <a:pt x="3993" y="49069"/>
                    <a:pt x="4027" y="49103"/>
                    <a:pt x="4096" y="49103"/>
                  </a:cubicBezTo>
                  <a:cubicBezTo>
                    <a:pt x="4130" y="49103"/>
                    <a:pt x="4164" y="49069"/>
                    <a:pt x="4164" y="49035"/>
                  </a:cubicBezTo>
                  <a:lnTo>
                    <a:pt x="4164" y="48899"/>
                  </a:lnTo>
                  <a:cubicBezTo>
                    <a:pt x="4164" y="48865"/>
                    <a:pt x="4130" y="48830"/>
                    <a:pt x="4096" y="48830"/>
                  </a:cubicBezTo>
                  <a:close/>
                  <a:moveTo>
                    <a:pt x="4096" y="49376"/>
                  </a:moveTo>
                  <a:cubicBezTo>
                    <a:pt x="4027" y="49376"/>
                    <a:pt x="3993" y="49445"/>
                    <a:pt x="3993" y="49479"/>
                  </a:cubicBezTo>
                  <a:lnTo>
                    <a:pt x="3993" y="49581"/>
                  </a:lnTo>
                  <a:cubicBezTo>
                    <a:pt x="3993" y="49649"/>
                    <a:pt x="4027" y="49683"/>
                    <a:pt x="4096" y="49683"/>
                  </a:cubicBezTo>
                  <a:cubicBezTo>
                    <a:pt x="4130" y="49683"/>
                    <a:pt x="4164" y="49649"/>
                    <a:pt x="4164" y="49581"/>
                  </a:cubicBezTo>
                  <a:lnTo>
                    <a:pt x="4164" y="49479"/>
                  </a:lnTo>
                  <a:cubicBezTo>
                    <a:pt x="4164" y="49445"/>
                    <a:pt x="4130" y="49376"/>
                    <a:pt x="4096" y="49376"/>
                  </a:cubicBezTo>
                  <a:close/>
                  <a:moveTo>
                    <a:pt x="4096" y="49956"/>
                  </a:moveTo>
                  <a:cubicBezTo>
                    <a:pt x="4027" y="49956"/>
                    <a:pt x="3993" y="49991"/>
                    <a:pt x="3993" y="50059"/>
                  </a:cubicBezTo>
                  <a:lnTo>
                    <a:pt x="3993" y="50161"/>
                  </a:lnTo>
                  <a:cubicBezTo>
                    <a:pt x="3993" y="50195"/>
                    <a:pt x="4027" y="50264"/>
                    <a:pt x="4096" y="50264"/>
                  </a:cubicBezTo>
                  <a:cubicBezTo>
                    <a:pt x="4130" y="50264"/>
                    <a:pt x="4164" y="50195"/>
                    <a:pt x="4164" y="50161"/>
                  </a:cubicBezTo>
                  <a:lnTo>
                    <a:pt x="4164" y="50059"/>
                  </a:lnTo>
                  <a:cubicBezTo>
                    <a:pt x="4164" y="49991"/>
                    <a:pt x="4130" y="49956"/>
                    <a:pt x="4096" y="49956"/>
                  </a:cubicBezTo>
                  <a:close/>
                  <a:moveTo>
                    <a:pt x="4096" y="50537"/>
                  </a:moveTo>
                  <a:cubicBezTo>
                    <a:pt x="4027" y="50537"/>
                    <a:pt x="3993" y="50571"/>
                    <a:pt x="3993" y="50639"/>
                  </a:cubicBezTo>
                  <a:lnTo>
                    <a:pt x="3993" y="50741"/>
                  </a:lnTo>
                  <a:cubicBezTo>
                    <a:pt x="3993" y="50775"/>
                    <a:pt x="4027" y="50810"/>
                    <a:pt x="4096" y="50810"/>
                  </a:cubicBezTo>
                  <a:cubicBezTo>
                    <a:pt x="4130" y="50810"/>
                    <a:pt x="4164" y="50775"/>
                    <a:pt x="4164" y="50741"/>
                  </a:cubicBezTo>
                  <a:lnTo>
                    <a:pt x="4164" y="50639"/>
                  </a:lnTo>
                  <a:cubicBezTo>
                    <a:pt x="4164" y="50571"/>
                    <a:pt x="4130" y="50537"/>
                    <a:pt x="4096" y="50537"/>
                  </a:cubicBezTo>
                  <a:close/>
                  <a:moveTo>
                    <a:pt x="4096" y="51117"/>
                  </a:moveTo>
                  <a:cubicBezTo>
                    <a:pt x="4027" y="51117"/>
                    <a:pt x="3993" y="51151"/>
                    <a:pt x="3993" y="51185"/>
                  </a:cubicBezTo>
                  <a:lnTo>
                    <a:pt x="3993" y="51321"/>
                  </a:lnTo>
                  <a:cubicBezTo>
                    <a:pt x="3993" y="51356"/>
                    <a:pt x="4027" y="51390"/>
                    <a:pt x="4096" y="51390"/>
                  </a:cubicBezTo>
                  <a:cubicBezTo>
                    <a:pt x="4130" y="51390"/>
                    <a:pt x="4164" y="51356"/>
                    <a:pt x="4164" y="51321"/>
                  </a:cubicBezTo>
                  <a:lnTo>
                    <a:pt x="4164" y="51185"/>
                  </a:lnTo>
                  <a:cubicBezTo>
                    <a:pt x="4164" y="51151"/>
                    <a:pt x="4130" y="51117"/>
                    <a:pt x="4096" y="51117"/>
                  </a:cubicBezTo>
                  <a:close/>
                  <a:moveTo>
                    <a:pt x="4096" y="51697"/>
                  </a:moveTo>
                  <a:cubicBezTo>
                    <a:pt x="4027" y="51697"/>
                    <a:pt x="3993" y="51731"/>
                    <a:pt x="3993" y="51765"/>
                  </a:cubicBezTo>
                  <a:lnTo>
                    <a:pt x="3993" y="51867"/>
                  </a:lnTo>
                  <a:cubicBezTo>
                    <a:pt x="3993" y="51936"/>
                    <a:pt x="4027" y="51970"/>
                    <a:pt x="4096" y="51970"/>
                  </a:cubicBezTo>
                  <a:cubicBezTo>
                    <a:pt x="4130" y="51970"/>
                    <a:pt x="4164" y="51936"/>
                    <a:pt x="4164" y="51867"/>
                  </a:cubicBezTo>
                  <a:lnTo>
                    <a:pt x="4164" y="51765"/>
                  </a:lnTo>
                  <a:cubicBezTo>
                    <a:pt x="4164" y="51731"/>
                    <a:pt x="4130" y="51697"/>
                    <a:pt x="4096" y="51697"/>
                  </a:cubicBezTo>
                  <a:close/>
                  <a:moveTo>
                    <a:pt x="4096" y="52243"/>
                  </a:moveTo>
                  <a:cubicBezTo>
                    <a:pt x="4027" y="52243"/>
                    <a:pt x="3993" y="52277"/>
                    <a:pt x="3993" y="52345"/>
                  </a:cubicBezTo>
                  <a:lnTo>
                    <a:pt x="3993" y="52447"/>
                  </a:lnTo>
                  <a:cubicBezTo>
                    <a:pt x="3993" y="52516"/>
                    <a:pt x="4027" y="52550"/>
                    <a:pt x="4096" y="52550"/>
                  </a:cubicBezTo>
                  <a:cubicBezTo>
                    <a:pt x="4130" y="52550"/>
                    <a:pt x="4164" y="52516"/>
                    <a:pt x="4164" y="52447"/>
                  </a:cubicBezTo>
                  <a:lnTo>
                    <a:pt x="4164" y="52345"/>
                  </a:lnTo>
                  <a:cubicBezTo>
                    <a:pt x="4164" y="52277"/>
                    <a:pt x="4130" y="52243"/>
                    <a:pt x="4096" y="52243"/>
                  </a:cubicBezTo>
                  <a:close/>
                  <a:moveTo>
                    <a:pt x="4096" y="52823"/>
                  </a:moveTo>
                  <a:cubicBezTo>
                    <a:pt x="4027" y="52823"/>
                    <a:pt x="3993" y="52857"/>
                    <a:pt x="3993" y="52925"/>
                  </a:cubicBezTo>
                  <a:lnTo>
                    <a:pt x="3993" y="53028"/>
                  </a:lnTo>
                  <a:cubicBezTo>
                    <a:pt x="3993" y="53062"/>
                    <a:pt x="4027" y="53096"/>
                    <a:pt x="4096" y="53096"/>
                  </a:cubicBezTo>
                  <a:cubicBezTo>
                    <a:pt x="4130" y="53096"/>
                    <a:pt x="4164" y="53062"/>
                    <a:pt x="4164" y="53028"/>
                  </a:cubicBezTo>
                  <a:lnTo>
                    <a:pt x="4164" y="52925"/>
                  </a:lnTo>
                  <a:cubicBezTo>
                    <a:pt x="4164" y="52857"/>
                    <a:pt x="4130" y="52823"/>
                    <a:pt x="4096" y="52823"/>
                  </a:cubicBezTo>
                  <a:close/>
                  <a:moveTo>
                    <a:pt x="4096" y="53403"/>
                  </a:moveTo>
                  <a:cubicBezTo>
                    <a:pt x="4027" y="53403"/>
                    <a:pt x="3993" y="53437"/>
                    <a:pt x="3993" y="53471"/>
                  </a:cubicBezTo>
                  <a:lnTo>
                    <a:pt x="3993" y="53608"/>
                  </a:lnTo>
                  <a:cubicBezTo>
                    <a:pt x="3993" y="53642"/>
                    <a:pt x="4027" y="53676"/>
                    <a:pt x="4096" y="53676"/>
                  </a:cubicBezTo>
                  <a:cubicBezTo>
                    <a:pt x="4130" y="53676"/>
                    <a:pt x="4164" y="53642"/>
                    <a:pt x="4164" y="53608"/>
                  </a:cubicBezTo>
                  <a:lnTo>
                    <a:pt x="4164" y="53471"/>
                  </a:lnTo>
                  <a:cubicBezTo>
                    <a:pt x="4164" y="53437"/>
                    <a:pt x="4130" y="53403"/>
                    <a:pt x="4096" y="53403"/>
                  </a:cubicBezTo>
                  <a:close/>
                  <a:moveTo>
                    <a:pt x="4096" y="53983"/>
                  </a:moveTo>
                  <a:cubicBezTo>
                    <a:pt x="4027" y="53983"/>
                    <a:pt x="3993" y="54017"/>
                    <a:pt x="3993" y="54051"/>
                  </a:cubicBezTo>
                  <a:lnTo>
                    <a:pt x="3993" y="54188"/>
                  </a:lnTo>
                  <a:cubicBezTo>
                    <a:pt x="3993" y="54222"/>
                    <a:pt x="4027" y="54256"/>
                    <a:pt x="4096" y="54256"/>
                  </a:cubicBezTo>
                  <a:cubicBezTo>
                    <a:pt x="4130" y="54256"/>
                    <a:pt x="4164" y="54222"/>
                    <a:pt x="4164" y="54188"/>
                  </a:cubicBezTo>
                  <a:lnTo>
                    <a:pt x="4164" y="54051"/>
                  </a:lnTo>
                  <a:cubicBezTo>
                    <a:pt x="4164" y="54017"/>
                    <a:pt x="4130" y="53983"/>
                    <a:pt x="4096" y="53983"/>
                  </a:cubicBezTo>
                  <a:close/>
                  <a:moveTo>
                    <a:pt x="4096" y="54529"/>
                  </a:moveTo>
                  <a:cubicBezTo>
                    <a:pt x="4027" y="54529"/>
                    <a:pt x="3993" y="54597"/>
                    <a:pt x="3993" y="54631"/>
                  </a:cubicBezTo>
                  <a:lnTo>
                    <a:pt x="3993" y="54734"/>
                  </a:lnTo>
                  <a:cubicBezTo>
                    <a:pt x="3993" y="54802"/>
                    <a:pt x="4027" y="54836"/>
                    <a:pt x="4096" y="54836"/>
                  </a:cubicBezTo>
                  <a:cubicBezTo>
                    <a:pt x="4130" y="54836"/>
                    <a:pt x="4164" y="54802"/>
                    <a:pt x="4164" y="54734"/>
                  </a:cubicBezTo>
                  <a:lnTo>
                    <a:pt x="4164" y="54631"/>
                  </a:lnTo>
                  <a:cubicBezTo>
                    <a:pt x="4164" y="54597"/>
                    <a:pt x="4130" y="54529"/>
                    <a:pt x="4096" y="54529"/>
                  </a:cubicBezTo>
                  <a:close/>
                  <a:moveTo>
                    <a:pt x="4096" y="55109"/>
                  </a:moveTo>
                  <a:cubicBezTo>
                    <a:pt x="4027" y="55109"/>
                    <a:pt x="3993" y="55143"/>
                    <a:pt x="3993" y="55211"/>
                  </a:cubicBezTo>
                  <a:lnTo>
                    <a:pt x="3993" y="55314"/>
                  </a:lnTo>
                  <a:cubicBezTo>
                    <a:pt x="3993" y="55348"/>
                    <a:pt x="4027" y="55416"/>
                    <a:pt x="4096" y="55416"/>
                  </a:cubicBezTo>
                  <a:cubicBezTo>
                    <a:pt x="4130" y="55416"/>
                    <a:pt x="4164" y="55348"/>
                    <a:pt x="4164" y="55314"/>
                  </a:cubicBezTo>
                  <a:lnTo>
                    <a:pt x="4164" y="55211"/>
                  </a:lnTo>
                  <a:cubicBezTo>
                    <a:pt x="4164" y="55143"/>
                    <a:pt x="4130" y="55109"/>
                    <a:pt x="4096" y="55109"/>
                  </a:cubicBezTo>
                  <a:close/>
                  <a:moveTo>
                    <a:pt x="4096" y="55689"/>
                  </a:moveTo>
                  <a:cubicBezTo>
                    <a:pt x="4027" y="55689"/>
                    <a:pt x="3993" y="55723"/>
                    <a:pt x="3993" y="55792"/>
                  </a:cubicBezTo>
                  <a:lnTo>
                    <a:pt x="3993" y="55894"/>
                  </a:lnTo>
                  <a:cubicBezTo>
                    <a:pt x="3993" y="55928"/>
                    <a:pt x="4027" y="55962"/>
                    <a:pt x="4096" y="55962"/>
                  </a:cubicBezTo>
                  <a:cubicBezTo>
                    <a:pt x="4130" y="55962"/>
                    <a:pt x="4164" y="55928"/>
                    <a:pt x="4164" y="55894"/>
                  </a:cubicBezTo>
                  <a:lnTo>
                    <a:pt x="4164" y="55792"/>
                  </a:lnTo>
                  <a:cubicBezTo>
                    <a:pt x="4164" y="55723"/>
                    <a:pt x="4130" y="55689"/>
                    <a:pt x="4096" y="55689"/>
                  </a:cubicBezTo>
                  <a:close/>
                  <a:moveTo>
                    <a:pt x="4096" y="56269"/>
                  </a:moveTo>
                  <a:cubicBezTo>
                    <a:pt x="4027" y="56269"/>
                    <a:pt x="3993" y="56303"/>
                    <a:pt x="3993" y="56338"/>
                  </a:cubicBezTo>
                  <a:lnTo>
                    <a:pt x="3993" y="56474"/>
                  </a:lnTo>
                  <a:cubicBezTo>
                    <a:pt x="3993" y="56508"/>
                    <a:pt x="4027" y="56542"/>
                    <a:pt x="4096" y="56542"/>
                  </a:cubicBezTo>
                  <a:cubicBezTo>
                    <a:pt x="4130" y="56542"/>
                    <a:pt x="4164" y="56508"/>
                    <a:pt x="4164" y="56474"/>
                  </a:cubicBezTo>
                  <a:lnTo>
                    <a:pt x="4164" y="56338"/>
                  </a:lnTo>
                  <a:cubicBezTo>
                    <a:pt x="4164" y="56303"/>
                    <a:pt x="4130" y="56269"/>
                    <a:pt x="4096" y="56269"/>
                  </a:cubicBezTo>
                  <a:close/>
                  <a:moveTo>
                    <a:pt x="4096" y="56849"/>
                  </a:moveTo>
                  <a:cubicBezTo>
                    <a:pt x="4027" y="56849"/>
                    <a:pt x="3993" y="56883"/>
                    <a:pt x="3993" y="56918"/>
                  </a:cubicBezTo>
                  <a:lnTo>
                    <a:pt x="3993" y="57020"/>
                  </a:lnTo>
                  <a:cubicBezTo>
                    <a:pt x="3993" y="57088"/>
                    <a:pt x="4027" y="57122"/>
                    <a:pt x="4096" y="57122"/>
                  </a:cubicBezTo>
                  <a:cubicBezTo>
                    <a:pt x="4130" y="57122"/>
                    <a:pt x="4164" y="57088"/>
                    <a:pt x="4164" y="57020"/>
                  </a:cubicBezTo>
                  <a:lnTo>
                    <a:pt x="4164" y="56918"/>
                  </a:lnTo>
                  <a:cubicBezTo>
                    <a:pt x="4164" y="56883"/>
                    <a:pt x="4130" y="56849"/>
                    <a:pt x="4096" y="56849"/>
                  </a:cubicBezTo>
                  <a:close/>
                  <a:moveTo>
                    <a:pt x="4096" y="57395"/>
                  </a:moveTo>
                  <a:cubicBezTo>
                    <a:pt x="4027" y="57395"/>
                    <a:pt x="3993" y="57429"/>
                    <a:pt x="3993" y="57498"/>
                  </a:cubicBezTo>
                  <a:lnTo>
                    <a:pt x="3993" y="57600"/>
                  </a:lnTo>
                  <a:cubicBezTo>
                    <a:pt x="3993" y="57668"/>
                    <a:pt x="4027" y="57702"/>
                    <a:pt x="4096" y="57702"/>
                  </a:cubicBezTo>
                  <a:cubicBezTo>
                    <a:pt x="4130" y="57702"/>
                    <a:pt x="4164" y="57668"/>
                    <a:pt x="4164" y="57600"/>
                  </a:cubicBezTo>
                  <a:lnTo>
                    <a:pt x="4164" y="57498"/>
                  </a:lnTo>
                  <a:cubicBezTo>
                    <a:pt x="4164" y="57429"/>
                    <a:pt x="4130" y="57395"/>
                    <a:pt x="4096" y="57395"/>
                  </a:cubicBezTo>
                  <a:close/>
                  <a:moveTo>
                    <a:pt x="4096" y="57975"/>
                  </a:moveTo>
                  <a:cubicBezTo>
                    <a:pt x="4027" y="57975"/>
                    <a:pt x="3993" y="58010"/>
                    <a:pt x="3993" y="58078"/>
                  </a:cubicBezTo>
                  <a:lnTo>
                    <a:pt x="3993" y="58180"/>
                  </a:lnTo>
                  <a:cubicBezTo>
                    <a:pt x="3993" y="58214"/>
                    <a:pt x="4027" y="58248"/>
                    <a:pt x="4096" y="58248"/>
                  </a:cubicBezTo>
                  <a:cubicBezTo>
                    <a:pt x="4130" y="58248"/>
                    <a:pt x="4164" y="58214"/>
                    <a:pt x="4164" y="58180"/>
                  </a:cubicBezTo>
                  <a:lnTo>
                    <a:pt x="4164" y="58078"/>
                  </a:lnTo>
                  <a:cubicBezTo>
                    <a:pt x="4164" y="58010"/>
                    <a:pt x="4130" y="57975"/>
                    <a:pt x="4096" y="57975"/>
                  </a:cubicBezTo>
                  <a:close/>
                  <a:moveTo>
                    <a:pt x="4096" y="58556"/>
                  </a:moveTo>
                  <a:cubicBezTo>
                    <a:pt x="4027" y="58556"/>
                    <a:pt x="3993" y="58590"/>
                    <a:pt x="3993" y="58624"/>
                  </a:cubicBezTo>
                  <a:lnTo>
                    <a:pt x="3993" y="58760"/>
                  </a:lnTo>
                  <a:cubicBezTo>
                    <a:pt x="3993" y="58794"/>
                    <a:pt x="4027" y="58828"/>
                    <a:pt x="4096" y="58828"/>
                  </a:cubicBezTo>
                  <a:cubicBezTo>
                    <a:pt x="4130" y="58828"/>
                    <a:pt x="4164" y="58794"/>
                    <a:pt x="4164" y="58760"/>
                  </a:cubicBezTo>
                  <a:lnTo>
                    <a:pt x="4164" y="58624"/>
                  </a:lnTo>
                  <a:cubicBezTo>
                    <a:pt x="4164" y="58590"/>
                    <a:pt x="4130" y="58556"/>
                    <a:pt x="4096" y="58556"/>
                  </a:cubicBezTo>
                  <a:close/>
                  <a:moveTo>
                    <a:pt x="4096" y="59136"/>
                  </a:moveTo>
                  <a:cubicBezTo>
                    <a:pt x="4027" y="59136"/>
                    <a:pt x="3993" y="59170"/>
                    <a:pt x="3993" y="59204"/>
                  </a:cubicBezTo>
                  <a:lnTo>
                    <a:pt x="3993" y="59340"/>
                  </a:lnTo>
                  <a:cubicBezTo>
                    <a:pt x="3993" y="59374"/>
                    <a:pt x="4027" y="59409"/>
                    <a:pt x="4096" y="59409"/>
                  </a:cubicBezTo>
                  <a:cubicBezTo>
                    <a:pt x="4130" y="59409"/>
                    <a:pt x="4164" y="59374"/>
                    <a:pt x="4164" y="59340"/>
                  </a:cubicBezTo>
                  <a:lnTo>
                    <a:pt x="4164" y="59204"/>
                  </a:lnTo>
                  <a:cubicBezTo>
                    <a:pt x="4164" y="59170"/>
                    <a:pt x="4130" y="59136"/>
                    <a:pt x="4096" y="59136"/>
                  </a:cubicBezTo>
                  <a:close/>
                  <a:moveTo>
                    <a:pt x="4096" y="59682"/>
                  </a:moveTo>
                  <a:cubicBezTo>
                    <a:pt x="4027" y="59682"/>
                    <a:pt x="3993" y="59750"/>
                    <a:pt x="3993" y="59784"/>
                  </a:cubicBezTo>
                  <a:lnTo>
                    <a:pt x="3993" y="59886"/>
                  </a:lnTo>
                  <a:cubicBezTo>
                    <a:pt x="3993" y="59955"/>
                    <a:pt x="4027" y="59989"/>
                    <a:pt x="4096" y="59989"/>
                  </a:cubicBezTo>
                  <a:cubicBezTo>
                    <a:pt x="4130" y="59989"/>
                    <a:pt x="4164" y="59955"/>
                    <a:pt x="4164" y="59886"/>
                  </a:cubicBezTo>
                  <a:lnTo>
                    <a:pt x="4164" y="59784"/>
                  </a:lnTo>
                  <a:cubicBezTo>
                    <a:pt x="4164" y="59750"/>
                    <a:pt x="4130" y="59682"/>
                    <a:pt x="4096" y="59682"/>
                  </a:cubicBezTo>
                  <a:close/>
                  <a:moveTo>
                    <a:pt x="4096" y="60262"/>
                  </a:moveTo>
                  <a:cubicBezTo>
                    <a:pt x="4027" y="60262"/>
                    <a:pt x="3993" y="60296"/>
                    <a:pt x="3993" y="60364"/>
                  </a:cubicBezTo>
                  <a:lnTo>
                    <a:pt x="3993" y="60466"/>
                  </a:lnTo>
                  <a:cubicBezTo>
                    <a:pt x="3993" y="60501"/>
                    <a:pt x="4027" y="60569"/>
                    <a:pt x="4096" y="60569"/>
                  </a:cubicBezTo>
                  <a:cubicBezTo>
                    <a:pt x="4130" y="60569"/>
                    <a:pt x="4164" y="60501"/>
                    <a:pt x="4164" y="60466"/>
                  </a:cubicBezTo>
                  <a:lnTo>
                    <a:pt x="4164" y="60364"/>
                  </a:lnTo>
                  <a:cubicBezTo>
                    <a:pt x="4164" y="60296"/>
                    <a:pt x="4130" y="60262"/>
                    <a:pt x="4096" y="60262"/>
                  </a:cubicBezTo>
                  <a:close/>
                  <a:moveTo>
                    <a:pt x="4096" y="60842"/>
                  </a:moveTo>
                  <a:cubicBezTo>
                    <a:pt x="4027" y="60842"/>
                    <a:pt x="3993" y="60876"/>
                    <a:pt x="3993" y="60944"/>
                  </a:cubicBezTo>
                  <a:lnTo>
                    <a:pt x="3993" y="61046"/>
                  </a:lnTo>
                  <a:cubicBezTo>
                    <a:pt x="3993" y="61081"/>
                    <a:pt x="4027" y="61115"/>
                    <a:pt x="4096" y="61115"/>
                  </a:cubicBezTo>
                  <a:cubicBezTo>
                    <a:pt x="4130" y="61115"/>
                    <a:pt x="4164" y="61081"/>
                    <a:pt x="4164" y="61046"/>
                  </a:cubicBezTo>
                  <a:lnTo>
                    <a:pt x="4164" y="60944"/>
                  </a:lnTo>
                  <a:cubicBezTo>
                    <a:pt x="4164" y="60876"/>
                    <a:pt x="4130" y="60842"/>
                    <a:pt x="4096" y="60842"/>
                  </a:cubicBezTo>
                  <a:close/>
                  <a:moveTo>
                    <a:pt x="4096" y="61422"/>
                  </a:moveTo>
                  <a:cubicBezTo>
                    <a:pt x="4027" y="61422"/>
                    <a:pt x="3993" y="61456"/>
                    <a:pt x="3993" y="61490"/>
                  </a:cubicBezTo>
                  <a:lnTo>
                    <a:pt x="3993" y="61627"/>
                  </a:lnTo>
                  <a:cubicBezTo>
                    <a:pt x="3993" y="61661"/>
                    <a:pt x="4027" y="61695"/>
                    <a:pt x="4096" y="61695"/>
                  </a:cubicBezTo>
                  <a:cubicBezTo>
                    <a:pt x="4130" y="61695"/>
                    <a:pt x="4164" y="61661"/>
                    <a:pt x="4164" y="61627"/>
                  </a:cubicBezTo>
                  <a:lnTo>
                    <a:pt x="4164" y="61490"/>
                  </a:lnTo>
                  <a:cubicBezTo>
                    <a:pt x="4164" y="61456"/>
                    <a:pt x="4130" y="61422"/>
                    <a:pt x="4096" y="61422"/>
                  </a:cubicBezTo>
                  <a:close/>
                  <a:moveTo>
                    <a:pt x="4096" y="62002"/>
                  </a:moveTo>
                  <a:cubicBezTo>
                    <a:pt x="4027" y="62002"/>
                    <a:pt x="3993" y="62036"/>
                    <a:pt x="3993" y="62070"/>
                  </a:cubicBezTo>
                  <a:lnTo>
                    <a:pt x="3993" y="62173"/>
                  </a:lnTo>
                  <a:cubicBezTo>
                    <a:pt x="3993" y="62241"/>
                    <a:pt x="4027" y="62275"/>
                    <a:pt x="4096" y="62275"/>
                  </a:cubicBezTo>
                  <a:cubicBezTo>
                    <a:pt x="4130" y="62275"/>
                    <a:pt x="4164" y="62241"/>
                    <a:pt x="4164" y="62173"/>
                  </a:cubicBezTo>
                  <a:lnTo>
                    <a:pt x="4164" y="62070"/>
                  </a:lnTo>
                  <a:cubicBezTo>
                    <a:pt x="4164" y="62036"/>
                    <a:pt x="4130" y="62002"/>
                    <a:pt x="4096" y="62002"/>
                  </a:cubicBezTo>
                  <a:close/>
                  <a:moveTo>
                    <a:pt x="3938" y="62398"/>
                  </a:moveTo>
                  <a:cubicBezTo>
                    <a:pt x="3925" y="62398"/>
                    <a:pt x="3909" y="62402"/>
                    <a:pt x="3891" y="62411"/>
                  </a:cubicBezTo>
                  <a:lnTo>
                    <a:pt x="3789" y="62411"/>
                  </a:lnTo>
                  <a:cubicBezTo>
                    <a:pt x="3754" y="62411"/>
                    <a:pt x="3720" y="62446"/>
                    <a:pt x="3720" y="62514"/>
                  </a:cubicBezTo>
                  <a:cubicBezTo>
                    <a:pt x="3720" y="62548"/>
                    <a:pt x="3754" y="62582"/>
                    <a:pt x="3789" y="62582"/>
                  </a:cubicBezTo>
                  <a:lnTo>
                    <a:pt x="3925" y="62582"/>
                  </a:lnTo>
                  <a:cubicBezTo>
                    <a:pt x="3959" y="62548"/>
                    <a:pt x="3993" y="62514"/>
                    <a:pt x="3993" y="62480"/>
                  </a:cubicBezTo>
                  <a:cubicBezTo>
                    <a:pt x="3993" y="62430"/>
                    <a:pt x="3975" y="62398"/>
                    <a:pt x="3938" y="62398"/>
                  </a:cubicBezTo>
                  <a:close/>
                  <a:moveTo>
                    <a:pt x="3345" y="62446"/>
                  </a:moveTo>
                  <a:lnTo>
                    <a:pt x="3208" y="62480"/>
                  </a:lnTo>
                  <a:cubicBezTo>
                    <a:pt x="3174" y="62480"/>
                    <a:pt x="3140" y="62514"/>
                    <a:pt x="3140" y="62548"/>
                  </a:cubicBezTo>
                  <a:cubicBezTo>
                    <a:pt x="3140" y="62616"/>
                    <a:pt x="3174" y="62650"/>
                    <a:pt x="3243" y="62650"/>
                  </a:cubicBezTo>
                  <a:lnTo>
                    <a:pt x="3345" y="62616"/>
                  </a:lnTo>
                  <a:cubicBezTo>
                    <a:pt x="3413" y="62616"/>
                    <a:pt x="3447" y="62582"/>
                    <a:pt x="3413" y="62514"/>
                  </a:cubicBezTo>
                  <a:cubicBezTo>
                    <a:pt x="3413" y="62480"/>
                    <a:pt x="3379" y="62446"/>
                    <a:pt x="3345" y="62446"/>
                  </a:cubicBezTo>
                  <a:close/>
                  <a:moveTo>
                    <a:pt x="2662" y="62514"/>
                  </a:moveTo>
                  <a:cubicBezTo>
                    <a:pt x="2594" y="62514"/>
                    <a:pt x="2560" y="62582"/>
                    <a:pt x="2560" y="62616"/>
                  </a:cubicBezTo>
                  <a:cubicBezTo>
                    <a:pt x="2560" y="62650"/>
                    <a:pt x="2628" y="62684"/>
                    <a:pt x="2662" y="62684"/>
                  </a:cubicBezTo>
                  <a:lnTo>
                    <a:pt x="2765" y="62684"/>
                  </a:lnTo>
                  <a:cubicBezTo>
                    <a:pt x="2833" y="62684"/>
                    <a:pt x="2867" y="62650"/>
                    <a:pt x="2867" y="62582"/>
                  </a:cubicBezTo>
                  <a:cubicBezTo>
                    <a:pt x="2867" y="62548"/>
                    <a:pt x="2799" y="62514"/>
                    <a:pt x="2765" y="62514"/>
                  </a:cubicBezTo>
                  <a:close/>
                  <a:moveTo>
                    <a:pt x="2232" y="62569"/>
                  </a:moveTo>
                  <a:cubicBezTo>
                    <a:pt x="2219" y="62569"/>
                    <a:pt x="2203" y="62573"/>
                    <a:pt x="2185" y="62582"/>
                  </a:cubicBezTo>
                  <a:lnTo>
                    <a:pt x="2082" y="62582"/>
                  </a:lnTo>
                  <a:cubicBezTo>
                    <a:pt x="2048" y="62582"/>
                    <a:pt x="2014" y="62616"/>
                    <a:pt x="2014" y="62684"/>
                  </a:cubicBezTo>
                  <a:cubicBezTo>
                    <a:pt x="2014" y="62719"/>
                    <a:pt x="2048" y="62753"/>
                    <a:pt x="2082" y="62753"/>
                  </a:cubicBezTo>
                  <a:lnTo>
                    <a:pt x="2219" y="62753"/>
                  </a:lnTo>
                  <a:cubicBezTo>
                    <a:pt x="2253" y="62719"/>
                    <a:pt x="2287" y="62684"/>
                    <a:pt x="2287" y="62650"/>
                  </a:cubicBezTo>
                  <a:cubicBezTo>
                    <a:pt x="2287" y="62600"/>
                    <a:pt x="2269" y="62569"/>
                    <a:pt x="2232" y="62569"/>
                  </a:cubicBezTo>
                  <a:close/>
                  <a:moveTo>
                    <a:pt x="1639" y="62616"/>
                  </a:moveTo>
                  <a:lnTo>
                    <a:pt x="1502" y="62650"/>
                  </a:lnTo>
                  <a:cubicBezTo>
                    <a:pt x="1468" y="62650"/>
                    <a:pt x="1434" y="62684"/>
                    <a:pt x="1434" y="62719"/>
                  </a:cubicBezTo>
                  <a:cubicBezTo>
                    <a:pt x="1434" y="62787"/>
                    <a:pt x="1468" y="62821"/>
                    <a:pt x="1502" y="62821"/>
                  </a:cubicBezTo>
                  <a:lnTo>
                    <a:pt x="1536" y="62821"/>
                  </a:lnTo>
                  <a:lnTo>
                    <a:pt x="1639" y="62787"/>
                  </a:lnTo>
                  <a:cubicBezTo>
                    <a:pt x="1673" y="62787"/>
                    <a:pt x="1707" y="62753"/>
                    <a:pt x="1707" y="62684"/>
                  </a:cubicBezTo>
                  <a:cubicBezTo>
                    <a:pt x="1707" y="62650"/>
                    <a:pt x="1673" y="62616"/>
                    <a:pt x="1639" y="62616"/>
                  </a:cubicBezTo>
                  <a:close/>
                  <a:moveTo>
                    <a:pt x="956" y="62684"/>
                  </a:moveTo>
                  <a:cubicBezTo>
                    <a:pt x="888" y="62684"/>
                    <a:pt x="854" y="62753"/>
                    <a:pt x="854" y="62787"/>
                  </a:cubicBezTo>
                  <a:cubicBezTo>
                    <a:pt x="854" y="62821"/>
                    <a:pt x="922" y="62855"/>
                    <a:pt x="956" y="62855"/>
                  </a:cubicBezTo>
                  <a:lnTo>
                    <a:pt x="1059" y="62855"/>
                  </a:lnTo>
                  <a:cubicBezTo>
                    <a:pt x="1127" y="62855"/>
                    <a:pt x="1161" y="62821"/>
                    <a:pt x="1161" y="62753"/>
                  </a:cubicBezTo>
                  <a:cubicBezTo>
                    <a:pt x="1127" y="62719"/>
                    <a:pt x="1093" y="62684"/>
                    <a:pt x="1059" y="62684"/>
                  </a:cubicBezTo>
                  <a:close/>
                  <a:moveTo>
                    <a:pt x="526" y="62739"/>
                  </a:moveTo>
                  <a:cubicBezTo>
                    <a:pt x="513" y="62739"/>
                    <a:pt x="497" y="62744"/>
                    <a:pt x="479" y="62753"/>
                  </a:cubicBezTo>
                  <a:lnTo>
                    <a:pt x="376" y="62753"/>
                  </a:lnTo>
                  <a:cubicBezTo>
                    <a:pt x="308" y="62753"/>
                    <a:pt x="274" y="62787"/>
                    <a:pt x="308" y="62855"/>
                  </a:cubicBezTo>
                  <a:cubicBezTo>
                    <a:pt x="308" y="62889"/>
                    <a:pt x="342" y="62923"/>
                    <a:pt x="376" y="62923"/>
                  </a:cubicBezTo>
                  <a:lnTo>
                    <a:pt x="513" y="62923"/>
                  </a:lnTo>
                  <a:cubicBezTo>
                    <a:pt x="547" y="62889"/>
                    <a:pt x="581" y="62855"/>
                    <a:pt x="581" y="62821"/>
                  </a:cubicBezTo>
                  <a:cubicBezTo>
                    <a:pt x="581" y="62771"/>
                    <a:pt x="563" y="62739"/>
                    <a:pt x="526" y="62739"/>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1544309" y="1278785"/>
              <a:ext cx="2168776" cy="558172"/>
            </a:xfrm>
            <a:custGeom>
              <a:rect b="b" l="l" r="r" t="t"/>
              <a:pathLst>
                <a:path extrusionOk="0" h="25047" w="97320">
                  <a:moveTo>
                    <a:pt x="56986" y="0"/>
                  </a:moveTo>
                  <a:lnTo>
                    <a:pt x="56884" y="34"/>
                  </a:lnTo>
                  <a:cubicBezTo>
                    <a:pt x="56850" y="34"/>
                    <a:pt x="56815" y="68"/>
                    <a:pt x="56815" y="137"/>
                  </a:cubicBezTo>
                  <a:cubicBezTo>
                    <a:pt x="56815" y="171"/>
                    <a:pt x="56850" y="205"/>
                    <a:pt x="56918" y="205"/>
                  </a:cubicBezTo>
                  <a:lnTo>
                    <a:pt x="57020" y="171"/>
                  </a:lnTo>
                  <a:cubicBezTo>
                    <a:pt x="57088" y="171"/>
                    <a:pt x="57123" y="103"/>
                    <a:pt x="57088" y="68"/>
                  </a:cubicBezTo>
                  <a:cubicBezTo>
                    <a:pt x="57088" y="34"/>
                    <a:pt x="57054" y="0"/>
                    <a:pt x="56986" y="0"/>
                  </a:cubicBezTo>
                  <a:close/>
                  <a:moveTo>
                    <a:pt x="56440" y="103"/>
                  </a:moveTo>
                  <a:lnTo>
                    <a:pt x="56338" y="137"/>
                  </a:lnTo>
                  <a:cubicBezTo>
                    <a:pt x="56269" y="137"/>
                    <a:pt x="56235" y="171"/>
                    <a:pt x="56269" y="239"/>
                  </a:cubicBezTo>
                  <a:cubicBezTo>
                    <a:pt x="56269" y="273"/>
                    <a:pt x="56304" y="307"/>
                    <a:pt x="56338" y="307"/>
                  </a:cubicBezTo>
                  <a:lnTo>
                    <a:pt x="56474" y="273"/>
                  </a:lnTo>
                  <a:cubicBezTo>
                    <a:pt x="56508" y="273"/>
                    <a:pt x="56542" y="239"/>
                    <a:pt x="56542" y="171"/>
                  </a:cubicBezTo>
                  <a:cubicBezTo>
                    <a:pt x="56542" y="137"/>
                    <a:pt x="56474" y="103"/>
                    <a:pt x="56440" y="103"/>
                  </a:cubicBezTo>
                  <a:close/>
                  <a:moveTo>
                    <a:pt x="55860" y="205"/>
                  </a:moveTo>
                  <a:lnTo>
                    <a:pt x="55758" y="239"/>
                  </a:lnTo>
                  <a:cubicBezTo>
                    <a:pt x="55724" y="239"/>
                    <a:pt x="55689" y="307"/>
                    <a:pt x="55689" y="341"/>
                  </a:cubicBezTo>
                  <a:cubicBezTo>
                    <a:pt x="55689" y="376"/>
                    <a:pt x="55724" y="410"/>
                    <a:pt x="55792" y="410"/>
                  </a:cubicBezTo>
                  <a:lnTo>
                    <a:pt x="55894" y="376"/>
                  </a:lnTo>
                  <a:cubicBezTo>
                    <a:pt x="55962" y="376"/>
                    <a:pt x="55997" y="341"/>
                    <a:pt x="55962" y="273"/>
                  </a:cubicBezTo>
                  <a:cubicBezTo>
                    <a:pt x="55962" y="239"/>
                    <a:pt x="55928" y="205"/>
                    <a:pt x="55860" y="205"/>
                  </a:cubicBezTo>
                  <a:close/>
                  <a:moveTo>
                    <a:pt x="55347" y="328"/>
                  </a:moveTo>
                  <a:cubicBezTo>
                    <a:pt x="55335" y="328"/>
                    <a:pt x="55323" y="332"/>
                    <a:pt x="55314" y="341"/>
                  </a:cubicBezTo>
                  <a:lnTo>
                    <a:pt x="55212" y="341"/>
                  </a:lnTo>
                  <a:cubicBezTo>
                    <a:pt x="55143" y="341"/>
                    <a:pt x="55109" y="410"/>
                    <a:pt x="55143" y="444"/>
                  </a:cubicBezTo>
                  <a:cubicBezTo>
                    <a:pt x="55143" y="478"/>
                    <a:pt x="55178" y="512"/>
                    <a:pt x="55212" y="512"/>
                  </a:cubicBezTo>
                  <a:lnTo>
                    <a:pt x="55348" y="512"/>
                  </a:lnTo>
                  <a:cubicBezTo>
                    <a:pt x="55382" y="478"/>
                    <a:pt x="55416" y="444"/>
                    <a:pt x="55416" y="410"/>
                  </a:cubicBezTo>
                  <a:cubicBezTo>
                    <a:pt x="55416" y="360"/>
                    <a:pt x="55380" y="328"/>
                    <a:pt x="55347" y="328"/>
                  </a:cubicBezTo>
                  <a:close/>
                  <a:moveTo>
                    <a:pt x="54781" y="430"/>
                  </a:moveTo>
                  <a:cubicBezTo>
                    <a:pt x="54768" y="430"/>
                    <a:pt x="54752" y="435"/>
                    <a:pt x="54734" y="444"/>
                  </a:cubicBezTo>
                  <a:lnTo>
                    <a:pt x="54632" y="444"/>
                  </a:lnTo>
                  <a:cubicBezTo>
                    <a:pt x="54597" y="478"/>
                    <a:pt x="54563" y="512"/>
                    <a:pt x="54563" y="546"/>
                  </a:cubicBezTo>
                  <a:cubicBezTo>
                    <a:pt x="54563" y="614"/>
                    <a:pt x="54597" y="614"/>
                    <a:pt x="54666" y="614"/>
                  </a:cubicBezTo>
                  <a:lnTo>
                    <a:pt x="54768" y="614"/>
                  </a:lnTo>
                  <a:cubicBezTo>
                    <a:pt x="54836" y="580"/>
                    <a:pt x="54870" y="546"/>
                    <a:pt x="54836" y="512"/>
                  </a:cubicBezTo>
                  <a:cubicBezTo>
                    <a:pt x="54836" y="462"/>
                    <a:pt x="54818" y="430"/>
                    <a:pt x="54781" y="430"/>
                  </a:cubicBezTo>
                  <a:close/>
                  <a:moveTo>
                    <a:pt x="57123" y="341"/>
                  </a:moveTo>
                  <a:cubicBezTo>
                    <a:pt x="57088" y="341"/>
                    <a:pt x="57020" y="376"/>
                    <a:pt x="57020" y="410"/>
                  </a:cubicBezTo>
                  <a:lnTo>
                    <a:pt x="57054" y="546"/>
                  </a:lnTo>
                  <a:cubicBezTo>
                    <a:pt x="57054" y="580"/>
                    <a:pt x="57088" y="614"/>
                    <a:pt x="57123" y="614"/>
                  </a:cubicBezTo>
                  <a:cubicBezTo>
                    <a:pt x="57157" y="614"/>
                    <a:pt x="57225" y="580"/>
                    <a:pt x="57225" y="546"/>
                  </a:cubicBezTo>
                  <a:lnTo>
                    <a:pt x="57225" y="410"/>
                  </a:lnTo>
                  <a:cubicBezTo>
                    <a:pt x="57225" y="376"/>
                    <a:pt x="57157" y="341"/>
                    <a:pt x="57123" y="341"/>
                  </a:cubicBezTo>
                  <a:close/>
                  <a:moveTo>
                    <a:pt x="54188" y="546"/>
                  </a:moveTo>
                  <a:lnTo>
                    <a:pt x="54086" y="580"/>
                  </a:lnTo>
                  <a:cubicBezTo>
                    <a:pt x="54017" y="580"/>
                    <a:pt x="53983" y="614"/>
                    <a:pt x="54017" y="648"/>
                  </a:cubicBezTo>
                  <a:cubicBezTo>
                    <a:pt x="54017" y="717"/>
                    <a:pt x="54051" y="751"/>
                    <a:pt x="54086" y="751"/>
                  </a:cubicBezTo>
                  <a:cubicBezTo>
                    <a:pt x="54086" y="751"/>
                    <a:pt x="54086" y="717"/>
                    <a:pt x="54120" y="717"/>
                  </a:cubicBezTo>
                  <a:lnTo>
                    <a:pt x="54222" y="717"/>
                  </a:lnTo>
                  <a:cubicBezTo>
                    <a:pt x="54256" y="717"/>
                    <a:pt x="54290" y="648"/>
                    <a:pt x="54290" y="614"/>
                  </a:cubicBezTo>
                  <a:cubicBezTo>
                    <a:pt x="54290" y="580"/>
                    <a:pt x="54222" y="546"/>
                    <a:pt x="54188" y="546"/>
                  </a:cubicBezTo>
                  <a:close/>
                  <a:moveTo>
                    <a:pt x="53608" y="648"/>
                  </a:moveTo>
                  <a:lnTo>
                    <a:pt x="53506" y="683"/>
                  </a:lnTo>
                  <a:cubicBezTo>
                    <a:pt x="53471" y="683"/>
                    <a:pt x="53437" y="717"/>
                    <a:pt x="53437" y="785"/>
                  </a:cubicBezTo>
                  <a:cubicBezTo>
                    <a:pt x="53437" y="819"/>
                    <a:pt x="53471" y="853"/>
                    <a:pt x="53540" y="853"/>
                  </a:cubicBezTo>
                  <a:lnTo>
                    <a:pt x="53642" y="819"/>
                  </a:lnTo>
                  <a:cubicBezTo>
                    <a:pt x="53710" y="819"/>
                    <a:pt x="53744" y="751"/>
                    <a:pt x="53710" y="717"/>
                  </a:cubicBezTo>
                  <a:cubicBezTo>
                    <a:pt x="53710" y="683"/>
                    <a:pt x="53676" y="648"/>
                    <a:pt x="53608" y="648"/>
                  </a:cubicBezTo>
                  <a:close/>
                  <a:moveTo>
                    <a:pt x="53062" y="751"/>
                  </a:moveTo>
                  <a:lnTo>
                    <a:pt x="52960" y="785"/>
                  </a:lnTo>
                  <a:cubicBezTo>
                    <a:pt x="52891" y="785"/>
                    <a:pt x="52857" y="819"/>
                    <a:pt x="52891" y="887"/>
                  </a:cubicBezTo>
                  <a:cubicBezTo>
                    <a:pt x="52891" y="921"/>
                    <a:pt x="52925" y="956"/>
                    <a:pt x="52960" y="956"/>
                  </a:cubicBezTo>
                  <a:lnTo>
                    <a:pt x="52994" y="956"/>
                  </a:lnTo>
                  <a:lnTo>
                    <a:pt x="53096" y="921"/>
                  </a:lnTo>
                  <a:cubicBezTo>
                    <a:pt x="53130" y="921"/>
                    <a:pt x="53164" y="887"/>
                    <a:pt x="53164" y="819"/>
                  </a:cubicBezTo>
                  <a:cubicBezTo>
                    <a:pt x="53164" y="785"/>
                    <a:pt x="53096" y="751"/>
                    <a:pt x="53062" y="751"/>
                  </a:cubicBezTo>
                  <a:close/>
                  <a:moveTo>
                    <a:pt x="52516" y="853"/>
                  </a:moveTo>
                  <a:lnTo>
                    <a:pt x="52379" y="887"/>
                  </a:lnTo>
                  <a:cubicBezTo>
                    <a:pt x="52345" y="887"/>
                    <a:pt x="52311" y="956"/>
                    <a:pt x="52311" y="990"/>
                  </a:cubicBezTo>
                  <a:cubicBezTo>
                    <a:pt x="52311" y="1024"/>
                    <a:pt x="52345" y="1058"/>
                    <a:pt x="52414" y="1058"/>
                  </a:cubicBezTo>
                  <a:lnTo>
                    <a:pt x="52516" y="1024"/>
                  </a:lnTo>
                  <a:cubicBezTo>
                    <a:pt x="52584" y="1024"/>
                    <a:pt x="52618" y="990"/>
                    <a:pt x="52584" y="921"/>
                  </a:cubicBezTo>
                  <a:cubicBezTo>
                    <a:pt x="52584" y="887"/>
                    <a:pt x="52550" y="853"/>
                    <a:pt x="52516" y="853"/>
                  </a:cubicBezTo>
                  <a:close/>
                  <a:moveTo>
                    <a:pt x="51969" y="976"/>
                  </a:moveTo>
                  <a:cubicBezTo>
                    <a:pt x="51957" y="976"/>
                    <a:pt x="51945" y="981"/>
                    <a:pt x="51936" y="990"/>
                  </a:cubicBezTo>
                  <a:lnTo>
                    <a:pt x="51833" y="990"/>
                  </a:lnTo>
                  <a:cubicBezTo>
                    <a:pt x="51765" y="990"/>
                    <a:pt x="51731" y="1058"/>
                    <a:pt x="51765" y="1092"/>
                  </a:cubicBezTo>
                  <a:cubicBezTo>
                    <a:pt x="51765" y="1126"/>
                    <a:pt x="51799" y="1160"/>
                    <a:pt x="51833" y="1160"/>
                  </a:cubicBezTo>
                  <a:lnTo>
                    <a:pt x="51868" y="1160"/>
                  </a:lnTo>
                  <a:lnTo>
                    <a:pt x="51970" y="1126"/>
                  </a:lnTo>
                  <a:cubicBezTo>
                    <a:pt x="52004" y="1126"/>
                    <a:pt x="52038" y="1092"/>
                    <a:pt x="52038" y="1058"/>
                  </a:cubicBezTo>
                  <a:cubicBezTo>
                    <a:pt x="52038" y="1008"/>
                    <a:pt x="52002" y="976"/>
                    <a:pt x="51969" y="976"/>
                  </a:cubicBezTo>
                  <a:close/>
                  <a:moveTo>
                    <a:pt x="57123" y="887"/>
                  </a:moveTo>
                  <a:cubicBezTo>
                    <a:pt x="57088" y="921"/>
                    <a:pt x="57054" y="956"/>
                    <a:pt x="57054" y="990"/>
                  </a:cubicBezTo>
                  <a:lnTo>
                    <a:pt x="57054" y="1092"/>
                  </a:lnTo>
                  <a:cubicBezTo>
                    <a:pt x="57054" y="1160"/>
                    <a:pt x="57088" y="1194"/>
                    <a:pt x="57123" y="1194"/>
                  </a:cubicBezTo>
                  <a:cubicBezTo>
                    <a:pt x="57191" y="1194"/>
                    <a:pt x="57225" y="1160"/>
                    <a:pt x="57225" y="1092"/>
                  </a:cubicBezTo>
                  <a:lnTo>
                    <a:pt x="57225" y="990"/>
                  </a:lnTo>
                  <a:cubicBezTo>
                    <a:pt x="57225" y="956"/>
                    <a:pt x="57191" y="887"/>
                    <a:pt x="57123" y="887"/>
                  </a:cubicBezTo>
                  <a:close/>
                  <a:moveTo>
                    <a:pt x="51417" y="1079"/>
                  </a:moveTo>
                  <a:cubicBezTo>
                    <a:pt x="51408" y="1079"/>
                    <a:pt x="51399" y="1083"/>
                    <a:pt x="51390" y="1092"/>
                  </a:cubicBezTo>
                  <a:lnTo>
                    <a:pt x="51253" y="1092"/>
                  </a:lnTo>
                  <a:cubicBezTo>
                    <a:pt x="51219" y="1126"/>
                    <a:pt x="51185" y="1160"/>
                    <a:pt x="51185" y="1194"/>
                  </a:cubicBezTo>
                  <a:cubicBezTo>
                    <a:pt x="51185" y="1229"/>
                    <a:pt x="51253" y="1263"/>
                    <a:pt x="51288" y="1263"/>
                  </a:cubicBezTo>
                  <a:lnTo>
                    <a:pt x="51390" y="1263"/>
                  </a:lnTo>
                  <a:cubicBezTo>
                    <a:pt x="51458" y="1229"/>
                    <a:pt x="51492" y="1194"/>
                    <a:pt x="51458" y="1160"/>
                  </a:cubicBezTo>
                  <a:cubicBezTo>
                    <a:pt x="51458" y="1110"/>
                    <a:pt x="51440" y="1079"/>
                    <a:pt x="51417" y="1079"/>
                  </a:cubicBezTo>
                  <a:close/>
                  <a:moveTo>
                    <a:pt x="50707" y="1194"/>
                  </a:moveTo>
                  <a:cubicBezTo>
                    <a:pt x="50639" y="1229"/>
                    <a:pt x="50639" y="1263"/>
                    <a:pt x="50639" y="1297"/>
                  </a:cubicBezTo>
                  <a:cubicBezTo>
                    <a:pt x="50639" y="1365"/>
                    <a:pt x="50673" y="1365"/>
                    <a:pt x="50707" y="1365"/>
                  </a:cubicBezTo>
                  <a:lnTo>
                    <a:pt x="50844" y="1365"/>
                  </a:lnTo>
                  <a:cubicBezTo>
                    <a:pt x="50878" y="1331"/>
                    <a:pt x="50912" y="1297"/>
                    <a:pt x="50912" y="1263"/>
                  </a:cubicBezTo>
                  <a:cubicBezTo>
                    <a:pt x="50912" y="1194"/>
                    <a:pt x="50844" y="1194"/>
                    <a:pt x="50810" y="1194"/>
                  </a:cubicBezTo>
                  <a:close/>
                  <a:moveTo>
                    <a:pt x="50264" y="1297"/>
                  </a:moveTo>
                  <a:lnTo>
                    <a:pt x="50127" y="1331"/>
                  </a:lnTo>
                  <a:cubicBezTo>
                    <a:pt x="50093" y="1331"/>
                    <a:pt x="50059" y="1365"/>
                    <a:pt x="50059" y="1433"/>
                  </a:cubicBezTo>
                  <a:cubicBezTo>
                    <a:pt x="50093" y="1467"/>
                    <a:pt x="50127" y="1502"/>
                    <a:pt x="50161" y="1502"/>
                  </a:cubicBezTo>
                  <a:lnTo>
                    <a:pt x="50298" y="1467"/>
                  </a:lnTo>
                  <a:cubicBezTo>
                    <a:pt x="50332" y="1467"/>
                    <a:pt x="50366" y="1399"/>
                    <a:pt x="50366" y="1365"/>
                  </a:cubicBezTo>
                  <a:cubicBezTo>
                    <a:pt x="50332" y="1331"/>
                    <a:pt x="50298" y="1297"/>
                    <a:pt x="50264" y="1297"/>
                  </a:cubicBezTo>
                  <a:close/>
                  <a:moveTo>
                    <a:pt x="49684" y="1399"/>
                  </a:moveTo>
                  <a:lnTo>
                    <a:pt x="49581" y="1433"/>
                  </a:lnTo>
                  <a:cubicBezTo>
                    <a:pt x="49513" y="1433"/>
                    <a:pt x="49513" y="1467"/>
                    <a:pt x="49513" y="1536"/>
                  </a:cubicBezTo>
                  <a:cubicBezTo>
                    <a:pt x="49513" y="1570"/>
                    <a:pt x="49547" y="1604"/>
                    <a:pt x="49581" y="1604"/>
                  </a:cubicBezTo>
                  <a:lnTo>
                    <a:pt x="49615" y="1604"/>
                  </a:lnTo>
                  <a:lnTo>
                    <a:pt x="49718" y="1570"/>
                  </a:lnTo>
                  <a:cubicBezTo>
                    <a:pt x="49752" y="1570"/>
                    <a:pt x="49786" y="1536"/>
                    <a:pt x="49786" y="1467"/>
                  </a:cubicBezTo>
                  <a:cubicBezTo>
                    <a:pt x="49786" y="1433"/>
                    <a:pt x="49752" y="1399"/>
                    <a:pt x="49684" y="1399"/>
                  </a:cubicBezTo>
                  <a:close/>
                  <a:moveTo>
                    <a:pt x="49138" y="1502"/>
                  </a:moveTo>
                  <a:lnTo>
                    <a:pt x="49001" y="1536"/>
                  </a:lnTo>
                  <a:cubicBezTo>
                    <a:pt x="48967" y="1536"/>
                    <a:pt x="48933" y="1604"/>
                    <a:pt x="48933" y="1638"/>
                  </a:cubicBezTo>
                  <a:cubicBezTo>
                    <a:pt x="48967" y="1672"/>
                    <a:pt x="49001" y="1706"/>
                    <a:pt x="49035" y="1706"/>
                  </a:cubicBezTo>
                  <a:lnTo>
                    <a:pt x="49172" y="1672"/>
                  </a:lnTo>
                  <a:cubicBezTo>
                    <a:pt x="49206" y="1672"/>
                    <a:pt x="49240" y="1638"/>
                    <a:pt x="49240" y="1570"/>
                  </a:cubicBezTo>
                  <a:cubicBezTo>
                    <a:pt x="49206" y="1536"/>
                    <a:pt x="49172" y="1502"/>
                    <a:pt x="49138" y="1502"/>
                  </a:cubicBezTo>
                  <a:close/>
                  <a:moveTo>
                    <a:pt x="57123" y="1467"/>
                  </a:moveTo>
                  <a:cubicBezTo>
                    <a:pt x="57088" y="1467"/>
                    <a:pt x="57054" y="1502"/>
                    <a:pt x="57054" y="1570"/>
                  </a:cubicBezTo>
                  <a:lnTo>
                    <a:pt x="57054" y="1672"/>
                  </a:lnTo>
                  <a:cubicBezTo>
                    <a:pt x="57054" y="1740"/>
                    <a:pt x="57088" y="1775"/>
                    <a:pt x="57123" y="1775"/>
                  </a:cubicBezTo>
                  <a:cubicBezTo>
                    <a:pt x="57191" y="1775"/>
                    <a:pt x="57225" y="1740"/>
                    <a:pt x="57225" y="1672"/>
                  </a:cubicBezTo>
                  <a:lnTo>
                    <a:pt x="57225" y="1570"/>
                  </a:lnTo>
                  <a:cubicBezTo>
                    <a:pt x="57225" y="1502"/>
                    <a:pt x="57191" y="1467"/>
                    <a:pt x="57123" y="1467"/>
                  </a:cubicBezTo>
                  <a:close/>
                  <a:moveTo>
                    <a:pt x="48558" y="1604"/>
                  </a:moveTo>
                  <a:lnTo>
                    <a:pt x="48455" y="1638"/>
                  </a:lnTo>
                  <a:cubicBezTo>
                    <a:pt x="48421" y="1638"/>
                    <a:pt x="48387" y="1706"/>
                    <a:pt x="48387" y="1740"/>
                  </a:cubicBezTo>
                  <a:cubicBezTo>
                    <a:pt x="48387" y="1775"/>
                    <a:pt x="48421" y="1809"/>
                    <a:pt x="48455" y="1809"/>
                  </a:cubicBezTo>
                  <a:lnTo>
                    <a:pt x="48489" y="1809"/>
                  </a:lnTo>
                  <a:lnTo>
                    <a:pt x="48592" y="1775"/>
                  </a:lnTo>
                  <a:cubicBezTo>
                    <a:pt x="48626" y="1775"/>
                    <a:pt x="48660" y="1740"/>
                    <a:pt x="48660" y="1672"/>
                  </a:cubicBezTo>
                  <a:cubicBezTo>
                    <a:pt x="48660" y="1638"/>
                    <a:pt x="48626" y="1604"/>
                    <a:pt x="48558" y="1604"/>
                  </a:cubicBezTo>
                  <a:close/>
                  <a:moveTo>
                    <a:pt x="48039" y="1727"/>
                  </a:moveTo>
                  <a:cubicBezTo>
                    <a:pt x="48030" y="1727"/>
                    <a:pt x="48021" y="1731"/>
                    <a:pt x="48012" y="1740"/>
                  </a:cubicBezTo>
                  <a:lnTo>
                    <a:pt x="47875" y="1740"/>
                  </a:lnTo>
                  <a:cubicBezTo>
                    <a:pt x="47841" y="1740"/>
                    <a:pt x="47807" y="1809"/>
                    <a:pt x="47807" y="1843"/>
                  </a:cubicBezTo>
                  <a:cubicBezTo>
                    <a:pt x="47841" y="1877"/>
                    <a:pt x="47875" y="1911"/>
                    <a:pt x="47909" y="1911"/>
                  </a:cubicBezTo>
                  <a:lnTo>
                    <a:pt x="48046" y="1911"/>
                  </a:lnTo>
                  <a:cubicBezTo>
                    <a:pt x="48080" y="1877"/>
                    <a:pt x="48114" y="1843"/>
                    <a:pt x="48114" y="1809"/>
                  </a:cubicBezTo>
                  <a:cubicBezTo>
                    <a:pt x="48089" y="1759"/>
                    <a:pt x="48064" y="1727"/>
                    <a:pt x="48039" y="1727"/>
                  </a:cubicBezTo>
                  <a:close/>
                  <a:moveTo>
                    <a:pt x="47479" y="1829"/>
                  </a:moveTo>
                  <a:cubicBezTo>
                    <a:pt x="47466" y="1829"/>
                    <a:pt x="47450" y="1834"/>
                    <a:pt x="47432" y="1843"/>
                  </a:cubicBezTo>
                  <a:lnTo>
                    <a:pt x="47329" y="1843"/>
                  </a:lnTo>
                  <a:cubicBezTo>
                    <a:pt x="47295" y="1877"/>
                    <a:pt x="47261" y="1911"/>
                    <a:pt x="47261" y="1945"/>
                  </a:cubicBezTo>
                  <a:cubicBezTo>
                    <a:pt x="47261" y="2013"/>
                    <a:pt x="47295" y="2013"/>
                    <a:pt x="47329" y="2013"/>
                  </a:cubicBezTo>
                  <a:lnTo>
                    <a:pt x="47466" y="2013"/>
                  </a:lnTo>
                  <a:cubicBezTo>
                    <a:pt x="47534" y="1979"/>
                    <a:pt x="47534" y="1945"/>
                    <a:pt x="47534" y="1911"/>
                  </a:cubicBezTo>
                  <a:cubicBezTo>
                    <a:pt x="47534" y="1861"/>
                    <a:pt x="47516" y="1829"/>
                    <a:pt x="47479" y="1829"/>
                  </a:cubicBezTo>
                  <a:close/>
                  <a:moveTo>
                    <a:pt x="46886" y="1945"/>
                  </a:moveTo>
                  <a:lnTo>
                    <a:pt x="46749" y="1979"/>
                  </a:lnTo>
                  <a:cubicBezTo>
                    <a:pt x="46715" y="1979"/>
                    <a:pt x="46681" y="2013"/>
                    <a:pt x="46681" y="2048"/>
                  </a:cubicBezTo>
                  <a:cubicBezTo>
                    <a:pt x="46715" y="2116"/>
                    <a:pt x="46749" y="2150"/>
                    <a:pt x="46783" y="2150"/>
                  </a:cubicBezTo>
                  <a:cubicBezTo>
                    <a:pt x="46783" y="2150"/>
                    <a:pt x="46783" y="2150"/>
                    <a:pt x="46783" y="2116"/>
                  </a:cubicBezTo>
                  <a:lnTo>
                    <a:pt x="46920" y="2116"/>
                  </a:lnTo>
                  <a:cubicBezTo>
                    <a:pt x="46954" y="2116"/>
                    <a:pt x="46988" y="2048"/>
                    <a:pt x="46988" y="2013"/>
                  </a:cubicBezTo>
                  <a:cubicBezTo>
                    <a:pt x="46954" y="1979"/>
                    <a:pt x="46920" y="1945"/>
                    <a:pt x="46886" y="1945"/>
                  </a:cubicBezTo>
                  <a:close/>
                  <a:moveTo>
                    <a:pt x="46306" y="2048"/>
                  </a:moveTo>
                  <a:lnTo>
                    <a:pt x="46203" y="2082"/>
                  </a:lnTo>
                  <a:cubicBezTo>
                    <a:pt x="46169" y="2082"/>
                    <a:pt x="46135" y="2116"/>
                    <a:pt x="46135" y="2184"/>
                  </a:cubicBezTo>
                  <a:cubicBezTo>
                    <a:pt x="46135" y="2218"/>
                    <a:pt x="46169" y="2252"/>
                    <a:pt x="46203" y="2252"/>
                  </a:cubicBezTo>
                  <a:lnTo>
                    <a:pt x="46237" y="2252"/>
                  </a:lnTo>
                  <a:lnTo>
                    <a:pt x="46340" y="2218"/>
                  </a:lnTo>
                  <a:cubicBezTo>
                    <a:pt x="46408" y="2218"/>
                    <a:pt x="46408" y="2150"/>
                    <a:pt x="46408" y="2116"/>
                  </a:cubicBezTo>
                  <a:cubicBezTo>
                    <a:pt x="46408" y="2082"/>
                    <a:pt x="46374" y="2048"/>
                    <a:pt x="46306" y="2048"/>
                  </a:cubicBezTo>
                  <a:close/>
                  <a:moveTo>
                    <a:pt x="57157" y="2048"/>
                  </a:moveTo>
                  <a:cubicBezTo>
                    <a:pt x="57088" y="2048"/>
                    <a:pt x="57054" y="2082"/>
                    <a:pt x="57054" y="2150"/>
                  </a:cubicBezTo>
                  <a:lnTo>
                    <a:pt x="57054" y="2252"/>
                  </a:lnTo>
                  <a:cubicBezTo>
                    <a:pt x="57054" y="2286"/>
                    <a:pt x="57088" y="2321"/>
                    <a:pt x="57157" y="2321"/>
                  </a:cubicBezTo>
                  <a:cubicBezTo>
                    <a:pt x="57191" y="2321"/>
                    <a:pt x="57225" y="2286"/>
                    <a:pt x="57225" y="2252"/>
                  </a:cubicBezTo>
                  <a:lnTo>
                    <a:pt x="57225" y="2150"/>
                  </a:lnTo>
                  <a:cubicBezTo>
                    <a:pt x="57225" y="2082"/>
                    <a:pt x="57191" y="2048"/>
                    <a:pt x="57157" y="2048"/>
                  </a:cubicBezTo>
                  <a:close/>
                  <a:moveTo>
                    <a:pt x="45760" y="2150"/>
                  </a:moveTo>
                  <a:lnTo>
                    <a:pt x="45623" y="2184"/>
                  </a:lnTo>
                  <a:cubicBezTo>
                    <a:pt x="45589" y="2184"/>
                    <a:pt x="45555" y="2218"/>
                    <a:pt x="45555" y="2286"/>
                  </a:cubicBezTo>
                  <a:cubicBezTo>
                    <a:pt x="45589" y="2321"/>
                    <a:pt x="45623" y="2355"/>
                    <a:pt x="45657" y="2355"/>
                  </a:cubicBezTo>
                  <a:lnTo>
                    <a:pt x="45794" y="2321"/>
                  </a:lnTo>
                  <a:cubicBezTo>
                    <a:pt x="45828" y="2321"/>
                    <a:pt x="45862" y="2286"/>
                    <a:pt x="45862" y="2218"/>
                  </a:cubicBezTo>
                  <a:cubicBezTo>
                    <a:pt x="45828" y="2184"/>
                    <a:pt x="45794" y="2150"/>
                    <a:pt x="45760" y="2150"/>
                  </a:cubicBezTo>
                  <a:close/>
                  <a:moveTo>
                    <a:pt x="45180" y="2252"/>
                  </a:moveTo>
                  <a:lnTo>
                    <a:pt x="45077" y="2286"/>
                  </a:lnTo>
                  <a:cubicBezTo>
                    <a:pt x="45043" y="2286"/>
                    <a:pt x="45009" y="2355"/>
                    <a:pt x="45009" y="2389"/>
                  </a:cubicBezTo>
                  <a:cubicBezTo>
                    <a:pt x="45009" y="2423"/>
                    <a:pt x="45043" y="2457"/>
                    <a:pt x="45077" y="2457"/>
                  </a:cubicBezTo>
                  <a:lnTo>
                    <a:pt x="45111" y="2457"/>
                  </a:lnTo>
                  <a:lnTo>
                    <a:pt x="45214" y="2423"/>
                  </a:lnTo>
                  <a:cubicBezTo>
                    <a:pt x="45282" y="2423"/>
                    <a:pt x="45316" y="2389"/>
                    <a:pt x="45282" y="2321"/>
                  </a:cubicBezTo>
                  <a:cubicBezTo>
                    <a:pt x="45282" y="2286"/>
                    <a:pt x="45248" y="2252"/>
                    <a:pt x="45180" y="2252"/>
                  </a:cubicBezTo>
                  <a:close/>
                  <a:moveTo>
                    <a:pt x="44666" y="2375"/>
                  </a:moveTo>
                  <a:cubicBezTo>
                    <a:pt x="44654" y="2375"/>
                    <a:pt x="44643" y="2380"/>
                    <a:pt x="44634" y="2389"/>
                  </a:cubicBezTo>
                  <a:lnTo>
                    <a:pt x="44531" y="2389"/>
                  </a:lnTo>
                  <a:cubicBezTo>
                    <a:pt x="44463" y="2389"/>
                    <a:pt x="44429" y="2457"/>
                    <a:pt x="44463" y="2491"/>
                  </a:cubicBezTo>
                  <a:cubicBezTo>
                    <a:pt x="44463" y="2525"/>
                    <a:pt x="44497" y="2559"/>
                    <a:pt x="44531" y="2559"/>
                  </a:cubicBezTo>
                  <a:lnTo>
                    <a:pt x="44668" y="2525"/>
                  </a:lnTo>
                  <a:cubicBezTo>
                    <a:pt x="44702" y="2525"/>
                    <a:pt x="44736" y="2491"/>
                    <a:pt x="44736" y="2457"/>
                  </a:cubicBezTo>
                  <a:cubicBezTo>
                    <a:pt x="44736" y="2407"/>
                    <a:pt x="44699" y="2375"/>
                    <a:pt x="44666" y="2375"/>
                  </a:cubicBezTo>
                  <a:close/>
                  <a:moveTo>
                    <a:pt x="44101" y="2478"/>
                  </a:moveTo>
                  <a:cubicBezTo>
                    <a:pt x="44088" y="2478"/>
                    <a:pt x="44072" y="2482"/>
                    <a:pt x="44053" y="2491"/>
                  </a:cubicBezTo>
                  <a:lnTo>
                    <a:pt x="43951" y="2491"/>
                  </a:lnTo>
                  <a:cubicBezTo>
                    <a:pt x="43917" y="2525"/>
                    <a:pt x="43883" y="2559"/>
                    <a:pt x="43883" y="2594"/>
                  </a:cubicBezTo>
                  <a:cubicBezTo>
                    <a:pt x="43883" y="2628"/>
                    <a:pt x="43917" y="2662"/>
                    <a:pt x="43985" y="2662"/>
                  </a:cubicBezTo>
                  <a:lnTo>
                    <a:pt x="44088" y="2662"/>
                  </a:lnTo>
                  <a:cubicBezTo>
                    <a:pt x="44156" y="2628"/>
                    <a:pt x="44190" y="2594"/>
                    <a:pt x="44156" y="2559"/>
                  </a:cubicBezTo>
                  <a:cubicBezTo>
                    <a:pt x="44156" y="2509"/>
                    <a:pt x="44138" y="2478"/>
                    <a:pt x="44101" y="2478"/>
                  </a:cubicBezTo>
                  <a:close/>
                  <a:moveTo>
                    <a:pt x="43507" y="2594"/>
                  </a:moveTo>
                  <a:lnTo>
                    <a:pt x="43405" y="2628"/>
                  </a:lnTo>
                  <a:cubicBezTo>
                    <a:pt x="43337" y="2628"/>
                    <a:pt x="43303" y="2662"/>
                    <a:pt x="43337" y="2696"/>
                  </a:cubicBezTo>
                  <a:cubicBezTo>
                    <a:pt x="43337" y="2764"/>
                    <a:pt x="43371" y="2764"/>
                    <a:pt x="43405" y="2764"/>
                  </a:cubicBezTo>
                  <a:lnTo>
                    <a:pt x="43542" y="2764"/>
                  </a:lnTo>
                  <a:cubicBezTo>
                    <a:pt x="43576" y="2764"/>
                    <a:pt x="43610" y="2696"/>
                    <a:pt x="43610" y="2662"/>
                  </a:cubicBezTo>
                  <a:cubicBezTo>
                    <a:pt x="43610" y="2628"/>
                    <a:pt x="43542" y="2594"/>
                    <a:pt x="43507" y="2594"/>
                  </a:cubicBezTo>
                  <a:close/>
                  <a:moveTo>
                    <a:pt x="42927" y="2696"/>
                  </a:moveTo>
                  <a:lnTo>
                    <a:pt x="42825" y="2730"/>
                  </a:lnTo>
                  <a:cubicBezTo>
                    <a:pt x="42791" y="2730"/>
                    <a:pt x="42757" y="2764"/>
                    <a:pt x="42757" y="2832"/>
                  </a:cubicBezTo>
                  <a:cubicBezTo>
                    <a:pt x="42757" y="2867"/>
                    <a:pt x="42791" y="2901"/>
                    <a:pt x="42859" y="2901"/>
                  </a:cubicBezTo>
                  <a:lnTo>
                    <a:pt x="42962" y="2867"/>
                  </a:lnTo>
                  <a:cubicBezTo>
                    <a:pt x="43030" y="2867"/>
                    <a:pt x="43064" y="2798"/>
                    <a:pt x="43030" y="2764"/>
                  </a:cubicBezTo>
                  <a:cubicBezTo>
                    <a:pt x="43030" y="2730"/>
                    <a:pt x="42996" y="2696"/>
                    <a:pt x="42927" y="2696"/>
                  </a:cubicBezTo>
                  <a:close/>
                  <a:moveTo>
                    <a:pt x="57157" y="2628"/>
                  </a:moveTo>
                  <a:cubicBezTo>
                    <a:pt x="57088" y="2628"/>
                    <a:pt x="57054" y="2662"/>
                    <a:pt x="57054" y="2696"/>
                  </a:cubicBezTo>
                  <a:lnTo>
                    <a:pt x="57054" y="2832"/>
                  </a:lnTo>
                  <a:cubicBezTo>
                    <a:pt x="57054" y="2867"/>
                    <a:pt x="57088" y="2901"/>
                    <a:pt x="57157" y="2901"/>
                  </a:cubicBezTo>
                  <a:cubicBezTo>
                    <a:pt x="57191" y="2901"/>
                    <a:pt x="57225" y="2867"/>
                    <a:pt x="57225" y="2832"/>
                  </a:cubicBezTo>
                  <a:lnTo>
                    <a:pt x="57225" y="2696"/>
                  </a:lnTo>
                  <a:cubicBezTo>
                    <a:pt x="57225" y="2662"/>
                    <a:pt x="57191" y="2628"/>
                    <a:pt x="57157" y="2628"/>
                  </a:cubicBezTo>
                  <a:close/>
                  <a:moveTo>
                    <a:pt x="42381" y="2798"/>
                  </a:moveTo>
                  <a:lnTo>
                    <a:pt x="42279" y="2832"/>
                  </a:lnTo>
                  <a:cubicBezTo>
                    <a:pt x="42211" y="2832"/>
                    <a:pt x="42177" y="2867"/>
                    <a:pt x="42211" y="2935"/>
                  </a:cubicBezTo>
                  <a:cubicBezTo>
                    <a:pt x="42211" y="2969"/>
                    <a:pt x="42245" y="3003"/>
                    <a:pt x="42279" y="3003"/>
                  </a:cubicBezTo>
                  <a:lnTo>
                    <a:pt x="42313" y="3003"/>
                  </a:lnTo>
                  <a:lnTo>
                    <a:pt x="42416" y="2969"/>
                  </a:lnTo>
                  <a:cubicBezTo>
                    <a:pt x="42450" y="2969"/>
                    <a:pt x="42484" y="2935"/>
                    <a:pt x="42484" y="2867"/>
                  </a:cubicBezTo>
                  <a:cubicBezTo>
                    <a:pt x="42484" y="2832"/>
                    <a:pt x="42416" y="2798"/>
                    <a:pt x="42381" y="2798"/>
                  </a:cubicBezTo>
                  <a:close/>
                  <a:moveTo>
                    <a:pt x="41801" y="2901"/>
                  </a:moveTo>
                  <a:lnTo>
                    <a:pt x="41699" y="2935"/>
                  </a:lnTo>
                  <a:cubicBezTo>
                    <a:pt x="41665" y="2935"/>
                    <a:pt x="41631" y="3003"/>
                    <a:pt x="41631" y="3037"/>
                  </a:cubicBezTo>
                  <a:cubicBezTo>
                    <a:pt x="41631" y="3071"/>
                    <a:pt x="41665" y="3105"/>
                    <a:pt x="41733" y="3105"/>
                  </a:cubicBezTo>
                  <a:lnTo>
                    <a:pt x="41835" y="3071"/>
                  </a:lnTo>
                  <a:cubicBezTo>
                    <a:pt x="41904" y="3071"/>
                    <a:pt x="41938" y="3037"/>
                    <a:pt x="41904" y="2969"/>
                  </a:cubicBezTo>
                  <a:cubicBezTo>
                    <a:pt x="41904" y="2935"/>
                    <a:pt x="41870" y="2901"/>
                    <a:pt x="41801" y="2901"/>
                  </a:cubicBezTo>
                  <a:close/>
                  <a:moveTo>
                    <a:pt x="41255" y="3003"/>
                  </a:moveTo>
                  <a:lnTo>
                    <a:pt x="41153" y="3037"/>
                  </a:lnTo>
                  <a:cubicBezTo>
                    <a:pt x="41085" y="3037"/>
                    <a:pt x="41051" y="3105"/>
                    <a:pt x="41085" y="3139"/>
                  </a:cubicBezTo>
                  <a:cubicBezTo>
                    <a:pt x="41085" y="3174"/>
                    <a:pt x="41119" y="3208"/>
                    <a:pt x="41153" y="3208"/>
                  </a:cubicBezTo>
                  <a:lnTo>
                    <a:pt x="41187" y="3208"/>
                  </a:lnTo>
                  <a:lnTo>
                    <a:pt x="41289" y="3174"/>
                  </a:lnTo>
                  <a:cubicBezTo>
                    <a:pt x="41324" y="3174"/>
                    <a:pt x="41358" y="3139"/>
                    <a:pt x="41358" y="3071"/>
                  </a:cubicBezTo>
                  <a:cubicBezTo>
                    <a:pt x="41358" y="3037"/>
                    <a:pt x="41289" y="3003"/>
                    <a:pt x="41255" y="3003"/>
                  </a:cubicBezTo>
                  <a:close/>
                  <a:moveTo>
                    <a:pt x="40723" y="3126"/>
                  </a:moveTo>
                  <a:cubicBezTo>
                    <a:pt x="40709" y="3126"/>
                    <a:pt x="40694" y="3130"/>
                    <a:pt x="40675" y="3139"/>
                  </a:cubicBezTo>
                  <a:lnTo>
                    <a:pt x="40573" y="3139"/>
                  </a:lnTo>
                  <a:cubicBezTo>
                    <a:pt x="40539" y="3174"/>
                    <a:pt x="40505" y="3208"/>
                    <a:pt x="40505" y="3242"/>
                  </a:cubicBezTo>
                  <a:cubicBezTo>
                    <a:pt x="40505" y="3276"/>
                    <a:pt x="40539" y="3310"/>
                    <a:pt x="40607" y="3310"/>
                  </a:cubicBezTo>
                  <a:lnTo>
                    <a:pt x="40709" y="3310"/>
                  </a:lnTo>
                  <a:cubicBezTo>
                    <a:pt x="40778" y="3276"/>
                    <a:pt x="40812" y="3242"/>
                    <a:pt x="40778" y="3208"/>
                  </a:cubicBezTo>
                  <a:cubicBezTo>
                    <a:pt x="40778" y="3158"/>
                    <a:pt x="40759" y="3126"/>
                    <a:pt x="40723" y="3126"/>
                  </a:cubicBezTo>
                  <a:close/>
                  <a:moveTo>
                    <a:pt x="40027" y="3242"/>
                  </a:moveTo>
                  <a:cubicBezTo>
                    <a:pt x="39959" y="3276"/>
                    <a:pt x="39925" y="3310"/>
                    <a:pt x="39959" y="3344"/>
                  </a:cubicBezTo>
                  <a:cubicBezTo>
                    <a:pt x="39959" y="3412"/>
                    <a:pt x="39993" y="3412"/>
                    <a:pt x="40027" y="3412"/>
                  </a:cubicBezTo>
                  <a:lnTo>
                    <a:pt x="40163" y="3412"/>
                  </a:lnTo>
                  <a:cubicBezTo>
                    <a:pt x="40198" y="3378"/>
                    <a:pt x="40232" y="3344"/>
                    <a:pt x="40232" y="3310"/>
                  </a:cubicBezTo>
                  <a:cubicBezTo>
                    <a:pt x="40232" y="3242"/>
                    <a:pt x="40163" y="3242"/>
                    <a:pt x="40129" y="3242"/>
                  </a:cubicBezTo>
                  <a:close/>
                  <a:moveTo>
                    <a:pt x="57157" y="3208"/>
                  </a:moveTo>
                  <a:cubicBezTo>
                    <a:pt x="57123" y="3208"/>
                    <a:pt x="57054" y="3242"/>
                    <a:pt x="57054" y="3276"/>
                  </a:cubicBezTo>
                  <a:lnTo>
                    <a:pt x="57054" y="3378"/>
                  </a:lnTo>
                  <a:cubicBezTo>
                    <a:pt x="57054" y="3447"/>
                    <a:pt x="57123" y="3481"/>
                    <a:pt x="57157" y="3481"/>
                  </a:cubicBezTo>
                  <a:cubicBezTo>
                    <a:pt x="57191" y="3481"/>
                    <a:pt x="57225" y="3447"/>
                    <a:pt x="57225" y="3378"/>
                  </a:cubicBezTo>
                  <a:lnTo>
                    <a:pt x="57225" y="3276"/>
                  </a:lnTo>
                  <a:cubicBezTo>
                    <a:pt x="57225" y="3242"/>
                    <a:pt x="57191" y="3208"/>
                    <a:pt x="57157" y="3208"/>
                  </a:cubicBezTo>
                  <a:close/>
                  <a:moveTo>
                    <a:pt x="39583" y="3344"/>
                  </a:moveTo>
                  <a:lnTo>
                    <a:pt x="39447" y="3378"/>
                  </a:lnTo>
                  <a:cubicBezTo>
                    <a:pt x="39413" y="3378"/>
                    <a:pt x="39379" y="3412"/>
                    <a:pt x="39379" y="3481"/>
                  </a:cubicBezTo>
                  <a:cubicBezTo>
                    <a:pt x="39379" y="3515"/>
                    <a:pt x="39447" y="3549"/>
                    <a:pt x="39481" y="3549"/>
                  </a:cubicBezTo>
                  <a:lnTo>
                    <a:pt x="39583" y="3515"/>
                  </a:lnTo>
                  <a:cubicBezTo>
                    <a:pt x="39652" y="3515"/>
                    <a:pt x="39686" y="3447"/>
                    <a:pt x="39652" y="3412"/>
                  </a:cubicBezTo>
                  <a:cubicBezTo>
                    <a:pt x="39652" y="3378"/>
                    <a:pt x="39617" y="3344"/>
                    <a:pt x="39583" y="3344"/>
                  </a:cubicBezTo>
                  <a:close/>
                  <a:moveTo>
                    <a:pt x="39003" y="3447"/>
                  </a:moveTo>
                  <a:lnTo>
                    <a:pt x="38901" y="3481"/>
                  </a:lnTo>
                  <a:cubicBezTo>
                    <a:pt x="38833" y="3481"/>
                    <a:pt x="38798" y="3515"/>
                    <a:pt x="38833" y="3583"/>
                  </a:cubicBezTo>
                  <a:cubicBezTo>
                    <a:pt x="38833" y="3617"/>
                    <a:pt x="38867" y="3651"/>
                    <a:pt x="38901" y="3651"/>
                  </a:cubicBezTo>
                  <a:lnTo>
                    <a:pt x="38935" y="3651"/>
                  </a:lnTo>
                  <a:lnTo>
                    <a:pt x="39037" y="3617"/>
                  </a:lnTo>
                  <a:cubicBezTo>
                    <a:pt x="39071" y="3617"/>
                    <a:pt x="39106" y="3549"/>
                    <a:pt x="39106" y="3515"/>
                  </a:cubicBezTo>
                  <a:cubicBezTo>
                    <a:pt x="39106" y="3481"/>
                    <a:pt x="39037" y="3447"/>
                    <a:pt x="39003" y="3447"/>
                  </a:cubicBezTo>
                  <a:close/>
                  <a:moveTo>
                    <a:pt x="38457" y="3549"/>
                  </a:moveTo>
                  <a:lnTo>
                    <a:pt x="38321" y="3583"/>
                  </a:lnTo>
                  <a:cubicBezTo>
                    <a:pt x="38287" y="3583"/>
                    <a:pt x="38253" y="3617"/>
                    <a:pt x="38253" y="3685"/>
                  </a:cubicBezTo>
                  <a:cubicBezTo>
                    <a:pt x="38287" y="3720"/>
                    <a:pt x="38321" y="3754"/>
                    <a:pt x="38355" y="3754"/>
                  </a:cubicBezTo>
                  <a:lnTo>
                    <a:pt x="38491" y="3720"/>
                  </a:lnTo>
                  <a:cubicBezTo>
                    <a:pt x="38526" y="3720"/>
                    <a:pt x="38560" y="3685"/>
                    <a:pt x="38560" y="3617"/>
                  </a:cubicBezTo>
                  <a:cubicBezTo>
                    <a:pt x="38526" y="3583"/>
                    <a:pt x="38491" y="3549"/>
                    <a:pt x="38457" y="3549"/>
                  </a:cubicBezTo>
                  <a:close/>
                  <a:moveTo>
                    <a:pt x="37877" y="3651"/>
                  </a:moveTo>
                  <a:lnTo>
                    <a:pt x="37775" y="3685"/>
                  </a:lnTo>
                  <a:cubicBezTo>
                    <a:pt x="37707" y="3685"/>
                    <a:pt x="37707" y="3754"/>
                    <a:pt x="37707" y="3788"/>
                  </a:cubicBezTo>
                  <a:cubicBezTo>
                    <a:pt x="37707" y="3822"/>
                    <a:pt x="37741" y="3856"/>
                    <a:pt x="37775" y="3856"/>
                  </a:cubicBezTo>
                  <a:lnTo>
                    <a:pt x="37809" y="3856"/>
                  </a:lnTo>
                  <a:lnTo>
                    <a:pt x="37911" y="3822"/>
                  </a:lnTo>
                  <a:cubicBezTo>
                    <a:pt x="37945" y="3822"/>
                    <a:pt x="37980" y="3788"/>
                    <a:pt x="37980" y="3720"/>
                  </a:cubicBezTo>
                  <a:cubicBezTo>
                    <a:pt x="37980" y="3685"/>
                    <a:pt x="37911" y="3651"/>
                    <a:pt x="37877" y="3651"/>
                  </a:cubicBezTo>
                  <a:close/>
                  <a:moveTo>
                    <a:pt x="37359" y="3774"/>
                  </a:moveTo>
                  <a:cubicBezTo>
                    <a:pt x="37349" y="3774"/>
                    <a:pt x="37340" y="3779"/>
                    <a:pt x="37331" y="3788"/>
                  </a:cubicBezTo>
                  <a:lnTo>
                    <a:pt x="37195" y="3788"/>
                  </a:lnTo>
                  <a:cubicBezTo>
                    <a:pt x="37161" y="3788"/>
                    <a:pt x="37126" y="3856"/>
                    <a:pt x="37126" y="3890"/>
                  </a:cubicBezTo>
                  <a:cubicBezTo>
                    <a:pt x="37161" y="3924"/>
                    <a:pt x="37195" y="3958"/>
                    <a:pt x="37229" y="3958"/>
                  </a:cubicBezTo>
                  <a:lnTo>
                    <a:pt x="37365" y="3958"/>
                  </a:lnTo>
                  <a:cubicBezTo>
                    <a:pt x="37399" y="3924"/>
                    <a:pt x="37434" y="3890"/>
                    <a:pt x="37434" y="3856"/>
                  </a:cubicBezTo>
                  <a:cubicBezTo>
                    <a:pt x="37409" y="3806"/>
                    <a:pt x="37384" y="3774"/>
                    <a:pt x="37359" y="3774"/>
                  </a:cubicBezTo>
                  <a:close/>
                  <a:moveTo>
                    <a:pt x="36799" y="3877"/>
                  </a:moveTo>
                  <a:cubicBezTo>
                    <a:pt x="36785" y="3877"/>
                    <a:pt x="36769" y="3881"/>
                    <a:pt x="36751" y="3890"/>
                  </a:cubicBezTo>
                  <a:lnTo>
                    <a:pt x="36649" y="3890"/>
                  </a:lnTo>
                  <a:cubicBezTo>
                    <a:pt x="36581" y="3924"/>
                    <a:pt x="36581" y="3958"/>
                    <a:pt x="36581" y="3993"/>
                  </a:cubicBezTo>
                  <a:cubicBezTo>
                    <a:pt x="36581" y="4061"/>
                    <a:pt x="36615" y="4061"/>
                    <a:pt x="36649" y="4061"/>
                  </a:cubicBezTo>
                  <a:lnTo>
                    <a:pt x="36785" y="4061"/>
                  </a:lnTo>
                  <a:cubicBezTo>
                    <a:pt x="36819" y="4027"/>
                    <a:pt x="36853" y="3993"/>
                    <a:pt x="36853" y="3958"/>
                  </a:cubicBezTo>
                  <a:cubicBezTo>
                    <a:pt x="36853" y="3908"/>
                    <a:pt x="36835" y="3877"/>
                    <a:pt x="36799" y="3877"/>
                  </a:cubicBezTo>
                  <a:close/>
                  <a:moveTo>
                    <a:pt x="57157" y="3754"/>
                  </a:moveTo>
                  <a:cubicBezTo>
                    <a:pt x="57123" y="3754"/>
                    <a:pt x="57088" y="3822"/>
                    <a:pt x="57088" y="3856"/>
                  </a:cubicBezTo>
                  <a:lnTo>
                    <a:pt x="57088" y="3958"/>
                  </a:lnTo>
                  <a:cubicBezTo>
                    <a:pt x="57088" y="4027"/>
                    <a:pt x="57123" y="4061"/>
                    <a:pt x="57157" y="4061"/>
                  </a:cubicBezTo>
                  <a:cubicBezTo>
                    <a:pt x="57225" y="4061"/>
                    <a:pt x="57259" y="4027"/>
                    <a:pt x="57259" y="3958"/>
                  </a:cubicBezTo>
                  <a:lnTo>
                    <a:pt x="57259" y="3856"/>
                  </a:lnTo>
                  <a:cubicBezTo>
                    <a:pt x="57259" y="3788"/>
                    <a:pt x="57225" y="3754"/>
                    <a:pt x="57157" y="3754"/>
                  </a:cubicBezTo>
                  <a:close/>
                  <a:moveTo>
                    <a:pt x="36205" y="3993"/>
                  </a:moveTo>
                  <a:lnTo>
                    <a:pt x="36069" y="4027"/>
                  </a:lnTo>
                  <a:cubicBezTo>
                    <a:pt x="36035" y="4027"/>
                    <a:pt x="36000" y="4061"/>
                    <a:pt x="36000" y="4095"/>
                  </a:cubicBezTo>
                  <a:cubicBezTo>
                    <a:pt x="36035" y="4163"/>
                    <a:pt x="36069" y="4197"/>
                    <a:pt x="36103" y="4197"/>
                  </a:cubicBezTo>
                  <a:cubicBezTo>
                    <a:pt x="36103" y="4197"/>
                    <a:pt x="36103" y="4197"/>
                    <a:pt x="36103" y="4163"/>
                  </a:cubicBezTo>
                  <a:lnTo>
                    <a:pt x="36239" y="4163"/>
                  </a:lnTo>
                  <a:cubicBezTo>
                    <a:pt x="36273" y="4163"/>
                    <a:pt x="36308" y="4095"/>
                    <a:pt x="36308" y="4061"/>
                  </a:cubicBezTo>
                  <a:cubicBezTo>
                    <a:pt x="36273" y="4027"/>
                    <a:pt x="36239" y="3993"/>
                    <a:pt x="36205" y="3993"/>
                  </a:cubicBezTo>
                  <a:close/>
                  <a:moveTo>
                    <a:pt x="35625" y="4095"/>
                  </a:moveTo>
                  <a:lnTo>
                    <a:pt x="35523" y="4129"/>
                  </a:lnTo>
                  <a:cubicBezTo>
                    <a:pt x="35489" y="4129"/>
                    <a:pt x="35454" y="4163"/>
                    <a:pt x="35454" y="4231"/>
                  </a:cubicBezTo>
                  <a:cubicBezTo>
                    <a:pt x="35454" y="4266"/>
                    <a:pt x="35489" y="4300"/>
                    <a:pt x="35523" y="4300"/>
                  </a:cubicBezTo>
                  <a:lnTo>
                    <a:pt x="35557" y="4300"/>
                  </a:lnTo>
                  <a:lnTo>
                    <a:pt x="35659" y="4266"/>
                  </a:lnTo>
                  <a:cubicBezTo>
                    <a:pt x="35693" y="4266"/>
                    <a:pt x="35727" y="4197"/>
                    <a:pt x="35727" y="4163"/>
                  </a:cubicBezTo>
                  <a:cubicBezTo>
                    <a:pt x="35727" y="4129"/>
                    <a:pt x="35693" y="4095"/>
                    <a:pt x="35625" y="4095"/>
                  </a:cubicBezTo>
                  <a:close/>
                  <a:moveTo>
                    <a:pt x="35079" y="4197"/>
                  </a:moveTo>
                  <a:lnTo>
                    <a:pt x="34943" y="4231"/>
                  </a:lnTo>
                  <a:cubicBezTo>
                    <a:pt x="34908" y="4231"/>
                    <a:pt x="34874" y="4266"/>
                    <a:pt x="34874" y="4334"/>
                  </a:cubicBezTo>
                  <a:cubicBezTo>
                    <a:pt x="34908" y="4368"/>
                    <a:pt x="34943" y="4402"/>
                    <a:pt x="34977" y="4402"/>
                  </a:cubicBezTo>
                  <a:lnTo>
                    <a:pt x="35113" y="4368"/>
                  </a:lnTo>
                  <a:cubicBezTo>
                    <a:pt x="35147" y="4368"/>
                    <a:pt x="35181" y="4334"/>
                    <a:pt x="35181" y="4266"/>
                  </a:cubicBezTo>
                  <a:cubicBezTo>
                    <a:pt x="35147" y="4231"/>
                    <a:pt x="35113" y="4197"/>
                    <a:pt x="35079" y="4197"/>
                  </a:cubicBezTo>
                  <a:close/>
                  <a:moveTo>
                    <a:pt x="34499" y="4300"/>
                  </a:moveTo>
                  <a:lnTo>
                    <a:pt x="34397" y="4334"/>
                  </a:lnTo>
                  <a:cubicBezTo>
                    <a:pt x="34363" y="4334"/>
                    <a:pt x="34328" y="4402"/>
                    <a:pt x="34328" y="4436"/>
                  </a:cubicBezTo>
                  <a:cubicBezTo>
                    <a:pt x="34328" y="4470"/>
                    <a:pt x="34363" y="4504"/>
                    <a:pt x="34397" y="4504"/>
                  </a:cubicBezTo>
                  <a:lnTo>
                    <a:pt x="34431" y="4504"/>
                  </a:lnTo>
                  <a:lnTo>
                    <a:pt x="34533" y="4470"/>
                  </a:lnTo>
                  <a:cubicBezTo>
                    <a:pt x="34601" y="4470"/>
                    <a:pt x="34601" y="4436"/>
                    <a:pt x="34601" y="4368"/>
                  </a:cubicBezTo>
                  <a:cubicBezTo>
                    <a:pt x="34601" y="4334"/>
                    <a:pt x="34567" y="4300"/>
                    <a:pt x="34499" y="4300"/>
                  </a:cubicBezTo>
                  <a:close/>
                  <a:moveTo>
                    <a:pt x="33980" y="4423"/>
                  </a:moveTo>
                  <a:cubicBezTo>
                    <a:pt x="33971" y="4423"/>
                    <a:pt x="33962" y="4427"/>
                    <a:pt x="33953" y="4436"/>
                  </a:cubicBezTo>
                  <a:lnTo>
                    <a:pt x="33817" y="4436"/>
                  </a:lnTo>
                  <a:cubicBezTo>
                    <a:pt x="33782" y="4436"/>
                    <a:pt x="33748" y="4504"/>
                    <a:pt x="33748" y="4539"/>
                  </a:cubicBezTo>
                  <a:cubicBezTo>
                    <a:pt x="33782" y="4573"/>
                    <a:pt x="33817" y="4607"/>
                    <a:pt x="33851" y="4607"/>
                  </a:cubicBezTo>
                  <a:lnTo>
                    <a:pt x="33987" y="4573"/>
                  </a:lnTo>
                  <a:cubicBezTo>
                    <a:pt x="34021" y="4573"/>
                    <a:pt x="34055" y="4539"/>
                    <a:pt x="34055" y="4504"/>
                  </a:cubicBezTo>
                  <a:cubicBezTo>
                    <a:pt x="34030" y="4454"/>
                    <a:pt x="34005" y="4423"/>
                    <a:pt x="33980" y="4423"/>
                  </a:cubicBezTo>
                  <a:close/>
                  <a:moveTo>
                    <a:pt x="57157" y="4334"/>
                  </a:moveTo>
                  <a:cubicBezTo>
                    <a:pt x="57123" y="4334"/>
                    <a:pt x="57088" y="4368"/>
                    <a:pt x="57088" y="4436"/>
                  </a:cubicBezTo>
                  <a:lnTo>
                    <a:pt x="57088" y="4539"/>
                  </a:lnTo>
                  <a:cubicBezTo>
                    <a:pt x="57088" y="4573"/>
                    <a:pt x="57123" y="4641"/>
                    <a:pt x="57157" y="4641"/>
                  </a:cubicBezTo>
                  <a:cubicBezTo>
                    <a:pt x="57225" y="4641"/>
                    <a:pt x="57259" y="4573"/>
                    <a:pt x="57259" y="4539"/>
                  </a:cubicBezTo>
                  <a:lnTo>
                    <a:pt x="57259" y="4436"/>
                  </a:lnTo>
                  <a:cubicBezTo>
                    <a:pt x="57259" y="4368"/>
                    <a:pt x="57225" y="4334"/>
                    <a:pt x="57157" y="4334"/>
                  </a:cubicBezTo>
                  <a:close/>
                  <a:moveTo>
                    <a:pt x="33420" y="4525"/>
                  </a:moveTo>
                  <a:cubicBezTo>
                    <a:pt x="33407" y="4525"/>
                    <a:pt x="33391" y="4529"/>
                    <a:pt x="33373" y="4539"/>
                  </a:cubicBezTo>
                  <a:lnTo>
                    <a:pt x="33271" y="4539"/>
                  </a:lnTo>
                  <a:cubicBezTo>
                    <a:pt x="33236" y="4573"/>
                    <a:pt x="33202" y="4607"/>
                    <a:pt x="33202" y="4641"/>
                  </a:cubicBezTo>
                  <a:cubicBezTo>
                    <a:pt x="33202" y="4675"/>
                    <a:pt x="33236" y="4709"/>
                    <a:pt x="33271" y="4709"/>
                  </a:cubicBezTo>
                  <a:lnTo>
                    <a:pt x="33407" y="4709"/>
                  </a:lnTo>
                  <a:cubicBezTo>
                    <a:pt x="33475" y="4675"/>
                    <a:pt x="33475" y="4641"/>
                    <a:pt x="33475" y="4607"/>
                  </a:cubicBezTo>
                  <a:cubicBezTo>
                    <a:pt x="33475" y="4557"/>
                    <a:pt x="33457" y="4525"/>
                    <a:pt x="33420" y="4525"/>
                  </a:cubicBezTo>
                  <a:close/>
                  <a:moveTo>
                    <a:pt x="32690" y="4641"/>
                  </a:moveTo>
                  <a:cubicBezTo>
                    <a:pt x="32656" y="4675"/>
                    <a:pt x="32622" y="4709"/>
                    <a:pt x="32622" y="4743"/>
                  </a:cubicBezTo>
                  <a:cubicBezTo>
                    <a:pt x="32656" y="4812"/>
                    <a:pt x="32690" y="4812"/>
                    <a:pt x="32725" y="4812"/>
                  </a:cubicBezTo>
                  <a:lnTo>
                    <a:pt x="32861" y="4812"/>
                  </a:lnTo>
                  <a:cubicBezTo>
                    <a:pt x="32895" y="4812"/>
                    <a:pt x="32929" y="4743"/>
                    <a:pt x="32929" y="4709"/>
                  </a:cubicBezTo>
                  <a:cubicBezTo>
                    <a:pt x="32895" y="4641"/>
                    <a:pt x="32861" y="4641"/>
                    <a:pt x="32827" y="4641"/>
                  </a:cubicBezTo>
                  <a:close/>
                  <a:moveTo>
                    <a:pt x="32247" y="4743"/>
                  </a:moveTo>
                  <a:lnTo>
                    <a:pt x="32145" y="4777"/>
                  </a:lnTo>
                  <a:cubicBezTo>
                    <a:pt x="32110" y="4777"/>
                    <a:pt x="32076" y="4812"/>
                    <a:pt x="32076" y="4880"/>
                  </a:cubicBezTo>
                  <a:cubicBezTo>
                    <a:pt x="32076" y="4914"/>
                    <a:pt x="32110" y="4948"/>
                    <a:pt x="32145" y="4948"/>
                  </a:cubicBezTo>
                  <a:lnTo>
                    <a:pt x="32179" y="4948"/>
                  </a:lnTo>
                  <a:lnTo>
                    <a:pt x="32281" y="4914"/>
                  </a:lnTo>
                  <a:cubicBezTo>
                    <a:pt x="32349" y="4914"/>
                    <a:pt x="32383" y="4846"/>
                    <a:pt x="32349" y="4812"/>
                  </a:cubicBezTo>
                  <a:cubicBezTo>
                    <a:pt x="32349" y="4777"/>
                    <a:pt x="32315" y="4743"/>
                    <a:pt x="32247" y="4743"/>
                  </a:cubicBezTo>
                  <a:close/>
                  <a:moveTo>
                    <a:pt x="31701" y="4846"/>
                  </a:moveTo>
                  <a:lnTo>
                    <a:pt x="31599" y="4880"/>
                  </a:lnTo>
                  <a:cubicBezTo>
                    <a:pt x="31530" y="4880"/>
                    <a:pt x="31496" y="4914"/>
                    <a:pt x="31530" y="4982"/>
                  </a:cubicBezTo>
                  <a:cubicBezTo>
                    <a:pt x="31530" y="5016"/>
                    <a:pt x="31564" y="5050"/>
                    <a:pt x="31599" y="5050"/>
                  </a:cubicBezTo>
                  <a:lnTo>
                    <a:pt x="31735" y="5016"/>
                  </a:lnTo>
                  <a:cubicBezTo>
                    <a:pt x="31769" y="5016"/>
                    <a:pt x="31803" y="4982"/>
                    <a:pt x="31803" y="4914"/>
                  </a:cubicBezTo>
                  <a:cubicBezTo>
                    <a:pt x="31803" y="4880"/>
                    <a:pt x="31735" y="4846"/>
                    <a:pt x="31701" y="4846"/>
                  </a:cubicBezTo>
                  <a:close/>
                  <a:moveTo>
                    <a:pt x="31121" y="4948"/>
                  </a:moveTo>
                  <a:lnTo>
                    <a:pt x="31018" y="4982"/>
                  </a:lnTo>
                  <a:cubicBezTo>
                    <a:pt x="30984" y="4982"/>
                    <a:pt x="30950" y="5050"/>
                    <a:pt x="30950" y="5085"/>
                  </a:cubicBezTo>
                  <a:cubicBezTo>
                    <a:pt x="30950" y="5119"/>
                    <a:pt x="30984" y="5153"/>
                    <a:pt x="31053" y="5153"/>
                  </a:cubicBezTo>
                  <a:lnTo>
                    <a:pt x="31155" y="5119"/>
                  </a:lnTo>
                  <a:cubicBezTo>
                    <a:pt x="31223" y="5119"/>
                    <a:pt x="31257" y="5085"/>
                    <a:pt x="31223" y="5016"/>
                  </a:cubicBezTo>
                  <a:cubicBezTo>
                    <a:pt x="31223" y="4982"/>
                    <a:pt x="31189" y="4948"/>
                    <a:pt x="31121" y="4948"/>
                  </a:cubicBezTo>
                  <a:close/>
                  <a:moveTo>
                    <a:pt x="57157" y="4914"/>
                  </a:moveTo>
                  <a:cubicBezTo>
                    <a:pt x="57123" y="4914"/>
                    <a:pt x="57088" y="4948"/>
                    <a:pt x="57088" y="4982"/>
                  </a:cubicBezTo>
                  <a:lnTo>
                    <a:pt x="57088" y="5119"/>
                  </a:lnTo>
                  <a:cubicBezTo>
                    <a:pt x="57088" y="5153"/>
                    <a:pt x="57123" y="5187"/>
                    <a:pt x="57191" y="5187"/>
                  </a:cubicBezTo>
                  <a:cubicBezTo>
                    <a:pt x="57225" y="5187"/>
                    <a:pt x="57259" y="5153"/>
                    <a:pt x="57259" y="5119"/>
                  </a:cubicBezTo>
                  <a:lnTo>
                    <a:pt x="57259" y="4982"/>
                  </a:lnTo>
                  <a:cubicBezTo>
                    <a:pt x="57259" y="4948"/>
                    <a:pt x="57225" y="4914"/>
                    <a:pt x="57157" y="4914"/>
                  </a:cubicBezTo>
                  <a:close/>
                  <a:moveTo>
                    <a:pt x="30575" y="5050"/>
                  </a:moveTo>
                  <a:lnTo>
                    <a:pt x="30472" y="5085"/>
                  </a:lnTo>
                  <a:cubicBezTo>
                    <a:pt x="30404" y="5085"/>
                    <a:pt x="30370" y="5153"/>
                    <a:pt x="30404" y="5187"/>
                  </a:cubicBezTo>
                  <a:cubicBezTo>
                    <a:pt x="30404" y="5221"/>
                    <a:pt x="30438" y="5255"/>
                    <a:pt x="30472" y="5255"/>
                  </a:cubicBezTo>
                  <a:lnTo>
                    <a:pt x="30507" y="5255"/>
                  </a:lnTo>
                  <a:lnTo>
                    <a:pt x="30609" y="5221"/>
                  </a:lnTo>
                  <a:cubicBezTo>
                    <a:pt x="30643" y="5221"/>
                    <a:pt x="30677" y="5187"/>
                    <a:pt x="30677" y="5119"/>
                  </a:cubicBezTo>
                  <a:cubicBezTo>
                    <a:pt x="30677" y="5085"/>
                    <a:pt x="30609" y="5050"/>
                    <a:pt x="30575" y="5050"/>
                  </a:cubicBezTo>
                  <a:close/>
                  <a:moveTo>
                    <a:pt x="30042" y="5173"/>
                  </a:moveTo>
                  <a:cubicBezTo>
                    <a:pt x="30029" y="5173"/>
                    <a:pt x="30013" y="5178"/>
                    <a:pt x="29995" y="5187"/>
                  </a:cubicBezTo>
                  <a:lnTo>
                    <a:pt x="29892" y="5187"/>
                  </a:lnTo>
                  <a:cubicBezTo>
                    <a:pt x="29858" y="5221"/>
                    <a:pt x="29824" y="5255"/>
                    <a:pt x="29824" y="5289"/>
                  </a:cubicBezTo>
                  <a:cubicBezTo>
                    <a:pt x="29824" y="5323"/>
                    <a:pt x="29858" y="5357"/>
                    <a:pt x="29927" y="5357"/>
                  </a:cubicBezTo>
                  <a:lnTo>
                    <a:pt x="30029" y="5357"/>
                  </a:lnTo>
                  <a:cubicBezTo>
                    <a:pt x="30097" y="5323"/>
                    <a:pt x="30131" y="5289"/>
                    <a:pt x="30097" y="5255"/>
                  </a:cubicBezTo>
                  <a:cubicBezTo>
                    <a:pt x="30097" y="5205"/>
                    <a:pt x="30079" y="5173"/>
                    <a:pt x="30042" y="5173"/>
                  </a:cubicBezTo>
                  <a:close/>
                  <a:moveTo>
                    <a:pt x="29346" y="5289"/>
                  </a:moveTo>
                  <a:cubicBezTo>
                    <a:pt x="29278" y="5323"/>
                    <a:pt x="29244" y="5357"/>
                    <a:pt x="29278" y="5392"/>
                  </a:cubicBezTo>
                  <a:cubicBezTo>
                    <a:pt x="29278" y="5460"/>
                    <a:pt x="29312" y="5460"/>
                    <a:pt x="29346" y="5460"/>
                  </a:cubicBezTo>
                  <a:lnTo>
                    <a:pt x="29483" y="5460"/>
                  </a:lnTo>
                  <a:cubicBezTo>
                    <a:pt x="29517" y="5426"/>
                    <a:pt x="29551" y="5392"/>
                    <a:pt x="29551" y="5357"/>
                  </a:cubicBezTo>
                  <a:cubicBezTo>
                    <a:pt x="29551" y="5289"/>
                    <a:pt x="29483" y="5289"/>
                    <a:pt x="29449" y="5289"/>
                  </a:cubicBezTo>
                  <a:close/>
                  <a:moveTo>
                    <a:pt x="57348" y="5344"/>
                  </a:moveTo>
                  <a:cubicBezTo>
                    <a:pt x="57311" y="5344"/>
                    <a:pt x="57293" y="5376"/>
                    <a:pt x="57293" y="5426"/>
                  </a:cubicBezTo>
                  <a:cubicBezTo>
                    <a:pt x="57259" y="5460"/>
                    <a:pt x="57293" y="5494"/>
                    <a:pt x="57327" y="5528"/>
                  </a:cubicBezTo>
                  <a:lnTo>
                    <a:pt x="57430" y="5562"/>
                  </a:lnTo>
                  <a:lnTo>
                    <a:pt x="57464" y="5562"/>
                  </a:lnTo>
                  <a:cubicBezTo>
                    <a:pt x="57498" y="5562"/>
                    <a:pt x="57532" y="5528"/>
                    <a:pt x="57566" y="5494"/>
                  </a:cubicBezTo>
                  <a:cubicBezTo>
                    <a:pt x="57566" y="5460"/>
                    <a:pt x="57532" y="5392"/>
                    <a:pt x="57498" y="5392"/>
                  </a:cubicBezTo>
                  <a:lnTo>
                    <a:pt x="57396" y="5357"/>
                  </a:lnTo>
                  <a:cubicBezTo>
                    <a:pt x="57377" y="5348"/>
                    <a:pt x="57361" y="5344"/>
                    <a:pt x="57348" y="5344"/>
                  </a:cubicBezTo>
                  <a:close/>
                  <a:moveTo>
                    <a:pt x="28869" y="5392"/>
                  </a:moveTo>
                  <a:lnTo>
                    <a:pt x="28766" y="5426"/>
                  </a:lnTo>
                  <a:cubicBezTo>
                    <a:pt x="28732" y="5426"/>
                    <a:pt x="28698" y="5460"/>
                    <a:pt x="28698" y="5528"/>
                  </a:cubicBezTo>
                  <a:cubicBezTo>
                    <a:pt x="28698" y="5562"/>
                    <a:pt x="28732" y="5596"/>
                    <a:pt x="28800" y="5596"/>
                  </a:cubicBezTo>
                  <a:lnTo>
                    <a:pt x="28903" y="5562"/>
                  </a:lnTo>
                  <a:cubicBezTo>
                    <a:pt x="28971" y="5562"/>
                    <a:pt x="29005" y="5494"/>
                    <a:pt x="28971" y="5460"/>
                  </a:cubicBezTo>
                  <a:cubicBezTo>
                    <a:pt x="28971" y="5426"/>
                    <a:pt x="28937" y="5392"/>
                    <a:pt x="28869" y="5392"/>
                  </a:cubicBezTo>
                  <a:close/>
                  <a:moveTo>
                    <a:pt x="28323" y="5494"/>
                  </a:moveTo>
                  <a:lnTo>
                    <a:pt x="28220" y="5528"/>
                  </a:lnTo>
                  <a:cubicBezTo>
                    <a:pt x="28152" y="5528"/>
                    <a:pt x="28118" y="5562"/>
                    <a:pt x="28152" y="5630"/>
                  </a:cubicBezTo>
                  <a:cubicBezTo>
                    <a:pt x="28152" y="5665"/>
                    <a:pt x="28186" y="5699"/>
                    <a:pt x="28220" y="5699"/>
                  </a:cubicBezTo>
                  <a:lnTo>
                    <a:pt x="28254" y="5699"/>
                  </a:lnTo>
                  <a:lnTo>
                    <a:pt x="28357" y="5665"/>
                  </a:lnTo>
                  <a:cubicBezTo>
                    <a:pt x="28391" y="5665"/>
                    <a:pt x="28425" y="5596"/>
                    <a:pt x="28425" y="5562"/>
                  </a:cubicBezTo>
                  <a:cubicBezTo>
                    <a:pt x="28425" y="5528"/>
                    <a:pt x="28357" y="5494"/>
                    <a:pt x="28323" y="5494"/>
                  </a:cubicBezTo>
                  <a:close/>
                  <a:moveTo>
                    <a:pt x="57942" y="5528"/>
                  </a:moveTo>
                  <a:cubicBezTo>
                    <a:pt x="57873" y="5528"/>
                    <a:pt x="57839" y="5528"/>
                    <a:pt x="57839" y="5596"/>
                  </a:cubicBezTo>
                  <a:cubicBezTo>
                    <a:pt x="57805" y="5630"/>
                    <a:pt x="57839" y="5665"/>
                    <a:pt x="57873" y="5699"/>
                  </a:cubicBezTo>
                  <a:lnTo>
                    <a:pt x="57976" y="5733"/>
                  </a:lnTo>
                  <a:lnTo>
                    <a:pt x="58010" y="5733"/>
                  </a:lnTo>
                  <a:cubicBezTo>
                    <a:pt x="58044" y="5733"/>
                    <a:pt x="58078" y="5699"/>
                    <a:pt x="58112" y="5665"/>
                  </a:cubicBezTo>
                  <a:cubicBezTo>
                    <a:pt x="58112" y="5630"/>
                    <a:pt x="58078" y="5596"/>
                    <a:pt x="58044" y="5562"/>
                  </a:cubicBezTo>
                  <a:lnTo>
                    <a:pt x="57942" y="5528"/>
                  </a:lnTo>
                  <a:close/>
                  <a:moveTo>
                    <a:pt x="27777" y="5596"/>
                  </a:moveTo>
                  <a:lnTo>
                    <a:pt x="27640" y="5630"/>
                  </a:lnTo>
                  <a:cubicBezTo>
                    <a:pt x="27606" y="5630"/>
                    <a:pt x="27572" y="5665"/>
                    <a:pt x="27572" y="5733"/>
                  </a:cubicBezTo>
                  <a:cubicBezTo>
                    <a:pt x="27572" y="5767"/>
                    <a:pt x="27606" y="5801"/>
                    <a:pt x="27674" y="5801"/>
                  </a:cubicBezTo>
                  <a:lnTo>
                    <a:pt x="27777" y="5767"/>
                  </a:lnTo>
                  <a:cubicBezTo>
                    <a:pt x="27845" y="5767"/>
                    <a:pt x="27879" y="5733"/>
                    <a:pt x="27845" y="5665"/>
                  </a:cubicBezTo>
                  <a:cubicBezTo>
                    <a:pt x="27845" y="5630"/>
                    <a:pt x="27811" y="5596"/>
                    <a:pt x="27777" y="5596"/>
                  </a:cubicBezTo>
                  <a:close/>
                  <a:moveTo>
                    <a:pt x="27197" y="5699"/>
                  </a:moveTo>
                  <a:lnTo>
                    <a:pt x="27094" y="5733"/>
                  </a:lnTo>
                  <a:cubicBezTo>
                    <a:pt x="27026" y="5733"/>
                    <a:pt x="26992" y="5801"/>
                    <a:pt x="27026" y="5835"/>
                  </a:cubicBezTo>
                  <a:cubicBezTo>
                    <a:pt x="27026" y="5869"/>
                    <a:pt x="27060" y="5903"/>
                    <a:pt x="27094" y="5903"/>
                  </a:cubicBezTo>
                  <a:lnTo>
                    <a:pt x="27128" y="5903"/>
                  </a:lnTo>
                  <a:lnTo>
                    <a:pt x="27231" y="5869"/>
                  </a:lnTo>
                  <a:cubicBezTo>
                    <a:pt x="27265" y="5869"/>
                    <a:pt x="27299" y="5835"/>
                    <a:pt x="27299" y="5767"/>
                  </a:cubicBezTo>
                  <a:cubicBezTo>
                    <a:pt x="27299" y="5733"/>
                    <a:pt x="27231" y="5699"/>
                    <a:pt x="27197" y="5699"/>
                  </a:cubicBezTo>
                  <a:close/>
                  <a:moveTo>
                    <a:pt x="58487" y="5699"/>
                  </a:moveTo>
                  <a:cubicBezTo>
                    <a:pt x="58419" y="5699"/>
                    <a:pt x="58385" y="5733"/>
                    <a:pt x="58385" y="5767"/>
                  </a:cubicBezTo>
                  <a:cubicBezTo>
                    <a:pt x="58351" y="5801"/>
                    <a:pt x="58385" y="5869"/>
                    <a:pt x="58419" y="5869"/>
                  </a:cubicBezTo>
                  <a:lnTo>
                    <a:pt x="58522" y="5903"/>
                  </a:lnTo>
                  <a:lnTo>
                    <a:pt x="58556" y="5903"/>
                  </a:lnTo>
                  <a:cubicBezTo>
                    <a:pt x="58590" y="5903"/>
                    <a:pt x="58624" y="5903"/>
                    <a:pt x="58658" y="5835"/>
                  </a:cubicBezTo>
                  <a:cubicBezTo>
                    <a:pt x="58658" y="5801"/>
                    <a:pt x="58624" y="5767"/>
                    <a:pt x="58590" y="5733"/>
                  </a:cubicBezTo>
                  <a:lnTo>
                    <a:pt x="58487" y="5699"/>
                  </a:lnTo>
                  <a:close/>
                  <a:moveTo>
                    <a:pt x="26677" y="5822"/>
                  </a:moveTo>
                  <a:cubicBezTo>
                    <a:pt x="26669" y="5822"/>
                    <a:pt x="26660" y="5826"/>
                    <a:pt x="26651" y="5835"/>
                  </a:cubicBezTo>
                  <a:lnTo>
                    <a:pt x="26514" y="5835"/>
                  </a:lnTo>
                  <a:cubicBezTo>
                    <a:pt x="26480" y="5835"/>
                    <a:pt x="26446" y="5903"/>
                    <a:pt x="26446" y="5938"/>
                  </a:cubicBezTo>
                  <a:cubicBezTo>
                    <a:pt x="26446" y="5972"/>
                    <a:pt x="26514" y="6006"/>
                    <a:pt x="26548" y="6006"/>
                  </a:cubicBezTo>
                  <a:lnTo>
                    <a:pt x="26651" y="6006"/>
                  </a:lnTo>
                  <a:cubicBezTo>
                    <a:pt x="26719" y="5972"/>
                    <a:pt x="26753" y="5938"/>
                    <a:pt x="26719" y="5903"/>
                  </a:cubicBezTo>
                  <a:cubicBezTo>
                    <a:pt x="26719" y="5853"/>
                    <a:pt x="26701" y="5822"/>
                    <a:pt x="26677" y="5822"/>
                  </a:cubicBezTo>
                  <a:close/>
                  <a:moveTo>
                    <a:pt x="59033" y="5869"/>
                  </a:moveTo>
                  <a:cubicBezTo>
                    <a:pt x="58965" y="5869"/>
                    <a:pt x="58931" y="5903"/>
                    <a:pt x="58897" y="5938"/>
                  </a:cubicBezTo>
                  <a:cubicBezTo>
                    <a:pt x="58897" y="5972"/>
                    <a:pt x="58931" y="6040"/>
                    <a:pt x="58965" y="6040"/>
                  </a:cubicBezTo>
                  <a:lnTo>
                    <a:pt x="59068" y="6074"/>
                  </a:lnTo>
                  <a:lnTo>
                    <a:pt x="59102" y="6074"/>
                  </a:lnTo>
                  <a:cubicBezTo>
                    <a:pt x="59136" y="6074"/>
                    <a:pt x="59170" y="6074"/>
                    <a:pt x="59170" y="6040"/>
                  </a:cubicBezTo>
                  <a:cubicBezTo>
                    <a:pt x="59204" y="5972"/>
                    <a:pt x="59170" y="5938"/>
                    <a:pt x="59136" y="5903"/>
                  </a:cubicBezTo>
                  <a:lnTo>
                    <a:pt x="59033" y="5869"/>
                  </a:lnTo>
                  <a:close/>
                  <a:moveTo>
                    <a:pt x="25968" y="5938"/>
                  </a:moveTo>
                  <a:cubicBezTo>
                    <a:pt x="25900" y="5972"/>
                    <a:pt x="25900" y="6006"/>
                    <a:pt x="25900" y="6040"/>
                  </a:cubicBezTo>
                  <a:cubicBezTo>
                    <a:pt x="25900" y="6108"/>
                    <a:pt x="25934" y="6108"/>
                    <a:pt x="25968" y="6108"/>
                  </a:cubicBezTo>
                  <a:lnTo>
                    <a:pt x="26105" y="6108"/>
                  </a:lnTo>
                  <a:cubicBezTo>
                    <a:pt x="26139" y="6074"/>
                    <a:pt x="26173" y="6040"/>
                    <a:pt x="26173" y="6006"/>
                  </a:cubicBezTo>
                  <a:cubicBezTo>
                    <a:pt x="26173" y="5938"/>
                    <a:pt x="26105" y="5938"/>
                    <a:pt x="26071" y="5938"/>
                  </a:cubicBezTo>
                  <a:close/>
                  <a:moveTo>
                    <a:pt x="25525" y="6040"/>
                  </a:moveTo>
                  <a:lnTo>
                    <a:pt x="25388" y="6074"/>
                  </a:lnTo>
                  <a:cubicBezTo>
                    <a:pt x="25354" y="6074"/>
                    <a:pt x="25320" y="6108"/>
                    <a:pt x="25320" y="6142"/>
                  </a:cubicBezTo>
                  <a:cubicBezTo>
                    <a:pt x="25354" y="6211"/>
                    <a:pt x="25388" y="6245"/>
                    <a:pt x="25422" y="6245"/>
                  </a:cubicBezTo>
                  <a:cubicBezTo>
                    <a:pt x="25422" y="6245"/>
                    <a:pt x="25422" y="6245"/>
                    <a:pt x="25422" y="6211"/>
                  </a:cubicBezTo>
                  <a:lnTo>
                    <a:pt x="25559" y="6211"/>
                  </a:lnTo>
                  <a:cubicBezTo>
                    <a:pt x="25593" y="6211"/>
                    <a:pt x="25627" y="6142"/>
                    <a:pt x="25627" y="6108"/>
                  </a:cubicBezTo>
                  <a:cubicBezTo>
                    <a:pt x="25593" y="6074"/>
                    <a:pt x="25559" y="6040"/>
                    <a:pt x="25525" y="6040"/>
                  </a:cubicBezTo>
                  <a:close/>
                  <a:moveTo>
                    <a:pt x="59527" y="6060"/>
                  </a:moveTo>
                  <a:cubicBezTo>
                    <a:pt x="59491" y="6060"/>
                    <a:pt x="59467" y="6084"/>
                    <a:pt x="59443" y="6108"/>
                  </a:cubicBezTo>
                  <a:cubicBezTo>
                    <a:pt x="59443" y="6176"/>
                    <a:pt x="59477" y="6211"/>
                    <a:pt x="59511" y="6211"/>
                  </a:cubicBezTo>
                  <a:lnTo>
                    <a:pt x="59614" y="6245"/>
                  </a:lnTo>
                  <a:cubicBezTo>
                    <a:pt x="59614" y="6279"/>
                    <a:pt x="59648" y="6279"/>
                    <a:pt x="59648" y="6279"/>
                  </a:cubicBezTo>
                  <a:cubicBezTo>
                    <a:pt x="59682" y="6279"/>
                    <a:pt x="59716" y="6245"/>
                    <a:pt x="59716" y="6211"/>
                  </a:cubicBezTo>
                  <a:cubicBezTo>
                    <a:pt x="59750" y="6176"/>
                    <a:pt x="59716" y="6108"/>
                    <a:pt x="59682" y="6108"/>
                  </a:cubicBezTo>
                  <a:lnTo>
                    <a:pt x="59579" y="6074"/>
                  </a:lnTo>
                  <a:cubicBezTo>
                    <a:pt x="59559" y="6064"/>
                    <a:pt x="59542" y="6060"/>
                    <a:pt x="59527" y="6060"/>
                  </a:cubicBezTo>
                  <a:close/>
                  <a:moveTo>
                    <a:pt x="24945" y="6142"/>
                  </a:moveTo>
                  <a:lnTo>
                    <a:pt x="24842" y="6176"/>
                  </a:lnTo>
                  <a:cubicBezTo>
                    <a:pt x="24774" y="6176"/>
                    <a:pt x="24774" y="6211"/>
                    <a:pt x="24774" y="6279"/>
                  </a:cubicBezTo>
                  <a:cubicBezTo>
                    <a:pt x="24774" y="6313"/>
                    <a:pt x="24808" y="6347"/>
                    <a:pt x="24842" y="6347"/>
                  </a:cubicBezTo>
                  <a:lnTo>
                    <a:pt x="24876" y="6347"/>
                  </a:lnTo>
                  <a:lnTo>
                    <a:pt x="24979" y="6313"/>
                  </a:lnTo>
                  <a:cubicBezTo>
                    <a:pt x="25013" y="6313"/>
                    <a:pt x="25047" y="6245"/>
                    <a:pt x="25047" y="6211"/>
                  </a:cubicBezTo>
                  <a:cubicBezTo>
                    <a:pt x="25047" y="6176"/>
                    <a:pt x="25013" y="6142"/>
                    <a:pt x="24945" y="6142"/>
                  </a:cubicBezTo>
                  <a:close/>
                  <a:moveTo>
                    <a:pt x="24399" y="6245"/>
                  </a:moveTo>
                  <a:lnTo>
                    <a:pt x="24262" y="6279"/>
                  </a:lnTo>
                  <a:cubicBezTo>
                    <a:pt x="24228" y="6279"/>
                    <a:pt x="24194" y="6313"/>
                    <a:pt x="24194" y="6381"/>
                  </a:cubicBezTo>
                  <a:cubicBezTo>
                    <a:pt x="24228" y="6415"/>
                    <a:pt x="24262" y="6449"/>
                    <a:pt x="24296" y="6449"/>
                  </a:cubicBezTo>
                  <a:lnTo>
                    <a:pt x="24433" y="6415"/>
                  </a:lnTo>
                  <a:cubicBezTo>
                    <a:pt x="24467" y="6415"/>
                    <a:pt x="24501" y="6381"/>
                    <a:pt x="24501" y="6313"/>
                  </a:cubicBezTo>
                  <a:cubicBezTo>
                    <a:pt x="24467" y="6279"/>
                    <a:pt x="24433" y="6245"/>
                    <a:pt x="24399" y="6245"/>
                  </a:cubicBezTo>
                  <a:close/>
                  <a:moveTo>
                    <a:pt x="60073" y="6231"/>
                  </a:moveTo>
                  <a:cubicBezTo>
                    <a:pt x="60037" y="6231"/>
                    <a:pt x="60013" y="6255"/>
                    <a:pt x="59989" y="6279"/>
                  </a:cubicBezTo>
                  <a:cubicBezTo>
                    <a:pt x="59989" y="6347"/>
                    <a:pt x="60023" y="6381"/>
                    <a:pt x="60057" y="6415"/>
                  </a:cubicBezTo>
                  <a:lnTo>
                    <a:pt x="60160" y="6449"/>
                  </a:lnTo>
                  <a:lnTo>
                    <a:pt x="60194" y="6449"/>
                  </a:lnTo>
                  <a:cubicBezTo>
                    <a:pt x="60228" y="6449"/>
                    <a:pt x="60262" y="6415"/>
                    <a:pt x="60262" y="6381"/>
                  </a:cubicBezTo>
                  <a:cubicBezTo>
                    <a:pt x="60296" y="6347"/>
                    <a:pt x="60262" y="6279"/>
                    <a:pt x="60228" y="6279"/>
                  </a:cubicBezTo>
                  <a:lnTo>
                    <a:pt x="60125" y="6245"/>
                  </a:lnTo>
                  <a:cubicBezTo>
                    <a:pt x="60105" y="6235"/>
                    <a:pt x="60088" y="6231"/>
                    <a:pt x="60073" y="6231"/>
                  </a:cubicBezTo>
                  <a:close/>
                  <a:moveTo>
                    <a:pt x="23818" y="6347"/>
                  </a:moveTo>
                  <a:lnTo>
                    <a:pt x="23716" y="6381"/>
                  </a:lnTo>
                  <a:cubicBezTo>
                    <a:pt x="23648" y="6381"/>
                    <a:pt x="23648" y="6449"/>
                    <a:pt x="23648" y="6484"/>
                  </a:cubicBezTo>
                  <a:cubicBezTo>
                    <a:pt x="23648" y="6518"/>
                    <a:pt x="23682" y="6552"/>
                    <a:pt x="23716" y="6552"/>
                  </a:cubicBezTo>
                  <a:lnTo>
                    <a:pt x="23750" y="6552"/>
                  </a:lnTo>
                  <a:lnTo>
                    <a:pt x="23853" y="6518"/>
                  </a:lnTo>
                  <a:cubicBezTo>
                    <a:pt x="23887" y="6518"/>
                    <a:pt x="23921" y="6484"/>
                    <a:pt x="23921" y="6415"/>
                  </a:cubicBezTo>
                  <a:cubicBezTo>
                    <a:pt x="23921" y="6381"/>
                    <a:pt x="23887" y="6347"/>
                    <a:pt x="23818" y="6347"/>
                  </a:cubicBezTo>
                  <a:close/>
                  <a:moveTo>
                    <a:pt x="60671" y="6415"/>
                  </a:moveTo>
                  <a:cubicBezTo>
                    <a:pt x="60603" y="6415"/>
                    <a:pt x="60569" y="6415"/>
                    <a:pt x="60535" y="6484"/>
                  </a:cubicBezTo>
                  <a:cubicBezTo>
                    <a:pt x="60535" y="6518"/>
                    <a:pt x="60569" y="6552"/>
                    <a:pt x="60603" y="6586"/>
                  </a:cubicBezTo>
                  <a:lnTo>
                    <a:pt x="60705" y="6620"/>
                  </a:lnTo>
                  <a:lnTo>
                    <a:pt x="60740" y="6620"/>
                  </a:lnTo>
                  <a:cubicBezTo>
                    <a:pt x="60774" y="6620"/>
                    <a:pt x="60808" y="6586"/>
                    <a:pt x="60808" y="6552"/>
                  </a:cubicBezTo>
                  <a:cubicBezTo>
                    <a:pt x="60842" y="6518"/>
                    <a:pt x="60808" y="6449"/>
                    <a:pt x="60774" y="6449"/>
                  </a:cubicBezTo>
                  <a:lnTo>
                    <a:pt x="60671" y="6415"/>
                  </a:lnTo>
                  <a:close/>
                  <a:moveTo>
                    <a:pt x="23300" y="6470"/>
                  </a:moveTo>
                  <a:cubicBezTo>
                    <a:pt x="23291" y="6470"/>
                    <a:pt x="23282" y="6474"/>
                    <a:pt x="23273" y="6484"/>
                  </a:cubicBezTo>
                  <a:lnTo>
                    <a:pt x="23136" y="6484"/>
                  </a:lnTo>
                  <a:cubicBezTo>
                    <a:pt x="23102" y="6484"/>
                    <a:pt x="23068" y="6552"/>
                    <a:pt x="23068" y="6586"/>
                  </a:cubicBezTo>
                  <a:cubicBezTo>
                    <a:pt x="23102" y="6620"/>
                    <a:pt x="23136" y="6654"/>
                    <a:pt x="23170" y="6654"/>
                  </a:cubicBezTo>
                  <a:lnTo>
                    <a:pt x="23307" y="6620"/>
                  </a:lnTo>
                  <a:cubicBezTo>
                    <a:pt x="23341" y="6620"/>
                    <a:pt x="23375" y="6586"/>
                    <a:pt x="23375" y="6552"/>
                  </a:cubicBezTo>
                  <a:cubicBezTo>
                    <a:pt x="23350" y="6502"/>
                    <a:pt x="23325" y="6470"/>
                    <a:pt x="23300" y="6470"/>
                  </a:cubicBezTo>
                  <a:close/>
                  <a:moveTo>
                    <a:pt x="22740" y="6573"/>
                  </a:moveTo>
                  <a:cubicBezTo>
                    <a:pt x="22727" y="6573"/>
                    <a:pt x="22711" y="6577"/>
                    <a:pt x="22692" y="6586"/>
                  </a:cubicBezTo>
                  <a:lnTo>
                    <a:pt x="22590" y="6586"/>
                  </a:lnTo>
                  <a:cubicBezTo>
                    <a:pt x="22556" y="6620"/>
                    <a:pt x="22522" y="6654"/>
                    <a:pt x="22522" y="6688"/>
                  </a:cubicBezTo>
                  <a:cubicBezTo>
                    <a:pt x="22522" y="6722"/>
                    <a:pt x="22556" y="6757"/>
                    <a:pt x="22590" y="6757"/>
                  </a:cubicBezTo>
                  <a:lnTo>
                    <a:pt x="22727" y="6757"/>
                  </a:lnTo>
                  <a:cubicBezTo>
                    <a:pt x="22795" y="6722"/>
                    <a:pt x="22795" y="6688"/>
                    <a:pt x="22795" y="6654"/>
                  </a:cubicBezTo>
                  <a:cubicBezTo>
                    <a:pt x="22795" y="6604"/>
                    <a:pt x="22777" y="6573"/>
                    <a:pt x="22740" y="6573"/>
                  </a:cubicBezTo>
                  <a:close/>
                  <a:moveTo>
                    <a:pt x="61183" y="6586"/>
                  </a:moveTo>
                  <a:cubicBezTo>
                    <a:pt x="61149" y="6586"/>
                    <a:pt x="61115" y="6586"/>
                    <a:pt x="61081" y="6654"/>
                  </a:cubicBezTo>
                  <a:cubicBezTo>
                    <a:pt x="61081" y="6688"/>
                    <a:pt x="61115" y="6757"/>
                    <a:pt x="61149" y="6757"/>
                  </a:cubicBezTo>
                  <a:lnTo>
                    <a:pt x="61251" y="6791"/>
                  </a:lnTo>
                  <a:lnTo>
                    <a:pt x="61286" y="6791"/>
                  </a:lnTo>
                  <a:cubicBezTo>
                    <a:pt x="61320" y="6791"/>
                    <a:pt x="61354" y="6757"/>
                    <a:pt x="61354" y="6722"/>
                  </a:cubicBezTo>
                  <a:cubicBezTo>
                    <a:pt x="61388" y="6688"/>
                    <a:pt x="61354" y="6654"/>
                    <a:pt x="61320" y="6620"/>
                  </a:cubicBezTo>
                  <a:lnTo>
                    <a:pt x="61183" y="6586"/>
                  </a:lnTo>
                  <a:close/>
                  <a:moveTo>
                    <a:pt x="22010" y="6688"/>
                  </a:moveTo>
                  <a:cubicBezTo>
                    <a:pt x="21976" y="6722"/>
                    <a:pt x="21942" y="6757"/>
                    <a:pt x="21942" y="6791"/>
                  </a:cubicBezTo>
                  <a:cubicBezTo>
                    <a:pt x="21976" y="6859"/>
                    <a:pt x="22010" y="6859"/>
                    <a:pt x="22044" y="6859"/>
                  </a:cubicBezTo>
                  <a:lnTo>
                    <a:pt x="22181" y="6859"/>
                  </a:lnTo>
                  <a:cubicBezTo>
                    <a:pt x="22215" y="6859"/>
                    <a:pt x="22249" y="6791"/>
                    <a:pt x="22249" y="6757"/>
                  </a:cubicBezTo>
                  <a:cubicBezTo>
                    <a:pt x="22215" y="6688"/>
                    <a:pt x="22181" y="6688"/>
                    <a:pt x="22146" y="6688"/>
                  </a:cubicBezTo>
                  <a:close/>
                  <a:moveTo>
                    <a:pt x="61729" y="6757"/>
                  </a:moveTo>
                  <a:cubicBezTo>
                    <a:pt x="61695" y="6757"/>
                    <a:pt x="61661" y="6791"/>
                    <a:pt x="61627" y="6825"/>
                  </a:cubicBezTo>
                  <a:cubicBezTo>
                    <a:pt x="61627" y="6859"/>
                    <a:pt x="61661" y="6927"/>
                    <a:pt x="61695" y="6927"/>
                  </a:cubicBezTo>
                  <a:lnTo>
                    <a:pt x="61797" y="6961"/>
                  </a:lnTo>
                  <a:lnTo>
                    <a:pt x="61832" y="6961"/>
                  </a:lnTo>
                  <a:cubicBezTo>
                    <a:pt x="61866" y="6961"/>
                    <a:pt x="61900" y="6961"/>
                    <a:pt x="61900" y="6927"/>
                  </a:cubicBezTo>
                  <a:cubicBezTo>
                    <a:pt x="61934" y="6859"/>
                    <a:pt x="61900" y="6825"/>
                    <a:pt x="61866" y="6791"/>
                  </a:cubicBezTo>
                  <a:lnTo>
                    <a:pt x="61729" y="6757"/>
                  </a:lnTo>
                  <a:close/>
                  <a:moveTo>
                    <a:pt x="21566" y="6791"/>
                  </a:moveTo>
                  <a:lnTo>
                    <a:pt x="21464" y="6825"/>
                  </a:lnTo>
                  <a:cubicBezTo>
                    <a:pt x="21430" y="6825"/>
                    <a:pt x="21396" y="6859"/>
                    <a:pt x="21396" y="6927"/>
                  </a:cubicBezTo>
                  <a:cubicBezTo>
                    <a:pt x="21396" y="6961"/>
                    <a:pt x="21430" y="6995"/>
                    <a:pt x="21464" y="6995"/>
                  </a:cubicBezTo>
                  <a:lnTo>
                    <a:pt x="21498" y="6995"/>
                  </a:lnTo>
                  <a:lnTo>
                    <a:pt x="21600" y="6961"/>
                  </a:lnTo>
                  <a:cubicBezTo>
                    <a:pt x="21669" y="6961"/>
                    <a:pt x="21669" y="6893"/>
                    <a:pt x="21669" y="6859"/>
                  </a:cubicBezTo>
                  <a:cubicBezTo>
                    <a:pt x="21669" y="6825"/>
                    <a:pt x="21635" y="6791"/>
                    <a:pt x="21566" y="6791"/>
                  </a:cubicBezTo>
                  <a:close/>
                  <a:moveTo>
                    <a:pt x="21020" y="6893"/>
                  </a:moveTo>
                  <a:lnTo>
                    <a:pt x="20884" y="6927"/>
                  </a:lnTo>
                  <a:cubicBezTo>
                    <a:pt x="20850" y="6927"/>
                    <a:pt x="20816" y="6961"/>
                    <a:pt x="20816" y="7030"/>
                  </a:cubicBezTo>
                  <a:cubicBezTo>
                    <a:pt x="20850" y="7064"/>
                    <a:pt x="20884" y="7098"/>
                    <a:pt x="20918" y="7098"/>
                  </a:cubicBezTo>
                  <a:lnTo>
                    <a:pt x="21055" y="7064"/>
                  </a:lnTo>
                  <a:cubicBezTo>
                    <a:pt x="21089" y="7064"/>
                    <a:pt x="21123" y="7030"/>
                    <a:pt x="21123" y="6961"/>
                  </a:cubicBezTo>
                  <a:cubicBezTo>
                    <a:pt x="21089" y="6927"/>
                    <a:pt x="21055" y="6893"/>
                    <a:pt x="21020" y="6893"/>
                  </a:cubicBezTo>
                  <a:close/>
                  <a:moveTo>
                    <a:pt x="62245" y="6947"/>
                  </a:moveTo>
                  <a:cubicBezTo>
                    <a:pt x="62221" y="6947"/>
                    <a:pt x="62197" y="6971"/>
                    <a:pt x="62173" y="6995"/>
                  </a:cubicBezTo>
                  <a:cubicBezTo>
                    <a:pt x="62173" y="7030"/>
                    <a:pt x="62207" y="7098"/>
                    <a:pt x="62241" y="7098"/>
                  </a:cubicBezTo>
                  <a:lnTo>
                    <a:pt x="62343" y="7132"/>
                  </a:lnTo>
                  <a:lnTo>
                    <a:pt x="62378" y="7132"/>
                  </a:lnTo>
                  <a:cubicBezTo>
                    <a:pt x="62412" y="7132"/>
                    <a:pt x="62446" y="7132"/>
                    <a:pt x="62446" y="7098"/>
                  </a:cubicBezTo>
                  <a:cubicBezTo>
                    <a:pt x="62480" y="7030"/>
                    <a:pt x="62446" y="6995"/>
                    <a:pt x="62412" y="6995"/>
                  </a:cubicBezTo>
                  <a:lnTo>
                    <a:pt x="62275" y="6961"/>
                  </a:lnTo>
                  <a:cubicBezTo>
                    <a:pt x="62265" y="6951"/>
                    <a:pt x="62255" y="6947"/>
                    <a:pt x="62245" y="6947"/>
                  </a:cubicBezTo>
                  <a:close/>
                  <a:moveTo>
                    <a:pt x="20440" y="6995"/>
                  </a:moveTo>
                  <a:lnTo>
                    <a:pt x="20338" y="7030"/>
                  </a:lnTo>
                  <a:cubicBezTo>
                    <a:pt x="20304" y="7030"/>
                    <a:pt x="20270" y="7098"/>
                    <a:pt x="20270" y="7132"/>
                  </a:cubicBezTo>
                  <a:cubicBezTo>
                    <a:pt x="20270" y="7166"/>
                    <a:pt x="20304" y="7200"/>
                    <a:pt x="20338" y="7200"/>
                  </a:cubicBezTo>
                  <a:lnTo>
                    <a:pt x="20372" y="7200"/>
                  </a:lnTo>
                  <a:lnTo>
                    <a:pt x="20474" y="7166"/>
                  </a:lnTo>
                  <a:cubicBezTo>
                    <a:pt x="20543" y="7166"/>
                    <a:pt x="20577" y="7132"/>
                    <a:pt x="20543" y="7064"/>
                  </a:cubicBezTo>
                  <a:cubicBezTo>
                    <a:pt x="20543" y="7030"/>
                    <a:pt x="20509" y="6995"/>
                    <a:pt x="20440" y="6995"/>
                  </a:cubicBezTo>
                  <a:close/>
                  <a:moveTo>
                    <a:pt x="19894" y="7098"/>
                  </a:moveTo>
                  <a:lnTo>
                    <a:pt x="19792" y="7132"/>
                  </a:lnTo>
                  <a:cubicBezTo>
                    <a:pt x="19724" y="7132"/>
                    <a:pt x="19690" y="7200"/>
                    <a:pt x="19724" y="7234"/>
                  </a:cubicBezTo>
                  <a:cubicBezTo>
                    <a:pt x="19724" y="7268"/>
                    <a:pt x="19758" y="7303"/>
                    <a:pt x="19792" y="7303"/>
                  </a:cubicBezTo>
                  <a:lnTo>
                    <a:pt x="19928" y="7268"/>
                  </a:lnTo>
                  <a:cubicBezTo>
                    <a:pt x="19963" y="7268"/>
                    <a:pt x="19997" y="7234"/>
                    <a:pt x="19997" y="7166"/>
                  </a:cubicBezTo>
                  <a:cubicBezTo>
                    <a:pt x="19997" y="7132"/>
                    <a:pt x="19928" y="7098"/>
                    <a:pt x="19894" y="7098"/>
                  </a:cubicBezTo>
                  <a:close/>
                  <a:moveTo>
                    <a:pt x="62791" y="7118"/>
                  </a:moveTo>
                  <a:cubicBezTo>
                    <a:pt x="62767" y="7118"/>
                    <a:pt x="62743" y="7142"/>
                    <a:pt x="62719" y="7166"/>
                  </a:cubicBezTo>
                  <a:cubicBezTo>
                    <a:pt x="62719" y="7234"/>
                    <a:pt x="62719" y="7268"/>
                    <a:pt x="62787" y="7268"/>
                  </a:cubicBezTo>
                  <a:lnTo>
                    <a:pt x="62889" y="7337"/>
                  </a:lnTo>
                  <a:lnTo>
                    <a:pt x="62923" y="7337"/>
                  </a:lnTo>
                  <a:cubicBezTo>
                    <a:pt x="62958" y="7337"/>
                    <a:pt x="62992" y="7303"/>
                    <a:pt x="62992" y="7268"/>
                  </a:cubicBezTo>
                  <a:cubicBezTo>
                    <a:pt x="63026" y="7234"/>
                    <a:pt x="62992" y="7166"/>
                    <a:pt x="62958" y="7166"/>
                  </a:cubicBezTo>
                  <a:lnTo>
                    <a:pt x="62821" y="7132"/>
                  </a:lnTo>
                  <a:cubicBezTo>
                    <a:pt x="62811" y="7122"/>
                    <a:pt x="62801" y="7118"/>
                    <a:pt x="62791" y="7118"/>
                  </a:cubicBezTo>
                  <a:close/>
                  <a:moveTo>
                    <a:pt x="19362" y="7221"/>
                  </a:moveTo>
                  <a:cubicBezTo>
                    <a:pt x="19348" y="7221"/>
                    <a:pt x="19333" y="7225"/>
                    <a:pt x="19314" y="7234"/>
                  </a:cubicBezTo>
                  <a:lnTo>
                    <a:pt x="19212" y="7234"/>
                  </a:lnTo>
                  <a:cubicBezTo>
                    <a:pt x="19178" y="7268"/>
                    <a:pt x="19144" y="7303"/>
                    <a:pt x="19144" y="7337"/>
                  </a:cubicBezTo>
                  <a:cubicBezTo>
                    <a:pt x="19144" y="7371"/>
                    <a:pt x="19178" y="7405"/>
                    <a:pt x="19246" y="7405"/>
                  </a:cubicBezTo>
                  <a:lnTo>
                    <a:pt x="19348" y="7405"/>
                  </a:lnTo>
                  <a:cubicBezTo>
                    <a:pt x="19417" y="7371"/>
                    <a:pt x="19451" y="7337"/>
                    <a:pt x="19417" y="7303"/>
                  </a:cubicBezTo>
                  <a:cubicBezTo>
                    <a:pt x="19417" y="7253"/>
                    <a:pt x="19398" y="7221"/>
                    <a:pt x="19362" y="7221"/>
                  </a:cubicBezTo>
                  <a:close/>
                  <a:moveTo>
                    <a:pt x="18666" y="7337"/>
                  </a:moveTo>
                  <a:cubicBezTo>
                    <a:pt x="18598" y="7371"/>
                    <a:pt x="18564" y="7405"/>
                    <a:pt x="18598" y="7439"/>
                  </a:cubicBezTo>
                  <a:cubicBezTo>
                    <a:pt x="18598" y="7507"/>
                    <a:pt x="18632" y="7507"/>
                    <a:pt x="18666" y="7507"/>
                  </a:cubicBezTo>
                  <a:lnTo>
                    <a:pt x="18802" y="7507"/>
                  </a:lnTo>
                  <a:cubicBezTo>
                    <a:pt x="18837" y="7473"/>
                    <a:pt x="18871" y="7439"/>
                    <a:pt x="18871" y="7405"/>
                  </a:cubicBezTo>
                  <a:cubicBezTo>
                    <a:pt x="18871" y="7337"/>
                    <a:pt x="18802" y="7337"/>
                    <a:pt x="18768" y="7337"/>
                  </a:cubicBezTo>
                  <a:close/>
                  <a:moveTo>
                    <a:pt x="63337" y="7288"/>
                  </a:moveTo>
                  <a:cubicBezTo>
                    <a:pt x="63313" y="7288"/>
                    <a:pt x="63289" y="7313"/>
                    <a:pt x="63265" y="7337"/>
                  </a:cubicBezTo>
                  <a:cubicBezTo>
                    <a:pt x="63265" y="7405"/>
                    <a:pt x="63265" y="7439"/>
                    <a:pt x="63333" y="7473"/>
                  </a:cubicBezTo>
                  <a:lnTo>
                    <a:pt x="63435" y="7507"/>
                  </a:lnTo>
                  <a:lnTo>
                    <a:pt x="63469" y="7507"/>
                  </a:lnTo>
                  <a:cubicBezTo>
                    <a:pt x="63504" y="7507"/>
                    <a:pt x="63538" y="7473"/>
                    <a:pt x="63538" y="7439"/>
                  </a:cubicBezTo>
                  <a:cubicBezTo>
                    <a:pt x="63572" y="7405"/>
                    <a:pt x="63538" y="7337"/>
                    <a:pt x="63469" y="7337"/>
                  </a:cubicBezTo>
                  <a:lnTo>
                    <a:pt x="63367" y="7303"/>
                  </a:lnTo>
                  <a:cubicBezTo>
                    <a:pt x="63357" y="7293"/>
                    <a:pt x="63347" y="7288"/>
                    <a:pt x="63337" y="7288"/>
                  </a:cubicBezTo>
                  <a:close/>
                  <a:moveTo>
                    <a:pt x="18188" y="7439"/>
                  </a:moveTo>
                  <a:lnTo>
                    <a:pt x="18086" y="7473"/>
                  </a:lnTo>
                  <a:cubicBezTo>
                    <a:pt x="18052" y="7473"/>
                    <a:pt x="18018" y="7507"/>
                    <a:pt x="18018" y="7575"/>
                  </a:cubicBezTo>
                  <a:cubicBezTo>
                    <a:pt x="18018" y="7610"/>
                    <a:pt x="18052" y="7644"/>
                    <a:pt x="18120" y="7644"/>
                  </a:cubicBezTo>
                  <a:lnTo>
                    <a:pt x="18222" y="7610"/>
                  </a:lnTo>
                  <a:cubicBezTo>
                    <a:pt x="18291" y="7610"/>
                    <a:pt x="18325" y="7541"/>
                    <a:pt x="18291" y="7507"/>
                  </a:cubicBezTo>
                  <a:cubicBezTo>
                    <a:pt x="18291" y="7473"/>
                    <a:pt x="18256" y="7439"/>
                    <a:pt x="18188" y="7439"/>
                  </a:cubicBezTo>
                  <a:close/>
                  <a:moveTo>
                    <a:pt x="63913" y="7473"/>
                  </a:moveTo>
                  <a:cubicBezTo>
                    <a:pt x="63879" y="7473"/>
                    <a:pt x="63845" y="7473"/>
                    <a:pt x="63811" y="7541"/>
                  </a:cubicBezTo>
                  <a:cubicBezTo>
                    <a:pt x="63811" y="7575"/>
                    <a:pt x="63811" y="7610"/>
                    <a:pt x="63879" y="7644"/>
                  </a:cubicBezTo>
                  <a:lnTo>
                    <a:pt x="63981" y="7678"/>
                  </a:lnTo>
                  <a:lnTo>
                    <a:pt x="64015" y="7678"/>
                  </a:lnTo>
                  <a:cubicBezTo>
                    <a:pt x="64050" y="7678"/>
                    <a:pt x="64084" y="7644"/>
                    <a:pt x="64084" y="7610"/>
                  </a:cubicBezTo>
                  <a:cubicBezTo>
                    <a:pt x="64084" y="7575"/>
                    <a:pt x="64084" y="7541"/>
                    <a:pt x="64015" y="7507"/>
                  </a:cubicBezTo>
                  <a:lnTo>
                    <a:pt x="63913" y="7473"/>
                  </a:lnTo>
                  <a:close/>
                  <a:moveTo>
                    <a:pt x="17642" y="7541"/>
                  </a:moveTo>
                  <a:lnTo>
                    <a:pt x="17540" y="7575"/>
                  </a:lnTo>
                  <a:cubicBezTo>
                    <a:pt x="17472" y="7575"/>
                    <a:pt x="17437" y="7610"/>
                    <a:pt x="17472" y="7678"/>
                  </a:cubicBezTo>
                  <a:cubicBezTo>
                    <a:pt x="17472" y="7712"/>
                    <a:pt x="17506" y="7746"/>
                    <a:pt x="17540" y="7746"/>
                  </a:cubicBezTo>
                  <a:lnTo>
                    <a:pt x="17574" y="7746"/>
                  </a:lnTo>
                  <a:lnTo>
                    <a:pt x="17676" y="7712"/>
                  </a:lnTo>
                  <a:cubicBezTo>
                    <a:pt x="17710" y="7712"/>
                    <a:pt x="17745" y="7644"/>
                    <a:pt x="17745" y="7610"/>
                  </a:cubicBezTo>
                  <a:cubicBezTo>
                    <a:pt x="17745" y="7575"/>
                    <a:pt x="17676" y="7541"/>
                    <a:pt x="17642" y="7541"/>
                  </a:cubicBezTo>
                  <a:close/>
                  <a:moveTo>
                    <a:pt x="17062" y="7644"/>
                  </a:moveTo>
                  <a:lnTo>
                    <a:pt x="16960" y="7678"/>
                  </a:lnTo>
                  <a:cubicBezTo>
                    <a:pt x="16926" y="7678"/>
                    <a:pt x="16892" y="7712"/>
                    <a:pt x="16892" y="7780"/>
                  </a:cubicBezTo>
                  <a:cubicBezTo>
                    <a:pt x="16892" y="7814"/>
                    <a:pt x="16926" y="7848"/>
                    <a:pt x="16994" y="7848"/>
                  </a:cubicBezTo>
                  <a:lnTo>
                    <a:pt x="17096" y="7814"/>
                  </a:lnTo>
                  <a:cubicBezTo>
                    <a:pt x="17165" y="7814"/>
                    <a:pt x="17199" y="7780"/>
                    <a:pt x="17165" y="7712"/>
                  </a:cubicBezTo>
                  <a:cubicBezTo>
                    <a:pt x="17165" y="7678"/>
                    <a:pt x="17130" y="7644"/>
                    <a:pt x="17062" y="7644"/>
                  </a:cubicBezTo>
                  <a:close/>
                  <a:moveTo>
                    <a:pt x="64459" y="7644"/>
                  </a:moveTo>
                  <a:cubicBezTo>
                    <a:pt x="64425" y="7644"/>
                    <a:pt x="64357" y="7678"/>
                    <a:pt x="64357" y="7712"/>
                  </a:cubicBezTo>
                  <a:cubicBezTo>
                    <a:pt x="64357" y="7746"/>
                    <a:pt x="64357" y="7814"/>
                    <a:pt x="64425" y="7814"/>
                  </a:cubicBezTo>
                  <a:lnTo>
                    <a:pt x="64527" y="7848"/>
                  </a:lnTo>
                  <a:lnTo>
                    <a:pt x="64561" y="7848"/>
                  </a:lnTo>
                  <a:cubicBezTo>
                    <a:pt x="64596" y="7848"/>
                    <a:pt x="64630" y="7814"/>
                    <a:pt x="64630" y="7780"/>
                  </a:cubicBezTo>
                  <a:cubicBezTo>
                    <a:pt x="64630" y="7746"/>
                    <a:pt x="64630" y="7712"/>
                    <a:pt x="64561" y="7678"/>
                  </a:cubicBezTo>
                  <a:lnTo>
                    <a:pt x="64459" y="7644"/>
                  </a:lnTo>
                  <a:close/>
                  <a:moveTo>
                    <a:pt x="16516" y="7746"/>
                  </a:moveTo>
                  <a:lnTo>
                    <a:pt x="16414" y="7780"/>
                  </a:lnTo>
                  <a:cubicBezTo>
                    <a:pt x="16346" y="7780"/>
                    <a:pt x="16311" y="7848"/>
                    <a:pt x="16346" y="7883"/>
                  </a:cubicBezTo>
                  <a:cubicBezTo>
                    <a:pt x="16346" y="7917"/>
                    <a:pt x="16380" y="7951"/>
                    <a:pt x="16414" y="7951"/>
                  </a:cubicBezTo>
                  <a:lnTo>
                    <a:pt x="16448" y="7951"/>
                  </a:lnTo>
                  <a:lnTo>
                    <a:pt x="16550" y="7917"/>
                  </a:lnTo>
                  <a:cubicBezTo>
                    <a:pt x="16584" y="7917"/>
                    <a:pt x="16619" y="7883"/>
                    <a:pt x="16619" y="7814"/>
                  </a:cubicBezTo>
                  <a:cubicBezTo>
                    <a:pt x="16619" y="7780"/>
                    <a:pt x="16550" y="7746"/>
                    <a:pt x="16516" y="7746"/>
                  </a:cubicBezTo>
                  <a:close/>
                  <a:moveTo>
                    <a:pt x="65005" y="7814"/>
                  </a:moveTo>
                  <a:cubicBezTo>
                    <a:pt x="64971" y="7814"/>
                    <a:pt x="64903" y="7848"/>
                    <a:pt x="64903" y="7883"/>
                  </a:cubicBezTo>
                  <a:cubicBezTo>
                    <a:pt x="64903" y="7917"/>
                    <a:pt x="64903" y="7985"/>
                    <a:pt x="64971" y="7985"/>
                  </a:cubicBezTo>
                  <a:lnTo>
                    <a:pt x="65073" y="8019"/>
                  </a:lnTo>
                  <a:lnTo>
                    <a:pt x="65107" y="8019"/>
                  </a:lnTo>
                  <a:cubicBezTo>
                    <a:pt x="65141" y="8019"/>
                    <a:pt x="65176" y="8019"/>
                    <a:pt x="65176" y="7985"/>
                  </a:cubicBezTo>
                  <a:cubicBezTo>
                    <a:pt x="65176" y="7917"/>
                    <a:pt x="65176" y="7883"/>
                    <a:pt x="65107" y="7848"/>
                  </a:cubicBezTo>
                  <a:lnTo>
                    <a:pt x="65005" y="7814"/>
                  </a:lnTo>
                  <a:close/>
                  <a:moveTo>
                    <a:pt x="15984" y="7869"/>
                  </a:moveTo>
                  <a:cubicBezTo>
                    <a:pt x="15970" y="7869"/>
                    <a:pt x="15954" y="7873"/>
                    <a:pt x="15936" y="7883"/>
                  </a:cubicBezTo>
                  <a:lnTo>
                    <a:pt x="15834" y="7883"/>
                  </a:lnTo>
                  <a:cubicBezTo>
                    <a:pt x="15800" y="7883"/>
                    <a:pt x="15765" y="7951"/>
                    <a:pt x="15765" y="7985"/>
                  </a:cubicBezTo>
                  <a:cubicBezTo>
                    <a:pt x="15765" y="8019"/>
                    <a:pt x="15800" y="8053"/>
                    <a:pt x="15868" y="8053"/>
                  </a:cubicBezTo>
                  <a:lnTo>
                    <a:pt x="15970" y="8053"/>
                  </a:lnTo>
                  <a:cubicBezTo>
                    <a:pt x="16038" y="8019"/>
                    <a:pt x="16073" y="7985"/>
                    <a:pt x="16038" y="7951"/>
                  </a:cubicBezTo>
                  <a:cubicBezTo>
                    <a:pt x="16038" y="7901"/>
                    <a:pt x="16020" y="7869"/>
                    <a:pt x="15984" y="7869"/>
                  </a:cubicBezTo>
                  <a:close/>
                  <a:moveTo>
                    <a:pt x="15423" y="7972"/>
                  </a:moveTo>
                  <a:cubicBezTo>
                    <a:pt x="15411" y="7972"/>
                    <a:pt x="15399" y="7976"/>
                    <a:pt x="15390" y="7985"/>
                  </a:cubicBezTo>
                  <a:lnTo>
                    <a:pt x="15288" y="7985"/>
                  </a:lnTo>
                  <a:cubicBezTo>
                    <a:pt x="15219" y="8019"/>
                    <a:pt x="15185" y="8053"/>
                    <a:pt x="15219" y="8087"/>
                  </a:cubicBezTo>
                  <a:cubicBezTo>
                    <a:pt x="15219" y="8156"/>
                    <a:pt x="15254" y="8156"/>
                    <a:pt x="15288" y="8156"/>
                  </a:cubicBezTo>
                  <a:lnTo>
                    <a:pt x="15424" y="8156"/>
                  </a:lnTo>
                  <a:cubicBezTo>
                    <a:pt x="15458" y="8121"/>
                    <a:pt x="15492" y="8087"/>
                    <a:pt x="15492" y="8053"/>
                  </a:cubicBezTo>
                  <a:cubicBezTo>
                    <a:pt x="15492" y="8003"/>
                    <a:pt x="15456" y="7972"/>
                    <a:pt x="15423" y="7972"/>
                  </a:cubicBezTo>
                  <a:close/>
                  <a:moveTo>
                    <a:pt x="65515" y="8005"/>
                  </a:moveTo>
                  <a:cubicBezTo>
                    <a:pt x="65483" y="8005"/>
                    <a:pt x="65449" y="8029"/>
                    <a:pt x="65449" y="8053"/>
                  </a:cubicBezTo>
                  <a:cubicBezTo>
                    <a:pt x="65449" y="8121"/>
                    <a:pt x="65449" y="8156"/>
                    <a:pt x="65517" y="8156"/>
                  </a:cubicBezTo>
                  <a:lnTo>
                    <a:pt x="65619" y="8190"/>
                  </a:lnTo>
                  <a:cubicBezTo>
                    <a:pt x="65619" y="8190"/>
                    <a:pt x="65619" y="8224"/>
                    <a:pt x="65653" y="8224"/>
                  </a:cubicBezTo>
                  <a:cubicBezTo>
                    <a:pt x="65687" y="8224"/>
                    <a:pt x="65722" y="8190"/>
                    <a:pt x="65722" y="8156"/>
                  </a:cubicBezTo>
                  <a:cubicBezTo>
                    <a:pt x="65722" y="8087"/>
                    <a:pt x="65722" y="8053"/>
                    <a:pt x="65653" y="8053"/>
                  </a:cubicBezTo>
                  <a:lnTo>
                    <a:pt x="65551" y="8019"/>
                  </a:lnTo>
                  <a:cubicBezTo>
                    <a:pt x="65541" y="8009"/>
                    <a:pt x="65528" y="8005"/>
                    <a:pt x="65515" y="8005"/>
                  </a:cubicBezTo>
                  <a:close/>
                  <a:moveTo>
                    <a:pt x="14844" y="8087"/>
                  </a:moveTo>
                  <a:lnTo>
                    <a:pt x="14708" y="8121"/>
                  </a:lnTo>
                  <a:cubicBezTo>
                    <a:pt x="14674" y="8121"/>
                    <a:pt x="14639" y="8156"/>
                    <a:pt x="14639" y="8190"/>
                  </a:cubicBezTo>
                  <a:cubicBezTo>
                    <a:pt x="14639" y="8258"/>
                    <a:pt x="14708" y="8292"/>
                    <a:pt x="14742" y="8292"/>
                  </a:cubicBezTo>
                  <a:cubicBezTo>
                    <a:pt x="14742" y="8292"/>
                    <a:pt x="14742" y="8292"/>
                    <a:pt x="14742" y="8258"/>
                  </a:cubicBezTo>
                  <a:lnTo>
                    <a:pt x="14844" y="8258"/>
                  </a:lnTo>
                  <a:cubicBezTo>
                    <a:pt x="14912" y="8258"/>
                    <a:pt x="14947" y="8190"/>
                    <a:pt x="14912" y="8156"/>
                  </a:cubicBezTo>
                  <a:cubicBezTo>
                    <a:pt x="14912" y="8121"/>
                    <a:pt x="14878" y="8087"/>
                    <a:pt x="14844" y="8087"/>
                  </a:cubicBezTo>
                  <a:close/>
                  <a:moveTo>
                    <a:pt x="14264" y="8190"/>
                  </a:moveTo>
                  <a:lnTo>
                    <a:pt x="14162" y="8224"/>
                  </a:lnTo>
                  <a:cubicBezTo>
                    <a:pt x="14093" y="8224"/>
                    <a:pt x="14059" y="8258"/>
                    <a:pt x="14093" y="8326"/>
                  </a:cubicBezTo>
                  <a:cubicBezTo>
                    <a:pt x="14093" y="8360"/>
                    <a:pt x="14128" y="8394"/>
                    <a:pt x="14162" y="8394"/>
                  </a:cubicBezTo>
                  <a:lnTo>
                    <a:pt x="14196" y="8394"/>
                  </a:lnTo>
                  <a:lnTo>
                    <a:pt x="14298" y="8360"/>
                  </a:lnTo>
                  <a:cubicBezTo>
                    <a:pt x="14332" y="8360"/>
                    <a:pt x="14366" y="8292"/>
                    <a:pt x="14366" y="8258"/>
                  </a:cubicBezTo>
                  <a:cubicBezTo>
                    <a:pt x="14366" y="8224"/>
                    <a:pt x="14298" y="8190"/>
                    <a:pt x="14264" y="8190"/>
                  </a:cubicBezTo>
                  <a:close/>
                  <a:moveTo>
                    <a:pt x="66061" y="8176"/>
                  </a:moveTo>
                  <a:cubicBezTo>
                    <a:pt x="66029" y="8176"/>
                    <a:pt x="65995" y="8200"/>
                    <a:pt x="65995" y="8224"/>
                  </a:cubicBezTo>
                  <a:cubicBezTo>
                    <a:pt x="65995" y="8292"/>
                    <a:pt x="65995" y="8326"/>
                    <a:pt x="66063" y="8360"/>
                  </a:cubicBezTo>
                  <a:lnTo>
                    <a:pt x="66165" y="8394"/>
                  </a:lnTo>
                  <a:lnTo>
                    <a:pt x="66199" y="8394"/>
                  </a:lnTo>
                  <a:cubicBezTo>
                    <a:pt x="66233" y="8394"/>
                    <a:pt x="66268" y="8360"/>
                    <a:pt x="66268" y="8326"/>
                  </a:cubicBezTo>
                  <a:cubicBezTo>
                    <a:pt x="66268" y="8292"/>
                    <a:pt x="66268" y="8224"/>
                    <a:pt x="66199" y="8224"/>
                  </a:cubicBezTo>
                  <a:lnTo>
                    <a:pt x="66097" y="8190"/>
                  </a:lnTo>
                  <a:cubicBezTo>
                    <a:pt x="66087" y="8180"/>
                    <a:pt x="66074" y="8176"/>
                    <a:pt x="66061" y="8176"/>
                  </a:cubicBezTo>
                  <a:close/>
                  <a:moveTo>
                    <a:pt x="13718" y="8292"/>
                  </a:moveTo>
                  <a:lnTo>
                    <a:pt x="13582" y="8326"/>
                  </a:lnTo>
                  <a:cubicBezTo>
                    <a:pt x="13547" y="8326"/>
                    <a:pt x="13513" y="8360"/>
                    <a:pt x="13513" y="8429"/>
                  </a:cubicBezTo>
                  <a:cubicBezTo>
                    <a:pt x="13547" y="8463"/>
                    <a:pt x="13582" y="8497"/>
                    <a:pt x="13616" y="8497"/>
                  </a:cubicBezTo>
                  <a:lnTo>
                    <a:pt x="13752" y="8463"/>
                  </a:lnTo>
                  <a:cubicBezTo>
                    <a:pt x="13786" y="8463"/>
                    <a:pt x="13820" y="8429"/>
                    <a:pt x="13820" y="8360"/>
                  </a:cubicBezTo>
                  <a:cubicBezTo>
                    <a:pt x="13786" y="8326"/>
                    <a:pt x="13752" y="8292"/>
                    <a:pt x="13718" y="8292"/>
                  </a:cubicBezTo>
                  <a:close/>
                  <a:moveTo>
                    <a:pt x="66610" y="8347"/>
                  </a:moveTo>
                  <a:cubicBezTo>
                    <a:pt x="66577" y="8347"/>
                    <a:pt x="66541" y="8379"/>
                    <a:pt x="66541" y="8429"/>
                  </a:cubicBezTo>
                  <a:cubicBezTo>
                    <a:pt x="66506" y="8463"/>
                    <a:pt x="66541" y="8497"/>
                    <a:pt x="66609" y="8531"/>
                  </a:cubicBezTo>
                  <a:lnTo>
                    <a:pt x="66711" y="8565"/>
                  </a:lnTo>
                  <a:cubicBezTo>
                    <a:pt x="66779" y="8565"/>
                    <a:pt x="66813" y="8531"/>
                    <a:pt x="66813" y="8497"/>
                  </a:cubicBezTo>
                  <a:cubicBezTo>
                    <a:pt x="66813" y="8463"/>
                    <a:pt x="66813" y="8394"/>
                    <a:pt x="66745" y="8394"/>
                  </a:cubicBezTo>
                  <a:lnTo>
                    <a:pt x="66643" y="8360"/>
                  </a:lnTo>
                  <a:cubicBezTo>
                    <a:pt x="66634" y="8351"/>
                    <a:pt x="66622" y="8347"/>
                    <a:pt x="66610" y="8347"/>
                  </a:cubicBezTo>
                  <a:close/>
                  <a:moveTo>
                    <a:pt x="13138" y="8394"/>
                  </a:moveTo>
                  <a:lnTo>
                    <a:pt x="13036" y="8429"/>
                  </a:lnTo>
                  <a:cubicBezTo>
                    <a:pt x="12967" y="8429"/>
                    <a:pt x="12967" y="8497"/>
                    <a:pt x="12967" y="8531"/>
                  </a:cubicBezTo>
                  <a:cubicBezTo>
                    <a:pt x="12967" y="8565"/>
                    <a:pt x="13001" y="8599"/>
                    <a:pt x="13036" y="8599"/>
                  </a:cubicBezTo>
                  <a:lnTo>
                    <a:pt x="13070" y="8599"/>
                  </a:lnTo>
                  <a:lnTo>
                    <a:pt x="13172" y="8565"/>
                  </a:lnTo>
                  <a:cubicBezTo>
                    <a:pt x="13206" y="8565"/>
                    <a:pt x="13240" y="8531"/>
                    <a:pt x="13240" y="8463"/>
                  </a:cubicBezTo>
                  <a:cubicBezTo>
                    <a:pt x="13240" y="8429"/>
                    <a:pt x="13172" y="8394"/>
                    <a:pt x="13138" y="8394"/>
                  </a:cubicBezTo>
                  <a:close/>
                  <a:moveTo>
                    <a:pt x="12619" y="8518"/>
                  </a:moveTo>
                  <a:cubicBezTo>
                    <a:pt x="12610" y="8518"/>
                    <a:pt x="12601" y="8522"/>
                    <a:pt x="12592" y="8531"/>
                  </a:cubicBezTo>
                  <a:lnTo>
                    <a:pt x="12456" y="8531"/>
                  </a:lnTo>
                  <a:cubicBezTo>
                    <a:pt x="12421" y="8531"/>
                    <a:pt x="12387" y="8599"/>
                    <a:pt x="12387" y="8633"/>
                  </a:cubicBezTo>
                  <a:cubicBezTo>
                    <a:pt x="12421" y="8667"/>
                    <a:pt x="12456" y="8702"/>
                    <a:pt x="12490" y="8702"/>
                  </a:cubicBezTo>
                  <a:lnTo>
                    <a:pt x="12626" y="8667"/>
                  </a:lnTo>
                  <a:cubicBezTo>
                    <a:pt x="12660" y="8667"/>
                    <a:pt x="12694" y="8633"/>
                    <a:pt x="12694" y="8599"/>
                  </a:cubicBezTo>
                  <a:cubicBezTo>
                    <a:pt x="12669" y="8549"/>
                    <a:pt x="12644" y="8518"/>
                    <a:pt x="12619" y="8518"/>
                  </a:cubicBezTo>
                  <a:close/>
                  <a:moveTo>
                    <a:pt x="67189" y="8531"/>
                  </a:moveTo>
                  <a:cubicBezTo>
                    <a:pt x="67155" y="8531"/>
                    <a:pt x="67086" y="8531"/>
                    <a:pt x="67086" y="8599"/>
                  </a:cubicBezTo>
                  <a:cubicBezTo>
                    <a:pt x="67052" y="8633"/>
                    <a:pt x="67086" y="8667"/>
                    <a:pt x="67121" y="8702"/>
                  </a:cubicBezTo>
                  <a:lnTo>
                    <a:pt x="67257" y="8736"/>
                  </a:lnTo>
                  <a:cubicBezTo>
                    <a:pt x="67291" y="8736"/>
                    <a:pt x="67325" y="8702"/>
                    <a:pt x="67359" y="8667"/>
                  </a:cubicBezTo>
                  <a:cubicBezTo>
                    <a:pt x="67359" y="8633"/>
                    <a:pt x="67359" y="8599"/>
                    <a:pt x="67291" y="8565"/>
                  </a:cubicBezTo>
                  <a:lnTo>
                    <a:pt x="67189" y="8531"/>
                  </a:lnTo>
                  <a:close/>
                  <a:moveTo>
                    <a:pt x="12059" y="8620"/>
                  </a:moveTo>
                  <a:cubicBezTo>
                    <a:pt x="12046" y="8620"/>
                    <a:pt x="12030" y="8624"/>
                    <a:pt x="12012" y="8633"/>
                  </a:cubicBezTo>
                  <a:lnTo>
                    <a:pt x="11910" y="8633"/>
                  </a:lnTo>
                  <a:cubicBezTo>
                    <a:pt x="11841" y="8667"/>
                    <a:pt x="11841" y="8702"/>
                    <a:pt x="11841" y="8736"/>
                  </a:cubicBezTo>
                  <a:cubicBezTo>
                    <a:pt x="11841" y="8770"/>
                    <a:pt x="11875" y="8804"/>
                    <a:pt x="11910" y="8804"/>
                  </a:cubicBezTo>
                  <a:lnTo>
                    <a:pt x="12046" y="8804"/>
                  </a:lnTo>
                  <a:cubicBezTo>
                    <a:pt x="12080" y="8770"/>
                    <a:pt x="12114" y="8736"/>
                    <a:pt x="12114" y="8702"/>
                  </a:cubicBezTo>
                  <a:cubicBezTo>
                    <a:pt x="12114" y="8652"/>
                    <a:pt x="12096" y="8620"/>
                    <a:pt x="12059" y="8620"/>
                  </a:cubicBezTo>
                  <a:close/>
                  <a:moveTo>
                    <a:pt x="11329" y="8736"/>
                  </a:moveTo>
                  <a:cubicBezTo>
                    <a:pt x="11295" y="8770"/>
                    <a:pt x="11261" y="8804"/>
                    <a:pt x="11261" y="8838"/>
                  </a:cubicBezTo>
                  <a:cubicBezTo>
                    <a:pt x="11295" y="8906"/>
                    <a:pt x="11329" y="8906"/>
                    <a:pt x="11364" y="8906"/>
                  </a:cubicBezTo>
                  <a:lnTo>
                    <a:pt x="11500" y="8906"/>
                  </a:lnTo>
                  <a:cubicBezTo>
                    <a:pt x="11534" y="8906"/>
                    <a:pt x="11568" y="8838"/>
                    <a:pt x="11568" y="8804"/>
                  </a:cubicBezTo>
                  <a:cubicBezTo>
                    <a:pt x="11534" y="8736"/>
                    <a:pt x="11500" y="8736"/>
                    <a:pt x="11466" y="8736"/>
                  </a:cubicBezTo>
                  <a:close/>
                  <a:moveTo>
                    <a:pt x="67735" y="8702"/>
                  </a:moveTo>
                  <a:cubicBezTo>
                    <a:pt x="67701" y="8702"/>
                    <a:pt x="67632" y="8736"/>
                    <a:pt x="67632" y="8770"/>
                  </a:cubicBezTo>
                  <a:cubicBezTo>
                    <a:pt x="67598" y="8804"/>
                    <a:pt x="67632" y="8872"/>
                    <a:pt x="67667" y="8872"/>
                  </a:cubicBezTo>
                  <a:lnTo>
                    <a:pt x="67803" y="8906"/>
                  </a:lnTo>
                  <a:cubicBezTo>
                    <a:pt x="67837" y="8906"/>
                    <a:pt x="67871" y="8906"/>
                    <a:pt x="67905" y="8838"/>
                  </a:cubicBezTo>
                  <a:cubicBezTo>
                    <a:pt x="67905" y="8804"/>
                    <a:pt x="67871" y="8770"/>
                    <a:pt x="67837" y="8736"/>
                  </a:cubicBezTo>
                  <a:lnTo>
                    <a:pt x="67735" y="8702"/>
                  </a:lnTo>
                  <a:close/>
                  <a:moveTo>
                    <a:pt x="10886" y="8838"/>
                  </a:moveTo>
                  <a:lnTo>
                    <a:pt x="10783" y="8872"/>
                  </a:lnTo>
                  <a:cubicBezTo>
                    <a:pt x="10749" y="8872"/>
                    <a:pt x="10715" y="8906"/>
                    <a:pt x="10715" y="8975"/>
                  </a:cubicBezTo>
                  <a:cubicBezTo>
                    <a:pt x="10715" y="9009"/>
                    <a:pt x="10749" y="9043"/>
                    <a:pt x="10783" y="9043"/>
                  </a:cubicBezTo>
                  <a:lnTo>
                    <a:pt x="10818" y="9043"/>
                  </a:lnTo>
                  <a:lnTo>
                    <a:pt x="10920" y="9009"/>
                  </a:lnTo>
                  <a:cubicBezTo>
                    <a:pt x="10954" y="9009"/>
                    <a:pt x="10988" y="8940"/>
                    <a:pt x="10988" y="8906"/>
                  </a:cubicBezTo>
                  <a:cubicBezTo>
                    <a:pt x="10988" y="8872"/>
                    <a:pt x="10954" y="8838"/>
                    <a:pt x="10886" y="8838"/>
                  </a:cubicBezTo>
                  <a:close/>
                  <a:moveTo>
                    <a:pt x="68281" y="8872"/>
                  </a:moveTo>
                  <a:cubicBezTo>
                    <a:pt x="68247" y="8872"/>
                    <a:pt x="68178" y="8906"/>
                    <a:pt x="68178" y="8940"/>
                  </a:cubicBezTo>
                  <a:cubicBezTo>
                    <a:pt x="68144" y="8975"/>
                    <a:pt x="68178" y="9043"/>
                    <a:pt x="68213" y="9043"/>
                  </a:cubicBezTo>
                  <a:lnTo>
                    <a:pt x="68349" y="9077"/>
                  </a:lnTo>
                  <a:cubicBezTo>
                    <a:pt x="68383" y="9077"/>
                    <a:pt x="68417" y="9077"/>
                    <a:pt x="68451" y="9043"/>
                  </a:cubicBezTo>
                  <a:cubicBezTo>
                    <a:pt x="68451" y="8975"/>
                    <a:pt x="68417" y="8940"/>
                    <a:pt x="68383" y="8906"/>
                  </a:cubicBezTo>
                  <a:lnTo>
                    <a:pt x="68281" y="8872"/>
                  </a:lnTo>
                  <a:close/>
                  <a:moveTo>
                    <a:pt x="10340" y="8940"/>
                  </a:moveTo>
                  <a:lnTo>
                    <a:pt x="10203" y="8975"/>
                  </a:lnTo>
                  <a:cubicBezTo>
                    <a:pt x="10169" y="8975"/>
                    <a:pt x="10135" y="9009"/>
                    <a:pt x="10135" y="9077"/>
                  </a:cubicBezTo>
                  <a:cubicBezTo>
                    <a:pt x="10169" y="9111"/>
                    <a:pt x="10203" y="9145"/>
                    <a:pt x="10238" y="9145"/>
                  </a:cubicBezTo>
                  <a:lnTo>
                    <a:pt x="10374" y="9111"/>
                  </a:lnTo>
                  <a:cubicBezTo>
                    <a:pt x="10408" y="9111"/>
                    <a:pt x="10442" y="9077"/>
                    <a:pt x="10442" y="9009"/>
                  </a:cubicBezTo>
                  <a:cubicBezTo>
                    <a:pt x="10408" y="8975"/>
                    <a:pt x="10374" y="8940"/>
                    <a:pt x="10340" y="8940"/>
                  </a:cubicBezTo>
                  <a:close/>
                  <a:moveTo>
                    <a:pt x="9760" y="9043"/>
                  </a:moveTo>
                  <a:lnTo>
                    <a:pt x="9657" y="9077"/>
                  </a:lnTo>
                  <a:cubicBezTo>
                    <a:pt x="9623" y="9077"/>
                    <a:pt x="9589" y="9145"/>
                    <a:pt x="9589" y="9179"/>
                  </a:cubicBezTo>
                  <a:cubicBezTo>
                    <a:pt x="9589" y="9213"/>
                    <a:pt x="9623" y="9248"/>
                    <a:pt x="9657" y="9248"/>
                  </a:cubicBezTo>
                  <a:lnTo>
                    <a:pt x="9692" y="9248"/>
                  </a:lnTo>
                  <a:lnTo>
                    <a:pt x="9794" y="9213"/>
                  </a:lnTo>
                  <a:cubicBezTo>
                    <a:pt x="9862" y="9213"/>
                    <a:pt x="9862" y="9179"/>
                    <a:pt x="9862" y="9111"/>
                  </a:cubicBezTo>
                  <a:cubicBezTo>
                    <a:pt x="9862" y="9077"/>
                    <a:pt x="9828" y="9043"/>
                    <a:pt x="9760" y="9043"/>
                  </a:cubicBezTo>
                  <a:close/>
                  <a:moveTo>
                    <a:pt x="68791" y="9063"/>
                  </a:moveTo>
                  <a:cubicBezTo>
                    <a:pt x="68759" y="9063"/>
                    <a:pt x="68724" y="9087"/>
                    <a:pt x="68724" y="9111"/>
                  </a:cubicBezTo>
                  <a:cubicBezTo>
                    <a:pt x="68690" y="9179"/>
                    <a:pt x="68724" y="9213"/>
                    <a:pt x="68759" y="9213"/>
                  </a:cubicBezTo>
                  <a:lnTo>
                    <a:pt x="68895" y="9248"/>
                  </a:lnTo>
                  <a:cubicBezTo>
                    <a:pt x="68895" y="9282"/>
                    <a:pt x="68895" y="9282"/>
                    <a:pt x="68895" y="9282"/>
                  </a:cubicBezTo>
                  <a:cubicBezTo>
                    <a:pt x="68929" y="9282"/>
                    <a:pt x="68963" y="9248"/>
                    <a:pt x="68997" y="9213"/>
                  </a:cubicBezTo>
                  <a:cubicBezTo>
                    <a:pt x="68997" y="9179"/>
                    <a:pt x="68963" y="9111"/>
                    <a:pt x="68929" y="9111"/>
                  </a:cubicBezTo>
                  <a:lnTo>
                    <a:pt x="68827" y="9077"/>
                  </a:lnTo>
                  <a:cubicBezTo>
                    <a:pt x="68817" y="9067"/>
                    <a:pt x="68804" y="9063"/>
                    <a:pt x="68791" y="9063"/>
                  </a:cubicBezTo>
                  <a:close/>
                  <a:moveTo>
                    <a:pt x="9214" y="9145"/>
                  </a:moveTo>
                  <a:lnTo>
                    <a:pt x="9077" y="9179"/>
                  </a:lnTo>
                  <a:cubicBezTo>
                    <a:pt x="9043" y="9179"/>
                    <a:pt x="9009" y="9248"/>
                    <a:pt x="9009" y="9282"/>
                  </a:cubicBezTo>
                  <a:cubicBezTo>
                    <a:pt x="9043" y="9316"/>
                    <a:pt x="9077" y="9350"/>
                    <a:pt x="9111" y="9350"/>
                  </a:cubicBezTo>
                  <a:lnTo>
                    <a:pt x="9248" y="9316"/>
                  </a:lnTo>
                  <a:cubicBezTo>
                    <a:pt x="9282" y="9316"/>
                    <a:pt x="9316" y="9282"/>
                    <a:pt x="9316" y="9213"/>
                  </a:cubicBezTo>
                  <a:cubicBezTo>
                    <a:pt x="9282" y="9179"/>
                    <a:pt x="9248" y="9145"/>
                    <a:pt x="9214" y="9145"/>
                  </a:cubicBezTo>
                  <a:close/>
                  <a:moveTo>
                    <a:pt x="8681" y="9268"/>
                  </a:moveTo>
                  <a:cubicBezTo>
                    <a:pt x="8668" y="9268"/>
                    <a:pt x="8652" y="9273"/>
                    <a:pt x="8634" y="9282"/>
                  </a:cubicBezTo>
                  <a:lnTo>
                    <a:pt x="8531" y="9282"/>
                  </a:lnTo>
                  <a:cubicBezTo>
                    <a:pt x="8497" y="9316"/>
                    <a:pt x="8463" y="9350"/>
                    <a:pt x="8463" y="9384"/>
                  </a:cubicBezTo>
                  <a:cubicBezTo>
                    <a:pt x="8463" y="9418"/>
                    <a:pt x="8497" y="9452"/>
                    <a:pt x="8531" y="9452"/>
                  </a:cubicBezTo>
                  <a:lnTo>
                    <a:pt x="8668" y="9452"/>
                  </a:lnTo>
                  <a:cubicBezTo>
                    <a:pt x="8736" y="9418"/>
                    <a:pt x="8736" y="9384"/>
                    <a:pt x="8736" y="9350"/>
                  </a:cubicBezTo>
                  <a:cubicBezTo>
                    <a:pt x="8736" y="9300"/>
                    <a:pt x="8718" y="9268"/>
                    <a:pt x="8681" y="9268"/>
                  </a:cubicBezTo>
                  <a:close/>
                  <a:moveTo>
                    <a:pt x="69337" y="9233"/>
                  </a:moveTo>
                  <a:cubicBezTo>
                    <a:pt x="69304" y="9233"/>
                    <a:pt x="69270" y="9258"/>
                    <a:pt x="69270" y="9282"/>
                  </a:cubicBezTo>
                  <a:cubicBezTo>
                    <a:pt x="69236" y="9350"/>
                    <a:pt x="69270" y="9384"/>
                    <a:pt x="69304" y="9418"/>
                  </a:cubicBezTo>
                  <a:lnTo>
                    <a:pt x="69407" y="9452"/>
                  </a:lnTo>
                  <a:lnTo>
                    <a:pt x="69441" y="9452"/>
                  </a:lnTo>
                  <a:cubicBezTo>
                    <a:pt x="69475" y="9452"/>
                    <a:pt x="69509" y="9418"/>
                    <a:pt x="69543" y="9384"/>
                  </a:cubicBezTo>
                  <a:cubicBezTo>
                    <a:pt x="69543" y="9350"/>
                    <a:pt x="69509" y="9282"/>
                    <a:pt x="69475" y="9282"/>
                  </a:cubicBezTo>
                  <a:lnTo>
                    <a:pt x="69373" y="9248"/>
                  </a:lnTo>
                  <a:cubicBezTo>
                    <a:pt x="69363" y="9238"/>
                    <a:pt x="69350" y="9233"/>
                    <a:pt x="69337" y="9233"/>
                  </a:cubicBezTo>
                  <a:close/>
                  <a:moveTo>
                    <a:pt x="8115" y="9371"/>
                  </a:moveTo>
                  <a:cubicBezTo>
                    <a:pt x="8106" y="9371"/>
                    <a:pt x="8097" y="9375"/>
                    <a:pt x="8088" y="9384"/>
                  </a:cubicBezTo>
                  <a:lnTo>
                    <a:pt x="7951" y="9384"/>
                  </a:lnTo>
                  <a:cubicBezTo>
                    <a:pt x="7917" y="9418"/>
                    <a:pt x="7883" y="9452"/>
                    <a:pt x="7883" y="9486"/>
                  </a:cubicBezTo>
                  <a:cubicBezTo>
                    <a:pt x="7917" y="9555"/>
                    <a:pt x="7951" y="9555"/>
                    <a:pt x="7985" y="9555"/>
                  </a:cubicBezTo>
                  <a:lnTo>
                    <a:pt x="8122" y="9555"/>
                  </a:lnTo>
                  <a:cubicBezTo>
                    <a:pt x="8156" y="9521"/>
                    <a:pt x="8190" y="9486"/>
                    <a:pt x="8190" y="9452"/>
                  </a:cubicBezTo>
                  <a:cubicBezTo>
                    <a:pt x="8165" y="9402"/>
                    <a:pt x="8140" y="9371"/>
                    <a:pt x="8115" y="9371"/>
                  </a:cubicBezTo>
                  <a:close/>
                  <a:moveTo>
                    <a:pt x="69919" y="9418"/>
                  </a:moveTo>
                  <a:cubicBezTo>
                    <a:pt x="69850" y="9418"/>
                    <a:pt x="69816" y="9418"/>
                    <a:pt x="69816" y="9486"/>
                  </a:cubicBezTo>
                  <a:cubicBezTo>
                    <a:pt x="69782" y="9521"/>
                    <a:pt x="69816" y="9555"/>
                    <a:pt x="69850" y="9589"/>
                  </a:cubicBezTo>
                  <a:lnTo>
                    <a:pt x="69953" y="9623"/>
                  </a:lnTo>
                  <a:lnTo>
                    <a:pt x="69987" y="9623"/>
                  </a:lnTo>
                  <a:cubicBezTo>
                    <a:pt x="70021" y="9623"/>
                    <a:pt x="70055" y="9589"/>
                    <a:pt x="70089" y="9555"/>
                  </a:cubicBezTo>
                  <a:cubicBezTo>
                    <a:pt x="70089" y="9521"/>
                    <a:pt x="70055" y="9452"/>
                    <a:pt x="70021" y="9452"/>
                  </a:cubicBezTo>
                  <a:lnTo>
                    <a:pt x="69919" y="9418"/>
                  </a:lnTo>
                  <a:close/>
                  <a:moveTo>
                    <a:pt x="7508" y="9486"/>
                  </a:moveTo>
                  <a:lnTo>
                    <a:pt x="7405" y="9521"/>
                  </a:lnTo>
                  <a:cubicBezTo>
                    <a:pt x="7371" y="9521"/>
                    <a:pt x="7337" y="9555"/>
                    <a:pt x="7337" y="9623"/>
                  </a:cubicBezTo>
                  <a:cubicBezTo>
                    <a:pt x="7337" y="9657"/>
                    <a:pt x="7371" y="9691"/>
                    <a:pt x="7405" y="9691"/>
                  </a:cubicBezTo>
                  <a:lnTo>
                    <a:pt x="7439" y="9691"/>
                  </a:lnTo>
                  <a:lnTo>
                    <a:pt x="7542" y="9657"/>
                  </a:lnTo>
                  <a:cubicBezTo>
                    <a:pt x="7610" y="9657"/>
                    <a:pt x="7644" y="9589"/>
                    <a:pt x="7610" y="9555"/>
                  </a:cubicBezTo>
                  <a:cubicBezTo>
                    <a:pt x="7610" y="9521"/>
                    <a:pt x="7576" y="9486"/>
                    <a:pt x="7508" y="9486"/>
                  </a:cubicBezTo>
                  <a:close/>
                  <a:moveTo>
                    <a:pt x="6962" y="9589"/>
                  </a:moveTo>
                  <a:lnTo>
                    <a:pt x="6859" y="9623"/>
                  </a:lnTo>
                  <a:cubicBezTo>
                    <a:pt x="6791" y="9623"/>
                    <a:pt x="6757" y="9657"/>
                    <a:pt x="6791" y="9725"/>
                  </a:cubicBezTo>
                  <a:cubicBezTo>
                    <a:pt x="6791" y="9759"/>
                    <a:pt x="6825" y="9793"/>
                    <a:pt x="6859" y="9793"/>
                  </a:cubicBezTo>
                  <a:lnTo>
                    <a:pt x="6996" y="9759"/>
                  </a:lnTo>
                  <a:cubicBezTo>
                    <a:pt x="7030" y="9759"/>
                    <a:pt x="7064" y="9691"/>
                    <a:pt x="7064" y="9657"/>
                  </a:cubicBezTo>
                  <a:cubicBezTo>
                    <a:pt x="7064" y="9623"/>
                    <a:pt x="6996" y="9589"/>
                    <a:pt x="6962" y="9589"/>
                  </a:cubicBezTo>
                  <a:close/>
                  <a:moveTo>
                    <a:pt x="70465" y="9589"/>
                  </a:moveTo>
                  <a:cubicBezTo>
                    <a:pt x="70396" y="9589"/>
                    <a:pt x="70362" y="9589"/>
                    <a:pt x="70362" y="9657"/>
                  </a:cubicBezTo>
                  <a:cubicBezTo>
                    <a:pt x="70328" y="9691"/>
                    <a:pt x="70362" y="9759"/>
                    <a:pt x="70396" y="9759"/>
                  </a:cubicBezTo>
                  <a:lnTo>
                    <a:pt x="70499" y="9793"/>
                  </a:lnTo>
                  <a:lnTo>
                    <a:pt x="70533" y="9793"/>
                  </a:lnTo>
                  <a:cubicBezTo>
                    <a:pt x="70567" y="9793"/>
                    <a:pt x="70601" y="9759"/>
                    <a:pt x="70635" y="9725"/>
                  </a:cubicBezTo>
                  <a:cubicBezTo>
                    <a:pt x="70635" y="9691"/>
                    <a:pt x="70601" y="9657"/>
                    <a:pt x="70567" y="9623"/>
                  </a:cubicBezTo>
                  <a:lnTo>
                    <a:pt x="70465" y="9589"/>
                  </a:lnTo>
                  <a:close/>
                  <a:moveTo>
                    <a:pt x="6382" y="9691"/>
                  </a:moveTo>
                  <a:lnTo>
                    <a:pt x="6279" y="9725"/>
                  </a:lnTo>
                  <a:cubicBezTo>
                    <a:pt x="6245" y="9725"/>
                    <a:pt x="6211" y="9759"/>
                    <a:pt x="6211" y="9828"/>
                  </a:cubicBezTo>
                  <a:cubicBezTo>
                    <a:pt x="6211" y="9862"/>
                    <a:pt x="6245" y="9896"/>
                    <a:pt x="6313" y="9896"/>
                  </a:cubicBezTo>
                  <a:lnTo>
                    <a:pt x="6416" y="9862"/>
                  </a:lnTo>
                  <a:cubicBezTo>
                    <a:pt x="6484" y="9862"/>
                    <a:pt x="6518" y="9828"/>
                    <a:pt x="6484" y="9759"/>
                  </a:cubicBezTo>
                  <a:cubicBezTo>
                    <a:pt x="6484" y="9725"/>
                    <a:pt x="6450" y="9691"/>
                    <a:pt x="6382" y="9691"/>
                  </a:cubicBezTo>
                  <a:close/>
                  <a:moveTo>
                    <a:pt x="71011" y="9759"/>
                  </a:moveTo>
                  <a:cubicBezTo>
                    <a:pt x="70942" y="9759"/>
                    <a:pt x="70908" y="9793"/>
                    <a:pt x="70908" y="9828"/>
                  </a:cubicBezTo>
                  <a:cubicBezTo>
                    <a:pt x="70874" y="9862"/>
                    <a:pt x="70908" y="9930"/>
                    <a:pt x="70942" y="9930"/>
                  </a:cubicBezTo>
                  <a:lnTo>
                    <a:pt x="71045" y="9964"/>
                  </a:lnTo>
                  <a:lnTo>
                    <a:pt x="71079" y="9964"/>
                  </a:lnTo>
                  <a:cubicBezTo>
                    <a:pt x="71113" y="9964"/>
                    <a:pt x="71147" y="9964"/>
                    <a:pt x="71181" y="9930"/>
                  </a:cubicBezTo>
                  <a:cubicBezTo>
                    <a:pt x="71181" y="9862"/>
                    <a:pt x="71147" y="9828"/>
                    <a:pt x="71113" y="9793"/>
                  </a:cubicBezTo>
                  <a:lnTo>
                    <a:pt x="71011" y="9759"/>
                  </a:lnTo>
                  <a:close/>
                  <a:moveTo>
                    <a:pt x="5836" y="9793"/>
                  </a:moveTo>
                  <a:lnTo>
                    <a:pt x="5733" y="9828"/>
                  </a:lnTo>
                  <a:cubicBezTo>
                    <a:pt x="5665" y="9828"/>
                    <a:pt x="5631" y="9896"/>
                    <a:pt x="5665" y="9930"/>
                  </a:cubicBezTo>
                  <a:cubicBezTo>
                    <a:pt x="5665" y="9964"/>
                    <a:pt x="5699" y="9998"/>
                    <a:pt x="5733" y="9998"/>
                  </a:cubicBezTo>
                  <a:lnTo>
                    <a:pt x="5767" y="9998"/>
                  </a:lnTo>
                  <a:lnTo>
                    <a:pt x="5870" y="9964"/>
                  </a:lnTo>
                  <a:cubicBezTo>
                    <a:pt x="5904" y="9964"/>
                    <a:pt x="5938" y="9930"/>
                    <a:pt x="5938" y="9862"/>
                  </a:cubicBezTo>
                  <a:cubicBezTo>
                    <a:pt x="5938" y="9828"/>
                    <a:pt x="5870" y="9793"/>
                    <a:pt x="5836" y="9793"/>
                  </a:cubicBezTo>
                  <a:close/>
                  <a:moveTo>
                    <a:pt x="5303" y="9917"/>
                  </a:moveTo>
                  <a:cubicBezTo>
                    <a:pt x="5290" y="9917"/>
                    <a:pt x="5274" y="9921"/>
                    <a:pt x="5256" y="9930"/>
                  </a:cubicBezTo>
                  <a:lnTo>
                    <a:pt x="5153" y="9930"/>
                  </a:lnTo>
                  <a:cubicBezTo>
                    <a:pt x="5119" y="9930"/>
                    <a:pt x="5085" y="9998"/>
                    <a:pt x="5085" y="10032"/>
                  </a:cubicBezTo>
                  <a:cubicBezTo>
                    <a:pt x="5085" y="10066"/>
                    <a:pt x="5119" y="10101"/>
                    <a:pt x="5187" y="10101"/>
                  </a:cubicBezTo>
                  <a:lnTo>
                    <a:pt x="5290" y="10066"/>
                  </a:lnTo>
                  <a:cubicBezTo>
                    <a:pt x="5358" y="10066"/>
                    <a:pt x="5392" y="10032"/>
                    <a:pt x="5358" y="9998"/>
                  </a:cubicBezTo>
                  <a:cubicBezTo>
                    <a:pt x="5358" y="9948"/>
                    <a:pt x="5340" y="9917"/>
                    <a:pt x="5303" y="9917"/>
                  </a:cubicBezTo>
                  <a:close/>
                  <a:moveTo>
                    <a:pt x="71505" y="9950"/>
                  </a:moveTo>
                  <a:cubicBezTo>
                    <a:pt x="71471" y="9950"/>
                    <a:pt x="71454" y="9974"/>
                    <a:pt x="71454" y="9998"/>
                  </a:cubicBezTo>
                  <a:cubicBezTo>
                    <a:pt x="71420" y="10032"/>
                    <a:pt x="71454" y="10101"/>
                    <a:pt x="71488" y="10101"/>
                  </a:cubicBezTo>
                  <a:lnTo>
                    <a:pt x="71591" y="10135"/>
                  </a:lnTo>
                  <a:lnTo>
                    <a:pt x="71625" y="10135"/>
                  </a:lnTo>
                  <a:cubicBezTo>
                    <a:pt x="71659" y="10135"/>
                    <a:pt x="71693" y="10135"/>
                    <a:pt x="71727" y="10101"/>
                  </a:cubicBezTo>
                  <a:cubicBezTo>
                    <a:pt x="71727" y="10032"/>
                    <a:pt x="71693" y="9998"/>
                    <a:pt x="71659" y="9998"/>
                  </a:cubicBezTo>
                  <a:lnTo>
                    <a:pt x="71557" y="9964"/>
                  </a:lnTo>
                  <a:cubicBezTo>
                    <a:pt x="71537" y="9954"/>
                    <a:pt x="71520" y="9950"/>
                    <a:pt x="71505" y="9950"/>
                  </a:cubicBezTo>
                  <a:close/>
                  <a:moveTo>
                    <a:pt x="4742" y="10019"/>
                  </a:moveTo>
                  <a:cubicBezTo>
                    <a:pt x="4730" y="10019"/>
                    <a:pt x="4719" y="10023"/>
                    <a:pt x="4710" y="10032"/>
                  </a:cubicBezTo>
                  <a:lnTo>
                    <a:pt x="4607" y="10032"/>
                  </a:lnTo>
                  <a:cubicBezTo>
                    <a:pt x="4539" y="10066"/>
                    <a:pt x="4505" y="10101"/>
                    <a:pt x="4539" y="10135"/>
                  </a:cubicBezTo>
                  <a:cubicBezTo>
                    <a:pt x="4539" y="10203"/>
                    <a:pt x="4573" y="10203"/>
                    <a:pt x="4607" y="10203"/>
                  </a:cubicBezTo>
                  <a:lnTo>
                    <a:pt x="4744" y="10203"/>
                  </a:lnTo>
                  <a:cubicBezTo>
                    <a:pt x="4778" y="10169"/>
                    <a:pt x="4812" y="10135"/>
                    <a:pt x="4812" y="10101"/>
                  </a:cubicBezTo>
                  <a:cubicBezTo>
                    <a:pt x="4812" y="10051"/>
                    <a:pt x="4775" y="10019"/>
                    <a:pt x="4742" y="10019"/>
                  </a:cubicBezTo>
                  <a:close/>
                  <a:moveTo>
                    <a:pt x="4130" y="10135"/>
                  </a:moveTo>
                  <a:lnTo>
                    <a:pt x="4027" y="10169"/>
                  </a:lnTo>
                  <a:cubicBezTo>
                    <a:pt x="3993" y="10169"/>
                    <a:pt x="3959" y="10203"/>
                    <a:pt x="3959" y="10237"/>
                  </a:cubicBezTo>
                  <a:cubicBezTo>
                    <a:pt x="3959" y="10305"/>
                    <a:pt x="3993" y="10305"/>
                    <a:pt x="4061" y="10305"/>
                  </a:cubicBezTo>
                  <a:lnTo>
                    <a:pt x="4164" y="10305"/>
                  </a:lnTo>
                  <a:cubicBezTo>
                    <a:pt x="4232" y="10305"/>
                    <a:pt x="4266" y="10237"/>
                    <a:pt x="4232" y="10203"/>
                  </a:cubicBezTo>
                  <a:cubicBezTo>
                    <a:pt x="4232" y="10169"/>
                    <a:pt x="4198" y="10135"/>
                    <a:pt x="4130" y="10135"/>
                  </a:cubicBezTo>
                  <a:close/>
                  <a:moveTo>
                    <a:pt x="72051" y="10121"/>
                  </a:moveTo>
                  <a:cubicBezTo>
                    <a:pt x="72014" y="10121"/>
                    <a:pt x="71990" y="10145"/>
                    <a:pt x="71966" y="10169"/>
                  </a:cubicBezTo>
                  <a:cubicBezTo>
                    <a:pt x="71966" y="10237"/>
                    <a:pt x="72000" y="10271"/>
                    <a:pt x="72034" y="10271"/>
                  </a:cubicBezTo>
                  <a:lnTo>
                    <a:pt x="72137" y="10339"/>
                  </a:lnTo>
                  <a:lnTo>
                    <a:pt x="72171" y="10339"/>
                  </a:lnTo>
                  <a:cubicBezTo>
                    <a:pt x="72205" y="10339"/>
                    <a:pt x="72239" y="10305"/>
                    <a:pt x="72239" y="10271"/>
                  </a:cubicBezTo>
                  <a:cubicBezTo>
                    <a:pt x="72273" y="10237"/>
                    <a:pt x="72239" y="10169"/>
                    <a:pt x="72205" y="10169"/>
                  </a:cubicBezTo>
                  <a:lnTo>
                    <a:pt x="72103" y="10135"/>
                  </a:lnTo>
                  <a:cubicBezTo>
                    <a:pt x="72083" y="10125"/>
                    <a:pt x="72066" y="10121"/>
                    <a:pt x="72051" y="10121"/>
                  </a:cubicBezTo>
                  <a:close/>
                  <a:moveTo>
                    <a:pt x="3584" y="10237"/>
                  </a:moveTo>
                  <a:lnTo>
                    <a:pt x="3481" y="10271"/>
                  </a:lnTo>
                  <a:cubicBezTo>
                    <a:pt x="3413" y="10271"/>
                    <a:pt x="3379" y="10305"/>
                    <a:pt x="3413" y="10374"/>
                  </a:cubicBezTo>
                  <a:cubicBezTo>
                    <a:pt x="3413" y="10408"/>
                    <a:pt x="3447" y="10442"/>
                    <a:pt x="3481" y="10442"/>
                  </a:cubicBezTo>
                  <a:lnTo>
                    <a:pt x="3515" y="10442"/>
                  </a:lnTo>
                  <a:lnTo>
                    <a:pt x="3618" y="10408"/>
                  </a:lnTo>
                  <a:cubicBezTo>
                    <a:pt x="3652" y="10408"/>
                    <a:pt x="3686" y="10339"/>
                    <a:pt x="3686" y="10305"/>
                  </a:cubicBezTo>
                  <a:cubicBezTo>
                    <a:pt x="3686" y="10271"/>
                    <a:pt x="3618" y="10237"/>
                    <a:pt x="3584" y="10237"/>
                  </a:cubicBezTo>
                  <a:close/>
                  <a:moveTo>
                    <a:pt x="72600" y="10292"/>
                  </a:moveTo>
                  <a:cubicBezTo>
                    <a:pt x="72562" y="10292"/>
                    <a:pt x="72537" y="10324"/>
                    <a:pt x="72512" y="10374"/>
                  </a:cubicBezTo>
                  <a:cubicBezTo>
                    <a:pt x="72512" y="10408"/>
                    <a:pt x="72546" y="10442"/>
                    <a:pt x="72580" y="10476"/>
                  </a:cubicBezTo>
                  <a:lnTo>
                    <a:pt x="72683" y="10510"/>
                  </a:lnTo>
                  <a:lnTo>
                    <a:pt x="72717" y="10510"/>
                  </a:lnTo>
                  <a:cubicBezTo>
                    <a:pt x="72751" y="10510"/>
                    <a:pt x="72785" y="10476"/>
                    <a:pt x="72785" y="10442"/>
                  </a:cubicBezTo>
                  <a:cubicBezTo>
                    <a:pt x="72819" y="10408"/>
                    <a:pt x="72785" y="10339"/>
                    <a:pt x="72751" y="10339"/>
                  </a:cubicBezTo>
                  <a:lnTo>
                    <a:pt x="72649" y="10305"/>
                  </a:lnTo>
                  <a:cubicBezTo>
                    <a:pt x="72630" y="10296"/>
                    <a:pt x="72614" y="10292"/>
                    <a:pt x="72600" y="10292"/>
                  </a:cubicBezTo>
                  <a:close/>
                  <a:moveTo>
                    <a:pt x="3038" y="10339"/>
                  </a:moveTo>
                  <a:lnTo>
                    <a:pt x="2901" y="10374"/>
                  </a:lnTo>
                  <a:cubicBezTo>
                    <a:pt x="2867" y="10374"/>
                    <a:pt x="2833" y="10408"/>
                    <a:pt x="2833" y="10476"/>
                  </a:cubicBezTo>
                  <a:cubicBezTo>
                    <a:pt x="2833" y="10510"/>
                    <a:pt x="2867" y="10544"/>
                    <a:pt x="2935" y="10544"/>
                  </a:cubicBezTo>
                  <a:lnTo>
                    <a:pt x="3038" y="10510"/>
                  </a:lnTo>
                  <a:cubicBezTo>
                    <a:pt x="3106" y="10510"/>
                    <a:pt x="3140" y="10476"/>
                    <a:pt x="3106" y="10408"/>
                  </a:cubicBezTo>
                  <a:cubicBezTo>
                    <a:pt x="3106" y="10374"/>
                    <a:pt x="3072" y="10339"/>
                    <a:pt x="3038" y="10339"/>
                  </a:cubicBezTo>
                  <a:close/>
                  <a:moveTo>
                    <a:pt x="2457" y="10442"/>
                  </a:moveTo>
                  <a:lnTo>
                    <a:pt x="2355" y="10476"/>
                  </a:lnTo>
                  <a:cubicBezTo>
                    <a:pt x="2287" y="10476"/>
                    <a:pt x="2253" y="10544"/>
                    <a:pt x="2287" y="10578"/>
                  </a:cubicBezTo>
                  <a:cubicBezTo>
                    <a:pt x="2287" y="10612"/>
                    <a:pt x="2321" y="10647"/>
                    <a:pt x="2355" y="10647"/>
                  </a:cubicBezTo>
                  <a:lnTo>
                    <a:pt x="2389" y="10647"/>
                  </a:lnTo>
                  <a:lnTo>
                    <a:pt x="2492" y="10612"/>
                  </a:lnTo>
                  <a:cubicBezTo>
                    <a:pt x="2526" y="10612"/>
                    <a:pt x="2560" y="10578"/>
                    <a:pt x="2560" y="10510"/>
                  </a:cubicBezTo>
                  <a:cubicBezTo>
                    <a:pt x="2560" y="10476"/>
                    <a:pt x="2492" y="10442"/>
                    <a:pt x="2457" y="10442"/>
                  </a:cubicBezTo>
                  <a:close/>
                  <a:moveTo>
                    <a:pt x="73195" y="10476"/>
                  </a:moveTo>
                  <a:cubicBezTo>
                    <a:pt x="73126" y="10476"/>
                    <a:pt x="73092" y="10476"/>
                    <a:pt x="73058" y="10544"/>
                  </a:cubicBezTo>
                  <a:cubicBezTo>
                    <a:pt x="73058" y="10578"/>
                    <a:pt x="73092" y="10612"/>
                    <a:pt x="73126" y="10647"/>
                  </a:cubicBezTo>
                  <a:lnTo>
                    <a:pt x="73229" y="10681"/>
                  </a:lnTo>
                  <a:lnTo>
                    <a:pt x="73263" y="10681"/>
                  </a:lnTo>
                  <a:cubicBezTo>
                    <a:pt x="73297" y="10681"/>
                    <a:pt x="73331" y="10647"/>
                    <a:pt x="73331" y="10612"/>
                  </a:cubicBezTo>
                  <a:cubicBezTo>
                    <a:pt x="73365" y="10578"/>
                    <a:pt x="73331" y="10544"/>
                    <a:pt x="73297" y="10510"/>
                  </a:cubicBezTo>
                  <a:lnTo>
                    <a:pt x="73195" y="10476"/>
                  </a:lnTo>
                  <a:close/>
                  <a:moveTo>
                    <a:pt x="1938" y="10565"/>
                  </a:moveTo>
                  <a:cubicBezTo>
                    <a:pt x="1930" y="10565"/>
                    <a:pt x="1921" y="10569"/>
                    <a:pt x="1912" y="10578"/>
                  </a:cubicBezTo>
                  <a:lnTo>
                    <a:pt x="1775" y="10578"/>
                  </a:lnTo>
                  <a:cubicBezTo>
                    <a:pt x="1741" y="10578"/>
                    <a:pt x="1707" y="10647"/>
                    <a:pt x="1707" y="10681"/>
                  </a:cubicBezTo>
                  <a:cubicBezTo>
                    <a:pt x="1707" y="10715"/>
                    <a:pt x="1775" y="10749"/>
                    <a:pt x="1809" y="10749"/>
                  </a:cubicBezTo>
                  <a:lnTo>
                    <a:pt x="1912" y="10715"/>
                  </a:lnTo>
                  <a:cubicBezTo>
                    <a:pt x="1980" y="10715"/>
                    <a:pt x="2014" y="10681"/>
                    <a:pt x="1980" y="10647"/>
                  </a:cubicBezTo>
                  <a:cubicBezTo>
                    <a:pt x="1980" y="10597"/>
                    <a:pt x="1961" y="10565"/>
                    <a:pt x="1938" y="10565"/>
                  </a:cubicBezTo>
                  <a:close/>
                  <a:moveTo>
                    <a:pt x="1364" y="10667"/>
                  </a:moveTo>
                  <a:cubicBezTo>
                    <a:pt x="1352" y="10667"/>
                    <a:pt x="1341" y="10672"/>
                    <a:pt x="1331" y="10681"/>
                  </a:cubicBezTo>
                  <a:lnTo>
                    <a:pt x="1229" y="10681"/>
                  </a:lnTo>
                  <a:cubicBezTo>
                    <a:pt x="1161" y="10715"/>
                    <a:pt x="1161" y="10749"/>
                    <a:pt x="1161" y="10783"/>
                  </a:cubicBezTo>
                  <a:cubicBezTo>
                    <a:pt x="1161" y="10817"/>
                    <a:pt x="1195" y="10851"/>
                    <a:pt x="1229" y="10851"/>
                  </a:cubicBezTo>
                  <a:lnTo>
                    <a:pt x="1366" y="10851"/>
                  </a:lnTo>
                  <a:cubicBezTo>
                    <a:pt x="1400" y="10817"/>
                    <a:pt x="1434" y="10783"/>
                    <a:pt x="1434" y="10749"/>
                  </a:cubicBezTo>
                  <a:cubicBezTo>
                    <a:pt x="1434" y="10699"/>
                    <a:pt x="1397" y="10667"/>
                    <a:pt x="1364" y="10667"/>
                  </a:cubicBezTo>
                  <a:close/>
                  <a:moveTo>
                    <a:pt x="73740" y="10647"/>
                  </a:moveTo>
                  <a:cubicBezTo>
                    <a:pt x="73672" y="10647"/>
                    <a:pt x="73638" y="10681"/>
                    <a:pt x="73604" y="10715"/>
                  </a:cubicBezTo>
                  <a:cubicBezTo>
                    <a:pt x="73604" y="10749"/>
                    <a:pt x="73638" y="10817"/>
                    <a:pt x="73672" y="10817"/>
                  </a:cubicBezTo>
                  <a:lnTo>
                    <a:pt x="73775" y="10851"/>
                  </a:lnTo>
                  <a:lnTo>
                    <a:pt x="73809" y="10851"/>
                  </a:lnTo>
                  <a:cubicBezTo>
                    <a:pt x="73843" y="10851"/>
                    <a:pt x="73877" y="10851"/>
                    <a:pt x="73877" y="10783"/>
                  </a:cubicBezTo>
                  <a:cubicBezTo>
                    <a:pt x="73911" y="10749"/>
                    <a:pt x="73877" y="10715"/>
                    <a:pt x="73843" y="10681"/>
                  </a:cubicBezTo>
                  <a:lnTo>
                    <a:pt x="73740" y="10647"/>
                  </a:lnTo>
                  <a:close/>
                  <a:moveTo>
                    <a:pt x="649" y="10783"/>
                  </a:moveTo>
                  <a:cubicBezTo>
                    <a:pt x="615" y="10817"/>
                    <a:pt x="581" y="10851"/>
                    <a:pt x="581" y="10885"/>
                  </a:cubicBezTo>
                  <a:cubicBezTo>
                    <a:pt x="615" y="10954"/>
                    <a:pt x="649" y="10954"/>
                    <a:pt x="683" y="10954"/>
                  </a:cubicBezTo>
                  <a:lnTo>
                    <a:pt x="820" y="10954"/>
                  </a:lnTo>
                  <a:cubicBezTo>
                    <a:pt x="854" y="10954"/>
                    <a:pt x="888" y="10885"/>
                    <a:pt x="888" y="10851"/>
                  </a:cubicBezTo>
                  <a:cubicBezTo>
                    <a:pt x="854" y="10783"/>
                    <a:pt x="820" y="10783"/>
                    <a:pt x="785" y="10783"/>
                  </a:cubicBezTo>
                  <a:close/>
                  <a:moveTo>
                    <a:pt x="74252" y="10817"/>
                  </a:moveTo>
                  <a:cubicBezTo>
                    <a:pt x="74218" y="10817"/>
                    <a:pt x="74184" y="10851"/>
                    <a:pt x="74150" y="10885"/>
                  </a:cubicBezTo>
                  <a:cubicBezTo>
                    <a:pt x="74150" y="10920"/>
                    <a:pt x="74184" y="10988"/>
                    <a:pt x="74218" y="10988"/>
                  </a:cubicBezTo>
                  <a:lnTo>
                    <a:pt x="74321" y="11022"/>
                  </a:lnTo>
                  <a:lnTo>
                    <a:pt x="74355" y="11022"/>
                  </a:lnTo>
                  <a:cubicBezTo>
                    <a:pt x="74389" y="11022"/>
                    <a:pt x="74423" y="11022"/>
                    <a:pt x="74423" y="10988"/>
                  </a:cubicBezTo>
                  <a:cubicBezTo>
                    <a:pt x="74457" y="10920"/>
                    <a:pt x="74423" y="10885"/>
                    <a:pt x="74389" y="10851"/>
                  </a:cubicBezTo>
                  <a:lnTo>
                    <a:pt x="74252" y="10817"/>
                  </a:lnTo>
                  <a:close/>
                  <a:moveTo>
                    <a:pt x="205" y="10885"/>
                  </a:moveTo>
                  <a:lnTo>
                    <a:pt x="103" y="10920"/>
                  </a:lnTo>
                  <a:lnTo>
                    <a:pt x="69" y="10920"/>
                  </a:lnTo>
                  <a:cubicBezTo>
                    <a:pt x="35" y="10920"/>
                    <a:pt x="1" y="10954"/>
                    <a:pt x="1" y="10988"/>
                  </a:cubicBezTo>
                  <a:lnTo>
                    <a:pt x="1" y="11124"/>
                  </a:lnTo>
                  <a:cubicBezTo>
                    <a:pt x="1" y="11158"/>
                    <a:pt x="35" y="11193"/>
                    <a:pt x="69" y="11193"/>
                  </a:cubicBezTo>
                  <a:cubicBezTo>
                    <a:pt x="103" y="11193"/>
                    <a:pt x="171" y="11158"/>
                    <a:pt x="171" y="11124"/>
                  </a:cubicBezTo>
                  <a:lnTo>
                    <a:pt x="171" y="11056"/>
                  </a:lnTo>
                  <a:lnTo>
                    <a:pt x="239" y="11056"/>
                  </a:lnTo>
                  <a:cubicBezTo>
                    <a:pt x="274" y="11056"/>
                    <a:pt x="308" y="10988"/>
                    <a:pt x="308" y="10954"/>
                  </a:cubicBezTo>
                  <a:cubicBezTo>
                    <a:pt x="308" y="10920"/>
                    <a:pt x="274" y="10885"/>
                    <a:pt x="205" y="10885"/>
                  </a:cubicBezTo>
                  <a:close/>
                  <a:moveTo>
                    <a:pt x="74768" y="11008"/>
                  </a:moveTo>
                  <a:cubicBezTo>
                    <a:pt x="74744" y="11008"/>
                    <a:pt x="74720" y="11032"/>
                    <a:pt x="74696" y="11056"/>
                  </a:cubicBezTo>
                  <a:cubicBezTo>
                    <a:pt x="74696" y="11124"/>
                    <a:pt x="74730" y="11158"/>
                    <a:pt x="74764" y="11158"/>
                  </a:cubicBezTo>
                  <a:lnTo>
                    <a:pt x="74867" y="11193"/>
                  </a:lnTo>
                  <a:cubicBezTo>
                    <a:pt x="74867" y="11193"/>
                    <a:pt x="74901" y="11227"/>
                    <a:pt x="74901" y="11227"/>
                  </a:cubicBezTo>
                  <a:cubicBezTo>
                    <a:pt x="74935" y="11227"/>
                    <a:pt x="74969" y="11193"/>
                    <a:pt x="74969" y="11158"/>
                  </a:cubicBezTo>
                  <a:cubicBezTo>
                    <a:pt x="75003" y="11090"/>
                    <a:pt x="74969" y="11056"/>
                    <a:pt x="74935" y="11056"/>
                  </a:cubicBezTo>
                  <a:lnTo>
                    <a:pt x="74798" y="11022"/>
                  </a:lnTo>
                  <a:cubicBezTo>
                    <a:pt x="74788" y="11012"/>
                    <a:pt x="74778" y="11008"/>
                    <a:pt x="74768" y="11008"/>
                  </a:cubicBezTo>
                  <a:close/>
                  <a:moveTo>
                    <a:pt x="75314" y="11178"/>
                  </a:moveTo>
                  <a:cubicBezTo>
                    <a:pt x="75290" y="11178"/>
                    <a:pt x="75266" y="11203"/>
                    <a:pt x="75242" y="11227"/>
                  </a:cubicBezTo>
                  <a:cubicBezTo>
                    <a:pt x="75242" y="11295"/>
                    <a:pt x="75276" y="11329"/>
                    <a:pt x="75310" y="11363"/>
                  </a:cubicBezTo>
                  <a:lnTo>
                    <a:pt x="75412" y="11397"/>
                  </a:lnTo>
                  <a:lnTo>
                    <a:pt x="75447" y="11397"/>
                  </a:lnTo>
                  <a:cubicBezTo>
                    <a:pt x="75481" y="11397"/>
                    <a:pt x="75515" y="11363"/>
                    <a:pt x="75515" y="11329"/>
                  </a:cubicBezTo>
                  <a:cubicBezTo>
                    <a:pt x="75549" y="11295"/>
                    <a:pt x="75515" y="11227"/>
                    <a:pt x="75481" y="11227"/>
                  </a:cubicBezTo>
                  <a:lnTo>
                    <a:pt x="75344" y="11193"/>
                  </a:lnTo>
                  <a:cubicBezTo>
                    <a:pt x="75334" y="11183"/>
                    <a:pt x="75324" y="11178"/>
                    <a:pt x="75314" y="11178"/>
                  </a:cubicBezTo>
                  <a:close/>
                  <a:moveTo>
                    <a:pt x="75890" y="11363"/>
                  </a:moveTo>
                  <a:cubicBezTo>
                    <a:pt x="75856" y="11363"/>
                    <a:pt x="75822" y="11363"/>
                    <a:pt x="75788" y="11431"/>
                  </a:cubicBezTo>
                  <a:cubicBezTo>
                    <a:pt x="75788" y="11466"/>
                    <a:pt x="75788" y="11500"/>
                    <a:pt x="75856" y="11534"/>
                  </a:cubicBezTo>
                  <a:lnTo>
                    <a:pt x="75958" y="11568"/>
                  </a:lnTo>
                  <a:lnTo>
                    <a:pt x="75993" y="11568"/>
                  </a:lnTo>
                  <a:cubicBezTo>
                    <a:pt x="76027" y="11568"/>
                    <a:pt x="76061" y="11534"/>
                    <a:pt x="76061" y="11500"/>
                  </a:cubicBezTo>
                  <a:cubicBezTo>
                    <a:pt x="76095" y="11466"/>
                    <a:pt x="76061" y="11397"/>
                    <a:pt x="76027" y="11397"/>
                  </a:cubicBezTo>
                  <a:lnTo>
                    <a:pt x="75890" y="11363"/>
                  </a:lnTo>
                  <a:close/>
                  <a:moveTo>
                    <a:pt x="76436" y="11534"/>
                  </a:moveTo>
                  <a:cubicBezTo>
                    <a:pt x="76402" y="11534"/>
                    <a:pt x="76368" y="11534"/>
                    <a:pt x="76334" y="11602"/>
                  </a:cubicBezTo>
                  <a:cubicBezTo>
                    <a:pt x="76334" y="11636"/>
                    <a:pt x="76334" y="11670"/>
                    <a:pt x="76402" y="11704"/>
                  </a:cubicBezTo>
                  <a:lnTo>
                    <a:pt x="76504" y="11739"/>
                  </a:lnTo>
                  <a:lnTo>
                    <a:pt x="76539" y="11739"/>
                  </a:lnTo>
                  <a:cubicBezTo>
                    <a:pt x="76573" y="11739"/>
                    <a:pt x="76607" y="11704"/>
                    <a:pt x="76607" y="11670"/>
                  </a:cubicBezTo>
                  <a:cubicBezTo>
                    <a:pt x="76641" y="11636"/>
                    <a:pt x="76607" y="11602"/>
                    <a:pt x="76573" y="11568"/>
                  </a:cubicBezTo>
                  <a:lnTo>
                    <a:pt x="76436" y="11534"/>
                  </a:lnTo>
                  <a:close/>
                  <a:moveTo>
                    <a:pt x="69" y="11500"/>
                  </a:moveTo>
                  <a:cubicBezTo>
                    <a:pt x="35" y="11500"/>
                    <a:pt x="1" y="11534"/>
                    <a:pt x="1" y="11568"/>
                  </a:cubicBezTo>
                  <a:lnTo>
                    <a:pt x="1" y="11670"/>
                  </a:lnTo>
                  <a:cubicBezTo>
                    <a:pt x="1" y="11739"/>
                    <a:pt x="35" y="11773"/>
                    <a:pt x="69" y="11773"/>
                  </a:cubicBezTo>
                  <a:cubicBezTo>
                    <a:pt x="103" y="11773"/>
                    <a:pt x="171" y="11739"/>
                    <a:pt x="171" y="11670"/>
                  </a:cubicBezTo>
                  <a:lnTo>
                    <a:pt x="171" y="11568"/>
                  </a:lnTo>
                  <a:cubicBezTo>
                    <a:pt x="171" y="11534"/>
                    <a:pt x="103" y="11500"/>
                    <a:pt x="69" y="11500"/>
                  </a:cubicBezTo>
                  <a:close/>
                  <a:moveTo>
                    <a:pt x="76982" y="11704"/>
                  </a:moveTo>
                  <a:cubicBezTo>
                    <a:pt x="76948" y="11704"/>
                    <a:pt x="76914" y="11739"/>
                    <a:pt x="76880" y="11773"/>
                  </a:cubicBezTo>
                  <a:cubicBezTo>
                    <a:pt x="76880" y="11807"/>
                    <a:pt x="76880" y="11875"/>
                    <a:pt x="76948" y="11875"/>
                  </a:cubicBezTo>
                  <a:lnTo>
                    <a:pt x="77050" y="11909"/>
                  </a:lnTo>
                  <a:lnTo>
                    <a:pt x="77085" y="11909"/>
                  </a:lnTo>
                  <a:cubicBezTo>
                    <a:pt x="77119" y="11909"/>
                    <a:pt x="77153" y="11909"/>
                    <a:pt x="77153" y="11841"/>
                  </a:cubicBezTo>
                  <a:cubicBezTo>
                    <a:pt x="77187" y="11807"/>
                    <a:pt x="77153" y="11773"/>
                    <a:pt x="77085" y="11739"/>
                  </a:cubicBezTo>
                  <a:lnTo>
                    <a:pt x="76982" y="11704"/>
                  </a:lnTo>
                  <a:close/>
                  <a:moveTo>
                    <a:pt x="77528" y="11875"/>
                  </a:moveTo>
                  <a:cubicBezTo>
                    <a:pt x="77494" y="11875"/>
                    <a:pt x="77426" y="11909"/>
                    <a:pt x="77426" y="11943"/>
                  </a:cubicBezTo>
                  <a:cubicBezTo>
                    <a:pt x="77426" y="11977"/>
                    <a:pt x="77426" y="12046"/>
                    <a:pt x="77494" y="12046"/>
                  </a:cubicBezTo>
                  <a:lnTo>
                    <a:pt x="77596" y="12080"/>
                  </a:lnTo>
                  <a:lnTo>
                    <a:pt x="77630" y="12080"/>
                  </a:lnTo>
                  <a:cubicBezTo>
                    <a:pt x="77665" y="12080"/>
                    <a:pt x="77699" y="12080"/>
                    <a:pt x="77699" y="12046"/>
                  </a:cubicBezTo>
                  <a:cubicBezTo>
                    <a:pt x="77699" y="11977"/>
                    <a:pt x="77699" y="11943"/>
                    <a:pt x="77630" y="11943"/>
                  </a:cubicBezTo>
                  <a:lnTo>
                    <a:pt x="77528" y="11875"/>
                  </a:lnTo>
                  <a:close/>
                  <a:moveTo>
                    <a:pt x="78038" y="12066"/>
                  </a:moveTo>
                  <a:cubicBezTo>
                    <a:pt x="78006" y="12066"/>
                    <a:pt x="77972" y="12090"/>
                    <a:pt x="77972" y="12114"/>
                  </a:cubicBezTo>
                  <a:cubicBezTo>
                    <a:pt x="77972" y="12182"/>
                    <a:pt x="77972" y="12216"/>
                    <a:pt x="78040" y="12216"/>
                  </a:cubicBezTo>
                  <a:lnTo>
                    <a:pt x="78142" y="12250"/>
                  </a:lnTo>
                  <a:cubicBezTo>
                    <a:pt x="78142" y="12284"/>
                    <a:pt x="78142" y="12284"/>
                    <a:pt x="78176" y="12284"/>
                  </a:cubicBezTo>
                  <a:cubicBezTo>
                    <a:pt x="78211" y="12284"/>
                    <a:pt x="78245" y="12250"/>
                    <a:pt x="78245" y="12216"/>
                  </a:cubicBezTo>
                  <a:cubicBezTo>
                    <a:pt x="78245" y="12182"/>
                    <a:pt x="78245" y="12114"/>
                    <a:pt x="78176" y="12114"/>
                  </a:cubicBezTo>
                  <a:lnTo>
                    <a:pt x="78074" y="12080"/>
                  </a:lnTo>
                  <a:cubicBezTo>
                    <a:pt x="78064" y="12070"/>
                    <a:pt x="78051" y="12066"/>
                    <a:pt x="78038" y="12066"/>
                  </a:cubicBezTo>
                  <a:close/>
                  <a:moveTo>
                    <a:pt x="69" y="12046"/>
                  </a:moveTo>
                  <a:cubicBezTo>
                    <a:pt x="35" y="12046"/>
                    <a:pt x="1" y="12114"/>
                    <a:pt x="1" y="12148"/>
                  </a:cubicBezTo>
                  <a:lnTo>
                    <a:pt x="1" y="12250"/>
                  </a:lnTo>
                  <a:cubicBezTo>
                    <a:pt x="1" y="12319"/>
                    <a:pt x="35" y="12353"/>
                    <a:pt x="69" y="12353"/>
                  </a:cubicBezTo>
                  <a:cubicBezTo>
                    <a:pt x="103" y="12353"/>
                    <a:pt x="171" y="12319"/>
                    <a:pt x="171" y="12250"/>
                  </a:cubicBezTo>
                  <a:lnTo>
                    <a:pt x="171" y="12148"/>
                  </a:lnTo>
                  <a:cubicBezTo>
                    <a:pt x="171" y="12114"/>
                    <a:pt x="103" y="12046"/>
                    <a:pt x="69" y="12046"/>
                  </a:cubicBezTo>
                  <a:close/>
                  <a:moveTo>
                    <a:pt x="78584" y="12236"/>
                  </a:moveTo>
                  <a:cubicBezTo>
                    <a:pt x="78552" y="12236"/>
                    <a:pt x="78518" y="12260"/>
                    <a:pt x="78518" y="12284"/>
                  </a:cubicBezTo>
                  <a:cubicBezTo>
                    <a:pt x="78518" y="12353"/>
                    <a:pt x="78518" y="12387"/>
                    <a:pt x="78586" y="12421"/>
                  </a:cubicBezTo>
                  <a:lnTo>
                    <a:pt x="78688" y="12455"/>
                  </a:lnTo>
                  <a:lnTo>
                    <a:pt x="78722" y="12455"/>
                  </a:lnTo>
                  <a:cubicBezTo>
                    <a:pt x="78757" y="12455"/>
                    <a:pt x="78791" y="12421"/>
                    <a:pt x="78791" y="12387"/>
                  </a:cubicBezTo>
                  <a:cubicBezTo>
                    <a:pt x="78791" y="12353"/>
                    <a:pt x="78791" y="12284"/>
                    <a:pt x="78722" y="12284"/>
                  </a:cubicBezTo>
                  <a:lnTo>
                    <a:pt x="78620" y="12250"/>
                  </a:lnTo>
                  <a:cubicBezTo>
                    <a:pt x="78610" y="12240"/>
                    <a:pt x="78597" y="12236"/>
                    <a:pt x="78584" y="12236"/>
                  </a:cubicBezTo>
                  <a:close/>
                  <a:moveTo>
                    <a:pt x="79166" y="12421"/>
                  </a:moveTo>
                  <a:cubicBezTo>
                    <a:pt x="79132" y="12421"/>
                    <a:pt x="79064" y="12421"/>
                    <a:pt x="79064" y="12489"/>
                  </a:cubicBezTo>
                  <a:cubicBezTo>
                    <a:pt x="79064" y="12523"/>
                    <a:pt x="79064" y="12557"/>
                    <a:pt x="79132" y="12592"/>
                  </a:cubicBezTo>
                  <a:lnTo>
                    <a:pt x="79234" y="12626"/>
                  </a:lnTo>
                  <a:lnTo>
                    <a:pt x="79268" y="12626"/>
                  </a:lnTo>
                  <a:cubicBezTo>
                    <a:pt x="79303" y="12626"/>
                    <a:pt x="79337" y="12592"/>
                    <a:pt x="79337" y="12557"/>
                  </a:cubicBezTo>
                  <a:cubicBezTo>
                    <a:pt x="79337" y="12523"/>
                    <a:pt x="79337" y="12455"/>
                    <a:pt x="79268" y="12455"/>
                  </a:cubicBezTo>
                  <a:lnTo>
                    <a:pt x="79166" y="12421"/>
                  </a:lnTo>
                  <a:close/>
                  <a:moveTo>
                    <a:pt x="79712" y="12592"/>
                  </a:moveTo>
                  <a:cubicBezTo>
                    <a:pt x="79678" y="12592"/>
                    <a:pt x="79610" y="12592"/>
                    <a:pt x="79610" y="12660"/>
                  </a:cubicBezTo>
                  <a:cubicBezTo>
                    <a:pt x="79576" y="12694"/>
                    <a:pt x="79610" y="12762"/>
                    <a:pt x="79678" y="12762"/>
                  </a:cubicBezTo>
                  <a:lnTo>
                    <a:pt x="79780" y="12796"/>
                  </a:lnTo>
                  <a:cubicBezTo>
                    <a:pt x="79848" y="12796"/>
                    <a:pt x="79883" y="12762"/>
                    <a:pt x="79883" y="12728"/>
                  </a:cubicBezTo>
                  <a:cubicBezTo>
                    <a:pt x="79883" y="12694"/>
                    <a:pt x="79883" y="12660"/>
                    <a:pt x="79814" y="12626"/>
                  </a:cubicBezTo>
                  <a:lnTo>
                    <a:pt x="79712" y="12592"/>
                  </a:lnTo>
                  <a:close/>
                  <a:moveTo>
                    <a:pt x="69" y="12626"/>
                  </a:moveTo>
                  <a:cubicBezTo>
                    <a:pt x="35" y="12626"/>
                    <a:pt x="1" y="12660"/>
                    <a:pt x="1" y="12728"/>
                  </a:cubicBezTo>
                  <a:lnTo>
                    <a:pt x="1" y="12830"/>
                  </a:lnTo>
                  <a:cubicBezTo>
                    <a:pt x="1" y="12865"/>
                    <a:pt x="35" y="12933"/>
                    <a:pt x="69" y="12933"/>
                  </a:cubicBezTo>
                  <a:cubicBezTo>
                    <a:pt x="103" y="12933"/>
                    <a:pt x="171" y="12865"/>
                    <a:pt x="171" y="12830"/>
                  </a:cubicBezTo>
                  <a:lnTo>
                    <a:pt x="171" y="12728"/>
                  </a:lnTo>
                  <a:cubicBezTo>
                    <a:pt x="171" y="12660"/>
                    <a:pt x="103" y="12626"/>
                    <a:pt x="69" y="12626"/>
                  </a:cubicBezTo>
                  <a:close/>
                  <a:moveTo>
                    <a:pt x="80258" y="12762"/>
                  </a:moveTo>
                  <a:cubicBezTo>
                    <a:pt x="80224" y="12762"/>
                    <a:pt x="80156" y="12796"/>
                    <a:pt x="80156" y="12830"/>
                  </a:cubicBezTo>
                  <a:cubicBezTo>
                    <a:pt x="80121" y="12865"/>
                    <a:pt x="80156" y="12933"/>
                    <a:pt x="80190" y="12933"/>
                  </a:cubicBezTo>
                  <a:lnTo>
                    <a:pt x="80326" y="12967"/>
                  </a:lnTo>
                  <a:cubicBezTo>
                    <a:pt x="80360" y="12967"/>
                    <a:pt x="80394" y="12967"/>
                    <a:pt x="80429" y="12933"/>
                  </a:cubicBezTo>
                  <a:cubicBezTo>
                    <a:pt x="80429" y="12865"/>
                    <a:pt x="80429" y="12830"/>
                    <a:pt x="80360" y="12796"/>
                  </a:cubicBezTo>
                  <a:lnTo>
                    <a:pt x="80258" y="12762"/>
                  </a:lnTo>
                  <a:close/>
                  <a:moveTo>
                    <a:pt x="80768" y="12953"/>
                  </a:moveTo>
                  <a:cubicBezTo>
                    <a:pt x="80736" y="12953"/>
                    <a:pt x="80702" y="12977"/>
                    <a:pt x="80702" y="13001"/>
                  </a:cubicBezTo>
                  <a:cubicBezTo>
                    <a:pt x="80667" y="13035"/>
                    <a:pt x="80702" y="13103"/>
                    <a:pt x="80736" y="13103"/>
                  </a:cubicBezTo>
                  <a:lnTo>
                    <a:pt x="80872" y="13138"/>
                  </a:lnTo>
                  <a:cubicBezTo>
                    <a:pt x="80906" y="13138"/>
                    <a:pt x="80940" y="13138"/>
                    <a:pt x="80975" y="13103"/>
                  </a:cubicBezTo>
                  <a:cubicBezTo>
                    <a:pt x="80975" y="13035"/>
                    <a:pt x="80940" y="13001"/>
                    <a:pt x="80906" y="13001"/>
                  </a:cubicBezTo>
                  <a:lnTo>
                    <a:pt x="80804" y="12967"/>
                  </a:lnTo>
                  <a:cubicBezTo>
                    <a:pt x="80794" y="12957"/>
                    <a:pt x="80781" y="12953"/>
                    <a:pt x="80768" y="12953"/>
                  </a:cubicBezTo>
                  <a:close/>
                  <a:moveTo>
                    <a:pt x="81314" y="13123"/>
                  </a:moveTo>
                  <a:cubicBezTo>
                    <a:pt x="81282" y="13123"/>
                    <a:pt x="81248" y="13148"/>
                    <a:pt x="81248" y="13172"/>
                  </a:cubicBezTo>
                  <a:cubicBezTo>
                    <a:pt x="81213" y="13240"/>
                    <a:pt x="81248" y="13274"/>
                    <a:pt x="81282" y="13274"/>
                  </a:cubicBezTo>
                  <a:lnTo>
                    <a:pt x="81418" y="13342"/>
                  </a:lnTo>
                  <a:cubicBezTo>
                    <a:pt x="81452" y="13342"/>
                    <a:pt x="81486" y="13308"/>
                    <a:pt x="81521" y="13274"/>
                  </a:cubicBezTo>
                  <a:cubicBezTo>
                    <a:pt x="81521" y="13240"/>
                    <a:pt x="81486" y="13172"/>
                    <a:pt x="81452" y="13172"/>
                  </a:cubicBezTo>
                  <a:lnTo>
                    <a:pt x="81350" y="13138"/>
                  </a:lnTo>
                  <a:cubicBezTo>
                    <a:pt x="81340" y="13128"/>
                    <a:pt x="81327" y="13123"/>
                    <a:pt x="81314" y="13123"/>
                  </a:cubicBezTo>
                  <a:close/>
                  <a:moveTo>
                    <a:pt x="69" y="13206"/>
                  </a:moveTo>
                  <a:cubicBezTo>
                    <a:pt x="35" y="13206"/>
                    <a:pt x="1" y="13240"/>
                    <a:pt x="1" y="13274"/>
                  </a:cubicBezTo>
                  <a:lnTo>
                    <a:pt x="1" y="13411"/>
                  </a:lnTo>
                  <a:cubicBezTo>
                    <a:pt x="1" y="13445"/>
                    <a:pt x="35" y="13479"/>
                    <a:pt x="69" y="13479"/>
                  </a:cubicBezTo>
                  <a:cubicBezTo>
                    <a:pt x="103" y="13479"/>
                    <a:pt x="171" y="13445"/>
                    <a:pt x="171" y="13411"/>
                  </a:cubicBezTo>
                  <a:lnTo>
                    <a:pt x="171" y="13274"/>
                  </a:lnTo>
                  <a:cubicBezTo>
                    <a:pt x="171" y="13240"/>
                    <a:pt x="103" y="13206"/>
                    <a:pt x="69" y="13206"/>
                  </a:cubicBezTo>
                  <a:close/>
                  <a:moveTo>
                    <a:pt x="81863" y="13295"/>
                  </a:moveTo>
                  <a:cubicBezTo>
                    <a:pt x="81830" y="13295"/>
                    <a:pt x="81794" y="13326"/>
                    <a:pt x="81794" y="13376"/>
                  </a:cubicBezTo>
                  <a:cubicBezTo>
                    <a:pt x="81759" y="13411"/>
                    <a:pt x="81794" y="13445"/>
                    <a:pt x="81828" y="13479"/>
                  </a:cubicBezTo>
                  <a:lnTo>
                    <a:pt x="81964" y="13513"/>
                  </a:lnTo>
                  <a:cubicBezTo>
                    <a:pt x="81998" y="13513"/>
                    <a:pt x="82032" y="13479"/>
                    <a:pt x="82066" y="13445"/>
                  </a:cubicBezTo>
                  <a:cubicBezTo>
                    <a:pt x="82066" y="13411"/>
                    <a:pt x="82032" y="13342"/>
                    <a:pt x="81998" y="13342"/>
                  </a:cubicBezTo>
                  <a:lnTo>
                    <a:pt x="81896" y="13308"/>
                  </a:lnTo>
                  <a:cubicBezTo>
                    <a:pt x="81887" y="13299"/>
                    <a:pt x="81875" y="13295"/>
                    <a:pt x="81863" y="13295"/>
                  </a:cubicBezTo>
                  <a:close/>
                  <a:moveTo>
                    <a:pt x="82442" y="13479"/>
                  </a:moveTo>
                  <a:cubicBezTo>
                    <a:pt x="82408" y="13479"/>
                    <a:pt x="82339" y="13479"/>
                    <a:pt x="82339" y="13547"/>
                  </a:cubicBezTo>
                  <a:cubicBezTo>
                    <a:pt x="82305" y="13581"/>
                    <a:pt x="82339" y="13615"/>
                    <a:pt x="82374" y="13649"/>
                  </a:cubicBezTo>
                  <a:lnTo>
                    <a:pt x="82476" y="13684"/>
                  </a:lnTo>
                  <a:lnTo>
                    <a:pt x="82510" y="13684"/>
                  </a:lnTo>
                  <a:cubicBezTo>
                    <a:pt x="82544" y="13684"/>
                    <a:pt x="82578" y="13649"/>
                    <a:pt x="82612" y="13615"/>
                  </a:cubicBezTo>
                  <a:cubicBezTo>
                    <a:pt x="82612" y="13581"/>
                    <a:pt x="82578" y="13547"/>
                    <a:pt x="82544" y="13513"/>
                  </a:cubicBezTo>
                  <a:lnTo>
                    <a:pt x="82442" y="13479"/>
                  </a:lnTo>
                  <a:close/>
                  <a:moveTo>
                    <a:pt x="82988" y="13649"/>
                  </a:moveTo>
                  <a:cubicBezTo>
                    <a:pt x="82920" y="13649"/>
                    <a:pt x="82885" y="13684"/>
                    <a:pt x="82885" y="13718"/>
                  </a:cubicBezTo>
                  <a:cubicBezTo>
                    <a:pt x="82851" y="13752"/>
                    <a:pt x="82885" y="13820"/>
                    <a:pt x="82920" y="13820"/>
                  </a:cubicBezTo>
                  <a:lnTo>
                    <a:pt x="83022" y="13854"/>
                  </a:lnTo>
                  <a:lnTo>
                    <a:pt x="83056" y="13854"/>
                  </a:lnTo>
                  <a:cubicBezTo>
                    <a:pt x="83090" y="13854"/>
                    <a:pt x="83124" y="13854"/>
                    <a:pt x="83158" y="13786"/>
                  </a:cubicBezTo>
                  <a:cubicBezTo>
                    <a:pt x="83158" y="13752"/>
                    <a:pt x="83124" y="13718"/>
                    <a:pt x="83090" y="13684"/>
                  </a:cubicBezTo>
                  <a:lnTo>
                    <a:pt x="82988" y="13649"/>
                  </a:lnTo>
                  <a:close/>
                  <a:moveTo>
                    <a:pt x="83534" y="13820"/>
                  </a:moveTo>
                  <a:cubicBezTo>
                    <a:pt x="83466" y="13820"/>
                    <a:pt x="83431" y="13854"/>
                    <a:pt x="83431" y="13888"/>
                  </a:cubicBezTo>
                  <a:cubicBezTo>
                    <a:pt x="83397" y="13922"/>
                    <a:pt x="83431" y="13991"/>
                    <a:pt x="83466" y="13991"/>
                  </a:cubicBezTo>
                  <a:lnTo>
                    <a:pt x="83568" y="14025"/>
                  </a:lnTo>
                  <a:lnTo>
                    <a:pt x="83602" y="14025"/>
                  </a:lnTo>
                  <a:cubicBezTo>
                    <a:pt x="83636" y="14025"/>
                    <a:pt x="83670" y="14025"/>
                    <a:pt x="83704" y="13991"/>
                  </a:cubicBezTo>
                  <a:cubicBezTo>
                    <a:pt x="83704" y="13922"/>
                    <a:pt x="83670" y="13888"/>
                    <a:pt x="83636" y="13854"/>
                  </a:cubicBezTo>
                  <a:lnTo>
                    <a:pt x="83534" y="13820"/>
                  </a:lnTo>
                  <a:close/>
                  <a:moveTo>
                    <a:pt x="69" y="13786"/>
                  </a:moveTo>
                  <a:cubicBezTo>
                    <a:pt x="35" y="13786"/>
                    <a:pt x="1" y="13820"/>
                    <a:pt x="1" y="13854"/>
                  </a:cubicBezTo>
                  <a:lnTo>
                    <a:pt x="1" y="13991"/>
                  </a:lnTo>
                  <a:cubicBezTo>
                    <a:pt x="1" y="14025"/>
                    <a:pt x="35" y="14059"/>
                    <a:pt x="69" y="14059"/>
                  </a:cubicBezTo>
                  <a:cubicBezTo>
                    <a:pt x="103" y="14059"/>
                    <a:pt x="171" y="14025"/>
                    <a:pt x="171" y="13991"/>
                  </a:cubicBezTo>
                  <a:lnTo>
                    <a:pt x="171" y="13854"/>
                  </a:lnTo>
                  <a:cubicBezTo>
                    <a:pt x="171" y="13820"/>
                    <a:pt x="103" y="13786"/>
                    <a:pt x="69" y="13786"/>
                  </a:cubicBezTo>
                  <a:close/>
                  <a:moveTo>
                    <a:pt x="84029" y="14011"/>
                  </a:moveTo>
                  <a:cubicBezTo>
                    <a:pt x="83994" y="14011"/>
                    <a:pt x="83977" y="14035"/>
                    <a:pt x="83977" y="14059"/>
                  </a:cubicBezTo>
                  <a:cubicBezTo>
                    <a:pt x="83943" y="14127"/>
                    <a:pt x="83977" y="14161"/>
                    <a:pt x="84012" y="14161"/>
                  </a:cubicBezTo>
                  <a:lnTo>
                    <a:pt x="84114" y="14195"/>
                  </a:lnTo>
                  <a:cubicBezTo>
                    <a:pt x="84148" y="14229"/>
                    <a:pt x="84148" y="14229"/>
                    <a:pt x="84148" y="14229"/>
                  </a:cubicBezTo>
                  <a:cubicBezTo>
                    <a:pt x="84182" y="14229"/>
                    <a:pt x="84216" y="14195"/>
                    <a:pt x="84250" y="14161"/>
                  </a:cubicBezTo>
                  <a:cubicBezTo>
                    <a:pt x="84250" y="14093"/>
                    <a:pt x="84216" y="14059"/>
                    <a:pt x="84182" y="14059"/>
                  </a:cubicBezTo>
                  <a:lnTo>
                    <a:pt x="84080" y="14025"/>
                  </a:lnTo>
                  <a:cubicBezTo>
                    <a:pt x="84060" y="14015"/>
                    <a:pt x="84043" y="14011"/>
                    <a:pt x="84029" y="14011"/>
                  </a:cubicBezTo>
                  <a:close/>
                  <a:moveTo>
                    <a:pt x="84575" y="14181"/>
                  </a:moveTo>
                  <a:cubicBezTo>
                    <a:pt x="84540" y="14181"/>
                    <a:pt x="84523" y="14205"/>
                    <a:pt x="84523" y="14229"/>
                  </a:cubicBezTo>
                  <a:cubicBezTo>
                    <a:pt x="84489" y="14298"/>
                    <a:pt x="84523" y="14332"/>
                    <a:pt x="84557" y="14366"/>
                  </a:cubicBezTo>
                  <a:lnTo>
                    <a:pt x="84660" y="14400"/>
                  </a:lnTo>
                  <a:lnTo>
                    <a:pt x="84694" y="14400"/>
                  </a:lnTo>
                  <a:cubicBezTo>
                    <a:pt x="84728" y="14400"/>
                    <a:pt x="84762" y="14366"/>
                    <a:pt x="84762" y="14332"/>
                  </a:cubicBezTo>
                  <a:cubicBezTo>
                    <a:pt x="84796" y="14298"/>
                    <a:pt x="84762" y="14229"/>
                    <a:pt x="84728" y="14229"/>
                  </a:cubicBezTo>
                  <a:lnTo>
                    <a:pt x="84626" y="14195"/>
                  </a:lnTo>
                  <a:cubicBezTo>
                    <a:pt x="84606" y="14185"/>
                    <a:pt x="84589" y="14181"/>
                    <a:pt x="84575" y="14181"/>
                  </a:cubicBezTo>
                  <a:close/>
                  <a:moveTo>
                    <a:pt x="85172" y="14366"/>
                  </a:moveTo>
                  <a:cubicBezTo>
                    <a:pt x="85103" y="14366"/>
                    <a:pt x="85069" y="14366"/>
                    <a:pt x="85035" y="14434"/>
                  </a:cubicBezTo>
                  <a:cubicBezTo>
                    <a:pt x="85035" y="14468"/>
                    <a:pt x="85069" y="14502"/>
                    <a:pt x="85103" y="14537"/>
                  </a:cubicBezTo>
                  <a:lnTo>
                    <a:pt x="85206" y="14571"/>
                  </a:lnTo>
                  <a:lnTo>
                    <a:pt x="85240" y="14571"/>
                  </a:lnTo>
                  <a:cubicBezTo>
                    <a:pt x="85274" y="14571"/>
                    <a:pt x="85308" y="14537"/>
                    <a:pt x="85308" y="14502"/>
                  </a:cubicBezTo>
                  <a:cubicBezTo>
                    <a:pt x="85342" y="14468"/>
                    <a:pt x="85308" y="14400"/>
                    <a:pt x="85274" y="14400"/>
                  </a:cubicBezTo>
                  <a:lnTo>
                    <a:pt x="85172" y="14366"/>
                  </a:lnTo>
                  <a:close/>
                  <a:moveTo>
                    <a:pt x="69" y="14366"/>
                  </a:moveTo>
                  <a:cubicBezTo>
                    <a:pt x="35" y="14366"/>
                    <a:pt x="1" y="14400"/>
                    <a:pt x="1" y="14434"/>
                  </a:cubicBezTo>
                  <a:lnTo>
                    <a:pt x="1" y="14537"/>
                  </a:lnTo>
                  <a:cubicBezTo>
                    <a:pt x="1" y="14605"/>
                    <a:pt x="35" y="14639"/>
                    <a:pt x="69" y="14639"/>
                  </a:cubicBezTo>
                  <a:cubicBezTo>
                    <a:pt x="103" y="14639"/>
                    <a:pt x="171" y="14605"/>
                    <a:pt x="171" y="14537"/>
                  </a:cubicBezTo>
                  <a:lnTo>
                    <a:pt x="171" y="14434"/>
                  </a:lnTo>
                  <a:cubicBezTo>
                    <a:pt x="171" y="14400"/>
                    <a:pt x="103" y="14366"/>
                    <a:pt x="69" y="14366"/>
                  </a:cubicBezTo>
                  <a:close/>
                  <a:moveTo>
                    <a:pt x="85718" y="14537"/>
                  </a:moveTo>
                  <a:cubicBezTo>
                    <a:pt x="85649" y="14537"/>
                    <a:pt x="85615" y="14537"/>
                    <a:pt x="85581" y="14605"/>
                  </a:cubicBezTo>
                  <a:cubicBezTo>
                    <a:pt x="85581" y="14639"/>
                    <a:pt x="85615" y="14673"/>
                    <a:pt x="85649" y="14707"/>
                  </a:cubicBezTo>
                  <a:lnTo>
                    <a:pt x="85752" y="14741"/>
                  </a:lnTo>
                  <a:lnTo>
                    <a:pt x="85786" y="14741"/>
                  </a:lnTo>
                  <a:cubicBezTo>
                    <a:pt x="85820" y="14741"/>
                    <a:pt x="85854" y="14707"/>
                    <a:pt x="85854" y="14673"/>
                  </a:cubicBezTo>
                  <a:cubicBezTo>
                    <a:pt x="85888" y="14639"/>
                    <a:pt x="85854" y="14605"/>
                    <a:pt x="85820" y="14571"/>
                  </a:cubicBezTo>
                  <a:lnTo>
                    <a:pt x="85718" y="14537"/>
                  </a:lnTo>
                  <a:close/>
                  <a:moveTo>
                    <a:pt x="86264" y="14707"/>
                  </a:moveTo>
                  <a:cubicBezTo>
                    <a:pt x="86195" y="14707"/>
                    <a:pt x="86161" y="14741"/>
                    <a:pt x="86127" y="14775"/>
                  </a:cubicBezTo>
                  <a:cubicBezTo>
                    <a:pt x="86127" y="14810"/>
                    <a:pt x="86161" y="14878"/>
                    <a:pt x="86195" y="14878"/>
                  </a:cubicBezTo>
                  <a:lnTo>
                    <a:pt x="86298" y="14912"/>
                  </a:lnTo>
                  <a:lnTo>
                    <a:pt x="86332" y="14912"/>
                  </a:lnTo>
                  <a:cubicBezTo>
                    <a:pt x="86366" y="14912"/>
                    <a:pt x="86400" y="14912"/>
                    <a:pt x="86400" y="14878"/>
                  </a:cubicBezTo>
                  <a:cubicBezTo>
                    <a:pt x="86434" y="14810"/>
                    <a:pt x="86400" y="14775"/>
                    <a:pt x="86366" y="14741"/>
                  </a:cubicBezTo>
                  <a:lnTo>
                    <a:pt x="86264" y="14707"/>
                  </a:lnTo>
                  <a:close/>
                  <a:moveTo>
                    <a:pt x="86810" y="14878"/>
                  </a:moveTo>
                  <a:cubicBezTo>
                    <a:pt x="86741" y="14878"/>
                    <a:pt x="86707" y="14912"/>
                    <a:pt x="86673" y="14946"/>
                  </a:cubicBezTo>
                  <a:cubicBezTo>
                    <a:pt x="86673" y="14980"/>
                    <a:pt x="86707" y="15048"/>
                    <a:pt x="86741" y="15048"/>
                  </a:cubicBezTo>
                  <a:lnTo>
                    <a:pt x="86844" y="15083"/>
                  </a:lnTo>
                  <a:lnTo>
                    <a:pt x="86878" y="15083"/>
                  </a:lnTo>
                  <a:cubicBezTo>
                    <a:pt x="86912" y="15083"/>
                    <a:pt x="86946" y="15083"/>
                    <a:pt x="86946" y="15048"/>
                  </a:cubicBezTo>
                  <a:cubicBezTo>
                    <a:pt x="86980" y="14980"/>
                    <a:pt x="86946" y="14946"/>
                    <a:pt x="86912" y="14946"/>
                  </a:cubicBezTo>
                  <a:lnTo>
                    <a:pt x="86810" y="14878"/>
                  </a:lnTo>
                  <a:close/>
                  <a:moveTo>
                    <a:pt x="69" y="14912"/>
                  </a:moveTo>
                  <a:cubicBezTo>
                    <a:pt x="35" y="14912"/>
                    <a:pt x="1" y="14946"/>
                    <a:pt x="1" y="15014"/>
                  </a:cubicBezTo>
                  <a:lnTo>
                    <a:pt x="1" y="15117"/>
                  </a:lnTo>
                  <a:cubicBezTo>
                    <a:pt x="1" y="15185"/>
                    <a:pt x="35" y="15219"/>
                    <a:pt x="69" y="15219"/>
                  </a:cubicBezTo>
                  <a:cubicBezTo>
                    <a:pt x="103" y="15219"/>
                    <a:pt x="171" y="15185"/>
                    <a:pt x="171" y="15117"/>
                  </a:cubicBezTo>
                  <a:lnTo>
                    <a:pt x="171" y="15014"/>
                  </a:lnTo>
                  <a:cubicBezTo>
                    <a:pt x="171" y="14946"/>
                    <a:pt x="103" y="14912"/>
                    <a:pt x="69" y="14912"/>
                  </a:cubicBezTo>
                  <a:close/>
                  <a:moveTo>
                    <a:pt x="87291" y="15068"/>
                  </a:moveTo>
                  <a:cubicBezTo>
                    <a:pt x="87267" y="15068"/>
                    <a:pt x="87243" y="15093"/>
                    <a:pt x="87219" y="15117"/>
                  </a:cubicBezTo>
                  <a:cubicBezTo>
                    <a:pt x="87219" y="15185"/>
                    <a:pt x="87253" y="15219"/>
                    <a:pt x="87287" y="15219"/>
                  </a:cubicBezTo>
                  <a:lnTo>
                    <a:pt x="87390" y="15253"/>
                  </a:lnTo>
                  <a:cubicBezTo>
                    <a:pt x="87390" y="15287"/>
                    <a:pt x="87424" y="15287"/>
                    <a:pt x="87424" y="15287"/>
                  </a:cubicBezTo>
                  <a:cubicBezTo>
                    <a:pt x="87458" y="15287"/>
                    <a:pt x="87492" y="15253"/>
                    <a:pt x="87492" y="15219"/>
                  </a:cubicBezTo>
                  <a:cubicBezTo>
                    <a:pt x="87526" y="15185"/>
                    <a:pt x="87492" y="15117"/>
                    <a:pt x="87458" y="15117"/>
                  </a:cubicBezTo>
                  <a:lnTo>
                    <a:pt x="87321" y="15083"/>
                  </a:lnTo>
                  <a:cubicBezTo>
                    <a:pt x="87311" y="15073"/>
                    <a:pt x="87301" y="15068"/>
                    <a:pt x="87291" y="15068"/>
                  </a:cubicBezTo>
                  <a:close/>
                  <a:moveTo>
                    <a:pt x="87837" y="15239"/>
                  </a:moveTo>
                  <a:cubicBezTo>
                    <a:pt x="87813" y="15239"/>
                    <a:pt x="87789" y="15263"/>
                    <a:pt x="87765" y="15287"/>
                  </a:cubicBezTo>
                  <a:cubicBezTo>
                    <a:pt x="87765" y="15356"/>
                    <a:pt x="87799" y="15390"/>
                    <a:pt x="87833" y="15424"/>
                  </a:cubicBezTo>
                  <a:lnTo>
                    <a:pt x="87936" y="15458"/>
                  </a:lnTo>
                  <a:lnTo>
                    <a:pt x="87970" y="15458"/>
                  </a:lnTo>
                  <a:cubicBezTo>
                    <a:pt x="88004" y="15458"/>
                    <a:pt x="88038" y="15424"/>
                    <a:pt x="88038" y="15390"/>
                  </a:cubicBezTo>
                  <a:cubicBezTo>
                    <a:pt x="88072" y="15356"/>
                    <a:pt x="88038" y="15287"/>
                    <a:pt x="88004" y="15287"/>
                  </a:cubicBezTo>
                  <a:lnTo>
                    <a:pt x="87867" y="15253"/>
                  </a:lnTo>
                  <a:cubicBezTo>
                    <a:pt x="87857" y="15243"/>
                    <a:pt x="87847" y="15239"/>
                    <a:pt x="87837" y="15239"/>
                  </a:cubicBezTo>
                  <a:close/>
                  <a:moveTo>
                    <a:pt x="239" y="15390"/>
                  </a:moveTo>
                  <a:cubicBezTo>
                    <a:pt x="171" y="15390"/>
                    <a:pt x="137" y="15390"/>
                    <a:pt x="137" y="15458"/>
                  </a:cubicBezTo>
                  <a:cubicBezTo>
                    <a:pt x="103" y="15492"/>
                    <a:pt x="137" y="15526"/>
                    <a:pt x="205" y="15560"/>
                  </a:cubicBezTo>
                  <a:lnTo>
                    <a:pt x="308" y="15560"/>
                  </a:lnTo>
                  <a:cubicBezTo>
                    <a:pt x="376" y="15560"/>
                    <a:pt x="410" y="15560"/>
                    <a:pt x="410" y="15492"/>
                  </a:cubicBezTo>
                  <a:cubicBezTo>
                    <a:pt x="410" y="15458"/>
                    <a:pt x="376" y="15424"/>
                    <a:pt x="342" y="15390"/>
                  </a:cubicBezTo>
                  <a:close/>
                  <a:moveTo>
                    <a:pt x="88413" y="15424"/>
                  </a:moveTo>
                  <a:cubicBezTo>
                    <a:pt x="88379" y="15424"/>
                    <a:pt x="88345" y="15424"/>
                    <a:pt x="88311" y="15492"/>
                  </a:cubicBezTo>
                  <a:cubicBezTo>
                    <a:pt x="88311" y="15526"/>
                    <a:pt x="88345" y="15560"/>
                    <a:pt x="88379" y="15594"/>
                  </a:cubicBezTo>
                  <a:lnTo>
                    <a:pt x="88482" y="15629"/>
                  </a:lnTo>
                  <a:lnTo>
                    <a:pt x="88516" y="15629"/>
                  </a:lnTo>
                  <a:cubicBezTo>
                    <a:pt x="88550" y="15629"/>
                    <a:pt x="88584" y="15594"/>
                    <a:pt x="88584" y="15560"/>
                  </a:cubicBezTo>
                  <a:cubicBezTo>
                    <a:pt x="88618" y="15526"/>
                    <a:pt x="88584" y="15458"/>
                    <a:pt x="88550" y="15458"/>
                  </a:cubicBezTo>
                  <a:lnTo>
                    <a:pt x="88413" y="15424"/>
                  </a:lnTo>
                  <a:close/>
                  <a:moveTo>
                    <a:pt x="785" y="15492"/>
                  </a:moveTo>
                  <a:cubicBezTo>
                    <a:pt x="751" y="15492"/>
                    <a:pt x="683" y="15526"/>
                    <a:pt x="683" y="15560"/>
                  </a:cubicBezTo>
                  <a:cubicBezTo>
                    <a:pt x="683" y="15629"/>
                    <a:pt x="717" y="15663"/>
                    <a:pt x="751" y="15663"/>
                  </a:cubicBezTo>
                  <a:lnTo>
                    <a:pt x="854" y="15697"/>
                  </a:lnTo>
                  <a:lnTo>
                    <a:pt x="888" y="15697"/>
                  </a:lnTo>
                  <a:cubicBezTo>
                    <a:pt x="922" y="15697"/>
                    <a:pt x="956" y="15663"/>
                    <a:pt x="956" y="15629"/>
                  </a:cubicBezTo>
                  <a:cubicBezTo>
                    <a:pt x="956" y="15594"/>
                    <a:pt x="956" y="15526"/>
                    <a:pt x="888" y="15526"/>
                  </a:cubicBezTo>
                  <a:lnTo>
                    <a:pt x="785" y="15492"/>
                  </a:lnTo>
                  <a:close/>
                  <a:moveTo>
                    <a:pt x="1304" y="15615"/>
                  </a:moveTo>
                  <a:cubicBezTo>
                    <a:pt x="1279" y="15615"/>
                    <a:pt x="1254" y="15647"/>
                    <a:pt x="1229" y="15697"/>
                  </a:cubicBezTo>
                  <a:cubicBezTo>
                    <a:pt x="1229" y="15731"/>
                    <a:pt x="1263" y="15765"/>
                    <a:pt x="1297" y="15799"/>
                  </a:cubicBezTo>
                  <a:lnTo>
                    <a:pt x="1434" y="15799"/>
                  </a:lnTo>
                  <a:cubicBezTo>
                    <a:pt x="1468" y="15799"/>
                    <a:pt x="1502" y="15799"/>
                    <a:pt x="1536" y="15731"/>
                  </a:cubicBezTo>
                  <a:cubicBezTo>
                    <a:pt x="1536" y="15697"/>
                    <a:pt x="1502" y="15663"/>
                    <a:pt x="1468" y="15629"/>
                  </a:cubicBezTo>
                  <a:lnTo>
                    <a:pt x="1331" y="15629"/>
                  </a:lnTo>
                  <a:cubicBezTo>
                    <a:pt x="1322" y="15619"/>
                    <a:pt x="1313" y="15615"/>
                    <a:pt x="1304" y="15615"/>
                  </a:cubicBezTo>
                  <a:close/>
                  <a:moveTo>
                    <a:pt x="88959" y="15594"/>
                  </a:moveTo>
                  <a:cubicBezTo>
                    <a:pt x="88925" y="15594"/>
                    <a:pt x="88891" y="15629"/>
                    <a:pt x="88857" y="15663"/>
                  </a:cubicBezTo>
                  <a:cubicBezTo>
                    <a:pt x="88857" y="15697"/>
                    <a:pt x="88857" y="15765"/>
                    <a:pt x="88925" y="15765"/>
                  </a:cubicBezTo>
                  <a:lnTo>
                    <a:pt x="89028" y="15799"/>
                  </a:lnTo>
                  <a:lnTo>
                    <a:pt x="89062" y="15799"/>
                  </a:lnTo>
                  <a:cubicBezTo>
                    <a:pt x="89096" y="15799"/>
                    <a:pt x="89130" y="15765"/>
                    <a:pt x="89130" y="15731"/>
                  </a:cubicBezTo>
                  <a:cubicBezTo>
                    <a:pt x="89164" y="15697"/>
                    <a:pt x="89130" y="15663"/>
                    <a:pt x="89096" y="15629"/>
                  </a:cubicBezTo>
                  <a:lnTo>
                    <a:pt x="88959" y="15594"/>
                  </a:lnTo>
                  <a:close/>
                  <a:moveTo>
                    <a:pt x="1912" y="15731"/>
                  </a:moveTo>
                  <a:cubicBezTo>
                    <a:pt x="1843" y="15731"/>
                    <a:pt x="1809" y="15765"/>
                    <a:pt x="1809" y="15799"/>
                  </a:cubicBezTo>
                  <a:cubicBezTo>
                    <a:pt x="1809" y="15867"/>
                    <a:pt x="1809" y="15902"/>
                    <a:pt x="1877" y="15902"/>
                  </a:cubicBezTo>
                  <a:lnTo>
                    <a:pt x="1980" y="15936"/>
                  </a:lnTo>
                  <a:lnTo>
                    <a:pt x="2014" y="15936"/>
                  </a:lnTo>
                  <a:cubicBezTo>
                    <a:pt x="2048" y="15936"/>
                    <a:pt x="2082" y="15902"/>
                    <a:pt x="2082" y="15867"/>
                  </a:cubicBezTo>
                  <a:cubicBezTo>
                    <a:pt x="2082" y="15833"/>
                    <a:pt x="2048" y="15765"/>
                    <a:pt x="2014" y="15765"/>
                  </a:cubicBezTo>
                  <a:lnTo>
                    <a:pt x="1912" y="15731"/>
                  </a:lnTo>
                  <a:close/>
                  <a:moveTo>
                    <a:pt x="89505" y="15765"/>
                  </a:moveTo>
                  <a:cubicBezTo>
                    <a:pt x="89471" y="15765"/>
                    <a:pt x="89437" y="15799"/>
                    <a:pt x="89403" y="15833"/>
                  </a:cubicBezTo>
                  <a:cubicBezTo>
                    <a:pt x="89403" y="15867"/>
                    <a:pt x="89403" y="15936"/>
                    <a:pt x="89471" y="15936"/>
                  </a:cubicBezTo>
                  <a:lnTo>
                    <a:pt x="89574" y="15970"/>
                  </a:lnTo>
                  <a:lnTo>
                    <a:pt x="89608" y="15970"/>
                  </a:lnTo>
                  <a:cubicBezTo>
                    <a:pt x="89642" y="15970"/>
                    <a:pt x="89676" y="15970"/>
                    <a:pt x="89676" y="15936"/>
                  </a:cubicBezTo>
                  <a:cubicBezTo>
                    <a:pt x="89710" y="15867"/>
                    <a:pt x="89676" y="15833"/>
                    <a:pt x="89608" y="15799"/>
                  </a:cubicBezTo>
                  <a:lnTo>
                    <a:pt x="89505" y="15765"/>
                  </a:lnTo>
                  <a:close/>
                  <a:moveTo>
                    <a:pt x="2430" y="15854"/>
                  </a:moveTo>
                  <a:cubicBezTo>
                    <a:pt x="2405" y="15854"/>
                    <a:pt x="2380" y="15886"/>
                    <a:pt x="2355" y="15936"/>
                  </a:cubicBezTo>
                  <a:cubicBezTo>
                    <a:pt x="2355" y="15970"/>
                    <a:pt x="2389" y="16004"/>
                    <a:pt x="2423" y="16038"/>
                  </a:cubicBezTo>
                  <a:lnTo>
                    <a:pt x="2560" y="16038"/>
                  </a:lnTo>
                  <a:cubicBezTo>
                    <a:pt x="2594" y="16038"/>
                    <a:pt x="2628" y="16038"/>
                    <a:pt x="2628" y="15970"/>
                  </a:cubicBezTo>
                  <a:cubicBezTo>
                    <a:pt x="2662" y="15936"/>
                    <a:pt x="2628" y="15902"/>
                    <a:pt x="2594" y="15867"/>
                  </a:cubicBezTo>
                  <a:lnTo>
                    <a:pt x="2457" y="15867"/>
                  </a:lnTo>
                  <a:cubicBezTo>
                    <a:pt x="2448" y="15858"/>
                    <a:pt x="2439" y="15854"/>
                    <a:pt x="2430" y="15854"/>
                  </a:cubicBezTo>
                  <a:close/>
                  <a:moveTo>
                    <a:pt x="3038" y="15970"/>
                  </a:moveTo>
                  <a:cubicBezTo>
                    <a:pt x="2969" y="15970"/>
                    <a:pt x="2935" y="16004"/>
                    <a:pt x="2935" y="16038"/>
                  </a:cubicBezTo>
                  <a:cubicBezTo>
                    <a:pt x="2901" y="16072"/>
                    <a:pt x="2935" y="16140"/>
                    <a:pt x="3003" y="16140"/>
                  </a:cubicBezTo>
                  <a:lnTo>
                    <a:pt x="3106" y="16175"/>
                  </a:lnTo>
                  <a:cubicBezTo>
                    <a:pt x="3174" y="16175"/>
                    <a:pt x="3208" y="16140"/>
                    <a:pt x="3208" y="16106"/>
                  </a:cubicBezTo>
                  <a:cubicBezTo>
                    <a:pt x="3208" y="16038"/>
                    <a:pt x="3174" y="16004"/>
                    <a:pt x="3140" y="16004"/>
                  </a:cubicBezTo>
                  <a:lnTo>
                    <a:pt x="3038" y="15970"/>
                  </a:lnTo>
                  <a:close/>
                  <a:moveTo>
                    <a:pt x="90021" y="15956"/>
                  </a:moveTo>
                  <a:cubicBezTo>
                    <a:pt x="89997" y="15956"/>
                    <a:pt x="89973" y="15980"/>
                    <a:pt x="89949" y="16004"/>
                  </a:cubicBezTo>
                  <a:cubicBezTo>
                    <a:pt x="89949" y="16038"/>
                    <a:pt x="89949" y="16106"/>
                    <a:pt x="90017" y="16106"/>
                  </a:cubicBezTo>
                  <a:lnTo>
                    <a:pt x="90120" y="16140"/>
                  </a:lnTo>
                  <a:cubicBezTo>
                    <a:pt x="90120" y="16140"/>
                    <a:pt x="90120" y="16175"/>
                    <a:pt x="90154" y="16175"/>
                  </a:cubicBezTo>
                  <a:cubicBezTo>
                    <a:pt x="90188" y="16175"/>
                    <a:pt x="90222" y="16140"/>
                    <a:pt x="90222" y="16106"/>
                  </a:cubicBezTo>
                  <a:cubicBezTo>
                    <a:pt x="90222" y="16038"/>
                    <a:pt x="90222" y="16004"/>
                    <a:pt x="90154" y="16004"/>
                  </a:cubicBezTo>
                  <a:lnTo>
                    <a:pt x="90051" y="15970"/>
                  </a:lnTo>
                  <a:cubicBezTo>
                    <a:pt x="90041" y="15960"/>
                    <a:pt x="90031" y="15956"/>
                    <a:pt x="90021" y="15956"/>
                  </a:cubicBezTo>
                  <a:close/>
                  <a:moveTo>
                    <a:pt x="3551" y="16093"/>
                  </a:moveTo>
                  <a:cubicBezTo>
                    <a:pt x="3518" y="16093"/>
                    <a:pt x="3481" y="16125"/>
                    <a:pt x="3481" y="16175"/>
                  </a:cubicBezTo>
                  <a:cubicBezTo>
                    <a:pt x="3481" y="16209"/>
                    <a:pt x="3515" y="16243"/>
                    <a:pt x="3549" y="16243"/>
                  </a:cubicBezTo>
                  <a:lnTo>
                    <a:pt x="3652" y="16277"/>
                  </a:lnTo>
                  <a:lnTo>
                    <a:pt x="3686" y="16277"/>
                  </a:lnTo>
                  <a:cubicBezTo>
                    <a:pt x="3720" y="16277"/>
                    <a:pt x="3754" y="16243"/>
                    <a:pt x="3754" y="16209"/>
                  </a:cubicBezTo>
                  <a:cubicBezTo>
                    <a:pt x="3788" y="16175"/>
                    <a:pt x="3754" y="16140"/>
                    <a:pt x="3686" y="16106"/>
                  </a:cubicBezTo>
                  <a:lnTo>
                    <a:pt x="3584" y="16106"/>
                  </a:lnTo>
                  <a:cubicBezTo>
                    <a:pt x="3574" y="16097"/>
                    <a:pt x="3563" y="16093"/>
                    <a:pt x="3551" y="16093"/>
                  </a:cubicBezTo>
                  <a:close/>
                  <a:moveTo>
                    <a:pt x="90561" y="16126"/>
                  </a:moveTo>
                  <a:cubicBezTo>
                    <a:pt x="90529" y="16126"/>
                    <a:pt x="90495" y="16150"/>
                    <a:pt x="90495" y="16175"/>
                  </a:cubicBezTo>
                  <a:cubicBezTo>
                    <a:pt x="90495" y="16243"/>
                    <a:pt x="90495" y="16277"/>
                    <a:pt x="90563" y="16311"/>
                  </a:cubicBezTo>
                  <a:lnTo>
                    <a:pt x="90665" y="16345"/>
                  </a:lnTo>
                  <a:lnTo>
                    <a:pt x="90700" y="16345"/>
                  </a:lnTo>
                  <a:cubicBezTo>
                    <a:pt x="90734" y="16345"/>
                    <a:pt x="90768" y="16311"/>
                    <a:pt x="90768" y="16277"/>
                  </a:cubicBezTo>
                  <a:cubicBezTo>
                    <a:pt x="90768" y="16243"/>
                    <a:pt x="90768" y="16175"/>
                    <a:pt x="90700" y="16175"/>
                  </a:cubicBezTo>
                  <a:lnTo>
                    <a:pt x="90597" y="16140"/>
                  </a:lnTo>
                  <a:cubicBezTo>
                    <a:pt x="90587" y="16130"/>
                    <a:pt x="90574" y="16126"/>
                    <a:pt x="90561" y="16126"/>
                  </a:cubicBezTo>
                  <a:close/>
                  <a:moveTo>
                    <a:pt x="4164" y="16209"/>
                  </a:moveTo>
                  <a:cubicBezTo>
                    <a:pt x="4095" y="16209"/>
                    <a:pt x="4061" y="16243"/>
                    <a:pt x="4061" y="16277"/>
                  </a:cubicBezTo>
                  <a:cubicBezTo>
                    <a:pt x="4027" y="16311"/>
                    <a:pt x="4061" y="16379"/>
                    <a:pt x="4095" y="16379"/>
                  </a:cubicBezTo>
                  <a:lnTo>
                    <a:pt x="4232" y="16413"/>
                  </a:lnTo>
                  <a:cubicBezTo>
                    <a:pt x="4266" y="16413"/>
                    <a:pt x="4300" y="16379"/>
                    <a:pt x="4334" y="16345"/>
                  </a:cubicBezTo>
                  <a:cubicBezTo>
                    <a:pt x="4334" y="16277"/>
                    <a:pt x="4300" y="16243"/>
                    <a:pt x="4266" y="16243"/>
                  </a:cubicBezTo>
                  <a:lnTo>
                    <a:pt x="4164" y="16209"/>
                  </a:lnTo>
                  <a:close/>
                  <a:moveTo>
                    <a:pt x="4710" y="16311"/>
                  </a:moveTo>
                  <a:cubicBezTo>
                    <a:pt x="4641" y="16311"/>
                    <a:pt x="4607" y="16345"/>
                    <a:pt x="4607" y="16379"/>
                  </a:cubicBezTo>
                  <a:cubicBezTo>
                    <a:pt x="4607" y="16447"/>
                    <a:pt x="4641" y="16482"/>
                    <a:pt x="4675" y="16482"/>
                  </a:cubicBezTo>
                  <a:lnTo>
                    <a:pt x="4778" y="16516"/>
                  </a:lnTo>
                  <a:lnTo>
                    <a:pt x="4812" y="16516"/>
                  </a:lnTo>
                  <a:cubicBezTo>
                    <a:pt x="4846" y="16516"/>
                    <a:pt x="4880" y="16482"/>
                    <a:pt x="4880" y="16447"/>
                  </a:cubicBezTo>
                  <a:cubicBezTo>
                    <a:pt x="4880" y="16413"/>
                    <a:pt x="4880" y="16345"/>
                    <a:pt x="4812" y="16345"/>
                  </a:cubicBezTo>
                  <a:lnTo>
                    <a:pt x="4710" y="16311"/>
                  </a:lnTo>
                  <a:close/>
                  <a:moveTo>
                    <a:pt x="91110" y="16298"/>
                  </a:moveTo>
                  <a:cubicBezTo>
                    <a:pt x="91077" y="16298"/>
                    <a:pt x="91041" y="16329"/>
                    <a:pt x="91041" y="16379"/>
                  </a:cubicBezTo>
                  <a:cubicBezTo>
                    <a:pt x="91041" y="16413"/>
                    <a:pt x="91041" y="16447"/>
                    <a:pt x="91109" y="16482"/>
                  </a:cubicBezTo>
                  <a:lnTo>
                    <a:pt x="91211" y="16516"/>
                  </a:lnTo>
                  <a:lnTo>
                    <a:pt x="91246" y="16516"/>
                  </a:lnTo>
                  <a:cubicBezTo>
                    <a:pt x="91280" y="16516"/>
                    <a:pt x="91314" y="16482"/>
                    <a:pt x="91314" y="16447"/>
                  </a:cubicBezTo>
                  <a:cubicBezTo>
                    <a:pt x="91314" y="16413"/>
                    <a:pt x="91314" y="16345"/>
                    <a:pt x="91246" y="16345"/>
                  </a:cubicBezTo>
                  <a:lnTo>
                    <a:pt x="91143" y="16311"/>
                  </a:lnTo>
                  <a:cubicBezTo>
                    <a:pt x="91134" y="16302"/>
                    <a:pt x="91122" y="16298"/>
                    <a:pt x="91110" y="16298"/>
                  </a:cubicBezTo>
                  <a:close/>
                  <a:moveTo>
                    <a:pt x="5256" y="16447"/>
                  </a:moveTo>
                  <a:cubicBezTo>
                    <a:pt x="5221" y="16447"/>
                    <a:pt x="5187" y="16482"/>
                    <a:pt x="5153" y="16516"/>
                  </a:cubicBezTo>
                  <a:cubicBezTo>
                    <a:pt x="5153" y="16550"/>
                    <a:pt x="5187" y="16618"/>
                    <a:pt x="5221" y="16618"/>
                  </a:cubicBezTo>
                  <a:lnTo>
                    <a:pt x="5358" y="16652"/>
                  </a:lnTo>
                  <a:cubicBezTo>
                    <a:pt x="5392" y="16652"/>
                    <a:pt x="5426" y="16618"/>
                    <a:pt x="5460" y="16584"/>
                  </a:cubicBezTo>
                  <a:cubicBezTo>
                    <a:pt x="5460" y="16516"/>
                    <a:pt x="5426" y="16482"/>
                    <a:pt x="5392" y="16482"/>
                  </a:cubicBezTo>
                  <a:lnTo>
                    <a:pt x="5256" y="16447"/>
                  </a:lnTo>
                  <a:close/>
                  <a:moveTo>
                    <a:pt x="91689" y="16482"/>
                  </a:moveTo>
                  <a:cubicBezTo>
                    <a:pt x="91655" y="16482"/>
                    <a:pt x="91587" y="16482"/>
                    <a:pt x="91587" y="16550"/>
                  </a:cubicBezTo>
                  <a:cubicBezTo>
                    <a:pt x="91587" y="16584"/>
                    <a:pt x="91587" y="16618"/>
                    <a:pt x="91655" y="16652"/>
                  </a:cubicBezTo>
                  <a:lnTo>
                    <a:pt x="91757" y="16686"/>
                  </a:lnTo>
                  <a:lnTo>
                    <a:pt x="91792" y="16686"/>
                  </a:lnTo>
                  <a:cubicBezTo>
                    <a:pt x="91826" y="16686"/>
                    <a:pt x="91860" y="16652"/>
                    <a:pt x="91860" y="16618"/>
                  </a:cubicBezTo>
                  <a:cubicBezTo>
                    <a:pt x="91860" y="16584"/>
                    <a:pt x="91860" y="16550"/>
                    <a:pt x="91792" y="16516"/>
                  </a:cubicBezTo>
                  <a:lnTo>
                    <a:pt x="91689" y="16482"/>
                  </a:lnTo>
                  <a:close/>
                  <a:moveTo>
                    <a:pt x="5836" y="16550"/>
                  </a:moveTo>
                  <a:cubicBezTo>
                    <a:pt x="5767" y="16550"/>
                    <a:pt x="5733" y="16584"/>
                    <a:pt x="5733" y="16618"/>
                  </a:cubicBezTo>
                  <a:cubicBezTo>
                    <a:pt x="5699" y="16686"/>
                    <a:pt x="5733" y="16720"/>
                    <a:pt x="5802" y="16720"/>
                  </a:cubicBezTo>
                  <a:lnTo>
                    <a:pt x="5904" y="16755"/>
                  </a:lnTo>
                  <a:lnTo>
                    <a:pt x="5938" y="16755"/>
                  </a:lnTo>
                  <a:cubicBezTo>
                    <a:pt x="5972" y="16755"/>
                    <a:pt x="6006" y="16720"/>
                    <a:pt x="6006" y="16686"/>
                  </a:cubicBezTo>
                  <a:cubicBezTo>
                    <a:pt x="6006" y="16652"/>
                    <a:pt x="5972" y="16584"/>
                    <a:pt x="5938" y="16584"/>
                  </a:cubicBezTo>
                  <a:lnTo>
                    <a:pt x="5836" y="16550"/>
                  </a:lnTo>
                  <a:close/>
                  <a:moveTo>
                    <a:pt x="92235" y="16652"/>
                  </a:moveTo>
                  <a:cubicBezTo>
                    <a:pt x="92201" y="16652"/>
                    <a:pt x="92133" y="16686"/>
                    <a:pt x="92133" y="16720"/>
                  </a:cubicBezTo>
                  <a:cubicBezTo>
                    <a:pt x="92133" y="16755"/>
                    <a:pt x="92133" y="16823"/>
                    <a:pt x="92201" y="16823"/>
                  </a:cubicBezTo>
                  <a:lnTo>
                    <a:pt x="92303" y="16857"/>
                  </a:lnTo>
                  <a:lnTo>
                    <a:pt x="92338" y="16857"/>
                  </a:lnTo>
                  <a:cubicBezTo>
                    <a:pt x="92372" y="16857"/>
                    <a:pt x="92406" y="16857"/>
                    <a:pt x="92406" y="16789"/>
                  </a:cubicBezTo>
                  <a:cubicBezTo>
                    <a:pt x="92406" y="16755"/>
                    <a:pt x="92406" y="16720"/>
                    <a:pt x="92338" y="16686"/>
                  </a:cubicBezTo>
                  <a:lnTo>
                    <a:pt x="92235" y="16652"/>
                  </a:lnTo>
                  <a:close/>
                  <a:moveTo>
                    <a:pt x="6382" y="16686"/>
                  </a:moveTo>
                  <a:cubicBezTo>
                    <a:pt x="6348" y="16686"/>
                    <a:pt x="6279" y="16686"/>
                    <a:pt x="6279" y="16755"/>
                  </a:cubicBezTo>
                  <a:cubicBezTo>
                    <a:pt x="6279" y="16789"/>
                    <a:pt x="6313" y="16823"/>
                    <a:pt x="6348" y="16857"/>
                  </a:cubicBezTo>
                  <a:lnTo>
                    <a:pt x="6450" y="16857"/>
                  </a:lnTo>
                  <a:cubicBezTo>
                    <a:pt x="6484" y="16891"/>
                    <a:pt x="6484" y="16891"/>
                    <a:pt x="6484" y="16891"/>
                  </a:cubicBezTo>
                  <a:cubicBezTo>
                    <a:pt x="6518" y="16891"/>
                    <a:pt x="6552" y="16857"/>
                    <a:pt x="6552" y="16823"/>
                  </a:cubicBezTo>
                  <a:cubicBezTo>
                    <a:pt x="6586" y="16755"/>
                    <a:pt x="6552" y="16720"/>
                    <a:pt x="6484" y="16720"/>
                  </a:cubicBezTo>
                  <a:lnTo>
                    <a:pt x="6382" y="16686"/>
                  </a:lnTo>
                  <a:close/>
                  <a:moveTo>
                    <a:pt x="6962" y="16789"/>
                  </a:moveTo>
                  <a:cubicBezTo>
                    <a:pt x="6893" y="16789"/>
                    <a:pt x="6859" y="16823"/>
                    <a:pt x="6859" y="16857"/>
                  </a:cubicBezTo>
                  <a:cubicBezTo>
                    <a:pt x="6825" y="16925"/>
                    <a:pt x="6859" y="16959"/>
                    <a:pt x="6928" y="16959"/>
                  </a:cubicBezTo>
                  <a:lnTo>
                    <a:pt x="7030" y="16993"/>
                  </a:lnTo>
                  <a:cubicBezTo>
                    <a:pt x="7098" y="16993"/>
                    <a:pt x="7132" y="16959"/>
                    <a:pt x="7132" y="16925"/>
                  </a:cubicBezTo>
                  <a:cubicBezTo>
                    <a:pt x="7132" y="16891"/>
                    <a:pt x="7098" y="16823"/>
                    <a:pt x="7064" y="16823"/>
                  </a:cubicBezTo>
                  <a:lnTo>
                    <a:pt x="6962" y="16789"/>
                  </a:lnTo>
                  <a:close/>
                  <a:moveTo>
                    <a:pt x="92781" y="16823"/>
                  </a:moveTo>
                  <a:cubicBezTo>
                    <a:pt x="92747" y="16823"/>
                    <a:pt x="92679" y="16857"/>
                    <a:pt x="92679" y="16891"/>
                  </a:cubicBezTo>
                  <a:cubicBezTo>
                    <a:pt x="92645" y="16925"/>
                    <a:pt x="92679" y="16993"/>
                    <a:pt x="92747" y="16993"/>
                  </a:cubicBezTo>
                  <a:lnTo>
                    <a:pt x="92849" y="17028"/>
                  </a:lnTo>
                  <a:cubicBezTo>
                    <a:pt x="92918" y="17028"/>
                    <a:pt x="92952" y="17028"/>
                    <a:pt x="92952" y="16993"/>
                  </a:cubicBezTo>
                  <a:cubicBezTo>
                    <a:pt x="92952" y="16925"/>
                    <a:pt x="92952" y="16891"/>
                    <a:pt x="92883" y="16857"/>
                  </a:cubicBezTo>
                  <a:lnTo>
                    <a:pt x="92781" y="16823"/>
                  </a:lnTo>
                  <a:close/>
                  <a:moveTo>
                    <a:pt x="7508" y="16925"/>
                  </a:moveTo>
                  <a:cubicBezTo>
                    <a:pt x="7474" y="16925"/>
                    <a:pt x="7405" y="16925"/>
                    <a:pt x="7405" y="16993"/>
                  </a:cubicBezTo>
                  <a:cubicBezTo>
                    <a:pt x="7405" y="17028"/>
                    <a:pt x="7439" y="17062"/>
                    <a:pt x="7474" y="17096"/>
                  </a:cubicBezTo>
                  <a:lnTo>
                    <a:pt x="7610" y="17096"/>
                  </a:lnTo>
                  <a:cubicBezTo>
                    <a:pt x="7644" y="17096"/>
                    <a:pt x="7678" y="17096"/>
                    <a:pt x="7678" y="17028"/>
                  </a:cubicBezTo>
                  <a:cubicBezTo>
                    <a:pt x="7712" y="16993"/>
                    <a:pt x="7678" y="16959"/>
                    <a:pt x="7610" y="16925"/>
                  </a:cubicBezTo>
                  <a:close/>
                  <a:moveTo>
                    <a:pt x="8054" y="17028"/>
                  </a:moveTo>
                  <a:cubicBezTo>
                    <a:pt x="8020" y="17028"/>
                    <a:pt x="7985" y="17062"/>
                    <a:pt x="7951" y="17096"/>
                  </a:cubicBezTo>
                  <a:cubicBezTo>
                    <a:pt x="7951" y="17164"/>
                    <a:pt x="7985" y="17198"/>
                    <a:pt x="8020" y="17198"/>
                  </a:cubicBezTo>
                  <a:lnTo>
                    <a:pt x="8156" y="17232"/>
                  </a:lnTo>
                  <a:cubicBezTo>
                    <a:pt x="8190" y="17232"/>
                    <a:pt x="8224" y="17198"/>
                    <a:pt x="8258" y="17164"/>
                  </a:cubicBezTo>
                  <a:cubicBezTo>
                    <a:pt x="8258" y="17130"/>
                    <a:pt x="8224" y="17062"/>
                    <a:pt x="8190" y="17062"/>
                  </a:cubicBezTo>
                  <a:lnTo>
                    <a:pt x="8054" y="17028"/>
                  </a:lnTo>
                  <a:close/>
                  <a:moveTo>
                    <a:pt x="93291" y="17013"/>
                  </a:moveTo>
                  <a:cubicBezTo>
                    <a:pt x="93259" y="17013"/>
                    <a:pt x="93225" y="17038"/>
                    <a:pt x="93225" y="17062"/>
                  </a:cubicBezTo>
                  <a:cubicBezTo>
                    <a:pt x="93191" y="17130"/>
                    <a:pt x="93225" y="17164"/>
                    <a:pt x="93259" y="17164"/>
                  </a:cubicBezTo>
                  <a:lnTo>
                    <a:pt x="93395" y="17198"/>
                  </a:lnTo>
                  <a:cubicBezTo>
                    <a:pt x="93395" y="17232"/>
                    <a:pt x="93395" y="17232"/>
                    <a:pt x="93395" y="17232"/>
                  </a:cubicBezTo>
                  <a:cubicBezTo>
                    <a:pt x="93429" y="17232"/>
                    <a:pt x="93464" y="17198"/>
                    <a:pt x="93498" y="17164"/>
                  </a:cubicBezTo>
                  <a:cubicBezTo>
                    <a:pt x="93498" y="17130"/>
                    <a:pt x="93498" y="17062"/>
                    <a:pt x="93429" y="17062"/>
                  </a:cubicBezTo>
                  <a:lnTo>
                    <a:pt x="93327" y="17028"/>
                  </a:lnTo>
                  <a:cubicBezTo>
                    <a:pt x="93317" y="17018"/>
                    <a:pt x="93304" y="17013"/>
                    <a:pt x="93291" y="17013"/>
                  </a:cubicBezTo>
                  <a:close/>
                  <a:moveTo>
                    <a:pt x="8586" y="17151"/>
                  </a:moveTo>
                  <a:cubicBezTo>
                    <a:pt x="8550" y="17151"/>
                    <a:pt x="8531" y="17182"/>
                    <a:pt x="8531" y="17232"/>
                  </a:cubicBezTo>
                  <a:cubicBezTo>
                    <a:pt x="8531" y="17266"/>
                    <a:pt x="8531" y="17301"/>
                    <a:pt x="8600" y="17335"/>
                  </a:cubicBezTo>
                  <a:lnTo>
                    <a:pt x="8736" y="17335"/>
                  </a:lnTo>
                  <a:cubicBezTo>
                    <a:pt x="8770" y="17335"/>
                    <a:pt x="8804" y="17335"/>
                    <a:pt x="8804" y="17266"/>
                  </a:cubicBezTo>
                  <a:cubicBezTo>
                    <a:pt x="8804" y="17232"/>
                    <a:pt x="8770" y="17198"/>
                    <a:pt x="8736" y="17164"/>
                  </a:cubicBezTo>
                  <a:lnTo>
                    <a:pt x="8634" y="17164"/>
                  </a:lnTo>
                  <a:cubicBezTo>
                    <a:pt x="8615" y="17155"/>
                    <a:pt x="8600" y="17151"/>
                    <a:pt x="8586" y="17151"/>
                  </a:cubicBezTo>
                  <a:close/>
                  <a:moveTo>
                    <a:pt x="93837" y="17184"/>
                  </a:moveTo>
                  <a:cubicBezTo>
                    <a:pt x="93805" y="17184"/>
                    <a:pt x="93771" y="17208"/>
                    <a:pt x="93771" y="17232"/>
                  </a:cubicBezTo>
                  <a:cubicBezTo>
                    <a:pt x="93737" y="17301"/>
                    <a:pt x="93771" y="17335"/>
                    <a:pt x="93805" y="17369"/>
                  </a:cubicBezTo>
                  <a:lnTo>
                    <a:pt x="93941" y="17403"/>
                  </a:lnTo>
                  <a:cubicBezTo>
                    <a:pt x="93975" y="17403"/>
                    <a:pt x="94010" y="17369"/>
                    <a:pt x="94044" y="17335"/>
                  </a:cubicBezTo>
                  <a:cubicBezTo>
                    <a:pt x="94044" y="17301"/>
                    <a:pt x="94010" y="17232"/>
                    <a:pt x="93975" y="17232"/>
                  </a:cubicBezTo>
                  <a:lnTo>
                    <a:pt x="93873" y="17198"/>
                  </a:lnTo>
                  <a:cubicBezTo>
                    <a:pt x="93863" y="17188"/>
                    <a:pt x="93850" y="17184"/>
                    <a:pt x="93837" y="17184"/>
                  </a:cubicBezTo>
                  <a:close/>
                  <a:moveTo>
                    <a:pt x="9180" y="17266"/>
                  </a:moveTo>
                  <a:cubicBezTo>
                    <a:pt x="9146" y="17266"/>
                    <a:pt x="9111" y="17301"/>
                    <a:pt x="9077" y="17335"/>
                  </a:cubicBezTo>
                  <a:cubicBezTo>
                    <a:pt x="9077" y="17369"/>
                    <a:pt x="9111" y="17437"/>
                    <a:pt x="9146" y="17437"/>
                  </a:cubicBezTo>
                  <a:lnTo>
                    <a:pt x="9282" y="17471"/>
                  </a:lnTo>
                  <a:cubicBezTo>
                    <a:pt x="9316" y="17471"/>
                    <a:pt x="9350" y="17437"/>
                    <a:pt x="9350" y="17403"/>
                  </a:cubicBezTo>
                  <a:cubicBezTo>
                    <a:pt x="9384" y="17335"/>
                    <a:pt x="9350" y="17301"/>
                    <a:pt x="9316" y="17301"/>
                  </a:cubicBezTo>
                  <a:lnTo>
                    <a:pt x="9180" y="17266"/>
                  </a:lnTo>
                  <a:close/>
                  <a:moveTo>
                    <a:pt x="9712" y="17390"/>
                  </a:moveTo>
                  <a:cubicBezTo>
                    <a:pt x="9676" y="17390"/>
                    <a:pt x="9657" y="17421"/>
                    <a:pt x="9657" y="17471"/>
                  </a:cubicBezTo>
                  <a:cubicBezTo>
                    <a:pt x="9623" y="17505"/>
                    <a:pt x="9657" y="17539"/>
                    <a:pt x="9726" y="17574"/>
                  </a:cubicBezTo>
                  <a:lnTo>
                    <a:pt x="9828" y="17574"/>
                  </a:lnTo>
                  <a:cubicBezTo>
                    <a:pt x="9896" y="17574"/>
                    <a:pt x="9930" y="17539"/>
                    <a:pt x="9930" y="17505"/>
                  </a:cubicBezTo>
                  <a:cubicBezTo>
                    <a:pt x="9930" y="17471"/>
                    <a:pt x="9896" y="17437"/>
                    <a:pt x="9862" y="17403"/>
                  </a:cubicBezTo>
                  <a:lnTo>
                    <a:pt x="9760" y="17403"/>
                  </a:lnTo>
                  <a:cubicBezTo>
                    <a:pt x="9742" y="17394"/>
                    <a:pt x="9726" y="17390"/>
                    <a:pt x="9712" y="17390"/>
                  </a:cubicBezTo>
                  <a:close/>
                  <a:moveTo>
                    <a:pt x="94419" y="17369"/>
                  </a:moveTo>
                  <a:cubicBezTo>
                    <a:pt x="94385" y="17369"/>
                    <a:pt x="94317" y="17369"/>
                    <a:pt x="94317" y="17437"/>
                  </a:cubicBezTo>
                  <a:cubicBezTo>
                    <a:pt x="94283" y="17471"/>
                    <a:pt x="94317" y="17505"/>
                    <a:pt x="94351" y="17539"/>
                  </a:cubicBezTo>
                  <a:lnTo>
                    <a:pt x="94487" y="17574"/>
                  </a:lnTo>
                  <a:cubicBezTo>
                    <a:pt x="94521" y="17574"/>
                    <a:pt x="94556" y="17539"/>
                    <a:pt x="94590" y="17505"/>
                  </a:cubicBezTo>
                  <a:cubicBezTo>
                    <a:pt x="94590" y="17471"/>
                    <a:pt x="94556" y="17403"/>
                    <a:pt x="94521" y="17403"/>
                  </a:cubicBezTo>
                  <a:lnTo>
                    <a:pt x="94419" y="17369"/>
                  </a:lnTo>
                  <a:close/>
                  <a:moveTo>
                    <a:pt x="10306" y="17505"/>
                  </a:moveTo>
                  <a:cubicBezTo>
                    <a:pt x="10272" y="17505"/>
                    <a:pt x="10203" y="17539"/>
                    <a:pt x="10203" y="17574"/>
                  </a:cubicBezTo>
                  <a:cubicBezTo>
                    <a:pt x="10203" y="17608"/>
                    <a:pt x="10238" y="17676"/>
                    <a:pt x="10272" y="17676"/>
                  </a:cubicBezTo>
                  <a:lnTo>
                    <a:pt x="10374" y="17710"/>
                  </a:lnTo>
                  <a:lnTo>
                    <a:pt x="10408" y="17710"/>
                  </a:lnTo>
                  <a:cubicBezTo>
                    <a:pt x="10442" y="17710"/>
                    <a:pt x="10476" y="17676"/>
                    <a:pt x="10476" y="17642"/>
                  </a:cubicBezTo>
                  <a:cubicBezTo>
                    <a:pt x="10511" y="17574"/>
                    <a:pt x="10476" y="17539"/>
                    <a:pt x="10408" y="17539"/>
                  </a:cubicBezTo>
                  <a:lnTo>
                    <a:pt x="10306" y="17505"/>
                  </a:lnTo>
                  <a:close/>
                  <a:moveTo>
                    <a:pt x="94965" y="17539"/>
                  </a:moveTo>
                  <a:cubicBezTo>
                    <a:pt x="94931" y="17539"/>
                    <a:pt x="94863" y="17539"/>
                    <a:pt x="94863" y="17608"/>
                  </a:cubicBezTo>
                  <a:cubicBezTo>
                    <a:pt x="94828" y="17642"/>
                    <a:pt x="94863" y="17710"/>
                    <a:pt x="94897" y="17710"/>
                  </a:cubicBezTo>
                  <a:lnTo>
                    <a:pt x="95033" y="17744"/>
                  </a:lnTo>
                  <a:cubicBezTo>
                    <a:pt x="95067" y="17744"/>
                    <a:pt x="95101" y="17710"/>
                    <a:pt x="95136" y="17676"/>
                  </a:cubicBezTo>
                  <a:cubicBezTo>
                    <a:pt x="95136" y="17642"/>
                    <a:pt x="95101" y="17608"/>
                    <a:pt x="95067" y="17574"/>
                  </a:cubicBezTo>
                  <a:lnTo>
                    <a:pt x="94965" y="17539"/>
                  </a:lnTo>
                  <a:close/>
                  <a:moveTo>
                    <a:pt x="10835" y="17628"/>
                  </a:moveTo>
                  <a:cubicBezTo>
                    <a:pt x="10801" y="17628"/>
                    <a:pt x="10783" y="17652"/>
                    <a:pt x="10783" y="17676"/>
                  </a:cubicBezTo>
                  <a:cubicBezTo>
                    <a:pt x="10749" y="17744"/>
                    <a:pt x="10783" y="17778"/>
                    <a:pt x="10818" y="17778"/>
                  </a:cubicBezTo>
                  <a:lnTo>
                    <a:pt x="10954" y="17812"/>
                  </a:lnTo>
                  <a:cubicBezTo>
                    <a:pt x="10988" y="17812"/>
                    <a:pt x="11022" y="17778"/>
                    <a:pt x="11056" y="17744"/>
                  </a:cubicBezTo>
                  <a:cubicBezTo>
                    <a:pt x="11056" y="17710"/>
                    <a:pt x="11022" y="17676"/>
                    <a:pt x="10988" y="17642"/>
                  </a:cubicBezTo>
                  <a:lnTo>
                    <a:pt x="10886" y="17642"/>
                  </a:lnTo>
                  <a:cubicBezTo>
                    <a:pt x="10866" y="17632"/>
                    <a:pt x="10849" y="17628"/>
                    <a:pt x="10835" y="17628"/>
                  </a:cubicBezTo>
                  <a:close/>
                  <a:moveTo>
                    <a:pt x="95511" y="17710"/>
                  </a:moveTo>
                  <a:cubicBezTo>
                    <a:pt x="95477" y="17710"/>
                    <a:pt x="95409" y="17744"/>
                    <a:pt x="95409" y="17778"/>
                  </a:cubicBezTo>
                  <a:cubicBezTo>
                    <a:pt x="95374" y="17812"/>
                    <a:pt x="95409" y="17881"/>
                    <a:pt x="95443" y="17881"/>
                  </a:cubicBezTo>
                  <a:lnTo>
                    <a:pt x="95545" y="17915"/>
                  </a:lnTo>
                  <a:lnTo>
                    <a:pt x="95579" y="17915"/>
                  </a:lnTo>
                  <a:cubicBezTo>
                    <a:pt x="95613" y="17915"/>
                    <a:pt x="95647" y="17915"/>
                    <a:pt x="95682" y="17881"/>
                  </a:cubicBezTo>
                  <a:cubicBezTo>
                    <a:pt x="95682" y="17812"/>
                    <a:pt x="95647" y="17778"/>
                    <a:pt x="95613" y="17744"/>
                  </a:cubicBezTo>
                  <a:lnTo>
                    <a:pt x="95511" y="17710"/>
                  </a:lnTo>
                  <a:close/>
                  <a:moveTo>
                    <a:pt x="11432" y="17744"/>
                  </a:moveTo>
                  <a:cubicBezTo>
                    <a:pt x="11398" y="17744"/>
                    <a:pt x="11329" y="17778"/>
                    <a:pt x="11329" y="17812"/>
                  </a:cubicBezTo>
                  <a:cubicBezTo>
                    <a:pt x="11329" y="17847"/>
                    <a:pt x="11364" y="17915"/>
                    <a:pt x="11398" y="17915"/>
                  </a:cubicBezTo>
                  <a:lnTo>
                    <a:pt x="11500" y="17949"/>
                  </a:lnTo>
                  <a:lnTo>
                    <a:pt x="11534" y="17949"/>
                  </a:lnTo>
                  <a:cubicBezTo>
                    <a:pt x="11568" y="17949"/>
                    <a:pt x="11602" y="17915"/>
                    <a:pt x="11602" y="17881"/>
                  </a:cubicBezTo>
                  <a:cubicBezTo>
                    <a:pt x="11602" y="17812"/>
                    <a:pt x="11602" y="17778"/>
                    <a:pt x="11534" y="17778"/>
                  </a:cubicBezTo>
                  <a:lnTo>
                    <a:pt x="11432" y="17744"/>
                  </a:lnTo>
                  <a:close/>
                  <a:moveTo>
                    <a:pt x="11978" y="17847"/>
                  </a:moveTo>
                  <a:cubicBezTo>
                    <a:pt x="11944" y="17847"/>
                    <a:pt x="11910" y="17881"/>
                    <a:pt x="11875" y="17915"/>
                  </a:cubicBezTo>
                  <a:cubicBezTo>
                    <a:pt x="11875" y="17983"/>
                    <a:pt x="11910" y="18017"/>
                    <a:pt x="11944" y="18017"/>
                  </a:cubicBezTo>
                  <a:lnTo>
                    <a:pt x="12080" y="18051"/>
                  </a:lnTo>
                  <a:cubicBezTo>
                    <a:pt x="12114" y="18051"/>
                    <a:pt x="12148" y="18017"/>
                    <a:pt x="12183" y="17983"/>
                  </a:cubicBezTo>
                  <a:cubicBezTo>
                    <a:pt x="12183" y="17949"/>
                    <a:pt x="12148" y="17881"/>
                    <a:pt x="12114" y="17881"/>
                  </a:cubicBezTo>
                  <a:lnTo>
                    <a:pt x="11978" y="17847"/>
                  </a:lnTo>
                  <a:close/>
                  <a:moveTo>
                    <a:pt x="96006" y="17901"/>
                  </a:moveTo>
                  <a:cubicBezTo>
                    <a:pt x="95972" y="17901"/>
                    <a:pt x="95955" y="17925"/>
                    <a:pt x="95955" y="17949"/>
                  </a:cubicBezTo>
                  <a:cubicBezTo>
                    <a:pt x="95920" y="17983"/>
                    <a:pt x="95955" y="18051"/>
                    <a:pt x="95989" y="18051"/>
                  </a:cubicBezTo>
                  <a:lnTo>
                    <a:pt x="96091" y="18085"/>
                  </a:lnTo>
                  <a:lnTo>
                    <a:pt x="96125" y="18085"/>
                  </a:lnTo>
                  <a:cubicBezTo>
                    <a:pt x="96159" y="18085"/>
                    <a:pt x="96193" y="18085"/>
                    <a:pt x="96228" y="18051"/>
                  </a:cubicBezTo>
                  <a:cubicBezTo>
                    <a:pt x="96228" y="17983"/>
                    <a:pt x="96193" y="17949"/>
                    <a:pt x="96159" y="17949"/>
                  </a:cubicBezTo>
                  <a:lnTo>
                    <a:pt x="96057" y="17915"/>
                  </a:lnTo>
                  <a:cubicBezTo>
                    <a:pt x="96037" y="17905"/>
                    <a:pt x="96020" y="17901"/>
                    <a:pt x="96006" y="17901"/>
                  </a:cubicBezTo>
                  <a:close/>
                  <a:moveTo>
                    <a:pt x="12558" y="17983"/>
                  </a:moveTo>
                  <a:cubicBezTo>
                    <a:pt x="12490" y="17983"/>
                    <a:pt x="12456" y="17983"/>
                    <a:pt x="12456" y="18051"/>
                  </a:cubicBezTo>
                  <a:cubicBezTo>
                    <a:pt x="12421" y="18085"/>
                    <a:pt x="12456" y="18154"/>
                    <a:pt x="12524" y="18154"/>
                  </a:cubicBezTo>
                  <a:lnTo>
                    <a:pt x="12626" y="18188"/>
                  </a:lnTo>
                  <a:lnTo>
                    <a:pt x="12660" y="18188"/>
                  </a:lnTo>
                  <a:cubicBezTo>
                    <a:pt x="12694" y="18188"/>
                    <a:pt x="12729" y="18154"/>
                    <a:pt x="12729" y="18120"/>
                  </a:cubicBezTo>
                  <a:cubicBezTo>
                    <a:pt x="12729" y="18051"/>
                    <a:pt x="12694" y="18017"/>
                    <a:pt x="12660" y="18017"/>
                  </a:cubicBezTo>
                  <a:lnTo>
                    <a:pt x="12558" y="17983"/>
                  </a:lnTo>
                  <a:close/>
                  <a:moveTo>
                    <a:pt x="13104" y="18085"/>
                  </a:moveTo>
                  <a:cubicBezTo>
                    <a:pt x="13070" y="18085"/>
                    <a:pt x="13001" y="18120"/>
                    <a:pt x="13001" y="18154"/>
                  </a:cubicBezTo>
                  <a:cubicBezTo>
                    <a:pt x="13001" y="18222"/>
                    <a:pt x="13036" y="18256"/>
                    <a:pt x="13070" y="18256"/>
                  </a:cubicBezTo>
                  <a:lnTo>
                    <a:pt x="13172" y="18290"/>
                  </a:lnTo>
                  <a:lnTo>
                    <a:pt x="13206" y="18290"/>
                  </a:lnTo>
                  <a:cubicBezTo>
                    <a:pt x="13240" y="18290"/>
                    <a:pt x="13274" y="18256"/>
                    <a:pt x="13274" y="18222"/>
                  </a:cubicBezTo>
                  <a:cubicBezTo>
                    <a:pt x="13309" y="18188"/>
                    <a:pt x="13274" y="18120"/>
                    <a:pt x="13206" y="18120"/>
                  </a:cubicBezTo>
                  <a:lnTo>
                    <a:pt x="13104" y="18085"/>
                  </a:lnTo>
                  <a:close/>
                  <a:moveTo>
                    <a:pt x="96552" y="18071"/>
                  </a:moveTo>
                  <a:cubicBezTo>
                    <a:pt x="96518" y="18071"/>
                    <a:pt x="96501" y="18095"/>
                    <a:pt x="96501" y="18120"/>
                  </a:cubicBezTo>
                  <a:cubicBezTo>
                    <a:pt x="96466" y="18188"/>
                    <a:pt x="96501" y="18222"/>
                    <a:pt x="96535" y="18222"/>
                  </a:cubicBezTo>
                  <a:lnTo>
                    <a:pt x="96637" y="18290"/>
                  </a:lnTo>
                  <a:lnTo>
                    <a:pt x="96671" y="18290"/>
                  </a:lnTo>
                  <a:cubicBezTo>
                    <a:pt x="96705" y="18290"/>
                    <a:pt x="96739" y="18256"/>
                    <a:pt x="96774" y="18222"/>
                  </a:cubicBezTo>
                  <a:cubicBezTo>
                    <a:pt x="96774" y="18188"/>
                    <a:pt x="96739" y="18120"/>
                    <a:pt x="96705" y="18120"/>
                  </a:cubicBezTo>
                  <a:lnTo>
                    <a:pt x="96603" y="18085"/>
                  </a:lnTo>
                  <a:cubicBezTo>
                    <a:pt x="96583" y="18075"/>
                    <a:pt x="96566" y="18071"/>
                    <a:pt x="96552" y="18071"/>
                  </a:cubicBezTo>
                  <a:close/>
                  <a:moveTo>
                    <a:pt x="13684" y="18222"/>
                  </a:moveTo>
                  <a:cubicBezTo>
                    <a:pt x="13616" y="18222"/>
                    <a:pt x="13582" y="18222"/>
                    <a:pt x="13582" y="18290"/>
                  </a:cubicBezTo>
                  <a:cubicBezTo>
                    <a:pt x="13547" y="18324"/>
                    <a:pt x="13582" y="18358"/>
                    <a:pt x="13650" y="18393"/>
                  </a:cubicBezTo>
                  <a:lnTo>
                    <a:pt x="13752" y="18393"/>
                  </a:lnTo>
                  <a:cubicBezTo>
                    <a:pt x="13820" y="18393"/>
                    <a:pt x="13855" y="18393"/>
                    <a:pt x="13855" y="18358"/>
                  </a:cubicBezTo>
                  <a:cubicBezTo>
                    <a:pt x="13855" y="18290"/>
                    <a:pt x="13820" y="18256"/>
                    <a:pt x="13786" y="18256"/>
                  </a:cubicBezTo>
                  <a:lnTo>
                    <a:pt x="13684" y="18222"/>
                  </a:lnTo>
                  <a:close/>
                  <a:moveTo>
                    <a:pt x="97098" y="18242"/>
                  </a:moveTo>
                  <a:cubicBezTo>
                    <a:pt x="97064" y="18242"/>
                    <a:pt x="97046" y="18266"/>
                    <a:pt x="97046" y="18290"/>
                  </a:cubicBezTo>
                  <a:cubicBezTo>
                    <a:pt x="97012" y="18358"/>
                    <a:pt x="97046" y="18393"/>
                    <a:pt x="97081" y="18427"/>
                  </a:cubicBezTo>
                  <a:lnTo>
                    <a:pt x="97183" y="18461"/>
                  </a:lnTo>
                  <a:lnTo>
                    <a:pt x="97217" y="18461"/>
                  </a:lnTo>
                  <a:cubicBezTo>
                    <a:pt x="97251" y="18461"/>
                    <a:pt x="97285" y="18427"/>
                    <a:pt x="97319" y="18393"/>
                  </a:cubicBezTo>
                  <a:cubicBezTo>
                    <a:pt x="97319" y="18358"/>
                    <a:pt x="97285" y="18290"/>
                    <a:pt x="97251" y="18290"/>
                  </a:cubicBezTo>
                  <a:lnTo>
                    <a:pt x="97149" y="18256"/>
                  </a:lnTo>
                  <a:cubicBezTo>
                    <a:pt x="97129" y="18246"/>
                    <a:pt x="97112" y="18242"/>
                    <a:pt x="97098" y="18242"/>
                  </a:cubicBezTo>
                  <a:close/>
                  <a:moveTo>
                    <a:pt x="14230" y="18324"/>
                  </a:moveTo>
                  <a:cubicBezTo>
                    <a:pt x="14196" y="18324"/>
                    <a:pt x="14128" y="18358"/>
                    <a:pt x="14128" y="18393"/>
                  </a:cubicBezTo>
                  <a:cubicBezTo>
                    <a:pt x="14128" y="18461"/>
                    <a:pt x="14162" y="18495"/>
                    <a:pt x="14196" y="18495"/>
                  </a:cubicBezTo>
                  <a:lnTo>
                    <a:pt x="14298" y="18529"/>
                  </a:lnTo>
                  <a:lnTo>
                    <a:pt x="14332" y="18529"/>
                  </a:lnTo>
                  <a:cubicBezTo>
                    <a:pt x="14366" y="18529"/>
                    <a:pt x="14401" y="18495"/>
                    <a:pt x="14401" y="18461"/>
                  </a:cubicBezTo>
                  <a:cubicBezTo>
                    <a:pt x="14435" y="18427"/>
                    <a:pt x="14401" y="18358"/>
                    <a:pt x="14332" y="18358"/>
                  </a:cubicBezTo>
                  <a:lnTo>
                    <a:pt x="14230" y="18324"/>
                  </a:lnTo>
                  <a:close/>
                  <a:moveTo>
                    <a:pt x="96835" y="18345"/>
                  </a:moveTo>
                  <a:cubicBezTo>
                    <a:pt x="96826" y="18345"/>
                    <a:pt x="96817" y="18349"/>
                    <a:pt x="96808" y="18358"/>
                  </a:cubicBezTo>
                  <a:lnTo>
                    <a:pt x="96671" y="18358"/>
                  </a:lnTo>
                  <a:cubicBezTo>
                    <a:pt x="96637" y="18358"/>
                    <a:pt x="96603" y="18393"/>
                    <a:pt x="96603" y="18461"/>
                  </a:cubicBezTo>
                  <a:cubicBezTo>
                    <a:pt x="96603" y="18495"/>
                    <a:pt x="96671" y="18529"/>
                    <a:pt x="96705" y="18529"/>
                  </a:cubicBezTo>
                  <a:lnTo>
                    <a:pt x="96808" y="18529"/>
                  </a:lnTo>
                  <a:cubicBezTo>
                    <a:pt x="96876" y="18495"/>
                    <a:pt x="96910" y="18461"/>
                    <a:pt x="96910" y="18427"/>
                  </a:cubicBezTo>
                  <a:cubicBezTo>
                    <a:pt x="96885" y="18377"/>
                    <a:pt x="96860" y="18345"/>
                    <a:pt x="96835" y="18345"/>
                  </a:cubicBezTo>
                  <a:close/>
                  <a:moveTo>
                    <a:pt x="96125" y="18427"/>
                  </a:moveTo>
                  <a:cubicBezTo>
                    <a:pt x="96057" y="18427"/>
                    <a:pt x="96023" y="18495"/>
                    <a:pt x="96057" y="18529"/>
                  </a:cubicBezTo>
                  <a:cubicBezTo>
                    <a:pt x="96057" y="18563"/>
                    <a:pt x="96091" y="18597"/>
                    <a:pt x="96125" y="18597"/>
                  </a:cubicBezTo>
                  <a:lnTo>
                    <a:pt x="96262" y="18597"/>
                  </a:lnTo>
                  <a:cubicBezTo>
                    <a:pt x="96296" y="18597"/>
                    <a:pt x="96330" y="18529"/>
                    <a:pt x="96330" y="18495"/>
                  </a:cubicBezTo>
                  <a:cubicBezTo>
                    <a:pt x="96330" y="18461"/>
                    <a:pt x="96296" y="18427"/>
                    <a:pt x="96228" y="18427"/>
                  </a:cubicBezTo>
                  <a:close/>
                  <a:moveTo>
                    <a:pt x="14748" y="18447"/>
                  </a:moveTo>
                  <a:cubicBezTo>
                    <a:pt x="14723" y="18447"/>
                    <a:pt x="14699" y="18479"/>
                    <a:pt x="14674" y="18529"/>
                  </a:cubicBezTo>
                  <a:cubicBezTo>
                    <a:pt x="14674" y="18563"/>
                    <a:pt x="14708" y="18597"/>
                    <a:pt x="14742" y="18631"/>
                  </a:cubicBezTo>
                  <a:lnTo>
                    <a:pt x="14878" y="18631"/>
                  </a:lnTo>
                  <a:cubicBezTo>
                    <a:pt x="14912" y="18631"/>
                    <a:pt x="14947" y="18631"/>
                    <a:pt x="14981" y="18563"/>
                  </a:cubicBezTo>
                  <a:cubicBezTo>
                    <a:pt x="14981" y="18529"/>
                    <a:pt x="14947" y="18495"/>
                    <a:pt x="14912" y="18461"/>
                  </a:cubicBezTo>
                  <a:lnTo>
                    <a:pt x="14776" y="18461"/>
                  </a:lnTo>
                  <a:cubicBezTo>
                    <a:pt x="14767" y="18452"/>
                    <a:pt x="14758" y="18447"/>
                    <a:pt x="14748" y="18447"/>
                  </a:cubicBezTo>
                  <a:close/>
                  <a:moveTo>
                    <a:pt x="95545" y="18495"/>
                  </a:moveTo>
                  <a:cubicBezTo>
                    <a:pt x="95511" y="18495"/>
                    <a:pt x="95477" y="18563"/>
                    <a:pt x="95477" y="18597"/>
                  </a:cubicBezTo>
                  <a:cubicBezTo>
                    <a:pt x="95477" y="18631"/>
                    <a:pt x="95511" y="18666"/>
                    <a:pt x="95545" y="18666"/>
                  </a:cubicBezTo>
                  <a:lnTo>
                    <a:pt x="95682" y="18666"/>
                  </a:lnTo>
                  <a:cubicBezTo>
                    <a:pt x="95750" y="18666"/>
                    <a:pt x="95750" y="18597"/>
                    <a:pt x="95750" y="18563"/>
                  </a:cubicBezTo>
                  <a:cubicBezTo>
                    <a:pt x="95750" y="18529"/>
                    <a:pt x="95716" y="18495"/>
                    <a:pt x="95647" y="18495"/>
                  </a:cubicBezTo>
                  <a:close/>
                  <a:moveTo>
                    <a:pt x="94999" y="18563"/>
                  </a:moveTo>
                  <a:cubicBezTo>
                    <a:pt x="94931" y="18597"/>
                    <a:pt x="94897" y="18631"/>
                    <a:pt x="94897" y="18666"/>
                  </a:cubicBezTo>
                  <a:cubicBezTo>
                    <a:pt x="94931" y="18700"/>
                    <a:pt x="94965" y="18734"/>
                    <a:pt x="94999" y="18734"/>
                  </a:cubicBezTo>
                  <a:lnTo>
                    <a:pt x="95101" y="18734"/>
                  </a:lnTo>
                  <a:cubicBezTo>
                    <a:pt x="95170" y="18734"/>
                    <a:pt x="95204" y="18700"/>
                    <a:pt x="95204" y="18631"/>
                  </a:cubicBezTo>
                  <a:cubicBezTo>
                    <a:pt x="95170" y="18597"/>
                    <a:pt x="95136" y="18563"/>
                    <a:pt x="95101" y="18563"/>
                  </a:cubicBezTo>
                  <a:close/>
                  <a:moveTo>
                    <a:pt x="15356" y="18563"/>
                  </a:moveTo>
                  <a:cubicBezTo>
                    <a:pt x="15288" y="18563"/>
                    <a:pt x="15254" y="18597"/>
                    <a:pt x="15254" y="18631"/>
                  </a:cubicBezTo>
                  <a:cubicBezTo>
                    <a:pt x="15254" y="18700"/>
                    <a:pt x="15254" y="18734"/>
                    <a:pt x="15322" y="18734"/>
                  </a:cubicBezTo>
                  <a:lnTo>
                    <a:pt x="15424" y="18768"/>
                  </a:lnTo>
                  <a:lnTo>
                    <a:pt x="15458" y="18768"/>
                  </a:lnTo>
                  <a:cubicBezTo>
                    <a:pt x="15492" y="18768"/>
                    <a:pt x="15527" y="18734"/>
                    <a:pt x="15527" y="18700"/>
                  </a:cubicBezTo>
                  <a:cubicBezTo>
                    <a:pt x="15527" y="18631"/>
                    <a:pt x="15492" y="18597"/>
                    <a:pt x="15458" y="18597"/>
                  </a:cubicBezTo>
                  <a:lnTo>
                    <a:pt x="15356" y="18563"/>
                  </a:lnTo>
                  <a:close/>
                  <a:moveTo>
                    <a:pt x="94419" y="18631"/>
                  </a:moveTo>
                  <a:cubicBezTo>
                    <a:pt x="94385" y="18666"/>
                    <a:pt x="94351" y="18700"/>
                    <a:pt x="94351" y="18734"/>
                  </a:cubicBezTo>
                  <a:cubicBezTo>
                    <a:pt x="94351" y="18802"/>
                    <a:pt x="94385" y="18836"/>
                    <a:pt x="94419" y="18836"/>
                  </a:cubicBezTo>
                  <a:cubicBezTo>
                    <a:pt x="94419" y="18836"/>
                    <a:pt x="94419" y="18836"/>
                    <a:pt x="94453" y="18802"/>
                  </a:cubicBezTo>
                  <a:lnTo>
                    <a:pt x="94556" y="18802"/>
                  </a:lnTo>
                  <a:cubicBezTo>
                    <a:pt x="94590" y="18802"/>
                    <a:pt x="94624" y="18768"/>
                    <a:pt x="94624" y="18700"/>
                  </a:cubicBezTo>
                  <a:cubicBezTo>
                    <a:pt x="94624" y="18666"/>
                    <a:pt x="94590" y="18631"/>
                    <a:pt x="94521" y="18631"/>
                  </a:cubicBezTo>
                  <a:close/>
                  <a:moveTo>
                    <a:pt x="15875" y="18686"/>
                  </a:moveTo>
                  <a:cubicBezTo>
                    <a:pt x="15850" y="18686"/>
                    <a:pt x="15825" y="18718"/>
                    <a:pt x="15800" y="18768"/>
                  </a:cubicBezTo>
                  <a:cubicBezTo>
                    <a:pt x="15800" y="18802"/>
                    <a:pt x="15834" y="18836"/>
                    <a:pt x="15868" y="18870"/>
                  </a:cubicBezTo>
                  <a:lnTo>
                    <a:pt x="16004" y="18870"/>
                  </a:lnTo>
                  <a:cubicBezTo>
                    <a:pt x="16038" y="18870"/>
                    <a:pt x="16073" y="18870"/>
                    <a:pt x="16073" y="18802"/>
                  </a:cubicBezTo>
                  <a:cubicBezTo>
                    <a:pt x="16107" y="18768"/>
                    <a:pt x="16073" y="18734"/>
                    <a:pt x="16038" y="18700"/>
                  </a:cubicBezTo>
                  <a:lnTo>
                    <a:pt x="15902" y="18700"/>
                  </a:lnTo>
                  <a:cubicBezTo>
                    <a:pt x="15893" y="18690"/>
                    <a:pt x="15884" y="18686"/>
                    <a:pt x="15875" y="18686"/>
                  </a:cubicBezTo>
                  <a:close/>
                  <a:moveTo>
                    <a:pt x="93975" y="18700"/>
                  </a:moveTo>
                  <a:lnTo>
                    <a:pt x="93839" y="18734"/>
                  </a:lnTo>
                  <a:cubicBezTo>
                    <a:pt x="93805" y="18734"/>
                    <a:pt x="93771" y="18768"/>
                    <a:pt x="93771" y="18802"/>
                  </a:cubicBezTo>
                  <a:cubicBezTo>
                    <a:pt x="93771" y="18870"/>
                    <a:pt x="93805" y="18904"/>
                    <a:pt x="93873" y="18904"/>
                  </a:cubicBezTo>
                  <a:lnTo>
                    <a:pt x="93975" y="18870"/>
                  </a:lnTo>
                  <a:cubicBezTo>
                    <a:pt x="94044" y="18870"/>
                    <a:pt x="94078" y="18836"/>
                    <a:pt x="94044" y="18768"/>
                  </a:cubicBezTo>
                  <a:cubicBezTo>
                    <a:pt x="94044" y="18734"/>
                    <a:pt x="94010" y="18700"/>
                    <a:pt x="93975" y="18700"/>
                  </a:cubicBezTo>
                  <a:close/>
                  <a:moveTo>
                    <a:pt x="93395" y="18768"/>
                  </a:moveTo>
                  <a:lnTo>
                    <a:pt x="93293" y="18802"/>
                  </a:lnTo>
                  <a:cubicBezTo>
                    <a:pt x="93225" y="18802"/>
                    <a:pt x="93191" y="18836"/>
                    <a:pt x="93191" y="18904"/>
                  </a:cubicBezTo>
                  <a:cubicBezTo>
                    <a:pt x="93225" y="18938"/>
                    <a:pt x="93259" y="18973"/>
                    <a:pt x="93293" y="18973"/>
                  </a:cubicBezTo>
                  <a:lnTo>
                    <a:pt x="93429" y="18938"/>
                  </a:lnTo>
                  <a:cubicBezTo>
                    <a:pt x="93464" y="18938"/>
                    <a:pt x="93498" y="18904"/>
                    <a:pt x="93498" y="18836"/>
                  </a:cubicBezTo>
                  <a:cubicBezTo>
                    <a:pt x="93498" y="18802"/>
                    <a:pt x="93429" y="18768"/>
                    <a:pt x="93395" y="18768"/>
                  </a:cubicBezTo>
                  <a:close/>
                  <a:moveTo>
                    <a:pt x="16482" y="18802"/>
                  </a:moveTo>
                  <a:cubicBezTo>
                    <a:pt x="16414" y="18802"/>
                    <a:pt x="16380" y="18836"/>
                    <a:pt x="16380" y="18870"/>
                  </a:cubicBezTo>
                  <a:cubicBezTo>
                    <a:pt x="16346" y="18904"/>
                    <a:pt x="16380" y="18973"/>
                    <a:pt x="16448" y="18973"/>
                  </a:cubicBezTo>
                  <a:lnTo>
                    <a:pt x="16550" y="19007"/>
                  </a:lnTo>
                  <a:cubicBezTo>
                    <a:pt x="16619" y="19007"/>
                    <a:pt x="16653" y="18973"/>
                    <a:pt x="16653" y="18938"/>
                  </a:cubicBezTo>
                  <a:cubicBezTo>
                    <a:pt x="16653" y="18870"/>
                    <a:pt x="16619" y="18836"/>
                    <a:pt x="16584" y="18836"/>
                  </a:cubicBezTo>
                  <a:lnTo>
                    <a:pt x="16482" y="18802"/>
                  </a:lnTo>
                  <a:close/>
                  <a:moveTo>
                    <a:pt x="92815" y="18836"/>
                  </a:moveTo>
                  <a:lnTo>
                    <a:pt x="92713" y="18870"/>
                  </a:lnTo>
                  <a:cubicBezTo>
                    <a:pt x="92679" y="18870"/>
                    <a:pt x="92645" y="18904"/>
                    <a:pt x="92645" y="18973"/>
                  </a:cubicBezTo>
                  <a:cubicBezTo>
                    <a:pt x="92645" y="19007"/>
                    <a:pt x="92679" y="19041"/>
                    <a:pt x="92713" y="19041"/>
                  </a:cubicBezTo>
                  <a:lnTo>
                    <a:pt x="92747" y="19041"/>
                  </a:lnTo>
                  <a:lnTo>
                    <a:pt x="92849" y="19007"/>
                  </a:lnTo>
                  <a:cubicBezTo>
                    <a:pt x="92883" y="19007"/>
                    <a:pt x="92918" y="18973"/>
                    <a:pt x="92918" y="18938"/>
                  </a:cubicBezTo>
                  <a:cubicBezTo>
                    <a:pt x="92918" y="18870"/>
                    <a:pt x="92883" y="18836"/>
                    <a:pt x="92815" y="18836"/>
                  </a:cubicBezTo>
                  <a:close/>
                  <a:moveTo>
                    <a:pt x="16992" y="18924"/>
                  </a:moveTo>
                  <a:cubicBezTo>
                    <a:pt x="16960" y="18924"/>
                    <a:pt x="16926" y="18948"/>
                    <a:pt x="16926" y="18973"/>
                  </a:cubicBezTo>
                  <a:cubicBezTo>
                    <a:pt x="16926" y="19041"/>
                    <a:pt x="16960" y="19075"/>
                    <a:pt x="16994" y="19075"/>
                  </a:cubicBezTo>
                  <a:lnTo>
                    <a:pt x="17096" y="19109"/>
                  </a:lnTo>
                  <a:lnTo>
                    <a:pt x="17130" y="19109"/>
                  </a:lnTo>
                  <a:cubicBezTo>
                    <a:pt x="17165" y="19109"/>
                    <a:pt x="17199" y="19075"/>
                    <a:pt x="17199" y="19041"/>
                  </a:cubicBezTo>
                  <a:cubicBezTo>
                    <a:pt x="17233" y="19007"/>
                    <a:pt x="17199" y="18973"/>
                    <a:pt x="17130" y="18938"/>
                  </a:cubicBezTo>
                  <a:lnTo>
                    <a:pt x="17028" y="18938"/>
                  </a:lnTo>
                  <a:cubicBezTo>
                    <a:pt x="17018" y="18928"/>
                    <a:pt x="17005" y="18924"/>
                    <a:pt x="16992" y="18924"/>
                  </a:cubicBezTo>
                  <a:close/>
                  <a:moveTo>
                    <a:pt x="92296" y="18925"/>
                  </a:moveTo>
                  <a:cubicBezTo>
                    <a:pt x="92288" y="18925"/>
                    <a:pt x="92278" y="18929"/>
                    <a:pt x="92269" y="18938"/>
                  </a:cubicBezTo>
                  <a:lnTo>
                    <a:pt x="92133" y="18938"/>
                  </a:lnTo>
                  <a:cubicBezTo>
                    <a:pt x="92099" y="18938"/>
                    <a:pt x="92065" y="18973"/>
                    <a:pt x="92065" y="19041"/>
                  </a:cubicBezTo>
                  <a:cubicBezTo>
                    <a:pt x="92065" y="19075"/>
                    <a:pt x="92099" y="19109"/>
                    <a:pt x="92167" y="19109"/>
                  </a:cubicBezTo>
                  <a:lnTo>
                    <a:pt x="92269" y="19109"/>
                  </a:lnTo>
                  <a:cubicBezTo>
                    <a:pt x="92338" y="19075"/>
                    <a:pt x="92372" y="19041"/>
                    <a:pt x="92338" y="19007"/>
                  </a:cubicBezTo>
                  <a:cubicBezTo>
                    <a:pt x="92338" y="18957"/>
                    <a:pt x="92319" y="18925"/>
                    <a:pt x="92296" y="18925"/>
                  </a:cubicBezTo>
                  <a:close/>
                  <a:moveTo>
                    <a:pt x="91722" y="18993"/>
                  </a:moveTo>
                  <a:cubicBezTo>
                    <a:pt x="91710" y="18993"/>
                    <a:pt x="91698" y="18998"/>
                    <a:pt x="91689" y="19007"/>
                  </a:cubicBezTo>
                  <a:lnTo>
                    <a:pt x="91587" y="19007"/>
                  </a:lnTo>
                  <a:cubicBezTo>
                    <a:pt x="91519" y="19007"/>
                    <a:pt x="91484" y="19075"/>
                    <a:pt x="91484" y="19109"/>
                  </a:cubicBezTo>
                  <a:cubicBezTo>
                    <a:pt x="91519" y="19143"/>
                    <a:pt x="91553" y="19177"/>
                    <a:pt x="91587" y="19177"/>
                  </a:cubicBezTo>
                  <a:lnTo>
                    <a:pt x="91723" y="19177"/>
                  </a:lnTo>
                  <a:cubicBezTo>
                    <a:pt x="91757" y="19143"/>
                    <a:pt x="91792" y="19109"/>
                    <a:pt x="91792" y="19075"/>
                  </a:cubicBezTo>
                  <a:cubicBezTo>
                    <a:pt x="91792" y="19025"/>
                    <a:pt x="91755" y="18993"/>
                    <a:pt x="91722" y="18993"/>
                  </a:cubicBezTo>
                  <a:close/>
                  <a:moveTo>
                    <a:pt x="17574" y="19041"/>
                  </a:moveTo>
                  <a:cubicBezTo>
                    <a:pt x="17540" y="19041"/>
                    <a:pt x="17506" y="19075"/>
                    <a:pt x="17506" y="19109"/>
                  </a:cubicBezTo>
                  <a:cubicBezTo>
                    <a:pt x="17472" y="19143"/>
                    <a:pt x="17506" y="19211"/>
                    <a:pt x="17540" y="19211"/>
                  </a:cubicBezTo>
                  <a:lnTo>
                    <a:pt x="17676" y="19246"/>
                  </a:lnTo>
                  <a:cubicBezTo>
                    <a:pt x="17710" y="19246"/>
                    <a:pt x="17745" y="19211"/>
                    <a:pt x="17779" y="19177"/>
                  </a:cubicBezTo>
                  <a:cubicBezTo>
                    <a:pt x="17779" y="19109"/>
                    <a:pt x="17745" y="19075"/>
                    <a:pt x="17710" y="19075"/>
                  </a:cubicBezTo>
                  <a:lnTo>
                    <a:pt x="17574" y="19041"/>
                  </a:lnTo>
                  <a:close/>
                  <a:moveTo>
                    <a:pt x="91007" y="19075"/>
                  </a:moveTo>
                  <a:cubicBezTo>
                    <a:pt x="90973" y="19075"/>
                    <a:pt x="90938" y="19143"/>
                    <a:pt x="90938" y="19177"/>
                  </a:cubicBezTo>
                  <a:cubicBezTo>
                    <a:pt x="90938" y="19211"/>
                    <a:pt x="90973" y="19246"/>
                    <a:pt x="91007" y="19246"/>
                  </a:cubicBezTo>
                  <a:lnTo>
                    <a:pt x="91143" y="19246"/>
                  </a:lnTo>
                  <a:cubicBezTo>
                    <a:pt x="91177" y="19246"/>
                    <a:pt x="91211" y="19177"/>
                    <a:pt x="91211" y="19143"/>
                  </a:cubicBezTo>
                  <a:cubicBezTo>
                    <a:pt x="91211" y="19109"/>
                    <a:pt x="91177" y="19075"/>
                    <a:pt x="91109" y="19075"/>
                  </a:cubicBezTo>
                  <a:close/>
                  <a:moveTo>
                    <a:pt x="90427" y="19143"/>
                  </a:moveTo>
                  <a:cubicBezTo>
                    <a:pt x="90393" y="19177"/>
                    <a:pt x="90358" y="19211"/>
                    <a:pt x="90358" y="19246"/>
                  </a:cubicBezTo>
                  <a:cubicBezTo>
                    <a:pt x="90358" y="19280"/>
                    <a:pt x="90393" y="19314"/>
                    <a:pt x="90461" y="19314"/>
                  </a:cubicBezTo>
                  <a:lnTo>
                    <a:pt x="90563" y="19314"/>
                  </a:lnTo>
                  <a:cubicBezTo>
                    <a:pt x="90631" y="19314"/>
                    <a:pt x="90665" y="19246"/>
                    <a:pt x="90665" y="19211"/>
                  </a:cubicBezTo>
                  <a:cubicBezTo>
                    <a:pt x="90631" y="19177"/>
                    <a:pt x="90597" y="19143"/>
                    <a:pt x="90563" y="19143"/>
                  </a:cubicBezTo>
                  <a:close/>
                  <a:moveTo>
                    <a:pt x="18154" y="19143"/>
                  </a:moveTo>
                  <a:cubicBezTo>
                    <a:pt x="18120" y="19143"/>
                    <a:pt x="18052" y="19177"/>
                    <a:pt x="18052" y="19211"/>
                  </a:cubicBezTo>
                  <a:cubicBezTo>
                    <a:pt x="18052" y="19280"/>
                    <a:pt x="18086" y="19314"/>
                    <a:pt x="18120" y="19314"/>
                  </a:cubicBezTo>
                  <a:lnTo>
                    <a:pt x="18222" y="19348"/>
                  </a:lnTo>
                  <a:lnTo>
                    <a:pt x="18256" y="19348"/>
                  </a:lnTo>
                  <a:cubicBezTo>
                    <a:pt x="18291" y="19348"/>
                    <a:pt x="18325" y="19314"/>
                    <a:pt x="18325" y="19280"/>
                  </a:cubicBezTo>
                  <a:cubicBezTo>
                    <a:pt x="18325" y="19246"/>
                    <a:pt x="18325" y="19177"/>
                    <a:pt x="18256" y="19177"/>
                  </a:cubicBezTo>
                  <a:lnTo>
                    <a:pt x="18154" y="19143"/>
                  </a:lnTo>
                  <a:close/>
                  <a:moveTo>
                    <a:pt x="89881" y="19211"/>
                  </a:moveTo>
                  <a:cubicBezTo>
                    <a:pt x="89812" y="19246"/>
                    <a:pt x="89778" y="19280"/>
                    <a:pt x="89812" y="19314"/>
                  </a:cubicBezTo>
                  <a:cubicBezTo>
                    <a:pt x="89812" y="19382"/>
                    <a:pt x="89847" y="19382"/>
                    <a:pt x="89881" y="19382"/>
                  </a:cubicBezTo>
                  <a:lnTo>
                    <a:pt x="90017" y="19382"/>
                  </a:lnTo>
                  <a:cubicBezTo>
                    <a:pt x="90051" y="19382"/>
                    <a:pt x="90085" y="19348"/>
                    <a:pt x="90085" y="19280"/>
                  </a:cubicBezTo>
                  <a:cubicBezTo>
                    <a:pt x="90085" y="19246"/>
                    <a:pt x="90017" y="19211"/>
                    <a:pt x="89983" y="19211"/>
                  </a:cubicBezTo>
                  <a:close/>
                  <a:moveTo>
                    <a:pt x="18700" y="19280"/>
                  </a:moveTo>
                  <a:cubicBezTo>
                    <a:pt x="18666" y="19280"/>
                    <a:pt x="18632" y="19314"/>
                    <a:pt x="18598" y="19348"/>
                  </a:cubicBezTo>
                  <a:cubicBezTo>
                    <a:pt x="18598" y="19382"/>
                    <a:pt x="18632" y="19450"/>
                    <a:pt x="18666" y="19450"/>
                  </a:cubicBezTo>
                  <a:lnTo>
                    <a:pt x="18802" y="19484"/>
                  </a:lnTo>
                  <a:cubicBezTo>
                    <a:pt x="18837" y="19484"/>
                    <a:pt x="18871" y="19450"/>
                    <a:pt x="18905" y="19416"/>
                  </a:cubicBezTo>
                  <a:cubicBezTo>
                    <a:pt x="18905" y="19348"/>
                    <a:pt x="18871" y="19314"/>
                    <a:pt x="18837" y="19314"/>
                  </a:cubicBezTo>
                  <a:lnTo>
                    <a:pt x="18700" y="19280"/>
                  </a:lnTo>
                  <a:close/>
                  <a:moveTo>
                    <a:pt x="89403" y="19280"/>
                  </a:moveTo>
                  <a:lnTo>
                    <a:pt x="89301" y="19314"/>
                  </a:lnTo>
                  <a:cubicBezTo>
                    <a:pt x="89266" y="19314"/>
                    <a:pt x="89232" y="19348"/>
                    <a:pt x="89232" y="19382"/>
                  </a:cubicBezTo>
                  <a:cubicBezTo>
                    <a:pt x="89232" y="19450"/>
                    <a:pt x="89266" y="19484"/>
                    <a:pt x="89301" y="19484"/>
                  </a:cubicBezTo>
                  <a:lnTo>
                    <a:pt x="89335" y="19484"/>
                  </a:lnTo>
                  <a:lnTo>
                    <a:pt x="89437" y="19450"/>
                  </a:lnTo>
                  <a:cubicBezTo>
                    <a:pt x="89471" y="19450"/>
                    <a:pt x="89505" y="19416"/>
                    <a:pt x="89505" y="19348"/>
                  </a:cubicBezTo>
                  <a:cubicBezTo>
                    <a:pt x="89505" y="19314"/>
                    <a:pt x="89471" y="19280"/>
                    <a:pt x="89403" y="19280"/>
                  </a:cubicBezTo>
                  <a:close/>
                  <a:moveTo>
                    <a:pt x="88857" y="19348"/>
                  </a:moveTo>
                  <a:lnTo>
                    <a:pt x="88720" y="19382"/>
                  </a:lnTo>
                  <a:cubicBezTo>
                    <a:pt x="88686" y="19382"/>
                    <a:pt x="88652" y="19416"/>
                    <a:pt x="88652" y="19450"/>
                  </a:cubicBezTo>
                  <a:cubicBezTo>
                    <a:pt x="88652" y="19519"/>
                    <a:pt x="88720" y="19553"/>
                    <a:pt x="88755" y="19553"/>
                  </a:cubicBezTo>
                  <a:lnTo>
                    <a:pt x="88857" y="19519"/>
                  </a:lnTo>
                  <a:cubicBezTo>
                    <a:pt x="88925" y="19519"/>
                    <a:pt x="88959" y="19484"/>
                    <a:pt x="88959" y="19416"/>
                  </a:cubicBezTo>
                  <a:cubicBezTo>
                    <a:pt x="88925" y="19382"/>
                    <a:pt x="88891" y="19348"/>
                    <a:pt x="88857" y="19348"/>
                  </a:cubicBezTo>
                  <a:close/>
                  <a:moveTo>
                    <a:pt x="19280" y="19382"/>
                  </a:moveTo>
                  <a:cubicBezTo>
                    <a:pt x="19212" y="19382"/>
                    <a:pt x="19178" y="19416"/>
                    <a:pt x="19178" y="19450"/>
                  </a:cubicBezTo>
                  <a:cubicBezTo>
                    <a:pt x="19144" y="19519"/>
                    <a:pt x="19178" y="19553"/>
                    <a:pt x="19246" y="19553"/>
                  </a:cubicBezTo>
                  <a:lnTo>
                    <a:pt x="19348" y="19587"/>
                  </a:lnTo>
                  <a:lnTo>
                    <a:pt x="19383" y="19587"/>
                  </a:lnTo>
                  <a:cubicBezTo>
                    <a:pt x="19417" y="19587"/>
                    <a:pt x="19451" y="19553"/>
                    <a:pt x="19451" y="19519"/>
                  </a:cubicBezTo>
                  <a:cubicBezTo>
                    <a:pt x="19451" y="19484"/>
                    <a:pt x="19417" y="19416"/>
                    <a:pt x="19383" y="19416"/>
                  </a:cubicBezTo>
                  <a:lnTo>
                    <a:pt x="19280" y="19382"/>
                  </a:lnTo>
                  <a:close/>
                  <a:moveTo>
                    <a:pt x="88277" y="19416"/>
                  </a:moveTo>
                  <a:lnTo>
                    <a:pt x="88175" y="19450"/>
                  </a:lnTo>
                  <a:cubicBezTo>
                    <a:pt x="88106" y="19450"/>
                    <a:pt x="88072" y="19484"/>
                    <a:pt x="88106" y="19553"/>
                  </a:cubicBezTo>
                  <a:cubicBezTo>
                    <a:pt x="88106" y="19587"/>
                    <a:pt x="88140" y="19621"/>
                    <a:pt x="88175" y="19621"/>
                  </a:cubicBezTo>
                  <a:lnTo>
                    <a:pt x="88311" y="19587"/>
                  </a:lnTo>
                  <a:cubicBezTo>
                    <a:pt x="88345" y="19587"/>
                    <a:pt x="88379" y="19553"/>
                    <a:pt x="88379" y="19519"/>
                  </a:cubicBezTo>
                  <a:cubicBezTo>
                    <a:pt x="88379" y="19450"/>
                    <a:pt x="88311" y="19416"/>
                    <a:pt x="88277" y="19416"/>
                  </a:cubicBezTo>
                  <a:close/>
                  <a:moveTo>
                    <a:pt x="87731" y="19484"/>
                  </a:moveTo>
                  <a:lnTo>
                    <a:pt x="87594" y="19519"/>
                  </a:lnTo>
                  <a:cubicBezTo>
                    <a:pt x="87560" y="19519"/>
                    <a:pt x="87526" y="19553"/>
                    <a:pt x="87526" y="19621"/>
                  </a:cubicBezTo>
                  <a:cubicBezTo>
                    <a:pt x="87526" y="19655"/>
                    <a:pt x="87560" y="19689"/>
                    <a:pt x="87594" y="19689"/>
                  </a:cubicBezTo>
                  <a:lnTo>
                    <a:pt x="87629" y="19689"/>
                  </a:lnTo>
                  <a:lnTo>
                    <a:pt x="87731" y="19655"/>
                  </a:lnTo>
                  <a:cubicBezTo>
                    <a:pt x="87799" y="19655"/>
                    <a:pt x="87799" y="19621"/>
                    <a:pt x="87799" y="19587"/>
                  </a:cubicBezTo>
                  <a:cubicBezTo>
                    <a:pt x="87799" y="19519"/>
                    <a:pt x="87765" y="19484"/>
                    <a:pt x="87731" y="19484"/>
                  </a:cubicBezTo>
                  <a:close/>
                  <a:moveTo>
                    <a:pt x="19826" y="19519"/>
                  </a:moveTo>
                  <a:cubicBezTo>
                    <a:pt x="19792" y="19519"/>
                    <a:pt x="19724" y="19519"/>
                    <a:pt x="19724" y="19587"/>
                  </a:cubicBezTo>
                  <a:cubicBezTo>
                    <a:pt x="19724" y="19621"/>
                    <a:pt x="19758" y="19689"/>
                    <a:pt x="19792" y="19689"/>
                  </a:cubicBezTo>
                  <a:lnTo>
                    <a:pt x="19894" y="19689"/>
                  </a:lnTo>
                  <a:cubicBezTo>
                    <a:pt x="19928" y="19723"/>
                    <a:pt x="19928" y="19723"/>
                    <a:pt x="19928" y="19723"/>
                  </a:cubicBezTo>
                  <a:cubicBezTo>
                    <a:pt x="19963" y="19723"/>
                    <a:pt x="19997" y="19689"/>
                    <a:pt x="19997" y="19655"/>
                  </a:cubicBezTo>
                  <a:cubicBezTo>
                    <a:pt x="20031" y="19587"/>
                    <a:pt x="19997" y="19553"/>
                    <a:pt x="19928" y="19553"/>
                  </a:cubicBezTo>
                  <a:lnTo>
                    <a:pt x="19826" y="19519"/>
                  </a:lnTo>
                  <a:close/>
                  <a:moveTo>
                    <a:pt x="87184" y="19573"/>
                  </a:moveTo>
                  <a:cubicBezTo>
                    <a:pt x="87172" y="19573"/>
                    <a:pt x="87160" y="19578"/>
                    <a:pt x="87151" y="19587"/>
                  </a:cubicBezTo>
                  <a:lnTo>
                    <a:pt x="87048" y="19587"/>
                  </a:lnTo>
                  <a:cubicBezTo>
                    <a:pt x="86980" y="19587"/>
                    <a:pt x="86946" y="19621"/>
                    <a:pt x="86946" y="19689"/>
                  </a:cubicBezTo>
                  <a:cubicBezTo>
                    <a:pt x="86980" y="19723"/>
                    <a:pt x="87014" y="19757"/>
                    <a:pt x="87048" y="19757"/>
                  </a:cubicBezTo>
                  <a:lnTo>
                    <a:pt x="87151" y="19757"/>
                  </a:lnTo>
                  <a:cubicBezTo>
                    <a:pt x="87219" y="19723"/>
                    <a:pt x="87253" y="19689"/>
                    <a:pt x="87253" y="19655"/>
                  </a:cubicBezTo>
                  <a:cubicBezTo>
                    <a:pt x="87253" y="19605"/>
                    <a:pt x="87217" y="19573"/>
                    <a:pt x="87184" y="19573"/>
                  </a:cubicBezTo>
                  <a:close/>
                  <a:moveTo>
                    <a:pt x="20406" y="19621"/>
                  </a:moveTo>
                  <a:cubicBezTo>
                    <a:pt x="20338" y="19621"/>
                    <a:pt x="20304" y="19655"/>
                    <a:pt x="20304" y="19689"/>
                  </a:cubicBezTo>
                  <a:cubicBezTo>
                    <a:pt x="20270" y="19757"/>
                    <a:pt x="20304" y="19792"/>
                    <a:pt x="20372" y="19792"/>
                  </a:cubicBezTo>
                  <a:lnTo>
                    <a:pt x="20474" y="19826"/>
                  </a:lnTo>
                  <a:cubicBezTo>
                    <a:pt x="20543" y="19826"/>
                    <a:pt x="20577" y="19792"/>
                    <a:pt x="20577" y="19757"/>
                  </a:cubicBezTo>
                  <a:cubicBezTo>
                    <a:pt x="20577" y="19723"/>
                    <a:pt x="20543" y="19655"/>
                    <a:pt x="20509" y="19655"/>
                  </a:cubicBezTo>
                  <a:lnTo>
                    <a:pt x="20406" y="19621"/>
                  </a:lnTo>
                  <a:close/>
                  <a:moveTo>
                    <a:pt x="86468" y="19655"/>
                  </a:moveTo>
                  <a:cubicBezTo>
                    <a:pt x="86434" y="19655"/>
                    <a:pt x="86400" y="19723"/>
                    <a:pt x="86400" y="19757"/>
                  </a:cubicBezTo>
                  <a:cubicBezTo>
                    <a:pt x="86400" y="19792"/>
                    <a:pt x="86434" y="19826"/>
                    <a:pt x="86468" y="19826"/>
                  </a:cubicBezTo>
                  <a:lnTo>
                    <a:pt x="86605" y="19826"/>
                  </a:lnTo>
                  <a:cubicBezTo>
                    <a:pt x="86639" y="19826"/>
                    <a:pt x="86673" y="19757"/>
                    <a:pt x="86673" y="19723"/>
                  </a:cubicBezTo>
                  <a:cubicBezTo>
                    <a:pt x="86673" y="19689"/>
                    <a:pt x="86639" y="19655"/>
                    <a:pt x="86571" y="19655"/>
                  </a:cubicBezTo>
                  <a:close/>
                  <a:moveTo>
                    <a:pt x="85888" y="19723"/>
                  </a:moveTo>
                  <a:cubicBezTo>
                    <a:pt x="85854" y="19723"/>
                    <a:pt x="85820" y="19792"/>
                    <a:pt x="85820" y="19826"/>
                  </a:cubicBezTo>
                  <a:cubicBezTo>
                    <a:pt x="85820" y="19860"/>
                    <a:pt x="85854" y="19894"/>
                    <a:pt x="85922" y="19894"/>
                  </a:cubicBezTo>
                  <a:lnTo>
                    <a:pt x="86025" y="19894"/>
                  </a:lnTo>
                  <a:cubicBezTo>
                    <a:pt x="86093" y="19894"/>
                    <a:pt x="86127" y="19826"/>
                    <a:pt x="86093" y="19792"/>
                  </a:cubicBezTo>
                  <a:cubicBezTo>
                    <a:pt x="86093" y="19757"/>
                    <a:pt x="86059" y="19723"/>
                    <a:pt x="86025" y="19723"/>
                  </a:cubicBezTo>
                  <a:close/>
                  <a:moveTo>
                    <a:pt x="20919" y="19744"/>
                  </a:moveTo>
                  <a:cubicBezTo>
                    <a:pt x="20886" y="19744"/>
                    <a:pt x="20850" y="19776"/>
                    <a:pt x="20850" y="19826"/>
                  </a:cubicBezTo>
                  <a:cubicBezTo>
                    <a:pt x="20850" y="19860"/>
                    <a:pt x="20884" y="19894"/>
                    <a:pt x="20918" y="19928"/>
                  </a:cubicBezTo>
                  <a:lnTo>
                    <a:pt x="21055" y="19928"/>
                  </a:lnTo>
                  <a:cubicBezTo>
                    <a:pt x="21089" y="19928"/>
                    <a:pt x="21123" y="19928"/>
                    <a:pt x="21123" y="19860"/>
                  </a:cubicBezTo>
                  <a:cubicBezTo>
                    <a:pt x="21157" y="19826"/>
                    <a:pt x="21123" y="19792"/>
                    <a:pt x="21055" y="19757"/>
                  </a:cubicBezTo>
                  <a:lnTo>
                    <a:pt x="20952" y="19757"/>
                  </a:lnTo>
                  <a:cubicBezTo>
                    <a:pt x="20943" y="19748"/>
                    <a:pt x="20931" y="19744"/>
                    <a:pt x="20919" y="19744"/>
                  </a:cubicBezTo>
                  <a:close/>
                  <a:moveTo>
                    <a:pt x="85342" y="19792"/>
                  </a:moveTo>
                  <a:cubicBezTo>
                    <a:pt x="85274" y="19826"/>
                    <a:pt x="85240" y="19860"/>
                    <a:pt x="85240" y="19894"/>
                  </a:cubicBezTo>
                  <a:cubicBezTo>
                    <a:pt x="85274" y="19928"/>
                    <a:pt x="85308" y="19962"/>
                    <a:pt x="85342" y="19962"/>
                  </a:cubicBezTo>
                  <a:lnTo>
                    <a:pt x="85479" y="19962"/>
                  </a:lnTo>
                  <a:cubicBezTo>
                    <a:pt x="85513" y="19962"/>
                    <a:pt x="85547" y="19928"/>
                    <a:pt x="85547" y="19860"/>
                  </a:cubicBezTo>
                  <a:cubicBezTo>
                    <a:pt x="85547" y="19826"/>
                    <a:pt x="85479" y="19792"/>
                    <a:pt x="85445" y="19792"/>
                  </a:cubicBezTo>
                  <a:close/>
                  <a:moveTo>
                    <a:pt x="21498" y="19860"/>
                  </a:moveTo>
                  <a:cubicBezTo>
                    <a:pt x="21464" y="19860"/>
                    <a:pt x="21430" y="19894"/>
                    <a:pt x="21396" y="19928"/>
                  </a:cubicBezTo>
                  <a:cubicBezTo>
                    <a:pt x="21396" y="19996"/>
                    <a:pt x="21430" y="20030"/>
                    <a:pt x="21464" y="20030"/>
                  </a:cubicBezTo>
                  <a:lnTo>
                    <a:pt x="21600" y="20065"/>
                  </a:lnTo>
                  <a:cubicBezTo>
                    <a:pt x="21635" y="20065"/>
                    <a:pt x="21669" y="20030"/>
                    <a:pt x="21703" y="19996"/>
                  </a:cubicBezTo>
                  <a:cubicBezTo>
                    <a:pt x="21703" y="19962"/>
                    <a:pt x="21669" y="19894"/>
                    <a:pt x="21635" y="19894"/>
                  </a:cubicBezTo>
                  <a:lnTo>
                    <a:pt x="21498" y="19860"/>
                  </a:lnTo>
                  <a:close/>
                  <a:moveTo>
                    <a:pt x="84865" y="19860"/>
                  </a:moveTo>
                  <a:lnTo>
                    <a:pt x="84762" y="19894"/>
                  </a:lnTo>
                  <a:cubicBezTo>
                    <a:pt x="84728" y="19894"/>
                    <a:pt x="84694" y="19928"/>
                    <a:pt x="84694" y="19962"/>
                  </a:cubicBezTo>
                  <a:cubicBezTo>
                    <a:pt x="84694" y="20030"/>
                    <a:pt x="84728" y="20065"/>
                    <a:pt x="84762" y="20065"/>
                  </a:cubicBezTo>
                  <a:cubicBezTo>
                    <a:pt x="84762" y="20065"/>
                    <a:pt x="84762" y="20065"/>
                    <a:pt x="84796" y="20030"/>
                  </a:cubicBezTo>
                  <a:lnTo>
                    <a:pt x="84899" y="20030"/>
                  </a:lnTo>
                  <a:cubicBezTo>
                    <a:pt x="84933" y="20030"/>
                    <a:pt x="84967" y="19996"/>
                    <a:pt x="84967" y="19928"/>
                  </a:cubicBezTo>
                  <a:cubicBezTo>
                    <a:pt x="84967" y="19894"/>
                    <a:pt x="84933" y="19860"/>
                    <a:pt x="84865" y="19860"/>
                  </a:cubicBezTo>
                  <a:close/>
                  <a:moveTo>
                    <a:pt x="84319" y="19928"/>
                  </a:moveTo>
                  <a:lnTo>
                    <a:pt x="84182" y="19962"/>
                  </a:lnTo>
                  <a:cubicBezTo>
                    <a:pt x="84148" y="19962"/>
                    <a:pt x="84114" y="19996"/>
                    <a:pt x="84114" y="20030"/>
                  </a:cubicBezTo>
                  <a:cubicBezTo>
                    <a:pt x="84114" y="20099"/>
                    <a:pt x="84148" y="20133"/>
                    <a:pt x="84216" y="20133"/>
                  </a:cubicBezTo>
                  <a:lnTo>
                    <a:pt x="84319" y="20099"/>
                  </a:lnTo>
                  <a:cubicBezTo>
                    <a:pt x="84387" y="20099"/>
                    <a:pt x="84421" y="20065"/>
                    <a:pt x="84387" y="19996"/>
                  </a:cubicBezTo>
                  <a:cubicBezTo>
                    <a:pt x="84387" y="19962"/>
                    <a:pt x="84353" y="19928"/>
                    <a:pt x="84319" y="19928"/>
                  </a:cubicBezTo>
                  <a:close/>
                  <a:moveTo>
                    <a:pt x="22031" y="19983"/>
                  </a:moveTo>
                  <a:cubicBezTo>
                    <a:pt x="21994" y="19983"/>
                    <a:pt x="21976" y="20015"/>
                    <a:pt x="21976" y="20065"/>
                  </a:cubicBezTo>
                  <a:cubicBezTo>
                    <a:pt x="21976" y="20099"/>
                    <a:pt x="21976" y="20133"/>
                    <a:pt x="22044" y="20167"/>
                  </a:cubicBezTo>
                  <a:lnTo>
                    <a:pt x="22181" y="20167"/>
                  </a:lnTo>
                  <a:cubicBezTo>
                    <a:pt x="22215" y="20167"/>
                    <a:pt x="22249" y="20167"/>
                    <a:pt x="22249" y="20099"/>
                  </a:cubicBezTo>
                  <a:cubicBezTo>
                    <a:pt x="22249" y="20065"/>
                    <a:pt x="22215" y="20030"/>
                    <a:pt x="22181" y="19996"/>
                  </a:cubicBezTo>
                  <a:lnTo>
                    <a:pt x="22078" y="19996"/>
                  </a:lnTo>
                  <a:cubicBezTo>
                    <a:pt x="22060" y="19987"/>
                    <a:pt x="22044" y="19983"/>
                    <a:pt x="22031" y="19983"/>
                  </a:cubicBezTo>
                  <a:close/>
                  <a:moveTo>
                    <a:pt x="83739" y="19996"/>
                  </a:moveTo>
                  <a:lnTo>
                    <a:pt x="83636" y="20030"/>
                  </a:lnTo>
                  <a:cubicBezTo>
                    <a:pt x="83568" y="20030"/>
                    <a:pt x="83534" y="20065"/>
                    <a:pt x="83534" y="20133"/>
                  </a:cubicBezTo>
                  <a:cubicBezTo>
                    <a:pt x="83568" y="20167"/>
                    <a:pt x="83602" y="20201"/>
                    <a:pt x="83636" y="20201"/>
                  </a:cubicBezTo>
                  <a:lnTo>
                    <a:pt x="83773" y="20167"/>
                  </a:lnTo>
                  <a:cubicBezTo>
                    <a:pt x="83807" y="20167"/>
                    <a:pt x="83841" y="20133"/>
                    <a:pt x="83841" y="20099"/>
                  </a:cubicBezTo>
                  <a:cubicBezTo>
                    <a:pt x="83841" y="20030"/>
                    <a:pt x="83773" y="19996"/>
                    <a:pt x="83739" y="19996"/>
                  </a:cubicBezTo>
                  <a:close/>
                  <a:moveTo>
                    <a:pt x="83158" y="20065"/>
                  </a:moveTo>
                  <a:lnTo>
                    <a:pt x="83056" y="20099"/>
                  </a:lnTo>
                  <a:cubicBezTo>
                    <a:pt x="83022" y="20099"/>
                    <a:pt x="82988" y="20133"/>
                    <a:pt x="82988" y="20201"/>
                  </a:cubicBezTo>
                  <a:cubicBezTo>
                    <a:pt x="82988" y="20235"/>
                    <a:pt x="83022" y="20269"/>
                    <a:pt x="83056" y="20269"/>
                  </a:cubicBezTo>
                  <a:lnTo>
                    <a:pt x="83090" y="20269"/>
                  </a:lnTo>
                  <a:lnTo>
                    <a:pt x="83193" y="20235"/>
                  </a:lnTo>
                  <a:cubicBezTo>
                    <a:pt x="83227" y="20235"/>
                    <a:pt x="83261" y="20201"/>
                    <a:pt x="83261" y="20167"/>
                  </a:cubicBezTo>
                  <a:cubicBezTo>
                    <a:pt x="83261" y="20099"/>
                    <a:pt x="83227" y="20065"/>
                    <a:pt x="83158" y="20065"/>
                  </a:cubicBezTo>
                  <a:close/>
                  <a:moveTo>
                    <a:pt x="22624" y="20099"/>
                  </a:moveTo>
                  <a:cubicBezTo>
                    <a:pt x="22590" y="20099"/>
                    <a:pt x="22556" y="20133"/>
                    <a:pt x="22522" y="20167"/>
                  </a:cubicBezTo>
                  <a:cubicBezTo>
                    <a:pt x="22522" y="20201"/>
                    <a:pt x="22556" y="20269"/>
                    <a:pt x="22590" y="20269"/>
                  </a:cubicBezTo>
                  <a:lnTo>
                    <a:pt x="22692" y="20303"/>
                  </a:lnTo>
                  <a:lnTo>
                    <a:pt x="22727" y="20303"/>
                  </a:lnTo>
                  <a:cubicBezTo>
                    <a:pt x="22761" y="20303"/>
                    <a:pt x="22795" y="20269"/>
                    <a:pt x="22795" y="20235"/>
                  </a:cubicBezTo>
                  <a:cubicBezTo>
                    <a:pt x="22829" y="20167"/>
                    <a:pt x="22795" y="20133"/>
                    <a:pt x="22761" y="20133"/>
                  </a:cubicBezTo>
                  <a:lnTo>
                    <a:pt x="22624" y="20099"/>
                  </a:lnTo>
                  <a:close/>
                  <a:moveTo>
                    <a:pt x="82640" y="20154"/>
                  </a:moveTo>
                  <a:cubicBezTo>
                    <a:pt x="82631" y="20154"/>
                    <a:pt x="82622" y="20158"/>
                    <a:pt x="82612" y="20167"/>
                  </a:cubicBezTo>
                  <a:lnTo>
                    <a:pt x="82476" y="20167"/>
                  </a:lnTo>
                  <a:cubicBezTo>
                    <a:pt x="82442" y="20167"/>
                    <a:pt x="82408" y="20201"/>
                    <a:pt x="82408" y="20269"/>
                  </a:cubicBezTo>
                  <a:cubicBezTo>
                    <a:pt x="82408" y="20303"/>
                    <a:pt x="82442" y="20338"/>
                    <a:pt x="82510" y="20338"/>
                  </a:cubicBezTo>
                  <a:lnTo>
                    <a:pt x="82612" y="20338"/>
                  </a:lnTo>
                  <a:cubicBezTo>
                    <a:pt x="82681" y="20303"/>
                    <a:pt x="82715" y="20269"/>
                    <a:pt x="82715" y="20235"/>
                  </a:cubicBezTo>
                  <a:cubicBezTo>
                    <a:pt x="82690" y="20185"/>
                    <a:pt x="82665" y="20154"/>
                    <a:pt x="82640" y="20154"/>
                  </a:cubicBezTo>
                  <a:close/>
                  <a:moveTo>
                    <a:pt x="23157" y="20222"/>
                  </a:moveTo>
                  <a:cubicBezTo>
                    <a:pt x="23120" y="20222"/>
                    <a:pt x="23102" y="20253"/>
                    <a:pt x="23102" y="20303"/>
                  </a:cubicBezTo>
                  <a:cubicBezTo>
                    <a:pt x="23068" y="20338"/>
                    <a:pt x="23102" y="20372"/>
                    <a:pt x="23170" y="20406"/>
                  </a:cubicBezTo>
                  <a:lnTo>
                    <a:pt x="23273" y="20406"/>
                  </a:lnTo>
                  <a:cubicBezTo>
                    <a:pt x="23341" y="20406"/>
                    <a:pt x="23375" y="20372"/>
                    <a:pt x="23375" y="20338"/>
                  </a:cubicBezTo>
                  <a:cubicBezTo>
                    <a:pt x="23375" y="20303"/>
                    <a:pt x="23341" y="20269"/>
                    <a:pt x="23307" y="20235"/>
                  </a:cubicBezTo>
                  <a:lnTo>
                    <a:pt x="23204" y="20235"/>
                  </a:lnTo>
                  <a:cubicBezTo>
                    <a:pt x="23186" y="20226"/>
                    <a:pt x="23170" y="20222"/>
                    <a:pt x="23157" y="20222"/>
                  </a:cubicBezTo>
                  <a:close/>
                  <a:moveTo>
                    <a:pt x="81930" y="20235"/>
                  </a:moveTo>
                  <a:cubicBezTo>
                    <a:pt x="81862" y="20235"/>
                    <a:pt x="81828" y="20303"/>
                    <a:pt x="81862" y="20338"/>
                  </a:cubicBezTo>
                  <a:cubicBezTo>
                    <a:pt x="81862" y="20372"/>
                    <a:pt x="81896" y="20406"/>
                    <a:pt x="81930" y="20406"/>
                  </a:cubicBezTo>
                  <a:lnTo>
                    <a:pt x="82066" y="20406"/>
                  </a:lnTo>
                  <a:cubicBezTo>
                    <a:pt x="82101" y="20372"/>
                    <a:pt x="82135" y="20338"/>
                    <a:pt x="82135" y="20303"/>
                  </a:cubicBezTo>
                  <a:cubicBezTo>
                    <a:pt x="82135" y="20235"/>
                    <a:pt x="82101" y="20235"/>
                    <a:pt x="82032" y="20235"/>
                  </a:cubicBezTo>
                  <a:close/>
                  <a:moveTo>
                    <a:pt x="81350" y="20303"/>
                  </a:moveTo>
                  <a:cubicBezTo>
                    <a:pt x="81316" y="20303"/>
                    <a:pt x="81282" y="20372"/>
                    <a:pt x="81282" y="20406"/>
                  </a:cubicBezTo>
                  <a:cubicBezTo>
                    <a:pt x="81282" y="20440"/>
                    <a:pt x="81316" y="20474"/>
                    <a:pt x="81350" y="20474"/>
                  </a:cubicBezTo>
                  <a:lnTo>
                    <a:pt x="81486" y="20474"/>
                  </a:lnTo>
                  <a:cubicBezTo>
                    <a:pt x="81521" y="20474"/>
                    <a:pt x="81555" y="20406"/>
                    <a:pt x="81555" y="20372"/>
                  </a:cubicBezTo>
                  <a:cubicBezTo>
                    <a:pt x="81555" y="20338"/>
                    <a:pt x="81521" y="20303"/>
                    <a:pt x="81452" y="20303"/>
                  </a:cubicBezTo>
                  <a:close/>
                  <a:moveTo>
                    <a:pt x="23750" y="20338"/>
                  </a:moveTo>
                  <a:cubicBezTo>
                    <a:pt x="23716" y="20338"/>
                    <a:pt x="23648" y="20372"/>
                    <a:pt x="23648" y="20406"/>
                  </a:cubicBezTo>
                  <a:cubicBezTo>
                    <a:pt x="23648" y="20440"/>
                    <a:pt x="23682" y="20508"/>
                    <a:pt x="23716" y="20508"/>
                  </a:cubicBezTo>
                  <a:lnTo>
                    <a:pt x="23818" y="20542"/>
                  </a:lnTo>
                  <a:lnTo>
                    <a:pt x="23853" y="20542"/>
                  </a:lnTo>
                  <a:cubicBezTo>
                    <a:pt x="23887" y="20542"/>
                    <a:pt x="23921" y="20508"/>
                    <a:pt x="23921" y="20474"/>
                  </a:cubicBezTo>
                  <a:cubicBezTo>
                    <a:pt x="23955" y="20406"/>
                    <a:pt x="23921" y="20372"/>
                    <a:pt x="23853" y="20372"/>
                  </a:cubicBezTo>
                  <a:lnTo>
                    <a:pt x="23750" y="20338"/>
                  </a:lnTo>
                  <a:close/>
                  <a:moveTo>
                    <a:pt x="80770" y="20372"/>
                  </a:moveTo>
                  <a:cubicBezTo>
                    <a:pt x="80736" y="20406"/>
                    <a:pt x="80702" y="20440"/>
                    <a:pt x="80702" y="20474"/>
                  </a:cubicBezTo>
                  <a:cubicBezTo>
                    <a:pt x="80702" y="20508"/>
                    <a:pt x="80770" y="20542"/>
                    <a:pt x="80804" y="20542"/>
                  </a:cubicBezTo>
                  <a:lnTo>
                    <a:pt x="80906" y="20542"/>
                  </a:lnTo>
                  <a:cubicBezTo>
                    <a:pt x="80975" y="20542"/>
                    <a:pt x="81009" y="20474"/>
                    <a:pt x="81009" y="20440"/>
                  </a:cubicBezTo>
                  <a:cubicBezTo>
                    <a:pt x="80975" y="20406"/>
                    <a:pt x="80940" y="20372"/>
                    <a:pt x="80906" y="20372"/>
                  </a:cubicBezTo>
                  <a:close/>
                  <a:moveTo>
                    <a:pt x="80224" y="20440"/>
                  </a:moveTo>
                  <a:cubicBezTo>
                    <a:pt x="80156" y="20474"/>
                    <a:pt x="80121" y="20508"/>
                    <a:pt x="80156" y="20542"/>
                  </a:cubicBezTo>
                  <a:cubicBezTo>
                    <a:pt x="80156" y="20611"/>
                    <a:pt x="80190" y="20611"/>
                    <a:pt x="80224" y="20611"/>
                  </a:cubicBezTo>
                  <a:lnTo>
                    <a:pt x="80360" y="20611"/>
                  </a:lnTo>
                  <a:cubicBezTo>
                    <a:pt x="80394" y="20611"/>
                    <a:pt x="80429" y="20576"/>
                    <a:pt x="80429" y="20508"/>
                  </a:cubicBezTo>
                  <a:cubicBezTo>
                    <a:pt x="80429" y="20474"/>
                    <a:pt x="80394" y="20440"/>
                    <a:pt x="80326" y="20440"/>
                  </a:cubicBezTo>
                  <a:close/>
                  <a:moveTo>
                    <a:pt x="24267" y="20460"/>
                  </a:moveTo>
                  <a:cubicBezTo>
                    <a:pt x="24245" y="20460"/>
                    <a:pt x="24228" y="20484"/>
                    <a:pt x="24228" y="20508"/>
                  </a:cubicBezTo>
                  <a:cubicBezTo>
                    <a:pt x="24194" y="20576"/>
                    <a:pt x="24228" y="20611"/>
                    <a:pt x="24262" y="20611"/>
                  </a:cubicBezTo>
                  <a:lnTo>
                    <a:pt x="24399" y="20645"/>
                  </a:lnTo>
                  <a:cubicBezTo>
                    <a:pt x="24433" y="20645"/>
                    <a:pt x="24467" y="20611"/>
                    <a:pt x="24501" y="20576"/>
                  </a:cubicBezTo>
                  <a:cubicBezTo>
                    <a:pt x="24501" y="20542"/>
                    <a:pt x="24467" y="20508"/>
                    <a:pt x="24433" y="20474"/>
                  </a:cubicBezTo>
                  <a:lnTo>
                    <a:pt x="24296" y="20474"/>
                  </a:lnTo>
                  <a:cubicBezTo>
                    <a:pt x="24286" y="20464"/>
                    <a:pt x="24276" y="20460"/>
                    <a:pt x="24267" y="20460"/>
                  </a:cubicBezTo>
                  <a:close/>
                  <a:moveTo>
                    <a:pt x="79780" y="20508"/>
                  </a:moveTo>
                  <a:lnTo>
                    <a:pt x="79644" y="20542"/>
                  </a:lnTo>
                  <a:cubicBezTo>
                    <a:pt x="79610" y="20542"/>
                    <a:pt x="79576" y="20576"/>
                    <a:pt x="79576" y="20611"/>
                  </a:cubicBezTo>
                  <a:cubicBezTo>
                    <a:pt x="79576" y="20679"/>
                    <a:pt x="79610" y="20713"/>
                    <a:pt x="79644" y="20713"/>
                  </a:cubicBezTo>
                  <a:lnTo>
                    <a:pt x="79678" y="20713"/>
                  </a:lnTo>
                  <a:lnTo>
                    <a:pt x="79780" y="20679"/>
                  </a:lnTo>
                  <a:cubicBezTo>
                    <a:pt x="79848" y="20679"/>
                    <a:pt x="79848" y="20645"/>
                    <a:pt x="79848" y="20576"/>
                  </a:cubicBezTo>
                  <a:cubicBezTo>
                    <a:pt x="79848" y="20542"/>
                    <a:pt x="79814" y="20508"/>
                    <a:pt x="79780" y="20508"/>
                  </a:cubicBezTo>
                  <a:close/>
                  <a:moveTo>
                    <a:pt x="24876" y="20576"/>
                  </a:moveTo>
                  <a:cubicBezTo>
                    <a:pt x="24842" y="20576"/>
                    <a:pt x="24774" y="20611"/>
                    <a:pt x="24774" y="20645"/>
                  </a:cubicBezTo>
                  <a:cubicBezTo>
                    <a:pt x="24774" y="20679"/>
                    <a:pt x="24808" y="20747"/>
                    <a:pt x="24842" y="20747"/>
                  </a:cubicBezTo>
                  <a:lnTo>
                    <a:pt x="24945" y="20781"/>
                  </a:lnTo>
                  <a:lnTo>
                    <a:pt x="24979" y="20781"/>
                  </a:lnTo>
                  <a:cubicBezTo>
                    <a:pt x="25013" y="20781"/>
                    <a:pt x="25047" y="20747"/>
                    <a:pt x="25047" y="20713"/>
                  </a:cubicBezTo>
                  <a:cubicBezTo>
                    <a:pt x="25047" y="20645"/>
                    <a:pt x="25047" y="20611"/>
                    <a:pt x="24979" y="20611"/>
                  </a:cubicBezTo>
                  <a:lnTo>
                    <a:pt x="24876" y="20576"/>
                  </a:lnTo>
                  <a:close/>
                  <a:moveTo>
                    <a:pt x="79200" y="20576"/>
                  </a:moveTo>
                  <a:lnTo>
                    <a:pt x="79098" y="20611"/>
                  </a:lnTo>
                  <a:cubicBezTo>
                    <a:pt x="79030" y="20611"/>
                    <a:pt x="78995" y="20645"/>
                    <a:pt x="78995" y="20679"/>
                  </a:cubicBezTo>
                  <a:cubicBezTo>
                    <a:pt x="78995" y="20747"/>
                    <a:pt x="79064" y="20781"/>
                    <a:pt x="79098" y="20781"/>
                  </a:cubicBezTo>
                  <a:lnTo>
                    <a:pt x="79200" y="20747"/>
                  </a:lnTo>
                  <a:cubicBezTo>
                    <a:pt x="79268" y="20747"/>
                    <a:pt x="79303" y="20713"/>
                    <a:pt x="79303" y="20645"/>
                  </a:cubicBezTo>
                  <a:cubicBezTo>
                    <a:pt x="79268" y="20611"/>
                    <a:pt x="79234" y="20576"/>
                    <a:pt x="79200" y="20576"/>
                  </a:cubicBezTo>
                  <a:close/>
                  <a:moveTo>
                    <a:pt x="78620" y="20645"/>
                  </a:moveTo>
                  <a:lnTo>
                    <a:pt x="78518" y="20679"/>
                  </a:lnTo>
                  <a:cubicBezTo>
                    <a:pt x="78484" y="20679"/>
                    <a:pt x="78449" y="20713"/>
                    <a:pt x="78449" y="20781"/>
                  </a:cubicBezTo>
                  <a:cubicBezTo>
                    <a:pt x="78449" y="20815"/>
                    <a:pt x="78484" y="20849"/>
                    <a:pt x="78518" y="20849"/>
                  </a:cubicBezTo>
                  <a:lnTo>
                    <a:pt x="78552" y="20849"/>
                  </a:lnTo>
                  <a:lnTo>
                    <a:pt x="78654" y="20815"/>
                  </a:lnTo>
                  <a:cubicBezTo>
                    <a:pt x="78688" y="20815"/>
                    <a:pt x="78722" y="20781"/>
                    <a:pt x="78722" y="20747"/>
                  </a:cubicBezTo>
                  <a:cubicBezTo>
                    <a:pt x="78722" y="20679"/>
                    <a:pt x="78688" y="20645"/>
                    <a:pt x="78620" y="20645"/>
                  </a:cubicBezTo>
                  <a:close/>
                  <a:moveTo>
                    <a:pt x="25422" y="20679"/>
                  </a:moveTo>
                  <a:cubicBezTo>
                    <a:pt x="25388" y="20679"/>
                    <a:pt x="25354" y="20713"/>
                    <a:pt x="25320" y="20747"/>
                  </a:cubicBezTo>
                  <a:cubicBezTo>
                    <a:pt x="25320" y="20815"/>
                    <a:pt x="25354" y="20849"/>
                    <a:pt x="25388" y="20849"/>
                  </a:cubicBezTo>
                  <a:lnTo>
                    <a:pt x="25525" y="20884"/>
                  </a:lnTo>
                  <a:cubicBezTo>
                    <a:pt x="25559" y="20884"/>
                    <a:pt x="25593" y="20849"/>
                    <a:pt x="25627" y="20815"/>
                  </a:cubicBezTo>
                  <a:cubicBezTo>
                    <a:pt x="25627" y="20781"/>
                    <a:pt x="25593" y="20713"/>
                    <a:pt x="25559" y="20713"/>
                  </a:cubicBezTo>
                  <a:lnTo>
                    <a:pt x="25422" y="20679"/>
                  </a:lnTo>
                  <a:close/>
                  <a:moveTo>
                    <a:pt x="78074" y="20713"/>
                  </a:moveTo>
                  <a:lnTo>
                    <a:pt x="77938" y="20747"/>
                  </a:lnTo>
                  <a:cubicBezTo>
                    <a:pt x="77903" y="20747"/>
                    <a:pt x="77869" y="20781"/>
                    <a:pt x="77869" y="20849"/>
                  </a:cubicBezTo>
                  <a:cubicBezTo>
                    <a:pt x="77869" y="20884"/>
                    <a:pt x="77903" y="20918"/>
                    <a:pt x="77972" y="20918"/>
                  </a:cubicBezTo>
                  <a:lnTo>
                    <a:pt x="78074" y="20884"/>
                  </a:lnTo>
                  <a:cubicBezTo>
                    <a:pt x="78142" y="20884"/>
                    <a:pt x="78176" y="20849"/>
                    <a:pt x="78142" y="20815"/>
                  </a:cubicBezTo>
                  <a:cubicBezTo>
                    <a:pt x="78142" y="20747"/>
                    <a:pt x="78108" y="20713"/>
                    <a:pt x="78074" y="20713"/>
                  </a:cubicBezTo>
                  <a:close/>
                  <a:moveTo>
                    <a:pt x="77527" y="20802"/>
                  </a:moveTo>
                  <a:cubicBezTo>
                    <a:pt x="77515" y="20802"/>
                    <a:pt x="77503" y="20806"/>
                    <a:pt x="77494" y="20815"/>
                  </a:cubicBezTo>
                  <a:lnTo>
                    <a:pt x="77392" y="20815"/>
                  </a:lnTo>
                  <a:cubicBezTo>
                    <a:pt x="77323" y="20815"/>
                    <a:pt x="77289" y="20849"/>
                    <a:pt x="77289" y="20918"/>
                  </a:cubicBezTo>
                  <a:cubicBezTo>
                    <a:pt x="77323" y="20952"/>
                    <a:pt x="77358" y="20986"/>
                    <a:pt x="77392" y="20986"/>
                  </a:cubicBezTo>
                  <a:lnTo>
                    <a:pt x="77528" y="20986"/>
                  </a:lnTo>
                  <a:cubicBezTo>
                    <a:pt x="77562" y="20952"/>
                    <a:pt x="77596" y="20918"/>
                    <a:pt x="77596" y="20884"/>
                  </a:cubicBezTo>
                  <a:cubicBezTo>
                    <a:pt x="77596" y="20834"/>
                    <a:pt x="77560" y="20802"/>
                    <a:pt x="77527" y="20802"/>
                  </a:cubicBezTo>
                  <a:close/>
                  <a:moveTo>
                    <a:pt x="26002" y="20815"/>
                  </a:moveTo>
                  <a:cubicBezTo>
                    <a:pt x="25934" y="20815"/>
                    <a:pt x="25900" y="20815"/>
                    <a:pt x="25900" y="20884"/>
                  </a:cubicBezTo>
                  <a:cubicBezTo>
                    <a:pt x="25866" y="20918"/>
                    <a:pt x="25900" y="20986"/>
                    <a:pt x="25968" y="20986"/>
                  </a:cubicBezTo>
                  <a:lnTo>
                    <a:pt x="26071" y="21020"/>
                  </a:lnTo>
                  <a:lnTo>
                    <a:pt x="26105" y="21020"/>
                  </a:lnTo>
                  <a:cubicBezTo>
                    <a:pt x="26139" y="21020"/>
                    <a:pt x="26173" y="20986"/>
                    <a:pt x="26173" y="20952"/>
                  </a:cubicBezTo>
                  <a:cubicBezTo>
                    <a:pt x="26173" y="20884"/>
                    <a:pt x="26139" y="20849"/>
                    <a:pt x="26105" y="20849"/>
                  </a:cubicBezTo>
                  <a:lnTo>
                    <a:pt x="26002" y="20815"/>
                  </a:lnTo>
                  <a:close/>
                  <a:moveTo>
                    <a:pt x="76812" y="20884"/>
                  </a:moveTo>
                  <a:cubicBezTo>
                    <a:pt x="76777" y="20884"/>
                    <a:pt x="76743" y="20952"/>
                    <a:pt x="76743" y="20986"/>
                  </a:cubicBezTo>
                  <a:cubicBezTo>
                    <a:pt x="76743" y="21020"/>
                    <a:pt x="76777" y="21054"/>
                    <a:pt x="76812" y="21054"/>
                  </a:cubicBezTo>
                  <a:lnTo>
                    <a:pt x="76948" y="21054"/>
                  </a:lnTo>
                  <a:cubicBezTo>
                    <a:pt x="76982" y="21054"/>
                    <a:pt x="77016" y="20986"/>
                    <a:pt x="77016" y="20952"/>
                  </a:cubicBezTo>
                  <a:cubicBezTo>
                    <a:pt x="77016" y="20918"/>
                    <a:pt x="76982" y="20884"/>
                    <a:pt x="76914" y="20884"/>
                  </a:cubicBezTo>
                  <a:close/>
                  <a:moveTo>
                    <a:pt x="26548" y="20918"/>
                  </a:moveTo>
                  <a:cubicBezTo>
                    <a:pt x="26514" y="20918"/>
                    <a:pt x="26446" y="20952"/>
                    <a:pt x="26446" y="20986"/>
                  </a:cubicBezTo>
                  <a:cubicBezTo>
                    <a:pt x="26446" y="21054"/>
                    <a:pt x="26480" y="21088"/>
                    <a:pt x="26514" y="21088"/>
                  </a:cubicBezTo>
                  <a:lnTo>
                    <a:pt x="26617" y="21122"/>
                  </a:lnTo>
                  <a:lnTo>
                    <a:pt x="26651" y="21122"/>
                  </a:lnTo>
                  <a:cubicBezTo>
                    <a:pt x="26685" y="21122"/>
                    <a:pt x="26719" y="21088"/>
                    <a:pt x="26719" y="21054"/>
                  </a:cubicBezTo>
                  <a:cubicBezTo>
                    <a:pt x="26753" y="21020"/>
                    <a:pt x="26719" y="20952"/>
                    <a:pt x="26651" y="20952"/>
                  </a:cubicBezTo>
                  <a:lnTo>
                    <a:pt x="26548" y="20918"/>
                  </a:lnTo>
                  <a:close/>
                  <a:moveTo>
                    <a:pt x="76231" y="20952"/>
                  </a:moveTo>
                  <a:cubicBezTo>
                    <a:pt x="76197" y="20952"/>
                    <a:pt x="76163" y="21020"/>
                    <a:pt x="76163" y="21054"/>
                  </a:cubicBezTo>
                  <a:cubicBezTo>
                    <a:pt x="76163" y="21088"/>
                    <a:pt x="76197" y="21122"/>
                    <a:pt x="76266" y="21122"/>
                  </a:cubicBezTo>
                  <a:lnTo>
                    <a:pt x="76368" y="21122"/>
                  </a:lnTo>
                  <a:cubicBezTo>
                    <a:pt x="76436" y="21122"/>
                    <a:pt x="76470" y="21054"/>
                    <a:pt x="76436" y="21020"/>
                  </a:cubicBezTo>
                  <a:cubicBezTo>
                    <a:pt x="76436" y="20986"/>
                    <a:pt x="76402" y="20952"/>
                    <a:pt x="76368" y="20952"/>
                  </a:cubicBezTo>
                  <a:close/>
                  <a:moveTo>
                    <a:pt x="75685" y="21020"/>
                  </a:moveTo>
                  <a:cubicBezTo>
                    <a:pt x="75617" y="21054"/>
                    <a:pt x="75583" y="21088"/>
                    <a:pt x="75583" y="21122"/>
                  </a:cubicBezTo>
                  <a:cubicBezTo>
                    <a:pt x="75617" y="21156"/>
                    <a:pt x="75651" y="21191"/>
                    <a:pt x="75685" y="21191"/>
                  </a:cubicBezTo>
                  <a:lnTo>
                    <a:pt x="75822" y="21191"/>
                  </a:lnTo>
                  <a:cubicBezTo>
                    <a:pt x="75856" y="21191"/>
                    <a:pt x="75890" y="21156"/>
                    <a:pt x="75890" y="21088"/>
                  </a:cubicBezTo>
                  <a:cubicBezTo>
                    <a:pt x="75890" y="21054"/>
                    <a:pt x="75822" y="21020"/>
                    <a:pt x="75788" y="21020"/>
                  </a:cubicBezTo>
                  <a:close/>
                  <a:moveTo>
                    <a:pt x="27128" y="21054"/>
                  </a:moveTo>
                  <a:cubicBezTo>
                    <a:pt x="27060" y="21054"/>
                    <a:pt x="27026" y="21054"/>
                    <a:pt x="27026" y="21122"/>
                  </a:cubicBezTo>
                  <a:cubicBezTo>
                    <a:pt x="26992" y="21156"/>
                    <a:pt x="27026" y="21191"/>
                    <a:pt x="27094" y="21225"/>
                  </a:cubicBezTo>
                  <a:lnTo>
                    <a:pt x="27197" y="21225"/>
                  </a:lnTo>
                  <a:cubicBezTo>
                    <a:pt x="27197" y="21225"/>
                    <a:pt x="27197" y="21259"/>
                    <a:pt x="27197" y="21259"/>
                  </a:cubicBezTo>
                  <a:cubicBezTo>
                    <a:pt x="27265" y="21259"/>
                    <a:pt x="27299" y="21225"/>
                    <a:pt x="27299" y="21191"/>
                  </a:cubicBezTo>
                  <a:cubicBezTo>
                    <a:pt x="27299" y="21122"/>
                    <a:pt x="27265" y="21088"/>
                    <a:pt x="27231" y="21088"/>
                  </a:cubicBezTo>
                  <a:lnTo>
                    <a:pt x="27128" y="21054"/>
                  </a:lnTo>
                  <a:close/>
                  <a:moveTo>
                    <a:pt x="75208" y="21088"/>
                  </a:moveTo>
                  <a:lnTo>
                    <a:pt x="75105" y="21122"/>
                  </a:lnTo>
                  <a:cubicBezTo>
                    <a:pt x="75071" y="21122"/>
                    <a:pt x="75037" y="21156"/>
                    <a:pt x="75037" y="21191"/>
                  </a:cubicBezTo>
                  <a:cubicBezTo>
                    <a:pt x="75037" y="21259"/>
                    <a:pt x="75071" y="21293"/>
                    <a:pt x="75105" y="21293"/>
                  </a:cubicBezTo>
                  <a:cubicBezTo>
                    <a:pt x="75105" y="21293"/>
                    <a:pt x="75140" y="21293"/>
                    <a:pt x="75140" y="21259"/>
                  </a:cubicBezTo>
                  <a:lnTo>
                    <a:pt x="75242" y="21259"/>
                  </a:lnTo>
                  <a:cubicBezTo>
                    <a:pt x="75276" y="21259"/>
                    <a:pt x="75310" y="21225"/>
                    <a:pt x="75310" y="21156"/>
                  </a:cubicBezTo>
                  <a:cubicBezTo>
                    <a:pt x="75310" y="21122"/>
                    <a:pt x="75276" y="21088"/>
                    <a:pt x="75208" y="21088"/>
                  </a:cubicBezTo>
                  <a:close/>
                  <a:moveTo>
                    <a:pt x="27674" y="21156"/>
                  </a:moveTo>
                  <a:cubicBezTo>
                    <a:pt x="27640" y="21156"/>
                    <a:pt x="27572" y="21191"/>
                    <a:pt x="27572" y="21225"/>
                  </a:cubicBezTo>
                  <a:cubicBezTo>
                    <a:pt x="27572" y="21293"/>
                    <a:pt x="27606" y="21327"/>
                    <a:pt x="27640" y="21327"/>
                  </a:cubicBezTo>
                  <a:lnTo>
                    <a:pt x="27743" y="21361"/>
                  </a:lnTo>
                  <a:lnTo>
                    <a:pt x="27777" y="21361"/>
                  </a:lnTo>
                  <a:cubicBezTo>
                    <a:pt x="27811" y="21361"/>
                    <a:pt x="27845" y="21327"/>
                    <a:pt x="27845" y="21293"/>
                  </a:cubicBezTo>
                  <a:cubicBezTo>
                    <a:pt x="27879" y="21259"/>
                    <a:pt x="27845" y="21191"/>
                    <a:pt x="27777" y="21191"/>
                  </a:cubicBezTo>
                  <a:lnTo>
                    <a:pt x="27674" y="21156"/>
                  </a:lnTo>
                  <a:close/>
                  <a:moveTo>
                    <a:pt x="74662" y="21156"/>
                  </a:moveTo>
                  <a:lnTo>
                    <a:pt x="74525" y="21191"/>
                  </a:lnTo>
                  <a:cubicBezTo>
                    <a:pt x="74491" y="21191"/>
                    <a:pt x="74457" y="21225"/>
                    <a:pt x="74457" y="21259"/>
                  </a:cubicBezTo>
                  <a:cubicBezTo>
                    <a:pt x="74457" y="21327"/>
                    <a:pt x="74491" y="21361"/>
                    <a:pt x="74559" y="21361"/>
                  </a:cubicBezTo>
                  <a:lnTo>
                    <a:pt x="74662" y="21327"/>
                  </a:lnTo>
                  <a:cubicBezTo>
                    <a:pt x="74730" y="21327"/>
                    <a:pt x="74764" y="21293"/>
                    <a:pt x="74764" y="21225"/>
                  </a:cubicBezTo>
                  <a:cubicBezTo>
                    <a:pt x="74730" y="21191"/>
                    <a:pt x="74696" y="21156"/>
                    <a:pt x="74662" y="21156"/>
                  </a:cubicBezTo>
                  <a:close/>
                  <a:moveTo>
                    <a:pt x="74082" y="21225"/>
                  </a:moveTo>
                  <a:lnTo>
                    <a:pt x="73979" y="21259"/>
                  </a:lnTo>
                  <a:cubicBezTo>
                    <a:pt x="73911" y="21259"/>
                    <a:pt x="73877" y="21293"/>
                    <a:pt x="73911" y="21361"/>
                  </a:cubicBezTo>
                  <a:cubicBezTo>
                    <a:pt x="73911" y="21395"/>
                    <a:pt x="73945" y="21429"/>
                    <a:pt x="73979" y="21429"/>
                  </a:cubicBezTo>
                  <a:lnTo>
                    <a:pt x="74116" y="21395"/>
                  </a:lnTo>
                  <a:cubicBezTo>
                    <a:pt x="74150" y="21395"/>
                    <a:pt x="74184" y="21361"/>
                    <a:pt x="74184" y="21327"/>
                  </a:cubicBezTo>
                  <a:cubicBezTo>
                    <a:pt x="74184" y="21259"/>
                    <a:pt x="74116" y="21225"/>
                    <a:pt x="74082" y="21225"/>
                  </a:cubicBezTo>
                  <a:close/>
                  <a:moveTo>
                    <a:pt x="28220" y="21293"/>
                  </a:moveTo>
                  <a:cubicBezTo>
                    <a:pt x="28186" y="21293"/>
                    <a:pt x="28152" y="21293"/>
                    <a:pt x="28118" y="21361"/>
                  </a:cubicBezTo>
                  <a:cubicBezTo>
                    <a:pt x="28118" y="21395"/>
                    <a:pt x="28152" y="21429"/>
                    <a:pt x="28186" y="21464"/>
                  </a:cubicBezTo>
                  <a:lnTo>
                    <a:pt x="28323" y="21464"/>
                  </a:lnTo>
                  <a:cubicBezTo>
                    <a:pt x="28357" y="21464"/>
                    <a:pt x="28391" y="21464"/>
                    <a:pt x="28425" y="21395"/>
                  </a:cubicBezTo>
                  <a:cubicBezTo>
                    <a:pt x="28425" y="21361"/>
                    <a:pt x="28391" y="21327"/>
                    <a:pt x="28357" y="21293"/>
                  </a:cubicBezTo>
                  <a:close/>
                  <a:moveTo>
                    <a:pt x="73502" y="21293"/>
                  </a:moveTo>
                  <a:lnTo>
                    <a:pt x="73399" y="21327"/>
                  </a:lnTo>
                  <a:cubicBezTo>
                    <a:pt x="73365" y="21327"/>
                    <a:pt x="73331" y="21361"/>
                    <a:pt x="73331" y="21429"/>
                  </a:cubicBezTo>
                  <a:cubicBezTo>
                    <a:pt x="73331" y="21464"/>
                    <a:pt x="73365" y="21498"/>
                    <a:pt x="73399" y="21498"/>
                  </a:cubicBezTo>
                  <a:lnTo>
                    <a:pt x="73433" y="21498"/>
                  </a:lnTo>
                  <a:lnTo>
                    <a:pt x="73536" y="21464"/>
                  </a:lnTo>
                  <a:cubicBezTo>
                    <a:pt x="73570" y="21464"/>
                    <a:pt x="73604" y="21429"/>
                    <a:pt x="73604" y="21395"/>
                  </a:cubicBezTo>
                  <a:cubicBezTo>
                    <a:pt x="73604" y="21327"/>
                    <a:pt x="73570" y="21293"/>
                    <a:pt x="73502" y="21293"/>
                  </a:cubicBezTo>
                  <a:close/>
                  <a:moveTo>
                    <a:pt x="72983" y="21382"/>
                  </a:moveTo>
                  <a:cubicBezTo>
                    <a:pt x="72974" y="21382"/>
                    <a:pt x="72965" y="21386"/>
                    <a:pt x="72956" y="21395"/>
                  </a:cubicBezTo>
                  <a:lnTo>
                    <a:pt x="72819" y="21395"/>
                  </a:lnTo>
                  <a:cubicBezTo>
                    <a:pt x="72785" y="21395"/>
                    <a:pt x="72751" y="21429"/>
                    <a:pt x="72751" y="21498"/>
                  </a:cubicBezTo>
                  <a:cubicBezTo>
                    <a:pt x="72751" y="21532"/>
                    <a:pt x="72819" y="21566"/>
                    <a:pt x="72853" y="21566"/>
                  </a:cubicBezTo>
                  <a:lnTo>
                    <a:pt x="72956" y="21566"/>
                  </a:lnTo>
                  <a:cubicBezTo>
                    <a:pt x="73024" y="21532"/>
                    <a:pt x="73058" y="21498"/>
                    <a:pt x="73058" y="21464"/>
                  </a:cubicBezTo>
                  <a:cubicBezTo>
                    <a:pt x="73033" y="21414"/>
                    <a:pt x="73008" y="21382"/>
                    <a:pt x="72983" y="21382"/>
                  </a:cubicBezTo>
                  <a:close/>
                  <a:moveTo>
                    <a:pt x="28800" y="21395"/>
                  </a:moveTo>
                  <a:cubicBezTo>
                    <a:pt x="28732" y="21395"/>
                    <a:pt x="28698" y="21429"/>
                    <a:pt x="28698" y="21464"/>
                  </a:cubicBezTo>
                  <a:cubicBezTo>
                    <a:pt x="28698" y="21532"/>
                    <a:pt x="28698" y="21566"/>
                    <a:pt x="28766" y="21566"/>
                  </a:cubicBezTo>
                  <a:lnTo>
                    <a:pt x="28869" y="21600"/>
                  </a:lnTo>
                  <a:lnTo>
                    <a:pt x="28903" y="21600"/>
                  </a:lnTo>
                  <a:cubicBezTo>
                    <a:pt x="28937" y="21600"/>
                    <a:pt x="28971" y="21566"/>
                    <a:pt x="28971" y="21532"/>
                  </a:cubicBezTo>
                  <a:cubicBezTo>
                    <a:pt x="28971" y="21498"/>
                    <a:pt x="28937" y="21429"/>
                    <a:pt x="28903" y="21429"/>
                  </a:cubicBezTo>
                  <a:lnTo>
                    <a:pt x="28800" y="21395"/>
                  </a:lnTo>
                  <a:close/>
                  <a:moveTo>
                    <a:pt x="72408" y="21450"/>
                  </a:moveTo>
                  <a:cubicBezTo>
                    <a:pt x="72396" y="21450"/>
                    <a:pt x="72385" y="21454"/>
                    <a:pt x="72376" y="21464"/>
                  </a:cubicBezTo>
                  <a:lnTo>
                    <a:pt x="72273" y="21464"/>
                  </a:lnTo>
                  <a:cubicBezTo>
                    <a:pt x="72205" y="21464"/>
                    <a:pt x="72171" y="21532"/>
                    <a:pt x="72205" y="21566"/>
                  </a:cubicBezTo>
                  <a:cubicBezTo>
                    <a:pt x="72205" y="21600"/>
                    <a:pt x="72239" y="21634"/>
                    <a:pt x="72273" y="21634"/>
                  </a:cubicBezTo>
                  <a:lnTo>
                    <a:pt x="72410" y="21634"/>
                  </a:lnTo>
                  <a:cubicBezTo>
                    <a:pt x="72444" y="21600"/>
                    <a:pt x="72478" y="21566"/>
                    <a:pt x="72478" y="21532"/>
                  </a:cubicBezTo>
                  <a:cubicBezTo>
                    <a:pt x="72478" y="21482"/>
                    <a:pt x="72441" y="21450"/>
                    <a:pt x="72408" y="21450"/>
                  </a:cubicBezTo>
                  <a:close/>
                  <a:moveTo>
                    <a:pt x="29319" y="21518"/>
                  </a:moveTo>
                  <a:cubicBezTo>
                    <a:pt x="29294" y="21518"/>
                    <a:pt x="29269" y="21550"/>
                    <a:pt x="29244" y="21600"/>
                  </a:cubicBezTo>
                  <a:cubicBezTo>
                    <a:pt x="29244" y="21634"/>
                    <a:pt x="29278" y="21668"/>
                    <a:pt x="29312" y="21702"/>
                  </a:cubicBezTo>
                  <a:lnTo>
                    <a:pt x="29449" y="21702"/>
                  </a:lnTo>
                  <a:cubicBezTo>
                    <a:pt x="29483" y="21702"/>
                    <a:pt x="29517" y="21702"/>
                    <a:pt x="29517" y="21634"/>
                  </a:cubicBezTo>
                  <a:cubicBezTo>
                    <a:pt x="29551" y="21600"/>
                    <a:pt x="29517" y="21566"/>
                    <a:pt x="29483" y="21532"/>
                  </a:cubicBezTo>
                  <a:lnTo>
                    <a:pt x="29346" y="21532"/>
                  </a:lnTo>
                  <a:cubicBezTo>
                    <a:pt x="29337" y="21523"/>
                    <a:pt x="29328" y="21518"/>
                    <a:pt x="29319" y="21518"/>
                  </a:cubicBezTo>
                  <a:close/>
                  <a:moveTo>
                    <a:pt x="71693" y="21532"/>
                  </a:moveTo>
                  <a:cubicBezTo>
                    <a:pt x="71659" y="21532"/>
                    <a:pt x="71625" y="21600"/>
                    <a:pt x="71625" y="21634"/>
                  </a:cubicBezTo>
                  <a:cubicBezTo>
                    <a:pt x="71625" y="21668"/>
                    <a:pt x="71659" y="21702"/>
                    <a:pt x="71693" y="21702"/>
                  </a:cubicBezTo>
                  <a:lnTo>
                    <a:pt x="71830" y="21702"/>
                  </a:lnTo>
                  <a:cubicBezTo>
                    <a:pt x="71898" y="21702"/>
                    <a:pt x="71898" y="21634"/>
                    <a:pt x="71898" y="21600"/>
                  </a:cubicBezTo>
                  <a:cubicBezTo>
                    <a:pt x="71898" y="21566"/>
                    <a:pt x="71864" y="21532"/>
                    <a:pt x="71795" y="21532"/>
                  </a:cubicBezTo>
                  <a:close/>
                  <a:moveTo>
                    <a:pt x="71147" y="21600"/>
                  </a:moveTo>
                  <a:cubicBezTo>
                    <a:pt x="71079" y="21634"/>
                    <a:pt x="71045" y="21668"/>
                    <a:pt x="71045" y="21702"/>
                  </a:cubicBezTo>
                  <a:cubicBezTo>
                    <a:pt x="71079" y="21737"/>
                    <a:pt x="71113" y="21771"/>
                    <a:pt x="71147" y="21771"/>
                  </a:cubicBezTo>
                  <a:lnTo>
                    <a:pt x="71249" y="21771"/>
                  </a:lnTo>
                  <a:cubicBezTo>
                    <a:pt x="71318" y="21771"/>
                    <a:pt x="71352" y="21702"/>
                    <a:pt x="71352" y="21668"/>
                  </a:cubicBezTo>
                  <a:cubicBezTo>
                    <a:pt x="71318" y="21634"/>
                    <a:pt x="71284" y="21600"/>
                    <a:pt x="71249" y="21600"/>
                  </a:cubicBezTo>
                  <a:close/>
                  <a:moveTo>
                    <a:pt x="29927" y="21634"/>
                  </a:moveTo>
                  <a:cubicBezTo>
                    <a:pt x="29858" y="21634"/>
                    <a:pt x="29824" y="21668"/>
                    <a:pt x="29824" y="21702"/>
                  </a:cubicBezTo>
                  <a:cubicBezTo>
                    <a:pt x="29790" y="21737"/>
                    <a:pt x="29824" y="21805"/>
                    <a:pt x="29892" y="21805"/>
                  </a:cubicBezTo>
                  <a:lnTo>
                    <a:pt x="29995" y="21839"/>
                  </a:lnTo>
                  <a:cubicBezTo>
                    <a:pt x="30063" y="21839"/>
                    <a:pt x="30097" y="21805"/>
                    <a:pt x="30097" y="21771"/>
                  </a:cubicBezTo>
                  <a:cubicBezTo>
                    <a:pt x="30097" y="21702"/>
                    <a:pt x="30063" y="21668"/>
                    <a:pt x="30029" y="21668"/>
                  </a:cubicBezTo>
                  <a:lnTo>
                    <a:pt x="29927" y="21634"/>
                  </a:lnTo>
                  <a:close/>
                  <a:moveTo>
                    <a:pt x="70567" y="21668"/>
                  </a:moveTo>
                  <a:cubicBezTo>
                    <a:pt x="70533" y="21702"/>
                    <a:pt x="70499" y="21737"/>
                    <a:pt x="70499" y="21771"/>
                  </a:cubicBezTo>
                  <a:cubicBezTo>
                    <a:pt x="70499" y="21839"/>
                    <a:pt x="70533" y="21839"/>
                    <a:pt x="70567" y="21839"/>
                  </a:cubicBezTo>
                  <a:lnTo>
                    <a:pt x="70704" y="21839"/>
                  </a:lnTo>
                  <a:cubicBezTo>
                    <a:pt x="70738" y="21839"/>
                    <a:pt x="70772" y="21805"/>
                    <a:pt x="70772" y="21737"/>
                  </a:cubicBezTo>
                  <a:cubicBezTo>
                    <a:pt x="70772" y="21702"/>
                    <a:pt x="70738" y="21668"/>
                    <a:pt x="70669" y="21668"/>
                  </a:cubicBezTo>
                  <a:close/>
                  <a:moveTo>
                    <a:pt x="30440" y="21757"/>
                  </a:moveTo>
                  <a:cubicBezTo>
                    <a:pt x="30407" y="21757"/>
                    <a:pt x="30370" y="21789"/>
                    <a:pt x="30370" y="21839"/>
                  </a:cubicBezTo>
                  <a:cubicBezTo>
                    <a:pt x="30370" y="21873"/>
                    <a:pt x="30404" y="21907"/>
                    <a:pt x="30438" y="21941"/>
                  </a:cubicBezTo>
                  <a:lnTo>
                    <a:pt x="30575" y="21941"/>
                  </a:lnTo>
                  <a:cubicBezTo>
                    <a:pt x="30609" y="21941"/>
                    <a:pt x="30643" y="21907"/>
                    <a:pt x="30643" y="21873"/>
                  </a:cubicBezTo>
                  <a:cubicBezTo>
                    <a:pt x="30677" y="21839"/>
                    <a:pt x="30643" y="21805"/>
                    <a:pt x="30575" y="21771"/>
                  </a:cubicBezTo>
                  <a:lnTo>
                    <a:pt x="30472" y="21771"/>
                  </a:lnTo>
                  <a:cubicBezTo>
                    <a:pt x="30463" y="21762"/>
                    <a:pt x="30452" y="21757"/>
                    <a:pt x="30440" y="21757"/>
                  </a:cubicBezTo>
                  <a:close/>
                  <a:moveTo>
                    <a:pt x="70123" y="21737"/>
                  </a:moveTo>
                  <a:lnTo>
                    <a:pt x="69987" y="21771"/>
                  </a:lnTo>
                  <a:cubicBezTo>
                    <a:pt x="69953" y="21771"/>
                    <a:pt x="69919" y="21805"/>
                    <a:pt x="69919" y="21839"/>
                  </a:cubicBezTo>
                  <a:cubicBezTo>
                    <a:pt x="69919" y="21907"/>
                    <a:pt x="69953" y="21941"/>
                    <a:pt x="70021" y="21941"/>
                  </a:cubicBezTo>
                  <a:lnTo>
                    <a:pt x="70123" y="21907"/>
                  </a:lnTo>
                  <a:cubicBezTo>
                    <a:pt x="70192" y="21907"/>
                    <a:pt x="70226" y="21873"/>
                    <a:pt x="70192" y="21805"/>
                  </a:cubicBezTo>
                  <a:cubicBezTo>
                    <a:pt x="70192" y="21771"/>
                    <a:pt x="70158" y="21737"/>
                    <a:pt x="70123" y="21737"/>
                  </a:cubicBezTo>
                  <a:close/>
                  <a:moveTo>
                    <a:pt x="69543" y="21805"/>
                  </a:moveTo>
                  <a:lnTo>
                    <a:pt x="69441" y="21839"/>
                  </a:lnTo>
                  <a:cubicBezTo>
                    <a:pt x="69373" y="21839"/>
                    <a:pt x="69339" y="21873"/>
                    <a:pt x="69339" y="21907"/>
                  </a:cubicBezTo>
                  <a:cubicBezTo>
                    <a:pt x="69373" y="21975"/>
                    <a:pt x="69407" y="22010"/>
                    <a:pt x="69441" y="22010"/>
                  </a:cubicBezTo>
                  <a:lnTo>
                    <a:pt x="69577" y="21975"/>
                  </a:lnTo>
                  <a:cubicBezTo>
                    <a:pt x="69612" y="21975"/>
                    <a:pt x="69646" y="21941"/>
                    <a:pt x="69646" y="21873"/>
                  </a:cubicBezTo>
                  <a:cubicBezTo>
                    <a:pt x="69646" y="21839"/>
                    <a:pt x="69577" y="21805"/>
                    <a:pt x="69543" y="21805"/>
                  </a:cubicBezTo>
                  <a:close/>
                  <a:moveTo>
                    <a:pt x="31018" y="21873"/>
                  </a:moveTo>
                  <a:cubicBezTo>
                    <a:pt x="30984" y="21873"/>
                    <a:pt x="30950" y="21907"/>
                    <a:pt x="30950" y="21941"/>
                  </a:cubicBezTo>
                  <a:cubicBezTo>
                    <a:pt x="30916" y="21975"/>
                    <a:pt x="30950" y="22044"/>
                    <a:pt x="30984" y="22044"/>
                  </a:cubicBezTo>
                  <a:lnTo>
                    <a:pt x="31121" y="22078"/>
                  </a:lnTo>
                  <a:cubicBezTo>
                    <a:pt x="31155" y="22078"/>
                    <a:pt x="31189" y="22044"/>
                    <a:pt x="31223" y="22010"/>
                  </a:cubicBezTo>
                  <a:cubicBezTo>
                    <a:pt x="31223" y="21941"/>
                    <a:pt x="31189" y="21907"/>
                    <a:pt x="31155" y="21907"/>
                  </a:cubicBezTo>
                  <a:lnTo>
                    <a:pt x="31018" y="21873"/>
                  </a:lnTo>
                  <a:close/>
                  <a:moveTo>
                    <a:pt x="68963" y="21873"/>
                  </a:moveTo>
                  <a:lnTo>
                    <a:pt x="68861" y="21907"/>
                  </a:lnTo>
                  <a:cubicBezTo>
                    <a:pt x="68827" y="21907"/>
                    <a:pt x="68793" y="21941"/>
                    <a:pt x="68793" y="22010"/>
                  </a:cubicBezTo>
                  <a:cubicBezTo>
                    <a:pt x="68793" y="22044"/>
                    <a:pt x="68827" y="22078"/>
                    <a:pt x="68861" y="22078"/>
                  </a:cubicBezTo>
                  <a:lnTo>
                    <a:pt x="68895" y="22078"/>
                  </a:lnTo>
                  <a:lnTo>
                    <a:pt x="68997" y="22044"/>
                  </a:lnTo>
                  <a:cubicBezTo>
                    <a:pt x="69031" y="22044"/>
                    <a:pt x="69066" y="22010"/>
                    <a:pt x="69066" y="21975"/>
                  </a:cubicBezTo>
                  <a:cubicBezTo>
                    <a:pt x="69066" y="21907"/>
                    <a:pt x="69031" y="21873"/>
                    <a:pt x="68963" y="21873"/>
                  </a:cubicBezTo>
                  <a:close/>
                  <a:moveTo>
                    <a:pt x="68417" y="21941"/>
                  </a:moveTo>
                  <a:lnTo>
                    <a:pt x="68281" y="21975"/>
                  </a:lnTo>
                  <a:cubicBezTo>
                    <a:pt x="68247" y="21975"/>
                    <a:pt x="68213" y="22010"/>
                    <a:pt x="68213" y="22078"/>
                  </a:cubicBezTo>
                  <a:cubicBezTo>
                    <a:pt x="68213" y="22112"/>
                    <a:pt x="68247" y="22146"/>
                    <a:pt x="68315" y="22146"/>
                  </a:cubicBezTo>
                  <a:lnTo>
                    <a:pt x="68417" y="22112"/>
                  </a:lnTo>
                  <a:cubicBezTo>
                    <a:pt x="68486" y="22112"/>
                    <a:pt x="68520" y="22078"/>
                    <a:pt x="68486" y="22044"/>
                  </a:cubicBezTo>
                  <a:cubicBezTo>
                    <a:pt x="68486" y="21975"/>
                    <a:pt x="68451" y="21941"/>
                    <a:pt x="68417" y="21941"/>
                  </a:cubicBezTo>
                  <a:close/>
                  <a:moveTo>
                    <a:pt x="31599" y="21975"/>
                  </a:moveTo>
                  <a:cubicBezTo>
                    <a:pt x="31564" y="21975"/>
                    <a:pt x="31496" y="22010"/>
                    <a:pt x="31496" y="22044"/>
                  </a:cubicBezTo>
                  <a:cubicBezTo>
                    <a:pt x="31496" y="22112"/>
                    <a:pt x="31530" y="22146"/>
                    <a:pt x="31564" y="22146"/>
                  </a:cubicBezTo>
                  <a:lnTo>
                    <a:pt x="31667" y="22180"/>
                  </a:lnTo>
                  <a:lnTo>
                    <a:pt x="31701" y="22180"/>
                  </a:lnTo>
                  <a:cubicBezTo>
                    <a:pt x="31735" y="22180"/>
                    <a:pt x="31769" y="22146"/>
                    <a:pt x="31769" y="22112"/>
                  </a:cubicBezTo>
                  <a:cubicBezTo>
                    <a:pt x="31769" y="22078"/>
                    <a:pt x="31769" y="22010"/>
                    <a:pt x="31701" y="22010"/>
                  </a:cubicBezTo>
                  <a:lnTo>
                    <a:pt x="31599" y="21975"/>
                  </a:lnTo>
                  <a:close/>
                  <a:moveTo>
                    <a:pt x="67870" y="22030"/>
                  </a:moveTo>
                  <a:cubicBezTo>
                    <a:pt x="67858" y="22030"/>
                    <a:pt x="67846" y="22035"/>
                    <a:pt x="67837" y="22044"/>
                  </a:cubicBezTo>
                  <a:lnTo>
                    <a:pt x="67735" y="22044"/>
                  </a:lnTo>
                  <a:cubicBezTo>
                    <a:pt x="67667" y="22044"/>
                    <a:pt x="67632" y="22078"/>
                    <a:pt x="67632" y="22146"/>
                  </a:cubicBezTo>
                  <a:cubicBezTo>
                    <a:pt x="67667" y="22180"/>
                    <a:pt x="67701" y="22214"/>
                    <a:pt x="67735" y="22214"/>
                  </a:cubicBezTo>
                  <a:lnTo>
                    <a:pt x="67871" y="22214"/>
                  </a:lnTo>
                  <a:cubicBezTo>
                    <a:pt x="67905" y="22180"/>
                    <a:pt x="67940" y="22146"/>
                    <a:pt x="67940" y="22112"/>
                  </a:cubicBezTo>
                  <a:cubicBezTo>
                    <a:pt x="67940" y="22062"/>
                    <a:pt x="67903" y="22030"/>
                    <a:pt x="67870" y="22030"/>
                  </a:cubicBezTo>
                  <a:close/>
                  <a:moveTo>
                    <a:pt x="67155" y="22112"/>
                  </a:moveTo>
                  <a:cubicBezTo>
                    <a:pt x="67121" y="22112"/>
                    <a:pt x="67086" y="22180"/>
                    <a:pt x="67086" y="22214"/>
                  </a:cubicBezTo>
                  <a:cubicBezTo>
                    <a:pt x="67086" y="22248"/>
                    <a:pt x="67121" y="22283"/>
                    <a:pt x="67155" y="22283"/>
                  </a:cubicBezTo>
                  <a:lnTo>
                    <a:pt x="67291" y="22283"/>
                  </a:lnTo>
                  <a:cubicBezTo>
                    <a:pt x="67325" y="22283"/>
                    <a:pt x="67359" y="22214"/>
                    <a:pt x="67359" y="22180"/>
                  </a:cubicBezTo>
                  <a:cubicBezTo>
                    <a:pt x="67359" y="22146"/>
                    <a:pt x="67325" y="22112"/>
                    <a:pt x="67257" y="22112"/>
                  </a:cubicBezTo>
                  <a:close/>
                  <a:moveTo>
                    <a:pt x="32145" y="22112"/>
                  </a:moveTo>
                  <a:cubicBezTo>
                    <a:pt x="32110" y="22112"/>
                    <a:pt x="32076" y="22146"/>
                    <a:pt x="32042" y="22180"/>
                  </a:cubicBezTo>
                  <a:cubicBezTo>
                    <a:pt x="32042" y="22214"/>
                    <a:pt x="32076" y="22283"/>
                    <a:pt x="32110" y="22283"/>
                  </a:cubicBezTo>
                  <a:lnTo>
                    <a:pt x="32247" y="22317"/>
                  </a:lnTo>
                  <a:cubicBezTo>
                    <a:pt x="32281" y="22317"/>
                    <a:pt x="32315" y="22283"/>
                    <a:pt x="32349" y="22248"/>
                  </a:cubicBezTo>
                  <a:cubicBezTo>
                    <a:pt x="32349" y="22180"/>
                    <a:pt x="32315" y="22146"/>
                    <a:pt x="32281" y="22146"/>
                  </a:cubicBezTo>
                  <a:lnTo>
                    <a:pt x="32145" y="22112"/>
                  </a:lnTo>
                  <a:close/>
                  <a:moveTo>
                    <a:pt x="66575" y="22180"/>
                  </a:moveTo>
                  <a:cubicBezTo>
                    <a:pt x="66541" y="22180"/>
                    <a:pt x="66506" y="22248"/>
                    <a:pt x="66506" y="22283"/>
                  </a:cubicBezTo>
                  <a:cubicBezTo>
                    <a:pt x="66506" y="22317"/>
                    <a:pt x="66541" y="22351"/>
                    <a:pt x="66609" y="22351"/>
                  </a:cubicBezTo>
                  <a:lnTo>
                    <a:pt x="66711" y="22351"/>
                  </a:lnTo>
                  <a:cubicBezTo>
                    <a:pt x="66779" y="22351"/>
                    <a:pt x="66813" y="22283"/>
                    <a:pt x="66813" y="22248"/>
                  </a:cubicBezTo>
                  <a:cubicBezTo>
                    <a:pt x="66779" y="22214"/>
                    <a:pt x="66745" y="22180"/>
                    <a:pt x="66711" y="22180"/>
                  </a:cubicBezTo>
                  <a:close/>
                  <a:moveTo>
                    <a:pt x="32725" y="22214"/>
                  </a:moveTo>
                  <a:cubicBezTo>
                    <a:pt x="32656" y="22214"/>
                    <a:pt x="32622" y="22248"/>
                    <a:pt x="32622" y="22283"/>
                  </a:cubicBezTo>
                  <a:cubicBezTo>
                    <a:pt x="32588" y="22351"/>
                    <a:pt x="32622" y="22385"/>
                    <a:pt x="32690" y="22385"/>
                  </a:cubicBezTo>
                  <a:lnTo>
                    <a:pt x="32793" y="22419"/>
                  </a:lnTo>
                  <a:lnTo>
                    <a:pt x="32827" y="22419"/>
                  </a:lnTo>
                  <a:cubicBezTo>
                    <a:pt x="32861" y="22419"/>
                    <a:pt x="32895" y="22385"/>
                    <a:pt x="32895" y="22351"/>
                  </a:cubicBezTo>
                  <a:cubicBezTo>
                    <a:pt x="32895" y="22317"/>
                    <a:pt x="32861" y="22248"/>
                    <a:pt x="32827" y="22248"/>
                  </a:cubicBezTo>
                  <a:lnTo>
                    <a:pt x="32725" y="22214"/>
                  </a:lnTo>
                  <a:close/>
                  <a:moveTo>
                    <a:pt x="66029" y="22248"/>
                  </a:moveTo>
                  <a:cubicBezTo>
                    <a:pt x="65960" y="22283"/>
                    <a:pt x="65926" y="22317"/>
                    <a:pt x="65960" y="22351"/>
                  </a:cubicBezTo>
                  <a:cubicBezTo>
                    <a:pt x="65960" y="22385"/>
                    <a:pt x="65995" y="22419"/>
                    <a:pt x="66029" y="22419"/>
                  </a:cubicBezTo>
                  <a:lnTo>
                    <a:pt x="66165" y="22419"/>
                  </a:lnTo>
                  <a:cubicBezTo>
                    <a:pt x="66199" y="22419"/>
                    <a:pt x="66233" y="22385"/>
                    <a:pt x="66233" y="22317"/>
                  </a:cubicBezTo>
                  <a:cubicBezTo>
                    <a:pt x="66233" y="22283"/>
                    <a:pt x="66199" y="22248"/>
                    <a:pt x="66131" y="22248"/>
                  </a:cubicBezTo>
                  <a:close/>
                  <a:moveTo>
                    <a:pt x="65551" y="22317"/>
                  </a:moveTo>
                  <a:lnTo>
                    <a:pt x="65449" y="22351"/>
                  </a:lnTo>
                  <a:cubicBezTo>
                    <a:pt x="65414" y="22351"/>
                    <a:pt x="65380" y="22385"/>
                    <a:pt x="65380" y="22419"/>
                  </a:cubicBezTo>
                  <a:cubicBezTo>
                    <a:pt x="65380" y="22487"/>
                    <a:pt x="65414" y="22521"/>
                    <a:pt x="65449" y="22521"/>
                  </a:cubicBezTo>
                  <a:cubicBezTo>
                    <a:pt x="65483" y="22521"/>
                    <a:pt x="65483" y="22521"/>
                    <a:pt x="65483" y="22487"/>
                  </a:cubicBezTo>
                  <a:lnTo>
                    <a:pt x="65585" y="22487"/>
                  </a:lnTo>
                  <a:cubicBezTo>
                    <a:pt x="65619" y="22487"/>
                    <a:pt x="65653" y="22453"/>
                    <a:pt x="65653" y="22385"/>
                  </a:cubicBezTo>
                  <a:cubicBezTo>
                    <a:pt x="65653" y="22351"/>
                    <a:pt x="65619" y="22317"/>
                    <a:pt x="65551" y="22317"/>
                  </a:cubicBezTo>
                  <a:close/>
                  <a:moveTo>
                    <a:pt x="33271" y="22351"/>
                  </a:moveTo>
                  <a:cubicBezTo>
                    <a:pt x="33236" y="22351"/>
                    <a:pt x="33168" y="22351"/>
                    <a:pt x="33168" y="22419"/>
                  </a:cubicBezTo>
                  <a:cubicBezTo>
                    <a:pt x="33168" y="22453"/>
                    <a:pt x="33202" y="22521"/>
                    <a:pt x="33236" y="22521"/>
                  </a:cubicBezTo>
                  <a:lnTo>
                    <a:pt x="33339" y="22521"/>
                  </a:lnTo>
                  <a:cubicBezTo>
                    <a:pt x="33373" y="22556"/>
                    <a:pt x="33373" y="22556"/>
                    <a:pt x="33373" y="22556"/>
                  </a:cubicBezTo>
                  <a:cubicBezTo>
                    <a:pt x="33407" y="22556"/>
                    <a:pt x="33441" y="22521"/>
                    <a:pt x="33441" y="22487"/>
                  </a:cubicBezTo>
                  <a:cubicBezTo>
                    <a:pt x="33475" y="22419"/>
                    <a:pt x="33441" y="22385"/>
                    <a:pt x="33373" y="22385"/>
                  </a:cubicBezTo>
                  <a:lnTo>
                    <a:pt x="33271" y="22351"/>
                  </a:lnTo>
                  <a:close/>
                  <a:moveTo>
                    <a:pt x="65005" y="22385"/>
                  </a:moveTo>
                  <a:lnTo>
                    <a:pt x="64868" y="22419"/>
                  </a:lnTo>
                  <a:cubicBezTo>
                    <a:pt x="64834" y="22419"/>
                    <a:pt x="64800" y="22453"/>
                    <a:pt x="64800" y="22487"/>
                  </a:cubicBezTo>
                  <a:cubicBezTo>
                    <a:pt x="64800" y="22556"/>
                    <a:pt x="64868" y="22590"/>
                    <a:pt x="64903" y="22590"/>
                  </a:cubicBezTo>
                  <a:lnTo>
                    <a:pt x="65005" y="22556"/>
                  </a:lnTo>
                  <a:cubicBezTo>
                    <a:pt x="65073" y="22556"/>
                    <a:pt x="65107" y="22521"/>
                    <a:pt x="65107" y="22453"/>
                  </a:cubicBezTo>
                  <a:cubicBezTo>
                    <a:pt x="65073" y="22419"/>
                    <a:pt x="65039" y="22385"/>
                    <a:pt x="65005" y="22385"/>
                  </a:cubicBezTo>
                  <a:close/>
                  <a:moveTo>
                    <a:pt x="33851" y="22453"/>
                  </a:moveTo>
                  <a:cubicBezTo>
                    <a:pt x="33782" y="22453"/>
                    <a:pt x="33748" y="22487"/>
                    <a:pt x="33748" y="22521"/>
                  </a:cubicBezTo>
                  <a:cubicBezTo>
                    <a:pt x="33714" y="22590"/>
                    <a:pt x="33748" y="22624"/>
                    <a:pt x="33817" y="22624"/>
                  </a:cubicBezTo>
                  <a:lnTo>
                    <a:pt x="33919" y="22658"/>
                  </a:lnTo>
                  <a:cubicBezTo>
                    <a:pt x="33987" y="22658"/>
                    <a:pt x="34021" y="22624"/>
                    <a:pt x="34021" y="22590"/>
                  </a:cubicBezTo>
                  <a:cubicBezTo>
                    <a:pt x="34021" y="22556"/>
                    <a:pt x="33987" y="22487"/>
                    <a:pt x="33953" y="22487"/>
                  </a:cubicBezTo>
                  <a:lnTo>
                    <a:pt x="33851" y="22453"/>
                  </a:lnTo>
                  <a:close/>
                  <a:moveTo>
                    <a:pt x="64425" y="22453"/>
                  </a:moveTo>
                  <a:lnTo>
                    <a:pt x="64323" y="22487"/>
                  </a:lnTo>
                  <a:cubicBezTo>
                    <a:pt x="64254" y="22487"/>
                    <a:pt x="64220" y="22521"/>
                    <a:pt x="64254" y="22590"/>
                  </a:cubicBezTo>
                  <a:cubicBezTo>
                    <a:pt x="64254" y="22624"/>
                    <a:pt x="64288" y="22658"/>
                    <a:pt x="64323" y="22658"/>
                  </a:cubicBezTo>
                  <a:lnTo>
                    <a:pt x="64459" y="22624"/>
                  </a:lnTo>
                  <a:cubicBezTo>
                    <a:pt x="64493" y="22624"/>
                    <a:pt x="64527" y="22590"/>
                    <a:pt x="64527" y="22521"/>
                  </a:cubicBezTo>
                  <a:cubicBezTo>
                    <a:pt x="64527" y="22487"/>
                    <a:pt x="64493" y="22453"/>
                    <a:pt x="64425" y="22453"/>
                  </a:cubicBezTo>
                  <a:close/>
                  <a:moveTo>
                    <a:pt x="63879" y="22521"/>
                  </a:moveTo>
                  <a:lnTo>
                    <a:pt x="63742" y="22556"/>
                  </a:lnTo>
                  <a:cubicBezTo>
                    <a:pt x="63708" y="22556"/>
                    <a:pt x="63674" y="22590"/>
                    <a:pt x="63674" y="22658"/>
                  </a:cubicBezTo>
                  <a:cubicBezTo>
                    <a:pt x="63674" y="22692"/>
                    <a:pt x="63708" y="22726"/>
                    <a:pt x="63742" y="22726"/>
                  </a:cubicBezTo>
                  <a:lnTo>
                    <a:pt x="63777" y="22726"/>
                  </a:lnTo>
                  <a:lnTo>
                    <a:pt x="63879" y="22692"/>
                  </a:lnTo>
                  <a:cubicBezTo>
                    <a:pt x="63947" y="22692"/>
                    <a:pt x="63947" y="22658"/>
                    <a:pt x="63947" y="22624"/>
                  </a:cubicBezTo>
                  <a:cubicBezTo>
                    <a:pt x="63947" y="22556"/>
                    <a:pt x="63913" y="22521"/>
                    <a:pt x="63879" y="22521"/>
                  </a:cubicBezTo>
                  <a:close/>
                  <a:moveTo>
                    <a:pt x="34397" y="22590"/>
                  </a:moveTo>
                  <a:cubicBezTo>
                    <a:pt x="34363" y="22590"/>
                    <a:pt x="34294" y="22590"/>
                    <a:pt x="34294" y="22658"/>
                  </a:cubicBezTo>
                  <a:cubicBezTo>
                    <a:pt x="34294" y="22692"/>
                    <a:pt x="34328" y="22726"/>
                    <a:pt x="34363" y="22760"/>
                  </a:cubicBezTo>
                  <a:lnTo>
                    <a:pt x="34499" y="22760"/>
                  </a:lnTo>
                  <a:cubicBezTo>
                    <a:pt x="34533" y="22760"/>
                    <a:pt x="34567" y="22760"/>
                    <a:pt x="34567" y="22692"/>
                  </a:cubicBezTo>
                  <a:cubicBezTo>
                    <a:pt x="34601" y="22658"/>
                    <a:pt x="34567" y="22624"/>
                    <a:pt x="34499" y="22590"/>
                  </a:cubicBezTo>
                  <a:close/>
                  <a:moveTo>
                    <a:pt x="63326" y="22610"/>
                  </a:moveTo>
                  <a:cubicBezTo>
                    <a:pt x="63317" y="22610"/>
                    <a:pt x="63308" y="22615"/>
                    <a:pt x="63299" y="22624"/>
                  </a:cubicBezTo>
                  <a:lnTo>
                    <a:pt x="63196" y="22624"/>
                  </a:lnTo>
                  <a:cubicBezTo>
                    <a:pt x="63128" y="22624"/>
                    <a:pt x="63094" y="22658"/>
                    <a:pt x="63094" y="22726"/>
                  </a:cubicBezTo>
                  <a:cubicBezTo>
                    <a:pt x="63128" y="22760"/>
                    <a:pt x="63162" y="22794"/>
                    <a:pt x="63196" y="22794"/>
                  </a:cubicBezTo>
                  <a:lnTo>
                    <a:pt x="63299" y="22794"/>
                  </a:lnTo>
                  <a:cubicBezTo>
                    <a:pt x="63367" y="22760"/>
                    <a:pt x="63401" y="22726"/>
                    <a:pt x="63401" y="22692"/>
                  </a:cubicBezTo>
                  <a:cubicBezTo>
                    <a:pt x="63376" y="22642"/>
                    <a:pt x="63351" y="22610"/>
                    <a:pt x="63326" y="22610"/>
                  </a:cubicBezTo>
                  <a:close/>
                  <a:moveTo>
                    <a:pt x="62766" y="22679"/>
                  </a:moveTo>
                  <a:cubicBezTo>
                    <a:pt x="62753" y="22679"/>
                    <a:pt x="62737" y="22683"/>
                    <a:pt x="62719" y="22692"/>
                  </a:cubicBezTo>
                  <a:lnTo>
                    <a:pt x="62616" y="22692"/>
                  </a:lnTo>
                  <a:cubicBezTo>
                    <a:pt x="62582" y="22692"/>
                    <a:pt x="62548" y="22760"/>
                    <a:pt x="62548" y="22794"/>
                  </a:cubicBezTo>
                  <a:cubicBezTo>
                    <a:pt x="62548" y="22829"/>
                    <a:pt x="62582" y="22863"/>
                    <a:pt x="62616" y="22863"/>
                  </a:cubicBezTo>
                  <a:lnTo>
                    <a:pt x="62753" y="22863"/>
                  </a:lnTo>
                  <a:cubicBezTo>
                    <a:pt x="62787" y="22829"/>
                    <a:pt x="62821" y="22794"/>
                    <a:pt x="62821" y="22760"/>
                  </a:cubicBezTo>
                  <a:cubicBezTo>
                    <a:pt x="62821" y="22710"/>
                    <a:pt x="62803" y="22679"/>
                    <a:pt x="62766" y="22679"/>
                  </a:cubicBezTo>
                  <a:close/>
                  <a:moveTo>
                    <a:pt x="34943" y="22692"/>
                  </a:moveTo>
                  <a:cubicBezTo>
                    <a:pt x="34908" y="22692"/>
                    <a:pt x="34874" y="22726"/>
                    <a:pt x="34840" y="22760"/>
                  </a:cubicBezTo>
                  <a:cubicBezTo>
                    <a:pt x="34840" y="22829"/>
                    <a:pt x="34874" y="22863"/>
                    <a:pt x="34908" y="22863"/>
                  </a:cubicBezTo>
                  <a:lnTo>
                    <a:pt x="35045" y="22897"/>
                  </a:lnTo>
                  <a:cubicBezTo>
                    <a:pt x="35079" y="22897"/>
                    <a:pt x="35113" y="22863"/>
                    <a:pt x="35147" y="22829"/>
                  </a:cubicBezTo>
                  <a:cubicBezTo>
                    <a:pt x="35147" y="22794"/>
                    <a:pt x="35113" y="22726"/>
                    <a:pt x="35079" y="22726"/>
                  </a:cubicBezTo>
                  <a:lnTo>
                    <a:pt x="34943" y="22692"/>
                  </a:lnTo>
                  <a:close/>
                  <a:moveTo>
                    <a:pt x="62036" y="22760"/>
                  </a:moveTo>
                  <a:cubicBezTo>
                    <a:pt x="62002" y="22760"/>
                    <a:pt x="61968" y="22829"/>
                    <a:pt x="61968" y="22863"/>
                  </a:cubicBezTo>
                  <a:cubicBezTo>
                    <a:pt x="61968" y="22897"/>
                    <a:pt x="62002" y="22931"/>
                    <a:pt x="62070" y="22931"/>
                  </a:cubicBezTo>
                  <a:lnTo>
                    <a:pt x="62173" y="22931"/>
                  </a:lnTo>
                  <a:cubicBezTo>
                    <a:pt x="62241" y="22931"/>
                    <a:pt x="62275" y="22863"/>
                    <a:pt x="62241" y="22829"/>
                  </a:cubicBezTo>
                  <a:cubicBezTo>
                    <a:pt x="62241" y="22794"/>
                    <a:pt x="62207" y="22760"/>
                    <a:pt x="62173" y="22760"/>
                  </a:cubicBezTo>
                  <a:close/>
                  <a:moveTo>
                    <a:pt x="35475" y="22815"/>
                  </a:moveTo>
                  <a:cubicBezTo>
                    <a:pt x="35439" y="22815"/>
                    <a:pt x="35420" y="22847"/>
                    <a:pt x="35420" y="22897"/>
                  </a:cubicBezTo>
                  <a:cubicBezTo>
                    <a:pt x="35420" y="22931"/>
                    <a:pt x="35420" y="22965"/>
                    <a:pt x="35489" y="22999"/>
                  </a:cubicBezTo>
                  <a:lnTo>
                    <a:pt x="35625" y="22999"/>
                  </a:lnTo>
                  <a:cubicBezTo>
                    <a:pt x="35659" y="22999"/>
                    <a:pt x="35693" y="22999"/>
                    <a:pt x="35693" y="22931"/>
                  </a:cubicBezTo>
                  <a:cubicBezTo>
                    <a:pt x="35693" y="22897"/>
                    <a:pt x="35659" y="22863"/>
                    <a:pt x="35625" y="22829"/>
                  </a:cubicBezTo>
                  <a:lnTo>
                    <a:pt x="35523" y="22829"/>
                  </a:lnTo>
                  <a:cubicBezTo>
                    <a:pt x="35504" y="22819"/>
                    <a:pt x="35489" y="22815"/>
                    <a:pt x="35475" y="22815"/>
                  </a:cubicBezTo>
                  <a:close/>
                  <a:moveTo>
                    <a:pt x="61490" y="22829"/>
                  </a:moveTo>
                  <a:cubicBezTo>
                    <a:pt x="61422" y="22863"/>
                    <a:pt x="61388" y="22897"/>
                    <a:pt x="61388" y="22931"/>
                  </a:cubicBezTo>
                  <a:cubicBezTo>
                    <a:pt x="61422" y="22965"/>
                    <a:pt x="61456" y="22999"/>
                    <a:pt x="61490" y="22999"/>
                  </a:cubicBezTo>
                  <a:lnTo>
                    <a:pt x="61627" y="22999"/>
                  </a:lnTo>
                  <a:cubicBezTo>
                    <a:pt x="61661" y="22999"/>
                    <a:pt x="61695" y="22931"/>
                    <a:pt x="61695" y="22897"/>
                  </a:cubicBezTo>
                  <a:cubicBezTo>
                    <a:pt x="61695" y="22863"/>
                    <a:pt x="61627" y="22829"/>
                    <a:pt x="61593" y="22829"/>
                  </a:cubicBezTo>
                  <a:close/>
                  <a:moveTo>
                    <a:pt x="60910" y="22897"/>
                  </a:moveTo>
                  <a:cubicBezTo>
                    <a:pt x="60876" y="22931"/>
                    <a:pt x="60842" y="22965"/>
                    <a:pt x="60842" y="22999"/>
                  </a:cubicBezTo>
                  <a:cubicBezTo>
                    <a:pt x="60842" y="23067"/>
                    <a:pt x="60876" y="23067"/>
                    <a:pt x="60910" y="23067"/>
                  </a:cubicBezTo>
                  <a:lnTo>
                    <a:pt x="61047" y="23067"/>
                  </a:lnTo>
                  <a:cubicBezTo>
                    <a:pt x="61081" y="23067"/>
                    <a:pt x="61115" y="23033"/>
                    <a:pt x="61115" y="22965"/>
                  </a:cubicBezTo>
                  <a:cubicBezTo>
                    <a:pt x="61115" y="22931"/>
                    <a:pt x="61081" y="22897"/>
                    <a:pt x="61013" y="22897"/>
                  </a:cubicBezTo>
                  <a:close/>
                  <a:moveTo>
                    <a:pt x="36069" y="22931"/>
                  </a:moveTo>
                  <a:cubicBezTo>
                    <a:pt x="36035" y="22931"/>
                    <a:pt x="36000" y="22965"/>
                    <a:pt x="35966" y="22999"/>
                  </a:cubicBezTo>
                  <a:cubicBezTo>
                    <a:pt x="35966" y="23033"/>
                    <a:pt x="36000" y="23102"/>
                    <a:pt x="36035" y="23102"/>
                  </a:cubicBezTo>
                  <a:lnTo>
                    <a:pt x="36171" y="23136"/>
                  </a:lnTo>
                  <a:cubicBezTo>
                    <a:pt x="36205" y="23136"/>
                    <a:pt x="36239" y="23102"/>
                    <a:pt x="36239" y="23067"/>
                  </a:cubicBezTo>
                  <a:cubicBezTo>
                    <a:pt x="36273" y="22999"/>
                    <a:pt x="36239" y="22965"/>
                    <a:pt x="36205" y="22965"/>
                  </a:cubicBezTo>
                  <a:lnTo>
                    <a:pt x="36069" y="22931"/>
                  </a:lnTo>
                  <a:close/>
                  <a:moveTo>
                    <a:pt x="60467" y="22965"/>
                  </a:moveTo>
                  <a:lnTo>
                    <a:pt x="60330" y="22999"/>
                  </a:lnTo>
                  <a:cubicBezTo>
                    <a:pt x="60296" y="22999"/>
                    <a:pt x="60262" y="23033"/>
                    <a:pt x="60262" y="23067"/>
                  </a:cubicBezTo>
                  <a:cubicBezTo>
                    <a:pt x="60262" y="23136"/>
                    <a:pt x="60296" y="23170"/>
                    <a:pt x="60364" y="23170"/>
                  </a:cubicBezTo>
                  <a:lnTo>
                    <a:pt x="60467" y="23136"/>
                  </a:lnTo>
                  <a:cubicBezTo>
                    <a:pt x="60535" y="23136"/>
                    <a:pt x="60569" y="23102"/>
                    <a:pt x="60535" y="23033"/>
                  </a:cubicBezTo>
                  <a:cubicBezTo>
                    <a:pt x="60535" y="22999"/>
                    <a:pt x="60501" y="22965"/>
                    <a:pt x="60467" y="22965"/>
                  </a:cubicBezTo>
                  <a:close/>
                  <a:moveTo>
                    <a:pt x="36601" y="23054"/>
                  </a:moveTo>
                  <a:cubicBezTo>
                    <a:pt x="36565" y="23054"/>
                    <a:pt x="36546" y="23086"/>
                    <a:pt x="36546" y="23136"/>
                  </a:cubicBezTo>
                  <a:cubicBezTo>
                    <a:pt x="36512" y="23170"/>
                    <a:pt x="36546" y="23204"/>
                    <a:pt x="36615" y="23238"/>
                  </a:cubicBezTo>
                  <a:lnTo>
                    <a:pt x="36717" y="23238"/>
                  </a:lnTo>
                  <a:cubicBezTo>
                    <a:pt x="36785" y="23238"/>
                    <a:pt x="36819" y="23204"/>
                    <a:pt x="36819" y="23170"/>
                  </a:cubicBezTo>
                  <a:cubicBezTo>
                    <a:pt x="36819" y="23136"/>
                    <a:pt x="36785" y="23102"/>
                    <a:pt x="36751" y="23067"/>
                  </a:cubicBezTo>
                  <a:lnTo>
                    <a:pt x="36649" y="23067"/>
                  </a:lnTo>
                  <a:cubicBezTo>
                    <a:pt x="36630" y="23058"/>
                    <a:pt x="36615" y="23054"/>
                    <a:pt x="36601" y="23054"/>
                  </a:cubicBezTo>
                  <a:close/>
                  <a:moveTo>
                    <a:pt x="59887" y="23033"/>
                  </a:moveTo>
                  <a:lnTo>
                    <a:pt x="59784" y="23067"/>
                  </a:lnTo>
                  <a:cubicBezTo>
                    <a:pt x="59716" y="23067"/>
                    <a:pt x="59682" y="23102"/>
                    <a:pt x="59682" y="23136"/>
                  </a:cubicBezTo>
                  <a:cubicBezTo>
                    <a:pt x="59716" y="23204"/>
                    <a:pt x="59750" y="23238"/>
                    <a:pt x="59784" y="23238"/>
                  </a:cubicBezTo>
                  <a:lnTo>
                    <a:pt x="59921" y="23204"/>
                  </a:lnTo>
                  <a:cubicBezTo>
                    <a:pt x="59955" y="23204"/>
                    <a:pt x="59989" y="23170"/>
                    <a:pt x="59989" y="23102"/>
                  </a:cubicBezTo>
                  <a:cubicBezTo>
                    <a:pt x="59989" y="23067"/>
                    <a:pt x="59921" y="23033"/>
                    <a:pt x="59887" y="23033"/>
                  </a:cubicBezTo>
                  <a:close/>
                  <a:moveTo>
                    <a:pt x="59306" y="23102"/>
                  </a:moveTo>
                  <a:lnTo>
                    <a:pt x="59204" y="23136"/>
                  </a:lnTo>
                  <a:cubicBezTo>
                    <a:pt x="59170" y="23136"/>
                    <a:pt x="59136" y="23170"/>
                    <a:pt x="59136" y="23238"/>
                  </a:cubicBezTo>
                  <a:cubicBezTo>
                    <a:pt x="59136" y="23272"/>
                    <a:pt x="59170" y="23306"/>
                    <a:pt x="59204" y="23306"/>
                  </a:cubicBezTo>
                  <a:lnTo>
                    <a:pt x="59238" y="23306"/>
                  </a:lnTo>
                  <a:lnTo>
                    <a:pt x="59341" y="23272"/>
                  </a:lnTo>
                  <a:cubicBezTo>
                    <a:pt x="59375" y="23272"/>
                    <a:pt x="59409" y="23238"/>
                    <a:pt x="59409" y="23204"/>
                  </a:cubicBezTo>
                  <a:cubicBezTo>
                    <a:pt x="59409" y="23136"/>
                    <a:pt x="59375" y="23102"/>
                    <a:pt x="59306" y="23102"/>
                  </a:cubicBezTo>
                  <a:close/>
                  <a:moveTo>
                    <a:pt x="37195" y="23170"/>
                  </a:moveTo>
                  <a:cubicBezTo>
                    <a:pt x="37161" y="23170"/>
                    <a:pt x="37092" y="23204"/>
                    <a:pt x="37092" y="23238"/>
                  </a:cubicBezTo>
                  <a:cubicBezTo>
                    <a:pt x="37092" y="23272"/>
                    <a:pt x="37126" y="23340"/>
                    <a:pt x="37161" y="23340"/>
                  </a:cubicBezTo>
                  <a:lnTo>
                    <a:pt x="37263" y="23374"/>
                  </a:lnTo>
                  <a:lnTo>
                    <a:pt x="37297" y="23374"/>
                  </a:lnTo>
                  <a:cubicBezTo>
                    <a:pt x="37331" y="23374"/>
                    <a:pt x="37365" y="23340"/>
                    <a:pt x="37365" y="23306"/>
                  </a:cubicBezTo>
                  <a:cubicBezTo>
                    <a:pt x="37399" y="23238"/>
                    <a:pt x="37365" y="23204"/>
                    <a:pt x="37297" y="23204"/>
                  </a:cubicBezTo>
                  <a:lnTo>
                    <a:pt x="37195" y="23170"/>
                  </a:lnTo>
                  <a:close/>
                  <a:moveTo>
                    <a:pt x="58760" y="23170"/>
                  </a:moveTo>
                  <a:lnTo>
                    <a:pt x="58624" y="23204"/>
                  </a:lnTo>
                  <a:cubicBezTo>
                    <a:pt x="58590" y="23204"/>
                    <a:pt x="58556" y="23238"/>
                    <a:pt x="58556" y="23306"/>
                  </a:cubicBezTo>
                  <a:cubicBezTo>
                    <a:pt x="58556" y="23340"/>
                    <a:pt x="58590" y="23374"/>
                    <a:pt x="58658" y="23374"/>
                  </a:cubicBezTo>
                  <a:lnTo>
                    <a:pt x="58760" y="23340"/>
                  </a:lnTo>
                  <a:cubicBezTo>
                    <a:pt x="58829" y="23340"/>
                    <a:pt x="58863" y="23306"/>
                    <a:pt x="58863" y="23272"/>
                  </a:cubicBezTo>
                  <a:cubicBezTo>
                    <a:pt x="58829" y="23204"/>
                    <a:pt x="58795" y="23170"/>
                    <a:pt x="58760" y="23170"/>
                  </a:cubicBezTo>
                  <a:close/>
                  <a:moveTo>
                    <a:pt x="58213" y="23259"/>
                  </a:moveTo>
                  <a:cubicBezTo>
                    <a:pt x="58201" y="23259"/>
                    <a:pt x="58190" y="23263"/>
                    <a:pt x="58180" y="23272"/>
                  </a:cubicBezTo>
                  <a:lnTo>
                    <a:pt x="58078" y="23272"/>
                  </a:lnTo>
                  <a:cubicBezTo>
                    <a:pt x="58010" y="23272"/>
                    <a:pt x="57976" y="23306"/>
                    <a:pt x="58010" y="23374"/>
                  </a:cubicBezTo>
                  <a:cubicBezTo>
                    <a:pt x="58010" y="23409"/>
                    <a:pt x="58044" y="23443"/>
                    <a:pt x="58078" y="23443"/>
                  </a:cubicBezTo>
                  <a:lnTo>
                    <a:pt x="58214" y="23443"/>
                  </a:lnTo>
                  <a:cubicBezTo>
                    <a:pt x="58249" y="23409"/>
                    <a:pt x="58283" y="23374"/>
                    <a:pt x="58283" y="23340"/>
                  </a:cubicBezTo>
                  <a:cubicBezTo>
                    <a:pt x="58283" y="23290"/>
                    <a:pt x="58246" y="23259"/>
                    <a:pt x="58213" y="23259"/>
                  </a:cubicBezTo>
                  <a:close/>
                  <a:moveTo>
                    <a:pt x="37712" y="23292"/>
                  </a:moveTo>
                  <a:cubicBezTo>
                    <a:pt x="37690" y="23292"/>
                    <a:pt x="37672" y="23316"/>
                    <a:pt x="37672" y="23340"/>
                  </a:cubicBezTo>
                  <a:cubicBezTo>
                    <a:pt x="37638" y="23409"/>
                    <a:pt x="37672" y="23443"/>
                    <a:pt x="37707" y="23443"/>
                  </a:cubicBezTo>
                  <a:lnTo>
                    <a:pt x="37843" y="23477"/>
                  </a:lnTo>
                  <a:cubicBezTo>
                    <a:pt x="37877" y="23477"/>
                    <a:pt x="37911" y="23443"/>
                    <a:pt x="37945" y="23409"/>
                  </a:cubicBezTo>
                  <a:cubicBezTo>
                    <a:pt x="37945" y="23374"/>
                    <a:pt x="37911" y="23340"/>
                    <a:pt x="37877" y="23306"/>
                  </a:cubicBezTo>
                  <a:lnTo>
                    <a:pt x="37741" y="23306"/>
                  </a:lnTo>
                  <a:cubicBezTo>
                    <a:pt x="37731" y="23296"/>
                    <a:pt x="37721" y="23292"/>
                    <a:pt x="37712" y="23292"/>
                  </a:cubicBezTo>
                  <a:close/>
                  <a:moveTo>
                    <a:pt x="57498" y="23340"/>
                  </a:moveTo>
                  <a:cubicBezTo>
                    <a:pt x="57464" y="23340"/>
                    <a:pt x="57430" y="23409"/>
                    <a:pt x="57430" y="23443"/>
                  </a:cubicBezTo>
                  <a:cubicBezTo>
                    <a:pt x="57430" y="23477"/>
                    <a:pt x="57464" y="23511"/>
                    <a:pt x="57498" y="23511"/>
                  </a:cubicBezTo>
                  <a:lnTo>
                    <a:pt x="57634" y="23511"/>
                  </a:lnTo>
                  <a:cubicBezTo>
                    <a:pt x="57669" y="23511"/>
                    <a:pt x="57703" y="23443"/>
                    <a:pt x="57703" y="23409"/>
                  </a:cubicBezTo>
                  <a:cubicBezTo>
                    <a:pt x="57703" y="23374"/>
                    <a:pt x="57669" y="23340"/>
                    <a:pt x="57600" y="23340"/>
                  </a:cubicBezTo>
                  <a:close/>
                  <a:moveTo>
                    <a:pt x="56918" y="23409"/>
                  </a:moveTo>
                  <a:cubicBezTo>
                    <a:pt x="56884" y="23409"/>
                    <a:pt x="56850" y="23477"/>
                    <a:pt x="56850" y="23511"/>
                  </a:cubicBezTo>
                  <a:cubicBezTo>
                    <a:pt x="56850" y="23545"/>
                    <a:pt x="56918" y="23579"/>
                    <a:pt x="56952" y="23579"/>
                  </a:cubicBezTo>
                  <a:lnTo>
                    <a:pt x="57054" y="23579"/>
                  </a:lnTo>
                  <a:cubicBezTo>
                    <a:pt x="57123" y="23579"/>
                    <a:pt x="57157" y="23511"/>
                    <a:pt x="57157" y="23477"/>
                  </a:cubicBezTo>
                  <a:cubicBezTo>
                    <a:pt x="57123" y="23443"/>
                    <a:pt x="57088" y="23409"/>
                    <a:pt x="57054" y="23409"/>
                  </a:cubicBezTo>
                  <a:close/>
                  <a:moveTo>
                    <a:pt x="38321" y="23409"/>
                  </a:moveTo>
                  <a:cubicBezTo>
                    <a:pt x="38287" y="23409"/>
                    <a:pt x="38218" y="23443"/>
                    <a:pt x="38218" y="23477"/>
                  </a:cubicBezTo>
                  <a:cubicBezTo>
                    <a:pt x="38218" y="23511"/>
                    <a:pt x="38253" y="23579"/>
                    <a:pt x="38287" y="23579"/>
                  </a:cubicBezTo>
                  <a:lnTo>
                    <a:pt x="38389" y="23613"/>
                  </a:lnTo>
                  <a:lnTo>
                    <a:pt x="38423" y="23613"/>
                  </a:lnTo>
                  <a:cubicBezTo>
                    <a:pt x="38457" y="23613"/>
                    <a:pt x="38491" y="23579"/>
                    <a:pt x="38491" y="23545"/>
                  </a:cubicBezTo>
                  <a:cubicBezTo>
                    <a:pt x="38491" y="23477"/>
                    <a:pt x="38491" y="23443"/>
                    <a:pt x="38423" y="23443"/>
                  </a:cubicBezTo>
                  <a:lnTo>
                    <a:pt x="38321" y="23409"/>
                  </a:lnTo>
                  <a:close/>
                  <a:moveTo>
                    <a:pt x="56372" y="23477"/>
                  </a:moveTo>
                  <a:cubicBezTo>
                    <a:pt x="56304" y="23511"/>
                    <a:pt x="56269" y="23545"/>
                    <a:pt x="56304" y="23579"/>
                  </a:cubicBezTo>
                  <a:cubicBezTo>
                    <a:pt x="56304" y="23613"/>
                    <a:pt x="56338" y="23647"/>
                    <a:pt x="56372" y="23647"/>
                  </a:cubicBezTo>
                  <a:lnTo>
                    <a:pt x="56508" y="23647"/>
                  </a:lnTo>
                  <a:cubicBezTo>
                    <a:pt x="56542" y="23647"/>
                    <a:pt x="56577" y="23613"/>
                    <a:pt x="56577" y="23545"/>
                  </a:cubicBezTo>
                  <a:cubicBezTo>
                    <a:pt x="56577" y="23511"/>
                    <a:pt x="56542" y="23477"/>
                    <a:pt x="56474" y="23477"/>
                  </a:cubicBezTo>
                  <a:close/>
                  <a:moveTo>
                    <a:pt x="38867" y="23511"/>
                  </a:moveTo>
                  <a:cubicBezTo>
                    <a:pt x="38833" y="23511"/>
                    <a:pt x="38798" y="23545"/>
                    <a:pt x="38764" y="23579"/>
                  </a:cubicBezTo>
                  <a:cubicBezTo>
                    <a:pt x="38764" y="23647"/>
                    <a:pt x="38798" y="23682"/>
                    <a:pt x="38833" y="23682"/>
                  </a:cubicBezTo>
                  <a:lnTo>
                    <a:pt x="38969" y="23716"/>
                  </a:lnTo>
                  <a:cubicBezTo>
                    <a:pt x="39003" y="23716"/>
                    <a:pt x="39037" y="23682"/>
                    <a:pt x="39071" y="23647"/>
                  </a:cubicBezTo>
                  <a:cubicBezTo>
                    <a:pt x="39071" y="23613"/>
                    <a:pt x="39037" y="23545"/>
                    <a:pt x="39003" y="23545"/>
                  </a:cubicBezTo>
                  <a:lnTo>
                    <a:pt x="38867" y="23511"/>
                  </a:lnTo>
                  <a:close/>
                  <a:moveTo>
                    <a:pt x="55894" y="23545"/>
                  </a:moveTo>
                  <a:lnTo>
                    <a:pt x="55792" y="23579"/>
                  </a:lnTo>
                  <a:cubicBezTo>
                    <a:pt x="55758" y="23579"/>
                    <a:pt x="55724" y="23613"/>
                    <a:pt x="55724" y="23647"/>
                  </a:cubicBezTo>
                  <a:cubicBezTo>
                    <a:pt x="55724" y="23716"/>
                    <a:pt x="55758" y="23750"/>
                    <a:pt x="55792" y="23750"/>
                  </a:cubicBezTo>
                  <a:cubicBezTo>
                    <a:pt x="55826" y="23750"/>
                    <a:pt x="55826" y="23750"/>
                    <a:pt x="55826" y="23716"/>
                  </a:cubicBezTo>
                  <a:lnTo>
                    <a:pt x="55928" y="23716"/>
                  </a:lnTo>
                  <a:cubicBezTo>
                    <a:pt x="55962" y="23716"/>
                    <a:pt x="55997" y="23682"/>
                    <a:pt x="55997" y="23613"/>
                  </a:cubicBezTo>
                  <a:cubicBezTo>
                    <a:pt x="55997" y="23579"/>
                    <a:pt x="55962" y="23545"/>
                    <a:pt x="55894" y="23545"/>
                  </a:cubicBezTo>
                  <a:close/>
                  <a:moveTo>
                    <a:pt x="55348" y="23613"/>
                  </a:moveTo>
                  <a:lnTo>
                    <a:pt x="55246" y="23647"/>
                  </a:lnTo>
                  <a:cubicBezTo>
                    <a:pt x="55178" y="23647"/>
                    <a:pt x="55143" y="23682"/>
                    <a:pt x="55143" y="23716"/>
                  </a:cubicBezTo>
                  <a:cubicBezTo>
                    <a:pt x="55178" y="23784"/>
                    <a:pt x="55212" y="23818"/>
                    <a:pt x="55246" y="23818"/>
                  </a:cubicBezTo>
                  <a:lnTo>
                    <a:pt x="55348" y="23784"/>
                  </a:lnTo>
                  <a:cubicBezTo>
                    <a:pt x="55416" y="23784"/>
                    <a:pt x="55451" y="23750"/>
                    <a:pt x="55451" y="23682"/>
                  </a:cubicBezTo>
                  <a:cubicBezTo>
                    <a:pt x="55416" y="23647"/>
                    <a:pt x="55382" y="23613"/>
                    <a:pt x="55348" y="23613"/>
                  </a:cubicBezTo>
                  <a:close/>
                  <a:moveTo>
                    <a:pt x="39447" y="23647"/>
                  </a:moveTo>
                  <a:cubicBezTo>
                    <a:pt x="39379" y="23647"/>
                    <a:pt x="39344" y="23647"/>
                    <a:pt x="39344" y="23716"/>
                  </a:cubicBezTo>
                  <a:cubicBezTo>
                    <a:pt x="39310" y="23750"/>
                    <a:pt x="39344" y="23818"/>
                    <a:pt x="39413" y="23818"/>
                  </a:cubicBezTo>
                  <a:lnTo>
                    <a:pt x="39515" y="23852"/>
                  </a:lnTo>
                  <a:lnTo>
                    <a:pt x="39549" y="23852"/>
                  </a:lnTo>
                  <a:cubicBezTo>
                    <a:pt x="39583" y="23852"/>
                    <a:pt x="39617" y="23818"/>
                    <a:pt x="39617" y="23784"/>
                  </a:cubicBezTo>
                  <a:cubicBezTo>
                    <a:pt x="39617" y="23716"/>
                    <a:pt x="39583" y="23682"/>
                    <a:pt x="39549" y="23682"/>
                  </a:cubicBezTo>
                  <a:lnTo>
                    <a:pt x="39447" y="23647"/>
                  </a:lnTo>
                  <a:close/>
                  <a:moveTo>
                    <a:pt x="54768" y="23682"/>
                  </a:moveTo>
                  <a:lnTo>
                    <a:pt x="54666" y="23716"/>
                  </a:lnTo>
                  <a:cubicBezTo>
                    <a:pt x="54632" y="23716"/>
                    <a:pt x="54597" y="23750"/>
                    <a:pt x="54597" y="23818"/>
                  </a:cubicBezTo>
                  <a:cubicBezTo>
                    <a:pt x="54597" y="23852"/>
                    <a:pt x="54632" y="23886"/>
                    <a:pt x="54666" y="23886"/>
                  </a:cubicBezTo>
                  <a:lnTo>
                    <a:pt x="54700" y="23886"/>
                  </a:lnTo>
                  <a:lnTo>
                    <a:pt x="54802" y="23852"/>
                  </a:lnTo>
                  <a:cubicBezTo>
                    <a:pt x="54836" y="23852"/>
                    <a:pt x="54870" y="23818"/>
                    <a:pt x="54870" y="23784"/>
                  </a:cubicBezTo>
                  <a:cubicBezTo>
                    <a:pt x="54870" y="23716"/>
                    <a:pt x="54836" y="23682"/>
                    <a:pt x="54768" y="23682"/>
                  </a:cubicBezTo>
                  <a:close/>
                  <a:moveTo>
                    <a:pt x="39993" y="23750"/>
                  </a:moveTo>
                  <a:cubicBezTo>
                    <a:pt x="39959" y="23750"/>
                    <a:pt x="39890" y="23784"/>
                    <a:pt x="39890" y="23818"/>
                  </a:cubicBezTo>
                  <a:cubicBezTo>
                    <a:pt x="39890" y="23886"/>
                    <a:pt x="39925" y="23920"/>
                    <a:pt x="39959" y="23920"/>
                  </a:cubicBezTo>
                  <a:lnTo>
                    <a:pt x="40061" y="23955"/>
                  </a:lnTo>
                  <a:lnTo>
                    <a:pt x="40095" y="23955"/>
                  </a:lnTo>
                  <a:cubicBezTo>
                    <a:pt x="40129" y="23955"/>
                    <a:pt x="40163" y="23920"/>
                    <a:pt x="40163" y="23886"/>
                  </a:cubicBezTo>
                  <a:cubicBezTo>
                    <a:pt x="40198" y="23852"/>
                    <a:pt x="40163" y="23784"/>
                    <a:pt x="40095" y="23784"/>
                  </a:cubicBezTo>
                  <a:lnTo>
                    <a:pt x="39993" y="23750"/>
                  </a:lnTo>
                  <a:close/>
                  <a:moveTo>
                    <a:pt x="54222" y="23750"/>
                  </a:moveTo>
                  <a:lnTo>
                    <a:pt x="54086" y="23784"/>
                  </a:lnTo>
                  <a:cubicBezTo>
                    <a:pt x="54051" y="23784"/>
                    <a:pt x="54017" y="23818"/>
                    <a:pt x="54017" y="23886"/>
                  </a:cubicBezTo>
                  <a:cubicBezTo>
                    <a:pt x="54017" y="23920"/>
                    <a:pt x="54051" y="23955"/>
                    <a:pt x="54120" y="23955"/>
                  </a:cubicBezTo>
                  <a:lnTo>
                    <a:pt x="54222" y="23920"/>
                  </a:lnTo>
                  <a:cubicBezTo>
                    <a:pt x="54290" y="23920"/>
                    <a:pt x="54324" y="23886"/>
                    <a:pt x="54290" y="23852"/>
                  </a:cubicBezTo>
                  <a:cubicBezTo>
                    <a:pt x="54290" y="23784"/>
                    <a:pt x="54256" y="23750"/>
                    <a:pt x="54222" y="23750"/>
                  </a:cubicBezTo>
                  <a:close/>
                  <a:moveTo>
                    <a:pt x="53675" y="23839"/>
                  </a:moveTo>
                  <a:cubicBezTo>
                    <a:pt x="53663" y="23839"/>
                    <a:pt x="53651" y="23843"/>
                    <a:pt x="53642" y="23852"/>
                  </a:cubicBezTo>
                  <a:lnTo>
                    <a:pt x="53540" y="23852"/>
                  </a:lnTo>
                  <a:cubicBezTo>
                    <a:pt x="53471" y="23852"/>
                    <a:pt x="53437" y="23886"/>
                    <a:pt x="53437" y="23955"/>
                  </a:cubicBezTo>
                  <a:cubicBezTo>
                    <a:pt x="53471" y="23989"/>
                    <a:pt x="53506" y="24023"/>
                    <a:pt x="53540" y="24023"/>
                  </a:cubicBezTo>
                  <a:lnTo>
                    <a:pt x="53676" y="24023"/>
                  </a:lnTo>
                  <a:cubicBezTo>
                    <a:pt x="53710" y="23989"/>
                    <a:pt x="53744" y="23955"/>
                    <a:pt x="53744" y="23920"/>
                  </a:cubicBezTo>
                  <a:cubicBezTo>
                    <a:pt x="53744" y="23870"/>
                    <a:pt x="53708" y="23839"/>
                    <a:pt x="53675" y="23839"/>
                  </a:cubicBezTo>
                  <a:close/>
                  <a:moveTo>
                    <a:pt x="40573" y="23886"/>
                  </a:moveTo>
                  <a:cubicBezTo>
                    <a:pt x="40505" y="23886"/>
                    <a:pt x="40471" y="23886"/>
                    <a:pt x="40471" y="23955"/>
                  </a:cubicBezTo>
                  <a:cubicBezTo>
                    <a:pt x="40436" y="23989"/>
                    <a:pt x="40471" y="24023"/>
                    <a:pt x="40539" y="24057"/>
                  </a:cubicBezTo>
                  <a:lnTo>
                    <a:pt x="40641" y="24057"/>
                  </a:lnTo>
                  <a:cubicBezTo>
                    <a:pt x="40641" y="24057"/>
                    <a:pt x="40641" y="24091"/>
                    <a:pt x="40641" y="24091"/>
                  </a:cubicBezTo>
                  <a:cubicBezTo>
                    <a:pt x="40709" y="24091"/>
                    <a:pt x="40744" y="24057"/>
                    <a:pt x="40744" y="23989"/>
                  </a:cubicBezTo>
                  <a:cubicBezTo>
                    <a:pt x="40744" y="23955"/>
                    <a:pt x="40709" y="23920"/>
                    <a:pt x="40675" y="23920"/>
                  </a:cubicBezTo>
                  <a:lnTo>
                    <a:pt x="40573" y="23886"/>
                  </a:lnTo>
                  <a:close/>
                  <a:moveTo>
                    <a:pt x="53109" y="23907"/>
                  </a:moveTo>
                  <a:cubicBezTo>
                    <a:pt x="53096" y="23907"/>
                    <a:pt x="53080" y="23911"/>
                    <a:pt x="53062" y="23920"/>
                  </a:cubicBezTo>
                  <a:lnTo>
                    <a:pt x="52960" y="23920"/>
                  </a:lnTo>
                  <a:cubicBezTo>
                    <a:pt x="52925" y="23920"/>
                    <a:pt x="52891" y="23989"/>
                    <a:pt x="52891" y="24023"/>
                  </a:cubicBezTo>
                  <a:cubicBezTo>
                    <a:pt x="52891" y="24057"/>
                    <a:pt x="52925" y="24091"/>
                    <a:pt x="52960" y="24091"/>
                  </a:cubicBezTo>
                  <a:lnTo>
                    <a:pt x="53096" y="24091"/>
                  </a:lnTo>
                  <a:cubicBezTo>
                    <a:pt x="53130" y="24057"/>
                    <a:pt x="53164" y="24023"/>
                    <a:pt x="53164" y="23989"/>
                  </a:cubicBezTo>
                  <a:cubicBezTo>
                    <a:pt x="53164" y="23939"/>
                    <a:pt x="53146" y="23907"/>
                    <a:pt x="53109" y="23907"/>
                  </a:cubicBezTo>
                  <a:close/>
                  <a:moveTo>
                    <a:pt x="52379" y="23989"/>
                  </a:moveTo>
                  <a:cubicBezTo>
                    <a:pt x="52345" y="23989"/>
                    <a:pt x="52311" y="24057"/>
                    <a:pt x="52311" y="24091"/>
                  </a:cubicBezTo>
                  <a:cubicBezTo>
                    <a:pt x="52311" y="24125"/>
                    <a:pt x="52345" y="24159"/>
                    <a:pt x="52414" y="24159"/>
                  </a:cubicBezTo>
                  <a:lnTo>
                    <a:pt x="52516" y="24159"/>
                  </a:lnTo>
                  <a:cubicBezTo>
                    <a:pt x="52584" y="24159"/>
                    <a:pt x="52618" y="24091"/>
                    <a:pt x="52584" y="24057"/>
                  </a:cubicBezTo>
                  <a:cubicBezTo>
                    <a:pt x="52584" y="24023"/>
                    <a:pt x="52550" y="23989"/>
                    <a:pt x="52516" y="23989"/>
                  </a:cubicBezTo>
                  <a:close/>
                  <a:moveTo>
                    <a:pt x="41119" y="23989"/>
                  </a:moveTo>
                  <a:cubicBezTo>
                    <a:pt x="41085" y="23989"/>
                    <a:pt x="41016" y="24023"/>
                    <a:pt x="41016" y="24057"/>
                  </a:cubicBezTo>
                  <a:cubicBezTo>
                    <a:pt x="41016" y="24125"/>
                    <a:pt x="41051" y="24159"/>
                    <a:pt x="41085" y="24159"/>
                  </a:cubicBezTo>
                  <a:lnTo>
                    <a:pt x="41187" y="24193"/>
                  </a:lnTo>
                  <a:lnTo>
                    <a:pt x="41221" y="24193"/>
                  </a:lnTo>
                  <a:cubicBezTo>
                    <a:pt x="41255" y="24193"/>
                    <a:pt x="41289" y="24159"/>
                    <a:pt x="41289" y="24125"/>
                  </a:cubicBezTo>
                  <a:cubicBezTo>
                    <a:pt x="41324" y="24091"/>
                    <a:pt x="41289" y="24023"/>
                    <a:pt x="41221" y="24023"/>
                  </a:cubicBezTo>
                  <a:lnTo>
                    <a:pt x="41119" y="23989"/>
                  </a:lnTo>
                  <a:close/>
                  <a:moveTo>
                    <a:pt x="51833" y="24057"/>
                  </a:moveTo>
                  <a:cubicBezTo>
                    <a:pt x="51765" y="24091"/>
                    <a:pt x="51731" y="24125"/>
                    <a:pt x="51731" y="24159"/>
                  </a:cubicBezTo>
                  <a:cubicBezTo>
                    <a:pt x="51765" y="24193"/>
                    <a:pt x="51799" y="24228"/>
                    <a:pt x="51833" y="24228"/>
                  </a:cubicBezTo>
                  <a:lnTo>
                    <a:pt x="51970" y="24228"/>
                  </a:lnTo>
                  <a:cubicBezTo>
                    <a:pt x="52004" y="24228"/>
                    <a:pt x="52038" y="24159"/>
                    <a:pt x="52038" y="24125"/>
                  </a:cubicBezTo>
                  <a:cubicBezTo>
                    <a:pt x="52038" y="24091"/>
                    <a:pt x="51970" y="24057"/>
                    <a:pt x="51936" y="24057"/>
                  </a:cubicBezTo>
                  <a:close/>
                  <a:moveTo>
                    <a:pt x="41637" y="24112"/>
                  </a:moveTo>
                  <a:cubicBezTo>
                    <a:pt x="41612" y="24112"/>
                    <a:pt x="41587" y="24143"/>
                    <a:pt x="41562" y="24193"/>
                  </a:cubicBezTo>
                  <a:cubicBezTo>
                    <a:pt x="41562" y="24228"/>
                    <a:pt x="41597" y="24262"/>
                    <a:pt x="41631" y="24296"/>
                  </a:cubicBezTo>
                  <a:lnTo>
                    <a:pt x="41767" y="24296"/>
                  </a:lnTo>
                  <a:cubicBezTo>
                    <a:pt x="41801" y="24296"/>
                    <a:pt x="41835" y="24296"/>
                    <a:pt x="41870" y="24228"/>
                  </a:cubicBezTo>
                  <a:cubicBezTo>
                    <a:pt x="41870" y="24193"/>
                    <a:pt x="41835" y="24159"/>
                    <a:pt x="41801" y="24125"/>
                  </a:cubicBezTo>
                  <a:lnTo>
                    <a:pt x="41665" y="24125"/>
                  </a:lnTo>
                  <a:cubicBezTo>
                    <a:pt x="41656" y="24116"/>
                    <a:pt x="41647" y="24112"/>
                    <a:pt x="41637" y="24112"/>
                  </a:cubicBezTo>
                  <a:close/>
                  <a:moveTo>
                    <a:pt x="51253" y="24125"/>
                  </a:moveTo>
                  <a:cubicBezTo>
                    <a:pt x="51219" y="24159"/>
                    <a:pt x="51185" y="24193"/>
                    <a:pt x="51185" y="24228"/>
                  </a:cubicBezTo>
                  <a:cubicBezTo>
                    <a:pt x="51185" y="24296"/>
                    <a:pt x="51219" y="24296"/>
                    <a:pt x="51253" y="24296"/>
                  </a:cubicBezTo>
                  <a:lnTo>
                    <a:pt x="51390" y="24296"/>
                  </a:lnTo>
                  <a:cubicBezTo>
                    <a:pt x="51424" y="24296"/>
                    <a:pt x="51458" y="24262"/>
                    <a:pt x="51458" y="24193"/>
                  </a:cubicBezTo>
                  <a:cubicBezTo>
                    <a:pt x="51458" y="24159"/>
                    <a:pt x="51424" y="24125"/>
                    <a:pt x="51356" y="24125"/>
                  </a:cubicBezTo>
                  <a:close/>
                  <a:moveTo>
                    <a:pt x="50810" y="24193"/>
                  </a:moveTo>
                  <a:lnTo>
                    <a:pt x="50673" y="24228"/>
                  </a:lnTo>
                  <a:cubicBezTo>
                    <a:pt x="50639" y="24228"/>
                    <a:pt x="50605" y="24262"/>
                    <a:pt x="50605" y="24296"/>
                  </a:cubicBezTo>
                  <a:cubicBezTo>
                    <a:pt x="50605" y="24364"/>
                    <a:pt x="50639" y="24398"/>
                    <a:pt x="50707" y="24398"/>
                  </a:cubicBezTo>
                  <a:lnTo>
                    <a:pt x="50810" y="24364"/>
                  </a:lnTo>
                  <a:cubicBezTo>
                    <a:pt x="50878" y="24364"/>
                    <a:pt x="50912" y="24330"/>
                    <a:pt x="50912" y="24262"/>
                  </a:cubicBezTo>
                  <a:cubicBezTo>
                    <a:pt x="50878" y="24228"/>
                    <a:pt x="50844" y="24193"/>
                    <a:pt x="50810" y="24193"/>
                  </a:cubicBezTo>
                  <a:close/>
                  <a:moveTo>
                    <a:pt x="42245" y="24228"/>
                  </a:moveTo>
                  <a:cubicBezTo>
                    <a:pt x="42177" y="24228"/>
                    <a:pt x="42143" y="24262"/>
                    <a:pt x="42143" y="24296"/>
                  </a:cubicBezTo>
                  <a:cubicBezTo>
                    <a:pt x="42143" y="24364"/>
                    <a:pt x="42143" y="24398"/>
                    <a:pt x="42211" y="24398"/>
                  </a:cubicBezTo>
                  <a:lnTo>
                    <a:pt x="42313" y="24432"/>
                  </a:lnTo>
                  <a:lnTo>
                    <a:pt x="42347" y="24432"/>
                  </a:lnTo>
                  <a:cubicBezTo>
                    <a:pt x="42381" y="24432"/>
                    <a:pt x="42416" y="24398"/>
                    <a:pt x="42416" y="24364"/>
                  </a:cubicBezTo>
                  <a:cubicBezTo>
                    <a:pt x="42416" y="24330"/>
                    <a:pt x="42381" y="24262"/>
                    <a:pt x="42347" y="24262"/>
                  </a:cubicBezTo>
                  <a:lnTo>
                    <a:pt x="42245" y="24228"/>
                  </a:lnTo>
                  <a:close/>
                  <a:moveTo>
                    <a:pt x="50230" y="24262"/>
                  </a:moveTo>
                  <a:lnTo>
                    <a:pt x="50127" y="24296"/>
                  </a:lnTo>
                  <a:cubicBezTo>
                    <a:pt x="50059" y="24296"/>
                    <a:pt x="50025" y="24330"/>
                    <a:pt x="50059" y="24364"/>
                  </a:cubicBezTo>
                  <a:cubicBezTo>
                    <a:pt x="50059" y="24432"/>
                    <a:pt x="50093" y="24466"/>
                    <a:pt x="50127" y="24466"/>
                  </a:cubicBezTo>
                  <a:lnTo>
                    <a:pt x="50264" y="24432"/>
                  </a:lnTo>
                  <a:cubicBezTo>
                    <a:pt x="50298" y="24432"/>
                    <a:pt x="50332" y="24398"/>
                    <a:pt x="50332" y="24330"/>
                  </a:cubicBezTo>
                  <a:cubicBezTo>
                    <a:pt x="50332" y="24296"/>
                    <a:pt x="50264" y="24262"/>
                    <a:pt x="50230" y="24262"/>
                  </a:cubicBezTo>
                  <a:close/>
                  <a:moveTo>
                    <a:pt x="42763" y="24351"/>
                  </a:moveTo>
                  <a:cubicBezTo>
                    <a:pt x="42738" y="24351"/>
                    <a:pt x="42714" y="24382"/>
                    <a:pt x="42689" y="24432"/>
                  </a:cubicBezTo>
                  <a:cubicBezTo>
                    <a:pt x="42689" y="24466"/>
                    <a:pt x="42723" y="24501"/>
                    <a:pt x="42757" y="24535"/>
                  </a:cubicBezTo>
                  <a:lnTo>
                    <a:pt x="42893" y="24535"/>
                  </a:lnTo>
                  <a:cubicBezTo>
                    <a:pt x="42927" y="24535"/>
                    <a:pt x="42962" y="24535"/>
                    <a:pt x="42962" y="24466"/>
                  </a:cubicBezTo>
                  <a:cubicBezTo>
                    <a:pt x="42996" y="24432"/>
                    <a:pt x="42962" y="24398"/>
                    <a:pt x="42927" y="24364"/>
                  </a:cubicBezTo>
                  <a:lnTo>
                    <a:pt x="42791" y="24364"/>
                  </a:lnTo>
                  <a:cubicBezTo>
                    <a:pt x="42782" y="24355"/>
                    <a:pt x="42773" y="24351"/>
                    <a:pt x="42763" y="24351"/>
                  </a:cubicBezTo>
                  <a:close/>
                  <a:moveTo>
                    <a:pt x="49650" y="24330"/>
                  </a:moveTo>
                  <a:lnTo>
                    <a:pt x="49547" y="24364"/>
                  </a:lnTo>
                  <a:cubicBezTo>
                    <a:pt x="49513" y="24364"/>
                    <a:pt x="49479" y="24398"/>
                    <a:pt x="49479" y="24466"/>
                  </a:cubicBezTo>
                  <a:cubicBezTo>
                    <a:pt x="49479" y="24501"/>
                    <a:pt x="49513" y="24535"/>
                    <a:pt x="49547" y="24535"/>
                  </a:cubicBezTo>
                  <a:lnTo>
                    <a:pt x="49581" y="24535"/>
                  </a:lnTo>
                  <a:lnTo>
                    <a:pt x="49684" y="24501"/>
                  </a:lnTo>
                  <a:cubicBezTo>
                    <a:pt x="49718" y="24501"/>
                    <a:pt x="49752" y="24466"/>
                    <a:pt x="49752" y="24432"/>
                  </a:cubicBezTo>
                  <a:cubicBezTo>
                    <a:pt x="49752" y="24364"/>
                    <a:pt x="49718" y="24330"/>
                    <a:pt x="49650" y="24330"/>
                  </a:cubicBezTo>
                  <a:close/>
                  <a:moveTo>
                    <a:pt x="49104" y="24398"/>
                  </a:moveTo>
                  <a:lnTo>
                    <a:pt x="48967" y="24432"/>
                  </a:lnTo>
                  <a:cubicBezTo>
                    <a:pt x="48933" y="24432"/>
                    <a:pt x="48899" y="24466"/>
                    <a:pt x="48899" y="24535"/>
                  </a:cubicBezTo>
                  <a:cubicBezTo>
                    <a:pt x="48899" y="24569"/>
                    <a:pt x="48967" y="24603"/>
                    <a:pt x="49001" y="24603"/>
                  </a:cubicBezTo>
                  <a:lnTo>
                    <a:pt x="49104" y="24569"/>
                  </a:lnTo>
                  <a:cubicBezTo>
                    <a:pt x="49172" y="24569"/>
                    <a:pt x="49206" y="24535"/>
                    <a:pt x="49206" y="24501"/>
                  </a:cubicBezTo>
                  <a:cubicBezTo>
                    <a:pt x="49172" y="24432"/>
                    <a:pt x="49138" y="24398"/>
                    <a:pt x="49104" y="24398"/>
                  </a:cubicBezTo>
                  <a:close/>
                  <a:moveTo>
                    <a:pt x="43371" y="24466"/>
                  </a:moveTo>
                  <a:cubicBezTo>
                    <a:pt x="43303" y="24466"/>
                    <a:pt x="43269" y="24501"/>
                    <a:pt x="43269" y="24535"/>
                  </a:cubicBezTo>
                  <a:cubicBezTo>
                    <a:pt x="43234" y="24569"/>
                    <a:pt x="43269" y="24637"/>
                    <a:pt x="43337" y="24637"/>
                  </a:cubicBezTo>
                  <a:lnTo>
                    <a:pt x="43439" y="24671"/>
                  </a:lnTo>
                  <a:cubicBezTo>
                    <a:pt x="43507" y="24671"/>
                    <a:pt x="43542" y="24637"/>
                    <a:pt x="43542" y="24603"/>
                  </a:cubicBezTo>
                  <a:cubicBezTo>
                    <a:pt x="43542" y="24535"/>
                    <a:pt x="43507" y="24501"/>
                    <a:pt x="43473" y="24501"/>
                  </a:cubicBezTo>
                  <a:lnTo>
                    <a:pt x="43371" y="24466"/>
                  </a:lnTo>
                  <a:close/>
                  <a:moveTo>
                    <a:pt x="48571" y="24487"/>
                  </a:moveTo>
                  <a:cubicBezTo>
                    <a:pt x="48558" y="24487"/>
                    <a:pt x="48542" y="24491"/>
                    <a:pt x="48524" y="24501"/>
                  </a:cubicBezTo>
                  <a:lnTo>
                    <a:pt x="48421" y="24501"/>
                  </a:lnTo>
                  <a:cubicBezTo>
                    <a:pt x="48353" y="24501"/>
                    <a:pt x="48319" y="24535"/>
                    <a:pt x="48353" y="24603"/>
                  </a:cubicBezTo>
                  <a:cubicBezTo>
                    <a:pt x="48353" y="24637"/>
                    <a:pt x="48387" y="24671"/>
                    <a:pt x="48421" y="24671"/>
                  </a:cubicBezTo>
                  <a:lnTo>
                    <a:pt x="48558" y="24671"/>
                  </a:lnTo>
                  <a:cubicBezTo>
                    <a:pt x="48592" y="24637"/>
                    <a:pt x="48626" y="24603"/>
                    <a:pt x="48626" y="24569"/>
                  </a:cubicBezTo>
                  <a:cubicBezTo>
                    <a:pt x="48626" y="24519"/>
                    <a:pt x="48608" y="24487"/>
                    <a:pt x="48571" y="24487"/>
                  </a:cubicBezTo>
                  <a:close/>
                  <a:moveTo>
                    <a:pt x="47841" y="24569"/>
                  </a:moveTo>
                  <a:cubicBezTo>
                    <a:pt x="47807" y="24569"/>
                    <a:pt x="47773" y="24637"/>
                    <a:pt x="47773" y="24671"/>
                  </a:cubicBezTo>
                  <a:cubicBezTo>
                    <a:pt x="47773" y="24705"/>
                    <a:pt x="47807" y="24739"/>
                    <a:pt x="47841" y="24739"/>
                  </a:cubicBezTo>
                  <a:lnTo>
                    <a:pt x="47978" y="24739"/>
                  </a:lnTo>
                  <a:cubicBezTo>
                    <a:pt x="48012" y="24739"/>
                    <a:pt x="48046" y="24671"/>
                    <a:pt x="48046" y="24637"/>
                  </a:cubicBezTo>
                  <a:cubicBezTo>
                    <a:pt x="48046" y="24603"/>
                    <a:pt x="48012" y="24569"/>
                    <a:pt x="47943" y="24569"/>
                  </a:cubicBezTo>
                  <a:close/>
                  <a:moveTo>
                    <a:pt x="43884" y="24590"/>
                  </a:moveTo>
                  <a:cubicBezTo>
                    <a:pt x="43851" y="24590"/>
                    <a:pt x="43815" y="24621"/>
                    <a:pt x="43815" y="24671"/>
                  </a:cubicBezTo>
                  <a:cubicBezTo>
                    <a:pt x="43815" y="24705"/>
                    <a:pt x="43849" y="24739"/>
                    <a:pt x="43883" y="24774"/>
                  </a:cubicBezTo>
                  <a:lnTo>
                    <a:pt x="44019" y="24774"/>
                  </a:lnTo>
                  <a:cubicBezTo>
                    <a:pt x="44053" y="24774"/>
                    <a:pt x="44088" y="24739"/>
                    <a:pt x="44088" y="24705"/>
                  </a:cubicBezTo>
                  <a:cubicBezTo>
                    <a:pt x="44122" y="24671"/>
                    <a:pt x="44088" y="24637"/>
                    <a:pt x="44019" y="24603"/>
                  </a:cubicBezTo>
                  <a:lnTo>
                    <a:pt x="43917" y="24603"/>
                  </a:lnTo>
                  <a:cubicBezTo>
                    <a:pt x="43908" y="24594"/>
                    <a:pt x="43896" y="24590"/>
                    <a:pt x="43884" y="24590"/>
                  </a:cubicBezTo>
                  <a:close/>
                  <a:moveTo>
                    <a:pt x="47295" y="24637"/>
                  </a:moveTo>
                  <a:cubicBezTo>
                    <a:pt x="47227" y="24637"/>
                    <a:pt x="47193" y="24705"/>
                    <a:pt x="47193" y="24739"/>
                  </a:cubicBezTo>
                  <a:cubicBezTo>
                    <a:pt x="47227" y="24774"/>
                    <a:pt x="47261" y="24808"/>
                    <a:pt x="47295" y="24808"/>
                  </a:cubicBezTo>
                  <a:lnTo>
                    <a:pt x="47397" y="24808"/>
                  </a:lnTo>
                  <a:cubicBezTo>
                    <a:pt x="47466" y="24808"/>
                    <a:pt x="47500" y="24739"/>
                    <a:pt x="47500" y="24705"/>
                  </a:cubicBezTo>
                  <a:cubicBezTo>
                    <a:pt x="47466" y="24671"/>
                    <a:pt x="47432" y="24637"/>
                    <a:pt x="47397" y="24637"/>
                  </a:cubicBezTo>
                  <a:close/>
                  <a:moveTo>
                    <a:pt x="46715" y="24705"/>
                  </a:moveTo>
                  <a:cubicBezTo>
                    <a:pt x="46681" y="24739"/>
                    <a:pt x="46647" y="24774"/>
                    <a:pt x="46647" y="24808"/>
                  </a:cubicBezTo>
                  <a:cubicBezTo>
                    <a:pt x="46647" y="24842"/>
                    <a:pt x="46681" y="24876"/>
                    <a:pt x="46715" y="24876"/>
                  </a:cubicBezTo>
                  <a:lnTo>
                    <a:pt x="46852" y="24876"/>
                  </a:lnTo>
                  <a:cubicBezTo>
                    <a:pt x="46886" y="24876"/>
                    <a:pt x="46920" y="24842"/>
                    <a:pt x="46920" y="24774"/>
                  </a:cubicBezTo>
                  <a:cubicBezTo>
                    <a:pt x="46920" y="24739"/>
                    <a:pt x="46886" y="24705"/>
                    <a:pt x="46817" y="24705"/>
                  </a:cubicBezTo>
                  <a:close/>
                  <a:moveTo>
                    <a:pt x="44497" y="24705"/>
                  </a:moveTo>
                  <a:cubicBezTo>
                    <a:pt x="44429" y="24705"/>
                    <a:pt x="44395" y="24739"/>
                    <a:pt x="44395" y="24774"/>
                  </a:cubicBezTo>
                  <a:cubicBezTo>
                    <a:pt x="44361" y="24808"/>
                    <a:pt x="44395" y="24876"/>
                    <a:pt x="44429" y="24876"/>
                  </a:cubicBezTo>
                  <a:lnTo>
                    <a:pt x="44565" y="24910"/>
                  </a:lnTo>
                  <a:cubicBezTo>
                    <a:pt x="44599" y="24910"/>
                    <a:pt x="44634" y="24876"/>
                    <a:pt x="44668" y="24842"/>
                  </a:cubicBezTo>
                  <a:cubicBezTo>
                    <a:pt x="44668" y="24774"/>
                    <a:pt x="44634" y="24739"/>
                    <a:pt x="44599" y="24739"/>
                  </a:cubicBezTo>
                  <a:lnTo>
                    <a:pt x="44497" y="24705"/>
                  </a:lnTo>
                  <a:close/>
                  <a:moveTo>
                    <a:pt x="46271" y="24774"/>
                  </a:moveTo>
                  <a:lnTo>
                    <a:pt x="46135" y="24808"/>
                  </a:lnTo>
                  <a:cubicBezTo>
                    <a:pt x="46101" y="24808"/>
                    <a:pt x="46067" y="24842"/>
                    <a:pt x="46067" y="24876"/>
                  </a:cubicBezTo>
                  <a:cubicBezTo>
                    <a:pt x="46067" y="24944"/>
                    <a:pt x="46101" y="24978"/>
                    <a:pt x="46169" y="24978"/>
                  </a:cubicBezTo>
                  <a:lnTo>
                    <a:pt x="46271" y="24944"/>
                  </a:lnTo>
                  <a:cubicBezTo>
                    <a:pt x="46340" y="24944"/>
                    <a:pt x="46374" y="24910"/>
                    <a:pt x="46340" y="24842"/>
                  </a:cubicBezTo>
                  <a:cubicBezTo>
                    <a:pt x="46340" y="24808"/>
                    <a:pt x="46306" y="24774"/>
                    <a:pt x="46271" y="24774"/>
                  </a:cubicBezTo>
                  <a:close/>
                  <a:moveTo>
                    <a:pt x="45007" y="24828"/>
                  </a:moveTo>
                  <a:cubicBezTo>
                    <a:pt x="44975" y="24828"/>
                    <a:pt x="44941" y="24852"/>
                    <a:pt x="44941" y="24876"/>
                  </a:cubicBezTo>
                  <a:cubicBezTo>
                    <a:pt x="44941" y="24944"/>
                    <a:pt x="44975" y="24978"/>
                    <a:pt x="45009" y="24978"/>
                  </a:cubicBezTo>
                  <a:lnTo>
                    <a:pt x="45111" y="25012"/>
                  </a:lnTo>
                  <a:lnTo>
                    <a:pt x="45145" y="25012"/>
                  </a:lnTo>
                  <a:cubicBezTo>
                    <a:pt x="45180" y="25012"/>
                    <a:pt x="45214" y="24978"/>
                    <a:pt x="45214" y="24944"/>
                  </a:cubicBezTo>
                  <a:cubicBezTo>
                    <a:pt x="45214" y="24910"/>
                    <a:pt x="45214" y="24842"/>
                    <a:pt x="45145" y="24842"/>
                  </a:cubicBezTo>
                  <a:lnTo>
                    <a:pt x="45043" y="24842"/>
                  </a:lnTo>
                  <a:cubicBezTo>
                    <a:pt x="45033" y="24832"/>
                    <a:pt x="45020" y="24828"/>
                    <a:pt x="45007" y="24828"/>
                  </a:cubicBezTo>
                  <a:close/>
                  <a:moveTo>
                    <a:pt x="45691" y="24842"/>
                  </a:moveTo>
                  <a:lnTo>
                    <a:pt x="45589" y="24876"/>
                  </a:lnTo>
                  <a:cubicBezTo>
                    <a:pt x="45521" y="24876"/>
                    <a:pt x="45487" y="24910"/>
                    <a:pt x="45487" y="24944"/>
                  </a:cubicBezTo>
                  <a:cubicBezTo>
                    <a:pt x="45521" y="25012"/>
                    <a:pt x="45555" y="25047"/>
                    <a:pt x="45589" y="25047"/>
                  </a:cubicBezTo>
                  <a:lnTo>
                    <a:pt x="45725" y="25012"/>
                  </a:lnTo>
                  <a:cubicBezTo>
                    <a:pt x="45760" y="25012"/>
                    <a:pt x="45794" y="24978"/>
                    <a:pt x="45794" y="24910"/>
                  </a:cubicBezTo>
                  <a:cubicBezTo>
                    <a:pt x="45794" y="24876"/>
                    <a:pt x="45725" y="24842"/>
                    <a:pt x="45691" y="24842"/>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1543551" y="1357563"/>
              <a:ext cx="2169534" cy="332626"/>
            </a:xfrm>
            <a:custGeom>
              <a:rect b="b" l="l" r="r" t="t"/>
              <a:pathLst>
                <a:path extrusionOk="0" h="14926" w="97354">
                  <a:moveTo>
                    <a:pt x="66773" y="1"/>
                  </a:moveTo>
                  <a:cubicBezTo>
                    <a:pt x="66763" y="1"/>
                    <a:pt x="66754" y="5"/>
                    <a:pt x="66745" y="14"/>
                  </a:cubicBezTo>
                  <a:lnTo>
                    <a:pt x="66609" y="14"/>
                  </a:lnTo>
                  <a:cubicBezTo>
                    <a:pt x="66575" y="48"/>
                    <a:pt x="66540" y="82"/>
                    <a:pt x="66540" y="116"/>
                  </a:cubicBezTo>
                  <a:cubicBezTo>
                    <a:pt x="66575" y="150"/>
                    <a:pt x="66609" y="185"/>
                    <a:pt x="66643" y="185"/>
                  </a:cubicBezTo>
                  <a:lnTo>
                    <a:pt x="66779" y="185"/>
                  </a:lnTo>
                  <a:cubicBezTo>
                    <a:pt x="66813" y="150"/>
                    <a:pt x="66847" y="116"/>
                    <a:pt x="66847" y="82"/>
                  </a:cubicBezTo>
                  <a:cubicBezTo>
                    <a:pt x="66823" y="32"/>
                    <a:pt x="66798" y="1"/>
                    <a:pt x="66773" y="1"/>
                  </a:cubicBezTo>
                  <a:close/>
                  <a:moveTo>
                    <a:pt x="67223" y="14"/>
                  </a:moveTo>
                  <a:cubicBezTo>
                    <a:pt x="67189" y="14"/>
                    <a:pt x="67120" y="14"/>
                    <a:pt x="67120" y="82"/>
                  </a:cubicBezTo>
                  <a:cubicBezTo>
                    <a:pt x="67086" y="116"/>
                    <a:pt x="67120" y="150"/>
                    <a:pt x="67155" y="185"/>
                  </a:cubicBezTo>
                  <a:lnTo>
                    <a:pt x="67291" y="219"/>
                  </a:lnTo>
                  <a:cubicBezTo>
                    <a:pt x="67325" y="219"/>
                    <a:pt x="67359" y="185"/>
                    <a:pt x="67393" y="150"/>
                  </a:cubicBezTo>
                  <a:cubicBezTo>
                    <a:pt x="67393" y="116"/>
                    <a:pt x="67393" y="82"/>
                    <a:pt x="67325" y="48"/>
                  </a:cubicBezTo>
                  <a:lnTo>
                    <a:pt x="67223" y="14"/>
                  </a:lnTo>
                  <a:close/>
                  <a:moveTo>
                    <a:pt x="66213" y="103"/>
                  </a:moveTo>
                  <a:cubicBezTo>
                    <a:pt x="66199" y="103"/>
                    <a:pt x="66183" y="107"/>
                    <a:pt x="66165" y="116"/>
                  </a:cubicBezTo>
                  <a:lnTo>
                    <a:pt x="66063" y="116"/>
                  </a:lnTo>
                  <a:cubicBezTo>
                    <a:pt x="66029" y="116"/>
                    <a:pt x="65994" y="185"/>
                    <a:pt x="65994" y="219"/>
                  </a:cubicBezTo>
                  <a:cubicBezTo>
                    <a:pt x="65994" y="253"/>
                    <a:pt x="66029" y="287"/>
                    <a:pt x="66063" y="287"/>
                  </a:cubicBezTo>
                  <a:lnTo>
                    <a:pt x="66097" y="287"/>
                  </a:lnTo>
                  <a:lnTo>
                    <a:pt x="66199" y="253"/>
                  </a:lnTo>
                  <a:cubicBezTo>
                    <a:pt x="66233" y="253"/>
                    <a:pt x="66267" y="219"/>
                    <a:pt x="66267" y="185"/>
                  </a:cubicBezTo>
                  <a:cubicBezTo>
                    <a:pt x="66267" y="135"/>
                    <a:pt x="66249" y="103"/>
                    <a:pt x="66213" y="103"/>
                  </a:cubicBezTo>
                  <a:close/>
                  <a:moveTo>
                    <a:pt x="65619" y="185"/>
                  </a:moveTo>
                  <a:lnTo>
                    <a:pt x="65483" y="219"/>
                  </a:lnTo>
                  <a:cubicBezTo>
                    <a:pt x="65448" y="219"/>
                    <a:pt x="65414" y="253"/>
                    <a:pt x="65414" y="321"/>
                  </a:cubicBezTo>
                  <a:cubicBezTo>
                    <a:pt x="65448" y="355"/>
                    <a:pt x="65483" y="389"/>
                    <a:pt x="65517" y="389"/>
                  </a:cubicBezTo>
                  <a:lnTo>
                    <a:pt x="65653" y="355"/>
                  </a:lnTo>
                  <a:cubicBezTo>
                    <a:pt x="65687" y="355"/>
                    <a:pt x="65721" y="321"/>
                    <a:pt x="65721" y="253"/>
                  </a:cubicBezTo>
                  <a:cubicBezTo>
                    <a:pt x="65687" y="219"/>
                    <a:pt x="65653" y="185"/>
                    <a:pt x="65619" y="185"/>
                  </a:cubicBezTo>
                  <a:close/>
                  <a:moveTo>
                    <a:pt x="67733" y="205"/>
                  </a:moveTo>
                  <a:cubicBezTo>
                    <a:pt x="67701" y="205"/>
                    <a:pt x="67666" y="229"/>
                    <a:pt x="67666" y="253"/>
                  </a:cubicBezTo>
                  <a:cubicBezTo>
                    <a:pt x="67632" y="321"/>
                    <a:pt x="67666" y="355"/>
                    <a:pt x="67701" y="355"/>
                  </a:cubicBezTo>
                  <a:lnTo>
                    <a:pt x="67803" y="389"/>
                  </a:lnTo>
                  <a:cubicBezTo>
                    <a:pt x="67837" y="423"/>
                    <a:pt x="67837" y="423"/>
                    <a:pt x="67837" y="423"/>
                  </a:cubicBezTo>
                  <a:cubicBezTo>
                    <a:pt x="67871" y="423"/>
                    <a:pt x="67905" y="389"/>
                    <a:pt x="67939" y="355"/>
                  </a:cubicBezTo>
                  <a:cubicBezTo>
                    <a:pt x="67939" y="321"/>
                    <a:pt x="67905" y="253"/>
                    <a:pt x="67871" y="253"/>
                  </a:cubicBezTo>
                  <a:lnTo>
                    <a:pt x="67769" y="219"/>
                  </a:lnTo>
                  <a:cubicBezTo>
                    <a:pt x="67759" y="209"/>
                    <a:pt x="67746" y="205"/>
                    <a:pt x="67733" y="205"/>
                  </a:cubicBezTo>
                  <a:close/>
                  <a:moveTo>
                    <a:pt x="65039" y="287"/>
                  </a:moveTo>
                  <a:lnTo>
                    <a:pt x="64937" y="321"/>
                  </a:lnTo>
                  <a:cubicBezTo>
                    <a:pt x="64868" y="321"/>
                    <a:pt x="64868" y="355"/>
                    <a:pt x="64868" y="423"/>
                  </a:cubicBezTo>
                  <a:cubicBezTo>
                    <a:pt x="64868" y="458"/>
                    <a:pt x="64902" y="492"/>
                    <a:pt x="64937" y="492"/>
                  </a:cubicBezTo>
                  <a:lnTo>
                    <a:pt x="64971" y="492"/>
                  </a:lnTo>
                  <a:lnTo>
                    <a:pt x="65073" y="458"/>
                  </a:lnTo>
                  <a:cubicBezTo>
                    <a:pt x="65107" y="458"/>
                    <a:pt x="65141" y="423"/>
                    <a:pt x="65141" y="355"/>
                  </a:cubicBezTo>
                  <a:cubicBezTo>
                    <a:pt x="65141" y="321"/>
                    <a:pt x="65073" y="287"/>
                    <a:pt x="65039" y="287"/>
                  </a:cubicBezTo>
                  <a:close/>
                  <a:moveTo>
                    <a:pt x="64493" y="389"/>
                  </a:moveTo>
                  <a:lnTo>
                    <a:pt x="64357" y="423"/>
                  </a:lnTo>
                  <a:cubicBezTo>
                    <a:pt x="64322" y="423"/>
                    <a:pt x="64288" y="458"/>
                    <a:pt x="64288" y="526"/>
                  </a:cubicBezTo>
                  <a:cubicBezTo>
                    <a:pt x="64288" y="560"/>
                    <a:pt x="64357" y="594"/>
                    <a:pt x="64391" y="594"/>
                  </a:cubicBezTo>
                  <a:lnTo>
                    <a:pt x="64493" y="560"/>
                  </a:lnTo>
                  <a:cubicBezTo>
                    <a:pt x="64561" y="560"/>
                    <a:pt x="64595" y="492"/>
                    <a:pt x="64595" y="458"/>
                  </a:cubicBezTo>
                  <a:cubicBezTo>
                    <a:pt x="64561" y="423"/>
                    <a:pt x="64527" y="389"/>
                    <a:pt x="64493" y="389"/>
                  </a:cubicBezTo>
                  <a:close/>
                  <a:moveTo>
                    <a:pt x="68315" y="389"/>
                  </a:moveTo>
                  <a:cubicBezTo>
                    <a:pt x="68247" y="389"/>
                    <a:pt x="68212" y="389"/>
                    <a:pt x="68212" y="458"/>
                  </a:cubicBezTo>
                  <a:cubicBezTo>
                    <a:pt x="68178" y="492"/>
                    <a:pt x="68212" y="526"/>
                    <a:pt x="68247" y="560"/>
                  </a:cubicBezTo>
                  <a:lnTo>
                    <a:pt x="68349" y="594"/>
                  </a:lnTo>
                  <a:lnTo>
                    <a:pt x="68383" y="594"/>
                  </a:lnTo>
                  <a:cubicBezTo>
                    <a:pt x="68417" y="594"/>
                    <a:pt x="68451" y="560"/>
                    <a:pt x="68451" y="526"/>
                  </a:cubicBezTo>
                  <a:cubicBezTo>
                    <a:pt x="68485" y="492"/>
                    <a:pt x="68451" y="458"/>
                    <a:pt x="68417" y="423"/>
                  </a:cubicBezTo>
                  <a:lnTo>
                    <a:pt x="68315" y="389"/>
                  </a:lnTo>
                  <a:close/>
                  <a:moveTo>
                    <a:pt x="63811" y="492"/>
                  </a:moveTo>
                  <a:cubicBezTo>
                    <a:pt x="63742" y="526"/>
                    <a:pt x="63708" y="560"/>
                    <a:pt x="63742" y="594"/>
                  </a:cubicBezTo>
                  <a:cubicBezTo>
                    <a:pt x="63742" y="662"/>
                    <a:pt x="63776" y="662"/>
                    <a:pt x="63811" y="662"/>
                  </a:cubicBezTo>
                  <a:lnTo>
                    <a:pt x="63947" y="662"/>
                  </a:lnTo>
                  <a:cubicBezTo>
                    <a:pt x="63981" y="662"/>
                    <a:pt x="64015" y="594"/>
                    <a:pt x="64015" y="560"/>
                  </a:cubicBezTo>
                  <a:cubicBezTo>
                    <a:pt x="64015" y="526"/>
                    <a:pt x="63981" y="492"/>
                    <a:pt x="63913" y="492"/>
                  </a:cubicBezTo>
                  <a:close/>
                  <a:moveTo>
                    <a:pt x="63230" y="594"/>
                  </a:moveTo>
                  <a:cubicBezTo>
                    <a:pt x="63196" y="628"/>
                    <a:pt x="63162" y="662"/>
                    <a:pt x="63162" y="696"/>
                  </a:cubicBezTo>
                  <a:cubicBezTo>
                    <a:pt x="63162" y="731"/>
                    <a:pt x="63196" y="765"/>
                    <a:pt x="63265" y="765"/>
                  </a:cubicBezTo>
                  <a:lnTo>
                    <a:pt x="63367" y="765"/>
                  </a:lnTo>
                  <a:cubicBezTo>
                    <a:pt x="63435" y="731"/>
                    <a:pt x="63469" y="696"/>
                    <a:pt x="63435" y="662"/>
                  </a:cubicBezTo>
                  <a:cubicBezTo>
                    <a:pt x="63435" y="594"/>
                    <a:pt x="63401" y="594"/>
                    <a:pt x="63367" y="594"/>
                  </a:cubicBezTo>
                  <a:close/>
                  <a:moveTo>
                    <a:pt x="68809" y="580"/>
                  </a:moveTo>
                  <a:cubicBezTo>
                    <a:pt x="68773" y="580"/>
                    <a:pt x="68748" y="604"/>
                    <a:pt x="68724" y="628"/>
                  </a:cubicBezTo>
                  <a:cubicBezTo>
                    <a:pt x="68724" y="662"/>
                    <a:pt x="68758" y="731"/>
                    <a:pt x="68793" y="731"/>
                  </a:cubicBezTo>
                  <a:lnTo>
                    <a:pt x="68895" y="765"/>
                  </a:lnTo>
                  <a:cubicBezTo>
                    <a:pt x="68895" y="799"/>
                    <a:pt x="68929" y="799"/>
                    <a:pt x="68929" y="799"/>
                  </a:cubicBezTo>
                  <a:cubicBezTo>
                    <a:pt x="68963" y="799"/>
                    <a:pt x="68997" y="765"/>
                    <a:pt x="68997" y="731"/>
                  </a:cubicBezTo>
                  <a:cubicBezTo>
                    <a:pt x="69031" y="696"/>
                    <a:pt x="68997" y="628"/>
                    <a:pt x="68963" y="628"/>
                  </a:cubicBezTo>
                  <a:lnTo>
                    <a:pt x="68861" y="594"/>
                  </a:lnTo>
                  <a:cubicBezTo>
                    <a:pt x="68841" y="584"/>
                    <a:pt x="68824" y="580"/>
                    <a:pt x="68809" y="580"/>
                  </a:cubicBezTo>
                  <a:close/>
                  <a:moveTo>
                    <a:pt x="62820" y="683"/>
                  </a:moveTo>
                  <a:cubicBezTo>
                    <a:pt x="62808" y="683"/>
                    <a:pt x="62796" y="687"/>
                    <a:pt x="62787" y="696"/>
                  </a:cubicBezTo>
                  <a:lnTo>
                    <a:pt x="62684" y="696"/>
                  </a:lnTo>
                  <a:cubicBezTo>
                    <a:pt x="62616" y="696"/>
                    <a:pt x="62582" y="765"/>
                    <a:pt x="62616" y="799"/>
                  </a:cubicBezTo>
                  <a:cubicBezTo>
                    <a:pt x="62616" y="833"/>
                    <a:pt x="62650" y="867"/>
                    <a:pt x="62684" y="867"/>
                  </a:cubicBezTo>
                  <a:lnTo>
                    <a:pt x="62821" y="867"/>
                  </a:lnTo>
                  <a:cubicBezTo>
                    <a:pt x="62855" y="833"/>
                    <a:pt x="62889" y="799"/>
                    <a:pt x="62889" y="765"/>
                  </a:cubicBezTo>
                  <a:cubicBezTo>
                    <a:pt x="62889" y="715"/>
                    <a:pt x="62853" y="683"/>
                    <a:pt x="62820" y="683"/>
                  </a:cubicBezTo>
                  <a:close/>
                  <a:moveTo>
                    <a:pt x="62207" y="765"/>
                  </a:moveTo>
                  <a:lnTo>
                    <a:pt x="62104" y="799"/>
                  </a:lnTo>
                  <a:cubicBezTo>
                    <a:pt x="62070" y="799"/>
                    <a:pt x="62036" y="833"/>
                    <a:pt x="62036" y="901"/>
                  </a:cubicBezTo>
                  <a:cubicBezTo>
                    <a:pt x="62036" y="935"/>
                    <a:pt x="62070" y="969"/>
                    <a:pt x="62139" y="969"/>
                  </a:cubicBezTo>
                  <a:lnTo>
                    <a:pt x="62241" y="935"/>
                  </a:lnTo>
                  <a:cubicBezTo>
                    <a:pt x="62309" y="935"/>
                    <a:pt x="62343" y="901"/>
                    <a:pt x="62309" y="833"/>
                  </a:cubicBezTo>
                  <a:cubicBezTo>
                    <a:pt x="62309" y="799"/>
                    <a:pt x="62275" y="765"/>
                    <a:pt x="62207" y="765"/>
                  </a:cubicBezTo>
                  <a:close/>
                  <a:moveTo>
                    <a:pt x="69373" y="765"/>
                  </a:moveTo>
                  <a:cubicBezTo>
                    <a:pt x="69338" y="765"/>
                    <a:pt x="69304" y="765"/>
                    <a:pt x="69270" y="833"/>
                  </a:cubicBezTo>
                  <a:cubicBezTo>
                    <a:pt x="69270" y="867"/>
                    <a:pt x="69304" y="901"/>
                    <a:pt x="69338" y="935"/>
                  </a:cubicBezTo>
                  <a:lnTo>
                    <a:pt x="69441" y="969"/>
                  </a:lnTo>
                  <a:lnTo>
                    <a:pt x="69475" y="969"/>
                  </a:lnTo>
                  <a:cubicBezTo>
                    <a:pt x="69509" y="969"/>
                    <a:pt x="69543" y="935"/>
                    <a:pt x="69543" y="901"/>
                  </a:cubicBezTo>
                  <a:cubicBezTo>
                    <a:pt x="69577" y="867"/>
                    <a:pt x="69543" y="833"/>
                    <a:pt x="69509" y="799"/>
                  </a:cubicBezTo>
                  <a:lnTo>
                    <a:pt x="69373" y="765"/>
                  </a:lnTo>
                  <a:close/>
                  <a:moveTo>
                    <a:pt x="61661" y="867"/>
                  </a:moveTo>
                  <a:lnTo>
                    <a:pt x="61558" y="901"/>
                  </a:lnTo>
                  <a:cubicBezTo>
                    <a:pt x="61490" y="901"/>
                    <a:pt x="61456" y="935"/>
                    <a:pt x="61490" y="1004"/>
                  </a:cubicBezTo>
                  <a:cubicBezTo>
                    <a:pt x="61490" y="1038"/>
                    <a:pt x="61524" y="1072"/>
                    <a:pt x="61558" y="1072"/>
                  </a:cubicBezTo>
                  <a:lnTo>
                    <a:pt x="61695" y="1038"/>
                  </a:lnTo>
                  <a:cubicBezTo>
                    <a:pt x="61729" y="1038"/>
                    <a:pt x="61763" y="1004"/>
                    <a:pt x="61763" y="935"/>
                  </a:cubicBezTo>
                  <a:cubicBezTo>
                    <a:pt x="61763" y="901"/>
                    <a:pt x="61695" y="867"/>
                    <a:pt x="61661" y="867"/>
                  </a:cubicBezTo>
                  <a:close/>
                  <a:moveTo>
                    <a:pt x="61081" y="969"/>
                  </a:moveTo>
                  <a:lnTo>
                    <a:pt x="60978" y="1004"/>
                  </a:lnTo>
                  <a:cubicBezTo>
                    <a:pt x="60944" y="1004"/>
                    <a:pt x="60910" y="1038"/>
                    <a:pt x="60910" y="1106"/>
                  </a:cubicBezTo>
                  <a:cubicBezTo>
                    <a:pt x="60910" y="1140"/>
                    <a:pt x="60944" y="1174"/>
                    <a:pt x="61012" y="1174"/>
                  </a:cubicBezTo>
                  <a:lnTo>
                    <a:pt x="61115" y="1140"/>
                  </a:lnTo>
                  <a:cubicBezTo>
                    <a:pt x="61183" y="1140"/>
                    <a:pt x="61217" y="1072"/>
                    <a:pt x="61183" y="1038"/>
                  </a:cubicBezTo>
                  <a:cubicBezTo>
                    <a:pt x="61183" y="1004"/>
                    <a:pt x="61149" y="969"/>
                    <a:pt x="61081" y="969"/>
                  </a:cubicBezTo>
                  <a:close/>
                  <a:moveTo>
                    <a:pt x="69889" y="955"/>
                  </a:moveTo>
                  <a:cubicBezTo>
                    <a:pt x="69864" y="955"/>
                    <a:pt x="69840" y="979"/>
                    <a:pt x="69816" y="1004"/>
                  </a:cubicBezTo>
                  <a:cubicBezTo>
                    <a:pt x="69816" y="1038"/>
                    <a:pt x="69816" y="1106"/>
                    <a:pt x="69884" y="1106"/>
                  </a:cubicBezTo>
                  <a:lnTo>
                    <a:pt x="69987" y="1140"/>
                  </a:lnTo>
                  <a:cubicBezTo>
                    <a:pt x="69987" y="1140"/>
                    <a:pt x="69987" y="1174"/>
                    <a:pt x="70021" y="1174"/>
                  </a:cubicBezTo>
                  <a:cubicBezTo>
                    <a:pt x="70055" y="1174"/>
                    <a:pt x="70089" y="1140"/>
                    <a:pt x="70089" y="1106"/>
                  </a:cubicBezTo>
                  <a:cubicBezTo>
                    <a:pt x="70123" y="1072"/>
                    <a:pt x="70089" y="1004"/>
                    <a:pt x="70021" y="1004"/>
                  </a:cubicBezTo>
                  <a:lnTo>
                    <a:pt x="69919" y="969"/>
                  </a:lnTo>
                  <a:cubicBezTo>
                    <a:pt x="69909" y="959"/>
                    <a:pt x="69899" y="955"/>
                    <a:pt x="69889" y="955"/>
                  </a:cubicBezTo>
                  <a:close/>
                  <a:moveTo>
                    <a:pt x="60432" y="1072"/>
                  </a:moveTo>
                  <a:cubicBezTo>
                    <a:pt x="60364" y="1106"/>
                    <a:pt x="60330" y="1140"/>
                    <a:pt x="60364" y="1174"/>
                  </a:cubicBezTo>
                  <a:cubicBezTo>
                    <a:pt x="60364" y="1242"/>
                    <a:pt x="60398" y="1242"/>
                    <a:pt x="60432" y="1242"/>
                  </a:cubicBezTo>
                  <a:lnTo>
                    <a:pt x="60569" y="1242"/>
                  </a:lnTo>
                  <a:cubicBezTo>
                    <a:pt x="60603" y="1242"/>
                    <a:pt x="60637" y="1174"/>
                    <a:pt x="60637" y="1140"/>
                  </a:cubicBezTo>
                  <a:cubicBezTo>
                    <a:pt x="60637" y="1106"/>
                    <a:pt x="60569" y="1072"/>
                    <a:pt x="60535" y="1072"/>
                  </a:cubicBezTo>
                  <a:close/>
                  <a:moveTo>
                    <a:pt x="59852" y="1174"/>
                  </a:moveTo>
                  <a:cubicBezTo>
                    <a:pt x="59818" y="1208"/>
                    <a:pt x="59784" y="1242"/>
                    <a:pt x="59784" y="1277"/>
                  </a:cubicBezTo>
                  <a:cubicBezTo>
                    <a:pt x="59784" y="1311"/>
                    <a:pt x="59818" y="1345"/>
                    <a:pt x="59852" y="1345"/>
                  </a:cubicBezTo>
                  <a:lnTo>
                    <a:pt x="59989" y="1345"/>
                  </a:lnTo>
                  <a:cubicBezTo>
                    <a:pt x="60057" y="1311"/>
                    <a:pt x="60057" y="1277"/>
                    <a:pt x="60057" y="1242"/>
                  </a:cubicBezTo>
                  <a:cubicBezTo>
                    <a:pt x="60057" y="1174"/>
                    <a:pt x="60023" y="1174"/>
                    <a:pt x="59955" y="1174"/>
                  </a:cubicBezTo>
                  <a:close/>
                  <a:moveTo>
                    <a:pt x="70465" y="1140"/>
                  </a:moveTo>
                  <a:cubicBezTo>
                    <a:pt x="70430" y="1140"/>
                    <a:pt x="70362" y="1140"/>
                    <a:pt x="70362" y="1208"/>
                  </a:cubicBezTo>
                  <a:cubicBezTo>
                    <a:pt x="70362" y="1242"/>
                    <a:pt x="70362" y="1277"/>
                    <a:pt x="70430" y="1311"/>
                  </a:cubicBezTo>
                  <a:lnTo>
                    <a:pt x="70533" y="1345"/>
                  </a:lnTo>
                  <a:lnTo>
                    <a:pt x="70567" y="1345"/>
                  </a:lnTo>
                  <a:cubicBezTo>
                    <a:pt x="70601" y="1345"/>
                    <a:pt x="70635" y="1311"/>
                    <a:pt x="70635" y="1277"/>
                  </a:cubicBezTo>
                  <a:cubicBezTo>
                    <a:pt x="70635" y="1242"/>
                    <a:pt x="70635" y="1208"/>
                    <a:pt x="70567" y="1174"/>
                  </a:cubicBezTo>
                  <a:lnTo>
                    <a:pt x="70465" y="1140"/>
                  </a:lnTo>
                  <a:close/>
                  <a:moveTo>
                    <a:pt x="59436" y="1263"/>
                  </a:moveTo>
                  <a:cubicBezTo>
                    <a:pt x="59427" y="1263"/>
                    <a:pt x="59418" y="1267"/>
                    <a:pt x="59409" y="1277"/>
                  </a:cubicBezTo>
                  <a:lnTo>
                    <a:pt x="59272" y="1277"/>
                  </a:lnTo>
                  <a:cubicBezTo>
                    <a:pt x="59238" y="1277"/>
                    <a:pt x="59204" y="1345"/>
                    <a:pt x="59204" y="1379"/>
                  </a:cubicBezTo>
                  <a:cubicBezTo>
                    <a:pt x="59238" y="1413"/>
                    <a:pt x="59272" y="1447"/>
                    <a:pt x="59306" y="1447"/>
                  </a:cubicBezTo>
                  <a:lnTo>
                    <a:pt x="59443" y="1413"/>
                  </a:lnTo>
                  <a:cubicBezTo>
                    <a:pt x="59477" y="1413"/>
                    <a:pt x="59511" y="1379"/>
                    <a:pt x="59511" y="1345"/>
                  </a:cubicBezTo>
                  <a:cubicBezTo>
                    <a:pt x="59486" y="1295"/>
                    <a:pt x="59461" y="1263"/>
                    <a:pt x="59436" y="1263"/>
                  </a:cubicBezTo>
                  <a:close/>
                  <a:moveTo>
                    <a:pt x="71011" y="1311"/>
                  </a:moveTo>
                  <a:cubicBezTo>
                    <a:pt x="70976" y="1311"/>
                    <a:pt x="70908" y="1345"/>
                    <a:pt x="70908" y="1379"/>
                  </a:cubicBezTo>
                  <a:cubicBezTo>
                    <a:pt x="70874" y="1413"/>
                    <a:pt x="70908" y="1481"/>
                    <a:pt x="70942" y="1481"/>
                  </a:cubicBezTo>
                  <a:lnTo>
                    <a:pt x="71079" y="1515"/>
                  </a:lnTo>
                  <a:cubicBezTo>
                    <a:pt x="71113" y="1515"/>
                    <a:pt x="71147" y="1515"/>
                    <a:pt x="71181" y="1481"/>
                  </a:cubicBezTo>
                  <a:cubicBezTo>
                    <a:pt x="71181" y="1413"/>
                    <a:pt x="71181" y="1379"/>
                    <a:pt x="71113" y="1379"/>
                  </a:cubicBezTo>
                  <a:lnTo>
                    <a:pt x="71011" y="1311"/>
                  </a:lnTo>
                  <a:close/>
                  <a:moveTo>
                    <a:pt x="58829" y="1345"/>
                  </a:moveTo>
                  <a:lnTo>
                    <a:pt x="58726" y="1379"/>
                  </a:lnTo>
                  <a:cubicBezTo>
                    <a:pt x="58692" y="1379"/>
                    <a:pt x="58658" y="1413"/>
                    <a:pt x="58658" y="1481"/>
                  </a:cubicBezTo>
                  <a:cubicBezTo>
                    <a:pt x="58658" y="1515"/>
                    <a:pt x="58692" y="1550"/>
                    <a:pt x="58726" y="1550"/>
                  </a:cubicBezTo>
                  <a:lnTo>
                    <a:pt x="58760" y="1550"/>
                  </a:lnTo>
                  <a:lnTo>
                    <a:pt x="58863" y="1515"/>
                  </a:lnTo>
                  <a:cubicBezTo>
                    <a:pt x="58897" y="1515"/>
                    <a:pt x="58931" y="1481"/>
                    <a:pt x="58931" y="1413"/>
                  </a:cubicBezTo>
                  <a:cubicBezTo>
                    <a:pt x="58931" y="1379"/>
                    <a:pt x="58897" y="1345"/>
                    <a:pt x="58829" y="1345"/>
                  </a:cubicBezTo>
                  <a:close/>
                  <a:moveTo>
                    <a:pt x="58283" y="1447"/>
                  </a:moveTo>
                  <a:lnTo>
                    <a:pt x="58146" y="1481"/>
                  </a:lnTo>
                  <a:cubicBezTo>
                    <a:pt x="58112" y="1481"/>
                    <a:pt x="58078" y="1515"/>
                    <a:pt x="58078" y="1584"/>
                  </a:cubicBezTo>
                  <a:cubicBezTo>
                    <a:pt x="58112" y="1618"/>
                    <a:pt x="58146" y="1652"/>
                    <a:pt x="58180" y="1652"/>
                  </a:cubicBezTo>
                  <a:lnTo>
                    <a:pt x="58317" y="1618"/>
                  </a:lnTo>
                  <a:cubicBezTo>
                    <a:pt x="58351" y="1618"/>
                    <a:pt x="58385" y="1584"/>
                    <a:pt x="58385" y="1515"/>
                  </a:cubicBezTo>
                  <a:cubicBezTo>
                    <a:pt x="58351" y="1481"/>
                    <a:pt x="58317" y="1447"/>
                    <a:pt x="58283" y="1447"/>
                  </a:cubicBezTo>
                  <a:close/>
                  <a:moveTo>
                    <a:pt x="71556" y="1515"/>
                  </a:moveTo>
                  <a:cubicBezTo>
                    <a:pt x="71522" y="1515"/>
                    <a:pt x="71454" y="1515"/>
                    <a:pt x="71454" y="1584"/>
                  </a:cubicBezTo>
                  <a:cubicBezTo>
                    <a:pt x="71420" y="1618"/>
                    <a:pt x="71454" y="1652"/>
                    <a:pt x="71488" y="1686"/>
                  </a:cubicBezTo>
                  <a:lnTo>
                    <a:pt x="71591" y="1720"/>
                  </a:lnTo>
                  <a:lnTo>
                    <a:pt x="71625" y="1720"/>
                  </a:lnTo>
                  <a:cubicBezTo>
                    <a:pt x="71659" y="1720"/>
                    <a:pt x="71693" y="1686"/>
                    <a:pt x="71727" y="1652"/>
                  </a:cubicBezTo>
                  <a:cubicBezTo>
                    <a:pt x="71727" y="1618"/>
                    <a:pt x="71693" y="1584"/>
                    <a:pt x="71659" y="1550"/>
                  </a:cubicBezTo>
                  <a:lnTo>
                    <a:pt x="71556" y="1515"/>
                  </a:lnTo>
                  <a:close/>
                  <a:moveTo>
                    <a:pt x="57703" y="1550"/>
                  </a:moveTo>
                  <a:lnTo>
                    <a:pt x="57600" y="1584"/>
                  </a:lnTo>
                  <a:cubicBezTo>
                    <a:pt x="57566" y="1584"/>
                    <a:pt x="57532" y="1618"/>
                    <a:pt x="57532" y="1686"/>
                  </a:cubicBezTo>
                  <a:cubicBezTo>
                    <a:pt x="57532" y="1720"/>
                    <a:pt x="57566" y="1754"/>
                    <a:pt x="57600" y="1754"/>
                  </a:cubicBezTo>
                  <a:lnTo>
                    <a:pt x="57634" y="1754"/>
                  </a:lnTo>
                  <a:lnTo>
                    <a:pt x="57737" y="1720"/>
                  </a:lnTo>
                  <a:cubicBezTo>
                    <a:pt x="57771" y="1720"/>
                    <a:pt x="57805" y="1652"/>
                    <a:pt x="57805" y="1618"/>
                  </a:cubicBezTo>
                  <a:cubicBezTo>
                    <a:pt x="57805" y="1584"/>
                    <a:pt x="57771" y="1550"/>
                    <a:pt x="57703" y="1550"/>
                  </a:cubicBezTo>
                  <a:close/>
                  <a:moveTo>
                    <a:pt x="57020" y="1652"/>
                  </a:moveTo>
                  <a:cubicBezTo>
                    <a:pt x="56986" y="1686"/>
                    <a:pt x="56952" y="1720"/>
                    <a:pt x="56952" y="1754"/>
                  </a:cubicBezTo>
                  <a:cubicBezTo>
                    <a:pt x="56952" y="1822"/>
                    <a:pt x="57020" y="1822"/>
                    <a:pt x="57054" y="1822"/>
                  </a:cubicBezTo>
                  <a:lnTo>
                    <a:pt x="57191" y="1822"/>
                  </a:lnTo>
                  <a:cubicBezTo>
                    <a:pt x="57225" y="1822"/>
                    <a:pt x="57259" y="1754"/>
                    <a:pt x="57259" y="1720"/>
                  </a:cubicBezTo>
                  <a:cubicBezTo>
                    <a:pt x="57225" y="1686"/>
                    <a:pt x="57191" y="1652"/>
                    <a:pt x="57157" y="1652"/>
                  </a:cubicBezTo>
                  <a:close/>
                  <a:moveTo>
                    <a:pt x="72102" y="1686"/>
                  </a:moveTo>
                  <a:cubicBezTo>
                    <a:pt x="72034" y="1686"/>
                    <a:pt x="72000" y="1720"/>
                    <a:pt x="72000" y="1754"/>
                  </a:cubicBezTo>
                  <a:cubicBezTo>
                    <a:pt x="71966" y="1788"/>
                    <a:pt x="72000" y="1857"/>
                    <a:pt x="72034" y="1857"/>
                  </a:cubicBezTo>
                  <a:lnTo>
                    <a:pt x="72137" y="1891"/>
                  </a:lnTo>
                  <a:lnTo>
                    <a:pt x="72171" y="1891"/>
                  </a:lnTo>
                  <a:cubicBezTo>
                    <a:pt x="72205" y="1891"/>
                    <a:pt x="72239" y="1891"/>
                    <a:pt x="72239" y="1857"/>
                  </a:cubicBezTo>
                  <a:cubicBezTo>
                    <a:pt x="72273" y="1788"/>
                    <a:pt x="72239" y="1754"/>
                    <a:pt x="72205" y="1754"/>
                  </a:cubicBezTo>
                  <a:lnTo>
                    <a:pt x="72102" y="1686"/>
                  </a:lnTo>
                  <a:close/>
                  <a:moveTo>
                    <a:pt x="56474" y="1754"/>
                  </a:moveTo>
                  <a:cubicBezTo>
                    <a:pt x="56406" y="1788"/>
                    <a:pt x="56406" y="1822"/>
                    <a:pt x="56406" y="1857"/>
                  </a:cubicBezTo>
                  <a:cubicBezTo>
                    <a:pt x="56406" y="1891"/>
                    <a:pt x="56440" y="1925"/>
                    <a:pt x="56474" y="1925"/>
                  </a:cubicBezTo>
                  <a:lnTo>
                    <a:pt x="56611" y="1925"/>
                  </a:lnTo>
                  <a:cubicBezTo>
                    <a:pt x="56645" y="1891"/>
                    <a:pt x="56679" y="1857"/>
                    <a:pt x="56679" y="1822"/>
                  </a:cubicBezTo>
                  <a:cubicBezTo>
                    <a:pt x="56679" y="1754"/>
                    <a:pt x="56645" y="1754"/>
                    <a:pt x="56576" y="1754"/>
                  </a:cubicBezTo>
                  <a:close/>
                  <a:moveTo>
                    <a:pt x="56057" y="1843"/>
                  </a:moveTo>
                  <a:cubicBezTo>
                    <a:pt x="56049" y="1843"/>
                    <a:pt x="56040" y="1847"/>
                    <a:pt x="56031" y="1857"/>
                  </a:cubicBezTo>
                  <a:lnTo>
                    <a:pt x="55894" y="1857"/>
                  </a:lnTo>
                  <a:cubicBezTo>
                    <a:pt x="55860" y="1857"/>
                    <a:pt x="55826" y="1925"/>
                    <a:pt x="55826" y="1959"/>
                  </a:cubicBezTo>
                  <a:cubicBezTo>
                    <a:pt x="55826" y="1993"/>
                    <a:pt x="55860" y="2027"/>
                    <a:pt x="55928" y="2027"/>
                  </a:cubicBezTo>
                  <a:lnTo>
                    <a:pt x="56031" y="2027"/>
                  </a:lnTo>
                  <a:cubicBezTo>
                    <a:pt x="56099" y="1993"/>
                    <a:pt x="56133" y="1959"/>
                    <a:pt x="56099" y="1925"/>
                  </a:cubicBezTo>
                  <a:cubicBezTo>
                    <a:pt x="56099" y="1875"/>
                    <a:pt x="56080" y="1843"/>
                    <a:pt x="56057" y="1843"/>
                  </a:cubicBezTo>
                  <a:close/>
                  <a:moveTo>
                    <a:pt x="72596" y="1877"/>
                  </a:moveTo>
                  <a:cubicBezTo>
                    <a:pt x="72560" y="1877"/>
                    <a:pt x="72536" y="1901"/>
                    <a:pt x="72512" y="1925"/>
                  </a:cubicBezTo>
                  <a:cubicBezTo>
                    <a:pt x="72512" y="1993"/>
                    <a:pt x="72546" y="2027"/>
                    <a:pt x="72580" y="2061"/>
                  </a:cubicBezTo>
                  <a:lnTo>
                    <a:pt x="72683" y="2095"/>
                  </a:lnTo>
                  <a:lnTo>
                    <a:pt x="72717" y="2095"/>
                  </a:lnTo>
                  <a:cubicBezTo>
                    <a:pt x="72751" y="2095"/>
                    <a:pt x="72785" y="2061"/>
                    <a:pt x="72785" y="2027"/>
                  </a:cubicBezTo>
                  <a:cubicBezTo>
                    <a:pt x="72819" y="1993"/>
                    <a:pt x="72785" y="1925"/>
                    <a:pt x="72751" y="1925"/>
                  </a:cubicBezTo>
                  <a:lnTo>
                    <a:pt x="72648" y="1891"/>
                  </a:lnTo>
                  <a:cubicBezTo>
                    <a:pt x="72628" y="1881"/>
                    <a:pt x="72611" y="1877"/>
                    <a:pt x="72596" y="1877"/>
                  </a:cubicBezTo>
                  <a:close/>
                  <a:moveTo>
                    <a:pt x="55450" y="1925"/>
                  </a:moveTo>
                  <a:lnTo>
                    <a:pt x="55348" y="1959"/>
                  </a:lnTo>
                  <a:cubicBezTo>
                    <a:pt x="55280" y="1959"/>
                    <a:pt x="55246" y="1993"/>
                    <a:pt x="55280" y="2061"/>
                  </a:cubicBezTo>
                  <a:cubicBezTo>
                    <a:pt x="55280" y="2095"/>
                    <a:pt x="55314" y="2130"/>
                    <a:pt x="55348" y="2130"/>
                  </a:cubicBezTo>
                  <a:lnTo>
                    <a:pt x="55382" y="2130"/>
                  </a:lnTo>
                  <a:lnTo>
                    <a:pt x="55485" y="2095"/>
                  </a:lnTo>
                  <a:cubicBezTo>
                    <a:pt x="55519" y="2095"/>
                    <a:pt x="55553" y="2061"/>
                    <a:pt x="55553" y="1993"/>
                  </a:cubicBezTo>
                  <a:cubicBezTo>
                    <a:pt x="55553" y="1959"/>
                    <a:pt x="55485" y="1925"/>
                    <a:pt x="55450" y="1925"/>
                  </a:cubicBezTo>
                  <a:close/>
                  <a:moveTo>
                    <a:pt x="54904" y="2027"/>
                  </a:moveTo>
                  <a:lnTo>
                    <a:pt x="54768" y="2061"/>
                  </a:lnTo>
                  <a:cubicBezTo>
                    <a:pt x="54734" y="2061"/>
                    <a:pt x="54700" y="2095"/>
                    <a:pt x="54700" y="2164"/>
                  </a:cubicBezTo>
                  <a:cubicBezTo>
                    <a:pt x="54700" y="2198"/>
                    <a:pt x="54734" y="2232"/>
                    <a:pt x="54802" y="2232"/>
                  </a:cubicBezTo>
                  <a:lnTo>
                    <a:pt x="54904" y="2198"/>
                  </a:lnTo>
                  <a:cubicBezTo>
                    <a:pt x="54973" y="2198"/>
                    <a:pt x="55007" y="2164"/>
                    <a:pt x="54973" y="2095"/>
                  </a:cubicBezTo>
                  <a:cubicBezTo>
                    <a:pt x="54973" y="2061"/>
                    <a:pt x="54939" y="2027"/>
                    <a:pt x="54904" y="2027"/>
                  </a:cubicBezTo>
                  <a:close/>
                  <a:moveTo>
                    <a:pt x="73160" y="2061"/>
                  </a:moveTo>
                  <a:cubicBezTo>
                    <a:pt x="73126" y="2061"/>
                    <a:pt x="73092" y="2095"/>
                    <a:pt x="73058" y="2130"/>
                  </a:cubicBezTo>
                  <a:cubicBezTo>
                    <a:pt x="73058" y="2164"/>
                    <a:pt x="73092" y="2232"/>
                    <a:pt x="73126" y="2232"/>
                  </a:cubicBezTo>
                  <a:lnTo>
                    <a:pt x="73229" y="2266"/>
                  </a:lnTo>
                  <a:lnTo>
                    <a:pt x="73263" y="2266"/>
                  </a:lnTo>
                  <a:cubicBezTo>
                    <a:pt x="73297" y="2266"/>
                    <a:pt x="73331" y="2266"/>
                    <a:pt x="73331" y="2232"/>
                  </a:cubicBezTo>
                  <a:cubicBezTo>
                    <a:pt x="73365" y="2164"/>
                    <a:pt x="73331" y="2130"/>
                    <a:pt x="73297" y="2095"/>
                  </a:cubicBezTo>
                  <a:lnTo>
                    <a:pt x="73160" y="2061"/>
                  </a:lnTo>
                  <a:close/>
                  <a:moveTo>
                    <a:pt x="54324" y="2130"/>
                  </a:moveTo>
                  <a:lnTo>
                    <a:pt x="54222" y="2164"/>
                  </a:lnTo>
                  <a:cubicBezTo>
                    <a:pt x="54154" y="2164"/>
                    <a:pt x="54120" y="2198"/>
                    <a:pt x="54154" y="2266"/>
                  </a:cubicBezTo>
                  <a:cubicBezTo>
                    <a:pt x="54154" y="2300"/>
                    <a:pt x="54188" y="2334"/>
                    <a:pt x="54222" y="2334"/>
                  </a:cubicBezTo>
                  <a:lnTo>
                    <a:pt x="54256" y="2334"/>
                  </a:lnTo>
                  <a:lnTo>
                    <a:pt x="54358" y="2300"/>
                  </a:lnTo>
                  <a:cubicBezTo>
                    <a:pt x="54393" y="2300"/>
                    <a:pt x="54427" y="2232"/>
                    <a:pt x="54427" y="2198"/>
                  </a:cubicBezTo>
                  <a:cubicBezTo>
                    <a:pt x="54427" y="2164"/>
                    <a:pt x="54358" y="2130"/>
                    <a:pt x="54324" y="2130"/>
                  </a:cubicBezTo>
                  <a:close/>
                  <a:moveTo>
                    <a:pt x="53642" y="2232"/>
                  </a:moveTo>
                  <a:cubicBezTo>
                    <a:pt x="53608" y="2266"/>
                    <a:pt x="53574" y="2300"/>
                    <a:pt x="53574" y="2334"/>
                  </a:cubicBezTo>
                  <a:cubicBezTo>
                    <a:pt x="53574" y="2403"/>
                    <a:pt x="53608" y="2403"/>
                    <a:pt x="53676" y="2403"/>
                  </a:cubicBezTo>
                  <a:lnTo>
                    <a:pt x="53778" y="2403"/>
                  </a:lnTo>
                  <a:cubicBezTo>
                    <a:pt x="53847" y="2403"/>
                    <a:pt x="53881" y="2334"/>
                    <a:pt x="53847" y="2300"/>
                  </a:cubicBezTo>
                  <a:cubicBezTo>
                    <a:pt x="53847" y="2266"/>
                    <a:pt x="53813" y="2232"/>
                    <a:pt x="53744" y="2232"/>
                  </a:cubicBezTo>
                  <a:close/>
                  <a:moveTo>
                    <a:pt x="73676" y="2252"/>
                  </a:moveTo>
                  <a:cubicBezTo>
                    <a:pt x="73652" y="2252"/>
                    <a:pt x="73628" y="2276"/>
                    <a:pt x="73604" y="2300"/>
                  </a:cubicBezTo>
                  <a:cubicBezTo>
                    <a:pt x="73604" y="2368"/>
                    <a:pt x="73604" y="2403"/>
                    <a:pt x="73672" y="2437"/>
                  </a:cubicBezTo>
                  <a:lnTo>
                    <a:pt x="73774" y="2471"/>
                  </a:lnTo>
                  <a:lnTo>
                    <a:pt x="73809" y="2471"/>
                  </a:lnTo>
                  <a:cubicBezTo>
                    <a:pt x="73843" y="2471"/>
                    <a:pt x="73877" y="2437"/>
                    <a:pt x="73877" y="2403"/>
                  </a:cubicBezTo>
                  <a:cubicBezTo>
                    <a:pt x="73911" y="2368"/>
                    <a:pt x="73877" y="2300"/>
                    <a:pt x="73843" y="2300"/>
                  </a:cubicBezTo>
                  <a:lnTo>
                    <a:pt x="73706" y="2266"/>
                  </a:lnTo>
                  <a:cubicBezTo>
                    <a:pt x="73696" y="2256"/>
                    <a:pt x="73686" y="2252"/>
                    <a:pt x="73676" y="2252"/>
                  </a:cubicBezTo>
                  <a:close/>
                  <a:moveTo>
                    <a:pt x="53231" y="2321"/>
                  </a:moveTo>
                  <a:cubicBezTo>
                    <a:pt x="53219" y="2321"/>
                    <a:pt x="53207" y="2325"/>
                    <a:pt x="53198" y="2334"/>
                  </a:cubicBezTo>
                  <a:lnTo>
                    <a:pt x="53096" y="2334"/>
                  </a:lnTo>
                  <a:cubicBezTo>
                    <a:pt x="53028" y="2368"/>
                    <a:pt x="52994" y="2403"/>
                    <a:pt x="53028" y="2437"/>
                  </a:cubicBezTo>
                  <a:cubicBezTo>
                    <a:pt x="53028" y="2471"/>
                    <a:pt x="53062" y="2505"/>
                    <a:pt x="53096" y="2505"/>
                  </a:cubicBezTo>
                  <a:lnTo>
                    <a:pt x="53232" y="2505"/>
                  </a:lnTo>
                  <a:cubicBezTo>
                    <a:pt x="53267" y="2471"/>
                    <a:pt x="53301" y="2437"/>
                    <a:pt x="53301" y="2403"/>
                  </a:cubicBezTo>
                  <a:cubicBezTo>
                    <a:pt x="53301" y="2353"/>
                    <a:pt x="53264" y="2321"/>
                    <a:pt x="53231" y="2321"/>
                  </a:cubicBezTo>
                  <a:close/>
                  <a:moveTo>
                    <a:pt x="52666" y="2423"/>
                  </a:moveTo>
                  <a:cubicBezTo>
                    <a:pt x="52652" y="2423"/>
                    <a:pt x="52636" y="2428"/>
                    <a:pt x="52618" y="2437"/>
                  </a:cubicBezTo>
                  <a:lnTo>
                    <a:pt x="52516" y="2437"/>
                  </a:lnTo>
                  <a:cubicBezTo>
                    <a:pt x="52482" y="2437"/>
                    <a:pt x="52448" y="2505"/>
                    <a:pt x="52448" y="2539"/>
                  </a:cubicBezTo>
                  <a:cubicBezTo>
                    <a:pt x="52448" y="2573"/>
                    <a:pt x="52482" y="2607"/>
                    <a:pt x="52516" y="2607"/>
                  </a:cubicBezTo>
                  <a:lnTo>
                    <a:pt x="52652" y="2607"/>
                  </a:lnTo>
                  <a:cubicBezTo>
                    <a:pt x="52721" y="2573"/>
                    <a:pt x="52721" y="2539"/>
                    <a:pt x="52721" y="2505"/>
                  </a:cubicBezTo>
                  <a:cubicBezTo>
                    <a:pt x="52721" y="2455"/>
                    <a:pt x="52702" y="2423"/>
                    <a:pt x="52666" y="2423"/>
                  </a:cubicBezTo>
                  <a:close/>
                  <a:moveTo>
                    <a:pt x="74252" y="2437"/>
                  </a:moveTo>
                  <a:cubicBezTo>
                    <a:pt x="74218" y="2437"/>
                    <a:pt x="74150" y="2471"/>
                    <a:pt x="74150" y="2505"/>
                  </a:cubicBezTo>
                  <a:cubicBezTo>
                    <a:pt x="74150" y="2539"/>
                    <a:pt x="74150" y="2607"/>
                    <a:pt x="74218" y="2607"/>
                  </a:cubicBezTo>
                  <a:lnTo>
                    <a:pt x="74320" y="2641"/>
                  </a:lnTo>
                  <a:lnTo>
                    <a:pt x="74355" y="2641"/>
                  </a:lnTo>
                  <a:cubicBezTo>
                    <a:pt x="74389" y="2641"/>
                    <a:pt x="74423" y="2641"/>
                    <a:pt x="74423" y="2607"/>
                  </a:cubicBezTo>
                  <a:cubicBezTo>
                    <a:pt x="74423" y="2539"/>
                    <a:pt x="74423" y="2505"/>
                    <a:pt x="74355" y="2471"/>
                  </a:cubicBezTo>
                  <a:lnTo>
                    <a:pt x="74252" y="2437"/>
                  </a:lnTo>
                  <a:close/>
                  <a:moveTo>
                    <a:pt x="52072" y="2505"/>
                  </a:moveTo>
                  <a:lnTo>
                    <a:pt x="51970" y="2539"/>
                  </a:lnTo>
                  <a:cubicBezTo>
                    <a:pt x="51902" y="2539"/>
                    <a:pt x="51867" y="2573"/>
                    <a:pt x="51867" y="2641"/>
                  </a:cubicBezTo>
                  <a:cubicBezTo>
                    <a:pt x="51902" y="2676"/>
                    <a:pt x="51936" y="2710"/>
                    <a:pt x="51970" y="2710"/>
                  </a:cubicBezTo>
                  <a:lnTo>
                    <a:pt x="52106" y="2676"/>
                  </a:lnTo>
                  <a:cubicBezTo>
                    <a:pt x="52140" y="2676"/>
                    <a:pt x="52175" y="2641"/>
                    <a:pt x="52175" y="2573"/>
                  </a:cubicBezTo>
                  <a:cubicBezTo>
                    <a:pt x="52175" y="2539"/>
                    <a:pt x="52106" y="2505"/>
                    <a:pt x="52072" y="2505"/>
                  </a:cubicBezTo>
                  <a:close/>
                  <a:moveTo>
                    <a:pt x="51492" y="2607"/>
                  </a:moveTo>
                  <a:lnTo>
                    <a:pt x="51390" y="2641"/>
                  </a:lnTo>
                  <a:cubicBezTo>
                    <a:pt x="51356" y="2641"/>
                    <a:pt x="51322" y="2676"/>
                    <a:pt x="51322" y="2744"/>
                  </a:cubicBezTo>
                  <a:cubicBezTo>
                    <a:pt x="51322" y="2778"/>
                    <a:pt x="51356" y="2812"/>
                    <a:pt x="51390" y="2812"/>
                  </a:cubicBezTo>
                  <a:lnTo>
                    <a:pt x="51424" y="2812"/>
                  </a:lnTo>
                  <a:lnTo>
                    <a:pt x="51526" y="2778"/>
                  </a:lnTo>
                  <a:cubicBezTo>
                    <a:pt x="51595" y="2778"/>
                    <a:pt x="51595" y="2744"/>
                    <a:pt x="51595" y="2676"/>
                  </a:cubicBezTo>
                  <a:cubicBezTo>
                    <a:pt x="51595" y="2641"/>
                    <a:pt x="51560" y="2607"/>
                    <a:pt x="51492" y="2607"/>
                  </a:cubicBezTo>
                  <a:close/>
                  <a:moveTo>
                    <a:pt x="74762" y="2627"/>
                  </a:moveTo>
                  <a:cubicBezTo>
                    <a:pt x="74730" y="2627"/>
                    <a:pt x="74696" y="2651"/>
                    <a:pt x="74696" y="2676"/>
                  </a:cubicBezTo>
                  <a:cubicBezTo>
                    <a:pt x="74662" y="2744"/>
                    <a:pt x="74696" y="2778"/>
                    <a:pt x="74730" y="2812"/>
                  </a:cubicBezTo>
                  <a:lnTo>
                    <a:pt x="74866" y="2846"/>
                  </a:lnTo>
                  <a:cubicBezTo>
                    <a:pt x="74901" y="2846"/>
                    <a:pt x="74935" y="2812"/>
                    <a:pt x="74969" y="2778"/>
                  </a:cubicBezTo>
                  <a:cubicBezTo>
                    <a:pt x="74969" y="2744"/>
                    <a:pt x="74969" y="2676"/>
                    <a:pt x="74901" y="2676"/>
                  </a:cubicBezTo>
                  <a:lnTo>
                    <a:pt x="74798" y="2641"/>
                  </a:lnTo>
                  <a:cubicBezTo>
                    <a:pt x="74788" y="2631"/>
                    <a:pt x="74775" y="2627"/>
                    <a:pt x="74762" y="2627"/>
                  </a:cubicBezTo>
                  <a:close/>
                  <a:moveTo>
                    <a:pt x="50946" y="2710"/>
                  </a:moveTo>
                  <a:lnTo>
                    <a:pt x="50810" y="2744"/>
                  </a:lnTo>
                  <a:cubicBezTo>
                    <a:pt x="50776" y="2744"/>
                    <a:pt x="50741" y="2778"/>
                    <a:pt x="50741" y="2846"/>
                  </a:cubicBezTo>
                  <a:cubicBezTo>
                    <a:pt x="50776" y="2880"/>
                    <a:pt x="50810" y="2914"/>
                    <a:pt x="50844" y="2914"/>
                  </a:cubicBezTo>
                  <a:lnTo>
                    <a:pt x="50980" y="2880"/>
                  </a:lnTo>
                  <a:cubicBezTo>
                    <a:pt x="51014" y="2880"/>
                    <a:pt x="51049" y="2846"/>
                    <a:pt x="51049" y="2778"/>
                  </a:cubicBezTo>
                  <a:cubicBezTo>
                    <a:pt x="51014" y="2744"/>
                    <a:pt x="50980" y="2710"/>
                    <a:pt x="50946" y="2710"/>
                  </a:cubicBezTo>
                  <a:close/>
                  <a:moveTo>
                    <a:pt x="50264" y="2812"/>
                  </a:moveTo>
                  <a:cubicBezTo>
                    <a:pt x="50230" y="2846"/>
                    <a:pt x="50195" y="2880"/>
                    <a:pt x="50195" y="2914"/>
                  </a:cubicBezTo>
                  <a:cubicBezTo>
                    <a:pt x="50195" y="2983"/>
                    <a:pt x="50230" y="2983"/>
                    <a:pt x="50264" y="2983"/>
                  </a:cubicBezTo>
                  <a:lnTo>
                    <a:pt x="50400" y="2983"/>
                  </a:lnTo>
                  <a:cubicBezTo>
                    <a:pt x="50434" y="2983"/>
                    <a:pt x="50468" y="2914"/>
                    <a:pt x="50468" y="2880"/>
                  </a:cubicBezTo>
                  <a:cubicBezTo>
                    <a:pt x="50468" y="2846"/>
                    <a:pt x="50434" y="2812"/>
                    <a:pt x="50366" y="2812"/>
                  </a:cubicBezTo>
                  <a:close/>
                  <a:moveTo>
                    <a:pt x="75344" y="2812"/>
                  </a:moveTo>
                  <a:cubicBezTo>
                    <a:pt x="75310" y="2812"/>
                    <a:pt x="75242" y="2846"/>
                    <a:pt x="75242" y="2880"/>
                  </a:cubicBezTo>
                  <a:cubicBezTo>
                    <a:pt x="75208" y="2914"/>
                    <a:pt x="75242" y="2983"/>
                    <a:pt x="75276" y="2983"/>
                  </a:cubicBezTo>
                  <a:lnTo>
                    <a:pt x="75378" y="3017"/>
                  </a:lnTo>
                  <a:lnTo>
                    <a:pt x="75412" y="3017"/>
                  </a:lnTo>
                  <a:cubicBezTo>
                    <a:pt x="75446" y="3017"/>
                    <a:pt x="75481" y="3017"/>
                    <a:pt x="75515" y="2983"/>
                  </a:cubicBezTo>
                  <a:cubicBezTo>
                    <a:pt x="75515" y="2914"/>
                    <a:pt x="75481" y="2880"/>
                    <a:pt x="75446" y="2846"/>
                  </a:cubicBezTo>
                  <a:lnTo>
                    <a:pt x="75344" y="2812"/>
                  </a:lnTo>
                  <a:close/>
                  <a:moveTo>
                    <a:pt x="49684" y="2914"/>
                  </a:moveTo>
                  <a:cubicBezTo>
                    <a:pt x="49649" y="2949"/>
                    <a:pt x="49615" y="2983"/>
                    <a:pt x="49615" y="3017"/>
                  </a:cubicBezTo>
                  <a:cubicBezTo>
                    <a:pt x="49649" y="3051"/>
                    <a:pt x="49684" y="3085"/>
                    <a:pt x="49718" y="3085"/>
                  </a:cubicBezTo>
                  <a:lnTo>
                    <a:pt x="49854" y="3085"/>
                  </a:lnTo>
                  <a:cubicBezTo>
                    <a:pt x="49888" y="3051"/>
                    <a:pt x="49922" y="3017"/>
                    <a:pt x="49922" y="2983"/>
                  </a:cubicBezTo>
                  <a:cubicBezTo>
                    <a:pt x="49888" y="2914"/>
                    <a:pt x="49854" y="2914"/>
                    <a:pt x="49820" y="2914"/>
                  </a:cubicBezTo>
                  <a:close/>
                  <a:moveTo>
                    <a:pt x="49288" y="3003"/>
                  </a:moveTo>
                  <a:cubicBezTo>
                    <a:pt x="49274" y="3003"/>
                    <a:pt x="49258" y="3008"/>
                    <a:pt x="49240" y="3017"/>
                  </a:cubicBezTo>
                  <a:lnTo>
                    <a:pt x="49138" y="3017"/>
                  </a:lnTo>
                  <a:cubicBezTo>
                    <a:pt x="49069" y="3017"/>
                    <a:pt x="49069" y="3085"/>
                    <a:pt x="49069" y="3119"/>
                  </a:cubicBezTo>
                  <a:cubicBezTo>
                    <a:pt x="49069" y="3153"/>
                    <a:pt x="49104" y="3187"/>
                    <a:pt x="49138" y="3187"/>
                  </a:cubicBezTo>
                  <a:lnTo>
                    <a:pt x="49274" y="3187"/>
                  </a:lnTo>
                  <a:cubicBezTo>
                    <a:pt x="49308" y="3153"/>
                    <a:pt x="49342" y="3119"/>
                    <a:pt x="49342" y="3085"/>
                  </a:cubicBezTo>
                  <a:cubicBezTo>
                    <a:pt x="49342" y="3035"/>
                    <a:pt x="49324" y="3003"/>
                    <a:pt x="49288" y="3003"/>
                  </a:cubicBezTo>
                  <a:close/>
                  <a:moveTo>
                    <a:pt x="75839" y="3003"/>
                  </a:moveTo>
                  <a:cubicBezTo>
                    <a:pt x="75805" y="3003"/>
                    <a:pt x="75788" y="3027"/>
                    <a:pt x="75788" y="3051"/>
                  </a:cubicBezTo>
                  <a:cubicBezTo>
                    <a:pt x="75754" y="3119"/>
                    <a:pt x="75788" y="3153"/>
                    <a:pt x="75822" y="3153"/>
                  </a:cubicBezTo>
                  <a:lnTo>
                    <a:pt x="75924" y="3222"/>
                  </a:lnTo>
                  <a:lnTo>
                    <a:pt x="75958" y="3222"/>
                  </a:lnTo>
                  <a:cubicBezTo>
                    <a:pt x="75992" y="3222"/>
                    <a:pt x="76027" y="3187"/>
                    <a:pt x="76061" y="3153"/>
                  </a:cubicBezTo>
                  <a:cubicBezTo>
                    <a:pt x="76061" y="3119"/>
                    <a:pt x="76027" y="3051"/>
                    <a:pt x="75992" y="3051"/>
                  </a:cubicBezTo>
                  <a:lnTo>
                    <a:pt x="75890" y="3017"/>
                  </a:lnTo>
                  <a:cubicBezTo>
                    <a:pt x="75870" y="3007"/>
                    <a:pt x="75853" y="3003"/>
                    <a:pt x="75839" y="3003"/>
                  </a:cubicBezTo>
                  <a:close/>
                  <a:moveTo>
                    <a:pt x="48694" y="3085"/>
                  </a:moveTo>
                  <a:lnTo>
                    <a:pt x="48558" y="3119"/>
                  </a:lnTo>
                  <a:cubicBezTo>
                    <a:pt x="48523" y="3119"/>
                    <a:pt x="48489" y="3153"/>
                    <a:pt x="48489" y="3222"/>
                  </a:cubicBezTo>
                  <a:cubicBezTo>
                    <a:pt x="48489" y="3256"/>
                    <a:pt x="48558" y="3290"/>
                    <a:pt x="48592" y="3290"/>
                  </a:cubicBezTo>
                  <a:lnTo>
                    <a:pt x="48694" y="3256"/>
                  </a:lnTo>
                  <a:cubicBezTo>
                    <a:pt x="48762" y="3256"/>
                    <a:pt x="48796" y="3222"/>
                    <a:pt x="48796" y="3153"/>
                  </a:cubicBezTo>
                  <a:cubicBezTo>
                    <a:pt x="48762" y="3119"/>
                    <a:pt x="48728" y="3085"/>
                    <a:pt x="48694" y="3085"/>
                  </a:cubicBezTo>
                  <a:close/>
                  <a:moveTo>
                    <a:pt x="48114" y="3187"/>
                  </a:moveTo>
                  <a:lnTo>
                    <a:pt x="48012" y="3222"/>
                  </a:lnTo>
                  <a:cubicBezTo>
                    <a:pt x="47943" y="3222"/>
                    <a:pt x="47909" y="3256"/>
                    <a:pt x="47943" y="3324"/>
                  </a:cubicBezTo>
                  <a:cubicBezTo>
                    <a:pt x="47943" y="3358"/>
                    <a:pt x="47977" y="3392"/>
                    <a:pt x="48012" y="3392"/>
                  </a:cubicBezTo>
                  <a:lnTo>
                    <a:pt x="48046" y="3392"/>
                  </a:lnTo>
                  <a:lnTo>
                    <a:pt x="48148" y="3358"/>
                  </a:lnTo>
                  <a:cubicBezTo>
                    <a:pt x="48182" y="3358"/>
                    <a:pt x="48216" y="3324"/>
                    <a:pt x="48216" y="3256"/>
                  </a:cubicBezTo>
                  <a:cubicBezTo>
                    <a:pt x="48216" y="3222"/>
                    <a:pt x="48148" y="3187"/>
                    <a:pt x="48114" y="3187"/>
                  </a:cubicBezTo>
                  <a:close/>
                  <a:moveTo>
                    <a:pt x="76436" y="3187"/>
                  </a:moveTo>
                  <a:cubicBezTo>
                    <a:pt x="76368" y="3187"/>
                    <a:pt x="76334" y="3187"/>
                    <a:pt x="76300" y="3256"/>
                  </a:cubicBezTo>
                  <a:cubicBezTo>
                    <a:pt x="76300" y="3290"/>
                    <a:pt x="76334" y="3358"/>
                    <a:pt x="76368" y="3358"/>
                  </a:cubicBezTo>
                  <a:lnTo>
                    <a:pt x="76470" y="3392"/>
                  </a:lnTo>
                  <a:lnTo>
                    <a:pt x="76504" y="3392"/>
                  </a:lnTo>
                  <a:cubicBezTo>
                    <a:pt x="76538" y="3392"/>
                    <a:pt x="76573" y="3392"/>
                    <a:pt x="76573" y="3324"/>
                  </a:cubicBezTo>
                  <a:cubicBezTo>
                    <a:pt x="76607" y="3290"/>
                    <a:pt x="76573" y="3256"/>
                    <a:pt x="76538" y="3222"/>
                  </a:cubicBezTo>
                  <a:lnTo>
                    <a:pt x="76436" y="3187"/>
                  </a:lnTo>
                  <a:close/>
                  <a:moveTo>
                    <a:pt x="47568" y="3290"/>
                  </a:moveTo>
                  <a:lnTo>
                    <a:pt x="47431" y="3324"/>
                  </a:lnTo>
                  <a:cubicBezTo>
                    <a:pt x="47397" y="3324"/>
                    <a:pt x="47363" y="3358"/>
                    <a:pt x="47363" y="3426"/>
                  </a:cubicBezTo>
                  <a:cubicBezTo>
                    <a:pt x="47363" y="3460"/>
                    <a:pt x="47397" y="3495"/>
                    <a:pt x="47466" y="3495"/>
                  </a:cubicBezTo>
                  <a:lnTo>
                    <a:pt x="47568" y="3460"/>
                  </a:lnTo>
                  <a:cubicBezTo>
                    <a:pt x="47636" y="3460"/>
                    <a:pt x="47670" y="3426"/>
                    <a:pt x="47636" y="3358"/>
                  </a:cubicBezTo>
                  <a:cubicBezTo>
                    <a:pt x="47636" y="3324"/>
                    <a:pt x="47602" y="3290"/>
                    <a:pt x="47568" y="3290"/>
                  </a:cubicBezTo>
                  <a:close/>
                  <a:moveTo>
                    <a:pt x="46886" y="3392"/>
                  </a:moveTo>
                  <a:cubicBezTo>
                    <a:pt x="46817" y="3426"/>
                    <a:pt x="46783" y="3460"/>
                    <a:pt x="46817" y="3495"/>
                  </a:cubicBezTo>
                  <a:cubicBezTo>
                    <a:pt x="46817" y="3563"/>
                    <a:pt x="46851" y="3563"/>
                    <a:pt x="46886" y="3563"/>
                  </a:cubicBezTo>
                  <a:lnTo>
                    <a:pt x="47022" y="3563"/>
                  </a:lnTo>
                  <a:cubicBezTo>
                    <a:pt x="47056" y="3563"/>
                    <a:pt x="47090" y="3495"/>
                    <a:pt x="47090" y="3460"/>
                  </a:cubicBezTo>
                  <a:cubicBezTo>
                    <a:pt x="47090" y="3426"/>
                    <a:pt x="47022" y="3392"/>
                    <a:pt x="46988" y="3392"/>
                  </a:cubicBezTo>
                  <a:close/>
                  <a:moveTo>
                    <a:pt x="76930" y="3378"/>
                  </a:moveTo>
                  <a:cubicBezTo>
                    <a:pt x="76894" y="3378"/>
                    <a:pt x="76870" y="3402"/>
                    <a:pt x="76846" y="3426"/>
                  </a:cubicBezTo>
                  <a:cubicBezTo>
                    <a:pt x="76846" y="3495"/>
                    <a:pt x="76880" y="3529"/>
                    <a:pt x="76914" y="3529"/>
                  </a:cubicBezTo>
                  <a:lnTo>
                    <a:pt x="77016" y="3597"/>
                  </a:lnTo>
                  <a:lnTo>
                    <a:pt x="77050" y="3597"/>
                  </a:lnTo>
                  <a:cubicBezTo>
                    <a:pt x="77084" y="3597"/>
                    <a:pt x="77119" y="3563"/>
                    <a:pt x="77119" y="3529"/>
                  </a:cubicBezTo>
                  <a:cubicBezTo>
                    <a:pt x="77153" y="3495"/>
                    <a:pt x="77119" y="3426"/>
                    <a:pt x="77084" y="3426"/>
                  </a:cubicBezTo>
                  <a:lnTo>
                    <a:pt x="76982" y="3392"/>
                  </a:lnTo>
                  <a:cubicBezTo>
                    <a:pt x="76962" y="3382"/>
                    <a:pt x="76945" y="3378"/>
                    <a:pt x="76930" y="3378"/>
                  </a:cubicBezTo>
                  <a:close/>
                  <a:moveTo>
                    <a:pt x="46305" y="3495"/>
                  </a:moveTo>
                  <a:cubicBezTo>
                    <a:pt x="46271" y="3529"/>
                    <a:pt x="46237" y="3563"/>
                    <a:pt x="46237" y="3597"/>
                  </a:cubicBezTo>
                  <a:cubicBezTo>
                    <a:pt x="46237" y="3631"/>
                    <a:pt x="46271" y="3665"/>
                    <a:pt x="46340" y="3665"/>
                  </a:cubicBezTo>
                  <a:lnTo>
                    <a:pt x="46442" y="3665"/>
                  </a:lnTo>
                  <a:cubicBezTo>
                    <a:pt x="46510" y="3631"/>
                    <a:pt x="46544" y="3597"/>
                    <a:pt x="46510" y="3563"/>
                  </a:cubicBezTo>
                  <a:cubicBezTo>
                    <a:pt x="46510" y="3495"/>
                    <a:pt x="46476" y="3495"/>
                    <a:pt x="46408" y="3495"/>
                  </a:cubicBezTo>
                  <a:close/>
                  <a:moveTo>
                    <a:pt x="45895" y="3584"/>
                  </a:moveTo>
                  <a:cubicBezTo>
                    <a:pt x="45883" y="3584"/>
                    <a:pt x="45871" y="3588"/>
                    <a:pt x="45862" y="3597"/>
                  </a:cubicBezTo>
                  <a:lnTo>
                    <a:pt x="45759" y="3597"/>
                  </a:lnTo>
                  <a:cubicBezTo>
                    <a:pt x="45691" y="3597"/>
                    <a:pt x="45657" y="3665"/>
                    <a:pt x="45691" y="3699"/>
                  </a:cubicBezTo>
                  <a:cubicBezTo>
                    <a:pt x="45691" y="3733"/>
                    <a:pt x="45725" y="3768"/>
                    <a:pt x="45759" y="3768"/>
                  </a:cubicBezTo>
                  <a:lnTo>
                    <a:pt x="45896" y="3768"/>
                  </a:lnTo>
                  <a:cubicBezTo>
                    <a:pt x="45930" y="3733"/>
                    <a:pt x="45964" y="3699"/>
                    <a:pt x="45964" y="3665"/>
                  </a:cubicBezTo>
                  <a:cubicBezTo>
                    <a:pt x="45964" y="3615"/>
                    <a:pt x="45928" y="3584"/>
                    <a:pt x="45895" y="3584"/>
                  </a:cubicBezTo>
                  <a:close/>
                  <a:moveTo>
                    <a:pt x="77494" y="3563"/>
                  </a:moveTo>
                  <a:cubicBezTo>
                    <a:pt x="77460" y="3563"/>
                    <a:pt x="77426" y="3563"/>
                    <a:pt x="77392" y="3631"/>
                  </a:cubicBezTo>
                  <a:cubicBezTo>
                    <a:pt x="77392" y="3665"/>
                    <a:pt x="77392" y="3699"/>
                    <a:pt x="77460" y="3733"/>
                  </a:cubicBezTo>
                  <a:lnTo>
                    <a:pt x="77562" y="3768"/>
                  </a:lnTo>
                  <a:lnTo>
                    <a:pt x="77596" y="3768"/>
                  </a:lnTo>
                  <a:cubicBezTo>
                    <a:pt x="77630" y="3768"/>
                    <a:pt x="77664" y="3733"/>
                    <a:pt x="77664" y="3699"/>
                  </a:cubicBezTo>
                  <a:cubicBezTo>
                    <a:pt x="77699" y="3665"/>
                    <a:pt x="77664" y="3631"/>
                    <a:pt x="77630" y="3597"/>
                  </a:cubicBezTo>
                  <a:lnTo>
                    <a:pt x="77494" y="3563"/>
                  </a:lnTo>
                  <a:close/>
                  <a:moveTo>
                    <a:pt x="45282" y="3665"/>
                  </a:moveTo>
                  <a:lnTo>
                    <a:pt x="45179" y="3699"/>
                  </a:lnTo>
                  <a:cubicBezTo>
                    <a:pt x="45145" y="3699"/>
                    <a:pt x="45111" y="3733"/>
                    <a:pt x="45111" y="3802"/>
                  </a:cubicBezTo>
                  <a:cubicBezTo>
                    <a:pt x="45111" y="3836"/>
                    <a:pt x="45145" y="3870"/>
                    <a:pt x="45214" y="3870"/>
                  </a:cubicBezTo>
                  <a:lnTo>
                    <a:pt x="45316" y="3836"/>
                  </a:lnTo>
                  <a:cubicBezTo>
                    <a:pt x="45384" y="3836"/>
                    <a:pt x="45418" y="3802"/>
                    <a:pt x="45384" y="3733"/>
                  </a:cubicBezTo>
                  <a:cubicBezTo>
                    <a:pt x="45384" y="3699"/>
                    <a:pt x="45350" y="3665"/>
                    <a:pt x="45282" y="3665"/>
                  </a:cubicBezTo>
                  <a:close/>
                  <a:moveTo>
                    <a:pt x="44736" y="3768"/>
                  </a:moveTo>
                  <a:lnTo>
                    <a:pt x="44633" y="3802"/>
                  </a:lnTo>
                  <a:cubicBezTo>
                    <a:pt x="44565" y="3802"/>
                    <a:pt x="44531" y="3836"/>
                    <a:pt x="44531" y="3904"/>
                  </a:cubicBezTo>
                  <a:cubicBezTo>
                    <a:pt x="44565" y="3938"/>
                    <a:pt x="44599" y="3972"/>
                    <a:pt x="44633" y="3972"/>
                  </a:cubicBezTo>
                  <a:lnTo>
                    <a:pt x="44770" y="3938"/>
                  </a:lnTo>
                  <a:cubicBezTo>
                    <a:pt x="44804" y="3938"/>
                    <a:pt x="44838" y="3904"/>
                    <a:pt x="44838" y="3836"/>
                  </a:cubicBezTo>
                  <a:cubicBezTo>
                    <a:pt x="44838" y="3802"/>
                    <a:pt x="44770" y="3768"/>
                    <a:pt x="44736" y="3768"/>
                  </a:cubicBezTo>
                  <a:close/>
                  <a:moveTo>
                    <a:pt x="78004" y="3753"/>
                  </a:moveTo>
                  <a:cubicBezTo>
                    <a:pt x="77972" y="3753"/>
                    <a:pt x="77937" y="3778"/>
                    <a:pt x="77937" y="3802"/>
                  </a:cubicBezTo>
                  <a:cubicBezTo>
                    <a:pt x="77937" y="3836"/>
                    <a:pt x="77937" y="3904"/>
                    <a:pt x="78006" y="3904"/>
                  </a:cubicBezTo>
                  <a:lnTo>
                    <a:pt x="78108" y="3938"/>
                  </a:lnTo>
                  <a:cubicBezTo>
                    <a:pt x="78108" y="3972"/>
                    <a:pt x="78108" y="3972"/>
                    <a:pt x="78142" y="3972"/>
                  </a:cubicBezTo>
                  <a:cubicBezTo>
                    <a:pt x="78176" y="3972"/>
                    <a:pt x="78210" y="3938"/>
                    <a:pt x="78210" y="3904"/>
                  </a:cubicBezTo>
                  <a:cubicBezTo>
                    <a:pt x="78210" y="3870"/>
                    <a:pt x="78210" y="3802"/>
                    <a:pt x="78142" y="3802"/>
                  </a:cubicBezTo>
                  <a:lnTo>
                    <a:pt x="78040" y="3768"/>
                  </a:lnTo>
                  <a:cubicBezTo>
                    <a:pt x="78030" y="3758"/>
                    <a:pt x="78017" y="3753"/>
                    <a:pt x="78004" y="3753"/>
                  </a:cubicBezTo>
                  <a:close/>
                  <a:moveTo>
                    <a:pt x="44156" y="3870"/>
                  </a:moveTo>
                  <a:lnTo>
                    <a:pt x="44053" y="3904"/>
                  </a:lnTo>
                  <a:cubicBezTo>
                    <a:pt x="44019" y="3904"/>
                    <a:pt x="43985" y="3938"/>
                    <a:pt x="43985" y="4006"/>
                  </a:cubicBezTo>
                  <a:cubicBezTo>
                    <a:pt x="43985" y="4040"/>
                    <a:pt x="44019" y="4075"/>
                    <a:pt x="44053" y="4075"/>
                  </a:cubicBezTo>
                  <a:lnTo>
                    <a:pt x="44087" y="4075"/>
                  </a:lnTo>
                  <a:lnTo>
                    <a:pt x="44190" y="4040"/>
                  </a:lnTo>
                  <a:cubicBezTo>
                    <a:pt x="44258" y="4040"/>
                    <a:pt x="44258" y="4006"/>
                    <a:pt x="44258" y="3938"/>
                  </a:cubicBezTo>
                  <a:cubicBezTo>
                    <a:pt x="44258" y="3904"/>
                    <a:pt x="44224" y="3870"/>
                    <a:pt x="44156" y="3870"/>
                  </a:cubicBezTo>
                  <a:close/>
                  <a:moveTo>
                    <a:pt x="43473" y="3972"/>
                  </a:moveTo>
                  <a:cubicBezTo>
                    <a:pt x="43439" y="4006"/>
                    <a:pt x="43405" y="4040"/>
                    <a:pt x="43405" y="4075"/>
                  </a:cubicBezTo>
                  <a:cubicBezTo>
                    <a:pt x="43439" y="4143"/>
                    <a:pt x="43473" y="4143"/>
                    <a:pt x="43507" y="4143"/>
                  </a:cubicBezTo>
                  <a:lnTo>
                    <a:pt x="43644" y="4143"/>
                  </a:lnTo>
                  <a:cubicBezTo>
                    <a:pt x="43678" y="4143"/>
                    <a:pt x="43712" y="4075"/>
                    <a:pt x="43712" y="4040"/>
                  </a:cubicBezTo>
                  <a:cubicBezTo>
                    <a:pt x="43678" y="4006"/>
                    <a:pt x="43644" y="3972"/>
                    <a:pt x="43610" y="3972"/>
                  </a:cubicBezTo>
                  <a:close/>
                  <a:moveTo>
                    <a:pt x="78586" y="3938"/>
                  </a:moveTo>
                  <a:cubicBezTo>
                    <a:pt x="78552" y="3938"/>
                    <a:pt x="78483" y="3938"/>
                    <a:pt x="78483" y="4006"/>
                  </a:cubicBezTo>
                  <a:cubicBezTo>
                    <a:pt x="78449" y="4040"/>
                    <a:pt x="78483" y="4075"/>
                    <a:pt x="78518" y="4109"/>
                  </a:cubicBezTo>
                  <a:lnTo>
                    <a:pt x="78654" y="4143"/>
                  </a:lnTo>
                  <a:cubicBezTo>
                    <a:pt x="78688" y="4143"/>
                    <a:pt x="78722" y="4109"/>
                    <a:pt x="78756" y="4075"/>
                  </a:cubicBezTo>
                  <a:cubicBezTo>
                    <a:pt x="78756" y="4040"/>
                    <a:pt x="78756" y="4006"/>
                    <a:pt x="78688" y="3972"/>
                  </a:cubicBezTo>
                  <a:lnTo>
                    <a:pt x="78586" y="3938"/>
                  </a:lnTo>
                  <a:close/>
                  <a:moveTo>
                    <a:pt x="42927" y="4075"/>
                  </a:moveTo>
                  <a:cubicBezTo>
                    <a:pt x="42893" y="4109"/>
                    <a:pt x="42859" y="4143"/>
                    <a:pt x="42859" y="4177"/>
                  </a:cubicBezTo>
                  <a:cubicBezTo>
                    <a:pt x="42859" y="4211"/>
                    <a:pt x="42893" y="4245"/>
                    <a:pt x="42927" y="4245"/>
                  </a:cubicBezTo>
                  <a:lnTo>
                    <a:pt x="43064" y="4245"/>
                  </a:lnTo>
                  <a:cubicBezTo>
                    <a:pt x="43098" y="4211"/>
                    <a:pt x="43132" y="4177"/>
                    <a:pt x="43132" y="4143"/>
                  </a:cubicBezTo>
                  <a:cubicBezTo>
                    <a:pt x="43132" y="4075"/>
                    <a:pt x="43098" y="4075"/>
                    <a:pt x="43030" y="4075"/>
                  </a:cubicBezTo>
                  <a:close/>
                  <a:moveTo>
                    <a:pt x="42511" y="4164"/>
                  </a:moveTo>
                  <a:cubicBezTo>
                    <a:pt x="42502" y="4164"/>
                    <a:pt x="42493" y="4168"/>
                    <a:pt x="42484" y="4177"/>
                  </a:cubicBezTo>
                  <a:lnTo>
                    <a:pt x="42347" y="4177"/>
                  </a:lnTo>
                  <a:cubicBezTo>
                    <a:pt x="42313" y="4177"/>
                    <a:pt x="42279" y="4245"/>
                    <a:pt x="42279" y="4279"/>
                  </a:cubicBezTo>
                  <a:cubicBezTo>
                    <a:pt x="42313" y="4313"/>
                    <a:pt x="42347" y="4348"/>
                    <a:pt x="42381" y="4348"/>
                  </a:cubicBezTo>
                  <a:lnTo>
                    <a:pt x="42518" y="4348"/>
                  </a:lnTo>
                  <a:cubicBezTo>
                    <a:pt x="42552" y="4313"/>
                    <a:pt x="42586" y="4279"/>
                    <a:pt x="42586" y="4245"/>
                  </a:cubicBezTo>
                  <a:cubicBezTo>
                    <a:pt x="42561" y="4195"/>
                    <a:pt x="42536" y="4164"/>
                    <a:pt x="42511" y="4164"/>
                  </a:cubicBezTo>
                  <a:close/>
                  <a:moveTo>
                    <a:pt x="79096" y="4129"/>
                  </a:moveTo>
                  <a:cubicBezTo>
                    <a:pt x="79064" y="4129"/>
                    <a:pt x="79029" y="4153"/>
                    <a:pt x="79029" y="4177"/>
                  </a:cubicBezTo>
                  <a:cubicBezTo>
                    <a:pt x="78995" y="4211"/>
                    <a:pt x="79029" y="4279"/>
                    <a:pt x="79064" y="4279"/>
                  </a:cubicBezTo>
                  <a:lnTo>
                    <a:pt x="79166" y="4313"/>
                  </a:lnTo>
                  <a:cubicBezTo>
                    <a:pt x="79200" y="4348"/>
                    <a:pt x="79200" y="4348"/>
                    <a:pt x="79200" y="4348"/>
                  </a:cubicBezTo>
                  <a:cubicBezTo>
                    <a:pt x="79234" y="4348"/>
                    <a:pt x="79268" y="4313"/>
                    <a:pt x="79302" y="4279"/>
                  </a:cubicBezTo>
                  <a:cubicBezTo>
                    <a:pt x="79302" y="4245"/>
                    <a:pt x="79268" y="4177"/>
                    <a:pt x="79234" y="4177"/>
                  </a:cubicBezTo>
                  <a:lnTo>
                    <a:pt x="79132" y="4143"/>
                  </a:lnTo>
                  <a:cubicBezTo>
                    <a:pt x="79122" y="4133"/>
                    <a:pt x="79109" y="4129"/>
                    <a:pt x="79096" y="4129"/>
                  </a:cubicBezTo>
                  <a:close/>
                  <a:moveTo>
                    <a:pt x="41904" y="4245"/>
                  </a:moveTo>
                  <a:lnTo>
                    <a:pt x="41801" y="4279"/>
                  </a:lnTo>
                  <a:cubicBezTo>
                    <a:pt x="41767" y="4279"/>
                    <a:pt x="41733" y="4348"/>
                    <a:pt x="41733" y="4382"/>
                  </a:cubicBezTo>
                  <a:cubicBezTo>
                    <a:pt x="41733" y="4416"/>
                    <a:pt x="41767" y="4450"/>
                    <a:pt x="41801" y="4450"/>
                  </a:cubicBezTo>
                  <a:lnTo>
                    <a:pt x="41835" y="4450"/>
                  </a:lnTo>
                  <a:lnTo>
                    <a:pt x="41938" y="4416"/>
                  </a:lnTo>
                  <a:cubicBezTo>
                    <a:pt x="41972" y="4416"/>
                    <a:pt x="42006" y="4382"/>
                    <a:pt x="42006" y="4313"/>
                  </a:cubicBezTo>
                  <a:cubicBezTo>
                    <a:pt x="42006" y="4279"/>
                    <a:pt x="41972" y="4245"/>
                    <a:pt x="41904" y="4245"/>
                  </a:cubicBezTo>
                  <a:close/>
                  <a:moveTo>
                    <a:pt x="79678" y="4313"/>
                  </a:moveTo>
                  <a:cubicBezTo>
                    <a:pt x="79644" y="4313"/>
                    <a:pt x="79575" y="4313"/>
                    <a:pt x="79575" y="4382"/>
                  </a:cubicBezTo>
                  <a:cubicBezTo>
                    <a:pt x="79541" y="4416"/>
                    <a:pt x="79575" y="4450"/>
                    <a:pt x="79610" y="4484"/>
                  </a:cubicBezTo>
                  <a:lnTo>
                    <a:pt x="79712" y="4518"/>
                  </a:lnTo>
                  <a:lnTo>
                    <a:pt x="79746" y="4518"/>
                  </a:lnTo>
                  <a:cubicBezTo>
                    <a:pt x="79780" y="4518"/>
                    <a:pt x="79814" y="4484"/>
                    <a:pt x="79848" y="4450"/>
                  </a:cubicBezTo>
                  <a:cubicBezTo>
                    <a:pt x="79848" y="4416"/>
                    <a:pt x="79814" y="4382"/>
                    <a:pt x="79780" y="4348"/>
                  </a:cubicBezTo>
                  <a:lnTo>
                    <a:pt x="79678" y="4313"/>
                  </a:lnTo>
                  <a:close/>
                  <a:moveTo>
                    <a:pt x="41358" y="4348"/>
                  </a:moveTo>
                  <a:lnTo>
                    <a:pt x="41221" y="4382"/>
                  </a:lnTo>
                  <a:cubicBezTo>
                    <a:pt x="41187" y="4382"/>
                    <a:pt x="41153" y="4416"/>
                    <a:pt x="41153" y="4484"/>
                  </a:cubicBezTo>
                  <a:cubicBezTo>
                    <a:pt x="41153" y="4518"/>
                    <a:pt x="41221" y="4552"/>
                    <a:pt x="41255" y="4552"/>
                  </a:cubicBezTo>
                  <a:lnTo>
                    <a:pt x="41358" y="4518"/>
                  </a:lnTo>
                  <a:cubicBezTo>
                    <a:pt x="41426" y="4518"/>
                    <a:pt x="41460" y="4484"/>
                    <a:pt x="41460" y="4416"/>
                  </a:cubicBezTo>
                  <a:cubicBezTo>
                    <a:pt x="41426" y="4382"/>
                    <a:pt x="41392" y="4348"/>
                    <a:pt x="41358" y="4348"/>
                  </a:cubicBezTo>
                  <a:close/>
                  <a:moveTo>
                    <a:pt x="40778" y="4450"/>
                  </a:moveTo>
                  <a:lnTo>
                    <a:pt x="40675" y="4484"/>
                  </a:lnTo>
                  <a:cubicBezTo>
                    <a:pt x="40607" y="4484"/>
                    <a:pt x="40607" y="4518"/>
                    <a:pt x="40607" y="4586"/>
                  </a:cubicBezTo>
                  <a:cubicBezTo>
                    <a:pt x="40607" y="4621"/>
                    <a:pt x="40641" y="4655"/>
                    <a:pt x="40675" y="4655"/>
                  </a:cubicBezTo>
                  <a:lnTo>
                    <a:pt x="40709" y="4655"/>
                  </a:lnTo>
                  <a:lnTo>
                    <a:pt x="40812" y="4621"/>
                  </a:lnTo>
                  <a:cubicBezTo>
                    <a:pt x="40846" y="4621"/>
                    <a:pt x="40880" y="4586"/>
                    <a:pt x="40880" y="4518"/>
                  </a:cubicBezTo>
                  <a:cubicBezTo>
                    <a:pt x="40880" y="4484"/>
                    <a:pt x="40846" y="4450"/>
                    <a:pt x="40778" y="4450"/>
                  </a:cubicBezTo>
                  <a:close/>
                  <a:moveTo>
                    <a:pt x="40095" y="4552"/>
                  </a:moveTo>
                  <a:cubicBezTo>
                    <a:pt x="40061" y="4586"/>
                    <a:pt x="40027" y="4621"/>
                    <a:pt x="40027" y="4655"/>
                  </a:cubicBezTo>
                  <a:cubicBezTo>
                    <a:pt x="40027" y="4723"/>
                    <a:pt x="40061" y="4723"/>
                    <a:pt x="40129" y="4723"/>
                  </a:cubicBezTo>
                  <a:lnTo>
                    <a:pt x="40232" y="4723"/>
                  </a:lnTo>
                  <a:cubicBezTo>
                    <a:pt x="40300" y="4723"/>
                    <a:pt x="40334" y="4655"/>
                    <a:pt x="40300" y="4621"/>
                  </a:cubicBezTo>
                  <a:cubicBezTo>
                    <a:pt x="40300" y="4586"/>
                    <a:pt x="40266" y="4552"/>
                    <a:pt x="40232" y="4552"/>
                  </a:cubicBezTo>
                  <a:close/>
                  <a:moveTo>
                    <a:pt x="80172" y="4504"/>
                  </a:moveTo>
                  <a:cubicBezTo>
                    <a:pt x="80135" y="4504"/>
                    <a:pt x="80111" y="4528"/>
                    <a:pt x="80087" y="4552"/>
                  </a:cubicBezTo>
                  <a:cubicBezTo>
                    <a:pt x="80087" y="4586"/>
                    <a:pt x="80121" y="4655"/>
                    <a:pt x="80155" y="4655"/>
                  </a:cubicBezTo>
                  <a:lnTo>
                    <a:pt x="80258" y="4689"/>
                  </a:lnTo>
                  <a:cubicBezTo>
                    <a:pt x="80258" y="4689"/>
                    <a:pt x="80292" y="4723"/>
                    <a:pt x="80292" y="4723"/>
                  </a:cubicBezTo>
                  <a:cubicBezTo>
                    <a:pt x="80326" y="4723"/>
                    <a:pt x="80360" y="4689"/>
                    <a:pt x="80360" y="4655"/>
                  </a:cubicBezTo>
                  <a:cubicBezTo>
                    <a:pt x="80394" y="4586"/>
                    <a:pt x="80360" y="4552"/>
                    <a:pt x="80326" y="4552"/>
                  </a:cubicBezTo>
                  <a:lnTo>
                    <a:pt x="80224" y="4518"/>
                  </a:lnTo>
                  <a:cubicBezTo>
                    <a:pt x="80204" y="4508"/>
                    <a:pt x="80187" y="4504"/>
                    <a:pt x="80172" y="4504"/>
                  </a:cubicBezTo>
                  <a:close/>
                  <a:moveTo>
                    <a:pt x="39549" y="4655"/>
                  </a:moveTo>
                  <a:cubicBezTo>
                    <a:pt x="39481" y="4689"/>
                    <a:pt x="39447" y="4723"/>
                    <a:pt x="39481" y="4757"/>
                  </a:cubicBezTo>
                  <a:cubicBezTo>
                    <a:pt x="39481" y="4791"/>
                    <a:pt x="39515" y="4825"/>
                    <a:pt x="39549" y="4825"/>
                  </a:cubicBezTo>
                  <a:lnTo>
                    <a:pt x="39686" y="4825"/>
                  </a:lnTo>
                  <a:cubicBezTo>
                    <a:pt x="39720" y="4791"/>
                    <a:pt x="39754" y="4757"/>
                    <a:pt x="39754" y="4723"/>
                  </a:cubicBezTo>
                  <a:cubicBezTo>
                    <a:pt x="39754" y="4655"/>
                    <a:pt x="39686" y="4655"/>
                    <a:pt x="39651" y="4655"/>
                  </a:cubicBezTo>
                  <a:close/>
                  <a:moveTo>
                    <a:pt x="80770" y="4689"/>
                  </a:moveTo>
                  <a:cubicBezTo>
                    <a:pt x="80701" y="4689"/>
                    <a:pt x="80667" y="4689"/>
                    <a:pt x="80633" y="4757"/>
                  </a:cubicBezTo>
                  <a:cubicBezTo>
                    <a:pt x="80633" y="4791"/>
                    <a:pt x="80667" y="4825"/>
                    <a:pt x="80701" y="4859"/>
                  </a:cubicBezTo>
                  <a:lnTo>
                    <a:pt x="80804" y="4894"/>
                  </a:lnTo>
                  <a:lnTo>
                    <a:pt x="80838" y="4894"/>
                  </a:lnTo>
                  <a:cubicBezTo>
                    <a:pt x="80872" y="4894"/>
                    <a:pt x="80906" y="4859"/>
                    <a:pt x="80906" y="4825"/>
                  </a:cubicBezTo>
                  <a:cubicBezTo>
                    <a:pt x="80940" y="4791"/>
                    <a:pt x="80906" y="4757"/>
                    <a:pt x="80872" y="4723"/>
                  </a:cubicBezTo>
                  <a:lnTo>
                    <a:pt x="80770" y="4689"/>
                  </a:lnTo>
                  <a:close/>
                  <a:moveTo>
                    <a:pt x="39132" y="4744"/>
                  </a:moveTo>
                  <a:cubicBezTo>
                    <a:pt x="39124" y="4744"/>
                    <a:pt x="39115" y="4748"/>
                    <a:pt x="39105" y="4757"/>
                  </a:cubicBezTo>
                  <a:lnTo>
                    <a:pt x="38969" y="4757"/>
                  </a:lnTo>
                  <a:cubicBezTo>
                    <a:pt x="38935" y="4757"/>
                    <a:pt x="38901" y="4825"/>
                    <a:pt x="38901" y="4859"/>
                  </a:cubicBezTo>
                  <a:cubicBezTo>
                    <a:pt x="38901" y="4894"/>
                    <a:pt x="38935" y="4928"/>
                    <a:pt x="39003" y="4928"/>
                  </a:cubicBezTo>
                  <a:lnTo>
                    <a:pt x="39105" y="4928"/>
                  </a:lnTo>
                  <a:cubicBezTo>
                    <a:pt x="39174" y="4894"/>
                    <a:pt x="39208" y="4859"/>
                    <a:pt x="39174" y="4825"/>
                  </a:cubicBezTo>
                  <a:cubicBezTo>
                    <a:pt x="39174" y="4775"/>
                    <a:pt x="39155" y="4744"/>
                    <a:pt x="39132" y="4744"/>
                  </a:cubicBezTo>
                  <a:close/>
                  <a:moveTo>
                    <a:pt x="38525" y="4825"/>
                  </a:moveTo>
                  <a:lnTo>
                    <a:pt x="38423" y="4859"/>
                  </a:lnTo>
                  <a:cubicBezTo>
                    <a:pt x="38355" y="4859"/>
                    <a:pt x="38321" y="4894"/>
                    <a:pt x="38355" y="4962"/>
                  </a:cubicBezTo>
                  <a:cubicBezTo>
                    <a:pt x="38355" y="4996"/>
                    <a:pt x="38389" y="5030"/>
                    <a:pt x="38423" y="5030"/>
                  </a:cubicBezTo>
                  <a:lnTo>
                    <a:pt x="38560" y="4996"/>
                  </a:lnTo>
                  <a:cubicBezTo>
                    <a:pt x="38594" y="4996"/>
                    <a:pt x="38628" y="4962"/>
                    <a:pt x="38628" y="4894"/>
                  </a:cubicBezTo>
                  <a:cubicBezTo>
                    <a:pt x="38628" y="4859"/>
                    <a:pt x="38560" y="4825"/>
                    <a:pt x="38525" y="4825"/>
                  </a:cubicBezTo>
                  <a:close/>
                  <a:moveTo>
                    <a:pt x="81282" y="4859"/>
                  </a:moveTo>
                  <a:cubicBezTo>
                    <a:pt x="81247" y="4859"/>
                    <a:pt x="81213" y="4894"/>
                    <a:pt x="81179" y="4928"/>
                  </a:cubicBezTo>
                  <a:cubicBezTo>
                    <a:pt x="81179" y="4962"/>
                    <a:pt x="81179" y="5030"/>
                    <a:pt x="81247" y="5030"/>
                  </a:cubicBezTo>
                  <a:lnTo>
                    <a:pt x="81350" y="5064"/>
                  </a:lnTo>
                  <a:lnTo>
                    <a:pt x="81384" y="5064"/>
                  </a:lnTo>
                  <a:cubicBezTo>
                    <a:pt x="81418" y="5064"/>
                    <a:pt x="81452" y="5064"/>
                    <a:pt x="81452" y="5030"/>
                  </a:cubicBezTo>
                  <a:cubicBezTo>
                    <a:pt x="81486" y="4962"/>
                    <a:pt x="81452" y="4928"/>
                    <a:pt x="81418" y="4928"/>
                  </a:cubicBezTo>
                  <a:lnTo>
                    <a:pt x="81282" y="4859"/>
                  </a:lnTo>
                  <a:close/>
                  <a:moveTo>
                    <a:pt x="37945" y="4928"/>
                  </a:moveTo>
                  <a:lnTo>
                    <a:pt x="37843" y="4962"/>
                  </a:lnTo>
                  <a:cubicBezTo>
                    <a:pt x="37809" y="4962"/>
                    <a:pt x="37775" y="4996"/>
                    <a:pt x="37775" y="5064"/>
                  </a:cubicBezTo>
                  <a:cubicBezTo>
                    <a:pt x="37775" y="5098"/>
                    <a:pt x="37809" y="5132"/>
                    <a:pt x="37877" y="5132"/>
                  </a:cubicBezTo>
                  <a:lnTo>
                    <a:pt x="37979" y="5098"/>
                  </a:lnTo>
                  <a:cubicBezTo>
                    <a:pt x="38048" y="5098"/>
                    <a:pt x="38082" y="5064"/>
                    <a:pt x="38048" y="4996"/>
                  </a:cubicBezTo>
                  <a:cubicBezTo>
                    <a:pt x="38048" y="4962"/>
                    <a:pt x="38014" y="4928"/>
                    <a:pt x="37945" y="4928"/>
                  </a:cubicBezTo>
                  <a:close/>
                  <a:moveTo>
                    <a:pt x="37399" y="5030"/>
                  </a:moveTo>
                  <a:lnTo>
                    <a:pt x="37297" y="5064"/>
                  </a:lnTo>
                  <a:cubicBezTo>
                    <a:pt x="37229" y="5064"/>
                    <a:pt x="37195" y="5098"/>
                    <a:pt x="37229" y="5167"/>
                  </a:cubicBezTo>
                  <a:cubicBezTo>
                    <a:pt x="37229" y="5201"/>
                    <a:pt x="37263" y="5235"/>
                    <a:pt x="37297" y="5235"/>
                  </a:cubicBezTo>
                  <a:lnTo>
                    <a:pt x="37433" y="5201"/>
                  </a:lnTo>
                  <a:cubicBezTo>
                    <a:pt x="37468" y="5201"/>
                    <a:pt x="37502" y="5167"/>
                    <a:pt x="37502" y="5098"/>
                  </a:cubicBezTo>
                  <a:cubicBezTo>
                    <a:pt x="37502" y="5064"/>
                    <a:pt x="37433" y="5030"/>
                    <a:pt x="37399" y="5030"/>
                  </a:cubicBezTo>
                  <a:close/>
                  <a:moveTo>
                    <a:pt x="81828" y="5064"/>
                  </a:moveTo>
                  <a:cubicBezTo>
                    <a:pt x="81793" y="5064"/>
                    <a:pt x="81725" y="5064"/>
                    <a:pt x="81725" y="5098"/>
                  </a:cubicBezTo>
                  <a:cubicBezTo>
                    <a:pt x="81725" y="5167"/>
                    <a:pt x="81725" y="5201"/>
                    <a:pt x="81793" y="5235"/>
                  </a:cubicBezTo>
                  <a:lnTo>
                    <a:pt x="81896" y="5269"/>
                  </a:lnTo>
                  <a:lnTo>
                    <a:pt x="81930" y="5269"/>
                  </a:lnTo>
                  <a:cubicBezTo>
                    <a:pt x="81964" y="5269"/>
                    <a:pt x="81998" y="5235"/>
                    <a:pt x="81998" y="5201"/>
                  </a:cubicBezTo>
                  <a:cubicBezTo>
                    <a:pt x="81998" y="5167"/>
                    <a:pt x="81998" y="5098"/>
                    <a:pt x="81930" y="5098"/>
                  </a:cubicBezTo>
                  <a:lnTo>
                    <a:pt x="81828" y="5064"/>
                  </a:lnTo>
                  <a:close/>
                  <a:moveTo>
                    <a:pt x="36717" y="5132"/>
                  </a:moveTo>
                  <a:cubicBezTo>
                    <a:pt x="36683" y="5167"/>
                    <a:pt x="36649" y="5201"/>
                    <a:pt x="36649" y="5235"/>
                  </a:cubicBezTo>
                  <a:cubicBezTo>
                    <a:pt x="36649" y="5303"/>
                    <a:pt x="36683" y="5303"/>
                    <a:pt x="36717" y="5303"/>
                  </a:cubicBezTo>
                  <a:lnTo>
                    <a:pt x="36853" y="5303"/>
                  </a:lnTo>
                  <a:cubicBezTo>
                    <a:pt x="36922" y="5303"/>
                    <a:pt x="36922" y="5235"/>
                    <a:pt x="36922" y="5201"/>
                  </a:cubicBezTo>
                  <a:cubicBezTo>
                    <a:pt x="36922" y="5167"/>
                    <a:pt x="36887" y="5132"/>
                    <a:pt x="36819" y="5132"/>
                  </a:cubicBezTo>
                  <a:close/>
                  <a:moveTo>
                    <a:pt x="36171" y="5235"/>
                  </a:moveTo>
                  <a:cubicBezTo>
                    <a:pt x="36103" y="5269"/>
                    <a:pt x="36069" y="5303"/>
                    <a:pt x="36069" y="5337"/>
                  </a:cubicBezTo>
                  <a:cubicBezTo>
                    <a:pt x="36103" y="5371"/>
                    <a:pt x="36137" y="5405"/>
                    <a:pt x="36171" y="5405"/>
                  </a:cubicBezTo>
                  <a:lnTo>
                    <a:pt x="36307" y="5405"/>
                  </a:lnTo>
                  <a:cubicBezTo>
                    <a:pt x="36342" y="5371"/>
                    <a:pt x="36376" y="5337"/>
                    <a:pt x="36376" y="5303"/>
                  </a:cubicBezTo>
                  <a:cubicBezTo>
                    <a:pt x="36342" y="5235"/>
                    <a:pt x="36307" y="5235"/>
                    <a:pt x="36273" y="5235"/>
                  </a:cubicBezTo>
                  <a:close/>
                  <a:moveTo>
                    <a:pt x="82373" y="5235"/>
                  </a:moveTo>
                  <a:cubicBezTo>
                    <a:pt x="82339" y="5235"/>
                    <a:pt x="82271" y="5269"/>
                    <a:pt x="82271" y="5303"/>
                  </a:cubicBezTo>
                  <a:cubicBezTo>
                    <a:pt x="82237" y="5337"/>
                    <a:pt x="82271" y="5405"/>
                    <a:pt x="82305" y="5405"/>
                  </a:cubicBezTo>
                  <a:lnTo>
                    <a:pt x="82442" y="5440"/>
                  </a:lnTo>
                  <a:cubicBezTo>
                    <a:pt x="82476" y="5440"/>
                    <a:pt x="82510" y="5440"/>
                    <a:pt x="82544" y="5405"/>
                  </a:cubicBezTo>
                  <a:cubicBezTo>
                    <a:pt x="82544" y="5337"/>
                    <a:pt x="82544" y="5303"/>
                    <a:pt x="82476" y="5269"/>
                  </a:cubicBezTo>
                  <a:lnTo>
                    <a:pt x="82373" y="5235"/>
                  </a:lnTo>
                  <a:close/>
                  <a:moveTo>
                    <a:pt x="35741" y="5324"/>
                  </a:moveTo>
                  <a:cubicBezTo>
                    <a:pt x="35727" y="5324"/>
                    <a:pt x="35711" y="5328"/>
                    <a:pt x="35693" y="5337"/>
                  </a:cubicBezTo>
                  <a:lnTo>
                    <a:pt x="35591" y="5337"/>
                  </a:lnTo>
                  <a:cubicBezTo>
                    <a:pt x="35557" y="5337"/>
                    <a:pt x="35523" y="5405"/>
                    <a:pt x="35523" y="5440"/>
                  </a:cubicBezTo>
                  <a:cubicBezTo>
                    <a:pt x="35523" y="5474"/>
                    <a:pt x="35557" y="5508"/>
                    <a:pt x="35591" y="5508"/>
                  </a:cubicBezTo>
                  <a:lnTo>
                    <a:pt x="35727" y="5508"/>
                  </a:lnTo>
                  <a:cubicBezTo>
                    <a:pt x="35796" y="5474"/>
                    <a:pt x="35796" y="5440"/>
                    <a:pt x="35796" y="5405"/>
                  </a:cubicBezTo>
                  <a:cubicBezTo>
                    <a:pt x="35796" y="5355"/>
                    <a:pt x="35777" y="5324"/>
                    <a:pt x="35741" y="5324"/>
                  </a:cubicBezTo>
                  <a:close/>
                  <a:moveTo>
                    <a:pt x="35147" y="5405"/>
                  </a:moveTo>
                  <a:lnTo>
                    <a:pt x="35011" y="5440"/>
                  </a:lnTo>
                  <a:cubicBezTo>
                    <a:pt x="34977" y="5440"/>
                    <a:pt x="34942" y="5474"/>
                    <a:pt x="34942" y="5542"/>
                  </a:cubicBezTo>
                  <a:cubicBezTo>
                    <a:pt x="34977" y="5576"/>
                    <a:pt x="35011" y="5610"/>
                    <a:pt x="35045" y="5610"/>
                  </a:cubicBezTo>
                  <a:lnTo>
                    <a:pt x="35181" y="5576"/>
                  </a:lnTo>
                  <a:cubicBezTo>
                    <a:pt x="35215" y="5576"/>
                    <a:pt x="35250" y="5542"/>
                    <a:pt x="35250" y="5474"/>
                  </a:cubicBezTo>
                  <a:cubicBezTo>
                    <a:pt x="35215" y="5440"/>
                    <a:pt x="35181" y="5405"/>
                    <a:pt x="35147" y="5405"/>
                  </a:cubicBezTo>
                  <a:close/>
                  <a:moveTo>
                    <a:pt x="82883" y="5425"/>
                  </a:moveTo>
                  <a:cubicBezTo>
                    <a:pt x="82851" y="5425"/>
                    <a:pt x="82817" y="5450"/>
                    <a:pt x="82817" y="5474"/>
                  </a:cubicBezTo>
                  <a:cubicBezTo>
                    <a:pt x="82783" y="5542"/>
                    <a:pt x="82817" y="5576"/>
                    <a:pt x="82851" y="5610"/>
                  </a:cubicBezTo>
                  <a:lnTo>
                    <a:pt x="82954" y="5644"/>
                  </a:lnTo>
                  <a:lnTo>
                    <a:pt x="82988" y="5644"/>
                  </a:lnTo>
                  <a:cubicBezTo>
                    <a:pt x="83022" y="5644"/>
                    <a:pt x="83056" y="5610"/>
                    <a:pt x="83090" y="5576"/>
                  </a:cubicBezTo>
                  <a:cubicBezTo>
                    <a:pt x="83090" y="5542"/>
                    <a:pt x="83056" y="5474"/>
                    <a:pt x="83022" y="5474"/>
                  </a:cubicBezTo>
                  <a:lnTo>
                    <a:pt x="82919" y="5440"/>
                  </a:lnTo>
                  <a:cubicBezTo>
                    <a:pt x="82909" y="5430"/>
                    <a:pt x="82897" y="5425"/>
                    <a:pt x="82883" y="5425"/>
                  </a:cubicBezTo>
                  <a:close/>
                  <a:moveTo>
                    <a:pt x="34567" y="5508"/>
                  </a:moveTo>
                  <a:lnTo>
                    <a:pt x="34465" y="5542"/>
                  </a:lnTo>
                  <a:cubicBezTo>
                    <a:pt x="34431" y="5542"/>
                    <a:pt x="34397" y="5576"/>
                    <a:pt x="34397" y="5644"/>
                  </a:cubicBezTo>
                  <a:cubicBezTo>
                    <a:pt x="34397" y="5678"/>
                    <a:pt x="34431" y="5713"/>
                    <a:pt x="34465" y="5713"/>
                  </a:cubicBezTo>
                  <a:lnTo>
                    <a:pt x="34499" y="5713"/>
                  </a:lnTo>
                  <a:lnTo>
                    <a:pt x="34601" y="5678"/>
                  </a:lnTo>
                  <a:cubicBezTo>
                    <a:pt x="34635" y="5678"/>
                    <a:pt x="34669" y="5644"/>
                    <a:pt x="34669" y="5576"/>
                  </a:cubicBezTo>
                  <a:cubicBezTo>
                    <a:pt x="34669" y="5542"/>
                    <a:pt x="34635" y="5508"/>
                    <a:pt x="34567" y="5508"/>
                  </a:cubicBezTo>
                  <a:close/>
                  <a:moveTo>
                    <a:pt x="34021" y="5610"/>
                  </a:moveTo>
                  <a:lnTo>
                    <a:pt x="33885" y="5644"/>
                  </a:lnTo>
                  <a:cubicBezTo>
                    <a:pt x="33851" y="5644"/>
                    <a:pt x="33816" y="5678"/>
                    <a:pt x="33816" y="5747"/>
                  </a:cubicBezTo>
                  <a:cubicBezTo>
                    <a:pt x="33851" y="5781"/>
                    <a:pt x="33885" y="5815"/>
                    <a:pt x="33919" y="5815"/>
                  </a:cubicBezTo>
                  <a:lnTo>
                    <a:pt x="34055" y="5781"/>
                  </a:lnTo>
                  <a:cubicBezTo>
                    <a:pt x="34089" y="5781"/>
                    <a:pt x="34124" y="5747"/>
                    <a:pt x="34124" y="5678"/>
                  </a:cubicBezTo>
                  <a:cubicBezTo>
                    <a:pt x="34089" y="5644"/>
                    <a:pt x="34055" y="5610"/>
                    <a:pt x="34021" y="5610"/>
                  </a:cubicBezTo>
                  <a:close/>
                  <a:moveTo>
                    <a:pt x="83465" y="5610"/>
                  </a:moveTo>
                  <a:cubicBezTo>
                    <a:pt x="83397" y="5610"/>
                    <a:pt x="83363" y="5644"/>
                    <a:pt x="83363" y="5678"/>
                  </a:cubicBezTo>
                  <a:cubicBezTo>
                    <a:pt x="83329" y="5713"/>
                    <a:pt x="83363" y="5781"/>
                    <a:pt x="83397" y="5781"/>
                  </a:cubicBezTo>
                  <a:lnTo>
                    <a:pt x="83500" y="5815"/>
                  </a:lnTo>
                  <a:lnTo>
                    <a:pt x="83534" y="5815"/>
                  </a:lnTo>
                  <a:cubicBezTo>
                    <a:pt x="83568" y="5815"/>
                    <a:pt x="83602" y="5815"/>
                    <a:pt x="83636" y="5781"/>
                  </a:cubicBezTo>
                  <a:cubicBezTo>
                    <a:pt x="83636" y="5713"/>
                    <a:pt x="83602" y="5678"/>
                    <a:pt x="83568" y="5644"/>
                  </a:cubicBezTo>
                  <a:lnTo>
                    <a:pt x="83465" y="5610"/>
                  </a:lnTo>
                  <a:close/>
                  <a:moveTo>
                    <a:pt x="33339" y="5713"/>
                  </a:moveTo>
                  <a:cubicBezTo>
                    <a:pt x="33270" y="5747"/>
                    <a:pt x="33270" y="5781"/>
                    <a:pt x="33270" y="5815"/>
                  </a:cubicBezTo>
                  <a:cubicBezTo>
                    <a:pt x="33270" y="5883"/>
                    <a:pt x="33305" y="5883"/>
                    <a:pt x="33339" y="5883"/>
                  </a:cubicBezTo>
                  <a:lnTo>
                    <a:pt x="33475" y="5883"/>
                  </a:lnTo>
                  <a:cubicBezTo>
                    <a:pt x="33509" y="5883"/>
                    <a:pt x="33543" y="5815"/>
                    <a:pt x="33543" y="5781"/>
                  </a:cubicBezTo>
                  <a:cubicBezTo>
                    <a:pt x="33543" y="5747"/>
                    <a:pt x="33475" y="5713"/>
                    <a:pt x="33441" y="5713"/>
                  </a:cubicBezTo>
                  <a:close/>
                  <a:moveTo>
                    <a:pt x="32923" y="5802"/>
                  </a:moveTo>
                  <a:cubicBezTo>
                    <a:pt x="32913" y="5802"/>
                    <a:pt x="32904" y="5806"/>
                    <a:pt x="32895" y="5815"/>
                  </a:cubicBezTo>
                  <a:lnTo>
                    <a:pt x="32759" y="5815"/>
                  </a:lnTo>
                  <a:cubicBezTo>
                    <a:pt x="32724" y="5849"/>
                    <a:pt x="32690" y="5883"/>
                    <a:pt x="32690" y="5917"/>
                  </a:cubicBezTo>
                  <a:cubicBezTo>
                    <a:pt x="32690" y="5951"/>
                    <a:pt x="32759" y="5986"/>
                    <a:pt x="32793" y="5986"/>
                  </a:cubicBezTo>
                  <a:lnTo>
                    <a:pt x="32895" y="5986"/>
                  </a:lnTo>
                  <a:cubicBezTo>
                    <a:pt x="32963" y="5951"/>
                    <a:pt x="32997" y="5917"/>
                    <a:pt x="32997" y="5883"/>
                  </a:cubicBezTo>
                  <a:cubicBezTo>
                    <a:pt x="32972" y="5833"/>
                    <a:pt x="32948" y="5802"/>
                    <a:pt x="32923" y="5802"/>
                  </a:cubicBezTo>
                  <a:close/>
                  <a:moveTo>
                    <a:pt x="83959" y="5801"/>
                  </a:moveTo>
                  <a:cubicBezTo>
                    <a:pt x="83923" y="5801"/>
                    <a:pt x="83899" y="5825"/>
                    <a:pt x="83875" y="5849"/>
                  </a:cubicBezTo>
                  <a:cubicBezTo>
                    <a:pt x="83875" y="5917"/>
                    <a:pt x="83909" y="5951"/>
                    <a:pt x="83943" y="5986"/>
                  </a:cubicBezTo>
                  <a:lnTo>
                    <a:pt x="84046" y="6020"/>
                  </a:lnTo>
                  <a:lnTo>
                    <a:pt x="84080" y="6020"/>
                  </a:lnTo>
                  <a:cubicBezTo>
                    <a:pt x="84114" y="6020"/>
                    <a:pt x="84148" y="5986"/>
                    <a:pt x="84148" y="5951"/>
                  </a:cubicBezTo>
                  <a:cubicBezTo>
                    <a:pt x="84182" y="5917"/>
                    <a:pt x="84148" y="5849"/>
                    <a:pt x="84114" y="5849"/>
                  </a:cubicBezTo>
                  <a:lnTo>
                    <a:pt x="84011" y="5815"/>
                  </a:lnTo>
                  <a:cubicBezTo>
                    <a:pt x="83991" y="5805"/>
                    <a:pt x="83974" y="5801"/>
                    <a:pt x="83959" y="5801"/>
                  </a:cubicBezTo>
                  <a:close/>
                  <a:moveTo>
                    <a:pt x="32348" y="5904"/>
                  </a:moveTo>
                  <a:cubicBezTo>
                    <a:pt x="32336" y="5904"/>
                    <a:pt x="32324" y="5908"/>
                    <a:pt x="32315" y="5917"/>
                  </a:cubicBezTo>
                  <a:lnTo>
                    <a:pt x="32213" y="5917"/>
                  </a:lnTo>
                  <a:cubicBezTo>
                    <a:pt x="32144" y="5917"/>
                    <a:pt x="32110" y="5986"/>
                    <a:pt x="32144" y="6020"/>
                  </a:cubicBezTo>
                  <a:cubicBezTo>
                    <a:pt x="32144" y="6054"/>
                    <a:pt x="32179" y="6088"/>
                    <a:pt x="32213" y="6088"/>
                  </a:cubicBezTo>
                  <a:lnTo>
                    <a:pt x="32349" y="6088"/>
                  </a:lnTo>
                  <a:cubicBezTo>
                    <a:pt x="32383" y="6054"/>
                    <a:pt x="32417" y="6020"/>
                    <a:pt x="32417" y="5986"/>
                  </a:cubicBezTo>
                  <a:cubicBezTo>
                    <a:pt x="32417" y="5936"/>
                    <a:pt x="32381" y="5904"/>
                    <a:pt x="32348" y="5904"/>
                  </a:cubicBezTo>
                  <a:close/>
                  <a:moveTo>
                    <a:pt x="31769" y="5986"/>
                  </a:moveTo>
                  <a:lnTo>
                    <a:pt x="31633" y="6020"/>
                  </a:lnTo>
                  <a:cubicBezTo>
                    <a:pt x="31598" y="6020"/>
                    <a:pt x="31564" y="6088"/>
                    <a:pt x="31564" y="6122"/>
                  </a:cubicBezTo>
                  <a:cubicBezTo>
                    <a:pt x="31564" y="6156"/>
                    <a:pt x="31598" y="6190"/>
                    <a:pt x="31667" y="6190"/>
                  </a:cubicBezTo>
                  <a:lnTo>
                    <a:pt x="31769" y="6156"/>
                  </a:lnTo>
                  <a:cubicBezTo>
                    <a:pt x="31837" y="6156"/>
                    <a:pt x="31871" y="6122"/>
                    <a:pt x="31837" y="6054"/>
                  </a:cubicBezTo>
                  <a:cubicBezTo>
                    <a:pt x="31837" y="6020"/>
                    <a:pt x="31803" y="5986"/>
                    <a:pt x="31769" y="5986"/>
                  </a:cubicBezTo>
                  <a:close/>
                  <a:moveTo>
                    <a:pt x="84557" y="5986"/>
                  </a:moveTo>
                  <a:cubicBezTo>
                    <a:pt x="84489" y="5986"/>
                    <a:pt x="84455" y="6020"/>
                    <a:pt x="84421" y="6054"/>
                  </a:cubicBezTo>
                  <a:cubicBezTo>
                    <a:pt x="84421" y="6088"/>
                    <a:pt x="84455" y="6156"/>
                    <a:pt x="84489" y="6156"/>
                  </a:cubicBezTo>
                  <a:lnTo>
                    <a:pt x="84591" y="6190"/>
                  </a:lnTo>
                  <a:lnTo>
                    <a:pt x="84626" y="6190"/>
                  </a:lnTo>
                  <a:cubicBezTo>
                    <a:pt x="84660" y="6190"/>
                    <a:pt x="84694" y="6190"/>
                    <a:pt x="84694" y="6156"/>
                  </a:cubicBezTo>
                  <a:cubicBezTo>
                    <a:pt x="84728" y="6088"/>
                    <a:pt x="84694" y="6054"/>
                    <a:pt x="84660" y="6020"/>
                  </a:cubicBezTo>
                  <a:lnTo>
                    <a:pt x="84557" y="5986"/>
                  </a:lnTo>
                  <a:close/>
                  <a:moveTo>
                    <a:pt x="31189" y="6088"/>
                  </a:moveTo>
                  <a:lnTo>
                    <a:pt x="31087" y="6122"/>
                  </a:lnTo>
                  <a:cubicBezTo>
                    <a:pt x="31018" y="6122"/>
                    <a:pt x="30984" y="6156"/>
                    <a:pt x="31018" y="6224"/>
                  </a:cubicBezTo>
                  <a:cubicBezTo>
                    <a:pt x="31018" y="6258"/>
                    <a:pt x="31052" y="6293"/>
                    <a:pt x="31087" y="6293"/>
                  </a:cubicBezTo>
                  <a:lnTo>
                    <a:pt x="31121" y="6293"/>
                  </a:lnTo>
                  <a:lnTo>
                    <a:pt x="31223" y="6258"/>
                  </a:lnTo>
                  <a:cubicBezTo>
                    <a:pt x="31257" y="6258"/>
                    <a:pt x="31291" y="6224"/>
                    <a:pt x="31291" y="6156"/>
                  </a:cubicBezTo>
                  <a:cubicBezTo>
                    <a:pt x="31291" y="6122"/>
                    <a:pt x="31223" y="6088"/>
                    <a:pt x="31189" y="6088"/>
                  </a:cubicBezTo>
                  <a:close/>
                  <a:moveTo>
                    <a:pt x="30609" y="6190"/>
                  </a:moveTo>
                  <a:lnTo>
                    <a:pt x="30506" y="6224"/>
                  </a:lnTo>
                  <a:cubicBezTo>
                    <a:pt x="30472" y="6224"/>
                    <a:pt x="30438" y="6258"/>
                    <a:pt x="30438" y="6327"/>
                  </a:cubicBezTo>
                  <a:cubicBezTo>
                    <a:pt x="30438" y="6361"/>
                    <a:pt x="30472" y="6395"/>
                    <a:pt x="30541" y="6395"/>
                  </a:cubicBezTo>
                  <a:lnTo>
                    <a:pt x="30643" y="6361"/>
                  </a:lnTo>
                  <a:cubicBezTo>
                    <a:pt x="30711" y="6361"/>
                    <a:pt x="30745" y="6327"/>
                    <a:pt x="30711" y="6258"/>
                  </a:cubicBezTo>
                  <a:cubicBezTo>
                    <a:pt x="30711" y="6224"/>
                    <a:pt x="30677" y="6190"/>
                    <a:pt x="30609" y="6190"/>
                  </a:cubicBezTo>
                  <a:close/>
                  <a:moveTo>
                    <a:pt x="85039" y="6176"/>
                  </a:moveTo>
                  <a:cubicBezTo>
                    <a:pt x="85015" y="6176"/>
                    <a:pt x="84991" y="6200"/>
                    <a:pt x="84967" y="6224"/>
                  </a:cubicBezTo>
                  <a:cubicBezTo>
                    <a:pt x="84967" y="6293"/>
                    <a:pt x="84967" y="6327"/>
                    <a:pt x="85035" y="6361"/>
                  </a:cubicBezTo>
                  <a:lnTo>
                    <a:pt x="85137" y="6395"/>
                  </a:lnTo>
                  <a:lnTo>
                    <a:pt x="85172" y="6395"/>
                  </a:lnTo>
                  <a:cubicBezTo>
                    <a:pt x="85206" y="6395"/>
                    <a:pt x="85240" y="6361"/>
                    <a:pt x="85240" y="6327"/>
                  </a:cubicBezTo>
                  <a:cubicBezTo>
                    <a:pt x="85274" y="6293"/>
                    <a:pt x="85240" y="6224"/>
                    <a:pt x="85206" y="6224"/>
                  </a:cubicBezTo>
                  <a:lnTo>
                    <a:pt x="85069" y="6190"/>
                  </a:lnTo>
                  <a:cubicBezTo>
                    <a:pt x="85059" y="6180"/>
                    <a:pt x="85049" y="6176"/>
                    <a:pt x="85039" y="6176"/>
                  </a:cubicBezTo>
                  <a:close/>
                  <a:moveTo>
                    <a:pt x="29961" y="6293"/>
                  </a:moveTo>
                  <a:cubicBezTo>
                    <a:pt x="29892" y="6327"/>
                    <a:pt x="29858" y="6361"/>
                    <a:pt x="29892" y="6395"/>
                  </a:cubicBezTo>
                  <a:cubicBezTo>
                    <a:pt x="29892" y="6463"/>
                    <a:pt x="29926" y="6463"/>
                    <a:pt x="29961" y="6463"/>
                  </a:cubicBezTo>
                  <a:lnTo>
                    <a:pt x="30097" y="6463"/>
                  </a:lnTo>
                  <a:cubicBezTo>
                    <a:pt x="30131" y="6463"/>
                    <a:pt x="30165" y="6395"/>
                    <a:pt x="30165" y="6361"/>
                  </a:cubicBezTo>
                  <a:cubicBezTo>
                    <a:pt x="30165" y="6327"/>
                    <a:pt x="30097" y="6293"/>
                    <a:pt x="30063" y="6293"/>
                  </a:cubicBezTo>
                  <a:close/>
                  <a:moveTo>
                    <a:pt x="29380" y="6395"/>
                  </a:moveTo>
                  <a:cubicBezTo>
                    <a:pt x="29346" y="6429"/>
                    <a:pt x="29312" y="6463"/>
                    <a:pt x="29312" y="6497"/>
                  </a:cubicBezTo>
                  <a:cubicBezTo>
                    <a:pt x="29312" y="6531"/>
                    <a:pt x="29346" y="6566"/>
                    <a:pt x="29415" y="6566"/>
                  </a:cubicBezTo>
                  <a:lnTo>
                    <a:pt x="29517" y="6566"/>
                  </a:lnTo>
                  <a:cubicBezTo>
                    <a:pt x="29585" y="6531"/>
                    <a:pt x="29619" y="6497"/>
                    <a:pt x="29585" y="6463"/>
                  </a:cubicBezTo>
                  <a:cubicBezTo>
                    <a:pt x="29585" y="6395"/>
                    <a:pt x="29551" y="6395"/>
                    <a:pt x="29483" y="6395"/>
                  </a:cubicBezTo>
                  <a:close/>
                  <a:moveTo>
                    <a:pt x="85615" y="6361"/>
                  </a:moveTo>
                  <a:cubicBezTo>
                    <a:pt x="85581" y="6361"/>
                    <a:pt x="85547" y="6361"/>
                    <a:pt x="85513" y="6429"/>
                  </a:cubicBezTo>
                  <a:cubicBezTo>
                    <a:pt x="85513" y="6463"/>
                    <a:pt x="85513" y="6531"/>
                    <a:pt x="85581" y="6531"/>
                  </a:cubicBezTo>
                  <a:lnTo>
                    <a:pt x="85683" y="6566"/>
                  </a:lnTo>
                  <a:lnTo>
                    <a:pt x="85718" y="6566"/>
                  </a:lnTo>
                  <a:cubicBezTo>
                    <a:pt x="85752" y="6566"/>
                    <a:pt x="85786" y="6566"/>
                    <a:pt x="85786" y="6531"/>
                  </a:cubicBezTo>
                  <a:cubicBezTo>
                    <a:pt x="85786" y="6463"/>
                    <a:pt x="85786" y="6429"/>
                    <a:pt x="85718" y="6395"/>
                  </a:cubicBezTo>
                  <a:lnTo>
                    <a:pt x="85615" y="6361"/>
                  </a:lnTo>
                  <a:close/>
                  <a:moveTo>
                    <a:pt x="28970" y="6484"/>
                  </a:moveTo>
                  <a:cubicBezTo>
                    <a:pt x="28958" y="6484"/>
                    <a:pt x="28946" y="6488"/>
                    <a:pt x="28937" y="6497"/>
                  </a:cubicBezTo>
                  <a:lnTo>
                    <a:pt x="28834" y="6497"/>
                  </a:lnTo>
                  <a:cubicBezTo>
                    <a:pt x="28766" y="6497"/>
                    <a:pt x="28732" y="6566"/>
                    <a:pt x="28732" y="6600"/>
                  </a:cubicBezTo>
                  <a:cubicBezTo>
                    <a:pt x="28766" y="6634"/>
                    <a:pt x="28800" y="6668"/>
                    <a:pt x="28834" y="6668"/>
                  </a:cubicBezTo>
                  <a:lnTo>
                    <a:pt x="28971" y="6668"/>
                  </a:lnTo>
                  <a:cubicBezTo>
                    <a:pt x="29005" y="6634"/>
                    <a:pt x="29039" y="6600"/>
                    <a:pt x="29039" y="6566"/>
                  </a:cubicBezTo>
                  <a:cubicBezTo>
                    <a:pt x="29039" y="6516"/>
                    <a:pt x="29003" y="6484"/>
                    <a:pt x="28970" y="6484"/>
                  </a:cubicBezTo>
                  <a:close/>
                  <a:moveTo>
                    <a:pt x="28357" y="6566"/>
                  </a:moveTo>
                  <a:lnTo>
                    <a:pt x="28254" y="6600"/>
                  </a:lnTo>
                  <a:cubicBezTo>
                    <a:pt x="28220" y="6600"/>
                    <a:pt x="28186" y="6668"/>
                    <a:pt x="28186" y="6702"/>
                  </a:cubicBezTo>
                  <a:cubicBezTo>
                    <a:pt x="28186" y="6736"/>
                    <a:pt x="28220" y="6770"/>
                    <a:pt x="28254" y="6770"/>
                  </a:cubicBezTo>
                  <a:lnTo>
                    <a:pt x="28288" y="6770"/>
                  </a:lnTo>
                  <a:lnTo>
                    <a:pt x="28391" y="6736"/>
                  </a:lnTo>
                  <a:cubicBezTo>
                    <a:pt x="28459" y="6736"/>
                    <a:pt x="28459" y="6702"/>
                    <a:pt x="28459" y="6634"/>
                  </a:cubicBezTo>
                  <a:cubicBezTo>
                    <a:pt x="28459" y="6600"/>
                    <a:pt x="28425" y="6566"/>
                    <a:pt x="28357" y="6566"/>
                  </a:cubicBezTo>
                  <a:close/>
                  <a:moveTo>
                    <a:pt x="86125" y="6551"/>
                  </a:moveTo>
                  <a:cubicBezTo>
                    <a:pt x="86093" y="6551"/>
                    <a:pt x="86059" y="6576"/>
                    <a:pt x="86059" y="6600"/>
                  </a:cubicBezTo>
                  <a:cubicBezTo>
                    <a:pt x="86025" y="6668"/>
                    <a:pt x="86059" y="6702"/>
                    <a:pt x="86093" y="6702"/>
                  </a:cubicBezTo>
                  <a:lnTo>
                    <a:pt x="86229" y="6770"/>
                  </a:lnTo>
                  <a:cubicBezTo>
                    <a:pt x="86298" y="6770"/>
                    <a:pt x="86298" y="6736"/>
                    <a:pt x="86332" y="6702"/>
                  </a:cubicBezTo>
                  <a:cubicBezTo>
                    <a:pt x="86332" y="6668"/>
                    <a:pt x="86332" y="6600"/>
                    <a:pt x="86263" y="6600"/>
                  </a:cubicBezTo>
                  <a:lnTo>
                    <a:pt x="86161" y="6566"/>
                  </a:lnTo>
                  <a:cubicBezTo>
                    <a:pt x="86151" y="6556"/>
                    <a:pt x="86138" y="6551"/>
                    <a:pt x="86125" y="6551"/>
                  </a:cubicBezTo>
                  <a:close/>
                  <a:moveTo>
                    <a:pt x="27811" y="6668"/>
                  </a:moveTo>
                  <a:lnTo>
                    <a:pt x="27674" y="6702"/>
                  </a:lnTo>
                  <a:cubicBezTo>
                    <a:pt x="27640" y="6702"/>
                    <a:pt x="27606" y="6736"/>
                    <a:pt x="27606" y="6804"/>
                  </a:cubicBezTo>
                  <a:cubicBezTo>
                    <a:pt x="27640" y="6839"/>
                    <a:pt x="27674" y="6873"/>
                    <a:pt x="27708" y="6873"/>
                  </a:cubicBezTo>
                  <a:lnTo>
                    <a:pt x="27845" y="6839"/>
                  </a:lnTo>
                  <a:cubicBezTo>
                    <a:pt x="27879" y="6839"/>
                    <a:pt x="27913" y="6804"/>
                    <a:pt x="27913" y="6736"/>
                  </a:cubicBezTo>
                  <a:cubicBezTo>
                    <a:pt x="27879" y="6702"/>
                    <a:pt x="27845" y="6668"/>
                    <a:pt x="27811" y="6668"/>
                  </a:cubicBezTo>
                  <a:close/>
                  <a:moveTo>
                    <a:pt x="86707" y="6736"/>
                  </a:moveTo>
                  <a:cubicBezTo>
                    <a:pt x="86673" y="6736"/>
                    <a:pt x="86605" y="6736"/>
                    <a:pt x="86605" y="6804"/>
                  </a:cubicBezTo>
                  <a:cubicBezTo>
                    <a:pt x="86571" y="6839"/>
                    <a:pt x="86605" y="6873"/>
                    <a:pt x="86639" y="6907"/>
                  </a:cubicBezTo>
                  <a:lnTo>
                    <a:pt x="86741" y="6941"/>
                  </a:lnTo>
                  <a:lnTo>
                    <a:pt x="86775" y="6941"/>
                  </a:lnTo>
                  <a:cubicBezTo>
                    <a:pt x="86809" y="6941"/>
                    <a:pt x="86844" y="6941"/>
                    <a:pt x="86878" y="6873"/>
                  </a:cubicBezTo>
                  <a:cubicBezTo>
                    <a:pt x="86878" y="6839"/>
                    <a:pt x="86844" y="6804"/>
                    <a:pt x="86809" y="6770"/>
                  </a:cubicBezTo>
                  <a:lnTo>
                    <a:pt x="86707" y="6736"/>
                  </a:lnTo>
                  <a:close/>
                  <a:moveTo>
                    <a:pt x="27231" y="6770"/>
                  </a:moveTo>
                  <a:lnTo>
                    <a:pt x="27128" y="6804"/>
                  </a:lnTo>
                  <a:cubicBezTo>
                    <a:pt x="27094" y="6804"/>
                    <a:pt x="27060" y="6839"/>
                    <a:pt x="27060" y="6907"/>
                  </a:cubicBezTo>
                  <a:cubicBezTo>
                    <a:pt x="27060" y="6941"/>
                    <a:pt x="27094" y="6975"/>
                    <a:pt x="27128" y="6975"/>
                  </a:cubicBezTo>
                  <a:lnTo>
                    <a:pt x="27162" y="6975"/>
                  </a:lnTo>
                  <a:lnTo>
                    <a:pt x="27265" y="6941"/>
                  </a:lnTo>
                  <a:cubicBezTo>
                    <a:pt x="27299" y="6941"/>
                    <a:pt x="27333" y="6907"/>
                    <a:pt x="27333" y="6839"/>
                  </a:cubicBezTo>
                  <a:cubicBezTo>
                    <a:pt x="27333" y="6804"/>
                    <a:pt x="27299" y="6770"/>
                    <a:pt x="27231" y="6770"/>
                  </a:cubicBezTo>
                  <a:close/>
                  <a:moveTo>
                    <a:pt x="26685" y="6873"/>
                  </a:moveTo>
                  <a:lnTo>
                    <a:pt x="26548" y="6907"/>
                  </a:lnTo>
                  <a:cubicBezTo>
                    <a:pt x="26514" y="6907"/>
                    <a:pt x="26480" y="6941"/>
                    <a:pt x="26480" y="6975"/>
                  </a:cubicBezTo>
                  <a:cubicBezTo>
                    <a:pt x="26514" y="7043"/>
                    <a:pt x="26548" y="7043"/>
                    <a:pt x="26582" y="7043"/>
                  </a:cubicBezTo>
                  <a:lnTo>
                    <a:pt x="26719" y="7043"/>
                  </a:lnTo>
                  <a:cubicBezTo>
                    <a:pt x="26753" y="7043"/>
                    <a:pt x="26787" y="6975"/>
                    <a:pt x="26787" y="6941"/>
                  </a:cubicBezTo>
                  <a:cubicBezTo>
                    <a:pt x="26753" y="6907"/>
                    <a:pt x="26719" y="6873"/>
                    <a:pt x="26685" y="6873"/>
                  </a:cubicBezTo>
                  <a:close/>
                  <a:moveTo>
                    <a:pt x="26002" y="6975"/>
                  </a:moveTo>
                  <a:cubicBezTo>
                    <a:pt x="25934" y="7009"/>
                    <a:pt x="25934" y="7043"/>
                    <a:pt x="25934" y="7077"/>
                  </a:cubicBezTo>
                  <a:cubicBezTo>
                    <a:pt x="25934" y="7112"/>
                    <a:pt x="25968" y="7146"/>
                    <a:pt x="26002" y="7146"/>
                  </a:cubicBezTo>
                  <a:lnTo>
                    <a:pt x="26139" y="7146"/>
                  </a:lnTo>
                  <a:cubicBezTo>
                    <a:pt x="26173" y="7146"/>
                    <a:pt x="26207" y="7077"/>
                    <a:pt x="26207" y="7043"/>
                  </a:cubicBezTo>
                  <a:cubicBezTo>
                    <a:pt x="26207" y="6975"/>
                    <a:pt x="26173" y="6975"/>
                    <a:pt x="26105" y="6975"/>
                  </a:cubicBezTo>
                  <a:close/>
                  <a:moveTo>
                    <a:pt x="87217" y="6927"/>
                  </a:moveTo>
                  <a:cubicBezTo>
                    <a:pt x="87185" y="6927"/>
                    <a:pt x="87151" y="6951"/>
                    <a:pt x="87151" y="6975"/>
                  </a:cubicBezTo>
                  <a:cubicBezTo>
                    <a:pt x="87117" y="7043"/>
                    <a:pt x="87151" y="7077"/>
                    <a:pt x="87185" y="7077"/>
                  </a:cubicBezTo>
                  <a:lnTo>
                    <a:pt x="87287" y="7146"/>
                  </a:lnTo>
                  <a:lnTo>
                    <a:pt x="87321" y="7146"/>
                  </a:lnTo>
                  <a:cubicBezTo>
                    <a:pt x="87355" y="7146"/>
                    <a:pt x="87390" y="7112"/>
                    <a:pt x="87424" y="7077"/>
                  </a:cubicBezTo>
                  <a:cubicBezTo>
                    <a:pt x="87424" y="7043"/>
                    <a:pt x="87390" y="6975"/>
                    <a:pt x="87355" y="6975"/>
                  </a:cubicBezTo>
                  <a:lnTo>
                    <a:pt x="87253" y="6941"/>
                  </a:lnTo>
                  <a:cubicBezTo>
                    <a:pt x="87243" y="6931"/>
                    <a:pt x="87230" y="6927"/>
                    <a:pt x="87217" y="6927"/>
                  </a:cubicBezTo>
                  <a:close/>
                  <a:moveTo>
                    <a:pt x="25586" y="7064"/>
                  </a:moveTo>
                  <a:cubicBezTo>
                    <a:pt x="25577" y="7064"/>
                    <a:pt x="25568" y="7068"/>
                    <a:pt x="25559" y="7077"/>
                  </a:cubicBezTo>
                  <a:lnTo>
                    <a:pt x="25422" y="7077"/>
                  </a:lnTo>
                  <a:cubicBezTo>
                    <a:pt x="25388" y="7077"/>
                    <a:pt x="25354" y="7146"/>
                    <a:pt x="25354" y="7180"/>
                  </a:cubicBezTo>
                  <a:cubicBezTo>
                    <a:pt x="25388" y="7214"/>
                    <a:pt x="25422" y="7248"/>
                    <a:pt x="25456" y="7248"/>
                  </a:cubicBezTo>
                  <a:lnTo>
                    <a:pt x="25559" y="7248"/>
                  </a:lnTo>
                  <a:cubicBezTo>
                    <a:pt x="25627" y="7214"/>
                    <a:pt x="25661" y="7180"/>
                    <a:pt x="25661" y="7146"/>
                  </a:cubicBezTo>
                  <a:cubicBezTo>
                    <a:pt x="25636" y="7096"/>
                    <a:pt x="25611" y="7064"/>
                    <a:pt x="25586" y="7064"/>
                  </a:cubicBezTo>
                  <a:close/>
                  <a:moveTo>
                    <a:pt x="87799" y="7112"/>
                  </a:moveTo>
                  <a:cubicBezTo>
                    <a:pt x="87731" y="7112"/>
                    <a:pt x="87697" y="7112"/>
                    <a:pt x="87663" y="7180"/>
                  </a:cubicBezTo>
                  <a:cubicBezTo>
                    <a:pt x="87663" y="7214"/>
                    <a:pt x="87697" y="7248"/>
                    <a:pt x="87731" y="7282"/>
                  </a:cubicBezTo>
                  <a:lnTo>
                    <a:pt x="87833" y="7316"/>
                  </a:lnTo>
                  <a:lnTo>
                    <a:pt x="87867" y="7316"/>
                  </a:lnTo>
                  <a:cubicBezTo>
                    <a:pt x="87901" y="7316"/>
                    <a:pt x="87936" y="7282"/>
                    <a:pt x="87936" y="7248"/>
                  </a:cubicBezTo>
                  <a:cubicBezTo>
                    <a:pt x="87970" y="7214"/>
                    <a:pt x="87936" y="7180"/>
                    <a:pt x="87901" y="7146"/>
                  </a:cubicBezTo>
                  <a:lnTo>
                    <a:pt x="87799" y="7112"/>
                  </a:lnTo>
                  <a:close/>
                  <a:moveTo>
                    <a:pt x="24979" y="7146"/>
                  </a:moveTo>
                  <a:lnTo>
                    <a:pt x="24876" y="7180"/>
                  </a:lnTo>
                  <a:cubicBezTo>
                    <a:pt x="24808" y="7180"/>
                    <a:pt x="24808" y="7248"/>
                    <a:pt x="24808" y="7282"/>
                  </a:cubicBezTo>
                  <a:cubicBezTo>
                    <a:pt x="24808" y="7316"/>
                    <a:pt x="24842" y="7350"/>
                    <a:pt x="24876" y="7350"/>
                  </a:cubicBezTo>
                  <a:lnTo>
                    <a:pt x="24910" y="7350"/>
                  </a:lnTo>
                  <a:lnTo>
                    <a:pt x="25013" y="7316"/>
                  </a:lnTo>
                  <a:cubicBezTo>
                    <a:pt x="25047" y="7316"/>
                    <a:pt x="25081" y="7282"/>
                    <a:pt x="25081" y="7214"/>
                  </a:cubicBezTo>
                  <a:cubicBezTo>
                    <a:pt x="25081" y="7180"/>
                    <a:pt x="25013" y="7146"/>
                    <a:pt x="24979" y="7146"/>
                  </a:cubicBezTo>
                  <a:close/>
                  <a:moveTo>
                    <a:pt x="24433" y="7248"/>
                  </a:moveTo>
                  <a:lnTo>
                    <a:pt x="24296" y="7282"/>
                  </a:lnTo>
                  <a:cubicBezTo>
                    <a:pt x="24262" y="7282"/>
                    <a:pt x="24228" y="7316"/>
                    <a:pt x="24228" y="7385"/>
                  </a:cubicBezTo>
                  <a:cubicBezTo>
                    <a:pt x="24228" y="7419"/>
                    <a:pt x="24262" y="7453"/>
                    <a:pt x="24330" y="7453"/>
                  </a:cubicBezTo>
                  <a:lnTo>
                    <a:pt x="24433" y="7419"/>
                  </a:lnTo>
                  <a:cubicBezTo>
                    <a:pt x="24501" y="7419"/>
                    <a:pt x="24535" y="7385"/>
                    <a:pt x="24501" y="7316"/>
                  </a:cubicBezTo>
                  <a:cubicBezTo>
                    <a:pt x="24501" y="7282"/>
                    <a:pt x="24467" y="7248"/>
                    <a:pt x="24433" y="7248"/>
                  </a:cubicBezTo>
                  <a:close/>
                  <a:moveTo>
                    <a:pt x="88293" y="7302"/>
                  </a:moveTo>
                  <a:cubicBezTo>
                    <a:pt x="88257" y="7302"/>
                    <a:pt x="88233" y="7326"/>
                    <a:pt x="88209" y="7350"/>
                  </a:cubicBezTo>
                  <a:cubicBezTo>
                    <a:pt x="88209" y="7385"/>
                    <a:pt x="88243" y="7453"/>
                    <a:pt x="88277" y="7453"/>
                  </a:cubicBezTo>
                  <a:lnTo>
                    <a:pt x="88379" y="7487"/>
                  </a:lnTo>
                  <a:cubicBezTo>
                    <a:pt x="88379" y="7521"/>
                    <a:pt x="88413" y="7521"/>
                    <a:pt x="88413" y="7521"/>
                  </a:cubicBezTo>
                  <a:cubicBezTo>
                    <a:pt x="88447" y="7521"/>
                    <a:pt x="88481" y="7487"/>
                    <a:pt x="88481" y="7453"/>
                  </a:cubicBezTo>
                  <a:cubicBezTo>
                    <a:pt x="88516" y="7419"/>
                    <a:pt x="88481" y="7350"/>
                    <a:pt x="88447" y="7350"/>
                  </a:cubicBezTo>
                  <a:lnTo>
                    <a:pt x="88345" y="7316"/>
                  </a:lnTo>
                  <a:cubicBezTo>
                    <a:pt x="88325" y="7306"/>
                    <a:pt x="88308" y="7302"/>
                    <a:pt x="88293" y="7302"/>
                  </a:cubicBezTo>
                  <a:close/>
                  <a:moveTo>
                    <a:pt x="23852" y="7350"/>
                  </a:moveTo>
                  <a:lnTo>
                    <a:pt x="23750" y="7385"/>
                  </a:lnTo>
                  <a:cubicBezTo>
                    <a:pt x="23682" y="7385"/>
                    <a:pt x="23648" y="7419"/>
                    <a:pt x="23682" y="7487"/>
                  </a:cubicBezTo>
                  <a:cubicBezTo>
                    <a:pt x="23682" y="7521"/>
                    <a:pt x="23716" y="7555"/>
                    <a:pt x="23750" y="7555"/>
                  </a:cubicBezTo>
                  <a:lnTo>
                    <a:pt x="23784" y="7555"/>
                  </a:lnTo>
                  <a:lnTo>
                    <a:pt x="23887" y="7521"/>
                  </a:lnTo>
                  <a:cubicBezTo>
                    <a:pt x="23921" y="7521"/>
                    <a:pt x="23955" y="7487"/>
                    <a:pt x="23955" y="7419"/>
                  </a:cubicBezTo>
                  <a:cubicBezTo>
                    <a:pt x="23955" y="7385"/>
                    <a:pt x="23887" y="7350"/>
                    <a:pt x="23852" y="7350"/>
                  </a:cubicBezTo>
                  <a:close/>
                  <a:moveTo>
                    <a:pt x="23272" y="7453"/>
                  </a:moveTo>
                  <a:lnTo>
                    <a:pt x="23170" y="7487"/>
                  </a:lnTo>
                  <a:cubicBezTo>
                    <a:pt x="23136" y="7487"/>
                    <a:pt x="23102" y="7521"/>
                    <a:pt x="23102" y="7555"/>
                  </a:cubicBezTo>
                  <a:cubicBezTo>
                    <a:pt x="23102" y="7623"/>
                    <a:pt x="23136" y="7623"/>
                    <a:pt x="23204" y="7623"/>
                  </a:cubicBezTo>
                  <a:lnTo>
                    <a:pt x="23307" y="7623"/>
                  </a:lnTo>
                  <a:cubicBezTo>
                    <a:pt x="23375" y="7623"/>
                    <a:pt x="23409" y="7555"/>
                    <a:pt x="23375" y="7521"/>
                  </a:cubicBezTo>
                  <a:cubicBezTo>
                    <a:pt x="23375" y="7487"/>
                    <a:pt x="23341" y="7453"/>
                    <a:pt x="23272" y="7453"/>
                  </a:cubicBezTo>
                  <a:close/>
                  <a:moveTo>
                    <a:pt x="88857" y="7487"/>
                  </a:moveTo>
                  <a:cubicBezTo>
                    <a:pt x="88823" y="7487"/>
                    <a:pt x="88789" y="7487"/>
                    <a:pt x="88754" y="7555"/>
                  </a:cubicBezTo>
                  <a:cubicBezTo>
                    <a:pt x="88754" y="7589"/>
                    <a:pt x="88754" y="7623"/>
                    <a:pt x="88823" y="7658"/>
                  </a:cubicBezTo>
                  <a:lnTo>
                    <a:pt x="88925" y="7692"/>
                  </a:lnTo>
                  <a:lnTo>
                    <a:pt x="88959" y="7692"/>
                  </a:lnTo>
                  <a:cubicBezTo>
                    <a:pt x="88993" y="7692"/>
                    <a:pt x="89027" y="7658"/>
                    <a:pt x="89027" y="7623"/>
                  </a:cubicBezTo>
                  <a:cubicBezTo>
                    <a:pt x="89062" y="7589"/>
                    <a:pt x="89027" y="7555"/>
                    <a:pt x="88993" y="7521"/>
                  </a:cubicBezTo>
                  <a:lnTo>
                    <a:pt x="88857" y="7487"/>
                  </a:lnTo>
                  <a:close/>
                  <a:moveTo>
                    <a:pt x="22624" y="7555"/>
                  </a:moveTo>
                  <a:cubicBezTo>
                    <a:pt x="22556" y="7589"/>
                    <a:pt x="22522" y="7623"/>
                    <a:pt x="22556" y="7658"/>
                  </a:cubicBezTo>
                  <a:cubicBezTo>
                    <a:pt x="22556" y="7692"/>
                    <a:pt x="22590" y="7726"/>
                    <a:pt x="22624" y="7726"/>
                  </a:cubicBezTo>
                  <a:lnTo>
                    <a:pt x="22761" y="7726"/>
                  </a:lnTo>
                  <a:cubicBezTo>
                    <a:pt x="22795" y="7692"/>
                    <a:pt x="22829" y="7658"/>
                    <a:pt x="22829" y="7623"/>
                  </a:cubicBezTo>
                  <a:cubicBezTo>
                    <a:pt x="22829" y="7555"/>
                    <a:pt x="22761" y="7555"/>
                    <a:pt x="22726" y="7555"/>
                  </a:cubicBezTo>
                  <a:close/>
                  <a:moveTo>
                    <a:pt x="22194" y="7644"/>
                  </a:moveTo>
                  <a:cubicBezTo>
                    <a:pt x="22180" y="7644"/>
                    <a:pt x="22165" y="7648"/>
                    <a:pt x="22146" y="7658"/>
                  </a:cubicBezTo>
                  <a:lnTo>
                    <a:pt x="22044" y="7658"/>
                  </a:lnTo>
                  <a:cubicBezTo>
                    <a:pt x="22010" y="7658"/>
                    <a:pt x="21976" y="7726"/>
                    <a:pt x="21976" y="7760"/>
                  </a:cubicBezTo>
                  <a:cubicBezTo>
                    <a:pt x="21976" y="7794"/>
                    <a:pt x="22010" y="7828"/>
                    <a:pt x="22078" y="7828"/>
                  </a:cubicBezTo>
                  <a:lnTo>
                    <a:pt x="22180" y="7828"/>
                  </a:lnTo>
                  <a:cubicBezTo>
                    <a:pt x="22249" y="7794"/>
                    <a:pt x="22283" y="7760"/>
                    <a:pt x="22249" y="7726"/>
                  </a:cubicBezTo>
                  <a:cubicBezTo>
                    <a:pt x="22249" y="7676"/>
                    <a:pt x="22230" y="7644"/>
                    <a:pt x="22194" y="7644"/>
                  </a:cubicBezTo>
                  <a:close/>
                  <a:moveTo>
                    <a:pt x="89373" y="7678"/>
                  </a:moveTo>
                  <a:cubicBezTo>
                    <a:pt x="89349" y="7678"/>
                    <a:pt x="89325" y="7702"/>
                    <a:pt x="89300" y="7726"/>
                  </a:cubicBezTo>
                  <a:cubicBezTo>
                    <a:pt x="89300" y="7760"/>
                    <a:pt x="89300" y="7828"/>
                    <a:pt x="89369" y="7828"/>
                  </a:cubicBezTo>
                  <a:lnTo>
                    <a:pt x="89471" y="7862"/>
                  </a:lnTo>
                  <a:cubicBezTo>
                    <a:pt x="89471" y="7862"/>
                    <a:pt x="89471" y="7896"/>
                    <a:pt x="89505" y="7896"/>
                  </a:cubicBezTo>
                  <a:cubicBezTo>
                    <a:pt x="89539" y="7896"/>
                    <a:pt x="89573" y="7862"/>
                    <a:pt x="89573" y="7828"/>
                  </a:cubicBezTo>
                  <a:cubicBezTo>
                    <a:pt x="89573" y="7794"/>
                    <a:pt x="89573" y="7726"/>
                    <a:pt x="89505" y="7726"/>
                  </a:cubicBezTo>
                  <a:lnTo>
                    <a:pt x="89403" y="7692"/>
                  </a:lnTo>
                  <a:cubicBezTo>
                    <a:pt x="89393" y="7682"/>
                    <a:pt x="89383" y="7678"/>
                    <a:pt x="89373" y="7678"/>
                  </a:cubicBezTo>
                  <a:close/>
                  <a:moveTo>
                    <a:pt x="21600" y="7726"/>
                  </a:moveTo>
                  <a:lnTo>
                    <a:pt x="21498" y="7760"/>
                  </a:lnTo>
                  <a:cubicBezTo>
                    <a:pt x="21430" y="7760"/>
                    <a:pt x="21396" y="7828"/>
                    <a:pt x="21430" y="7862"/>
                  </a:cubicBezTo>
                  <a:cubicBezTo>
                    <a:pt x="21430" y="7896"/>
                    <a:pt x="21464" y="7931"/>
                    <a:pt x="21498" y="7931"/>
                  </a:cubicBezTo>
                  <a:lnTo>
                    <a:pt x="21634" y="7896"/>
                  </a:lnTo>
                  <a:cubicBezTo>
                    <a:pt x="21669" y="7896"/>
                    <a:pt x="21703" y="7862"/>
                    <a:pt x="21703" y="7794"/>
                  </a:cubicBezTo>
                  <a:cubicBezTo>
                    <a:pt x="21703" y="7760"/>
                    <a:pt x="21634" y="7726"/>
                    <a:pt x="21600" y="7726"/>
                  </a:cubicBezTo>
                  <a:close/>
                  <a:moveTo>
                    <a:pt x="21020" y="7828"/>
                  </a:moveTo>
                  <a:lnTo>
                    <a:pt x="20918" y="7862"/>
                  </a:lnTo>
                  <a:cubicBezTo>
                    <a:pt x="20884" y="7862"/>
                    <a:pt x="20850" y="7896"/>
                    <a:pt x="20850" y="7965"/>
                  </a:cubicBezTo>
                  <a:cubicBezTo>
                    <a:pt x="20850" y="7999"/>
                    <a:pt x="20884" y="8033"/>
                    <a:pt x="20918" y="8033"/>
                  </a:cubicBezTo>
                  <a:lnTo>
                    <a:pt x="20952" y="8033"/>
                  </a:lnTo>
                  <a:lnTo>
                    <a:pt x="21054" y="7999"/>
                  </a:lnTo>
                  <a:cubicBezTo>
                    <a:pt x="21123" y="7999"/>
                    <a:pt x="21123" y="7965"/>
                    <a:pt x="21123" y="7896"/>
                  </a:cubicBezTo>
                  <a:cubicBezTo>
                    <a:pt x="21123" y="7862"/>
                    <a:pt x="21089" y="7828"/>
                    <a:pt x="21020" y="7828"/>
                  </a:cubicBezTo>
                  <a:close/>
                  <a:moveTo>
                    <a:pt x="89949" y="7862"/>
                  </a:moveTo>
                  <a:cubicBezTo>
                    <a:pt x="89915" y="7862"/>
                    <a:pt x="89846" y="7862"/>
                    <a:pt x="89846" y="7931"/>
                  </a:cubicBezTo>
                  <a:cubicBezTo>
                    <a:pt x="89812" y="7965"/>
                    <a:pt x="89846" y="7999"/>
                    <a:pt x="89881" y="8033"/>
                  </a:cubicBezTo>
                  <a:lnTo>
                    <a:pt x="90017" y="8067"/>
                  </a:lnTo>
                  <a:cubicBezTo>
                    <a:pt x="90085" y="8067"/>
                    <a:pt x="90085" y="8033"/>
                    <a:pt x="90119" y="7999"/>
                  </a:cubicBezTo>
                  <a:cubicBezTo>
                    <a:pt x="90119" y="7965"/>
                    <a:pt x="90119" y="7931"/>
                    <a:pt x="90051" y="7896"/>
                  </a:cubicBezTo>
                  <a:lnTo>
                    <a:pt x="89949" y="7862"/>
                  </a:lnTo>
                  <a:close/>
                  <a:moveTo>
                    <a:pt x="20474" y="7931"/>
                  </a:moveTo>
                  <a:lnTo>
                    <a:pt x="20372" y="7965"/>
                  </a:lnTo>
                  <a:cubicBezTo>
                    <a:pt x="20304" y="7965"/>
                    <a:pt x="20270" y="7999"/>
                    <a:pt x="20270" y="8067"/>
                  </a:cubicBezTo>
                  <a:cubicBezTo>
                    <a:pt x="20304" y="8101"/>
                    <a:pt x="20338" y="8135"/>
                    <a:pt x="20372" y="8135"/>
                  </a:cubicBezTo>
                  <a:lnTo>
                    <a:pt x="20508" y="8101"/>
                  </a:lnTo>
                  <a:cubicBezTo>
                    <a:pt x="20543" y="8101"/>
                    <a:pt x="20577" y="8067"/>
                    <a:pt x="20577" y="7999"/>
                  </a:cubicBezTo>
                  <a:cubicBezTo>
                    <a:pt x="20543" y="7965"/>
                    <a:pt x="20508" y="7931"/>
                    <a:pt x="20474" y="7931"/>
                  </a:cubicBezTo>
                  <a:close/>
                  <a:moveTo>
                    <a:pt x="19894" y="8033"/>
                  </a:moveTo>
                  <a:lnTo>
                    <a:pt x="19792" y="8067"/>
                  </a:lnTo>
                  <a:cubicBezTo>
                    <a:pt x="19758" y="8067"/>
                    <a:pt x="19724" y="8101"/>
                    <a:pt x="19724" y="8135"/>
                  </a:cubicBezTo>
                  <a:cubicBezTo>
                    <a:pt x="19724" y="8204"/>
                    <a:pt x="19758" y="8238"/>
                    <a:pt x="19792" y="8238"/>
                  </a:cubicBezTo>
                  <a:cubicBezTo>
                    <a:pt x="19826" y="8238"/>
                    <a:pt x="19826" y="8204"/>
                    <a:pt x="19826" y="8204"/>
                  </a:cubicBezTo>
                  <a:lnTo>
                    <a:pt x="19928" y="8204"/>
                  </a:lnTo>
                  <a:cubicBezTo>
                    <a:pt x="19997" y="8204"/>
                    <a:pt x="19997" y="8135"/>
                    <a:pt x="19997" y="8101"/>
                  </a:cubicBezTo>
                  <a:cubicBezTo>
                    <a:pt x="19997" y="8067"/>
                    <a:pt x="19962" y="8033"/>
                    <a:pt x="19894" y="8033"/>
                  </a:cubicBezTo>
                  <a:close/>
                  <a:moveTo>
                    <a:pt x="90495" y="8033"/>
                  </a:moveTo>
                  <a:cubicBezTo>
                    <a:pt x="90461" y="8033"/>
                    <a:pt x="90392" y="8067"/>
                    <a:pt x="90392" y="8101"/>
                  </a:cubicBezTo>
                  <a:cubicBezTo>
                    <a:pt x="90358" y="8135"/>
                    <a:pt x="90392" y="8204"/>
                    <a:pt x="90427" y="8204"/>
                  </a:cubicBezTo>
                  <a:lnTo>
                    <a:pt x="90563" y="8238"/>
                  </a:lnTo>
                  <a:cubicBezTo>
                    <a:pt x="90597" y="8238"/>
                    <a:pt x="90631" y="8238"/>
                    <a:pt x="90665" y="8204"/>
                  </a:cubicBezTo>
                  <a:cubicBezTo>
                    <a:pt x="90665" y="8135"/>
                    <a:pt x="90631" y="8101"/>
                    <a:pt x="90597" y="8101"/>
                  </a:cubicBezTo>
                  <a:lnTo>
                    <a:pt x="90495" y="8033"/>
                  </a:lnTo>
                  <a:close/>
                  <a:moveTo>
                    <a:pt x="19212" y="8135"/>
                  </a:moveTo>
                  <a:cubicBezTo>
                    <a:pt x="19178" y="8169"/>
                    <a:pt x="19144" y="8204"/>
                    <a:pt x="19144" y="8238"/>
                  </a:cubicBezTo>
                  <a:cubicBezTo>
                    <a:pt x="19178" y="8272"/>
                    <a:pt x="19212" y="8306"/>
                    <a:pt x="19246" y="8306"/>
                  </a:cubicBezTo>
                  <a:lnTo>
                    <a:pt x="19382" y="8306"/>
                  </a:lnTo>
                  <a:cubicBezTo>
                    <a:pt x="19417" y="8272"/>
                    <a:pt x="19451" y="8238"/>
                    <a:pt x="19451" y="8204"/>
                  </a:cubicBezTo>
                  <a:cubicBezTo>
                    <a:pt x="19417" y="8135"/>
                    <a:pt x="19382" y="8135"/>
                    <a:pt x="19348" y="8135"/>
                  </a:cubicBezTo>
                  <a:close/>
                  <a:moveTo>
                    <a:pt x="18816" y="8224"/>
                  </a:moveTo>
                  <a:cubicBezTo>
                    <a:pt x="18802" y="8224"/>
                    <a:pt x="18786" y="8228"/>
                    <a:pt x="18768" y="8238"/>
                  </a:cubicBezTo>
                  <a:lnTo>
                    <a:pt x="18666" y="8238"/>
                  </a:lnTo>
                  <a:cubicBezTo>
                    <a:pt x="18632" y="8238"/>
                    <a:pt x="18598" y="8306"/>
                    <a:pt x="18598" y="8340"/>
                  </a:cubicBezTo>
                  <a:cubicBezTo>
                    <a:pt x="18598" y="8374"/>
                    <a:pt x="18632" y="8408"/>
                    <a:pt x="18666" y="8408"/>
                  </a:cubicBezTo>
                  <a:lnTo>
                    <a:pt x="18802" y="8408"/>
                  </a:lnTo>
                  <a:cubicBezTo>
                    <a:pt x="18836" y="8374"/>
                    <a:pt x="18871" y="8340"/>
                    <a:pt x="18871" y="8306"/>
                  </a:cubicBezTo>
                  <a:cubicBezTo>
                    <a:pt x="18871" y="8256"/>
                    <a:pt x="18852" y="8224"/>
                    <a:pt x="18816" y="8224"/>
                  </a:cubicBezTo>
                  <a:close/>
                  <a:moveTo>
                    <a:pt x="91041" y="8238"/>
                  </a:moveTo>
                  <a:cubicBezTo>
                    <a:pt x="91007" y="8238"/>
                    <a:pt x="90938" y="8238"/>
                    <a:pt x="90938" y="8306"/>
                  </a:cubicBezTo>
                  <a:cubicBezTo>
                    <a:pt x="90904" y="8340"/>
                    <a:pt x="90938" y="8374"/>
                    <a:pt x="90972" y="8408"/>
                  </a:cubicBezTo>
                  <a:lnTo>
                    <a:pt x="91075" y="8442"/>
                  </a:lnTo>
                  <a:lnTo>
                    <a:pt x="91109" y="8442"/>
                  </a:lnTo>
                  <a:cubicBezTo>
                    <a:pt x="91143" y="8442"/>
                    <a:pt x="91177" y="8408"/>
                    <a:pt x="91211" y="8374"/>
                  </a:cubicBezTo>
                  <a:cubicBezTo>
                    <a:pt x="91211" y="8340"/>
                    <a:pt x="91177" y="8306"/>
                    <a:pt x="91143" y="8272"/>
                  </a:cubicBezTo>
                  <a:lnTo>
                    <a:pt x="91041" y="8238"/>
                  </a:lnTo>
                  <a:close/>
                  <a:moveTo>
                    <a:pt x="18222" y="8306"/>
                  </a:moveTo>
                  <a:lnTo>
                    <a:pt x="18086" y="8340"/>
                  </a:lnTo>
                  <a:cubicBezTo>
                    <a:pt x="18052" y="8340"/>
                    <a:pt x="18017" y="8408"/>
                    <a:pt x="18017" y="8442"/>
                  </a:cubicBezTo>
                  <a:cubicBezTo>
                    <a:pt x="18052" y="8476"/>
                    <a:pt x="18086" y="8511"/>
                    <a:pt x="18120" y="8511"/>
                  </a:cubicBezTo>
                  <a:lnTo>
                    <a:pt x="18256" y="8476"/>
                  </a:lnTo>
                  <a:cubicBezTo>
                    <a:pt x="18290" y="8476"/>
                    <a:pt x="18325" y="8442"/>
                    <a:pt x="18325" y="8374"/>
                  </a:cubicBezTo>
                  <a:cubicBezTo>
                    <a:pt x="18290" y="8340"/>
                    <a:pt x="18256" y="8306"/>
                    <a:pt x="18222" y="8306"/>
                  </a:cubicBezTo>
                  <a:close/>
                  <a:moveTo>
                    <a:pt x="17642" y="8408"/>
                  </a:moveTo>
                  <a:lnTo>
                    <a:pt x="17540" y="8442"/>
                  </a:lnTo>
                  <a:cubicBezTo>
                    <a:pt x="17471" y="8442"/>
                    <a:pt x="17471" y="8476"/>
                    <a:pt x="17471" y="8545"/>
                  </a:cubicBezTo>
                  <a:cubicBezTo>
                    <a:pt x="17471" y="8579"/>
                    <a:pt x="17506" y="8613"/>
                    <a:pt x="17540" y="8613"/>
                  </a:cubicBezTo>
                  <a:lnTo>
                    <a:pt x="17574" y="8613"/>
                  </a:lnTo>
                  <a:lnTo>
                    <a:pt x="17676" y="8579"/>
                  </a:lnTo>
                  <a:cubicBezTo>
                    <a:pt x="17710" y="8579"/>
                    <a:pt x="17744" y="8545"/>
                    <a:pt x="17744" y="8476"/>
                  </a:cubicBezTo>
                  <a:cubicBezTo>
                    <a:pt x="17744" y="8442"/>
                    <a:pt x="17710" y="8408"/>
                    <a:pt x="17642" y="8408"/>
                  </a:cubicBezTo>
                  <a:close/>
                  <a:moveTo>
                    <a:pt x="91587" y="8408"/>
                  </a:moveTo>
                  <a:cubicBezTo>
                    <a:pt x="91518" y="8408"/>
                    <a:pt x="91484" y="8442"/>
                    <a:pt x="91484" y="8476"/>
                  </a:cubicBezTo>
                  <a:cubicBezTo>
                    <a:pt x="91450" y="8511"/>
                    <a:pt x="91484" y="8579"/>
                    <a:pt x="91518" y="8579"/>
                  </a:cubicBezTo>
                  <a:lnTo>
                    <a:pt x="91621" y="8613"/>
                  </a:lnTo>
                  <a:lnTo>
                    <a:pt x="91655" y="8613"/>
                  </a:lnTo>
                  <a:cubicBezTo>
                    <a:pt x="91689" y="8613"/>
                    <a:pt x="91723" y="8613"/>
                    <a:pt x="91723" y="8579"/>
                  </a:cubicBezTo>
                  <a:cubicBezTo>
                    <a:pt x="91757" y="8511"/>
                    <a:pt x="91723" y="8476"/>
                    <a:pt x="91689" y="8476"/>
                  </a:cubicBezTo>
                  <a:lnTo>
                    <a:pt x="91587" y="8408"/>
                  </a:lnTo>
                  <a:close/>
                  <a:moveTo>
                    <a:pt x="17096" y="8511"/>
                  </a:moveTo>
                  <a:lnTo>
                    <a:pt x="16960" y="8545"/>
                  </a:lnTo>
                  <a:cubicBezTo>
                    <a:pt x="16926" y="8545"/>
                    <a:pt x="16891" y="8579"/>
                    <a:pt x="16891" y="8647"/>
                  </a:cubicBezTo>
                  <a:cubicBezTo>
                    <a:pt x="16891" y="8681"/>
                    <a:pt x="16960" y="8715"/>
                    <a:pt x="16994" y="8715"/>
                  </a:cubicBezTo>
                  <a:lnTo>
                    <a:pt x="17096" y="8681"/>
                  </a:lnTo>
                  <a:cubicBezTo>
                    <a:pt x="17164" y="8681"/>
                    <a:pt x="17199" y="8647"/>
                    <a:pt x="17164" y="8579"/>
                  </a:cubicBezTo>
                  <a:cubicBezTo>
                    <a:pt x="17164" y="8545"/>
                    <a:pt x="17130" y="8511"/>
                    <a:pt x="17096" y="8511"/>
                  </a:cubicBezTo>
                  <a:close/>
                  <a:moveTo>
                    <a:pt x="16516" y="8613"/>
                  </a:moveTo>
                  <a:lnTo>
                    <a:pt x="16414" y="8647"/>
                  </a:lnTo>
                  <a:cubicBezTo>
                    <a:pt x="16345" y="8647"/>
                    <a:pt x="16311" y="8681"/>
                    <a:pt x="16345" y="8715"/>
                  </a:cubicBezTo>
                  <a:cubicBezTo>
                    <a:pt x="16345" y="8784"/>
                    <a:pt x="16380" y="8784"/>
                    <a:pt x="16414" y="8784"/>
                  </a:cubicBezTo>
                  <a:lnTo>
                    <a:pt x="16550" y="8784"/>
                  </a:lnTo>
                  <a:cubicBezTo>
                    <a:pt x="16584" y="8784"/>
                    <a:pt x="16618" y="8715"/>
                    <a:pt x="16618" y="8681"/>
                  </a:cubicBezTo>
                  <a:cubicBezTo>
                    <a:pt x="16618" y="8647"/>
                    <a:pt x="16550" y="8613"/>
                    <a:pt x="16516" y="8613"/>
                  </a:cubicBezTo>
                  <a:close/>
                  <a:moveTo>
                    <a:pt x="92081" y="8599"/>
                  </a:moveTo>
                  <a:cubicBezTo>
                    <a:pt x="92044" y="8599"/>
                    <a:pt x="92020" y="8623"/>
                    <a:pt x="91996" y="8647"/>
                  </a:cubicBezTo>
                  <a:cubicBezTo>
                    <a:pt x="91996" y="8715"/>
                    <a:pt x="92030" y="8749"/>
                    <a:pt x="92064" y="8784"/>
                  </a:cubicBezTo>
                  <a:lnTo>
                    <a:pt x="92167" y="8818"/>
                  </a:lnTo>
                  <a:lnTo>
                    <a:pt x="92201" y="8818"/>
                  </a:lnTo>
                  <a:cubicBezTo>
                    <a:pt x="92235" y="8818"/>
                    <a:pt x="92269" y="8784"/>
                    <a:pt x="92269" y="8749"/>
                  </a:cubicBezTo>
                  <a:cubicBezTo>
                    <a:pt x="92303" y="8715"/>
                    <a:pt x="92269" y="8647"/>
                    <a:pt x="92235" y="8647"/>
                  </a:cubicBezTo>
                  <a:lnTo>
                    <a:pt x="92133" y="8613"/>
                  </a:lnTo>
                  <a:cubicBezTo>
                    <a:pt x="92113" y="8603"/>
                    <a:pt x="92096" y="8599"/>
                    <a:pt x="92081" y="8599"/>
                  </a:cubicBezTo>
                  <a:close/>
                  <a:moveTo>
                    <a:pt x="15834" y="8715"/>
                  </a:moveTo>
                  <a:cubicBezTo>
                    <a:pt x="15799" y="8749"/>
                    <a:pt x="15765" y="8784"/>
                    <a:pt x="15765" y="8818"/>
                  </a:cubicBezTo>
                  <a:cubicBezTo>
                    <a:pt x="15765" y="8852"/>
                    <a:pt x="15799" y="8886"/>
                    <a:pt x="15868" y="8886"/>
                  </a:cubicBezTo>
                  <a:lnTo>
                    <a:pt x="15970" y="8886"/>
                  </a:lnTo>
                  <a:cubicBezTo>
                    <a:pt x="16038" y="8852"/>
                    <a:pt x="16072" y="8818"/>
                    <a:pt x="16038" y="8784"/>
                  </a:cubicBezTo>
                  <a:cubicBezTo>
                    <a:pt x="16038" y="8715"/>
                    <a:pt x="16004" y="8715"/>
                    <a:pt x="15970" y="8715"/>
                  </a:cubicBezTo>
                  <a:close/>
                  <a:moveTo>
                    <a:pt x="15423" y="8804"/>
                  </a:moveTo>
                  <a:cubicBezTo>
                    <a:pt x="15411" y="8804"/>
                    <a:pt x="15399" y="8809"/>
                    <a:pt x="15390" y="8818"/>
                  </a:cubicBezTo>
                  <a:lnTo>
                    <a:pt x="15288" y="8818"/>
                  </a:lnTo>
                  <a:cubicBezTo>
                    <a:pt x="15219" y="8818"/>
                    <a:pt x="15185" y="8886"/>
                    <a:pt x="15219" y="8920"/>
                  </a:cubicBezTo>
                  <a:cubicBezTo>
                    <a:pt x="15219" y="8954"/>
                    <a:pt x="15253" y="8988"/>
                    <a:pt x="15288" y="8988"/>
                  </a:cubicBezTo>
                  <a:lnTo>
                    <a:pt x="15424" y="8988"/>
                  </a:lnTo>
                  <a:cubicBezTo>
                    <a:pt x="15458" y="8954"/>
                    <a:pt x="15492" y="8920"/>
                    <a:pt x="15492" y="8886"/>
                  </a:cubicBezTo>
                  <a:cubicBezTo>
                    <a:pt x="15492" y="8836"/>
                    <a:pt x="15456" y="8804"/>
                    <a:pt x="15423" y="8804"/>
                  </a:cubicBezTo>
                  <a:close/>
                  <a:moveTo>
                    <a:pt x="92645" y="8784"/>
                  </a:moveTo>
                  <a:cubicBezTo>
                    <a:pt x="92610" y="8784"/>
                    <a:pt x="92576" y="8818"/>
                    <a:pt x="92542" y="8852"/>
                  </a:cubicBezTo>
                  <a:cubicBezTo>
                    <a:pt x="92542" y="8886"/>
                    <a:pt x="92542" y="8954"/>
                    <a:pt x="92610" y="8954"/>
                  </a:cubicBezTo>
                  <a:lnTo>
                    <a:pt x="92713" y="8988"/>
                  </a:lnTo>
                  <a:lnTo>
                    <a:pt x="92747" y="8988"/>
                  </a:lnTo>
                  <a:cubicBezTo>
                    <a:pt x="92781" y="8988"/>
                    <a:pt x="92815" y="8988"/>
                    <a:pt x="92815" y="8954"/>
                  </a:cubicBezTo>
                  <a:cubicBezTo>
                    <a:pt x="92849" y="8886"/>
                    <a:pt x="92815" y="8852"/>
                    <a:pt x="92781" y="8818"/>
                  </a:cubicBezTo>
                  <a:lnTo>
                    <a:pt x="92645" y="8784"/>
                  </a:lnTo>
                  <a:close/>
                  <a:moveTo>
                    <a:pt x="14810" y="8886"/>
                  </a:moveTo>
                  <a:lnTo>
                    <a:pt x="14708" y="8920"/>
                  </a:lnTo>
                  <a:cubicBezTo>
                    <a:pt x="14673" y="8920"/>
                    <a:pt x="14639" y="8988"/>
                    <a:pt x="14639" y="9022"/>
                  </a:cubicBezTo>
                  <a:cubicBezTo>
                    <a:pt x="14639" y="9057"/>
                    <a:pt x="14673" y="9091"/>
                    <a:pt x="14742" y="9091"/>
                  </a:cubicBezTo>
                  <a:lnTo>
                    <a:pt x="14844" y="9057"/>
                  </a:lnTo>
                  <a:cubicBezTo>
                    <a:pt x="14912" y="9057"/>
                    <a:pt x="14946" y="9022"/>
                    <a:pt x="14912" y="8988"/>
                  </a:cubicBezTo>
                  <a:cubicBezTo>
                    <a:pt x="14912" y="8920"/>
                    <a:pt x="14878" y="8886"/>
                    <a:pt x="14810" y="8886"/>
                  </a:cubicBezTo>
                  <a:close/>
                  <a:moveTo>
                    <a:pt x="14264" y="8988"/>
                  </a:moveTo>
                  <a:lnTo>
                    <a:pt x="14162" y="9022"/>
                  </a:lnTo>
                  <a:cubicBezTo>
                    <a:pt x="14093" y="9022"/>
                    <a:pt x="14059" y="9057"/>
                    <a:pt x="14093" y="9125"/>
                  </a:cubicBezTo>
                  <a:cubicBezTo>
                    <a:pt x="14093" y="9159"/>
                    <a:pt x="14127" y="9193"/>
                    <a:pt x="14162" y="9193"/>
                  </a:cubicBezTo>
                  <a:lnTo>
                    <a:pt x="14298" y="9159"/>
                  </a:lnTo>
                  <a:cubicBezTo>
                    <a:pt x="14332" y="9159"/>
                    <a:pt x="14366" y="9125"/>
                    <a:pt x="14366" y="9057"/>
                  </a:cubicBezTo>
                  <a:cubicBezTo>
                    <a:pt x="14366" y="9022"/>
                    <a:pt x="14298" y="8988"/>
                    <a:pt x="14264" y="8988"/>
                  </a:cubicBezTo>
                  <a:close/>
                  <a:moveTo>
                    <a:pt x="93160" y="8974"/>
                  </a:moveTo>
                  <a:cubicBezTo>
                    <a:pt x="93136" y="8974"/>
                    <a:pt x="93112" y="8998"/>
                    <a:pt x="93088" y="9022"/>
                  </a:cubicBezTo>
                  <a:cubicBezTo>
                    <a:pt x="93088" y="9091"/>
                    <a:pt x="93088" y="9125"/>
                    <a:pt x="93156" y="9159"/>
                  </a:cubicBezTo>
                  <a:lnTo>
                    <a:pt x="93259" y="9193"/>
                  </a:lnTo>
                  <a:lnTo>
                    <a:pt x="93293" y="9193"/>
                  </a:lnTo>
                  <a:cubicBezTo>
                    <a:pt x="93327" y="9193"/>
                    <a:pt x="93361" y="9159"/>
                    <a:pt x="93361" y="9125"/>
                  </a:cubicBezTo>
                  <a:cubicBezTo>
                    <a:pt x="93361" y="9091"/>
                    <a:pt x="93361" y="9022"/>
                    <a:pt x="93293" y="9022"/>
                  </a:cubicBezTo>
                  <a:lnTo>
                    <a:pt x="93190" y="8988"/>
                  </a:lnTo>
                  <a:cubicBezTo>
                    <a:pt x="93180" y="8978"/>
                    <a:pt x="93170" y="8974"/>
                    <a:pt x="93160" y="8974"/>
                  </a:cubicBezTo>
                  <a:close/>
                  <a:moveTo>
                    <a:pt x="13684" y="9091"/>
                  </a:moveTo>
                  <a:lnTo>
                    <a:pt x="13581" y="9125"/>
                  </a:lnTo>
                  <a:cubicBezTo>
                    <a:pt x="13547" y="9125"/>
                    <a:pt x="13513" y="9159"/>
                    <a:pt x="13513" y="9227"/>
                  </a:cubicBezTo>
                  <a:cubicBezTo>
                    <a:pt x="13513" y="9261"/>
                    <a:pt x="13547" y="9295"/>
                    <a:pt x="13616" y="9295"/>
                  </a:cubicBezTo>
                  <a:lnTo>
                    <a:pt x="13718" y="9261"/>
                  </a:lnTo>
                  <a:cubicBezTo>
                    <a:pt x="13786" y="9261"/>
                    <a:pt x="13820" y="9227"/>
                    <a:pt x="13786" y="9159"/>
                  </a:cubicBezTo>
                  <a:cubicBezTo>
                    <a:pt x="13786" y="9125"/>
                    <a:pt x="13752" y="9091"/>
                    <a:pt x="13684" y="9091"/>
                  </a:cubicBezTo>
                  <a:close/>
                  <a:moveTo>
                    <a:pt x="93736" y="9159"/>
                  </a:moveTo>
                  <a:cubicBezTo>
                    <a:pt x="93702" y="9159"/>
                    <a:pt x="93634" y="9193"/>
                    <a:pt x="93634" y="9227"/>
                  </a:cubicBezTo>
                  <a:cubicBezTo>
                    <a:pt x="93600" y="9261"/>
                    <a:pt x="93634" y="9330"/>
                    <a:pt x="93668" y="9330"/>
                  </a:cubicBezTo>
                  <a:lnTo>
                    <a:pt x="93805" y="9364"/>
                  </a:lnTo>
                  <a:cubicBezTo>
                    <a:pt x="93873" y="9364"/>
                    <a:pt x="93907" y="9364"/>
                    <a:pt x="93907" y="9330"/>
                  </a:cubicBezTo>
                  <a:cubicBezTo>
                    <a:pt x="93907" y="9261"/>
                    <a:pt x="93907" y="9227"/>
                    <a:pt x="93839" y="9193"/>
                  </a:cubicBezTo>
                  <a:lnTo>
                    <a:pt x="93736" y="9159"/>
                  </a:lnTo>
                  <a:close/>
                  <a:moveTo>
                    <a:pt x="13138" y="9193"/>
                  </a:moveTo>
                  <a:lnTo>
                    <a:pt x="13035" y="9227"/>
                  </a:lnTo>
                  <a:cubicBezTo>
                    <a:pt x="12967" y="9227"/>
                    <a:pt x="12933" y="9261"/>
                    <a:pt x="12933" y="9295"/>
                  </a:cubicBezTo>
                  <a:cubicBezTo>
                    <a:pt x="12967" y="9364"/>
                    <a:pt x="13001" y="9398"/>
                    <a:pt x="13035" y="9398"/>
                  </a:cubicBezTo>
                  <a:cubicBezTo>
                    <a:pt x="13035" y="9398"/>
                    <a:pt x="13035" y="9398"/>
                    <a:pt x="13035" y="9364"/>
                  </a:cubicBezTo>
                  <a:lnTo>
                    <a:pt x="13172" y="9364"/>
                  </a:lnTo>
                  <a:cubicBezTo>
                    <a:pt x="13206" y="9364"/>
                    <a:pt x="13240" y="9295"/>
                    <a:pt x="13240" y="9261"/>
                  </a:cubicBezTo>
                  <a:cubicBezTo>
                    <a:pt x="13240" y="9227"/>
                    <a:pt x="13172" y="9193"/>
                    <a:pt x="13138" y="9193"/>
                  </a:cubicBezTo>
                  <a:close/>
                  <a:moveTo>
                    <a:pt x="12455" y="9295"/>
                  </a:moveTo>
                  <a:cubicBezTo>
                    <a:pt x="12421" y="9330"/>
                    <a:pt x="12387" y="9364"/>
                    <a:pt x="12387" y="9398"/>
                  </a:cubicBezTo>
                  <a:cubicBezTo>
                    <a:pt x="12387" y="9432"/>
                    <a:pt x="12421" y="9466"/>
                    <a:pt x="12455" y="9466"/>
                  </a:cubicBezTo>
                  <a:lnTo>
                    <a:pt x="12592" y="9466"/>
                  </a:lnTo>
                  <a:cubicBezTo>
                    <a:pt x="12660" y="9466"/>
                    <a:pt x="12660" y="9398"/>
                    <a:pt x="12660" y="9364"/>
                  </a:cubicBezTo>
                  <a:cubicBezTo>
                    <a:pt x="12660" y="9295"/>
                    <a:pt x="12626" y="9295"/>
                    <a:pt x="12558" y="9295"/>
                  </a:cubicBezTo>
                  <a:close/>
                  <a:moveTo>
                    <a:pt x="12039" y="9384"/>
                  </a:moveTo>
                  <a:cubicBezTo>
                    <a:pt x="12030" y="9384"/>
                    <a:pt x="12021" y="9389"/>
                    <a:pt x="12012" y="9398"/>
                  </a:cubicBezTo>
                  <a:lnTo>
                    <a:pt x="11875" y="9398"/>
                  </a:lnTo>
                  <a:cubicBezTo>
                    <a:pt x="11841" y="9398"/>
                    <a:pt x="11807" y="9466"/>
                    <a:pt x="11807" y="9500"/>
                  </a:cubicBezTo>
                  <a:cubicBezTo>
                    <a:pt x="11841" y="9534"/>
                    <a:pt x="11875" y="9568"/>
                    <a:pt x="11909" y="9568"/>
                  </a:cubicBezTo>
                  <a:lnTo>
                    <a:pt x="12046" y="9568"/>
                  </a:lnTo>
                  <a:cubicBezTo>
                    <a:pt x="12080" y="9534"/>
                    <a:pt x="12114" y="9500"/>
                    <a:pt x="12114" y="9466"/>
                  </a:cubicBezTo>
                  <a:cubicBezTo>
                    <a:pt x="12089" y="9416"/>
                    <a:pt x="12064" y="9384"/>
                    <a:pt x="12039" y="9384"/>
                  </a:cubicBezTo>
                  <a:close/>
                  <a:moveTo>
                    <a:pt x="94246" y="9350"/>
                  </a:moveTo>
                  <a:cubicBezTo>
                    <a:pt x="94214" y="9350"/>
                    <a:pt x="94180" y="9374"/>
                    <a:pt x="94180" y="9398"/>
                  </a:cubicBezTo>
                  <a:cubicBezTo>
                    <a:pt x="94146" y="9466"/>
                    <a:pt x="94180" y="9500"/>
                    <a:pt x="94214" y="9534"/>
                  </a:cubicBezTo>
                  <a:lnTo>
                    <a:pt x="94351" y="9568"/>
                  </a:lnTo>
                  <a:cubicBezTo>
                    <a:pt x="94385" y="9568"/>
                    <a:pt x="94419" y="9534"/>
                    <a:pt x="94453" y="9500"/>
                  </a:cubicBezTo>
                  <a:cubicBezTo>
                    <a:pt x="94453" y="9466"/>
                    <a:pt x="94419" y="9398"/>
                    <a:pt x="94385" y="9398"/>
                  </a:cubicBezTo>
                  <a:lnTo>
                    <a:pt x="94282" y="9364"/>
                  </a:lnTo>
                  <a:cubicBezTo>
                    <a:pt x="94272" y="9354"/>
                    <a:pt x="94259" y="9350"/>
                    <a:pt x="94246" y="9350"/>
                  </a:cubicBezTo>
                  <a:close/>
                  <a:moveTo>
                    <a:pt x="11432" y="9466"/>
                  </a:moveTo>
                  <a:lnTo>
                    <a:pt x="11329" y="9500"/>
                  </a:lnTo>
                  <a:cubicBezTo>
                    <a:pt x="11295" y="9500"/>
                    <a:pt x="11261" y="9568"/>
                    <a:pt x="11261" y="9603"/>
                  </a:cubicBezTo>
                  <a:cubicBezTo>
                    <a:pt x="11261" y="9637"/>
                    <a:pt x="11295" y="9671"/>
                    <a:pt x="11329" y="9671"/>
                  </a:cubicBezTo>
                  <a:lnTo>
                    <a:pt x="11363" y="9671"/>
                  </a:lnTo>
                  <a:lnTo>
                    <a:pt x="11466" y="9637"/>
                  </a:lnTo>
                  <a:cubicBezTo>
                    <a:pt x="11500" y="9637"/>
                    <a:pt x="11534" y="9603"/>
                    <a:pt x="11534" y="9568"/>
                  </a:cubicBezTo>
                  <a:cubicBezTo>
                    <a:pt x="11534" y="9500"/>
                    <a:pt x="11500" y="9466"/>
                    <a:pt x="11432" y="9466"/>
                  </a:cubicBezTo>
                  <a:close/>
                  <a:moveTo>
                    <a:pt x="94828" y="9534"/>
                  </a:moveTo>
                  <a:cubicBezTo>
                    <a:pt x="94794" y="9534"/>
                    <a:pt x="94726" y="9568"/>
                    <a:pt x="94726" y="9603"/>
                  </a:cubicBezTo>
                  <a:cubicBezTo>
                    <a:pt x="94692" y="9637"/>
                    <a:pt x="94726" y="9705"/>
                    <a:pt x="94760" y="9705"/>
                  </a:cubicBezTo>
                  <a:lnTo>
                    <a:pt x="94862" y="9739"/>
                  </a:lnTo>
                  <a:lnTo>
                    <a:pt x="94897" y="9739"/>
                  </a:lnTo>
                  <a:cubicBezTo>
                    <a:pt x="94931" y="9739"/>
                    <a:pt x="94965" y="9739"/>
                    <a:pt x="94999" y="9705"/>
                  </a:cubicBezTo>
                  <a:cubicBezTo>
                    <a:pt x="94999" y="9637"/>
                    <a:pt x="94965" y="9603"/>
                    <a:pt x="94931" y="9568"/>
                  </a:cubicBezTo>
                  <a:lnTo>
                    <a:pt x="94828" y="9534"/>
                  </a:lnTo>
                  <a:close/>
                  <a:moveTo>
                    <a:pt x="10886" y="9568"/>
                  </a:moveTo>
                  <a:lnTo>
                    <a:pt x="10749" y="9603"/>
                  </a:lnTo>
                  <a:cubicBezTo>
                    <a:pt x="10715" y="9603"/>
                    <a:pt x="10681" y="9637"/>
                    <a:pt x="10681" y="9705"/>
                  </a:cubicBezTo>
                  <a:cubicBezTo>
                    <a:pt x="10715" y="9739"/>
                    <a:pt x="10749" y="9773"/>
                    <a:pt x="10783" y="9773"/>
                  </a:cubicBezTo>
                  <a:lnTo>
                    <a:pt x="10920" y="9739"/>
                  </a:lnTo>
                  <a:cubicBezTo>
                    <a:pt x="10954" y="9739"/>
                    <a:pt x="10988" y="9705"/>
                    <a:pt x="10988" y="9637"/>
                  </a:cubicBezTo>
                  <a:cubicBezTo>
                    <a:pt x="10954" y="9603"/>
                    <a:pt x="10920" y="9568"/>
                    <a:pt x="10886" y="9568"/>
                  </a:cubicBezTo>
                  <a:close/>
                  <a:moveTo>
                    <a:pt x="10306" y="9671"/>
                  </a:moveTo>
                  <a:lnTo>
                    <a:pt x="10203" y="9705"/>
                  </a:lnTo>
                  <a:cubicBezTo>
                    <a:pt x="10169" y="9705"/>
                    <a:pt x="10135" y="9739"/>
                    <a:pt x="10135" y="9807"/>
                  </a:cubicBezTo>
                  <a:cubicBezTo>
                    <a:pt x="10135" y="9841"/>
                    <a:pt x="10169" y="9876"/>
                    <a:pt x="10203" y="9876"/>
                  </a:cubicBezTo>
                  <a:lnTo>
                    <a:pt x="10237" y="9876"/>
                  </a:lnTo>
                  <a:lnTo>
                    <a:pt x="10340" y="9841"/>
                  </a:lnTo>
                  <a:cubicBezTo>
                    <a:pt x="10374" y="9841"/>
                    <a:pt x="10408" y="9807"/>
                    <a:pt x="10408" y="9739"/>
                  </a:cubicBezTo>
                  <a:cubicBezTo>
                    <a:pt x="10408" y="9705"/>
                    <a:pt x="10374" y="9671"/>
                    <a:pt x="10306" y="9671"/>
                  </a:cubicBezTo>
                  <a:close/>
                  <a:moveTo>
                    <a:pt x="95323" y="9725"/>
                  </a:moveTo>
                  <a:cubicBezTo>
                    <a:pt x="95289" y="9725"/>
                    <a:pt x="95272" y="9749"/>
                    <a:pt x="95272" y="9773"/>
                  </a:cubicBezTo>
                  <a:cubicBezTo>
                    <a:pt x="95238" y="9841"/>
                    <a:pt x="95272" y="9876"/>
                    <a:pt x="95306" y="9910"/>
                  </a:cubicBezTo>
                  <a:lnTo>
                    <a:pt x="95408" y="9944"/>
                  </a:lnTo>
                  <a:lnTo>
                    <a:pt x="95443" y="9944"/>
                  </a:lnTo>
                  <a:cubicBezTo>
                    <a:pt x="95477" y="9944"/>
                    <a:pt x="95511" y="9910"/>
                    <a:pt x="95511" y="9876"/>
                  </a:cubicBezTo>
                  <a:cubicBezTo>
                    <a:pt x="95545" y="9841"/>
                    <a:pt x="95511" y="9773"/>
                    <a:pt x="95477" y="9773"/>
                  </a:cubicBezTo>
                  <a:lnTo>
                    <a:pt x="95374" y="9739"/>
                  </a:lnTo>
                  <a:cubicBezTo>
                    <a:pt x="95354" y="9729"/>
                    <a:pt x="95337" y="9725"/>
                    <a:pt x="95323" y="9725"/>
                  </a:cubicBezTo>
                  <a:close/>
                  <a:moveTo>
                    <a:pt x="9760" y="9773"/>
                  </a:moveTo>
                  <a:lnTo>
                    <a:pt x="9623" y="9807"/>
                  </a:lnTo>
                  <a:cubicBezTo>
                    <a:pt x="9589" y="9807"/>
                    <a:pt x="9555" y="9841"/>
                    <a:pt x="9555" y="9876"/>
                  </a:cubicBezTo>
                  <a:cubicBezTo>
                    <a:pt x="9555" y="9944"/>
                    <a:pt x="9623" y="9978"/>
                    <a:pt x="9657" y="9978"/>
                  </a:cubicBezTo>
                  <a:cubicBezTo>
                    <a:pt x="9657" y="9978"/>
                    <a:pt x="9657" y="9978"/>
                    <a:pt x="9657" y="9944"/>
                  </a:cubicBezTo>
                  <a:lnTo>
                    <a:pt x="9760" y="9944"/>
                  </a:lnTo>
                  <a:cubicBezTo>
                    <a:pt x="9828" y="9944"/>
                    <a:pt x="9862" y="9876"/>
                    <a:pt x="9862" y="9841"/>
                  </a:cubicBezTo>
                  <a:cubicBezTo>
                    <a:pt x="9828" y="9807"/>
                    <a:pt x="9794" y="9773"/>
                    <a:pt x="9760" y="9773"/>
                  </a:cubicBezTo>
                  <a:close/>
                  <a:moveTo>
                    <a:pt x="9077" y="9876"/>
                  </a:moveTo>
                  <a:cubicBezTo>
                    <a:pt x="9009" y="9910"/>
                    <a:pt x="8975" y="9944"/>
                    <a:pt x="9009" y="9978"/>
                  </a:cubicBezTo>
                  <a:cubicBezTo>
                    <a:pt x="9009" y="10012"/>
                    <a:pt x="9043" y="10046"/>
                    <a:pt x="9077" y="10046"/>
                  </a:cubicBezTo>
                  <a:lnTo>
                    <a:pt x="9214" y="10046"/>
                  </a:lnTo>
                  <a:cubicBezTo>
                    <a:pt x="9248" y="10012"/>
                    <a:pt x="9282" y="9978"/>
                    <a:pt x="9282" y="9944"/>
                  </a:cubicBezTo>
                  <a:cubicBezTo>
                    <a:pt x="9282" y="9876"/>
                    <a:pt x="9214" y="9876"/>
                    <a:pt x="9180" y="9876"/>
                  </a:cubicBezTo>
                  <a:close/>
                  <a:moveTo>
                    <a:pt x="95920" y="9910"/>
                  </a:moveTo>
                  <a:cubicBezTo>
                    <a:pt x="95852" y="9910"/>
                    <a:pt x="95818" y="9910"/>
                    <a:pt x="95784" y="9978"/>
                  </a:cubicBezTo>
                  <a:cubicBezTo>
                    <a:pt x="95784" y="10012"/>
                    <a:pt x="95818" y="10080"/>
                    <a:pt x="95852" y="10080"/>
                  </a:cubicBezTo>
                  <a:lnTo>
                    <a:pt x="95954" y="10114"/>
                  </a:lnTo>
                  <a:lnTo>
                    <a:pt x="95989" y="10114"/>
                  </a:lnTo>
                  <a:cubicBezTo>
                    <a:pt x="96023" y="10114"/>
                    <a:pt x="96057" y="10114"/>
                    <a:pt x="96057" y="10080"/>
                  </a:cubicBezTo>
                  <a:cubicBezTo>
                    <a:pt x="96091" y="10012"/>
                    <a:pt x="96057" y="9978"/>
                    <a:pt x="96023" y="9944"/>
                  </a:cubicBezTo>
                  <a:lnTo>
                    <a:pt x="95920" y="9910"/>
                  </a:lnTo>
                  <a:close/>
                  <a:moveTo>
                    <a:pt x="8660" y="9965"/>
                  </a:moveTo>
                  <a:cubicBezTo>
                    <a:pt x="8652" y="9965"/>
                    <a:pt x="8643" y="9969"/>
                    <a:pt x="8634" y="9978"/>
                  </a:cubicBezTo>
                  <a:lnTo>
                    <a:pt x="8497" y="9978"/>
                  </a:lnTo>
                  <a:cubicBezTo>
                    <a:pt x="8463" y="9978"/>
                    <a:pt x="8429" y="10046"/>
                    <a:pt x="8429" y="10080"/>
                  </a:cubicBezTo>
                  <a:cubicBezTo>
                    <a:pt x="8429" y="10114"/>
                    <a:pt x="8463" y="10149"/>
                    <a:pt x="8531" y="10149"/>
                  </a:cubicBezTo>
                  <a:lnTo>
                    <a:pt x="8634" y="10149"/>
                  </a:lnTo>
                  <a:cubicBezTo>
                    <a:pt x="8702" y="10114"/>
                    <a:pt x="8736" y="10080"/>
                    <a:pt x="8702" y="10046"/>
                  </a:cubicBezTo>
                  <a:cubicBezTo>
                    <a:pt x="8702" y="9996"/>
                    <a:pt x="8684" y="9965"/>
                    <a:pt x="8660" y="9965"/>
                  </a:cubicBezTo>
                  <a:close/>
                  <a:moveTo>
                    <a:pt x="8054" y="10046"/>
                  </a:moveTo>
                  <a:lnTo>
                    <a:pt x="7951" y="10080"/>
                  </a:lnTo>
                  <a:cubicBezTo>
                    <a:pt x="7883" y="10080"/>
                    <a:pt x="7849" y="10149"/>
                    <a:pt x="7883" y="10183"/>
                  </a:cubicBezTo>
                  <a:cubicBezTo>
                    <a:pt x="7883" y="10217"/>
                    <a:pt x="7917" y="10251"/>
                    <a:pt x="7951" y="10251"/>
                  </a:cubicBezTo>
                  <a:lnTo>
                    <a:pt x="7985" y="10251"/>
                  </a:lnTo>
                  <a:lnTo>
                    <a:pt x="8088" y="10217"/>
                  </a:lnTo>
                  <a:cubicBezTo>
                    <a:pt x="8122" y="10217"/>
                    <a:pt x="8156" y="10183"/>
                    <a:pt x="8156" y="10149"/>
                  </a:cubicBezTo>
                  <a:cubicBezTo>
                    <a:pt x="8156" y="10080"/>
                    <a:pt x="8088" y="10046"/>
                    <a:pt x="8054" y="10046"/>
                  </a:cubicBezTo>
                  <a:close/>
                  <a:moveTo>
                    <a:pt x="96402" y="10100"/>
                  </a:moveTo>
                  <a:cubicBezTo>
                    <a:pt x="96378" y="10100"/>
                    <a:pt x="96354" y="10124"/>
                    <a:pt x="96330" y="10149"/>
                  </a:cubicBezTo>
                  <a:cubicBezTo>
                    <a:pt x="96330" y="10217"/>
                    <a:pt x="96330" y="10251"/>
                    <a:pt x="96398" y="10251"/>
                  </a:cubicBezTo>
                  <a:lnTo>
                    <a:pt x="96500" y="10319"/>
                  </a:lnTo>
                  <a:lnTo>
                    <a:pt x="96535" y="10319"/>
                  </a:lnTo>
                  <a:cubicBezTo>
                    <a:pt x="96569" y="10319"/>
                    <a:pt x="96603" y="10285"/>
                    <a:pt x="96603" y="10251"/>
                  </a:cubicBezTo>
                  <a:cubicBezTo>
                    <a:pt x="96637" y="10217"/>
                    <a:pt x="96603" y="10149"/>
                    <a:pt x="96569" y="10149"/>
                  </a:cubicBezTo>
                  <a:lnTo>
                    <a:pt x="96432" y="10114"/>
                  </a:lnTo>
                  <a:cubicBezTo>
                    <a:pt x="96422" y="10104"/>
                    <a:pt x="96412" y="10100"/>
                    <a:pt x="96402" y="10100"/>
                  </a:cubicBezTo>
                  <a:close/>
                  <a:moveTo>
                    <a:pt x="7473" y="10149"/>
                  </a:moveTo>
                  <a:lnTo>
                    <a:pt x="7371" y="10183"/>
                  </a:lnTo>
                  <a:cubicBezTo>
                    <a:pt x="7337" y="10183"/>
                    <a:pt x="7303" y="10217"/>
                    <a:pt x="7303" y="10285"/>
                  </a:cubicBezTo>
                  <a:cubicBezTo>
                    <a:pt x="7303" y="10319"/>
                    <a:pt x="7337" y="10353"/>
                    <a:pt x="7405" y="10353"/>
                  </a:cubicBezTo>
                  <a:lnTo>
                    <a:pt x="7508" y="10319"/>
                  </a:lnTo>
                  <a:cubicBezTo>
                    <a:pt x="7576" y="10319"/>
                    <a:pt x="7610" y="10285"/>
                    <a:pt x="7576" y="10217"/>
                  </a:cubicBezTo>
                  <a:cubicBezTo>
                    <a:pt x="7576" y="10183"/>
                    <a:pt x="7542" y="10149"/>
                    <a:pt x="7473" y="10149"/>
                  </a:cubicBezTo>
                  <a:close/>
                  <a:moveTo>
                    <a:pt x="6927" y="10251"/>
                  </a:moveTo>
                  <a:lnTo>
                    <a:pt x="6825" y="10285"/>
                  </a:lnTo>
                  <a:cubicBezTo>
                    <a:pt x="6757" y="10285"/>
                    <a:pt x="6723" y="10319"/>
                    <a:pt x="6757" y="10387"/>
                  </a:cubicBezTo>
                  <a:cubicBezTo>
                    <a:pt x="6757" y="10422"/>
                    <a:pt x="6791" y="10456"/>
                    <a:pt x="6825" y="10456"/>
                  </a:cubicBezTo>
                  <a:lnTo>
                    <a:pt x="6962" y="10422"/>
                  </a:lnTo>
                  <a:cubicBezTo>
                    <a:pt x="6996" y="10422"/>
                    <a:pt x="7030" y="10387"/>
                    <a:pt x="7030" y="10319"/>
                  </a:cubicBezTo>
                  <a:cubicBezTo>
                    <a:pt x="7030" y="10285"/>
                    <a:pt x="6962" y="10251"/>
                    <a:pt x="6927" y="10251"/>
                  </a:cubicBezTo>
                  <a:close/>
                  <a:moveTo>
                    <a:pt x="96978" y="10285"/>
                  </a:moveTo>
                  <a:cubicBezTo>
                    <a:pt x="96944" y="10285"/>
                    <a:pt x="96910" y="10285"/>
                    <a:pt x="96876" y="10353"/>
                  </a:cubicBezTo>
                  <a:cubicBezTo>
                    <a:pt x="96876" y="10387"/>
                    <a:pt x="96876" y="10422"/>
                    <a:pt x="96944" y="10456"/>
                  </a:cubicBezTo>
                  <a:lnTo>
                    <a:pt x="97046" y="10490"/>
                  </a:lnTo>
                  <a:lnTo>
                    <a:pt x="97080" y="10490"/>
                  </a:lnTo>
                  <a:cubicBezTo>
                    <a:pt x="97115" y="10490"/>
                    <a:pt x="97149" y="10490"/>
                    <a:pt x="97149" y="10422"/>
                  </a:cubicBezTo>
                  <a:cubicBezTo>
                    <a:pt x="97149" y="10387"/>
                    <a:pt x="97149" y="10353"/>
                    <a:pt x="97080" y="10319"/>
                  </a:cubicBezTo>
                  <a:lnTo>
                    <a:pt x="96978" y="10285"/>
                  </a:lnTo>
                  <a:close/>
                  <a:moveTo>
                    <a:pt x="6347" y="10353"/>
                  </a:moveTo>
                  <a:lnTo>
                    <a:pt x="6245" y="10387"/>
                  </a:lnTo>
                  <a:cubicBezTo>
                    <a:pt x="6211" y="10387"/>
                    <a:pt x="6177" y="10422"/>
                    <a:pt x="6177" y="10456"/>
                  </a:cubicBezTo>
                  <a:cubicBezTo>
                    <a:pt x="6177" y="10524"/>
                    <a:pt x="6211" y="10558"/>
                    <a:pt x="6279" y="10558"/>
                  </a:cubicBezTo>
                  <a:lnTo>
                    <a:pt x="6382" y="10524"/>
                  </a:lnTo>
                  <a:cubicBezTo>
                    <a:pt x="6450" y="10524"/>
                    <a:pt x="6484" y="10456"/>
                    <a:pt x="6450" y="10422"/>
                  </a:cubicBezTo>
                  <a:cubicBezTo>
                    <a:pt x="6450" y="10387"/>
                    <a:pt x="6416" y="10353"/>
                    <a:pt x="6347" y="10353"/>
                  </a:cubicBezTo>
                  <a:close/>
                  <a:moveTo>
                    <a:pt x="5699" y="10456"/>
                  </a:moveTo>
                  <a:cubicBezTo>
                    <a:pt x="5631" y="10490"/>
                    <a:pt x="5597" y="10524"/>
                    <a:pt x="5631" y="10558"/>
                  </a:cubicBezTo>
                  <a:cubicBezTo>
                    <a:pt x="5631" y="10626"/>
                    <a:pt x="5665" y="10626"/>
                    <a:pt x="5699" y="10626"/>
                  </a:cubicBezTo>
                  <a:lnTo>
                    <a:pt x="5836" y="10626"/>
                  </a:lnTo>
                  <a:cubicBezTo>
                    <a:pt x="5870" y="10626"/>
                    <a:pt x="5904" y="10558"/>
                    <a:pt x="5904" y="10524"/>
                  </a:cubicBezTo>
                  <a:cubicBezTo>
                    <a:pt x="5904" y="10456"/>
                    <a:pt x="5836" y="10456"/>
                    <a:pt x="5801" y="10456"/>
                  </a:cubicBezTo>
                  <a:close/>
                  <a:moveTo>
                    <a:pt x="5269" y="10545"/>
                  </a:moveTo>
                  <a:cubicBezTo>
                    <a:pt x="5255" y="10545"/>
                    <a:pt x="5240" y="10549"/>
                    <a:pt x="5221" y="10558"/>
                  </a:cubicBezTo>
                  <a:lnTo>
                    <a:pt x="5119" y="10558"/>
                  </a:lnTo>
                  <a:cubicBezTo>
                    <a:pt x="5085" y="10558"/>
                    <a:pt x="5051" y="10626"/>
                    <a:pt x="5051" y="10660"/>
                  </a:cubicBezTo>
                  <a:cubicBezTo>
                    <a:pt x="5051" y="10694"/>
                    <a:pt x="5085" y="10729"/>
                    <a:pt x="5119" y="10729"/>
                  </a:cubicBezTo>
                  <a:lnTo>
                    <a:pt x="5255" y="10729"/>
                  </a:lnTo>
                  <a:cubicBezTo>
                    <a:pt x="5324" y="10694"/>
                    <a:pt x="5324" y="10660"/>
                    <a:pt x="5324" y="10626"/>
                  </a:cubicBezTo>
                  <a:cubicBezTo>
                    <a:pt x="5324" y="10576"/>
                    <a:pt x="5305" y="10545"/>
                    <a:pt x="5269" y="10545"/>
                  </a:cubicBezTo>
                  <a:close/>
                  <a:moveTo>
                    <a:pt x="4675" y="10626"/>
                  </a:moveTo>
                  <a:lnTo>
                    <a:pt x="4539" y="10660"/>
                  </a:lnTo>
                  <a:cubicBezTo>
                    <a:pt x="4505" y="10660"/>
                    <a:pt x="4471" y="10729"/>
                    <a:pt x="4471" y="10763"/>
                  </a:cubicBezTo>
                  <a:cubicBezTo>
                    <a:pt x="4505" y="10797"/>
                    <a:pt x="4539" y="10831"/>
                    <a:pt x="4573" y="10831"/>
                  </a:cubicBezTo>
                  <a:lnTo>
                    <a:pt x="4709" y="10797"/>
                  </a:lnTo>
                  <a:cubicBezTo>
                    <a:pt x="4744" y="10797"/>
                    <a:pt x="4778" y="10763"/>
                    <a:pt x="4778" y="10729"/>
                  </a:cubicBezTo>
                  <a:cubicBezTo>
                    <a:pt x="4744" y="10660"/>
                    <a:pt x="4709" y="10626"/>
                    <a:pt x="4675" y="10626"/>
                  </a:cubicBezTo>
                  <a:close/>
                  <a:moveTo>
                    <a:pt x="4095" y="10729"/>
                  </a:moveTo>
                  <a:lnTo>
                    <a:pt x="3993" y="10763"/>
                  </a:lnTo>
                  <a:cubicBezTo>
                    <a:pt x="3959" y="10763"/>
                    <a:pt x="3925" y="10797"/>
                    <a:pt x="3925" y="10865"/>
                  </a:cubicBezTo>
                  <a:cubicBezTo>
                    <a:pt x="3925" y="10899"/>
                    <a:pt x="3959" y="10933"/>
                    <a:pt x="3993" y="10933"/>
                  </a:cubicBezTo>
                  <a:lnTo>
                    <a:pt x="4027" y="10933"/>
                  </a:lnTo>
                  <a:lnTo>
                    <a:pt x="4129" y="10899"/>
                  </a:lnTo>
                  <a:cubicBezTo>
                    <a:pt x="4164" y="10899"/>
                    <a:pt x="4198" y="10865"/>
                    <a:pt x="4198" y="10797"/>
                  </a:cubicBezTo>
                  <a:cubicBezTo>
                    <a:pt x="4198" y="10763"/>
                    <a:pt x="4164" y="10729"/>
                    <a:pt x="4095" y="10729"/>
                  </a:cubicBezTo>
                  <a:close/>
                  <a:moveTo>
                    <a:pt x="97285" y="10626"/>
                  </a:moveTo>
                  <a:cubicBezTo>
                    <a:pt x="97217" y="10626"/>
                    <a:pt x="97183" y="10660"/>
                    <a:pt x="97183" y="10729"/>
                  </a:cubicBezTo>
                  <a:lnTo>
                    <a:pt x="97183" y="10831"/>
                  </a:lnTo>
                  <a:cubicBezTo>
                    <a:pt x="97183" y="10865"/>
                    <a:pt x="97217" y="10933"/>
                    <a:pt x="97285" y="10933"/>
                  </a:cubicBezTo>
                  <a:cubicBezTo>
                    <a:pt x="97319" y="10933"/>
                    <a:pt x="97353" y="10865"/>
                    <a:pt x="97353" y="10831"/>
                  </a:cubicBezTo>
                  <a:lnTo>
                    <a:pt x="97353" y="10729"/>
                  </a:lnTo>
                  <a:cubicBezTo>
                    <a:pt x="97353" y="10660"/>
                    <a:pt x="97319" y="10626"/>
                    <a:pt x="97285" y="10626"/>
                  </a:cubicBezTo>
                  <a:close/>
                  <a:moveTo>
                    <a:pt x="3549" y="10831"/>
                  </a:moveTo>
                  <a:lnTo>
                    <a:pt x="3413" y="10865"/>
                  </a:lnTo>
                  <a:cubicBezTo>
                    <a:pt x="3379" y="10865"/>
                    <a:pt x="3345" y="10899"/>
                    <a:pt x="3345" y="10967"/>
                  </a:cubicBezTo>
                  <a:cubicBezTo>
                    <a:pt x="3379" y="11002"/>
                    <a:pt x="3413" y="11036"/>
                    <a:pt x="3447" y="11036"/>
                  </a:cubicBezTo>
                  <a:lnTo>
                    <a:pt x="3583" y="11002"/>
                  </a:lnTo>
                  <a:cubicBezTo>
                    <a:pt x="3618" y="11002"/>
                    <a:pt x="3652" y="10967"/>
                    <a:pt x="3652" y="10899"/>
                  </a:cubicBezTo>
                  <a:cubicBezTo>
                    <a:pt x="3618" y="10865"/>
                    <a:pt x="3583" y="10831"/>
                    <a:pt x="3549" y="10831"/>
                  </a:cubicBezTo>
                  <a:close/>
                  <a:moveTo>
                    <a:pt x="2969" y="10933"/>
                  </a:moveTo>
                  <a:lnTo>
                    <a:pt x="2867" y="10967"/>
                  </a:lnTo>
                  <a:cubicBezTo>
                    <a:pt x="2833" y="10967"/>
                    <a:pt x="2799" y="11002"/>
                    <a:pt x="2799" y="11036"/>
                  </a:cubicBezTo>
                  <a:cubicBezTo>
                    <a:pt x="2799" y="11104"/>
                    <a:pt x="2833" y="11138"/>
                    <a:pt x="2867" y="11138"/>
                  </a:cubicBezTo>
                  <a:cubicBezTo>
                    <a:pt x="2867" y="11138"/>
                    <a:pt x="2901" y="11138"/>
                    <a:pt x="2901" y="11104"/>
                  </a:cubicBezTo>
                  <a:lnTo>
                    <a:pt x="3003" y="11104"/>
                  </a:lnTo>
                  <a:cubicBezTo>
                    <a:pt x="3037" y="11104"/>
                    <a:pt x="3072" y="11036"/>
                    <a:pt x="3072" y="11002"/>
                  </a:cubicBezTo>
                  <a:cubicBezTo>
                    <a:pt x="3072" y="10967"/>
                    <a:pt x="3037" y="10933"/>
                    <a:pt x="2969" y="10933"/>
                  </a:cubicBezTo>
                  <a:close/>
                  <a:moveTo>
                    <a:pt x="2287" y="11036"/>
                  </a:moveTo>
                  <a:cubicBezTo>
                    <a:pt x="2253" y="11070"/>
                    <a:pt x="2218" y="11104"/>
                    <a:pt x="2218" y="11138"/>
                  </a:cubicBezTo>
                  <a:cubicBezTo>
                    <a:pt x="2253" y="11206"/>
                    <a:pt x="2287" y="11206"/>
                    <a:pt x="2321" y="11206"/>
                  </a:cubicBezTo>
                  <a:lnTo>
                    <a:pt x="2457" y="11206"/>
                  </a:lnTo>
                  <a:cubicBezTo>
                    <a:pt x="2491" y="11206"/>
                    <a:pt x="2526" y="11138"/>
                    <a:pt x="2526" y="11104"/>
                  </a:cubicBezTo>
                  <a:cubicBezTo>
                    <a:pt x="2491" y="11036"/>
                    <a:pt x="2457" y="11036"/>
                    <a:pt x="2423" y="11036"/>
                  </a:cubicBezTo>
                  <a:close/>
                  <a:moveTo>
                    <a:pt x="1891" y="11125"/>
                  </a:moveTo>
                  <a:cubicBezTo>
                    <a:pt x="1877" y="11125"/>
                    <a:pt x="1861" y="11129"/>
                    <a:pt x="1843" y="11138"/>
                  </a:cubicBezTo>
                  <a:lnTo>
                    <a:pt x="1741" y="11138"/>
                  </a:lnTo>
                  <a:cubicBezTo>
                    <a:pt x="1673" y="11138"/>
                    <a:pt x="1673" y="11206"/>
                    <a:pt x="1673" y="11240"/>
                  </a:cubicBezTo>
                  <a:cubicBezTo>
                    <a:pt x="1673" y="11275"/>
                    <a:pt x="1707" y="11309"/>
                    <a:pt x="1741" y="11309"/>
                  </a:cubicBezTo>
                  <a:lnTo>
                    <a:pt x="1877" y="11309"/>
                  </a:lnTo>
                  <a:cubicBezTo>
                    <a:pt x="1911" y="11275"/>
                    <a:pt x="1946" y="11240"/>
                    <a:pt x="1946" y="11206"/>
                  </a:cubicBezTo>
                  <a:cubicBezTo>
                    <a:pt x="1946" y="11156"/>
                    <a:pt x="1927" y="11125"/>
                    <a:pt x="1891" y="11125"/>
                  </a:cubicBezTo>
                  <a:close/>
                  <a:moveTo>
                    <a:pt x="1297" y="11206"/>
                  </a:moveTo>
                  <a:lnTo>
                    <a:pt x="1161" y="11240"/>
                  </a:lnTo>
                  <a:cubicBezTo>
                    <a:pt x="1127" y="11240"/>
                    <a:pt x="1092" y="11309"/>
                    <a:pt x="1092" y="11343"/>
                  </a:cubicBezTo>
                  <a:cubicBezTo>
                    <a:pt x="1092" y="11377"/>
                    <a:pt x="1161" y="11411"/>
                    <a:pt x="1195" y="11411"/>
                  </a:cubicBezTo>
                  <a:lnTo>
                    <a:pt x="1297" y="11377"/>
                  </a:lnTo>
                  <a:cubicBezTo>
                    <a:pt x="1365" y="11377"/>
                    <a:pt x="1400" y="11343"/>
                    <a:pt x="1365" y="11309"/>
                  </a:cubicBezTo>
                  <a:cubicBezTo>
                    <a:pt x="1365" y="11240"/>
                    <a:pt x="1331" y="11206"/>
                    <a:pt x="1297" y="11206"/>
                  </a:cubicBezTo>
                  <a:close/>
                  <a:moveTo>
                    <a:pt x="97285" y="11206"/>
                  </a:moveTo>
                  <a:cubicBezTo>
                    <a:pt x="97217" y="11206"/>
                    <a:pt x="97183" y="11240"/>
                    <a:pt x="97183" y="11275"/>
                  </a:cubicBezTo>
                  <a:lnTo>
                    <a:pt x="97183" y="11411"/>
                  </a:lnTo>
                  <a:cubicBezTo>
                    <a:pt x="97183" y="11445"/>
                    <a:pt x="97217" y="11479"/>
                    <a:pt x="97285" y="11479"/>
                  </a:cubicBezTo>
                  <a:cubicBezTo>
                    <a:pt x="97319" y="11479"/>
                    <a:pt x="97353" y="11445"/>
                    <a:pt x="97353" y="11411"/>
                  </a:cubicBezTo>
                  <a:lnTo>
                    <a:pt x="97353" y="11275"/>
                  </a:lnTo>
                  <a:cubicBezTo>
                    <a:pt x="97353" y="11240"/>
                    <a:pt x="97319" y="11206"/>
                    <a:pt x="97285" y="11206"/>
                  </a:cubicBezTo>
                  <a:close/>
                  <a:moveTo>
                    <a:pt x="717" y="11309"/>
                  </a:moveTo>
                  <a:lnTo>
                    <a:pt x="615" y="11343"/>
                  </a:lnTo>
                  <a:cubicBezTo>
                    <a:pt x="546" y="11343"/>
                    <a:pt x="512" y="11377"/>
                    <a:pt x="546" y="11445"/>
                  </a:cubicBezTo>
                  <a:cubicBezTo>
                    <a:pt x="546" y="11479"/>
                    <a:pt x="581" y="11513"/>
                    <a:pt x="615" y="11513"/>
                  </a:cubicBezTo>
                  <a:lnTo>
                    <a:pt x="649" y="11513"/>
                  </a:lnTo>
                  <a:lnTo>
                    <a:pt x="751" y="11479"/>
                  </a:lnTo>
                  <a:cubicBezTo>
                    <a:pt x="785" y="11479"/>
                    <a:pt x="819" y="11445"/>
                    <a:pt x="819" y="11377"/>
                  </a:cubicBezTo>
                  <a:cubicBezTo>
                    <a:pt x="819" y="11343"/>
                    <a:pt x="751" y="11309"/>
                    <a:pt x="717" y="11309"/>
                  </a:cubicBezTo>
                  <a:close/>
                  <a:moveTo>
                    <a:pt x="103" y="11411"/>
                  </a:moveTo>
                  <a:cubicBezTo>
                    <a:pt x="35" y="11445"/>
                    <a:pt x="0" y="11479"/>
                    <a:pt x="35" y="11513"/>
                  </a:cubicBezTo>
                  <a:cubicBezTo>
                    <a:pt x="35" y="11582"/>
                    <a:pt x="69" y="11582"/>
                    <a:pt x="103" y="11582"/>
                  </a:cubicBezTo>
                  <a:lnTo>
                    <a:pt x="171" y="11582"/>
                  </a:lnTo>
                  <a:cubicBezTo>
                    <a:pt x="239" y="11582"/>
                    <a:pt x="273" y="11548"/>
                    <a:pt x="239" y="11479"/>
                  </a:cubicBezTo>
                  <a:cubicBezTo>
                    <a:pt x="239" y="11445"/>
                    <a:pt x="205" y="11411"/>
                    <a:pt x="171" y="11411"/>
                  </a:cubicBezTo>
                  <a:close/>
                  <a:moveTo>
                    <a:pt x="97285" y="11786"/>
                  </a:moveTo>
                  <a:cubicBezTo>
                    <a:pt x="97217" y="11786"/>
                    <a:pt x="97183" y="11821"/>
                    <a:pt x="97183" y="11855"/>
                  </a:cubicBezTo>
                  <a:lnTo>
                    <a:pt x="97183" y="11991"/>
                  </a:lnTo>
                  <a:cubicBezTo>
                    <a:pt x="97183" y="12025"/>
                    <a:pt x="97217" y="12059"/>
                    <a:pt x="97285" y="12059"/>
                  </a:cubicBezTo>
                  <a:cubicBezTo>
                    <a:pt x="97319" y="12059"/>
                    <a:pt x="97353" y="12025"/>
                    <a:pt x="97353" y="11991"/>
                  </a:cubicBezTo>
                  <a:lnTo>
                    <a:pt x="97353" y="11855"/>
                  </a:lnTo>
                  <a:cubicBezTo>
                    <a:pt x="97353" y="11821"/>
                    <a:pt x="97319" y="11786"/>
                    <a:pt x="97285" y="11786"/>
                  </a:cubicBezTo>
                  <a:close/>
                  <a:moveTo>
                    <a:pt x="97285" y="12367"/>
                  </a:moveTo>
                  <a:cubicBezTo>
                    <a:pt x="97217" y="12367"/>
                    <a:pt x="97183" y="12401"/>
                    <a:pt x="97183" y="12435"/>
                  </a:cubicBezTo>
                  <a:lnTo>
                    <a:pt x="97183" y="12537"/>
                  </a:lnTo>
                  <a:cubicBezTo>
                    <a:pt x="97183" y="12605"/>
                    <a:pt x="97217" y="12640"/>
                    <a:pt x="97285" y="12640"/>
                  </a:cubicBezTo>
                  <a:cubicBezTo>
                    <a:pt x="97319" y="12640"/>
                    <a:pt x="97353" y="12605"/>
                    <a:pt x="97353" y="12537"/>
                  </a:cubicBezTo>
                  <a:lnTo>
                    <a:pt x="97353" y="12435"/>
                  </a:lnTo>
                  <a:cubicBezTo>
                    <a:pt x="97353" y="12401"/>
                    <a:pt x="97319" y="12367"/>
                    <a:pt x="97285" y="12367"/>
                  </a:cubicBezTo>
                  <a:close/>
                  <a:moveTo>
                    <a:pt x="97285" y="12912"/>
                  </a:moveTo>
                  <a:cubicBezTo>
                    <a:pt x="97217" y="12912"/>
                    <a:pt x="97183" y="12947"/>
                    <a:pt x="97183" y="13015"/>
                  </a:cubicBezTo>
                  <a:lnTo>
                    <a:pt x="97183" y="13117"/>
                  </a:lnTo>
                  <a:cubicBezTo>
                    <a:pt x="97183" y="13185"/>
                    <a:pt x="97217" y="13220"/>
                    <a:pt x="97285" y="13220"/>
                  </a:cubicBezTo>
                  <a:cubicBezTo>
                    <a:pt x="97319" y="13220"/>
                    <a:pt x="97353" y="13185"/>
                    <a:pt x="97353" y="13117"/>
                  </a:cubicBezTo>
                  <a:lnTo>
                    <a:pt x="97353" y="13015"/>
                  </a:lnTo>
                  <a:cubicBezTo>
                    <a:pt x="97353" y="12947"/>
                    <a:pt x="97319" y="12912"/>
                    <a:pt x="97285" y="12912"/>
                  </a:cubicBezTo>
                  <a:close/>
                  <a:moveTo>
                    <a:pt x="97285" y="13493"/>
                  </a:moveTo>
                  <a:cubicBezTo>
                    <a:pt x="97217" y="13493"/>
                    <a:pt x="97183" y="13527"/>
                    <a:pt x="97183" y="13595"/>
                  </a:cubicBezTo>
                  <a:lnTo>
                    <a:pt x="97183" y="13697"/>
                  </a:lnTo>
                  <a:cubicBezTo>
                    <a:pt x="97183" y="13731"/>
                    <a:pt x="97217" y="13766"/>
                    <a:pt x="97285" y="13766"/>
                  </a:cubicBezTo>
                  <a:cubicBezTo>
                    <a:pt x="97319" y="13766"/>
                    <a:pt x="97353" y="13731"/>
                    <a:pt x="97353" y="13697"/>
                  </a:cubicBezTo>
                  <a:lnTo>
                    <a:pt x="97353" y="13595"/>
                  </a:lnTo>
                  <a:cubicBezTo>
                    <a:pt x="97353" y="13527"/>
                    <a:pt x="97319" y="13493"/>
                    <a:pt x="97285" y="13493"/>
                  </a:cubicBezTo>
                  <a:close/>
                  <a:moveTo>
                    <a:pt x="97285" y="14073"/>
                  </a:moveTo>
                  <a:cubicBezTo>
                    <a:pt x="97217" y="14073"/>
                    <a:pt x="97183" y="14107"/>
                    <a:pt x="97183" y="14141"/>
                  </a:cubicBezTo>
                  <a:lnTo>
                    <a:pt x="97183" y="14277"/>
                  </a:lnTo>
                  <a:cubicBezTo>
                    <a:pt x="97183" y="14312"/>
                    <a:pt x="97217" y="14346"/>
                    <a:pt x="97285" y="14346"/>
                  </a:cubicBezTo>
                  <a:cubicBezTo>
                    <a:pt x="97319" y="14346"/>
                    <a:pt x="97353" y="14312"/>
                    <a:pt x="97353" y="14277"/>
                  </a:cubicBezTo>
                  <a:lnTo>
                    <a:pt x="97353" y="14141"/>
                  </a:lnTo>
                  <a:cubicBezTo>
                    <a:pt x="97353" y="14107"/>
                    <a:pt x="97319" y="14073"/>
                    <a:pt x="97285" y="14073"/>
                  </a:cubicBezTo>
                  <a:close/>
                  <a:moveTo>
                    <a:pt x="97285" y="14653"/>
                  </a:moveTo>
                  <a:cubicBezTo>
                    <a:pt x="97217" y="14653"/>
                    <a:pt x="97183" y="14687"/>
                    <a:pt x="97183" y="14721"/>
                  </a:cubicBezTo>
                  <a:lnTo>
                    <a:pt x="97183" y="14858"/>
                  </a:lnTo>
                  <a:cubicBezTo>
                    <a:pt x="97183" y="14892"/>
                    <a:pt x="97217" y="14926"/>
                    <a:pt x="97285" y="14926"/>
                  </a:cubicBezTo>
                  <a:cubicBezTo>
                    <a:pt x="97319" y="14926"/>
                    <a:pt x="97353" y="14892"/>
                    <a:pt x="97353" y="14858"/>
                  </a:cubicBezTo>
                  <a:lnTo>
                    <a:pt x="97353" y="14721"/>
                  </a:lnTo>
                  <a:cubicBezTo>
                    <a:pt x="97353" y="14687"/>
                    <a:pt x="97319" y="14653"/>
                    <a:pt x="97285" y="14653"/>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1543551" y="1278473"/>
              <a:ext cx="2152040" cy="470280"/>
            </a:xfrm>
            <a:custGeom>
              <a:rect b="b" l="l" r="r" t="t"/>
              <a:pathLst>
                <a:path extrusionOk="0" h="21103" w="96569">
                  <a:moveTo>
                    <a:pt x="57139" y="0"/>
                  </a:moveTo>
                  <a:cubicBezTo>
                    <a:pt x="57105" y="0"/>
                    <a:pt x="57088" y="24"/>
                    <a:pt x="57088" y="48"/>
                  </a:cubicBezTo>
                  <a:cubicBezTo>
                    <a:pt x="57054" y="82"/>
                    <a:pt x="57088" y="151"/>
                    <a:pt x="57122" y="151"/>
                  </a:cubicBezTo>
                  <a:lnTo>
                    <a:pt x="57225" y="185"/>
                  </a:lnTo>
                  <a:cubicBezTo>
                    <a:pt x="57259" y="219"/>
                    <a:pt x="57259" y="219"/>
                    <a:pt x="57259" y="219"/>
                  </a:cubicBezTo>
                  <a:cubicBezTo>
                    <a:pt x="57293" y="219"/>
                    <a:pt x="57327" y="185"/>
                    <a:pt x="57327" y="151"/>
                  </a:cubicBezTo>
                  <a:cubicBezTo>
                    <a:pt x="57361" y="117"/>
                    <a:pt x="57327" y="48"/>
                    <a:pt x="57293" y="48"/>
                  </a:cubicBezTo>
                  <a:lnTo>
                    <a:pt x="57191" y="14"/>
                  </a:lnTo>
                  <a:cubicBezTo>
                    <a:pt x="57171" y="4"/>
                    <a:pt x="57154" y="0"/>
                    <a:pt x="57139" y="0"/>
                  </a:cubicBezTo>
                  <a:close/>
                  <a:moveTo>
                    <a:pt x="57737" y="185"/>
                  </a:moveTo>
                  <a:cubicBezTo>
                    <a:pt x="57668" y="185"/>
                    <a:pt x="57634" y="185"/>
                    <a:pt x="57600" y="253"/>
                  </a:cubicBezTo>
                  <a:cubicBezTo>
                    <a:pt x="57600" y="287"/>
                    <a:pt x="57634" y="321"/>
                    <a:pt x="57668" y="355"/>
                  </a:cubicBezTo>
                  <a:lnTo>
                    <a:pt x="57771" y="390"/>
                  </a:lnTo>
                  <a:lnTo>
                    <a:pt x="57805" y="390"/>
                  </a:lnTo>
                  <a:cubicBezTo>
                    <a:pt x="57839" y="390"/>
                    <a:pt x="57873" y="355"/>
                    <a:pt x="57873" y="321"/>
                  </a:cubicBezTo>
                  <a:cubicBezTo>
                    <a:pt x="57907" y="287"/>
                    <a:pt x="57873" y="253"/>
                    <a:pt x="57839" y="219"/>
                  </a:cubicBezTo>
                  <a:lnTo>
                    <a:pt x="57737" y="185"/>
                  </a:lnTo>
                  <a:close/>
                  <a:moveTo>
                    <a:pt x="58248" y="355"/>
                  </a:moveTo>
                  <a:cubicBezTo>
                    <a:pt x="58214" y="355"/>
                    <a:pt x="58180" y="390"/>
                    <a:pt x="58146" y="424"/>
                  </a:cubicBezTo>
                  <a:cubicBezTo>
                    <a:pt x="58146" y="458"/>
                    <a:pt x="58180" y="526"/>
                    <a:pt x="58214" y="526"/>
                  </a:cubicBezTo>
                  <a:lnTo>
                    <a:pt x="58317" y="560"/>
                  </a:lnTo>
                  <a:lnTo>
                    <a:pt x="58351" y="560"/>
                  </a:lnTo>
                  <a:cubicBezTo>
                    <a:pt x="58385" y="560"/>
                    <a:pt x="58419" y="560"/>
                    <a:pt x="58419" y="526"/>
                  </a:cubicBezTo>
                  <a:cubicBezTo>
                    <a:pt x="58453" y="458"/>
                    <a:pt x="58419" y="424"/>
                    <a:pt x="58385" y="390"/>
                  </a:cubicBezTo>
                  <a:lnTo>
                    <a:pt x="58248" y="355"/>
                  </a:lnTo>
                  <a:close/>
                  <a:moveTo>
                    <a:pt x="58764" y="546"/>
                  </a:moveTo>
                  <a:cubicBezTo>
                    <a:pt x="58740" y="546"/>
                    <a:pt x="58716" y="570"/>
                    <a:pt x="58692" y="594"/>
                  </a:cubicBezTo>
                  <a:cubicBezTo>
                    <a:pt x="58692" y="662"/>
                    <a:pt x="58692" y="697"/>
                    <a:pt x="58760" y="697"/>
                  </a:cubicBezTo>
                  <a:lnTo>
                    <a:pt x="58863" y="765"/>
                  </a:lnTo>
                  <a:lnTo>
                    <a:pt x="58897" y="765"/>
                  </a:lnTo>
                  <a:cubicBezTo>
                    <a:pt x="58931" y="765"/>
                    <a:pt x="58965" y="731"/>
                    <a:pt x="58965" y="697"/>
                  </a:cubicBezTo>
                  <a:cubicBezTo>
                    <a:pt x="58999" y="662"/>
                    <a:pt x="58965" y="594"/>
                    <a:pt x="58931" y="594"/>
                  </a:cubicBezTo>
                  <a:lnTo>
                    <a:pt x="58794" y="560"/>
                  </a:lnTo>
                  <a:cubicBezTo>
                    <a:pt x="58784" y="550"/>
                    <a:pt x="58774" y="546"/>
                    <a:pt x="58764" y="546"/>
                  </a:cubicBezTo>
                  <a:close/>
                  <a:moveTo>
                    <a:pt x="59340" y="731"/>
                  </a:moveTo>
                  <a:cubicBezTo>
                    <a:pt x="59306" y="731"/>
                    <a:pt x="59272" y="731"/>
                    <a:pt x="59238" y="799"/>
                  </a:cubicBezTo>
                  <a:cubicBezTo>
                    <a:pt x="59238" y="833"/>
                    <a:pt x="59238" y="867"/>
                    <a:pt x="59306" y="901"/>
                  </a:cubicBezTo>
                  <a:lnTo>
                    <a:pt x="59409" y="935"/>
                  </a:lnTo>
                  <a:lnTo>
                    <a:pt x="59443" y="935"/>
                  </a:lnTo>
                  <a:cubicBezTo>
                    <a:pt x="59477" y="935"/>
                    <a:pt x="59511" y="901"/>
                    <a:pt x="59511" y="867"/>
                  </a:cubicBezTo>
                  <a:cubicBezTo>
                    <a:pt x="59511" y="833"/>
                    <a:pt x="59511" y="799"/>
                    <a:pt x="59443" y="765"/>
                  </a:cubicBezTo>
                  <a:lnTo>
                    <a:pt x="59340" y="731"/>
                  </a:lnTo>
                  <a:close/>
                  <a:moveTo>
                    <a:pt x="59850" y="921"/>
                  </a:moveTo>
                  <a:cubicBezTo>
                    <a:pt x="59818" y="921"/>
                    <a:pt x="59784" y="945"/>
                    <a:pt x="59784" y="970"/>
                  </a:cubicBezTo>
                  <a:cubicBezTo>
                    <a:pt x="59784" y="1004"/>
                    <a:pt x="59784" y="1072"/>
                    <a:pt x="59852" y="1072"/>
                  </a:cubicBezTo>
                  <a:lnTo>
                    <a:pt x="59955" y="1106"/>
                  </a:lnTo>
                  <a:lnTo>
                    <a:pt x="59989" y="1106"/>
                  </a:lnTo>
                  <a:cubicBezTo>
                    <a:pt x="60023" y="1106"/>
                    <a:pt x="60057" y="1106"/>
                    <a:pt x="60057" y="1072"/>
                  </a:cubicBezTo>
                  <a:cubicBezTo>
                    <a:pt x="60057" y="1004"/>
                    <a:pt x="60057" y="970"/>
                    <a:pt x="59989" y="970"/>
                  </a:cubicBezTo>
                  <a:lnTo>
                    <a:pt x="59886" y="935"/>
                  </a:lnTo>
                  <a:cubicBezTo>
                    <a:pt x="59876" y="925"/>
                    <a:pt x="59863" y="921"/>
                    <a:pt x="59850" y="921"/>
                  </a:cubicBezTo>
                  <a:close/>
                  <a:moveTo>
                    <a:pt x="60396" y="1092"/>
                  </a:moveTo>
                  <a:cubicBezTo>
                    <a:pt x="60364" y="1092"/>
                    <a:pt x="60330" y="1116"/>
                    <a:pt x="60330" y="1140"/>
                  </a:cubicBezTo>
                  <a:cubicBezTo>
                    <a:pt x="60296" y="1208"/>
                    <a:pt x="60330" y="1243"/>
                    <a:pt x="60364" y="1277"/>
                  </a:cubicBezTo>
                  <a:lnTo>
                    <a:pt x="60501" y="1311"/>
                  </a:lnTo>
                  <a:cubicBezTo>
                    <a:pt x="60535" y="1311"/>
                    <a:pt x="60569" y="1277"/>
                    <a:pt x="60603" y="1243"/>
                  </a:cubicBezTo>
                  <a:cubicBezTo>
                    <a:pt x="60603" y="1208"/>
                    <a:pt x="60603" y="1140"/>
                    <a:pt x="60535" y="1140"/>
                  </a:cubicBezTo>
                  <a:lnTo>
                    <a:pt x="60432" y="1106"/>
                  </a:lnTo>
                  <a:cubicBezTo>
                    <a:pt x="60422" y="1096"/>
                    <a:pt x="60409" y="1092"/>
                    <a:pt x="60396" y="1092"/>
                  </a:cubicBezTo>
                  <a:close/>
                  <a:moveTo>
                    <a:pt x="60978" y="1277"/>
                  </a:moveTo>
                  <a:cubicBezTo>
                    <a:pt x="60944" y="1277"/>
                    <a:pt x="60876" y="1311"/>
                    <a:pt x="60876" y="1345"/>
                  </a:cubicBezTo>
                  <a:cubicBezTo>
                    <a:pt x="60842" y="1379"/>
                    <a:pt x="60876" y="1447"/>
                    <a:pt x="60910" y="1447"/>
                  </a:cubicBezTo>
                  <a:lnTo>
                    <a:pt x="61047" y="1481"/>
                  </a:lnTo>
                  <a:cubicBezTo>
                    <a:pt x="61081" y="1481"/>
                    <a:pt x="61115" y="1481"/>
                    <a:pt x="61149" y="1447"/>
                  </a:cubicBezTo>
                  <a:cubicBezTo>
                    <a:pt x="61149" y="1379"/>
                    <a:pt x="61115" y="1345"/>
                    <a:pt x="61081" y="1311"/>
                  </a:cubicBezTo>
                  <a:lnTo>
                    <a:pt x="60978" y="1277"/>
                  </a:lnTo>
                  <a:close/>
                  <a:moveTo>
                    <a:pt x="61488" y="1467"/>
                  </a:moveTo>
                  <a:cubicBezTo>
                    <a:pt x="61456" y="1467"/>
                    <a:pt x="61422" y="1491"/>
                    <a:pt x="61422" y="1516"/>
                  </a:cubicBezTo>
                  <a:cubicBezTo>
                    <a:pt x="61388" y="1584"/>
                    <a:pt x="61422" y="1618"/>
                    <a:pt x="61456" y="1618"/>
                  </a:cubicBezTo>
                  <a:lnTo>
                    <a:pt x="61558" y="1652"/>
                  </a:lnTo>
                  <a:cubicBezTo>
                    <a:pt x="61593" y="1686"/>
                    <a:pt x="61593" y="1686"/>
                    <a:pt x="61593" y="1686"/>
                  </a:cubicBezTo>
                  <a:cubicBezTo>
                    <a:pt x="61627" y="1686"/>
                    <a:pt x="61661" y="1652"/>
                    <a:pt x="61695" y="1618"/>
                  </a:cubicBezTo>
                  <a:cubicBezTo>
                    <a:pt x="61695" y="1584"/>
                    <a:pt x="61661" y="1516"/>
                    <a:pt x="61627" y="1516"/>
                  </a:cubicBezTo>
                  <a:lnTo>
                    <a:pt x="61524" y="1481"/>
                  </a:lnTo>
                  <a:cubicBezTo>
                    <a:pt x="61514" y="1471"/>
                    <a:pt x="61501" y="1467"/>
                    <a:pt x="61488" y="1467"/>
                  </a:cubicBezTo>
                  <a:close/>
                  <a:moveTo>
                    <a:pt x="62070" y="1652"/>
                  </a:moveTo>
                  <a:cubicBezTo>
                    <a:pt x="62002" y="1652"/>
                    <a:pt x="61968" y="1652"/>
                    <a:pt x="61968" y="1720"/>
                  </a:cubicBezTo>
                  <a:cubicBezTo>
                    <a:pt x="61934" y="1754"/>
                    <a:pt x="61968" y="1789"/>
                    <a:pt x="62002" y="1823"/>
                  </a:cubicBezTo>
                  <a:lnTo>
                    <a:pt x="62104" y="1857"/>
                  </a:lnTo>
                  <a:lnTo>
                    <a:pt x="62139" y="1857"/>
                  </a:lnTo>
                  <a:cubicBezTo>
                    <a:pt x="62173" y="1857"/>
                    <a:pt x="62207" y="1823"/>
                    <a:pt x="62207" y="1789"/>
                  </a:cubicBezTo>
                  <a:cubicBezTo>
                    <a:pt x="62241" y="1754"/>
                    <a:pt x="62207" y="1720"/>
                    <a:pt x="62173" y="1686"/>
                  </a:cubicBezTo>
                  <a:lnTo>
                    <a:pt x="62070" y="1652"/>
                  </a:lnTo>
                  <a:close/>
                  <a:moveTo>
                    <a:pt x="62616" y="1823"/>
                  </a:moveTo>
                  <a:cubicBezTo>
                    <a:pt x="62548" y="1823"/>
                    <a:pt x="62514" y="1857"/>
                    <a:pt x="62480" y="1891"/>
                  </a:cubicBezTo>
                  <a:cubicBezTo>
                    <a:pt x="62480" y="1925"/>
                    <a:pt x="62514" y="1993"/>
                    <a:pt x="62548" y="1993"/>
                  </a:cubicBezTo>
                  <a:lnTo>
                    <a:pt x="62650" y="2027"/>
                  </a:lnTo>
                  <a:lnTo>
                    <a:pt x="62684" y="2027"/>
                  </a:lnTo>
                  <a:cubicBezTo>
                    <a:pt x="62719" y="2027"/>
                    <a:pt x="62753" y="2027"/>
                    <a:pt x="62753" y="1993"/>
                  </a:cubicBezTo>
                  <a:cubicBezTo>
                    <a:pt x="62787" y="1925"/>
                    <a:pt x="62753" y="1891"/>
                    <a:pt x="62719" y="1857"/>
                  </a:cubicBezTo>
                  <a:lnTo>
                    <a:pt x="62616" y="1823"/>
                  </a:lnTo>
                  <a:close/>
                  <a:moveTo>
                    <a:pt x="63110" y="2013"/>
                  </a:moveTo>
                  <a:cubicBezTo>
                    <a:pt x="63074" y="2013"/>
                    <a:pt x="63050" y="2037"/>
                    <a:pt x="63026" y="2062"/>
                  </a:cubicBezTo>
                  <a:cubicBezTo>
                    <a:pt x="63026" y="2130"/>
                    <a:pt x="63060" y="2164"/>
                    <a:pt x="63094" y="2198"/>
                  </a:cubicBezTo>
                  <a:lnTo>
                    <a:pt x="63196" y="2232"/>
                  </a:lnTo>
                  <a:lnTo>
                    <a:pt x="63230" y="2232"/>
                  </a:lnTo>
                  <a:cubicBezTo>
                    <a:pt x="63265" y="2232"/>
                    <a:pt x="63299" y="2198"/>
                    <a:pt x="63299" y="2164"/>
                  </a:cubicBezTo>
                  <a:cubicBezTo>
                    <a:pt x="63333" y="2130"/>
                    <a:pt x="63299" y="2062"/>
                    <a:pt x="63265" y="2062"/>
                  </a:cubicBezTo>
                  <a:lnTo>
                    <a:pt x="63162" y="2027"/>
                  </a:lnTo>
                  <a:cubicBezTo>
                    <a:pt x="63142" y="2017"/>
                    <a:pt x="63125" y="2013"/>
                    <a:pt x="63110" y="2013"/>
                  </a:cubicBezTo>
                  <a:close/>
                  <a:moveTo>
                    <a:pt x="63674" y="2198"/>
                  </a:moveTo>
                  <a:cubicBezTo>
                    <a:pt x="63640" y="2198"/>
                    <a:pt x="63606" y="2198"/>
                    <a:pt x="63572" y="2266"/>
                  </a:cubicBezTo>
                  <a:cubicBezTo>
                    <a:pt x="63572" y="2300"/>
                    <a:pt x="63572" y="2335"/>
                    <a:pt x="63640" y="2369"/>
                  </a:cubicBezTo>
                  <a:lnTo>
                    <a:pt x="63742" y="2403"/>
                  </a:lnTo>
                  <a:lnTo>
                    <a:pt x="63776" y="2403"/>
                  </a:lnTo>
                  <a:cubicBezTo>
                    <a:pt x="63811" y="2403"/>
                    <a:pt x="63845" y="2369"/>
                    <a:pt x="63845" y="2335"/>
                  </a:cubicBezTo>
                  <a:cubicBezTo>
                    <a:pt x="63879" y="2300"/>
                    <a:pt x="63845" y="2266"/>
                    <a:pt x="63811" y="2232"/>
                  </a:cubicBezTo>
                  <a:lnTo>
                    <a:pt x="63674" y="2198"/>
                  </a:lnTo>
                  <a:close/>
                  <a:moveTo>
                    <a:pt x="64190" y="2389"/>
                  </a:moveTo>
                  <a:cubicBezTo>
                    <a:pt x="64166" y="2389"/>
                    <a:pt x="64142" y="2413"/>
                    <a:pt x="64118" y="2437"/>
                  </a:cubicBezTo>
                  <a:cubicBezTo>
                    <a:pt x="64118" y="2471"/>
                    <a:pt x="64118" y="2539"/>
                    <a:pt x="64186" y="2539"/>
                  </a:cubicBezTo>
                  <a:lnTo>
                    <a:pt x="64288" y="2573"/>
                  </a:lnTo>
                  <a:cubicBezTo>
                    <a:pt x="64288" y="2573"/>
                    <a:pt x="64288" y="2608"/>
                    <a:pt x="64322" y="2608"/>
                  </a:cubicBezTo>
                  <a:cubicBezTo>
                    <a:pt x="64357" y="2608"/>
                    <a:pt x="64391" y="2573"/>
                    <a:pt x="64391" y="2539"/>
                  </a:cubicBezTo>
                  <a:cubicBezTo>
                    <a:pt x="64391" y="2505"/>
                    <a:pt x="64391" y="2437"/>
                    <a:pt x="64322" y="2437"/>
                  </a:cubicBezTo>
                  <a:lnTo>
                    <a:pt x="64220" y="2403"/>
                  </a:lnTo>
                  <a:cubicBezTo>
                    <a:pt x="64210" y="2393"/>
                    <a:pt x="64200" y="2389"/>
                    <a:pt x="64190" y="2389"/>
                  </a:cubicBezTo>
                  <a:close/>
                  <a:moveTo>
                    <a:pt x="64733" y="2560"/>
                  </a:moveTo>
                  <a:cubicBezTo>
                    <a:pt x="64700" y="2560"/>
                    <a:pt x="64664" y="2592"/>
                    <a:pt x="64664" y="2642"/>
                  </a:cubicBezTo>
                  <a:cubicBezTo>
                    <a:pt x="64664" y="2676"/>
                    <a:pt x="64664" y="2710"/>
                    <a:pt x="64732" y="2744"/>
                  </a:cubicBezTo>
                  <a:lnTo>
                    <a:pt x="64834" y="2778"/>
                  </a:lnTo>
                  <a:lnTo>
                    <a:pt x="64868" y="2778"/>
                  </a:lnTo>
                  <a:cubicBezTo>
                    <a:pt x="64902" y="2778"/>
                    <a:pt x="64937" y="2744"/>
                    <a:pt x="64937" y="2710"/>
                  </a:cubicBezTo>
                  <a:cubicBezTo>
                    <a:pt x="64937" y="2676"/>
                    <a:pt x="64937" y="2608"/>
                    <a:pt x="64868" y="2608"/>
                  </a:cubicBezTo>
                  <a:lnTo>
                    <a:pt x="64766" y="2573"/>
                  </a:lnTo>
                  <a:cubicBezTo>
                    <a:pt x="64757" y="2564"/>
                    <a:pt x="64745" y="2560"/>
                    <a:pt x="64733" y="2560"/>
                  </a:cubicBezTo>
                  <a:close/>
                  <a:moveTo>
                    <a:pt x="65312" y="2744"/>
                  </a:moveTo>
                  <a:cubicBezTo>
                    <a:pt x="65278" y="2744"/>
                    <a:pt x="65210" y="2778"/>
                    <a:pt x="65210" y="2812"/>
                  </a:cubicBezTo>
                  <a:cubicBezTo>
                    <a:pt x="65175" y="2846"/>
                    <a:pt x="65210" y="2915"/>
                    <a:pt x="65244" y="2915"/>
                  </a:cubicBezTo>
                  <a:lnTo>
                    <a:pt x="65380" y="2949"/>
                  </a:lnTo>
                  <a:cubicBezTo>
                    <a:pt x="65414" y="2949"/>
                    <a:pt x="65448" y="2949"/>
                    <a:pt x="65483" y="2915"/>
                  </a:cubicBezTo>
                  <a:cubicBezTo>
                    <a:pt x="65483" y="2846"/>
                    <a:pt x="65483" y="2812"/>
                    <a:pt x="65414" y="2778"/>
                  </a:cubicBezTo>
                  <a:lnTo>
                    <a:pt x="65312" y="2744"/>
                  </a:lnTo>
                  <a:close/>
                  <a:moveTo>
                    <a:pt x="65822" y="2935"/>
                  </a:moveTo>
                  <a:cubicBezTo>
                    <a:pt x="65790" y="2935"/>
                    <a:pt x="65756" y="2959"/>
                    <a:pt x="65756" y="2983"/>
                  </a:cubicBezTo>
                  <a:cubicBezTo>
                    <a:pt x="65721" y="3051"/>
                    <a:pt x="65756" y="3085"/>
                    <a:pt x="65790" y="3085"/>
                  </a:cubicBezTo>
                  <a:lnTo>
                    <a:pt x="65926" y="3153"/>
                  </a:lnTo>
                  <a:cubicBezTo>
                    <a:pt x="65960" y="3153"/>
                    <a:pt x="65994" y="3119"/>
                    <a:pt x="66029" y="3085"/>
                  </a:cubicBezTo>
                  <a:cubicBezTo>
                    <a:pt x="66029" y="3051"/>
                    <a:pt x="65994" y="2983"/>
                    <a:pt x="65960" y="2983"/>
                  </a:cubicBezTo>
                  <a:lnTo>
                    <a:pt x="65858" y="2949"/>
                  </a:lnTo>
                  <a:cubicBezTo>
                    <a:pt x="65848" y="2939"/>
                    <a:pt x="65835" y="2935"/>
                    <a:pt x="65822" y="2935"/>
                  </a:cubicBezTo>
                  <a:close/>
                  <a:moveTo>
                    <a:pt x="66404" y="3119"/>
                  </a:moveTo>
                  <a:cubicBezTo>
                    <a:pt x="66370" y="3119"/>
                    <a:pt x="66302" y="3119"/>
                    <a:pt x="66302" y="3188"/>
                  </a:cubicBezTo>
                  <a:cubicBezTo>
                    <a:pt x="66267" y="3222"/>
                    <a:pt x="66302" y="3256"/>
                    <a:pt x="66336" y="3290"/>
                  </a:cubicBezTo>
                  <a:lnTo>
                    <a:pt x="66438" y="3324"/>
                  </a:lnTo>
                  <a:lnTo>
                    <a:pt x="66472" y="3324"/>
                  </a:lnTo>
                  <a:cubicBezTo>
                    <a:pt x="66506" y="3324"/>
                    <a:pt x="66540" y="3290"/>
                    <a:pt x="66575" y="3256"/>
                  </a:cubicBezTo>
                  <a:cubicBezTo>
                    <a:pt x="66575" y="3222"/>
                    <a:pt x="66540" y="3188"/>
                    <a:pt x="66506" y="3153"/>
                  </a:cubicBezTo>
                  <a:lnTo>
                    <a:pt x="66404" y="3119"/>
                  </a:lnTo>
                  <a:close/>
                  <a:moveTo>
                    <a:pt x="66950" y="3290"/>
                  </a:moveTo>
                  <a:cubicBezTo>
                    <a:pt x="66882" y="3290"/>
                    <a:pt x="66847" y="3324"/>
                    <a:pt x="66847" y="3358"/>
                  </a:cubicBezTo>
                  <a:cubicBezTo>
                    <a:pt x="66813" y="3392"/>
                    <a:pt x="66847" y="3461"/>
                    <a:pt x="66882" y="3461"/>
                  </a:cubicBezTo>
                  <a:lnTo>
                    <a:pt x="66984" y="3495"/>
                  </a:lnTo>
                  <a:lnTo>
                    <a:pt x="67018" y="3495"/>
                  </a:lnTo>
                  <a:cubicBezTo>
                    <a:pt x="67052" y="3495"/>
                    <a:pt x="67086" y="3495"/>
                    <a:pt x="67086" y="3461"/>
                  </a:cubicBezTo>
                  <a:cubicBezTo>
                    <a:pt x="67120" y="3392"/>
                    <a:pt x="67086" y="3358"/>
                    <a:pt x="67052" y="3358"/>
                  </a:cubicBezTo>
                  <a:lnTo>
                    <a:pt x="66950" y="3290"/>
                  </a:lnTo>
                  <a:close/>
                  <a:moveTo>
                    <a:pt x="67444" y="3481"/>
                  </a:moveTo>
                  <a:cubicBezTo>
                    <a:pt x="67408" y="3481"/>
                    <a:pt x="67383" y="3505"/>
                    <a:pt x="67359" y="3529"/>
                  </a:cubicBezTo>
                  <a:cubicBezTo>
                    <a:pt x="67359" y="3597"/>
                    <a:pt x="67393" y="3631"/>
                    <a:pt x="67428" y="3665"/>
                  </a:cubicBezTo>
                  <a:lnTo>
                    <a:pt x="67530" y="3699"/>
                  </a:lnTo>
                  <a:lnTo>
                    <a:pt x="67564" y="3699"/>
                  </a:lnTo>
                  <a:cubicBezTo>
                    <a:pt x="67598" y="3699"/>
                    <a:pt x="67632" y="3665"/>
                    <a:pt x="67632" y="3631"/>
                  </a:cubicBezTo>
                  <a:cubicBezTo>
                    <a:pt x="67666" y="3597"/>
                    <a:pt x="67632" y="3529"/>
                    <a:pt x="67598" y="3529"/>
                  </a:cubicBezTo>
                  <a:lnTo>
                    <a:pt x="67496" y="3495"/>
                  </a:lnTo>
                  <a:cubicBezTo>
                    <a:pt x="67476" y="3485"/>
                    <a:pt x="67459" y="3481"/>
                    <a:pt x="67444" y="3481"/>
                  </a:cubicBezTo>
                  <a:close/>
                  <a:moveTo>
                    <a:pt x="68042" y="3665"/>
                  </a:moveTo>
                  <a:cubicBezTo>
                    <a:pt x="67974" y="3665"/>
                    <a:pt x="67939" y="3665"/>
                    <a:pt x="67905" y="3734"/>
                  </a:cubicBezTo>
                  <a:cubicBezTo>
                    <a:pt x="67905" y="3768"/>
                    <a:pt x="67939" y="3836"/>
                    <a:pt x="67974" y="3836"/>
                  </a:cubicBezTo>
                  <a:lnTo>
                    <a:pt x="68076" y="3870"/>
                  </a:lnTo>
                  <a:lnTo>
                    <a:pt x="68110" y="3870"/>
                  </a:lnTo>
                  <a:cubicBezTo>
                    <a:pt x="68144" y="3870"/>
                    <a:pt x="68178" y="3870"/>
                    <a:pt x="68178" y="3802"/>
                  </a:cubicBezTo>
                  <a:cubicBezTo>
                    <a:pt x="68212" y="3768"/>
                    <a:pt x="68178" y="3734"/>
                    <a:pt x="68144" y="3699"/>
                  </a:cubicBezTo>
                  <a:lnTo>
                    <a:pt x="68042" y="3665"/>
                  </a:lnTo>
                  <a:close/>
                  <a:moveTo>
                    <a:pt x="68524" y="3856"/>
                  </a:moveTo>
                  <a:cubicBezTo>
                    <a:pt x="68500" y="3856"/>
                    <a:pt x="68475" y="3880"/>
                    <a:pt x="68451" y="3904"/>
                  </a:cubicBezTo>
                  <a:cubicBezTo>
                    <a:pt x="68451" y="3938"/>
                    <a:pt x="68451" y="4007"/>
                    <a:pt x="68520" y="4007"/>
                  </a:cubicBezTo>
                  <a:lnTo>
                    <a:pt x="68622" y="4041"/>
                  </a:lnTo>
                  <a:cubicBezTo>
                    <a:pt x="68622" y="4075"/>
                    <a:pt x="68656" y="4075"/>
                    <a:pt x="68656" y="4075"/>
                  </a:cubicBezTo>
                  <a:cubicBezTo>
                    <a:pt x="68690" y="4075"/>
                    <a:pt x="68724" y="4041"/>
                    <a:pt x="68724" y="4007"/>
                  </a:cubicBezTo>
                  <a:cubicBezTo>
                    <a:pt x="68758" y="3972"/>
                    <a:pt x="68724" y="3904"/>
                    <a:pt x="68690" y="3904"/>
                  </a:cubicBezTo>
                  <a:lnTo>
                    <a:pt x="68554" y="3870"/>
                  </a:lnTo>
                  <a:cubicBezTo>
                    <a:pt x="68544" y="3860"/>
                    <a:pt x="68534" y="3856"/>
                    <a:pt x="68524" y="3856"/>
                  </a:cubicBezTo>
                  <a:close/>
                  <a:moveTo>
                    <a:pt x="69100" y="4041"/>
                  </a:moveTo>
                  <a:cubicBezTo>
                    <a:pt x="69065" y="4041"/>
                    <a:pt x="69031" y="4041"/>
                    <a:pt x="68997" y="4109"/>
                  </a:cubicBezTo>
                  <a:cubicBezTo>
                    <a:pt x="68997" y="4143"/>
                    <a:pt x="68997" y="4177"/>
                    <a:pt x="69065" y="4211"/>
                  </a:cubicBezTo>
                  <a:lnTo>
                    <a:pt x="69168" y="4245"/>
                  </a:lnTo>
                  <a:lnTo>
                    <a:pt x="69202" y="4245"/>
                  </a:lnTo>
                  <a:cubicBezTo>
                    <a:pt x="69236" y="4245"/>
                    <a:pt x="69270" y="4211"/>
                    <a:pt x="69270" y="4177"/>
                  </a:cubicBezTo>
                  <a:cubicBezTo>
                    <a:pt x="69304" y="4143"/>
                    <a:pt x="69270" y="4109"/>
                    <a:pt x="69202" y="4075"/>
                  </a:cubicBezTo>
                  <a:lnTo>
                    <a:pt x="69100" y="4041"/>
                  </a:lnTo>
                  <a:close/>
                  <a:moveTo>
                    <a:pt x="69646" y="4211"/>
                  </a:moveTo>
                  <a:cubicBezTo>
                    <a:pt x="69611" y="4211"/>
                    <a:pt x="69543" y="4245"/>
                    <a:pt x="69543" y="4280"/>
                  </a:cubicBezTo>
                  <a:cubicBezTo>
                    <a:pt x="69543" y="4314"/>
                    <a:pt x="69543" y="4382"/>
                    <a:pt x="69611" y="4382"/>
                  </a:cubicBezTo>
                  <a:lnTo>
                    <a:pt x="69714" y="4416"/>
                  </a:lnTo>
                  <a:lnTo>
                    <a:pt x="69748" y="4416"/>
                  </a:lnTo>
                  <a:cubicBezTo>
                    <a:pt x="69782" y="4416"/>
                    <a:pt x="69816" y="4416"/>
                    <a:pt x="69816" y="4382"/>
                  </a:cubicBezTo>
                  <a:cubicBezTo>
                    <a:pt x="69816" y="4314"/>
                    <a:pt x="69816" y="4280"/>
                    <a:pt x="69748" y="4245"/>
                  </a:cubicBezTo>
                  <a:lnTo>
                    <a:pt x="69646" y="4211"/>
                  </a:lnTo>
                  <a:close/>
                  <a:moveTo>
                    <a:pt x="70155" y="4402"/>
                  </a:moveTo>
                  <a:cubicBezTo>
                    <a:pt x="70123" y="4402"/>
                    <a:pt x="70089" y="4426"/>
                    <a:pt x="70089" y="4450"/>
                  </a:cubicBezTo>
                  <a:cubicBezTo>
                    <a:pt x="70055" y="4518"/>
                    <a:pt x="70089" y="4553"/>
                    <a:pt x="70123" y="4587"/>
                  </a:cubicBezTo>
                  <a:lnTo>
                    <a:pt x="70260" y="4621"/>
                  </a:lnTo>
                  <a:cubicBezTo>
                    <a:pt x="70328" y="4621"/>
                    <a:pt x="70328" y="4587"/>
                    <a:pt x="70362" y="4553"/>
                  </a:cubicBezTo>
                  <a:cubicBezTo>
                    <a:pt x="70362" y="4518"/>
                    <a:pt x="70362" y="4450"/>
                    <a:pt x="70294" y="4450"/>
                  </a:cubicBezTo>
                  <a:lnTo>
                    <a:pt x="70192" y="4416"/>
                  </a:lnTo>
                  <a:cubicBezTo>
                    <a:pt x="70182" y="4406"/>
                    <a:pt x="70169" y="4402"/>
                    <a:pt x="70155" y="4402"/>
                  </a:cubicBezTo>
                  <a:close/>
                  <a:moveTo>
                    <a:pt x="70738" y="4587"/>
                  </a:moveTo>
                  <a:cubicBezTo>
                    <a:pt x="70703" y="4587"/>
                    <a:pt x="70635" y="4587"/>
                    <a:pt x="70635" y="4655"/>
                  </a:cubicBezTo>
                  <a:cubicBezTo>
                    <a:pt x="70601" y="4689"/>
                    <a:pt x="70635" y="4723"/>
                    <a:pt x="70669" y="4757"/>
                  </a:cubicBezTo>
                  <a:lnTo>
                    <a:pt x="70806" y="4791"/>
                  </a:lnTo>
                  <a:cubicBezTo>
                    <a:pt x="70840" y="4791"/>
                    <a:pt x="70874" y="4757"/>
                    <a:pt x="70908" y="4723"/>
                  </a:cubicBezTo>
                  <a:cubicBezTo>
                    <a:pt x="70908" y="4689"/>
                    <a:pt x="70874" y="4655"/>
                    <a:pt x="70840" y="4621"/>
                  </a:cubicBezTo>
                  <a:lnTo>
                    <a:pt x="70738" y="4587"/>
                  </a:lnTo>
                  <a:close/>
                  <a:moveTo>
                    <a:pt x="71283" y="4757"/>
                  </a:moveTo>
                  <a:cubicBezTo>
                    <a:pt x="71249" y="4757"/>
                    <a:pt x="71181" y="4791"/>
                    <a:pt x="71181" y="4826"/>
                  </a:cubicBezTo>
                  <a:cubicBezTo>
                    <a:pt x="71147" y="4860"/>
                    <a:pt x="71181" y="4928"/>
                    <a:pt x="71215" y="4928"/>
                  </a:cubicBezTo>
                  <a:lnTo>
                    <a:pt x="71318" y="4962"/>
                  </a:lnTo>
                  <a:lnTo>
                    <a:pt x="71352" y="4962"/>
                  </a:lnTo>
                  <a:cubicBezTo>
                    <a:pt x="71386" y="4962"/>
                    <a:pt x="71420" y="4962"/>
                    <a:pt x="71454" y="4928"/>
                  </a:cubicBezTo>
                  <a:cubicBezTo>
                    <a:pt x="71454" y="4860"/>
                    <a:pt x="71420" y="4826"/>
                    <a:pt x="71386" y="4826"/>
                  </a:cubicBezTo>
                  <a:lnTo>
                    <a:pt x="71283" y="4757"/>
                  </a:lnTo>
                  <a:close/>
                  <a:moveTo>
                    <a:pt x="71778" y="4948"/>
                  </a:moveTo>
                  <a:cubicBezTo>
                    <a:pt x="71744" y="4948"/>
                    <a:pt x="71727" y="4972"/>
                    <a:pt x="71727" y="4996"/>
                  </a:cubicBezTo>
                  <a:cubicBezTo>
                    <a:pt x="71693" y="5064"/>
                    <a:pt x="71727" y="5099"/>
                    <a:pt x="71761" y="5133"/>
                  </a:cubicBezTo>
                  <a:lnTo>
                    <a:pt x="71864" y="5167"/>
                  </a:lnTo>
                  <a:lnTo>
                    <a:pt x="71898" y="5167"/>
                  </a:lnTo>
                  <a:cubicBezTo>
                    <a:pt x="71932" y="5167"/>
                    <a:pt x="71966" y="5133"/>
                    <a:pt x="72000" y="5099"/>
                  </a:cubicBezTo>
                  <a:cubicBezTo>
                    <a:pt x="72000" y="5064"/>
                    <a:pt x="71966" y="4996"/>
                    <a:pt x="71932" y="4996"/>
                  </a:cubicBezTo>
                  <a:lnTo>
                    <a:pt x="71829" y="4962"/>
                  </a:lnTo>
                  <a:cubicBezTo>
                    <a:pt x="71809" y="4952"/>
                    <a:pt x="71792" y="4948"/>
                    <a:pt x="71778" y="4948"/>
                  </a:cubicBezTo>
                  <a:close/>
                  <a:moveTo>
                    <a:pt x="72375" y="5133"/>
                  </a:moveTo>
                  <a:cubicBezTo>
                    <a:pt x="72307" y="5133"/>
                    <a:pt x="72273" y="5167"/>
                    <a:pt x="72239" y="5201"/>
                  </a:cubicBezTo>
                  <a:cubicBezTo>
                    <a:pt x="72239" y="5235"/>
                    <a:pt x="72273" y="5303"/>
                    <a:pt x="72307" y="5303"/>
                  </a:cubicBezTo>
                  <a:lnTo>
                    <a:pt x="72410" y="5337"/>
                  </a:lnTo>
                  <a:lnTo>
                    <a:pt x="72444" y="5337"/>
                  </a:lnTo>
                  <a:cubicBezTo>
                    <a:pt x="72478" y="5337"/>
                    <a:pt x="72512" y="5337"/>
                    <a:pt x="72512" y="5303"/>
                  </a:cubicBezTo>
                  <a:cubicBezTo>
                    <a:pt x="72546" y="5235"/>
                    <a:pt x="72512" y="5201"/>
                    <a:pt x="72478" y="5167"/>
                  </a:cubicBezTo>
                  <a:lnTo>
                    <a:pt x="72375" y="5133"/>
                  </a:lnTo>
                  <a:close/>
                  <a:moveTo>
                    <a:pt x="72869" y="5323"/>
                  </a:moveTo>
                  <a:cubicBezTo>
                    <a:pt x="72833" y="5323"/>
                    <a:pt x="72809" y="5347"/>
                    <a:pt x="72785" y="5371"/>
                  </a:cubicBezTo>
                  <a:cubicBezTo>
                    <a:pt x="72785" y="5440"/>
                    <a:pt x="72819" y="5474"/>
                    <a:pt x="72853" y="5474"/>
                  </a:cubicBezTo>
                  <a:lnTo>
                    <a:pt x="72956" y="5508"/>
                  </a:lnTo>
                  <a:cubicBezTo>
                    <a:pt x="72956" y="5542"/>
                    <a:pt x="72990" y="5542"/>
                    <a:pt x="72990" y="5542"/>
                  </a:cubicBezTo>
                  <a:cubicBezTo>
                    <a:pt x="73024" y="5542"/>
                    <a:pt x="73058" y="5508"/>
                    <a:pt x="73058" y="5474"/>
                  </a:cubicBezTo>
                  <a:cubicBezTo>
                    <a:pt x="73092" y="5440"/>
                    <a:pt x="73058" y="5371"/>
                    <a:pt x="73024" y="5371"/>
                  </a:cubicBezTo>
                  <a:lnTo>
                    <a:pt x="72921" y="5337"/>
                  </a:lnTo>
                  <a:cubicBezTo>
                    <a:pt x="72901" y="5327"/>
                    <a:pt x="72884" y="5323"/>
                    <a:pt x="72869" y="5323"/>
                  </a:cubicBezTo>
                  <a:close/>
                  <a:moveTo>
                    <a:pt x="73433" y="5508"/>
                  </a:moveTo>
                  <a:cubicBezTo>
                    <a:pt x="73399" y="5508"/>
                    <a:pt x="73365" y="5508"/>
                    <a:pt x="73331" y="5576"/>
                  </a:cubicBezTo>
                  <a:cubicBezTo>
                    <a:pt x="73331" y="5610"/>
                    <a:pt x="73365" y="5644"/>
                    <a:pt x="73399" y="5679"/>
                  </a:cubicBezTo>
                  <a:lnTo>
                    <a:pt x="73501" y="5713"/>
                  </a:lnTo>
                  <a:lnTo>
                    <a:pt x="73536" y="5713"/>
                  </a:lnTo>
                  <a:cubicBezTo>
                    <a:pt x="73570" y="5713"/>
                    <a:pt x="73604" y="5679"/>
                    <a:pt x="73604" y="5644"/>
                  </a:cubicBezTo>
                  <a:cubicBezTo>
                    <a:pt x="73638" y="5610"/>
                    <a:pt x="73604" y="5576"/>
                    <a:pt x="73570" y="5542"/>
                  </a:cubicBezTo>
                  <a:lnTo>
                    <a:pt x="73433" y="5508"/>
                  </a:lnTo>
                  <a:close/>
                  <a:moveTo>
                    <a:pt x="73979" y="5679"/>
                  </a:moveTo>
                  <a:cubicBezTo>
                    <a:pt x="73945" y="5679"/>
                    <a:pt x="73911" y="5713"/>
                    <a:pt x="73877" y="5747"/>
                  </a:cubicBezTo>
                  <a:cubicBezTo>
                    <a:pt x="73877" y="5781"/>
                    <a:pt x="73877" y="5849"/>
                    <a:pt x="73945" y="5849"/>
                  </a:cubicBezTo>
                  <a:lnTo>
                    <a:pt x="74047" y="5883"/>
                  </a:lnTo>
                  <a:lnTo>
                    <a:pt x="74082" y="5883"/>
                  </a:lnTo>
                  <a:cubicBezTo>
                    <a:pt x="74116" y="5883"/>
                    <a:pt x="74150" y="5883"/>
                    <a:pt x="74150" y="5849"/>
                  </a:cubicBezTo>
                  <a:cubicBezTo>
                    <a:pt x="74184" y="5781"/>
                    <a:pt x="74150" y="5747"/>
                    <a:pt x="74116" y="5713"/>
                  </a:cubicBezTo>
                  <a:lnTo>
                    <a:pt x="73979" y="5679"/>
                  </a:lnTo>
                  <a:close/>
                  <a:moveTo>
                    <a:pt x="74489" y="5869"/>
                  </a:moveTo>
                  <a:cubicBezTo>
                    <a:pt x="74457" y="5869"/>
                    <a:pt x="74423" y="5893"/>
                    <a:pt x="74423" y="5917"/>
                  </a:cubicBezTo>
                  <a:cubicBezTo>
                    <a:pt x="74423" y="5986"/>
                    <a:pt x="74423" y="6020"/>
                    <a:pt x="74491" y="6054"/>
                  </a:cubicBezTo>
                  <a:lnTo>
                    <a:pt x="74593" y="6088"/>
                  </a:lnTo>
                  <a:lnTo>
                    <a:pt x="74628" y="6088"/>
                  </a:lnTo>
                  <a:cubicBezTo>
                    <a:pt x="74662" y="6088"/>
                    <a:pt x="74696" y="6054"/>
                    <a:pt x="74696" y="6020"/>
                  </a:cubicBezTo>
                  <a:cubicBezTo>
                    <a:pt x="74696" y="5986"/>
                    <a:pt x="74696" y="5917"/>
                    <a:pt x="74628" y="5917"/>
                  </a:cubicBezTo>
                  <a:lnTo>
                    <a:pt x="74525" y="5883"/>
                  </a:lnTo>
                  <a:cubicBezTo>
                    <a:pt x="74515" y="5873"/>
                    <a:pt x="74502" y="5869"/>
                    <a:pt x="74489" y="5869"/>
                  </a:cubicBezTo>
                  <a:close/>
                  <a:moveTo>
                    <a:pt x="75071" y="6054"/>
                  </a:moveTo>
                  <a:cubicBezTo>
                    <a:pt x="75037" y="6054"/>
                    <a:pt x="74969" y="6054"/>
                    <a:pt x="74969" y="6122"/>
                  </a:cubicBezTo>
                  <a:cubicBezTo>
                    <a:pt x="74935" y="6156"/>
                    <a:pt x="74969" y="6190"/>
                    <a:pt x="75003" y="6225"/>
                  </a:cubicBezTo>
                  <a:lnTo>
                    <a:pt x="75139" y="6259"/>
                  </a:lnTo>
                  <a:cubicBezTo>
                    <a:pt x="75208" y="6259"/>
                    <a:pt x="75208" y="6225"/>
                    <a:pt x="75242" y="6190"/>
                  </a:cubicBezTo>
                  <a:cubicBezTo>
                    <a:pt x="75242" y="6156"/>
                    <a:pt x="75242" y="6122"/>
                    <a:pt x="75174" y="6088"/>
                  </a:cubicBezTo>
                  <a:lnTo>
                    <a:pt x="75071" y="6054"/>
                  </a:lnTo>
                  <a:close/>
                  <a:moveTo>
                    <a:pt x="75581" y="6245"/>
                  </a:moveTo>
                  <a:cubicBezTo>
                    <a:pt x="75549" y="6245"/>
                    <a:pt x="75515" y="6269"/>
                    <a:pt x="75515" y="6293"/>
                  </a:cubicBezTo>
                  <a:cubicBezTo>
                    <a:pt x="75481" y="6327"/>
                    <a:pt x="75515" y="6395"/>
                    <a:pt x="75549" y="6395"/>
                  </a:cubicBezTo>
                  <a:lnTo>
                    <a:pt x="75685" y="6429"/>
                  </a:lnTo>
                  <a:cubicBezTo>
                    <a:pt x="75685" y="6429"/>
                    <a:pt x="75685" y="6463"/>
                    <a:pt x="75685" y="6463"/>
                  </a:cubicBezTo>
                  <a:cubicBezTo>
                    <a:pt x="75719" y="6463"/>
                    <a:pt x="75754" y="6429"/>
                    <a:pt x="75788" y="6395"/>
                  </a:cubicBezTo>
                  <a:cubicBezTo>
                    <a:pt x="75788" y="6361"/>
                    <a:pt x="75754" y="6293"/>
                    <a:pt x="75719" y="6293"/>
                  </a:cubicBezTo>
                  <a:lnTo>
                    <a:pt x="75617" y="6259"/>
                  </a:lnTo>
                  <a:cubicBezTo>
                    <a:pt x="75607" y="6249"/>
                    <a:pt x="75594" y="6245"/>
                    <a:pt x="75581" y="6245"/>
                  </a:cubicBezTo>
                  <a:close/>
                  <a:moveTo>
                    <a:pt x="76130" y="6416"/>
                  </a:moveTo>
                  <a:cubicBezTo>
                    <a:pt x="76097" y="6416"/>
                    <a:pt x="76061" y="6448"/>
                    <a:pt x="76061" y="6498"/>
                  </a:cubicBezTo>
                  <a:cubicBezTo>
                    <a:pt x="76027" y="6532"/>
                    <a:pt x="76061" y="6566"/>
                    <a:pt x="76095" y="6600"/>
                  </a:cubicBezTo>
                  <a:lnTo>
                    <a:pt x="76197" y="6634"/>
                  </a:lnTo>
                  <a:lnTo>
                    <a:pt x="76231" y="6634"/>
                  </a:lnTo>
                  <a:cubicBezTo>
                    <a:pt x="76265" y="6634"/>
                    <a:pt x="76300" y="6600"/>
                    <a:pt x="76334" y="6566"/>
                  </a:cubicBezTo>
                  <a:cubicBezTo>
                    <a:pt x="76334" y="6532"/>
                    <a:pt x="76300" y="6463"/>
                    <a:pt x="76265" y="6463"/>
                  </a:cubicBezTo>
                  <a:lnTo>
                    <a:pt x="76163" y="6429"/>
                  </a:lnTo>
                  <a:cubicBezTo>
                    <a:pt x="76154" y="6420"/>
                    <a:pt x="76142" y="6416"/>
                    <a:pt x="76130" y="6416"/>
                  </a:cubicBezTo>
                  <a:close/>
                  <a:moveTo>
                    <a:pt x="76709" y="6600"/>
                  </a:moveTo>
                  <a:cubicBezTo>
                    <a:pt x="76641" y="6600"/>
                    <a:pt x="76607" y="6634"/>
                    <a:pt x="76607" y="6668"/>
                  </a:cubicBezTo>
                  <a:cubicBezTo>
                    <a:pt x="76573" y="6702"/>
                    <a:pt x="76607" y="6771"/>
                    <a:pt x="76641" y="6771"/>
                  </a:cubicBezTo>
                  <a:lnTo>
                    <a:pt x="76743" y="6805"/>
                  </a:lnTo>
                  <a:lnTo>
                    <a:pt x="76777" y="6805"/>
                  </a:lnTo>
                  <a:cubicBezTo>
                    <a:pt x="76811" y="6805"/>
                    <a:pt x="76846" y="6805"/>
                    <a:pt x="76880" y="6771"/>
                  </a:cubicBezTo>
                  <a:cubicBezTo>
                    <a:pt x="76880" y="6702"/>
                    <a:pt x="76846" y="6668"/>
                    <a:pt x="76811" y="6634"/>
                  </a:cubicBezTo>
                  <a:lnTo>
                    <a:pt x="76709" y="6600"/>
                  </a:lnTo>
                  <a:close/>
                  <a:moveTo>
                    <a:pt x="77203" y="6791"/>
                  </a:moveTo>
                  <a:cubicBezTo>
                    <a:pt x="77167" y="6791"/>
                    <a:pt x="77143" y="6815"/>
                    <a:pt x="77119" y="6839"/>
                  </a:cubicBezTo>
                  <a:cubicBezTo>
                    <a:pt x="77119" y="6907"/>
                    <a:pt x="77153" y="6941"/>
                    <a:pt x="77187" y="6941"/>
                  </a:cubicBezTo>
                  <a:lnTo>
                    <a:pt x="77289" y="7009"/>
                  </a:lnTo>
                  <a:lnTo>
                    <a:pt x="77323" y="7009"/>
                  </a:lnTo>
                  <a:cubicBezTo>
                    <a:pt x="77357" y="7009"/>
                    <a:pt x="77392" y="6975"/>
                    <a:pt x="77392" y="6941"/>
                  </a:cubicBezTo>
                  <a:cubicBezTo>
                    <a:pt x="77426" y="6907"/>
                    <a:pt x="77392" y="6839"/>
                    <a:pt x="77357" y="6839"/>
                  </a:cubicBezTo>
                  <a:lnTo>
                    <a:pt x="77255" y="6805"/>
                  </a:lnTo>
                  <a:cubicBezTo>
                    <a:pt x="77235" y="6795"/>
                    <a:pt x="77218" y="6791"/>
                    <a:pt x="77203" y="6791"/>
                  </a:cubicBezTo>
                  <a:close/>
                  <a:moveTo>
                    <a:pt x="77801" y="6975"/>
                  </a:moveTo>
                  <a:cubicBezTo>
                    <a:pt x="77733" y="6975"/>
                    <a:pt x="77699" y="6975"/>
                    <a:pt x="77664" y="7044"/>
                  </a:cubicBezTo>
                  <a:cubicBezTo>
                    <a:pt x="77664" y="7078"/>
                    <a:pt x="77699" y="7112"/>
                    <a:pt x="77733" y="7146"/>
                  </a:cubicBezTo>
                  <a:lnTo>
                    <a:pt x="77835" y="7180"/>
                  </a:lnTo>
                  <a:lnTo>
                    <a:pt x="77869" y="7180"/>
                  </a:lnTo>
                  <a:cubicBezTo>
                    <a:pt x="77903" y="7180"/>
                    <a:pt x="77937" y="7146"/>
                    <a:pt x="77937" y="7112"/>
                  </a:cubicBezTo>
                  <a:cubicBezTo>
                    <a:pt x="77972" y="7078"/>
                    <a:pt x="77937" y="7044"/>
                    <a:pt x="77903" y="7009"/>
                  </a:cubicBezTo>
                  <a:lnTo>
                    <a:pt x="77801" y="6975"/>
                  </a:lnTo>
                  <a:close/>
                  <a:moveTo>
                    <a:pt x="78313" y="7146"/>
                  </a:moveTo>
                  <a:cubicBezTo>
                    <a:pt x="78279" y="7146"/>
                    <a:pt x="78245" y="7180"/>
                    <a:pt x="78210" y="7214"/>
                  </a:cubicBezTo>
                  <a:cubicBezTo>
                    <a:pt x="78210" y="7248"/>
                    <a:pt x="78245" y="7317"/>
                    <a:pt x="78279" y="7317"/>
                  </a:cubicBezTo>
                  <a:lnTo>
                    <a:pt x="78381" y="7351"/>
                  </a:lnTo>
                  <a:lnTo>
                    <a:pt x="78415" y="7351"/>
                  </a:lnTo>
                  <a:cubicBezTo>
                    <a:pt x="78449" y="7351"/>
                    <a:pt x="78483" y="7351"/>
                    <a:pt x="78483" y="7317"/>
                  </a:cubicBezTo>
                  <a:cubicBezTo>
                    <a:pt x="78518" y="7248"/>
                    <a:pt x="78483" y="7214"/>
                    <a:pt x="78449" y="7214"/>
                  </a:cubicBezTo>
                  <a:lnTo>
                    <a:pt x="78313" y="7146"/>
                  </a:lnTo>
                  <a:close/>
                  <a:moveTo>
                    <a:pt x="78829" y="7336"/>
                  </a:moveTo>
                  <a:cubicBezTo>
                    <a:pt x="78805" y="7336"/>
                    <a:pt x="78781" y="7361"/>
                    <a:pt x="78756" y="7385"/>
                  </a:cubicBezTo>
                  <a:cubicBezTo>
                    <a:pt x="78756" y="7453"/>
                    <a:pt x="78756" y="7487"/>
                    <a:pt x="78825" y="7521"/>
                  </a:cubicBezTo>
                  <a:lnTo>
                    <a:pt x="78927" y="7555"/>
                  </a:lnTo>
                  <a:lnTo>
                    <a:pt x="78961" y="7555"/>
                  </a:lnTo>
                  <a:cubicBezTo>
                    <a:pt x="78995" y="7555"/>
                    <a:pt x="79029" y="7521"/>
                    <a:pt x="79029" y="7487"/>
                  </a:cubicBezTo>
                  <a:cubicBezTo>
                    <a:pt x="79064" y="7453"/>
                    <a:pt x="79029" y="7385"/>
                    <a:pt x="78995" y="7385"/>
                  </a:cubicBezTo>
                  <a:lnTo>
                    <a:pt x="78859" y="7351"/>
                  </a:lnTo>
                  <a:cubicBezTo>
                    <a:pt x="78849" y="7341"/>
                    <a:pt x="78839" y="7336"/>
                    <a:pt x="78829" y="7336"/>
                  </a:cubicBezTo>
                  <a:close/>
                  <a:moveTo>
                    <a:pt x="79405" y="7521"/>
                  </a:moveTo>
                  <a:cubicBezTo>
                    <a:pt x="79371" y="7521"/>
                    <a:pt x="79302" y="7521"/>
                    <a:pt x="79302" y="7589"/>
                  </a:cubicBezTo>
                  <a:cubicBezTo>
                    <a:pt x="79302" y="7624"/>
                    <a:pt x="79302" y="7692"/>
                    <a:pt x="79371" y="7692"/>
                  </a:cubicBezTo>
                  <a:lnTo>
                    <a:pt x="79473" y="7726"/>
                  </a:lnTo>
                  <a:lnTo>
                    <a:pt x="79507" y="7726"/>
                  </a:lnTo>
                  <a:cubicBezTo>
                    <a:pt x="79541" y="7726"/>
                    <a:pt x="79575" y="7726"/>
                    <a:pt x="79575" y="7692"/>
                  </a:cubicBezTo>
                  <a:cubicBezTo>
                    <a:pt x="79575" y="7624"/>
                    <a:pt x="79575" y="7589"/>
                    <a:pt x="79507" y="7555"/>
                  </a:cubicBezTo>
                  <a:lnTo>
                    <a:pt x="79405" y="7521"/>
                  </a:lnTo>
                  <a:close/>
                  <a:moveTo>
                    <a:pt x="79915" y="7712"/>
                  </a:moveTo>
                  <a:cubicBezTo>
                    <a:pt x="79882" y="7712"/>
                    <a:pt x="79848" y="7736"/>
                    <a:pt x="79848" y="7760"/>
                  </a:cubicBezTo>
                  <a:cubicBezTo>
                    <a:pt x="79814" y="7828"/>
                    <a:pt x="79848" y="7862"/>
                    <a:pt x="79917" y="7862"/>
                  </a:cubicBezTo>
                  <a:lnTo>
                    <a:pt x="80019" y="7897"/>
                  </a:lnTo>
                  <a:cubicBezTo>
                    <a:pt x="80019" y="7931"/>
                    <a:pt x="80019" y="7931"/>
                    <a:pt x="80019" y="7931"/>
                  </a:cubicBezTo>
                  <a:cubicBezTo>
                    <a:pt x="80087" y="7931"/>
                    <a:pt x="80121" y="7897"/>
                    <a:pt x="80121" y="7862"/>
                  </a:cubicBezTo>
                  <a:cubicBezTo>
                    <a:pt x="80121" y="7828"/>
                    <a:pt x="80121" y="7760"/>
                    <a:pt x="80053" y="7760"/>
                  </a:cubicBezTo>
                  <a:lnTo>
                    <a:pt x="79951" y="7726"/>
                  </a:lnTo>
                  <a:cubicBezTo>
                    <a:pt x="79941" y="7716"/>
                    <a:pt x="79928" y="7712"/>
                    <a:pt x="79915" y="7712"/>
                  </a:cubicBezTo>
                  <a:close/>
                  <a:moveTo>
                    <a:pt x="80497" y="7897"/>
                  </a:moveTo>
                  <a:cubicBezTo>
                    <a:pt x="80463" y="7897"/>
                    <a:pt x="80394" y="7897"/>
                    <a:pt x="80394" y="7965"/>
                  </a:cubicBezTo>
                  <a:cubicBezTo>
                    <a:pt x="80360" y="7999"/>
                    <a:pt x="80394" y="8033"/>
                    <a:pt x="80428" y="8067"/>
                  </a:cubicBezTo>
                  <a:lnTo>
                    <a:pt x="80565" y="8101"/>
                  </a:lnTo>
                  <a:cubicBezTo>
                    <a:pt x="80599" y="8101"/>
                    <a:pt x="80633" y="8067"/>
                    <a:pt x="80667" y="8033"/>
                  </a:cubicBezTo>
                  <a:cubicBezTo>
                    <a:pt x="80667" y="7999"/>
                    <a:pt x="80667" y="7965"/>
                    <a:pt x="80599" y="7931"/>
                  </a:cubicBezTo>
                  <a:lnTo>
                    <a:pt x="80497" y="7897"/>
                  </a:lnTo>
                  <a:close/>
                  <a:moveTo>
                    <a:pt x="81043" y="8067"/>
                  </a:moveTo>
                  <a:cubicBezTo>
                    <a:pt x="81009" y="8067"/>
                    <a:pt x="80940" y="8101"/>
                    <a:pt x="80940" y="8135"/>
                  </a:cubicBezTo>
                  <a:cubicBezTo>
                    <a:pt x="80906" y="8170"/>
                    <a:pt x="80940" y="8238"/>
                    <a:pt x="80974" y="8238"/>
                  </a:cubicBezTo>
                  <a:lnTo>
                    <a:pt x="81077" y="8272"/>
                  </a:lnTo>
                  <a:lnTo>
                    <a:pt x="81111" y="8272"/>
                  </a:lnTo>
                  <a:cubicBezTo>
                    <a:pt x="81145" y="8272"/>
                    <a:pt x="81179" y="8272"/>
                    <a:pt x="81213" y="8238"/>
                  </a:cubicBezTo>
                  <a:cubicBezTo>
                    <a:pt x="81213" y="8170"/>
                    <a:pt x="81179" y="8135"/>
                    <a:pt x="81145" y="8101"/>
                  </a:cubicBezTo>
                  <a:lnTo>
                    <a:pt x="81043" y="8067"/>
                  </a:lnTo>
                  <a:close/>
                  <a:moveTo>
                    <a:pt x="81537" y="8258"/>
                  </a:moveTo>
                  <a:cubicBezTo>
                    <a:pt x="81503" y="8258"/>
                    <a:pt x="81486" y="8282"/>
                    <a:pt x="81486" y="8306"/>
                  </a:cubicBezTo>
                  <a:cubicBezTo>
                    <a:pt x="81452" y="8374"/>
                    <a:pt x="81486" y="8408"/>
                    <a:pt x="81520" y="8443"/>
                  </a:cubicBezTo>
                  <a:lnTo>
                    <a:pt x="81623" y="8477"/>
                  </a:lnTo>
                  <a:lnTo>
                    <a:pt x="81657" y="8477"/>
                  </a:lnTo>
                  <a:cubicBezTo>
                    <a:pt x="81691" y="8477"/>
                    <a:pt x="81725" y="8443"/>
                    <a:pt x="81759" y="8408"/>
                  </a:cubicBezTo>
                  <a:cubicBezTo>
                    <a:pt x="81759" y="8374"/>
                    <a:pt x="81725" y="8306"/>
                    <a:pt x="81691" y="8306"/>
                  </a:cubicBezTo>
                  <a:lnTo>
                    <a:pt x="81589" y="8272"/>
                  </a:lnTo>
                  <a:cubicBezTo>
                    <a:pt x="81569" y="8262"/>
                    <a:pt x="81552" y="8258"/>
                    <a:pt x="81537" y="8258"/>
                  </a:cubicBezTo>
                  <a:close/>
                  <a:moveTo>
                    <a:pt x="82135" y="8443"/>
                  </a:moveTo>
                  <a:cubicBezTo>
                    <a:pt x="82066" y="8443"/>
                    <a:pt x="82032" y="8443"/>
                    <a:pt x="82032" y="8511"/>
                  </a:cubicBezTo>
                  <a:cubicBezTo>
                    <a:pt x="81998" y="8545"/>
                    <a:pt x="82032" y="8579"/>
                    <a:pt x="82066" y="8613"/>
                  </a:cubicBezTo>
                  <a:lnTo>
                    <a:pt x="82169" y="8647"/>
                  </a:lnTo>
                  <a:lnTo>
                    <a:pt x="82203" y="8647"/>
                  </a:lnTo>
                  <a:cubicBezTo>
                    <a:pt x="82237" y="8647"/>
                    <a:pt x="82271" y="8613"/>
                    <a:pt x="82271" y="8579"/>
                  </a:cubicBezTo>
                  <a:cubicBezTo>
                    <a:pt x="82305" y="8545"/>
                    <a:pt x="82271" y="8511"/>
                    <a:pt x="82237" y="8477"/>
                  </a:cubicBezTo>
                  <a:lnTo>
                    <a:pt x="82135" y="8443"/>
                  </a:lnTo>
                  <a:close/>
                  <a:moveTo>
                    <a:pt x="82629" y="8633"/>
                  </a:moveTo>
                  <a:cubicBezTo>
                    <a:pt x="82592" y="8633"/>
                    <a:pt x="82568" y="8657"/>
                    <a:pt x="82544" y="8681"/>
                  </a:cubicBezTo>
                  <a:cubicBezTo>
                    <a:pt x="82544" y="8716"/>
                    <a:pt x="82578" y="8784"/>
                    <a:pt x="82612" y="8784"/>
                  </a:cubicBezTo>
                  <a:lnTo>
                    <a:pt x="82715" y="8818"/>
                  </a:lnTo>
                  <a:lnTo>
                    <a:pt x="82749" y="8818"/>
                  </a:lnTo>
                  <a:cubicBezTo>
                    <a:pt x="82783" y="8818"/>
                    <a:pt x="82817" y="8818"/>
                    <a:pt x="82817" y="8784"/>
                  </a:cubicBezTo>
                  <a:cubicBezTo>
                    <a:pt x="82851" y="8716"/>
                    <a:pt x="82817" y="8681"/>
                    <a:pt x="82783" y="8681"/>
                  </a:cubicBezTo>
                  <a:lnTo>
                    <a:pt x="82681" y="8647"/>
                  </a:lnTo>
                  <a:cubicBezTo>
                    <a:pt x="82661" y="8637"/>
                    <a:pt x="82644" y="8633"/>
                    <a:pt x="82629" y="8633"/>
                  </a:cubicBezTo>
                  <a:close/>
                  <a:moveTo>
                    <a:pt x="83162" y="8804"/>
                  </a:moveTo>
                  <a:cubicBezTo>
                    <a:pt x="83138" y="8804"/>
                    <a:pt x="83114" y="8828"/>
                    <a:pt x="83090" y="8852"/>
                  </a:cubicBezTo>
                  <a:cubicBezTo>
                    <a:pt x="83090" y="8920"/>
                    <a:pt x="83124" y="8954"/>
                    <a:pt x="83158" y="8989"/>
                  </a:cubicBezTo>
                  <a:lnTo>
                    <a:pt x="83261" y="9023"/>
                  </a:lnTo>
                  <a:lnTo>
                    <a:pt x="83295" y="9023"/>
                  </a:lnTo>
                  <a:cubicBezTo>
                    <a:pt x="83329" y="9023"/>
                    <a:pt x="83363" y="8989"/>
                    <a:pt x="83363" y="8954"/>
                  </a:cubicBezTo>
                  <a:cubicBezTo>
                    <a:pt x="83397" y="8920"/>
                    <a:pt x="83363" y="8852"/>
                    <a:pt x="83329" y="8852"/>
                  </a:cubicBezTo>
                  <a:lnTo>
                    <a:pt x="83192" y="8818"/>
                  </a:lnTo>
                  <a:cubicBezTo>
                    <a:pt x="83182" y="8808"/>
                    <a:pt x="83172" y="8804"/>
                    <a:pt x="83162" y="8804"/>
                  </a:cubicBezTo>
                  <a:close/>
                  <a:moveTo>
                    <a:pt x="83738" y="8989"/>
                  </a:moveTo>
                  <a:cubicBezTo>
                    <a:pt x="83704" y="8989"/>
                    <a:pt x="83670" y="9023"/>
                    <a:pt x="83636" y="9057"/>
                  </a:cubicBezTo>
                  <a:cubicBezTo>
                    <a:pt x="83636" y="9091"/>
                    <a:pt x="83636" y="9159"/>
                    <a:pt x="83704" y="9159"/>
                  </a:cubicBezTo>
                  <a:lnTo>
                    <a:pt x="83807" y="9193"/>
                  </a:lnTo>
                  <a:lnTo>
                    <a:pt x="83841" y="9193"/>
                  </a:lnTo>
                  <a:cubicBezTo>
                    <a:pt x="83875" y="9193"/>
                    <a:pt x="83909" y="9193"/>
                    <a:pt x="83909" y="9159"/>
                  </a:cubicBezTo>
                  <a:cubicBezTo>
                    <a:pt x="83943" y="9091"/>
                    <a:pt x="83909" y="9057"/>
                    <a:pt x="83875" y="9023"/>
                  </a:cubicBezTo>
                  <a:lnTo>
                    <a:pt x="83738" y="8989"/>
                  </a:lnTo>
                  <a:close/>
                  <a:moveTo>
                    <a:pt x="84254" y="9179"/>
                  </a:moveTo>
                  <a:cubicBezTo>
                    <a:pt x="84230" y="9179"/>
                    <a:pt x="84206" y="9203"/>
                    <a:pt x="84182" y="9227"/>
                  </a:cubicBezTo>
                  <a:cubicBezTo>
                    <a:pt x="84182" y="9296"/>
                    <a:pt x="84182" y="9330"/>
                    <a:pt x="84250" y="9330"/>
                  </a:cubicBezTo>
                  <a:lnTo>
                    <a:pt x="84353" y="9398"/>
                  </a:lnTo>
                  <a:lnTo>
                    <a:pt x="84387" y="9398"/>
                  </a:lnTo>
                  <a:cubicBezTo>
                    <a:pt x="84421" y="9398"/>
                    <a:pt x="84455" y="9364"/>
                    <a:pt x="84455" y="9330"/>
                  </a:cubicBezTo>
                  <a:cubicBezTo>
                    <a:pt x="84455" y="9296"/>
                    <a:pt x="84455" y="9227"/>
                    <a:pt x="84387" y="9227"/>
                  </a:cubicBezTo>
                  <a:lnTo>
                    <a:pt x="84284" y="9193"/>
                  </a:lnTo>
                  <a:cubicBezTo>
                    <a:pt x="84274" y="9183"/>
                    <a:pt x="84264" y="9179"/>
                    <a:pt x="84254" y="9179"/>
                  </a:cubicBezTo>
                  <a:close/>
                  <a:moveTo>
                    <a:pt x="84830" y="9364"/>
                  </a:moveTo>
                  <a:cubicBezTo>
                    <a:pt x="84796" y="9364"/>
                    <a:pt x="84728" y="9364"/>
                    <a:pt x="84728" y="9432"/>
                  </a:cubicBezTo>
                  <a:cubicBezTo>
                    <a:pt x="84694" y="9466"/>
                    <a:pt x="84728" y="9500"/>
                    <a:pt x="84796" y="9535"/>
                  </a:cubicBezTo>
                  <a:lnTo>
                    <a:pt x="84899" y="9569"/>
                  </a:lnTo>
                  <a:lnTo>
                    <a:pt x="84933" y="9569"/>
                  </a:lnTo>
                  <a:cubicBezTo>
                    <a:pt x="84967" y="9569"/>
                    <a:pt x="85001" y="9535"/>
                    <a:pt x="85001" y="9500"/>
                  </a:cubicBezTo>
                  <a:cubicBezTo>
                    <a:pt x="85001" y="9466"/>
                    <a:pt x="85001" y="9432"/>
                    <a:pt x="84933" y="9398"/>
                  </a:cubicBezTo>
                  <a:lnTo>
                    <a:pt x="84830" y="9364"/>
                  </a:lnTo>
                  <a:close/>
                  <a:moveTo>
                    <a:pt x="85376" y="9535"/>
                  </a:moveTo>
                  <a:cubicBezTo>
                    <a:pt x="85342" y="9535"/>
                    <a:pt x="85274" y="9569"/>
                    <a:pt x="85274" y="9603"/>
                  </a:cubicBezTo>
                  <a:cubicBezTo>
                    <a:pt x="85240" y="9637"/>
                    <a:pt x="85274" y="9705"/>
                    <a:pt x="85308" y="9705"/>
                  </a:cubicBezTo>
                  <a:lnTo>
                    <a:pt x="85445" y="9739"/>
                  </a:lnTo>
                  <a:cubicBezTo>
                    <a:pt x="85479" y="9739"/>
                    <a:pt x="85513" y="9739"/>
                    <a:pt x="85547" y="9705"/>
                  </a:cubicBezTo>
                  <a:cubicBezTo>
                    <a:pt x="85547" y="9637"/>
                    <a:pt x="85547" y="9603"/>
                    <a:pt x="85479" y="9603"/>
                  </a:cubicBezTo>
                  <a:lnTo>
                    <a:pt x="85376" y="9535"/>
                  </a:lnTo>
                  <a:close/>
                  <a:moveTo>
                    <a:pt x="85886" y="9725"/>
                  </a:moveTo>
                  <a:cubicBezTo>
                    <a:pt x="85854" y="9725"/>
                    <a:pt x="85820" y="9749"/>
                    <a:pt x="85820" y="9773"/>
                  </a:cubicBezTo>
                  <a:cubicBezTo>
                    <a:pt x="85786" y="9842"/>
                    <a:pt x="85820" y="9876"/>
                    <a:pt x="85854" y="9910"/>
                  </a:cubicBezTo>
                  <a:lnTo>
                    <a:pt x="85956" y="9944"/>
                  </a:lnTo>
                  <a:lnTo>
                    <a:pt x="85991" y="9944"/>
                  </a:lnTo>
                  <a:cubicBezTo>
                    <a:pt x="86025" y="9944"/>
                    <a:pt x="86059" y="9910"/>
                    <a:pt x="86093" y="9876"/>
                  </a:cubicBezTo>
                  <a:cubicBezTo>
                    <a:pt x="86093" y="9842"/>
                    <a:pt x="86059" y="9773"/>
                    <a:pt x="86025" y="9773"/>
                  </a:cubicBezTo>
                  <a:lnTo>
                    <a:pt x="85922" y="9739"/>
                  </a:lnTo>
                  <a:cubicBezTo>
                    <a:pt x="85912" y="9729"/>
                    <a:pt x="85899" y="9725"/>
                    <a:pt x="85886" y="9725"/>
                  </a:cubicBezTo>
                  <a:close/>
                  <a:moveTo>
                    <a:pt x="86468" y="9910"/>
                  </a:moveTo>
                  <a:cubicBezTo>
                    <a:pt x="86400" y="9910"/>
                    <a:pt x="86366" y="9910"/>
                    <a:pt x="86366" y="9978"/>
                  </a:cubicBezTo>
                  <a:cubicBezTo>
                    <a:pt x="86332" y="10012"/>
                    <a:pt x="86366" y="10080"/>
                    <a:pt x="86400" y="10080"/>
                  </a:cubicBezTo>
                  <a:lnTo>
                    <a:pt x="86502" y="10115"/>
                  </a:lnTo>
                  <a:lnTo>
                    <a:pt x="86536" y="10115"/>
                  </a:lnTo>
                  <a:cubicBezTo>
                    <a:pt x="86571" y="10115"/>
                    <a:pt x="86605" y="10080"/>
                    <a:pt x="86639" y="10046"/>
                  </a:cubicBezTo>
                  <a:cubicBezTo>
                    <a:pt x="86639" y="10012"/>
                    <a:pt x="86605" y="9978"/>
                    <a:pt x="86571" y="9944"/>
                  </a:cubicBezTo>
                  <a:lnTo>
                    <a:pt x="86468" y="9910"/>
                  </a:lnTo>
                  <a:close/>
                  <a:moveTo>
                    <a:pt x="86963" y="10100"/>
                  </a:moveTo>
                  <a:cubicBezTo>
                    <a:pt x="86929" y="10100"/>
                    <a:pt x="86912" y="10125"/>
                    <a:pt x="86912" y="10149"/>
                  </a:cubicBezTo>
                  <a:cubicBezTo>
                    <a:pt x="86878" y="10183"/>
                    <a:pt x="86912" y="10251"/>
                    <a:pt x="86946" y="10251"/>
                  </a:cubicBezTo>
                  <a:lnTo>
                    <a:pt x="87048" y="10285"/>
                  </a:lnTo>
                  <a:cubicBezTo>
                    <a:pt x="87082" y="10285"/>
                    <a:pt x="87082" y="10319"/>
                    <a:pt x="87082" y="10319"/>
                  </a:cubicBezTo>
                  <a:cubicBezTo>
                    <a:pt x="87117" y="10319"/>
                    <a:pt x="87151" y="10285"/>
                    <a:pt x="87151" y="10251"/>
                  </a:cubicBezTo>
                  <a:cubicBezTo>
                    <a:pt x="87185" y="10217"/>
                    <a:pt x="87151" y="10149"/>
                    <a:pt x="87117" y="10149"/>
                  </a:cubicBezTo>
                  <a:lnTo>
                    <a:pt x="87014" y="10115"/>
                  </a:lnTo>
                  <a:cubicBezTo>
                    <a:pt x="86994" y="10105"/>
                    <a:pt x="86977" y="10100"/>
                    <a:pt x="86963" y="10100"/>
                  </a:cubicBezTo>
                  <a:close/>
                  <a:moveTo>
                    <a:pt x="87560" y="10285"/>
                  </a:moveTo>
                  <a:cubicBezTo>
                    <a:pt x="87492" y="10285"/>
                    <a:pt x="87458" y="10285"/>
                    <a:pt x="87424" y="10353"/>
                  </a:cubicBezTo>
                  <a:cubicBezTo>
                    <a:pt x="87424" y="10388"/>
                    <a:pt x="87458" y="10422"/>
                    <a:pt x="87492" y="10456"/>
                  </a:cubicBezTo>
                  <a:lnTo>
                    <a:pt x="87594" y="10490"/>
                  </a:lnTo>
                  <a:lnTo>
                    <a:pt x="87628" y="10490"/>
                  </a:lnTo>
                  <a:cubicBezTo>
                    <a:pt x="87663" y="10490"/>
                    <a:pt x="87697" y="10456"/>
                    <a:pt x="87697" y="10422"/>
                  </a:cubicBezTo>
                  <a:cubicBezTo>
                    <a:pt x="87731" y="10388"/>
                    <a:pt x="87697" y="10319"/>
                    <a:pt x="87663" y="10319"/>
                  </a:cubicBezTo>
                  <a:lnTo>
                    <a:pt x="87560" y="10285"/>
                  </a:lnTo>
                  <a:close/>
                  <a:moveTo>
                    <a:pt x="88072" y="10456"/>
                  </a:moveTo>
                  <a:cubicBezTo>
                    <a:pt x="88038" y="10456"/>
                    <a:pt x="88004" y="10490"/>
                    <a:pt x="87970" y="10524"/>
                  </a:cubicBezTo>
                  <a:cubicBezTo>
                    <a:pt x="87970" y="10558"/>
                    <a:pt x="88004" y="10626"/>
                    <a:pt x="88038" y="10626"/>
                  </a:cubicBezTo>
                  <a:lnTo>
                    <a:pt x="88140" y="10661"/>
                  </a:lnTo>
                  <a:lnTo>
                    <a:pt x="88174" y="10661"/>
                  </a:lnTo>
                  <a:cubicBezTo>
                    <a:pt x="88209" y="10661"/>
                    <a:pt x="88243" y="10661"/>
                    <a:pt x="88243" y="10626"/>
                  </a:cubicBezTo>
                  <a:cubicBezTo>
                    <a:pt x="88277" y="10558"/>
                    <a:pt x="88243" y="10524"/>
                    <a:pt x="88209" y="10490"/>
                  </a:cubicBezTo>
                  <a:lnTo>
                    <a:pt x="88072" y="10456"/>
                  </a:lnTo>
                  <a:close/>
                  <a:moveTo>
                    <a:pt x="88588" y="10646"/>
                  </a:moveTo>
                  <a:cubicBezTo>
                    <a:pt x="88564" y="10646"/>
                    <a:pt x="88540" y="10671"/>
                    <a:pt x="88516" y="10695"/>
                  </a:cubicBezTo>
                  <a:cubicBezTo>
                    <a:pt x="88516" y="10763"/>
                    <a:pt x="88516" y="10797"/>
                    <a:pt x="88584" y="10797"/>
                  </a:cubicBezTo>
                  <a:lnTo>
                    <a:pt x="88686" y="10865"/>
                  </a:lnTo>
                  <a:lnTo>
                    <a:pt x="88720" y="10865"/>
                  </a:lnTo>
                  <a:cubicBezTo>
                    <a:pt x="88754" y="10865"/>
                    <a:pt x="88789" y="10831"/>
                    <a:pt x="88789" y="10797"/>
                  </a:cubicBezTo>
                  <a:cubicBezTo>
                    <a:pt x="88823" y="10763"/>
                    <a:pt x="88789" y="10695"/>
                    <a:pt x="88754" y="10695"/>
                  </a:cubicBezTo>
                  <a:lnTo>
                    <a:pt x="88618" y="10661"/>
                  </a:lnTo>
                  <a:cubicBezTo>
                    <a:pt x="88608" y="10651"/>
                    <a:pt x="88598" y="10646"/>
                    <a:pt x="88588" y="10646"/>
                  </a:cubicBezTo>
                  <a:close/>
                  <a:moveTo>
                    <a:pt x="89164" y="10831"/>
                  </a:moveTo>
                  <a:cubicBezTo>
                    <a:pt x="89130" y="10831"/>
                    <a:pt x="89096" y="10831"/>
                    <a:pt x="89062" y="10899"/>
                  </a:cubicBezTo>
                  <a:cubicBezTo>
                    <a:pt x="89062" y="10934"/>
                    <a:pt x="89062" y="10968"/>
                    <a:pt x="89130" y="11002"/>
                  </a:cubicBezTo>
                  <a:lnTo>
                    <a:pt x="89232" y="11036"/>
                  </a:lnTo>
                  <a:lnTo>
                    <a:pt x="89266" y="11036"/>
                  </a:lnTo>
                  <a:cubicBezTo>
                    <a:pt x="89300" y="11036"/>
                    <a:pt x="89335" y="11002"/>
                    <a:pt x="89335" y="10968"/>
                  </a:cubicBezTo>
                  <a:cubicBezTo>
                    <a:pt x="89335" y="10934"/>
                    <a:pt x="89335" y="10899"/>
                    <a:pt x="89266" y="10865"/>
                  </a:cubicBezTo>
                  <a:lnTo>
                    <a:pt x="89164" y="10831"/>
                  </a:lnTo>
                  <a:close/>
                  <a:moveTo>
                    <a:pt x="137" y="10934"/>
                  </a:moveTo>
                  <a:cubicBezTo>
                    <a:pt x="69" y="10934"/>
                    <a:pt x="35" y="10934"/>
                    <a:pt x="35" y="11002"/>
                  </a:cubicBezTo>
                  <a:cubicBezTo>
                    <a:pt x="0" y="11036"/>
                    <a:pt x="35" y="11070"/>
                    <a:pt x="69" y="11104"/>
                  </a:cubicBezTo>
                  <a:lnTo>
                    <a:pt x="137" y="11104"/>
                  </a:lnTo>
                  <a:cubicBezTo>
                    <a:pt x="171" y="11104"/>
                    <a:pt x="205" y="11070"/>
                    <a:pt x="239" y="11036"/>
                  </a:cubicBezTo>
                  <a:cubicBezTo>
                    <a:pt x="239" y="11002"/>
                    <a:pt x="205" y="10934"/>
                    <a:pt x="171" y="10934"/>
                  </a:cubicBezTo>
                  <a:close/>
                  <a:moveTo>
                    <a:pt x="89710" y="11002"/>
                  </a:moveTo>
                  <a:cubicBezTo>
                    <a:pt x="89676" y="11002"/>
                    <a:pt x="89608" y="11036"/>
                    <a:pt x="89608" y="11070"/>
                  </a:cubicBezTo>
                  <a:cubicBezTo>
                    <a:pt x="89608" y="11104"/>
                    <a:pt x="89608" y="11172"/>
                    <a:pt x="89676" y="11172"/>
                  </a:cubicBezTo>
                  <a:lnTo>
                    <a:pt x="89778" y="11207"/>
                  </a:lnTo>
                  <a:lnTo>
                    <a:pt x="89812" y="11207"/>
                  </a:lnTo>
                  <a:cubicBezTo>
                    <a:pt x="89846" y="11207"/>
                    <a:pt x="89881" y="11207"/>
                    <a:pt x="89881" y="11172"/>
                  </a:cubicBezTo>
                  <a:cubicBezTo>
                    <a:pt x="89881" y="11104"/>
                    <a:pt x="89881" y="11070"/>
                    <a:pt x="89812" y="11070"/>
                  </a:cubicBezTo>
                  <a:lnTo>
                    <a:pt x="89710" y="11002"/>
                  </a:lnTo>
                  <a:close/>
                  <a:moveTo>
                    <a:pt x="615" y="11036"/>
                  </a:moveTo>
                  <a:cubicBezTo>
                    <a:pt x="546" y="11036"/>
                    <a:pt x="512" y="11070"/>
                    <a:pt x="512" y="11104"/>
                  </a:cubicBezTo>
                  <a:cubicBezTo>
                    <a:pt x="478" y="11138"/>
                    <a:pt x="512" y="11207"/>
                    <a:pt x="581" y="11207"/>
                  </a:cubicBezTo>
                  <a:lnTo>
                    <a:pt x="683" y="11241"/>
                  </a:lnTo>
                  <a:cubicBezTo>
                    <a:pt x="751" y="11241"/>
                    <a:pt x="785" y="11207"/>
                    <a:pt x="785" y="11172"/>
                  </a:cubicBezTo>
                  <a:cubicBezTo>
                    <a:pt x="785" y="11104"/>
                    <a:pt x="751" y="11070"/>
                    <a:pt x="717" y="11070"/>
                  </a:cubicBezTo>
                  <a:lnTo>
                    <a:pt x="615" y="11036"/>
                  </a:lnTo>
                  <a:close/>
                  <a:moveTo>
                    <a:pt x="1128" y="11159"/>
                  </a:moveTo>
                  <a:cubicBezTo>
                    <a:pt x="1095" y="11159"/>
                    <a:pt x="1058" y="11191"/>
                    <a:pt x="1058" y="11241"/>
                  </a:cubicBezTo>
                  <a:cubicBezTo>
                    <a:pt x="1058" y="11275"/>
                    <a:pt x="1092" y="11309"/>
                    <a:pt x="1127" y="11343"/>
                  </a:cubicBezTo>
                  <a:lnTo>
                    <a:pt x="1263" y="11343"/>
                  </a:lnTo>
                  <a:cubicBezTo>
                    <a:pt x="1297" y="11343"/>
                    <a:pt x="1331" y="11343"/>
                    <a:pt x="1331" y="11275"/>
                  </a:cubicBezTo>
                  <a:cubicBezTo>
                    <a:pt x="1365" y="11241"/>
                    <a:pt x="1331" y="11207"/>
                    <a:pt x="1263" y="11172"/>
                  </a:cubicBezTo>
                  <a:lnTo>
                    <a:pt x="1161" y="11172"/>
                  </a:lnTo>
                  <a:cubicBezTo>
                    <a:pt x="1152" y="11163"/>
                    <a:pt x="1140" y="11159"/>
                    <a:pt x="1128" y="11159"/>
                  </a:cubicBezTo>
                  <a:close/>
                  <a:moveTo>
                    <a:pt x="90220" y="11192"/>
                  </a:moveTo>
                  <a:cubicBezTo>
                    <a:pt x="90188" y="11192"/>
                    <a:pt x="90154" y="11217"/>
                    <a:pt x="90154" y="11241"/>
                  </a:cubicBezTo>
                  <a:cubicBezTo>
                    <a:pt x="90119" y="11309"/>
                    <a:pt x="90154" y="11343"/>
                    <a:pt x="90188" y="11377"/>
                  </a:cubicBezTo>
                  <a:lnTo>
                    <a:pt x="90324" y="11411"/>
                  </a:lnTo>
                  <a:cubicBezTo>
                    <a:pt x="90358" y="11411"/>
                    <a:pt x="90392" y="11377"/>
                    <a:pt x="90427" y="11343"/>
                  </a:cubicBezTo>
                  <a:cubicBezTo>
                    <a:pt x="90427" y="11309"/>
                    <a:pt x="90427" y="11241"/>
                    <a:pt x="90358" y="11241"/>
                  </a:cubicBezTo>
                  <a:lnTo>
                    <a:pt x="90256" y="11207"/>
                  </a:lnTo>
                  <a:cubicBezTo>
                    <a:pt x="90246" y="11197"/>
                    <a:pt x="90233" y="11192"/>
                    <a:pt x="90220" y="11192"/>
                  </a:cubicBezTo>
                  <a:close/>
                  <a:moveTo>
                    <a:pt x="1707" y="11275"/>
                  </a:moveTo>
                  <a:cubicBezTo>
                    <a:pt x="1673" y="11275"/>
                    <a:pt x="1638" y="11309"/>
                    <a:pt x="1604" y="11343"/>
                  </a:cubicBezTo>
                  <a:cubicBezTo>
                    <a:pt x="1604" y="11377"/>
                    <a:pt x="1638" y="11445"/>
                    <a:pt x="1673" y="11445"/>
                  </a:cubicBezTo>
                  <a:lnTo>
                    <a:pt x="1809" y="11480"/>
                  </a:lnTo>
                  <a:cubicBezTo>
                    <a:pt x="1843" y="11480"/>
                    <a:pt x="1877" y="11445"/>
                    <a:pt x="1911" y="11411"/>
                  </a:cubicBezTo>
                  <a:cubicBezTo>
                    <a:pt x="1911" y="11377"/>
                    <a:pt x="1877" y="11309"/>
                    <a:pt x="1843" y="11309"/>
                  </a:cubicBezTo>
                  <a:lnTo>
                    <a:pt x="1707" y="11275"/>
                  </a:lnTo>
                  <a:close/>
                  <a:moveTo>
                    <a:pt x="90802" y="11377"/>
                  </a:moveTo>
                  <a:cubicBezTo>
                    <a:pt x="90768" y="11377"/>
                    <a:pt x="90699" y="11377"/>
                    <a:pt x="90699" y="11445"/>
                  </a:cubicBezTo>
                  <a:cubicBezTo>
                    <a:pt x="90665" y="11480"/>
                    <a:pt x="90699" y="11548"/>
                    <a:pt x="90734" y="11548"/>
                  </a:cubicBezTo>
                  <a:lnTo>
                    <a:pt x="90836" y="11582"/>
                  </a:lnTo>
                  <a:lnTo>
                    <a:pt x="90870" y="11582"/>
                  </a:lnTo>
                  <a:cubicBezTo>
                    <a:pt x="90904" y="11582"/>
                    <a:pt x="90938" y="11582"/>
                    <a:pt x="90972" y="11514"/>
                  </a:cubicBezTo>
                  <a:cubicBezTo>
                    <a:pt x="90972" y="11480"/>
                    <a:pt x="90938" y="11445"/>
                    <a:pt x="90904" y="11411"/>
                  </a:cubicBezTo>
                  <a:lnTo>
                    <a:pt x="90802" y="11377"/>
                  </a:lnTo>
                  <a:close/>
                  <a:moveTo>
                    <a:pt x="2287" y="11411"/>
                  </a:moveTo>
                  <a:cubicBezTo>
                    <a:pt x="2218" y="11411"/>
                    <a:pt x="2184" y="11411"/>
                    <a:pt x="2184" y="11480"/>
                  </a:cubicBezTo>
                  <a:cubicBezTo>
                    <a:pt x="2184" y="11514"/>
                    <a:pt x="2184" y="11548"/>
                    <a:pt x="2253" y="11582"/>
                  </a:cubicBezTo>
                  <a:lnTo>
                    <a:pt x="2355" y="11582"/>
                  </a:lnTo>
                  <a:cubicBezTo>
                    <a:pt x="2355" y="11616"/>
                    <a:pt x="2355" y="11616"/>
                    <a:pt x="2389" y="11616"/>
                  </a:cubicBezTo>
                  <a:cubicBezTo>
                    <a:pt x="2423" y="11616"/>
                    <a:pt x="2457" y="11582"/>
                    <a:pt x="2457" y="11548"/>
                  </a:cubicBezTo>
                  <a:cubicBezTo>
                    <a:pt x="2457" y="11480"/>
                    <a:pt x="2423" y="11445"/>
                    <a:pt x="2389" y="11445"/>
                  </a:cubicBezTo>
                  <a:lnTo>
                    <a:pt x="2287" y="11411"/>
                  </a:lnTo>
                  <a:close/>
                  <a:moveTo>
                    <a:pt x="2833" y="11514"/>
                  </a:moveTo>
                  <a:cubicBezTo>
                    <a:pt x="2799" y="11514"/>
                    <a:pt x="2764" y="11548"/>
                    <a:pt x="2730" y="11582"/>
                  </a:cubicBezTo>
                  <a:cubicBezTo>
                    <a:pt x="2730" y="11650"/>
                    <a:pt x="2764" y="11684"/>
                    <a:pt x="2799" y="11684"/>
                  </a:cubicBezTo>
                  <a:lnTo>
                    <a:pt x="2901" y="11718"/>
                  </a:lnTo>
                  <a:lnTo>
                    <a:pt x="2935" y="11718"/>
                  </a:lnTo>
                  <a:cubicBezTo>
                    <a:pt x="2969" y="11718"/>
                    <a:pt x="3003" y="11684"/>
                    <a:pt x="3003" y="11650"/>
                  </a:cubicBezTo>
                  <a:cubicBezTo>
                    <a:pt x="3037" y="11616"/>
                    <a:pt x="3003" y="11548"/>
                    <a:pt x="2969" y="11548"/>
                  </a:cubicBezTo>
                  <a:lnTo>
                    <a:pt x="2833" y="11514"/>
                  </a:lnTo>
                  <a:close/>
                  <a:moveTo>
                    <a:pt x="91312" y="11568"/>
                  </a:moveTo>
                  <a:cubicBezTo>
                    <a:pt x="91280" y="11568"/>
                    <a:pt x="91245" y="11592"/>
                    <a:pt x="91245" y="11616"/>
                  </a:cubicBezTo>
                  <a:cubicBezTo>
                    <a:pt x="91211" y="11684"/>
                    <a:pt x="91245" y="11718"/>
                    <a:pt x="91280" y="11718"/>
                  </a:cubicBezTo>
                  <a:lnTo>
                    <a:pt x="91382" y="11753"/>
                  </a:lnTo>
                  <a:cubicBezTo>
                    <a:pt x="91416" y="11787"/>
                    <a:pt x="91416" y="11787"/>
                    <a:pt x="91416" y="11787"/>
                  </a:cubicBezTo>
                  <a:cubicBezTo>
                    <a:pt x="91450" y="11787"/>
                    <a:pt x="91484" y="11753"/>
                    <a:pt x="91518" y="11718"/>
                  </a:cubicBezTo>
                  <a:cubicBezTo>
                    <a:pt x="91518" y="11684"/>
                    <a:pt x="91484" y="11616"/>
                    <a:pt x="91450" y="11616"/>
                  </a:cubicBezTo>
                  <a:lnTo>
                    <a:pt x="91348" y="11582"/>
                  </a:lnTo>
                  <a:cubicBezTo>
                    <a:pt x="91338" y="11572"/>
                    <a:pt x="91325" y="11568"/>
                    <a:pt x="91312" y="11568"/>
                  </a:cubicBezTo>
                  <a:close/>
                  <a:moveTo>
                    <a:pt x="3413" y="11650"/>
                  </a:moveTo>
                  <a:cubicBezTo>
                    <a:pt x="3345" y="11650"/>
                    <a:pt x="3310" y="11684"/>
                    <a:pt x="3310" y="11718"/>
                  </a:cubicBezTo>
                  <a:cubicBezTo>
                    <a:pt x="3276" y="11753"/>
                    <a:pt x="3310" y="11821"/>
                    <a:pt x="3379" y="11821"/>
                  </a:cubicBezTo>
                  <a:lnTo>
                    <a:pt x="3481" y="11855"/>
                  </a:lnTo>
                  <a:cubicBezTo>
                    <a:pt x="3549" y="11855"/>
                    <a:pt x="3583" y="11821"/>
                    <a:pt x="3583" y="11787"/>
                  </a:cubicBezTo>
                  <a:cubicBezTo>
                    <a:pt x="3583" y="11718"/>
                    <a:pt x="3549" y="11684"/>
                    <a:pt x="3515" y="11684"/>
                  </a:cubicBezTo>
                  <a:lnTo>
                    <a:pt x="3413" y="11650"/>
                  </a:lnTo>
                  <a:close/>
                  <a:moveTo>
                    <a:pt x="3926" y="11773"/>
                  </a:moveTo>
                  <a:cubicBezTo>
                    <a:pt x="3893" y="11773"/>
                    <a:pt x="3856" y="11805"/>
                    <a:pt x="3856" y="11855"/>
                  </a:cubicBezTo>
                  <a:cubicBezTo>
                    <a:pt x="3856" y="11889"/>
                    <a:pt x="3891" y="11923"/>
                    <a:pt x="3925" y="11957"/>
                  </a:cubicBezTo>
                  <a:lnTo>
                    <a:pt x="4061" y="11957"/>
                  </a:lnTo>
                  <a:cubicBezTo>
                    <a:pt x="4095" y="11957"/>
                    <a:pt x="4129" y="11957"/>
                    <a:pt x="4129" y="11889"/>
                  </a:cubicBezTo>
                  <a:cubicBezTo>
                    <a:pt x="4129" y="11855"/>
                    <a:pt x="4129" y="11821"/>
                    <a:pt x="4061" y="11787"/>
                  </a:cubicBezTo>
                  <a:lnTo>
                    <a:pt x="3959" y="11787"/>
                  </a:lnTo>
                  <a:cubicBezTo>
                    <a:pt x="3950" y="11777"/>
                    <a:pt x="3938" y="11773"/>
                    <a:pt x="3926" y="11773"/>
                  </a:cubicBezTo>
                  <a:close/>
                  <a:moveTo>
                    <a:pt x="91894" y="11753"/>
                  </a:moveTo>
                  <a:cubicBezTo>
                    <a:pt x="91826" y="11753"/>
                    <a:pt x="91791" y="11753"/>
                    <a:pt x="91791" y="11821"/>
                  </a:cubicBezTo>
                  <a:cubicBezTo>
                    <a:pt x="91757" y="11855"/>
                    <a:pt x="91791" y="11889"/>
                    <a:pt x="91826" y="11923"/>
                  </a:cubicBezTo>
                  <a:lnTo>
                    <a:pt x="91928" y="11957"/>
                  </a:lnTo>
                  <a:lnTo>
                    <a:pt x="91962" y="11957"/>
                  </a:lnTo>
                  <a:cubicBezTo>
                    <a:pt x="91996" y="11957"/>
                    <a:pt x="92030" y="11923"/>
                    <a:pt x="92030" y="11889"/>
                  </a:cubicBezTo>
                  <a:cubicBezTo>
                    <a:pt x="92064" y="11855"/>
                    <a:pt x="92030" y="11821"/>
                    <a:pt x="91996" y="11787"/>
                  </a:cubicBezTo>
                  <a:lnTo>
                    <a:pt x="91894" y="11753"/>
                  </a:lnTo>
                  <a:close/>
                  <a:moveTo>
                    <a:pt x="4505" y="11889"/>
                  </a:moveTo>
                  <a:cubicBezTo>
                    <a:pt x="4471" y="11889"/>
                    <a:pt x="4436" y="11923"/>
                    <a:pt x="4402" y="11957"/>
                  </a:cubicBezTo>
                  <a:cubicBezTo>
                    <a:pt x="4402" y="12025"/>
                    <a:pt x="4436" y="12060"/>
                    <a:pt x="4471" y="12060"/>
                  </a:cubicBezTo>
                  <a:lnTo>
                    <a:pt x="4607" y="12094"/>
                  </a:lnTo>
                  <a:cubicBezTo>
                    <a:pt x="4641" y="12094"/>
                    <a:pt x="4675" y="12060"/>
                    <a:pt x="4709" y="12025"/>
                  </a:cubicBezTo>
                  <a:cubicBezTo>
                    <a:pt x="4709" y="11991"/>
                    <a:pt x="4675" y="11923"/>
                    <a:pt x="4641" y="11923"/>
                  </a:cubicBezTo>
                  <a:lnTo>
                    <a:pt x="4505" y="11889"/>
                  </a:lnTo>
                  <a:close/>
                  <a:moveTo>
                    <a:pt x="92440" y="11923"/>
                  </a:moveTo>
                  <a:cubicBezTo>
                    <a:pt x="92372" y="11923"/>
                    <a:pt x="92337" y="11957"/>
                    <a:pt x="92303" y="11991"/>
                  </a:cubicBezTo>
                  <a:cubicBezTo>
                    <a:pt x="92303" y="12025"/>
                    <a:pt x="92337" y="12094"/>
                    <a:pt x="92372" y="12094"/>
                  </a:cubicBezTo>
                  <a:lnTo>
                    <a:pt x="92474" y="12128"/>
                  </a:lnTo>
                  <a:lnTo>
                    <a:pt x="92508" y="12128"/>
                  </a:lnTo>
                  <a:cubicBezTo>
                    <a:pt x="92542" y="12128"/>
                    <a:pt x="92576" y="12128"/>
                    <a:pt x="92576" y="12094"/>
                  </a:cubicBezTo>
                  <a:cubicBezTo>
                    <a:pt x="92610" y="12025"/>
                    <a:pt x="92576" y="11991"/>
                    <a:pt x="92542" y="11957"/>
                  </a:cubicBezTo>
                  <a:lnTo>
                    <a:pt x="92440" y="11923"/>
                  </a:lnTo>
                  <a:close/>
                  <a:moveTo>
                    <a:pt x="5085" y="12025"/>
                  </a:moveTo>
                  <a:cubicBezTo>
                    <a:pt x="5017" y="12025"/>
                    <a:pt x="4982" y="12025"/>
                    <a:pt x="4982" y="12094"/>
                  </a:cubicBezTo>
                  <a:cubicBezTo>
                    <a:pt x="4948" y="12128"/>
                    <a:pt x="4982" y="12196"/>
                    <a:pt x="5051" y="12196"/>
                  </a:cubicBezTo>
                  <a:lnTo>
                    <a:pt x="5153" y="12230"/>
                  </a:lnTo>
                  <a:cubicBezTo>
                    <a:pt x="5221" y="12230"/>
                    <a:pt x="5255" y="12196"/>
                    <a:pt x="5255" y="12162"/>
                  </a:cubicBezTo>
                  <a:cubicBezTo>
                    <a:pt x="5255" y="12094"/>
                    <a:pt x="5221" y="12060"/>
                    <a:pt x="5187" y="12060"/>
                  </a:cubicBezTo>
                  <a:lnTo>
                    <a:pt x="5085" y="12025"/>
                  </a:lnTo>
                  <a:close/>
                  <a:moveTo>
                    <a:pt x="5631" y="12128"/>
                  </a:moveTo>
                  <a:cubicBezTo>
                    <a:pt x="5597" y="12128"/>
                    <a:pt x="5528" y="12162"/>
                    <a:pt x="5528" y="12196"/>
                  </a:cubicBezTo>
                  <a:cubicBezTo>
                    <a:pt x="5528" y="12264"/>
                    <a:pt x="5563" y="12298"/>
                    <a:pt x="5597" y="12298"/>
                  </a:cubicBezTo>
                  <a:lnTo>
                    <a:pt x="5699" y="12333"/>
                  </a:lnTo>
                  <a:lnTo>
                    <a:pt x="5733" y="12333"/>
                  </a:lnTo>
                  <a:cubicBezTo>
                    <a:pt x="5767" y="12333"/>
                    <a:pt x="5801" y="12298"/>
                    <a:pt x="5801" y="12264"/>
                  </a:cubicBezTo>
                  <a:cubicBezTo>
                    <a:pt x="5836" y="12230"/>
                    <a:pt x="5801" y="12196"/>
                    <a:pt x="5733" y="12162"/>
                  </a:cubicBezTo>
                  <a:lnTo>
                    <a:pt x="5631" y="12128"/>
                  </a:lnTo>
                  <a:close/>
                  <a:moveTo>
                    <a:pt x="92922" y="12114"/>
                  </a:moveTo>
                  <a:cubicBezTo>
                    <a:pt x="92897" y="12114"/>
                    <a:pt x="92873" y="12138"/>
                    <a:pt x="92849" y="12162"/>
                  </a:cubicBezTo>
                  <a:cubicBezTo>
                    <a:pt x="92849" y="12230"/>
                    <a:pt x="92883" y="12264"/>
                    <a:pt x="92917" y="12298"/>
                  </a:cubicBezTo>
                  <a:lnTo>
                    <a:pt x="93020" y="12333"/>
                  </a:lnTo>
                  <a:lnTo>
                    <a:pt x="93054" y="12333"/>
                  </a:lnTo>
                  <a:cubicBezTo>
                    <a:pt x="93088" y="12333"/>
                    <a:pt x="93122" y="12298"/>
                    <a:pt x="93122" y="12264"/>
                  </a:cubicBezTo>
                  <a:cubicBezTo>
                    <a:pt x="93156" y="12230"/>
                    <a:pt x="93122" y="12162"/>
                    <a:pt x="93088" y="12162"/>
                  </a:cubicBezTo>
                  <a:lnTo>
                    <a:pt x="92952" y="12128"/>
                  </a:lnTo>
                  <a:cubicBezTo>
                    <a:pt x="92942" y="12118"/>
                    <a:pt x="92932" y="12114"/>
                    <a:pt x="92922" y="12114"/>
                  </a:cubicBezTo>
                  <a:close/>
                  <a:moveTo>
                    <a:pt x="6211" y="12264"/>
                  </a:moveTo>
                  <a:cubicBezTo>
                    <a:pt x="6143" y="12264"/>
                    <a:pt x="6109" y="12298"/>
                    <a:pt x="6109" y="12333"/>
                  </a:cubicBezTo>
                  <a:cubicBezTo>
                    <a:pt x="6074" y="12367"/>
                    <a:pt x="6109" y="12435"/>
                    <a:pt x="6143" y="12435"/>
                  </a:cubicBezTo>
                  <a:lnTo>
                    <a:pt x="6279" y="12469"/>
                  </a:lnTo>
                  <a:cubicBezTo>
                    <a:pt x="6313" y="12469"/>
                    <a:pt x="6347" y="12435"/>
                    <a:pt x="6382" y="12401"/>
                  </a:cubicBezTo>
                  <a:cubicBezTo>
                    <a:pt x="6382" y="12333"/>
                    <a:pt x="6347" y="12298"/>
                    <a:pt x="6313" y="12298"/>
                  </a:cubicBezTo>
                  <a:lnTo>
                    <a:pt x="6211" y="12264"/>
                  </a:lnTo>
                  <a:close/>
                  <a:moveTo>
                    <a:pt x="93498" y="12298"/>
                  </a:moveTo>
                  <a:cubicBezTo>
                    <a:pt x="93463" y="12298"/>
                    <a:pt x="93429" y="12298"/>
                    <a:pt x="93395" y="12367"/>
                  </a:cubicBezTo>
                  <a:cubicBezTo>
                    <a:pt x="93395" y="12401"/>
                    <a:pt x="93395" y="12435"/>
                    <a:pt x="93463" y="12469"/>
                  </a:cubicBezTo>
                  <a:lnTo>
                    <a:pt x="93566" y="12503"/>
                  </a:lnTo>
                  <a:lnTo>
                    <a:pt x="93600" y="12503"/>
                  </a:lnTo>
                  <a:cubicBezTo>
                    <a:pt x="93634" y="12503"/>
                    <a:pt x="93668" y="12469"/>
                    <a:pt x="93668" y="12435"/>
                  </a:cubicBezTo>
                  <a:cubicBezTo>
                    <a:pt x="93702" y="12401"/>
                    <a:pt x="93668" y="12367"/>
                    <a:pt x="93634" y="12333"/>
                  </a:cubicBezTo>
                  <a:lnTo>
                    <a:pt x="93498" y="12298"/>
                  </a:lnTo>
                  <a:close/>
                  <a:moveTo>
                    <a:pt x="6724" y="12387"/>
                  </a:moveTo>
                  <a:cubicBezTo>
                    <a:pt x="6691" y="12387"/>
                    <a:pt x="6654" y="12419"/>
                    <a:pt x="6654" y="12469"/>
                  </a:cubicBezTo>
                  <a:cubicBezTo>
                    <a:pt x="6654" y="12503"/>
                    <a:pt x="6654" y="12537"/>
                    <a:pt x="6723" y="12571"/>
                  </a:cubicBezTo>
                  <a:lnTo>
                    <a:pt x="6859" y="12571"/>
                  </a:lnTo>
                  <a:cubicBezTo>
                    <a:pt x="6893" y="12571"/>
                    <a:pt x="6927" y="12571"/>
                    <a:pt x="6927" y="12503"/>
                  </a:cubicBezTo>
                  <a:cubicBezTo>
                    <a:pt x="6927" y="12469"/>
                    <a:pt x="6927" y="12435"/>
                    <a:pt x="6859" y="12401"/>
                  </a:cubicBezTo>
                  <a:lnTo>
                    <a:pt x="6757" y="12401"/>
                  </a:lnTo>
                  <a:cubicBezTo>
                    <a:pt x="6748" y="12392"/>
                    <a:pt x="6736" y="12387"/>
                    <a:pt x="6724" y="12387"/>
                  </a:cubicBezTo>
                  <a:close/>
                  <a:moveTo>
                    <a:pt x="94014" y="12489"/>
                  </a:moveTo>
                  <a:cubicBezTo>
                    <a:pt x="93989" y="12489"/>
                    <a:pt x="93965" y="12513"/>
                    <a:pt x="93941" y="12537"/>
                  </a:cubicBezTo>
                  <a:cubicBezTo>
                    <a:pt x="93941" y="12571"/>
                    <a:pt x="93941" y="12640"/>
                    <a:pt x="94009" y="12640"/>
                  </a:cubicBezTo>
                  <a:lnTo>
                    <a:pt x="94112" y="12674"/>
                  </a:lnTo>
                  <a:lnTo>
                    <a:pt x="94146" y="12674"/>
                  </a:lnTo>
                  <a:cubicBezTo>
                    <a:pt x="94180" y="12674"/>
                    <a:pt x="94214" y="12674"/>
                    <a:pt x="94214" y="12640"/>
                  </a:cubicBezTo>
                  <a:cubicBezTo>
                    <a:pt x="94214" y="12571"/>
                    <a:pt x="94214" y="12537"/>
                    <a:pt x="94146" y="12537"/>
                  </a:cubicBezTo>
                  <a:lnTo>
                    <a:pt x="94044" y="12503"/>
                  </a:lnTo>
                  <a:cubicBezTo>
                    <a:pt x="94034" y="12493"/>
                    <a:pt x="94024" y="12489"/>
                    <a:pt x="94014" y="12489"/>
                  </a:cubicBezTo>
                  <a:close/>
                  <a:moveTo>
                    <a:pt x="7303" y="12503"/>
                  </a:moveTo>
                  <a:cubicBezTo>
                    <a:pt x="7269" y="12503"/>
                    <a:pt x="7235" y="12537"/>
                    <a:pt x="7200" y="12571"/>
                  </a:cubicBezTo>
                  <a:cubicBezTo>
                    <a:pt x="7200" y="12640"/>
                    <a:pt x="7235" y="12674"/>
                    <a:pt x="7269" y="12674"/>
                  </a:cubicBezTo>
                  <a:lnTo>
                    <a:pt x="7371" y="12708"/>
                  </a:lnTo>
                  <a:lnTo>
                    <a:pt x="7405" y="12708"/>
                  </a:lnTo>
                  <a:cubicBezTo>
                    <a:pt x="7439" y="12708"/>
                    <a:pt x="7473" y="12674"/>
                    <a:pt x="7473" y="12640"/>
                  </a:cubicBezTo>
                  <a:cubicBezTo>
                    <a:pt x="7508" y="12606"/>
                    <a:pt x="7473" y="12537"/>
                    <a:pt x="7439" y="12537"/>
                  </a:cubicBezTo>
                  <a:lnTo>
                    <a:pt x="7303" y="12503"/>
                  </a:lnTo>
                  <a:close/>
                  <a:moveTo>
                    <a:pt x="7883" y="12640"/>
                  </a:moveTo>
                  <a:cubicBezTo>
                    <a:pt x="7815" y="12640"/>
                    <a:pt x="7781" y="12640"/>
                    <a:pt x="7781" y="12708"/>
                  </a:cubicBezTo>
                  <a:cubicBezTo>
                    <a:pt x="7746" y="12742"/>
                    <a:pt x="7781" y="12810"/>
                    <a:pt x="7849" y="12810"/>
                  </a:cubicBezTo>
                  <a:lnTo>
                    <a:pt x="7951" y="12844"/>
                  </a:lnTo>
                  <a:cubicBezTo>
                    <a:pt x="8019" y="12844"/>
                    <a:pt x="8054" y="12810"/>
                    <a:pt x="8054" y="12776"/>
                  </a:cubicBezTo>
                  <a:cubicBezTo>
                    <a:pt x="8054" y="12708"/>
                    <a:pt x="8019" y="12674"/>
                    <a:pt x="7985" y="12674"/>
                  </a:cubicBezTo>
                  <a:lnTo>
                    <a:pt x="7883" y="12640"/>
                  </a:lnTo>
                  <a:close/>
                  <a:moveTo>
                    <a:pt x="94553" y="12660"/>
                  </a:moveTo>
                  <a:cubicBezTo>
                    <a:pt x="94521" y="12660"/>
                    <a:pt x="94487" y="12684"/>
                    <a:pt x="94487" y="12708"/>
                  </a:cubicBezTo>
                  <a:cubicBezTo>
                    <a:pt x="94487" y="12776"/>
                    <a:pt x="94487" y="12810"/>
                    <a:pt x="94555" y="12844"/>
                  </a:cubicBezTo>
                  <a:lnTo>
                    <a:pt x="94658" y="12879"/>
                  </a:lnTo>
                  <a:lnTo>
                    <a:pt x="94692" y="12879"/>
                  </a:lnTo>
                  <a:cubicBezTo>
                    <a:pt x="94726" y="12879"/>
                    <a:pt x="94760" y="12844"/>
                    <a:pt x="94760" y="12810"/>
                  </a:cubicBezTo>
                  <a:cubicBezTo>
                    <a:pt x="94760" y="12776"/>
                    <a:pt x="94760" y="12708"/>
                    <a:pt x="94692" y="12708"/>
                  </a:cubicBezTo>
                  <a:lnTo>
                    <a:pt x="94590" y="12674"/>
                  </a:lnTo>
                  <a:cubicBezTo>
                    <a:pt x="94580" y="12664"/>
                    <a:pt x="94567" y="12660"/>
                    <a:pt x="94553" y="12660"/>
                  </a:cubicBezTo>
                  <a:close/>
                  <a:moveTo>
                    <a:pt x="8393" y="12762"/>
                  </a:moveTo>
                  <a:cubicBezTo>
                    <a:pt x="8361" y="12762"/>
                    <a:pt x="8327" y="12786"/>
                    <a:pt x="8327" y="12810"/>
                  </a:cubicBezTo>
                  <a:cubicBezTo>
                    <a:pt x="8327" y="12879"/>
                    <a:pt x="8361" y="12913"/>
                    <a:pt x="8395" y="12913"/>
                  </a:cubicBezTo>
                  <a:lnTo>
                    <a:pt x="8497" y="12947"/>
                  </a:lnTo>
                  <a:lnTo>
                    <a:pt x="8531" y="12947"/>
                  </a:lnTo>
                  <a:cubicBezTo>
                    <a:pt x="8565" y="12947"/>
                    <a:pt x="8599" y="12913"/>
                    <a:pt x="8599" y="12879"/>
                  </a:cubicBezTo>
                  <a:cubicBezTo>
                    <a:pt x="8634" y="12844"/>
                    <a:pt x="8599" y="12810"/>
                    <a:pt x="8531" y="12776"/>
                  </a:cubicBezTo>
                  <a:lnTo>
                    <a:pt x="8429" y="12776"/>
                  </a:lnTo>
                  <a:cubicBezTo>
                    <a:pt x="8419" y="12766"/>
                    <a:pt x="8406" y="12762"/>
                    <a:pt x="8393" y="12762"/>
                  </a:cubicBezTo>
                  <a:close/>
                  <a:moveTo>
                    <a:pt x="95135" y="12844"/>
                  </a:moveTo>
                  <a:cubicBezTo>
                    <a:pt x="95101" y="12844"/>
                    <a:pt x="95033" y="12879"/>
                    <a:pt x="95033" y="12913"/>
                  </a:cubicBezTo>
                  <a:cubicBezTo>
                    <a:pt x="94999" y="12947"/>
                    <a:pt x="95033" y="13015"/>
                    <a:pt x="95067" y="13015"/>
                  </a:cubicBezTo>
                  <a:lnTo>
                    <a:pt x="95204" y="13049"/>
                  </a:lnTo>
                  <a:cubicBezTo>
                    <a:pt x="95238" y="13049"/>
                    <a:pt x="95272" y="13049"/>
                    <a:pt x="95306" y="13015"/>
                  </a:cubicBezTo>
                  <a:cubicBezTo>
                    <a:pt x="95306" y="12947"/>
                    <a:pt x="95306" y="12913"/>
                    <a:pt x="95238" y="12879"/>
                  </a:cubicBezTo>
                  <a:lnTo>
                    <a:pt x="95135" y="12844"/>
                  </a:lnTo>
                  <a:close/>
                  <a:moveTo>
                    <a:pt x="8975" y="12879"/>
                  </a:moveTo>
                  <a:cubicBezTo>
                    <a:pt x="8941" y="12879"/>
                    <a:pt x="8907" y="12913"/>
                    <a:pt x="8872" y="12947"/>
                  </a:cubicBezTo>
                  <a:cubicBezTo>
                    <a:pt x="8872" y="12981"/>
                    <a:pt x="8907" y="13049"/>
                    <a:pt x="8941" y="13049"/>
                  </a:cubicBezTo>
                  <a:lnTo>
                    <a:pt x="9077" y="13083"/>
                  </a:lnTo>
                  <a:cubicBezTo>
                    <a:pt x="9111" y="13083"/>
                    <a:pt x="9145" y="13049"/>
                    <a:pt x="9180" y="13015"/>
                  </a:cubicBezTo>
                  <a:cubicBezTo>
                    <a:pt x="9180" y="12981"/>
                    <a:pt x="9145" y="12913"/>
                    <a:pt x="9111" y="12913"/>
                  </a:cubicBezTo>
                  <a:lnTo>
                    <a:pt x="8975" y="12879"/>
                  </a:lnTo>
                  <a:close/>
                  <a:moveTo>
                    <a:pt x="9507" y="13002"/>
                  </a:moveTo>
                  <a:cubicBezTo>
                    <a:pt x="9471" y="13002"/>
                    <a:pt x="9453" y="13033"/>
                    <a:pt x="9453" y="13083"/>
                  </a:cubicBezTo>
                  <a:cubicBezTo>
                    <a:pt x="9453" y="13117"/>
                    <a:pt x="9453" y="13152"/>
                    <a:pt x="9521" y="13186"/>
                  </a:cubicBezTo>
                  <a:lnTo>
                    <a:pt x="9657" y="13186"/>
                  </a:lnTo>
                  <a:cubicBezTo>
                    <a:pt x="9691" y="13186"/>
                    <a:pt x="9726" y="13186"/>
                    <a:pt x="9726" y="13152"/>
                  </a:cubicBezTo>
                  <a:cubicBezTo>
                    <a:pt x="9726" y="13083"/>
                    <a:pt x="9691" y="13049"/>
                    <a:pt x="9657" y="13049"/>
                  </a:cubicBezTo>
                  <a:lnTo>
                    <a:pt x="9555" y="13015"/>
                  </a:lnTo>
                  <a:cubicBezTo>
                    <a:pt x="9537" y="13006"/>
                    <a:pt x="9521" y="13002"/>
                    <a:pt x="9507" y="13002"/>
                  </a:cubicBezTo>
                  <a:close/>
                  <a:moveTo>
                    <a:pt x="95645" y="13035"/>
                  </a:moveTo>
                  <a:cubicBezTo>
                    <a:pt x="95613" y="13035"/>
                    <a:pt x="95579" y="13059"/>
                    <a:pt x="95579" y="13083"/>
                  </a:cubicBezTo>
                  <a:cubicBezTo>
                    <a:pt x="95545" y="13152"/>
                    <a:pt x="95579" y="13186"/>
                    <a:pt x="95613" y="13186"/>
                  </a:cubicBezTo>
                  <a:lnTo>
                    <a:pt x="95750" y="13254"/>
                  </a:lnTo>
                  <a:cubicBezTo>
                    <a:pt x="95784" y="13254"/>
                    <a:pt x="95818" y="13220"/>
                    <a:pt x="95852" y="13186"/>
                  </a:cubicBezTo>
                  <a:cubicBezTo>
                    <a:pt x="95852" y="13152"/>
                    <a:pt x="95818" y="13083"/>
                    <a:pt x="95784" y="13083"/>
                  </a:cubicBezTo>
                  <a:lnTo>
                    <a:pt x="95681" y="13049"/>
                  </a:lnTo>
                  <a:cubicBezTo>
                    <a:pt x="95671" y="13039"/>
                    <a:pt x="95659" y="13035"/>
                    <a:pt x="95645" y="13035"/>
                  </a:cubicBezTo>
                  <a:close/>
                  <a:moveTo>
                    <a:pt x="10101" y="13117"/>
                  </a:moveTo>
                  <a:cubicBezTo>
                    <a:pt x="10067" y="13117"/>
                    <a:pt x="10033" y="13152"/>
                    <a:pt x="9999" y="13186"/>
                  </a:cubicBezTo>
                  <a:cubicBezTo>
                    <a:pt x="9999" y="13254"/>
                    <a:pt x="10033" y="13288"/>
                    <a:pt x="10067" y="13288"/>
                  </a:cubicBezTo>
                  <a:lnTo>
                    <a:pt x="10169" y="13322"/>
                  </a:lnTo>
                  <a:lnTo>
                    <a:pt x="10203" y="13322"/>
                  </a:lnTo>
                  <a:cubicBezTo>
                    <a:pt x="10237" y="13322"/>
                    <a:pt x="10272" y="13288"/>
                    <a:pt x="10272" y="13254"/>
                  </a:cubicBezTo>
                  <a:cubicBezTo>
                    <a:pt x="10306" y="13220"/>
                    <a:pt x="10272" y="13152"/>
                    <a:pt x="10203" y="13152"/>
                  </a:cubicBezTo>
                  <a:lnTo>
                    <a:pt x="10101" y="13117"/>
                  </a:lnTo>
                  <a:close/>
                  <a:moveTo>
                    <a:pt x="96227" y="13220"/>
                  </a:moveTo>
                  <a:cubicBezTo>
                    <a:pt x="96193" y="13220"/>
                    <a:pt x="96125" y="13220"/>
                    <a:pt x="96125" y="13288"/>
                  </a:cubicBezTo>
                  <a:cubicBezTo>
                    <a:pt x="96091" y="13322"/>
                    <a:pt x="96125" y="13356"/>
                    <a:pt x="96159" y="13390"/>
                  </a:cubicBezTo>
                  <a:lnTo>
                    <a:pt x="96262" y="13425"/>
                  </a:lnTo>
                  <a:lnTo>
                    <a:pt x="96296" y="13425"/>
                  </a:lnTo>
                  <a:cubicBezTo>
                    <a:pt x="96330" y="13425"/>
                    <a:pt x="96364" y="13390"/>
                    <a:pt x="96398" y="13356"/>
                  </a:cubicBezTo>
                  <a:cubicBezTo>
                    <a:pt x="96398" y="13322"/>
                    <a:pt x="96364" y="13288"/>
                    <a:pt x="96330" y="13254"/>
                  </a:cubicBezTo>
                  <a:lnTo>
                    <a:pt x="96227" y="13220"/>
                  </a:lnTo>
                  <a:close/>
                  <a:moveTo>
                    <a:pt x="10681" y="13254"/>
                  </a:moveTo>
                  <a:cubicBezTo>
                    <a:pt x="10613" y="13254"/>
                    <a:pt x="10579" y="13288"/>
                    <a:pt x="10579" y="13322"/>
                  </a:cubicBezTo>
                  <a:cubicBezTo>
                    <a:pt x="10545" y="13356"/>
                    <a:pt x="10579" y="13425"/>
                    <a:pt x="10647" y="13425"/>
                  </a:cubicBezTo>
                  <a:lnTo>
                    <a:pt x="10749" y="13459"/>
                  </a:lnTo>
                  <a:cubicBezTo>
                    <a:pt x="10783" y="13459"/>
                    <a:pt x="10852" y="13425"/>
                    <a:pt x="10852" y="13390"/>
                  </a:cubicBezTo>
                  <a:cubicBezTo>
                    <a:pt x="10852" y="13322"/>
                    <a:pt x="10817" y="13288"/>
                    <a:pt x="10783" y="13288"/>
                  </a:cubicBezTo>
                  <a:lnTo>
                    <a:pt x="10681" y="13254"/>
                  </a:lnTo>
                  <a:close/>
                  <a:moveTo>
                    <a:pt x="11194" y="13377"/>
                  </a:moveTo>
                  <a:cubicBezTo>
                    <a:pt x="11161" y="13377"/>
                    <a:pt x="11125" y="13409"/>
                    <a:pt x="11125" y="13459"/>
                  </a:cubicBezTo>
                  <a:cubicBezTo>
                    <a:pt x="11125" y="13493"/>
                    <a:pt x="11159" y="13527"/>
                    <a:pt x="11193" y="13561"/>
                  </a:cubicBezTo>
                  <a:lnTo>
                    <a:pt x="11329" y="13561"/>
                  </a:lnTo>
                  <a:cubicBezTo>
                    <a:pt x="11363" y="13561"/>
                    <a:pt x="11398" y="13561"/>
                    <a:pt x="11398" y="13493"/>
                  </a:cubicBezTo>
                  <a:cubicBezTo>
                    <a:pt x="11398" y="13459"/>
                    <a:pt x="11398" y="13425"/>
                    <a:pt x="11329" y="13390"/>
                  </a:cubicBezTo>
                  <a:lnTo>
                    <a:pt x="11227" y="13390"/>
                  </a:lnTo>
                  <a:cubicBezTo>
                    <a:pt x="11218" y="13381"/>
                    <a:pt x="11206" y="13377"/>
                    <a:pt x="11194" y="13377"/>
                  </a:cubicBezTo>
                  <a:close/>
                  <a:moveTo>
                    <a:pt x="11773" y="13493"/>
                  </a:moveTo>
                  <a:cubicBezTo>
                    <a:pt x="11739" y="13493"/>
                    <a:pt x="11705" y="13527"/>
                    <a:pt x="11671" y="13561"/>
                  </a:cubicBezTo>
                  <a:cubicBezTo>
                    <a:pt x="11671" y="13629"/>
                    <a:pt x="11705" y="13663"/>
                    <a:pt x="11739" y="13663"/>
                  </a:cubicBezTo>
                  <a:lnTo>
                    <a:pt x="11875" y="13698"/>
                  </a:lnTo>
                  <a:cubicBezTo>
                    <a:pt x="11909" y="13698"/>
                    <a:pt x="11944" y="13663"/>
                    <a:pt x="11978" y="13629"/>
                  </a:cubicBezTo>
                  <a:cubicBezTo>
                    <a:pt x="11978" y="13595"/>
                    <a:pt x="11944" y="13527"/>
                    <a:pt x="11909" y="13527"/>
                  </a:cubicBezTo>
                  <a:lnTo>
                    <a:pt x="11773" y="13493"/>
                  </a:lnTo>
                  <a:close/>
                  <a:moveTo>
                    <a:pt x="12353" y="13629"/>
                  </a:moveTo>
                  <a:cubicBezTo>
                    <a:pt x="12285" y="13629"/>
                    <a:pt x="12251" y="13629"/>
                    <a:pt x="12251" y="13698"/>
                  </a:cubicBezTo>
                  <a:cubicBezTo>
                    <a:pt x="12217" y="13732"/>
                    <a:pt x="12251" y="13766"/>
                    <a:pt x="12319" y="13800"/>
                  </a:cubicBezTo>
                  <a:lnTo>
                    <a:pt x="12421" y="13800"/>
                  </a:lnTo>
                  <a:cubicBezTo>
                    <a:pt x="12421" y="13834"/>
                    <a:pt x="12421" y="13834"/>
                    <a:pt x="12421" y="13834"/>
                  </a:cubicBezTo>
                  <a:cubicBezTo>
                    <a:pt x="12490" y="13834"/>
                    <a:pt x="12524" y="13800"/>
                    <a:pt x="12524" y="13766"/>
                  </a:cubicBezTo>
                  <a:cubicBezTo>
                    <a:pt x="12524" y="13698"/>
                    <a:pt x="12490" y="13663"/>
                    <a:pt x="12455" y="13663"/>
                  </a:cubicBezTo>
                  <a:lnTo>
                    <a:pt x="12353" y="13629"/>
                  </a:lnTo>
                  <a:close/>
                  <a:moveTo>
                    <a:pt x="96500" y="13561"/>
                  </a:moveTo>
                  <a:cubicBezTo>
                    <a:pt x="96432" y="13561"/>
                    <a:pt x="96398" y="13629"/>
                    <a:pt x="96398" y="13663"/>
                  </a:cubicBezTo>
                  <a:lnTo>
                    <a:pt x="96398" y="13766"/>
                  </a:lnTo>
                  <a:cubicBezTo>
                    <a:pt x="96398" y="13834"/>
                    <a:pt x="96432" y="13868"/>
                    <a:pt x="96500" y="13868"/>
                  </a:cubicBezTo>
                  <a:cubicBezTo>
                    <a:pt x="96535" y="13868"/>
                    <a:pt x="96569" y="13834"/>
                    <a:pt x="96569" y="13766"/>
                  </a:cubicBezTo>
                  <a:lnTo>
                    <a:pt x="96569" y="13663"/>
                  </a:lnTo>
                  <a:cubicBezTo>
                    <a:pt x="96569" y="13629"/>
                    <a:pt x="96535" y="13561"/>
                    <a:pt x="96500" y="13561"/>
                  </a:cubicBezTo>
                  <a:close/>
                  <a:moveTo>
                    <a:pt x="12899" y="13732"/>
                  </a:moveTo>
                  <a:cubicBezTo>
                    <a:pt x="12865" y="13732"/>
                    <a:pt x="12797" y="13766"/>
                    <a:pt x="12797" y="13800"/>
                  </a:cubicBezTo>
                  <a:cubicBezTo>
                    <a:pt x="12797" y="13868"/>
                    <a:pt x="12831" y="13902"/>
                    <a:pt x="12865" y="13902"/>
                  </a:cubicBezTo>
                  <a:lnTo>
                    <a:pt x="12967" y="13936"/>
                  </a:lnTo>
                  <a:lnTo>
                    <a:pt x="13001" y="13936"/>
                  </a:lnTo>
                  <a:cubicBezTo>
                    <a:pt x="13035" y="13936"/>
                    <a:pt x="13070" y="13902"/>
                    <a:pt x="13070" y="13868"/>
                  </a:cubicBezTo>
                  <a:cubicBezTo>
                    <a:pt x="13104" y="13834"/>
                    <a:pt x="13070" y="13766"/>
                    <a:pt x="13001" y="13766"/>
                  </a:cubicBezTo>
                  <a:lnTo>
                    <a:pt x="12899" y="13732"/>
                  </a:lnTo>
                  <a:close/>
                  <a:moveTo>
                    <a:pt x="13479" y="13868"/>
                  </a:moveTo>
                  <a:cubicBezTo>
                    <a:pt x="13411" y="13868"/>
                    <a:pt x="13377" y="13902"/>
                    <a:pt x="13377" y="13936"/>
                  </a:cubicBezTo>
                  <a:cubicBezTo>
                    <a:pt x="13343" y="13971"/>
                    <a:pt x="13377" y="14039"/>
                    <a:pt x="13411" y="14039"/>
                  </a:cubicBezTo>
                  <a:lnTo>
                    <a:pt x="13547" y="14073"/>
                  </a:lnTo>
                  <a:cubicBezTo>
                    <a:pt x="13581" y="14073"/>
                    <a:pt x="13616" y="14039"/>
                    <a:pt x="13650" y="14005"/>
                  </a:cubicBezTo>
                  <a:cubicBezTo>
                    <a:pt x="13650" y="13936"/>
                    <a:pt x="13616" y="13902"/>
                    <a:pt x="13581" y="13902"/>
                  </a:cubicBezTo>
                  <a:lnTo>
                    <a:pt x="13479" y="13868"/>
                  </a:lnTo>
                  <a:close/>
                  <a:moveTo>
                    <a:pt x="13992" y="13991"/>
                  </a:moveTo>
                  <a:cubicBezTo>
                    <a:pt x="13959" y="13991"/>
                    <a:pt x="13923" y="14023"/>
                    <a:pt x="13923" y="14073"/>
                  </a:cubicBezTo>
                  <a:cubicBezTo>
                    <a:pt x="13923" y="14107"/>
                    <a:pt x="13923" y="14141"/>
                    <a:pt x="13991" y="14175"/>
                  </a:cubicBezTo>
                  <a:lnTo>
                    <a:pt x="14127" y="14175"/>
                  </a:lnTo>
                  <a:cubicBezTo>
                    <a:pt x="14162" y="14175"/>
                    <a:pt x="14196" y="14175"/>
                    <a:pt x="14196" y="14107"/>
                  </a:cubicBezTo>
                  <a:cubicBezTo>
                    <a:pt x="14196" y="14073"/>
                    <a:pt x="14196" y="14039"/>
                    <a:pt x="14127" y="14005"/>
                  </a:cubicBezTo>
                  <a:lnTo>
                    <a:pt x="14025" y="14005"/>
                  </a:lnTo>
                  <a:cubicBezTo>
                    <a:pt x="14016" y="13995"/>
                    <a:pt x="14004" y="13991"/>
                    <a:pt x="13992" y="13991"/>
                  </a:cubicBezTo>
                  <a:close/>
                  <a:moveTo>
                    <a:pt x="14571" y="14107"/>
                  </a:moveTo>
                  <a:cubicBezTo>
                    <a:pt x="14537" y="14107"/>
                    <a:pt x="14503" y="14141"/>
                    <a:pt x="14469" y="14175"/>
                  </a:cubicBezTo>
                  <a:cubicBezTo>
                    <a:pt x="14469" y="14243"/>
                    <a:pt x="14503" y="14278"/>
                    <a:pt x="14537" y="14278"/>
                  </a:cubicBezTo>
                  <a:lnTo>
                    <a:pt x="14639" y="14312"/>
                  </a:lnTo>
                  <a:lnTo>
                    <a:pt x="14673" y="14312"/>
                  </a:lnTo>
                  <a:cubicBezTo>
                    <a:pt x="14708" y="14312"/>
                    <a:pt x="14742" y="14278"/>
                    <a:pt x="14742" y="14243"/>
                  </a:cubicBezTo>
                  <a:cubicBezTo>
                    <a:pt x="14776" y="14209"/>
                    <a:pt x="14742" y="14141"/>
                    <a:pt x="14708" y="14141"/>
                  </a:cubicBezTo>
                  <a:lnTo>
                    <a:pt x="14571" y="14107"/>
                  </a:lnTo>
                  <a:close/>
                  <a:moveTo>
                    <a:pt x="96466" y="14141"/>
                  </a:moveTo>
                  <a:lnTo>
                    <a:pt x="96364" y="14175"/>
                  </a:lnTo>
                  <a:cubicBezTo>
                    <a:pt x="96330" y="14175"/>
                    <a:pt x="96296" y="14209"/>
                    <a:pt x="96296" y="14243"/>
                  </a:cubicBezTo>
                  <a:cubicBezTo>
                    <a:pt x="96296" y="14312"/>
                    <a:pt x="96330" y="14346"/>
                    <a:pt x="96364" y="14346"/>
                  </a:cubicBezTo>
                  <a:lnTo>
                    <a:pt x="96398" y="14346"/>
                  </a:lnTo>
                  <a:lnTo>
                    <a:pt x="96500" y="14312"/>
                  </a:lnTo>
                  <a:cubicBezTo>
                    <a:pt x="96535" y="14312"/>
                    <a:pt x="96569" y="14278"/>
                    <a:pt x="96569" y="14209"/>
                  </a:cubicBezTo>
                  <a:cubicBezTo>
                    <a:pt x="96569" y="14175"/>
                    <a:pt x="96535" y="14141"/>
                    <a:pt x="96466" y="14141"/>
                  </a:cubicBezTo>
                  <a:close/>
                  <a:moveTo>
                    <a:pt x="95920" y="14209"/>
                  </a:moveTo>
                  <a:lnTo>
                    <a:pt x="95784" y="14243"/>
                  </a:lnTo>
                  <a:cubicBezTo>
                    <a:pt x="95750" y="14243"/>
                    <a:pt x="95716" y="14278"/>
                    <a:pt x="95716" y="14346"/>
                  </a:cubicBezTo>
                  <a:cubicBezTo>
                    <a:pt x="95716" y="14380"/>
                    <a:pt x="95750" y="14414"/>
                    <a:pt x="95818" y="14414"/>
                  </a:cubicBezTo>
                  <a:lnTo>
                    <a:pt x="95920" y="14380"/>
                  </a:lnTo>
                  <a:cubicBezTo>
                    <a:pt x="95989" y="14380"/>
                    <a:pt x="96023" y="14346"/>
                    <a:pt x="95989" y="14312"/>
                  </a:cubicBezTo>
                  <a:cubicBezTo>
                    <a:pt x="95989" y="14243"/>
                    <a:pt x="95954" y="14209"/>
                    <a:pt x="95920" y="14209"/>
                  </a:cubicBezTo>
                  <a:close/>
                  <a:moveTo>
                    <a:pt x="15151" y="14243"/>
                  </a:moveTo>
                  <a:cubicBezTo>
                    <a:pt x="15083" y="14243"/>
                    <a:pt x="15049" y="14243"/>
                    <a:pt x="15049" y="14312"/>
                  </a:cubicBezTo>
                  <a:cubicBezTo>
                    <a:pt x="15015" y="14346"/>
                    <a:pt x="15049" y="14414"/>
                    <a:pt x="15117" y="14414"/>
                  </a:cubicBezTo>
                  <a:lnTo>
                    <a:pt x="15219" y="14448"/>
                  </a:lnTo>
                  <a:cubicBezTo>
                    <a:pt x="15288" y="14448"/>
                    <a:pt x="15322" y="14414"/>
                    <a:pt x="15322" y="14380"/>
                  </a:cubicBezTo>
                  <a:cubicBezTo>
                    <a:pt x="15322" y="14312"/>
                    <a:pt x="15288" y="14278"/>
                    <a:pt x="15253" y="14278"/>
                  </a:cubicBezTo>
                  <a:lnTo>
                    <a:pt x="15151" y="14243"/>
                  </a:lnTo>
                  <a:close/>
                  <a:moveTo>
                    <a:pt x="95373" y="14298"/>
                  </a:moveTo>
                  <a:cubicBezTo>
                    <a:pt x="95361" y="14298"/>
                    <a:pt x="95349" y="14303"/>
                    <a:pt x="95340" y="14312"/>
                  </a:cubicBezTo>
                  <a:lnTo>
                    <a:pt x="95238" y="14312"/>
                  </a:lnTo>
                  <a:cubicBezTo>
                    <a:pt x="95170" y="14312"/>
                    <a:pt x="95135" y="14380"/>
                    <a:pt x="95170" y="14414"/>
                  </a:cubicBezTo>
                  <a:cubicBezTo>
                    <a:pt x="95170" y="14448"/>
                    <a:pt x="95204" y="14482"/>
                    <a:pt x="95238" y="14482"/>
                  </a:cubicBezTo>
                  <a:lnTo>
                    <a:pt x="95374" y="14482"/>
                  </a:lnTo>
                  <a:cubicBezTo>
                    <a:pt x="95408" y="14448"/>
                    <a:pt x="95443" y="14414"/>
                    <a:pt x="95443" y="14380"/>
                  </a:cubicBezTo>
                  <a:cubicBezTo>
                    <a:pt x="95443" y="14330"/>
                    <a:pt x="95406" y="14298"/>
                    <a:pt x="95373" y="14298"/>
                  </a:cubicBezTo>
                  <a:close/>
                  <a:moveTo>
                    <a:pt x="15661" y="14366"/>
                  </a:moveTo>
                  <a:cubicBezTo>
                    <a:pt x="15629" y="14366"/>
                    <a:pt x="15595" y="14390"/>
                    <a:pt x="15595" y="14414"/>
                  </a:cubicBezTo>
                  <a:cubicBezTo>
                    <a:pt x="15595" y="14482"/>
                    <a:pt x="15629" y="14516"/>
                    <a:pt x="15663" y="14516"/>
                  </a:cubicBezTo>
                  <a:lnTo>
                    <a:pt x="15765" y="14551"/>
                  </a:lnTo>
                  <a:lnTo>
                    <a:pt x="15799" y="14551"/>
                  </a:lnTo>
                  <a:cubicBezTo>
                    <a:pt x="15834" y="14551"/>
                    <a:pt x="15868" y="14516"/>
                    <a:pt x="15868" y="14482"/>
                  </a:cubicBezTo>
                  <a:cubicBezTo>
                    <a:pt x="15902" y="14448"/>
                    <a:pt x="15868" y="14414"/>
                    <a:pt x="15799" y="14380"/>
                  </a:cubicBezTo>
                  <a:lnTo>
                    <a:pt x="15697" y="14380"/>
                  </a:lnTo>
                  <a:cubicBezTo>
                    <a:pt x="15687" y="14370"/>
                    <a:pt x="15674" y="14366"/>
                    <a:pt x="15661" y="14366"/>
                  </a:cubicBezTo>
                  <a:close/>
                  <a:moveTo>
                    <a:pt x="94658" y="14380"/>
                  </a:moveTo>
                  <a:cubicBezTo>
                    <a:pt x="94624" y="14380"/>
                    <a:pt x="94590" y="14448"/>
                    <a:pt x="94590" y="14482"/>
                  </a:cubicBezTo>
                  <a:cubicBezTo>
                    <a:pt x="94590" y="14516"/>
                    <a:pt x="94624" y="14551"/>
                    <a:pt x="94658" y="14551"/>
                  </a:cubicBezTo>
                  <a:lnTo>
                    <a:pt x="94794" y="14551"/>
                  </a:lnTo>
                  <a:cubicBezTo>
                    <a:pt x="94828" y="14551"/>
                    <a:pt x="94862" y="14482"/>
                    <a:pt x="94862" y="14448"/>
                  </a:cubicBezTo>
                  <a:cubicBezTo>
                    <a:pt x="94862" y="14414"/>
                    <a:pt x="94828" y="14380"/>
                    <a:pt x="94760" y="14380"/>
                  </a:cubicBezTo>
                  <a:close/>
                  <a:moveTo>
                    <a:pt x="94214" y="14448"/>
                  </a:moveTo>
                  <a:lnTo>
                    <a:pt x="94078" y="14482"/>
                  </a:lnTo>
                  <a:cubicBezTo>
                    <a:pt x="94044" y="14482"/>
                    <a:pt x="94009" y="14516"/>
                    <a:pt x="94009" y="14551"/>
                  </a:cubicBezTo>
                  <a:cubicBezTo>
                    <a:pt x="94009" y="14619"/>
                    <a:pt x="94044" y="14653"/>
                    <a:pt x="94112" y="14653"/>
                  </a:cubicBezTo>
                  <a:lnTo>
                    <a:pt x="94214" y="14619"/>
                  </a:lnTo>
                  <a:cubicBezTo>
                    <a:pt x="94282" y="14619"/>
                    <a:pt x="94317" y="14585"/>
                    <a:pt x="94317" y="14516"/>
                  </a:cubicBezTo>
                  <a:cubicBezTo>
                    <a:pt x="94282" y="14482"/>
                    <a:pt x="94248" y="14448"/>
                    <a:pt x="94214" y="14448"/>
                  </a:cubicBezTo>
                  <a:close/>
                  <a:moveTo>
                    <a:pt x="16243" y="14482"/>
                  </a:moveTo>
                  <a:cubicBezTo>
                    <a:pt x="16209" y="14482"/>
                    <a:pt x="16175" y="14516"/>
                    <a:pt x="16141" y="14551"/>
                  </a:cubicBezTo>
                  <a:cubicBezTo>
                    <a:pt x="16141" y="14585"/>
                    <a:pt x="16175" y="14653"/>
                    <a:pt x="16209" y="14653"/>
                  </a:cubicBezTo>
                  <a:lnTo>
                    <a:pt x="16345" y="14687"/>
                  </a:lnTo>
                  <a:cubicBezTo>
                    <a:pt x="16380" y="14687"/>
                    <a:pt x="16414" y="14653"/>
                    <a:pt x="16448" y="14619"/>
                  </a:cubicBezTo>
                  <a:cubicBezTo>
                    <a:pt x="16448" y="14585"/>
                    <a:pt x="16414" y="14516"/>
                    <a:pt x="16380" y="14516"/>
                  </a:cubicBezTo>
                  <a:lnTo>
                    <a:pt x="16243" y="14482"/>
                  </a:lnTo>
                  <a:close/>
                  <a:moveTo>
                    <a:pt x="93634" y="14516"/>
                  </a:moveTo>
                  <a:lnTo>
                    <a:pt x="93532" y="14551"/>
                  </a:lnTo>
                  <a:cubicBezTo>
                    <a:pt x="93463" y="14551"/>
                    <a:pt x="93429" y="14585"/>
                    <a:pt x="93463" y="14653"/>
                  </a:cubicBezTo>
                  <a:cubicBezTo>
                    <a:pt x="93463" y="14687"/>
                    <a:pt x="93498" y="14721"/>
                    <a:pt x="93532" y="14721"/>
                  </a:cubicBezTo>
                  <a:lnTo>
                    <a:pt x="93668" y="14687"/>
                  </a:lnTo>
                  <a:cubicBezTo>
                    <a:pt x="93702" y="14687"/>
                    <a:pt x="93736" y="14653"/>
                    <a:pt x="93736" y="14585"/>
                  </a:cubicBezTo>
                  <a:cubicBezTo>
                    <a:pt x="93736" y="14551"/>
                    <a:pt x="93702" y="14516"/>
                    <a:pt x="93634" y="14516"/>
                  </a:cubicBezTo>
                  <a:close/>
                  <a:moveTo>
                    <a:pt x="16776" y="14605"/>
                  </a:moveTo>
                  <a:cubicBezTo>
                    <a:pt x="16739" y="14605"/>
                    <a:pt x="16721" y="14637"/>
                    <a:pt x="16721" y="14687"/>
                  </a:cubicBezTo>
                  <a:cubicBezTo>
                    <a:pt x="16721" y="14721"/>
                    <a:pt x="16721" y="14755"/>
                    <a:pt x="16789" y="14789"/>
                  </a:cubicBezTo>
                  <a:lnTo>
                    <a:pt x="16926" y="14789"/>
                  </a:lnTo>
                  <a:cubicBezTo>
                    <a:pt x="16960" y="14789"/>
                    <a:pt x="16994" y="14789"/>
                    <a:pt x="16994" y="14721"/>
                  </a:cubicBezTo>
                  <a:cubicBezTo>
                    <a:pt x="16994" y="14687"/>
                    <a:pt x="16960" y="14653"/>
                    <a:pt x="16926" y="14619"/>
                  </a:cubicBezTo>
                  <a:lnTo>
                    <a:pt x="16823" y="14619"/>
                  </a:lnTo>
                  <a:cubicBezTo>
                    <a:pt x="16805" y="14610"/>
                    <a:pt x="16789" y="14605"/>
                    <a:pt x="16776" y="14605"/>
                  </a:cubicBezTo>
                  <a:close/>
                  <a:moveTo>
                    <a:pt x="93101" y="14605"/>
                  </a:moveTo>
                  <a:cubicBezTo>
                    <a:pt x="93088" y="14605"/>
                    <a:pt x="93072" y="14610"/>
                    <a:pt x="93054" y="14619"/>
                  </a:cubicBezTo>
                  <a:lnTo>
                    <a:pt x="92952" y="14619"/>
                  </a:lnTo>
                  <a:cubicBezTo>
                    <a:pt x="92917" y="14619"/>
                    <a:pt x="92883" y="14653"/>
                    <a:pt x="92883" y="14721"/>
                  </a:cubicBezTo>
                  <a:cubicBezTo>
                    <a:pt x="92883" y="14755"/>
                    <a:pt x="92917" y="14789"/>
                    <a:pt x="92986" y="14789"/>
                  </a:cubicBezTo>
                  <a:lnTo>
                    <a:pt x="93088" y="14789"/>
                  </a:lnTo>
                  <a:cubicBezTo>
                    <a:pt x="93156" y="14755"/>
                    <a:pt x="93190" y="14721"/>
                    <a:pt x="93156" y="14687"/>
                  </a:cubicBezTo>
                  <a:cubicBezTo>
                    <a:pt x="93156" y="14637"/>
                    <a:pt x="93138" y="14605"/>
                    <a:pt x="93101" y="14605"/>
                  </a:cubicBezTo>
                  <a:close/>
                  <a:moveTo>
                    <a:pt x="92406" y="14687"/>
                  </a:moveTo>
                  <a:cubicBezTo>
                    <a:pt x="92337" y="14687"/>
                    <a:pt x="92303" y="14755"/>
                    <a:pt x="92303" y="14789"/>
                  </a:cubicBezTo>
                  <a:cubicBezTo>
                    <a:pt x="92337" y="14824"/>
                    <a:pt x="92372" y="14858"/>
                    <a:pt x="92406" y="14858"/>
                  </a:cubicBezTo>
                  <a:lnTo>
                    <a:pt x="92542" y="14858"/>
                  </a:lnTo>
                  <a:cubicBezTo>
                    <a:pt x="92576" y="14858"/>
                    <a:pt x="92610" y="14789"/>
                    <a:pt x="92610" y="14755"/>
                  </a:cubicBezTo>
                  <a:cubicBezTo>
                    <a:pt x="92610" y="14721"/>
                    <a:pt x="92542" y="14687"/>
                    <a:pt x="92508" y="14687"/>
                  </a:cubicBezTo>
                  <a:close/>
                  <a:moveTo>
                    <a:pt x="17369" y="14721"/>
                  </a:moveTo>
                  <a:cubicBezTo>
                    <a:pt x="17335" y="14721"/>
                    <a:pt x="17301" y="14755"/>
                    <a:pt x="17267" y="14789"/>
                  </a:cubicBezTo>
                  <a:cubicBezTo>
                    <a:pt x="17267" y="14858"/>
                    <a:pt x="17301" y="14892"/>
                    <a:pt x="17335" y="14892"/>
                  </a:cubicBezTo>
                  <a:lnTo>
                    <a:pt x="17437" y="14926"/>
                  </a:lnTo>
                  <a:lnTo>
                    <a:pt x="17471" y="14926"/>
                  </a:lnTo>
                  <a:cubicBezTo>
                    <a:pt x="17506" y="14926"/>
                    <a:pt x="17540" y="14892"/>
                    <a:pt x="17540" y="14858"/>
                  </a:cubicBezTo>
                  <a:cubicBezTo>
                    <a:pt x="17574" y="14824"/>
                    <a:pt x="17540" y="14755"/>
                    <a:pt x="17471" y="14755"/>
                  </a:cubicBezTo>
                  <a:lnTo>
                    <a:pt x="17369" y="14721"/>
                  </a:lnTo>
                  <a:close/>
                  <a:moveTo>
                    <a:pt x="91826" y="14755"/>
                  </a:moveTo>
                  <a:cubicBezTo>
                    <a:pt x="91791" y="14789"/>
                    <a:pt x="91757" y="14824"/>
                    <a:pt x="91757" y="14858"/>
                  </a:cubicBezTo>
                  <a:cubicBezTo>
                    <a:pt x="91757" y="14926"/>
                    <a:pt x="91791" y="14926"/>
                    <a:pt x="91826" y="14926"/>
                  </a:cubicBezTo>
                  <a:lnTo>
                    <a:pt x="91962" y="14926"/>
                  </a:lnTo>
                  <a:cubicBezTo>
                    <a:pt x="91996" y="14926"/>
                    <a:pt x="92030" y="14892"/>
                    <a:pt x="92030" y="14824"/>
                  </a:cubicBezTo>
                  <a:cubicBezTo>
                    <a:pt x="92030" y="14789"/>
                    <a:pt x="91996" y="14755"/>
                    <a:pt x="91928" y="14755"/>
                  </a:cubicBezTo>
                  <a:close/>
                  <a:moveTo>
                    <a:pt x="91382" y="14824"/>
                  </a:moveTo>
                  <a:lnTo>
                    <a:pt x="91245" y="14858"/>
                  </a:lnTo>
                  <a:cubicBezTo>
                    <a:pt x="91211" y="14858"/>
                    <a:pt x="91177" y="14892"/>
                    <a:pt x="91177" y="14926"/>
                  </a:cubicBezTo>
                  <a:cubicBezTo>
                    <a:pt x="91177" y="14994"/>
                    <a:pt x="91211" y="15028"/>
                    <a:pt x="91280" y="15028"/>
                  </a:cubicBezTo>
                  <a:lnTo>
                    <a:pt x="91382" y="14994"/>
                  </a:lnTo>
                  <a:cubicBezTo>
                    <a:pt x="91450" y="14994"/>
                    <a:pt x="91484" y="14960"/>
                    <a:pt x="91450" y="14892"/>
                  </a:cubicBezTo>
                  <a:cubicBezTo>
                    <a:pt x="91450" y="14858"/>
                    <a:pt x="91416" y="14824"/>
                    <a:pt x="91382" y="14824"/>
                  </a:cubicBezTo>
                  <a:close/>
                  <a:moveTo>
                    <a:pt x="17949" y="14858"/>
                  </a:moveTo>
                  <a:cubicBezTo>
                    <a:pt x="17881" y="14858"/>
                    <a:pt x="17847" y="14892"/>
                    <a:pt x="17847" y="14926"/>
                  </a:cubicBezTo>
                  <a:cubicBezTo>
                    <a:pt x="17813" y="14960"/>
                    <a:pt x="17847" y="15028"/>
                    <a:pt x="17881" y="15028"/>
                  </a:cubicBezTo>
                  <a:lnTo>
                    <a:pt x="18017" y="15062"/>
                  </a:lnTo>
                  <a:cubicBezTo>
                    <a:pt x="18052" y="15062"/>
                    <a:pt x="18120" y="15028"/>
                    <a:pt x="18120" y="14994"/>
                  </a:cubicBezTo>
                  <a:cubicBezTo>
                    <a:pt x="18120" y="14926"/>
                    <a:pt x="18086" y="14892"/>
                    <a:pt x="18052" y="14892"/>
                  </a:cubicBezTo>
                  <a:lnTo>
                    <a:pt x="17949" y="14858"/>
                  </a:lnTo>
                  <a:close/>
                  <a:moveTo>
                    <a:pt x="90802" y="14892"/>
                  </a:moveTo>
                  <a:lnTo>
                    <a:pt x="90699" y="14926"/>
                  </a:lnTo>
                  <a:cubicBezTo>
                    <a:pt x="90631" y="14926"/>
                    <a:pt x="90597" y="14960"/>
                    <a:pt x="90597" y="15028"/>
                  </a:cubicBezTo>
                  <a:cubicBezTo>
                    <a:pt x="90631" y="15062"/>
                    <a:pt x="90665" y="15097"/>
                    <a:pt x="90699" y="15097"/>
                  </a:cubicBezTo>
                  <a:lnTo>
                    <a:pt x="90836" y="15062"/>
                  </a:lnTo>
                  <a:cubicBezTo>
                    <a:pt x="90870" y="15062"/>
                    <a:pt x="90904" y="15028"/>
                    <a:pt x="90904" y="14994"/>
                  </a:cubicBezTo>
                  <a:cubicBezTo>
                    <a:pt x="90904" y="14926"/>
                    <a:pt x="90836" y="14892"/>
                    <a:pt x="90802" y="14892"/>
                  </a:cubicBezTo>
                  <a:close/>
                  <a:moveTo>
                    <a:pt x="18459" y="14980"/>
                  </a:moveTo>
                  <a:cubicBezTo>
                    <a:pt x="18427" y="14980"/>
                    <a:pt x="18393" y="15004"/>
                    <a:pt x="18393" y="15028"/>
                  </a:cubicBezTo>
                  <a:cubicBezTo>
                    <a:pt x="18393" y="15097"/>
                    <a:pt x="18427" y="15131"/>
                    <a:pt x="18461" y="15131"/>
                  </a:cubicBezTo>
                  <a:lnTo>
                    <a:pt x="18563" y="15165"/>
                  </a:lnTo>
                  <a:lnTo>
                    <a:pt x="18598" y="15165"/>
                  </a:lnTo>
                  <a:cubicBezTo>
                    <a:pt x="18632" y="15165"/>
                    <a:pt x="18666" y="15131"/>
                    <a:pt x="18666" y="15097"/>
                  </a:cubicBezTo>
                  <a:cubicBezTo>
                    <a:pt x="18666" y="15062"/>
                    <a:pt x="18666" y="15028"/>
                    <a:pt x="18598" y="14994"/>
                  </a:cubicBezTo>
                  <a:lnTo>
                    <a:pt x="18495" y="14994"/>
                  </a:lnTo>
                  <a:cubicBezTo>
                    <a:pt x="18485" y="14984"/>
                    <a:pt x="18472" y="14980"/>
                    <a:pt x="18459" y="14980"/>
                  </a:cubicBezTo>
                  <a:close/>
                  <a:moveTo>
                    <a:pt x="90269" y="14981"/>
                  </a:moveTo>
                  <a:cubicBezTo>
                    <a:pt x="90256" y="14981"/>
                    <a:pt x="90240" y="14985"/>
                    <a:pt x="90222" y="14994"/>
                  </a:cubicBezTo>
                  <a:lnTo>
                    <a:pt x="90119" y="14994"/>
                  </a:lnTo>
                  <a:cubicBezTo>
                    <a:pt x="90085" y="14994"/>
                    <a:pt x="90051" y="15062"/>
                    <a:pt x="90051" y="15097"/>
                  </a:cubicBezTo>
                  <a:cubicBezTo>
                    <a:pt x="90051" y="15131"/>
                    <a:pt x="90085" y="15165"/>
                    <a:pt x="90119" y="15165"/>
                  </a:cubicBezTo>
                  <a:lnTo>
                    <a:pt x="90256" y="15165"/>
                  </a:lnTo>
                  <a:cubicBezTo>
                    <a:pt x="90290" y="15131"/>
                    <a:pt x="90324" y="15097"/>
                    <a:pt x="90324" y="15062"/>
                  </a:cubicBezTo>
                  <a:cubicBezTo>
                    <a:pt x="90324" y="15012"/>
                    <a:pt x="90306" y="14981"/>
                    <a:pt x="90269" y="14981"/>
                  </a:cubicBezTo>
                  <a:close/>
                  <a:moveTo>
                    <a:pt x="89539" y="15062"/>
                  </a:moveTo>
                  <a:cubicBezTo>
                    <a:pt x="89505" y="15097"/>
                    <a:pt x="89471" y="15131"/>
                    <a:pt x="89471" y="15165"/>
                  </a:cubicBezTo>
                  <a:cubicBezTo>
                    <a:pt x="89471" y="15199"/>
                    <a:pt x="89505" y="15233"/>
                    <a:pt x="89573" y="15233"/>
                  </a:cubicBezTo>
                  <a:lnTo>
                    <a:pt x="89676" y="15233"/>
                  </a:lnTo>
                  <a:cubicBezTo>
                    <a:pt x="89744" y="15233"/>
                    <a:pt x="89778" y="15165"/>
                    <a:pt x="89778" y="15131"/>
                  </a:cubicBezTo>
                  <a:cubicBezTo>
                    <a:pt x="89744" y="15097"/>
                    <a:pt x="89710" y="15062"/>
                    <a:pt x="89676" y="15062"/>
                  </a:cubicBezTo>
                  <a:close/>
                  <a:moveTo>
                    <a:pt x="19041" y="15097"/>
                  </a:moveTo>
                  <a:cubicBezTo>
                    <a:pt x="19007" y="15097"/>
                    <a:pt x="18973" y="15131"/>
                    <a:pt x="18939" y="15165"/>
                  </a:cubicBezTo>
                  <a:cubicBezTo>
                    <a:pt x="18939" y="15199"/>
                    <a:pt x="18973" y="15267"/>
                    <a:pt x="19007" y="15267"/>
                  </a:cubicBezTo>
                  <a:lnTo>
                    <a:pt x="19144" y="15301"/>
                  </a:lnTo>
                  <a:cubicBezTo>
                    <a:pt x="19178" y="15301"/>
                    <a:pt x="19212" y="15267"/>
                    <a:pt x="19246" y="15233"/>
                  </a:cubicBezTo>
                  <a:cubicBezTo>
                    <a:pt x="19246" y="15199"/>
                    <a:pt x="19212" y="15131"/>
                    <a:pt x="19178" y="15131"/>
                  </a:cubicBezTo>
                  <a:lnTo>
                    <a:pt x="19041" y="15097"/>
                  </a:lnTo>
                  <a:close/>
                  <a:moveTo>
                    <a:pt x="89096" y="15131"/>
                  </a:moveTo>
                  <a:lnTo>
                    <a:pt x="88993" y="15165"/>
                  </a:lnTo>
                  <a:cubicBezTo>
                    <a:pt x="88925" y="15165"/>
                    <a:pt x="88891" y="15199"/>
                    <a:pt x="88925" y="15233"/>
                  </a:cubicBezTo>
                  <a:cubicBezTo>
                    <a:pt x="88925" y="15301"/>
                    <a:pt x="88959" y="15335"/>
                    <a:pt x="88993" y="15335"/>
                  </a:cubicBezTo>
                  <a:lnTo>
                    <a:pt x="89130" y="15301"/>
                  </a:lnTo>
                  <a:cubicBezTo>
                    <a:pt x="89164" y="15301"/>
                    <a:pt x="89198" y="15267"/>
                    <a:pt x="89198" y="15199"/>
                  </a:cubicBezTo>
                  <a:cubicBezTo>
                    <a:pt x="89198" y="15165"/>
                    <a:pt x="89130" y="15131"/>
                    <a:pt x="89096" y="15131"/>
                  </a:cubicBezTo>
                  <a:close/>
                  <a:moveTo>
                    <a:pt x="88516" y="15199"/>
                  </a:moveTo>
                  <a:lnTo>
                    <a:pt x="88413" y="15233"/>
                  </a:lnTo>
                  <a:cubicBezTo>
                    <a:pt x="88379" y="15233"/>
                    <a:pt x="88345" y="15267"/>
                    <a:pt x="88345" y="15335"/>
                  </a:cubicBezTo>
                  <a:cubicBezTo>
                    <a:pt x="88345" y="15370"/>
                    <a:pt x="88379" y="15404"/>
                    <a:pt x="88413" y="15404"/>
                  </a:cubicBezTo>
                  <a:lnTo>
                    <a:pt x="88447" y="15404"/>
                  </a:lnTo>
                  <a:lnTo>
                    <a:pt x="88550" y="15370"/>
                  </a:lnTo>
                  <a:cubicBezTo>
                    <a:pt x="88618" y="15370"/>
                    <a:pt x="88618" y="15335"/>
                    <a:pt x="88618" y="15301"/>
                  </a:cubicBezTo>
                  <a:cubicBezTo>
                    <a:pt x="88618" y="15233"/>
                    <a:pt x="88584" y="15199"/>
                    <a:pt x="88516" y="15199"/>
                  </a:cubicBezTo>
                  <a:close/>
                  <a:moveTo>
                    <a:pt x="19621" y="15233"/>
                  </a:moveTo>
                  <a:cubicBezTo>
                    <a:pt x="19553" y="15233"/>
                    <a:pt x="19519" y="15233"/>
                    <a:pt x="19519" y="15301"/>
                  </a:cubicBezTo>
                  <a:cubicBezTo>
                    <a:pt x="19485" y="15335"/>
                    <a:pt x="19519" y="15370"/>
                    <a:pt x="19587" y="15404"/>
                  </a:cubicBezTo>
                  <a:lnTo>
                    <a:pt x="19689" y="15404"/>
                  </a:lnTo>
                  <a:cubicBezTo>
                    <a:pt x="19689" y="15404"/>
                    <a:pt x="19689" y="15438"/>
                    <a:pt x="19689" y="15438"/>
                  </a:cubicBezTo>
                  <a:cubicBezTo>
                    <a:pt x="19758" y="15438"/>
                    <a:pt x="19792" y="15404"/>
                    <a:pt x="19792" y="15370"/>
                  </a:cubicBezTo>
                  <a:cubicBezTo>
                    <a:pt x="19792" y="15301"/>
                    <a:pt x="19758" y="15267"/>
                    <a:pt x="19724" y="15267"/>
                  </a:cubicBezTo>
                  <a:lnTo>
                    <a:pt x="19621" y="15233"/>
                  </a:lnTo>
                  <a:close/>
                  <a:moveTo>
                    <a:pt x="87997" y="15288"/>
                  </a:moveTo>
                  <a:cubicBezTo>
                    <a:pt x="87988" y="15288"/>
                    <a:pt x="87979" y="15292"/>
                    <a:pt x="87970" y="15301"/>
                  </a:cubicBezTo>
                  <a:lnTo>
                    <a:pt x="87867" y="15301"/>
                  </a:lnTo>
                  <a:cubicBezTo>
                    <a:pt x="87799" y="15301"/>
                    <a:pt x="87765" y="15335"/>
                    <a:pt x="87765" y="15404"/>
                  </a:cubicBezTo>
                  <a:cubicBezTo>
                    <a:pt x="87799" y="15438"/>
                    <a:pt x="87833" y="15472"/>
                    <a:pt x="87867" y="15472"/>
                  </a:cubicBezTo>
                  <a:lnTo>
                    <a:pt x="88004" y="15472"/>
                  </a:lnTo>
                  <a:cubicBezTo>
                    <a:pt x="88038" y="15438"/>
                    <a:pt x="88072" y="15404"/>
                    <a:pt x="88072" y="15370"/>
                  </a:cubicBezTo>
                  <a:cubicBezTo>
                    <a:pt x="88047" y="15320"/>
                    <a:pt x="88022" y="15288"/>
                    <a:pt x="87997" y="15288"/>
                  </a:cubicBezTo>
                  <a:close/>
                  <a:moveTo>
                    <a:pt x="20167" y="15335"/>
                  </a:moveTo>
                  <a:cubicBezTo>
                    <a:pt x="20133" y="15335"/>
                    <a:pt x="20065" y="15370"/>
                    <a:pt x="20065" y="15404"/>
                  </a:cubicBezTo>
                  <a:cubicBezTo>
                    <a:pt x="20065" y="15472"/>
                    <a:pt x="20099" y="15506"/>
                    <a:pt x="20133" y="15506"/>
                  </a:cubicBezTo>
                  <a:lnTo>
                    <a:pt x="20235" y="15540"/>
                  </a:lnTo>
                  <a:lnTo>
                    <a:pt x="20270" y="15540"/>
                  </a:lnTo>
                  <a:cubicBezTo>
                    <a:pt x="20304" y="15540"/>
                    <a:pt x="20338" y="15506"/>
                    <a:pt x="20338" y="15472"/>
                  </a:cubicBezTo>
                  <a:cubicBezTo>
                    <a:pt x="20372" y="15438"/>
                    <a:pt x="20338" y="15370"/>
                    <a:pt x="20270" y="15370"/>
                  </a:cubicBezTo>
                  <a:lnTo>
                    <a:pt x="20167" y="15335"/>
                  </a:lnTo>
                  <a:close/>
                  <a:moveTo>
                    <a:pt x="87287" y="15370"/>
                  </a:moveTo>
                  <a:cubicBezTo>
                    <a:pt x="87219" y="15370"/>
                    <a:pt x="87219" y="15438"/>
                    <a:pt x="87219" y="15472"/>
                  </a:cubicBezTo>
                  <a:cubicBezTo>
                    <a:pt x="87219" y="15506"/>
                    <a:pt x="87253" y="15540"/>
                    <a:pt x="87287" y="15540"/>
                  </a:cubicBezTo>
                  <a:lnTo>
                    <a:pt x="87424" y="15540"/>
                  </a:lnTo>
                  <a:cubicBezTo>
                    <a:pt x="87458" y="15540"/>
                    <a:pt x="87492" y="15472"/>
                    <a:pt x="87492" y="15438"/>
                  </a:cubicBezTo>
                  <a:cubicBezTo>
                    <a:pt x="87492" y="15404"/>
                    <a:pt x="87458" y="15370"/>
                    <a:pt x="87390" y="15370"/>
                  </a:cubicBezTo>
                  <a:close/>
                  <a:moveTo>
                    <a:pt x="86707" y="15438"/>
                  </a:moveTo>
                  <a:cubicBezTo>
                    <a:pt x="86673" y="15472"/>
                    <a:pt x="86639" y="15506"/>
                    <a:pt x="86639" y="15540"/>
                  </a:cubicBezTo>
                  <a:cubicBezTo>
                    <a:pt x="86639" y="15608"/>
                    <a:pt x="86673" y="15643"/>
                    <a:pt x="86741" y="15643"/>
                  </a:cubicBezTo>
                  <a:cubicBezTo>
                    <a:pt x="86741" y="15643"/>
                    <a:pt x="86741" y="15643"/>
                    <a:pt x="86741" y="15608"/>
                  </a:cubicBezTo>
                  <a:lnTo>
                    <a:pt x="86844" y="15608"/>
                  </a:lnTo>
                  <a:cubicBezTo>
                    <a:pt x="86912" y="15608"/>
                    <a:pt x="86946" y="15574"/>
                    <a:pt x="86912" y="15506"/>
                  </a:cubicBezTo>
                  <a:cubicBezTo>
                    <a:pt x="86912" y="15472"/>
                    <a:pt x="86878" y="15438"/>
                    <a:pt x="86844" y="15438"/>
                  </a:cubicBezTo>
                  <a:close/>
                  <a:moveTo>
                    <a:pt x="20747" y="15472"/>
                  </a:moveTo>
                  <a:cubicBezTo>
                    <a:pt x="20679" y="15472"/>
                    <a:pt x="20645" y="15506"/>
                    <a:pt x="20645" y="15540"/>
                  </a:cubicBezTo>
                  <a:cubicBezTo>
                    <a:pt x="20611" y="15574"/>
                    <a:pt x="20645" y="15643"/>
                    <a:pt x="20679" y="15643"/>
                  </a:cubicBezTo>
                  <a:lnTo>
                    <a:pt x="20816" y="15677"/>
                  </a:lnTo>
                  <a:cubicBezTo>
                    <a:pt x="20850" y="15677"/>
                    <a:pt x="20884" y="15643"/>
                    <a:pt x="20918" y="15608"/>
                  </a:cubicBezTo>
                  <a:cubicBezTo>
                    <a:pt x="20918" y="15540"/>
                    <a:pt x="20884" y="15506"/>
                    <a:pt x="20850" y="15506"/>
                  </a:cubicBezTo>
                  <a:lnTo>
                    <a:pt x="20747" y="15472"/>
                  </a:lnTo>
                  <a:close/>
                  <a:moveTo>
                    <a:pt x="86263" y="15506"/>
                  </a:moveTo>
                  <a:lnTo>
                    <a:pt x="86161" y="15540"/>
                  </a:lnTo>
                  <a:cubicBezTo>
                    <a:pt x="86093" y="15540"/>
                    <a:pt x="86059" y="15574"/>
                    <a:pt x="86059" y="15643"/>
                  </a:cubicBezTo>
                  <a:cubicBezTo>
                    <a:pt x="86093" y="15677"/>
                    <a:pt x="86127" y="15711"/>
                    <a:pt x="86161" y="15711"/>
                  </a:cubicBezTo>
                  <a:lnTo>
                    <a:pt x="86298" y="15677"/>
                  </a:lnTo>
                  <a:cubicBezTo>
                    <a:pt x="86332" y="15677"/>
                    <a:pt x="86366" y="15643"/>
                    <a:pt x="86366" y="15574"/>
                  </a:cubicBezTo>
                  <a:cubicBezTo>
                    <a:pt x="86366" y="15540"/>
                    <a:pt x="86298" y="15506"/>
                    <a:pt x="86263" y="15506"/>
                  </a:cubicBezTo>
                  <a:close/>
                  <a:moveTo>
                    <a:pt x="21260" y="15595"/>
                  </a:moveTo>
                  <a:cubicBezTo>
                    <a:pt x="21227" y="15595"/>
                    <a:pt x="21191" y="15627"/>
                    <a:pt x="21191" y="15677"/>
                  </a:cubicBezTo>
                  <a:cubicBezTo>
                    <a:pt x="21191" y="15711"/>
                    <a:pt x="21191" y="15745"/>
                    <a:pt x="21259" y="15779"/>
                  </a:cubicBezTo>
                  <a:lnTo>
                    <a:pt x="21396" y="15779"/>
                  </a:lnTo>
                  <a:cubicBezTo>
                    <a:pt x="21430" y="15779"/>
                    <a:pt x="21464" y="15779"/>
                    <a:pt x="21464" y="15711"/>
                  </a:cubicBezTo>
                  <a:cubicBezTo>
                    <a:pt x="21464" y="15677"/>
                    <a:pt x="21464" y="15643"/>
                    <a:pt x="21396" y="15608"/>
                  </a:cubicBezTo>
                  <a:lnTo>
                    <a:pt x="21293" y="15608"/>
                  </a:lnTo>
                  <a:cubicBezTo>
                    <a:pt x="21284" y="15599"/>
                    <a:pt x="21273" y="15595"/>
                    <a:pt x="21260" y="15595"/>
                  </a:cubicBezTo>
                  <a:close/>
                  <a:moveTo>
                    <a:pt x="85683" y="15574"/>
                  </a:moveTo>
                  <a:lnTo>
                    <a:pt x="85581" y="15608"/>
                  </a:lnTo>
                  <a:cubicBezTo>
                    <a:pt x="85547" y="15608"/>
                    <a:pt x="85513" y="15643"/>
                    <a:pt x="85513" y="15711"/>
                  </a:cubicBezTo>
                  <a:cubicBezTo>
                    <a:pt x="85513" y="15745"/>
                    <a:pt x="85547" y="15779"/>
                    <a:pt x="85581" y="15779"/>
                  </a:cubicBezTo>
                  <a:lnTo>
                    <a:pt x="85615" y="15779"/>
                  </a:lnTo>
                  <a:lnTo>
                    <a:pt x="85718" y="15745"/>
                  </a:lnTo>
                  <a:cubicBezTo>
                    <a:pt x="85752" y="15745"/>
                    <a:pt x="85786" y="15711"/>
                    <a:pt x="85786" y="15677"/>
                  </a:cubicBezTo>
                  <a:cubicBezTo>
                    <a:pt x="85786" y="15608"/>
                    <a:pt x="85752" y="15574"/>
                    <a:pt x="85683" y="15574"/>
                  </a:cubicBezTo>
                  <a:close/>
                  <a:moveTo>
                    <a:pt x="85001" y="15677"/>
                  </a:moveTo>
                  <a:cubicBezTo>
                    <a:pt x="84967" y="15677"/>
                    <a:pt x="84933" y="15745"/>
                    <a:pt x="84933" y="15779"/>
                  </a:cubicBezTo>
                  <a:cubicBezTo>
                    <a:pt x="84933" y="15813"/>
                    <a:pt x="84967" y="15847"/>
                    <a:pt x="85035" y="15847"/>
                  </a:cubicBezTo>
                  <a:lnTo>
                    <a:pt x="85137" y="15847"/>
                  </a:lnTo>
                  <a:cubicBezTo>
                    <a:pt x="85206" y="15847"/>
                    <a:pt x="85240" y="15779"/>
                    <a:pt x="85240" y="15745"/>
                  </a:cubicBezTo>
                  <a:cubicBezTo>
                    <a:pt x="85206" y="15711"/>
                    <a:pt x="85172" y="15677"/>
                    <a:pt x="85137" y="15677"/>
                  </a:cubicBezTo>
                  <a:close/>
                  <a:moveTo>
                    <a:pt x="21839" y="15711"/>
                  </a:moveTo>
                  <a:cubicBezTo>
                    <a:pt x="21805" y="15711"/>
                    <a:pt x="21771" y="15745"/>
                    <a:pt x="21737" y="15779"/>
                  </a:cubicBezTo>
                  <a:cubicBezTo>
                    <a:pt x="21737" y="15847"/>
                    <a:pt x="21771" y="15881"/>
                    <a:pt x="21805" y="15881"/>
                  </a:cubicBezTo>
                  <a:lnTo>
                    <a:pt x="21907" y="15916"/>
                  </a:lnTo>
                  <a:lnTo>
                    <a:pt x="21942" y="15916"/>
                  </a:lnTo>
                  <a:cubicBezTo>
                    <a:pt x="21976" y="15916"/>
                    <a:pt x="22010" y="15881"/>
                    <a:pt x="22010" y="15847"/>
                  </a:cubicBezTo>
                  <a:cubicBezTo>
                    <a:pt x="22044" y="15813"/>
                    <a:pt x="22010" y="15745"/>
                    <a:pt x="21976" y="15745"/>
                  </a:cubicBezTo>
                  <a:lnTo>
                    <a:pt x="21839" y="15711"/>
                  </a:lnTo>
                  <a:close/>
                  <a:moveTo>
                    <a:pt x="84455" y="15745"/>
                  </a:moveTo>
                  <a:cubicBezTo>
                    <a:pt x="84387" y="15779"/>
                    <a:pt x="84353" y="15813"/>
                    <a:pt x="84387" y="15847"/>
                  </a:cubicBezTo>
                  <a:cubicBezTo>
                    <a:pt x="84387" y="15916"/>
                    <a:pt x="84421" y="15916"/>
                    <a:pt x="84455" y="15916"/>
                  </a:cubicBezTo>
                  <a:lnTo>
                    <a:pt x="84591" y="15916"/>
                  </a:lnTo>
                  <a:cubicBezTo>
                    <a:pt x="84626" y="15916"/>
                    <a:pt x="84660" y="15847"/>
                    <a:pt x="84660" y="15813"/>
                  </a:cubicBezTo>
                  <a:cubicBezTo>
                    <a:pt x="84660" y="15779"/>
                    <a:pt x="84591" y="15745"/>
                    <a:pt x="84557" y="15745"/>
                  </a:cubicBezTo>
                  <a:close/>
                  <a:moveTo>
                    <a:pt x="83977" y="15813"/>
                  </a:moveTo>
                  <a:lnTo>
                    <a:pt x="83875" y="15847"/>
                  </a:lnTo>
                  <a:cubicBezTo>
                    <a:pt x="83841" y="15847"/>
                    <a:pt x="83807" y="15881"/>
                    <a:pt x="83807" y="15916"/>
                  </a:cubicBezTo>
                  <a:cubicBezTo>
                    <a:pt x="83807" y="15984"/>
                    <a:pt x="83841" y="16018"/>
                    <a:pt x="83875" y="16018"/>
                  </a:cubicBezTo>
                  <a:lnTo>
                    <a:pt x="83909" y="16018"/>
                  </a:lnTo>
                  <a:lnTo>
                    <a:pt x="84011" y="15984"/>
                  </a:lnTo>
                  <a:cubicBezTo>
                    <a:pt x="84046" y="15984"/>
                    <a:pt x="84080" y="15950"/>
                    <a:pt x="84080" y="15881"/>
                  </a:cubicBezTo>
                  <a:cubicBezTo>
                    <a:pt x="84080" y="15847"/>
                    <a:pt x="84046" y="15813"/>
                    <a:pt x="83977" y="15813"/>
                  </a:cubicBezTo>
                  <a:close/>
                  <a:moveTo>
                    <a:pt x="22419" y="15847"/>
                  </a:moveTo>
                  <a:cubicBezTo>
                    <a:pt x="22351" y="15847"/>
                    <a:pt x="22317" y="15847"/>
                    <a:pt x="22317" y="15916"/>
                  </a:cubicBezTo>
                  <a:cubicBezTo>
                    <a:pt x="22283" y="15950"/>
                    <a:pt x="22317" y="15984"/>
                    <a:pt x="22385" y="16018"/>
                  </a:cubicBezTo>
                  <a:lnTo>
                    <a:pt x="22488" y="16052"/>
                  </a:lnTo>
                  <a:cubicBezTo>
                    <a:pt x="22556" y="16052"/>
                    <a:pt x="22590" y="16018"/>
                    <a:pt x="22590" y="15984"/>
                  </a:cubicBezTo>
                  <a:cubicBezTo>
                    <a:pt x="22590" y="15916"/>
                    <a:pt x="22556" y="15881"/>
                    <a:pt x="22522" y="15881"/>
                  </a:cubicBezTo>
                  <a:lnTo>
                    <a:pt x="22419" y="15847"/>
                  </a:lnTo>
                  <a:close/>
                  <a:moveTo>
                    <a:pt x="83431" y="15881"/>
                  </a:moveTo>
                  <a:lnTo>
                    <a:pt x="83295" y="15916"/>
                  </a:lnTo>
                  <a:cubicBezTo>
                    <a:pt x="83261" y="15916"/>
                    <a:pt x="83227" y="15950"/>
                    <a:pt x="83227" y="16018"/>
                  </a:cubicBezTo>
                  <a:cubicBezTo>
                    <a:pt x="83227" y="16052"/>
                    <a:pt x="83295" y="16086"/>
                    <a:pt x="83329" y="16086"/>
                  </a:cubicBezTo>
                  <a:lnTo>
                    <a:pt x="83431" y="16052"/>
                  </a:lnTo>
                  <a:cubicBezTo>
                    <a:pt x="83500" y="16052"/>
                    <a:pt x="83534" y="16018"/>
                    <a:pt x="83534" y="15984"/>
                  </a:cubicBezTo>
                  <a:cubicBezTo>
                    <a:pt x="83500" y="15916"/>
                    <a:pt x="83465" y="15881"/>
                    <a:pt x="83431" y="15881"/>
                  </a:cubicBezTo>
                  <a:close/>
                  <a:moveTo>
                    <a:pt x="22965" y="15950"/>
                  </a:moveTo>
                  <a:cubicBezTo>
                    <a:pt x="22931" y="15950"/>
                    <a:pt x="22863" y="15984"/>
                    <a:pt x="22863" y="16018"/>
                  </a:cubicBezTo>
                  <a:cubicBezTo>
                    <a:pt x="22863" y="16086"/>
                    <a:pt x="22897" y="16120"/>
                    <a:pt x="22931" y="16120"/>
                  </a:cubicBezTo>
                  <a:lnTo>
                    <a:pt x="23034" y="16154"/>
                  </a:lnTo>
                  <a:lnTo>
                    <a:pt x="23068" y="16154"/>
                  </a:lnTo>
                  <a:cubicBezTo>
                    <a:pt x="23102" y="16154"/>
                    <a:pt x="23136" y="16120"/>
                    <a:pt x="23136" y="16086"/>
                  </a:cubicBezTo>
                  <a:cubicBezTo>
                    <a:pt x="23170" y="16052"/>
                    <a:pt x="23136" y="16018"/>
                    <a:pt x="23068" y="15984"/>
                  </a:cubicBezTo>
                  <a:lnTo>
                    <a:pt x="22965" y="15950"/>
                  </a:lnTo>
                  <a:close/>
                  <a:moveTo>
                    <a:pt x="82749" y="15984"/>
                  </a:moveTo>
                  <a:cubicBezTo>
                    <a:pt x="82681" y="15984"/>
                    <a:pt x="82646" y="16052"/>
                    <a:pt x="82681" y="16086"/>
                  </a:cubicBezTo>
                  <a:cubicBezTo>
                    <a:pt x="82681" y="16120"/>
                    <a:pt x="82715" y="16154"/>
                    <a:pt x="82749" y="16154"/>
                  </a:cubicBezTo>
                  <a:lnTo>
                    <a:pt x="82885" y="16154"/>
                  </a:lnTo>
                  <a:cubicBezTo>
                    <a:pt x="82919" y="16120"/>
                    <a:pt x="82954" y="16086"/>
                    <a:pt x="82954" y="16052"/>
                  </a:cubicBezTo>
                  <a:cubicBezTo>
                    <a:pt x="82954" y="15984"/>
                    <a:pt x="82919" y="15984"/>
                    <a:pt x="82851" y="15984"/>
                  </a:cubicBezTo>
                  <a:close/>
                  <a:moveTo>
                    <a:pt x="82169" y="16052"/>
                  </a:moveTo>
                  <a:cubicBezTo>
                    <a:pt x="82135" y="16086"/>
                    <a:pt x="82100" y="16120"/>
                    <a:pt x="82100" y="16154"/>
                  </a:cubicBezTo>
                  <a:cubicBezTo>
                    <a:pt x="82100" y="16189"/>
                    <a:pt x="82135" y="16223"/>
                    <a:pt x="82203" y="16223"/>
                  </a:cubicBezTo>
                  <a:lnTo>
                    <a:pt x="82305" y="16223"/>
                  </a:lnTo>
                  <a:cubicBezTo>
                    <a:pt x="82373" y="16223"/>
                    <a:pt x="82408" y="16154"/>
                    <a:pt x="82373" y="16120"/>
                  </a:cubicBezTo>
                  <a:cubicBezTo>
                    <a:pt x="82373" y="16086"/>
                    <a:pt x="82339" y="16052"/>
                    <a:pt x="82305" y="16052"/>
                  </a:cubicBezTo>
                  <a:close/>
                  <a:moveTo>
                    <a:pt x="23511" y="16086"/>
                  </a:moveTo>
                  <a:cubicBezTo>
                    <a:pt x="23477" y="16086"/>
                    <a:pt x="23443" y="16120"/>
                    <a:pt x="23409" y="16154"/>
                  </a:cubicBezTo>
                  <a:cubicBezTo>
                    <a:pt x="23409" y="16189"/>
                    <a:pt x="23443" y="16257"/>
                    <a:pt x="23477" y="16257"/>
                  </a:cubicBezTo>
                  <a:lnTo>
                    <a:pt x="23614" y="16291"/>
                  </a:lnTo>
                  <a:cubicBezTo>
                    <a:pt x="23648" y="16291"/>
                    <a:pt x="23682" y="16257"/>
                    <a:pt x="23716" y="16223"/>
                  </a:cubicBezTo>
                  <a:cubicBezTo>
                    <a:pt x="23716" y="16154"/>
                    <a:pt x="23682" y="16120"/>
                    <a:pt x="23648" y="16120"/>
                  </a:cubicBezTo>
                  <a:lnTo>
                    <a:pt x="23511" y="16086"/>
                  </a:lnTo>
                  <a:close/>
                  <a:moveTo>
                    <a:pt x="81725" y="16120"/>
                  </a:moveTo>
                  <a:lnTo>
                    <a:pt x="81623" y="16154"/>
                  </a:lnTo>
                  <a:cubicBezTo>
                    <a:pt x="81555" y="16154"/>
                    <a:pt x="81520" y="16189"/>
                    <a:pt x="81520" y="16223"/>
                  </a:cubicBezTo>
                  <a:cubicBezTo>
                    <a:pt x="81555" y="16291"/>
                    <a:pt x="81589" y="16325"/>
                    <a:pt x="81623" y="16325"/>
                  </a:cubicBezTo>
                  <a:lnTo>
                    <a:pt x="81759" y="16291"/>
                  </a:lnTo>
                  <a:cubicBezTo>
                    <a:pt x="81793" y="16291"/>
                    <a:pt x="81828" y="16257"/>
                    <a:pt x="81828" y="16189"/>
                  </a:cubicBezTo>
                  <a:cubicBezTo>
                    <a:pt x="81828" y="16154"/>
                    <a:pt x="81759" y="16120"/>
                    <a:pt x="81725" y="16120"/>
                  </a:cubicBezTo>
                  <a:close/>
                  <a:moveTo>
                    <a:pt x="24044" y="16209"/>
                  </a:moveTo>
                  <a:cubicBezTo>
                    <a:pt x="24007" y="16209"/>
                    <a:pt x="23989" y="16241"/>
                    <a:pt x="23989" y="16291"/>
                  </a:cubicBezTo>
                  <a:cubicBezTo>
                    <a:pt x="23955" y="16325"/>
                    <a:pt x="23989" y="16359"/>
                    <a:pt x="24057" y="16393"/>
                  </a:cubicBezTo>
                  <a:lnTo>
                    <a:pt x="24194" y="16393"/>
                  </a:lnTo>
                  <a:cubicBezTo>
                    <a:pt x="24228" y="16393"/>
                    <a:pt x="24262" y="16393"/>
                    <a:pt x="24262" y="16325"/>
                  </a:cubicBezTo>
                  <a:cubicBezTo>
                    <a:pt x="24262" y="16291"/>
                    <a:pt x="24228" y="16257"/>
                    <a:pt x="24194" y="16223"/>
                  </a:cubicBezTo>
                  <a:lnTo>
                    <a:pt x="24091" y="16223"/>
                  </a:lnTo>
                  <a:cubicBezTo>
                    <a:pt x="24073" y="16213"/>
                    <a:pt x="24057" y="16209"/>
                    <a:pt x="24044" y="16209"/>
                  </a:cubicBezTo>
                  <a:close/>
                  <a:moveTo>
                    <a:pt x="81145" y="16189"/>
                  </a:moveTo>
                  <a:lnTo>
                    <a:pt x="81043" y="16223"/>
                  </a:lnTo>
                  <a:cubicBezTo>
                    <a:pt x="81009" y="16223"/>
                    <a:pt x="80974" y="16257"/>
                    <a:pt x="80974" y="16325"/>
                  </a:cubicBezTo>
                  <a:cubicBezTo>
                    <a:pt x="80974" y="16359"/>
                    <a:pt x="81009" y="16393"/>
                    <a:pt x="81043" y="16393"/>
                  </a:cubicBezTo>
                  <a:lnTo>
                    <a:pt x="81077" y="16393"/>
                  </a:lnTo>
                  <a:lnTo>
                    <a:pt x="81179" y="16359"/>
                  </a:lnTo>
                  <a:cubicBezTo>
                    <a:pt x="81213" y="16359"/>
                    <a:pt x="81247" y="16325"/>
                    <a:pt x="81247" y="16257"/>
                  </a:cubicBezTo>
                  <a:cubicBezTo>
                    <a:pt x="81247" y="16223"/>
                    <a:pt x="81213" y="16189"/>
                    <a:pt x="81145" y="16189"/>
                  </a:cubicBezTo>
                  <a:close/>
                  <a:moveTo>
                    <a:pt x="80627" y="16277"/>
                  </a:moveTo>
                  <a:cubicBezTo>
                    <a:pt x="80617" y="16277"/>
                    <a:pt x="80608" y="16282"/>
                    <a:pt x="80599" y="16291"/>
                  </a:cubicBezTo>
                  <a:lnTo>
                    <a:pt x="80463" y="16291"/>
                  </a:lnTo>
                  <a:cubicBezTo>
                    <a:pt x="80428" y="16291"/>
                    <a:pt x="80394" y="16325"/>
                    <a:pt x="80394" y="16393"/>
                  </a:cubicBezTo>
                  <a:cubicBezTo>
                    <a:pt x="80394" y="16427"/>
                    <a:pt x="80428" y="16461"/>
                    <a:pt x="80497" y="16461"/>
                  </a:cubicBezTo>
                  <a:lnTo>
                    <a:pt x="80599" y="16461"/>
                  </a:lnTo>
                  <a:cubicBezTo>
                    <a:pt x="80667" y="16427"/>
                    <a:pt x="80701" y="16393"/>
                    <a:pt x="80701" y="16359"/>
                  </a:cubicBezTo>
                  <a:cubicBezTo>
                    <a:pt x="80676" y="16309"/>
                    <a:pt x="80651" y="16277"/>
                    <a:pt x="80627" y="16277"/>
                  </a:cubicBezTo>
                  <a:close/>
                  <a:moveTo>
                    <a:pt x="24637" y="16325"/>
                  </a:moveTo>
                  <a:cubicBezTo>
                    <a:pt x="24603" y="16325"/>
                    <a:pt x="24535" y="16359"/>
                    <a:pt x="24535" y="16393"/>
                  </a:cubicBezTo>
                  <a:cubicBezTo>
                    <a:pt x="24535" y="16461"/>
                    <a:pt x="24569" y="16496"/>
                    <a:pt x="24603" y="16496"/>
                  </a:cubicBezTo>
                  <a:lnTo>
                    <a:pt x="24706" y="16530"/>
                  </a:lnTo>
                  <a:lnTo>
                    <a:pt x="24740" y="16530"/>
                  </a:lnTo>
                  <a:cubicBezTo>
                    <a:pt x="24774" y="16530"/>
                    <a:pt x="24808" y="16496"/>
                    <a:pt x="24808" y="16461"/>
                  </a:cubicBezTo>
                  <a:cubicBezTo>
                    <a:pt x="24842" y="16427"/>
                    <a:pt x="24808" y="16359"/>
                    <a:pt x="24740" y="16359"/>
                  </a:cubicBezTo>
                  <a:lnTo>
                    <a:pt x="24637" y="16325"/>
                  </a:lnTo>
                  <a:close/>
                  <a:moveTo>
                    <a:pt x="79917" y="16359"/>
                  </a:moveTo>
                  <a:cubicBezTo>
                    <a:pt x="79848" y="16359"/>
                    <a:pt x="79814" y="16427"/>
                    <a:pt x="79848" y="16461"/>
                  </a:cubicBezTo>
                  <a:cubicBezTo>
                    <a:pt x="79848" y="16496"/>
                    <a:pt x="79882" y="16530"/>
                    <a:pt x="79917" y="16530"/>
                  </a:cubicBezTo>
                  <a:lnTo>
                    <a:pt x="80053" y="16530"/>
                  </a:lnTo>
                  <a:cubicBezTo>
                    <a:pt x="80087" y="16530"/>
                    <a:pt x="80121" y="16461"/>
                    <a:pt x="80121" y="16427"/>
                  </a:cubicBezTo>
                  <a:cubicBezTo>
                    <a:pt x="80121" y="16393"/>
                    <a:pt x="80053" y="16359"/>
                    <a:pt x="80019" y="16359"/>
                  </a:cubicBezTo>
                  <a:close/>
                  <a:moveTo>
                    <a:pt x="79337" y="16427"/>
                  </a:moveTo>
                  <a:cubicBezTo>
                    <a:pt x="79302" y="16461"/>
                    <a:pt x="79268" y="16496"/>
                    <a:pt x="79268" y="16530"/>
                  </a:cubicBezTo>
                  <a:cubicBezTo>
                    <a:pt x="79268" y="16598"/>
                    <a:pt x="79302" y="16598"/>
                    <a:pt x="79337" y="16598"/>
                  </a:cubicBezTo>
                  <a:lnTo>
                    <a:pt x="79473" y="16598"/>
                  </a:lnTo>
                  <a:cubicBezTo>
                    <a:pt x="79507" y="16598"/>
                    <a:pt x="79541" y="16564"/>
                    <a:pt x="79541" y="16496"/>
                  </a:cubicBezTo>
                  <a:cubicBezTo>
                    <a:pt x="79541" y="16461"/>
                    <a:pt x="79507" y="16427"/>
                    <a:pt x="79439" y="16427"/>
                  </a:cubicBezTo>
                  <a:close/>
                  <a:moveTo>
                    <a:pt x="25217" y="16461"/>
                  </a:moveTo>
                  <a:cubicBezTo>
                    <a:pt x="25149" y="16461"/>
                    <a:pt x="25115" y="16461"/>
                    <a:pt x="25115" y="16530"/>
                  </a:cubicBezTo>
                  <a:cubicBezTo>
                    <a:pt x="25081" y="16564"/>
                    <a:pt x="25115" y="16632"/>
                    <a:pt x="25183" y="16632"/>
                  </a:cubicBezTo>
                  <a:lnTo>
                    <a:pt x="25286" y="16666"/>
                  </a:lnTo>
                  <a:cubicBezTo>
                    <a:pt x="25320" y="16666"/>
                    <a:pt x="25388" y="16632"/>
                    <a:pt x="25388" y="16598"/>
                  </a:cubicBezTo>
                  <a:cubicBezTo>
                    <a:pt x="25388" y="16530"/>
                    <a:pt x="25354" y="16496"/>
                    <a:pt x="25320" y="16496"/>
                  </a:cubicBezTo>
                  <a:lnTo>
                    <a:pt x="25217" y="16461"/>
                  </a:lnTo>
                  <a:close/>
                  <a:moveTo>
                    <a:pt x="78893" y="16496"/>
                  </a:moveTo>
                  <a:lnTo>
                    <a:pt x="78756" y="16530"/>
                  </a:lnTo>
                  <a:cubicBezTo>
                    <a:pt x="78722" y="16530"/>
                    <a:pt x="78688" y="16564"/>
                    <a:pt x="78688" y="16632"/>
                  </a:cubicBezTo>
                  <a:cubicBezTo>
                    <a:pt x="78688" y="16666"/>
                    <a:pt x="78756" y="16700"/>
                    <a:pt x="78791" y="16700"/>
                  </a:cubicBezTo>
                  <a:lnTo>
                    <a:pt x="78893" y="16666"/>
                  </a:lnTo>
                  <a:cubicBezTo>
                    <a:pt x="78961" y="16666"/>
                    <a:pt x="78995" y="16632"/>
                    <a:pt x="78995" y="16564"/>
                  </a:cubicBezTo>
                  <a:cubicBezTo>
                    <a:pt x="78961" y="16530"/>
                    <a:pt x="78927" y="16496"/>
                    <a:pt x="78893" y="16496"/>
                  </a:cubicBezTo>
                  <a:close/>
                  <a:moveTo>
                    <a:pt x="25727" y="16584"/>
                  </a:moveTo>
                  <a:cubicBezTo>
                    <a:pt x="25695" y="16584"/>
                    <a:pt x="25661" y="16608"/>
                    <a:pt x="25661" y="16632"/>
                  </a:cubicBezTo>
                  <a:cubicBezTo>
                    <a:pt x="25661" y="16700"/>
                    <a:pt x="25695" y="16734"/>
                    <a:pt x="25729" y="16734"/>
                  </a:cubicBezTo>
                  <a:lnTo>
                    <a:pt x="25832" y="16769"/>
                  </a:lnTo>
                  <a:lnTo>
                    <a:pt x="25866" y="16769"/>
                  </a:lnTo>
                  <a:cubicBezTo>
                    <a:pt x="25900" y="16769"/>
                    <a:pt x="25934" y="16734"/>
                    <a:pt x="25934" y="16700"/>
                  </a:cubicBezTo>
                  <a:cubicBezTo>
                    <a:pt x="25934" y="16666"/>
                    <a:pt x="25934" y="16632"/>
                    <a:pt x="25866" y="16598"/>
                  </a:cubicBezTo>
                  <a:lnTo>
                    <a:pt x="25763" y="16598"/>
                  </a:lnTo>
                  <a:cubicBezTo>
                    <a:pt x="25753" y="16588"/>
                    <a:pt x="25740" y="16584"/>
                    <a:pt x="25727" y="16584"/>
                  </a:cubicBezTo>
                  <a:close/>
                  <a:moveTo>
                    <a:pt x="78313" y="16564"/>
                  </a:moveTo>
                  <a:lnTo>
                    <a:pt x="78210" y="16598"/>
                  </a:lnTo>
                  <a:cubicBezTo>
                    <a:pt x="78142" y="16598"/>
                    <a:pt x="78108" y="16632"/>
                    <a:pt x="78142" y="16700"/>
                  </a:cubicBezTo>
                  <a:cubicBezTo>
                    <a:pt x="78142" y="16734"/>
                    <a:pt x="78176" y="16769"/>
                    <a:pt x="78210" y="16769"/>
                  </a:cubicBezTo>
                  <a:lnTo>
                    <a:pt x="78245" y="16769"/>
                  </a:lnTo>
                  <a:lnTo>
                    <a:pt x="78347" y="16734"/>
                  </a:lnTo>
                  <a:cubicBezTo>
                    <a:pt x="78381" y="16734"/>
                    <a:pt x="78415" y="16700"/>
                    <a:pt x="78415" y="16666"/>
                  </a:cubicBezTo>
                  <a:cubicBezTo>
                    <a:pt x="78415" y="16598"/>
                    <a:pt x="78381" y="16564"/>
                    <a:pt x="78313" y="16564"/>
                  </a:cubicBezTo>
                  <a:close/>
                  <a:moveTo>
                    <a:pt x="77630" y="16666"/>
                  </a:moveTo>
                  <a:cubicBezTo>
                    <a:pt x="77596" y="16666"/>
                    <a:pt x="77562" y="16734"/>
                    <a:pt x="77562" y="16769"/>
                  </a:cubicBezTo>
                  <a:cubicBezTo>
                    <a:pt x="77562" y="16803"/>
                    <a:pt x="77596" y="16837"/>
                    <a:pt x="77664" y="16837"/>
                  </a:cubicBezTo>
                  <a:lnTo>
                    <a:pt x="77767" y="16837"/>
                  </a:lnTo>
                  <a:cubicBezTo>
                    <a:pt x="77835" y="16803"/>
                    <a:pt x="77869" y="16769"/>
                    <a:pt x="77835" y="16734"/>
                  </a:cubicBezTo>
                  <a:cubicBezTo>
                    <a:pt x="77835" y="16666"/>
                    <a:pt x="77801" y="16666"/>
                    <a:pt x="77767" y="16666"/>
                  </a:cubicBezTo>
                  <a:close/>
                  <a:moveTo>
                    <a:pt x="26309" y="16700"/>
                  </a:moveTo>
                  <a:cubicBezTo>
                    <a:pt x="26275" y="16700"/>
                    <a:pt x="26241" y="16734"/>
                    <a:pt x="26207" y="16769"/>
                  </a:cubicBezTo>
                  <a:cubicBezTo>
                    <a:pt x="26207" y="16803"/>
                    <a:pt x="26241" y="16871"/>
                    <a:pt x="26275" y="16871"/>
                  </a:cubicBezTo>
                  <a:lnTo>
                    <a:pt x="26412" y="16905"/>
                  </a:lnTo>
                  <a:cubicBezTo>
                    <a:pt x="26446" y="16905"/>
                    <a:pt x="26480" y="16871"/>
                    <a:pt x="26514" y="16837"/>
                  </a:cubicBezTo>
                  <a:cubicBezTo>
                    <a:pt x="26514" y="16803"/>
                    <a:pt x="26480" y="16734"/>
                    <a:pt x="26446" y="16734"/>
                  </a:cubicBezTo>
                  <a:lnTo>
                    <a:pt x="26309" y="16700"/>
                  </a:lnTo>
                  <a:close/>
                  <a:moveTo>
                    <a:pt x="77084" y="16734"/>
                  </a:moveTo>
                  <a:cubicBezTo>
                    <a:pt x="77016" y="16769"/>
                    <a:pt x="76982" y="16803"/>
                    <a:pt x="76982" y="16837"/>
                  </a:cubicBezTo>
                  <a:cubicBezTo>
                    <a:pt x="77016" y="16871"/>
                    <a:pt x="77050" y="16905"/>
                    <a:pt x="77084" y="16905"/>
                  </a:cubicBezTo>
                  <a:lnTo>
                    <a:pt x="77221" y="16905"/>
                  </a:lnTo>
                  <a:cubicBezTo>
                    <a:pt x="77255" y="16905"/>
                    <a:pt x="77289" y="16837"/>
                    <a:pt x="77289" y="16803"/>
                  </a:cubicBezTo>
                  <a:cubicBezTo>
                    <a:pt x="77289" y="16769"/>
                    <a:pt x="77221" y="16734"/>
                    <a:pt x="77187" y="16734"/>
                  </a:cubicBezTo>
                  <a:close/>
                  <a:moveTo>
                    <a:pt x="26842" y="16823"/>
                  </a:moveTo>
                  <a:cubicBezTo>
                    <a:pt x="26805" y="16823"/>
                    <a:pt x="26787" y="16855"/>
                    <a:pt x="26787" y="16905"/>
                  </a:cubicBezTo>
                  <a:cubicBezTo>
                    <a:pt x="26753" y="16939"/>
                    <a:pt x="26787" y="16973"/>
                    <a:pt x="26855" y="17007"/>
                  </a:cubicBezTo>
                  <a:lnTo>
                    <a:pt x="26958" y="17007"/>
                  </a:lnTo>
                  <a:cubicBezTo>
                    <a:pt x="27026" y="17007"/>
                    <a:pt x="27060" y="17007"/>
                    <a:pt x="27060" y="16939"/>
                  </a:cubicBezTo>
                  <a:cubicBezTo>
                    <a:pt x="27060" y="16905"/>
                    <a:pt x="27026" y="16871"/>
                    <a:pt x="26992" y="16837"/>
                  </a:cubicBezTo>
                  <a:lnTo>
                    <a:pt x="26889" y="16837"/>
                  </a:lnTo>
                  <a:cubicBezTo>
                    <a:pt x="26871" y="16828"/>
                    <a:pt x="26855" y="16823"/>
                    <a:pt x="26842" y="16823"/>
                  </a:cubicBezTo>
                  <a:close/>
                  <a:moveTo>
                    <a:pt x="76607" y="16803"/>
                  </a:moveTo>
                  <a:lnTo>
                    <a:pt x="76504" y="16837"/>
                  </a:lnTo>
                  <a:cubicBezTo>
                    <a:pt x="76470" y="16837"/>
                    <a:pt x="76436" y="16871"/>
                    <a:pt x="76436" y="16905"/>
                  </a:cubicBezTo>
                  <a:cubicBezTo>
                    <a:pt x="76436" y="16973"/>
                    <a:pt x="76470" y="17007"/>
                    <a:pt x="76504" y="17007"/>
                  </a:cubicBezTo>
                  <a:lnTo>
                    <a:pt x="76538" y="17007"/>
                  </a:lnTo>
                  <a:lnTo>
                    <a:pt x="76641" y="16973"/>
                  </a:lnTo>
                  <a:cubicBezTo>
                    <a:pt x="76675" y="16973"/>
                    <a:pt x="76709" y="16939"/>
                    <a:pt x="76709" y="16871"/>
                  </a:cubicBezTo>
                  <a:cubicBezTo>
                    <a:pt x="76709" y="16837"/>
                    <a:pt x="76675" y="16803"/>
                    <a:pt x="76607" y="16803"/>
                  </a:cubicBezTo>
                  <a:close/>
                  <a:moveTo>
                    <a:pt x="76061" y="16871"/>
                  </a:moveTo>
                  <a:lnTo>
                    <a:pt x="75924" y="16905"/>
                  </a:lnTo>
                  <a:cubicBezTo>
                    <a:pt x="75890" y="16905"/>
                    <a:pt x="75856" y="16939"/>
                    <a:pt x="75856" y="17007"/>
                  </a:cubicBezTo>
                  <a:cubicBezTo>
                    <a:pt x="75856" y="17042"/>
                    <a:pt x="75890" y="17076"/>
                    <a:pt x="75958" y="17076"/>
                  </a:cubicBezTo>
                  <a:lnTo>
                    <a:pt x="76061" y="17042"/>
                  </a:lnTo>
                  <a:cubicBezTo>
                    <a:pt x="76129" y="17042"/>
                    <a:pt x="76163" y="17007"/>
                    <a:pt x="76129" y="16973"/>
                  </a:cubicBezTo>
                  <a:cubicBezTo>
                    <a:pt x="76129" y="16905"/>
                    <a:pt x="76095" y="16871"/>
                    <a:pt x="76061" y="16871"/>
                  </a:cubicBezTo>
                  <a:close/>
                  <a:moveTo>
                    <a:pt x="27435" y="16939"/>
                  </a:moveTo>
                  <a:cubicBezTo>
                    <a:pt x="27401" y="16939"/>
                    <a:pt x="27333" y="16973"/>
                    <a:pt x="27333" y="17007"/>
                  </a:cubicBezTo>
                  <a:cubicBezTo>
                    <a:pt x="27333" y="17076"/>
                    <a:pt x="27367" y="17110"/>
                    <a:pt x="27401" y="17110"/>
                  </a:cubicBezTo>
                  <a:lnTo>
                    <a:pt x="27504" y="17144"/>
                  </a:lnTo>
                  <a:lnTo>
                    <a:pt x="27538" y="17144"/>
                  </a:lnTo>
                  <a:cubicBezTo>
                    <a:pt x="27572" y="17144"/>
                    <a:pt x="27606" y="17110"/>
                    <a:pt x="27606" y="17076"/>
                  </a:cubicBezTo>
                  <a:cubicBezTo>
                    <a:pt x="27640" y="17042"/>
                    <a:pt x="27606" y="16973"/>
                    <a:pt x="27538" y="16973"/>
                  </a:cubicBezTo>
                  <a:lnTo>
                    <a:pt x="27435" y="16939"/>
                  </a:lnTo>
                  <a:close/>
                  <a:moveTo>
                    <a:pt x="75513" y="16960"/>
                  </a:moveTo>
                  <a:cubicBezTo>
                    <a:pt x="75501" y="16960"/>
                    <a:pt x="75490" y="16964"/>
                    <a:pt x="75481" y="16973"/>
                  </a:cubicBezTo>
                  <a:lnTo>
                    <a:pt x="75378" y="16973"/>
                  </a:lnTo>
                  <a:cubicBezTo>
                    <a:pt x="75310" y="16973"/>
                    <a:pt x="75276" y="17042"/>
                    <a:pt x="75310" y="17076"/>
                  </a:cubicBezTo>
                  <a:cubicBezTo>
                    <a:pt x="75310" y="17110"/>
                    <a:pt x="75344" y="17144"/>
                    <a:pt x="75378" y="17144"/>
                  </a:cubicBezTo>
                  <a:lnTo>
                    <a:pt x="75515" y="17144"/>
                  </a:lnTo>
                  <a:cubicBezTo>
                    <a:pt x="75549" y="17110"/>
                    <a:pt x="75583" y="17076"/>
                    <a:pt x="75583" y="17042"/>
                  </a:cubicBezTo>
                  <a:cubicBezTo>
                    <a:pt x="75583" y="16992"/>
                    <a:pt x="75546" y="16960"/>
                    <a:pt x="75513" y="16960"/>
                  </a:cubicBezTo>
                  <a:close/>
                  <a:moveTo>
                    <a:pt x="74798" y="17042"/>
                  </a:moveTo>
                  <a:cubicBezTo>
                    <a:pt x="74764" y="17042"/>
                    <a:pt x="74730" y="17110"/>
                    <a:pt x="74730" y="17144"/>
                  </a:cubicBezTo>
                  <a:cubicBezTo>
                    <a:pt x="74730" y="17178"/>
                    <a:pt x="74764" y="17212"/>
                    <a:pt x="74798" y="17212"/>
                  </a:cubicBezTo>
                  <a:lnTo>
                    <a:pt x="74935" y="17212"/>
                  </a:lnTo>
                  <a:cubicBezTo>
                    <a:pt x="74969" y="17212"/>
                    <a:pt x="75003" y="17144"/>
                    <a:pt x="75003" y="17110"/>
                  </a:cubicBezTo>
                  <a:cubicBezTo>
                    <a:pt x="75003" y="17076"/>
                    <a:pt x="74969" y="17042"/>
                    <a:pt x="74901" y="17042"/>
                  </a:cubicBezTo>
                  <a:close/>
                  <a:moveTo>
                    <a:pt x="27981" y="17076"/>
                  </a:moveTo>
                  <a:cubicBezTo>
                    <a:pt x="27947" y="17076"/>
                    <a:pt x="27913" y="17110"/>
                    <a:pt x="27879" y="17144"/>
                  </a:cubicBezTo>
                  <a:cubicBezTo>
                    <a:pt x="27879" y="17178"/>
                    <a:pt x="27913" y="17246"/>
                    <a:pt x="27947" y="17246"/>
                  </a:cubicBezTo>
                  <a:lnTo>
                    <a:pt x="28084" y="17280"/>
                  </a:lnTo>
                  <a:cubicBezTo>
                    <a:pt x="28118" y="17280"/>
                    <a:pt x="28152" y="17246"/>
                    <a:pt x="28186" y="17212"/>
                  </a:cubicBezTo>
                  <a:cubicBezTo>
                    <a:pt x="28186" y="17144"/>
                    <a:pt x="28152" y="17110"/>
                    <a:pt x="28118" y="17110"/>
                  </a:cubicBezTo>
                  <a:lnTo>
                    <a:pt x="27981" y="17076"/>
                  </a:lnTo>
                  <a:close/>
                  <a:moveTo>
                    <a:pt x="74355" y="17110"/>
                  </a:moveTo>
                  <a:lnTo>
                    <a:pt x="74218" y="17144"/>
                  </a:lnTo>
                  <a:cubicBezTo>
                    <a:pt x="74184" y="17144"/>
                    <a:pt x="74150" y="17178"/>
                    <a:pt x="74150" y="17212"/>
                  </a:cubicBezTo>
                  <a:cubicBezTo>
                    <a:pt x="74150" y="17280"/>
                    <a:pt x="74218" y="17315"/>
                    <a:pt x="74252" y="17315"/>
                  </a:cubicBezTo>
                  <a:lnTo>
                    <a:pt x="74355" y="17280"/>
                  </a:lnTo>
                  <a:cubicBezTo>
                    <a:pt x="74423" y="17280"/>
                    <a:pt x="74457" y="17246"/>
                    <a:pt x="74457" y="17178"/>
                  </a:cubicBezTo>
                  <a:cubicBezTo>
                    <a:pt x="74423" y="17144"/>
                    <a:pt x="74389" y="17110"/>
                    <a:pt x="74355" y="17110"/>
                  </a:cubicBezTo>
                  <a:close/>
                  <a:moveTo>
                    <a:pt x="28529" y="17199"/>
                  </a:moveTo>
                  <a:cubicBezTo>
                    <a:pt x="28496" y="17199"/>
                    <a:pt x="28459" y="17230"/>
                    <a:pt x="28459" y="17280"/>
                  </a:cubicBezTo>
                  <a:cubicBezTo>
                    <a:pt x="28459" y="17315"/>
                    <a:pt x="28459" y="17349"/>
                    <a:pt x="28527" y="17383"/>
                  </a:cubicBezTo>
                  <a:lnTo>
                    <a:pt x="28664" y="17383"/>
                  </a:lnTo>
                  <a:cubicBezTo>
                    <a:pt x="28698" y="17383"/>
                    <a:pt x="28732" y="17383"/>
                    <a:pt x="28732" y="17315"/>
                  </a:cubicBezTo>
                  <a:cubicBezTo>
                    <a:pt x="28732" y="17280"/>
                    <a:pt x="28732" y="17246"/>
                    <a:pt x="28664" y="17212"/>
                  </a:cubicBezTo>
                  <a:lnTo>
                    <a:pt x="28561" y="17212"/>
                  </a:lnTo>
                  <a:cubicBezTo>
                    <a:pt x="28552" y="17203"/>
                    <a:pt x="28541" y="17199"/>
                    <a:pt x="28529" y="17199"/>
                  </a:cubicBezTo>
                  <a:close/>
                  <a:moveTo>
                    <a:pt x="73774" y="17178"/>
                  </a:moveTo>
                  <a:lnTo>
                    <a:pt x="73672" y="17212"/>
                  </a:lnTo>
                  <a:cubicBezTo>
                    <a:pt x="73604" y="17212"/>
                    <a:pt x="73570" y="17246"/>
                    <a:pt x="73604" y="17315"/>
                  </a:cubicBezTo>
                  <a:cubicBezTo>
                    <a:pt x="73604" y="17349"/>
                    <a:pt x="73638" y="17383"/>
                    <a:pt x="73672" y="17383"/>
                  </a:cubicBezTo>
                  <a:lnTo>
                    <a:pt x="73809" y="17349"/>
                  </a:lnTo>
                  <a:cubicBezTo>
                    <a:pt x="73843" y="17349"/>
                    <a:pt x="73877" y="17315"/>
                    <a:pt x="73877" y="17246"/>
                  </a:cubicBezTo>
                  <a:cubicBezTo>
                    <a:pt x="73877" y="17212"/>
                    <a:pt x="73843" y="17178"/>
                    <a:pt x="73774" y="17178"/>
                  </a:cubicBezTo>
                  <a:close/>
                  <a:moveTo>
                    <a:pt x="73242" y="17267"/>
                  </a:moveTo>
                  <a:cubicBezTo>
                    <a:pt x="73229" y="17267"/>
                    <a:pt x="73213" y="17271"/>
                    <a:pt x="73194" y="17280"/>
                  </a:cubicBezTo>
                  <a:lnTo>
                    <a:pt x="73092" y="17280"/>
                  </a:lnTo>
                  <a:cubicBezTo>
                    <a:pt x="73058" y="17280"/>
                    <a:pt x="73024" y="17315"/>
                    <a:pt x="73024" y="17383"/>
                  </a:cubicBezTo>
                  <a:cubicBezTo>
                    <a:pt x="73024" y="17417"/>
                    <a:pt x="73058" y="17451"/>
                    <a:pt x="73126" y="17451"/>
                  </a:cubicBezTo>
                  <a:lnTo>
                    <a:pt x="73229" y="17451"/>
                  </a:lnTo>
                  <a:cubicBezTo>
                    <a:pt x="73297" y="17417"/>
                    <a:pt x="73331" y="17383"/>
                    <a:pt x="73297" y="17349"/>
                  </a:cubicBezTo>
                  <a:cubicBezTo>
                    <a:pt x="73297" y="17299"/>
                    <a:pt x="73278" y="17267"/>
                    <a:pt x="73242" y="17267"/>
                  </a:cubicBezTo>
                  <a:close/>
                  <a:moveTo>
                    <a:pt x="29107" y="17315"/>
                  </a:moveTo>
                  <a:cubicBezTo>
                    <a:pt x="29073" y="17315"/>
                    <a:pt x="29039" y="17349"/>
                    <a:pt x="29005" y="17383"/>
                  </a:cubicBezTo>
                  <a:cubicBezTo>
                    <a:pt x="29005" y="17417"/>
                    <a:pt x="29039" y="17485"/>
                    <a:pt x="29073" y="17485"/>
                  </a:cubicBezTo>
                  <a:lnTo>
                    <a:pt x="29176" y="17519"/>
                  </a:lnTo>
                  <a:lnTo>
                    <a:pt x="29210" y="17519"/>
                  </a:lnTo>
                  <a:cubicBezTo>
                    <a:pt x="29244" y="17519"/>
                    <a:pt x="29278" y="17485"/>
                    <a:pt x="29278" y="17451"/>
                  </a:cubicBezTo>
                  <a:cubicBezTo>
                    <a:pt x="29312" y="17417"/>
                    <a:pt x="29278" y="17349"/>
                    <a:pt x="29244" y="17349"/>
                  </a:cubicBezTo>
                  <a:lnTo>
                    <a:pt x="29107" y="17315"/>
                  </a:lnTo>
                  <a:close/>
                  <a:moveTo>
                    <a:pt x="72546" y="17349"/>
                  </a:moveTo>
                  <a:cubicBezTo>
                    <a:pt x="72478" y="17349"/>
                    <a:pt x="72444" y="17417"/>
                    <a:pt x="72444" y="17451"/>
                  </a:cubicBezTo>
                  <a:cubicBezTo>
                    <a:pt x="72478" y="17485"/>
                    <a:pt x="72512" y="17519"/>
                    <a:pt x="72546" y="17519"/>
                  </a:cubicBezTo>
                  <a:lnTo>
                    <a:pt x="72683" y="17519"/>
                  </a:lnTo>
                  <a:cubicBezTo>
                    <a:pt x="72717" y="17519"/>
                    <a:pt x="72751" y="17451"/>
                    <a:pt x="72751" y="17417"/>
                  </a:cubicBezTo>
                  <a:cubicBezTo>
                    <a:pt x="72751" y="17383"/>
                    <a:pt x="72683" y="17349"/>
                    <a:pt x="72648" y="17349"/>
                  </a:cubicBezTo>
                  <a:close/>
                  <a:moveTo>
                    <a:pt x="71966" y="17417"/>
                  </a:moveTo>
                  <a:cubicBezTo>
                    <a:pt x="71932" y="17451"/>
                    <a:pt x="71898" y="17485"/>
                    <a:pt x="71898" y="17519"/>
                  </a:cubicBezTo>
                  <a:cubicBezTo>
                    <a:pt x="71898" y="17588"/>
                    <a:pt x="71932" y="17588"/>
                    <a:pt x="71966" y="17588"/>
                  </a:cubicBezTo>
                  <a:lnTo>
                    <a:pt x="72102" y="17588"/>
                  </a:lnTo>
                  <a:cubicBezTo>
                    <a:pt x="72137" y="17588"/>
                    <a:pt x="72171" y="17553"/>
                    <a:pt x="72171" y="17485"/>
                  </a:cubicBezTo>
                  <a:cubicBezTo>
                    <a:pt x="72171" y="17451"/>
                    <a:pt x="72137" y="17417"/>
                    <a:pt x="72068" y="17417"/>
                  </a:cubicBezTo>
                  <a:close/>
                  <a:moveTo>
                    <a:pt x="29688" y="17451"/>
                  </a:moveTo>
                  <a:cubicBezTo>
                    <a:pt x="29619" y="17451"/>
                    <a:pt x="29585" y="17451"/>
                    <a:pt x="29585" y="17519"/>
                  </a:cubicBezTo>
                  <a:cubicBezTo>
                    <a:pt x="29551" y="17553"/>
                    <a:pt x="29585" y="17588"/>
                    <a:pt x="29653" y="17622"/>
                  </a:cubicBezTo>
                  <a:lnTo>
                    <a:pt x="29756" y="17622"/>
                  </a:lnTo>
                  <a:cubicBezTo>
                    <a:pt x="29756" y="17656"/>
                    <a:pt x="29756" y="17656"/>
                    <a:pt x="29756" y="17656"/>
                  </a:cubicBezTo>
                  <a:cubicBezTo>
                    <a:pt x="29824" y="17656"/>
                    <a:pt x="29858" y="17622"/>
                    <a:pt x="29858" y="17588"/>
                  </a:cubicBezTo>
                  <a:cubicBezTo>
                    <a:pt x="29858" y="17519"/>
                    <a:pt x="29824" y="17485"/>
                    <a:pt x="29790" y="17485"/>
                  </a:cubicBezTo>
                  <a:lnTo>
                    <a:pt x="29688" y="17451"/>
                  </a:lnTo>
                  <a:close/>
                  <a:moveTo>
                    <a:pt x="71522" y="17485"/>
                  </a:moveTo>
                  <a:lnTo>
                    <a:pt x="71386" y="17519"/>
                  </a:lnTo>
                  <a:cubicBezTo>
                    <a:pt x="71352" y="17519"/>
                    <a:pt x="71318" y="17553"/>
                    <a:pt x="71318" y="17588"/>
                  </a:cubicBezTo>
                  <a:cubicBezTo>
                    <a:pt x="71318" y="17656"/>
                    <a:pt x="71352" y="17690"/>
                    <a:pt x="71420" y="17690"/>
                  </a:cubicBezTo>
                  <a:lnTo>
                    <a:pt x="71522" y="17656"/>
                  </a:lnTo>
                  <a:cubicBezTo>
                    <a:pt x="71591" y="17656"/>
                    <a:pt x="71625" y="17622"/>
                    <a:pt x="71591" y="17553"/>
                  </a:cubicBezTo>
                  <a:cubicBezTo>
                    <a:pt x="71591" y="17519"/>
                    <a:pt x="71556" y="17485"/>
                    <a:pt x="71522" y="17485"/>
                  </a:cubicBezTo>
                  <a:close/>
                  <a:moveTo>
                    <a:pt x="30233" y="17553"/>
                  </a:moveTo>
                  <a:cubicBezTo>
                    <a:pt x="30199" y="17553"/>
                    <a:pt x="30131" y="17588"/>
                    <a:pt x="30131" y="17622"/>
                  </a:cubicBezTo>
                  <a:cubicBezTo>
                    <a:pt x="30131" y="17690"/>
                    <a:pt x="30165" y="17724"/>
                    <a:pt x="30199" y="17724"/>
                  </a:cubicBezTo>
                  <a:lnTo>
                    <a:pt x="30302" y="17758"/>
                  </a:lnTo>
                  <a:lnTo>
                    <a:pt x="30336" y="17758"/>
                  </a:lnTo>
                  <a:cubicBezTo>
                    <a:pt x="30370" y="17758"/>
                    <a:pt x="30404" y="17724"/>
                    <a:pt x="30404" y="17690"/>
                  </a:cubicBezTo>
                  <a:cubicBezTo>
                    <a:pt x="30438" y="17656"/>
                    <a:pt x="30404" y="17588"/>
                    <a:pt x="30336" y="17588"/>
                  </a:cubicBezTo>
                  <a:lnTo>
                    <a:pt x="30233" y="17553"/>
                  </a:lnTo>
                  <a:close/>
                  <a:moveTo>
                    <a:pt x="70942" y="17553"/>
                  </a:moveTo>
                  <a:lnTo>
                    <a:pt x="70840" y="17588"/>
                  </a:lnTo>
                  <a:cubicBezTo>
                    <a:pt x="70772" y="17588"/>
                    <a:pt x="70738" y="17622"/>
                    <a:pt x="70738" y="17690"/>
                  </a:cubicBezTo>
                  <a:cubicBezTo>
                    <a:pt x="70772" y="17724"/>
                    <a:pt x="70806" y="17758"/>
                    <a:pt x="70840" y="17758"/>
                  </a:cubicBezTo>
                  <a:lnTo>
                    <a:pt x="70976" y="17724"/>
                  </a:lnTo>
                  <a:cubicBezTo>
                    <a:pt x="71011" y="17724"/>
                    <a:pt x="71045" y="17690"/>
                    <a:pt x="71045" y="17656"/>
                  </a:cubicBezTo>
                  <a:cubicBezTo>
                    <a:pt x="71045" y="17588"/>
                    <a:pt x="70976" y="17553"/>
                    <a:pt x="70942" y="17553"/>
                  </a:cubicBezTo>
                  <a:close/>
                  <a:moveTo>
                    <a:pt x="70260" y="17656"/>
                  </a:moveTo>
                  <a:cubicBezTo>
                    <a:pt x="70226" y="17656"/>
                    <a:pt x="70192" y="17724"/>
                    <a:pt x="70192" y="17758"/>
                  </a:cubicBezTo>
                  <a:cubicBezTo>
                    <a:pt x="70192" y="17792"/>
                    <a:pt x="70226" y="17826"/>
                    <a:pt x="70260" y="17826"/>
                  </a:cubicBezTo>
                  <a:lnTo>
                    <a:pt x="70396" y="17826"/>
                  </a:lnTo>
                  <a:cubicBezTo>
                    <a:pt x="70430" y="17792"/>
                    <a:pt x="70465" y="17758"/>
                    <a:pt x="70465" y="17724"/>
                  </a:cubicBezTo>
                  <a:cubicBezTo>
                    <a:pt x="70465" y="17656"/>
                    <a:pt x="70430" y="17656"/>
                    <a:pt x="70362" y="17656"/>
                  </a:cubicBezTo>
                  <a:close/>
                  <a:moveTo>
                    <a:pt x="30779" y="17690"/>
                  </a:moveTo>
                  <a:cubicBezTo>
                    <a:pt x="30745" y="17690"/>
                    <a:pt x="30711" y="17724"/>
                    <a:pt x="30677" y="17758"/>
                  </a:cubicBezTo>
                  <a:cubicBezTo>
                    <a:pt x="30677" y="17792"/>
                    <a:pt x="30711" y="17861"/>
                    <a:pt x="30745" y="17861"/>
                  </a:cubicBezTo>
                  <a:lnTo>
                    <a:pt x="30882" y="17895"/>
                  </a:lnTo>
                  <a:cubicBezTo>
                    <a:pt x="30916" y="17895"/>
                    <a:pt x="30950" y="17861"/>
                    <a:pt x="30984" y="17826"/>
                  </a:cubicBezTo>
                  <a:cubicBezTo>
                    <a:pt x="30984" y="17758"/>
                    <a:pt x="30950" y="17724"/>
                    <a:pt x="30916" y="17724"/>
                  </a:cubicBezTo>
                  <a:lnTo>
                    <a:pt x="30779" y="17690"/>
                  </a:lnTo>
                  <a:close/>
                  <a:moveTo>
                    <a:pt x="69680" y="17724"/>
                  </a:moveTo>
                  <a:cubicBezTo>
                    <a:pt x="69646" y="17758"/>
                    <a:pt x="69611" y="17792"/>
                    <a:pt x="69611" y="17826"/>
                  </a:cubicBezTo>
                  <a:cubicBezTo>
                    <a:pt x="69611" y="17861"/>
                    <a:pt x="69646" y="17895"/>
                    <a:pt x="69714" y="17895"/>
                  </a:cubicBezTo>
                  <a:lnTo>
                    <a:pt x="69816" y="17895"/>
                  </a:lnTo>
                  <a:cubicBezTo>
                    <a:pt x="69884" y="17895"/>
                    <a:pt x="69919" y="17826"/>
                    <a:pt x="69919" y="17792"/>
                  </a:cubicBezTo>
                  <a:cubicBezTo>
                    <a:pt x="69884" y="17758"/>
                    <a:pt x="69850" y="17724"/>
                    <a:pt x="69816" y="17724"/>
                  </a:cubicBezTo>
                  <a:close/>
                  <a:moveTo>
                    <a:pt x="31312" y="17813"/>
                  </a:moveTo>
                  <a:cubicBezTo>
                    <a:pt x="31275" y="17813"/>
                    <a:pt x="31257" y="17845"/>
                    <a:pt x="31257" y="17895"/>
                  </a:cubicBezTo>
                  <a:cubicBezTo>
                    <a:pt x="31223" y="17929"/>
                    <a:pt x="31257" y="17963"/>
                    <a:pt x="31325" y="17997"/>
                  </a:cubicBezTo>
                  <a:lnTo>
                    <a:pt x="31462" y="17997"/>
                  </a:lnTo>
                  <a:cubicBezTo>
                    <a:pt x="31496" y="17997"/>
                    <a:pt x="31530" y="17997"/>
                    <a:pt x="31530" y="17929"/>
                  </a:cubicBezTo>
                  <a:cubicBezTo>
                    <a:pt x="31530" y="17895"/>
                    <a:pt x="31496" y="17861"/>
                    <a:pt x="31462" y="17826"/>
                  </a:cubicBezTo>
                  <a:lnTo>
                    <a:pt x="31360" y="17826"/>
                  </a:lnTo>
                  <a:cubicBezTo>
                    <a:pt x="31341" y="17817"/>
                    <a:pt x="31325" y="17813"/>
                    <a:pt x="31312" y="17813"/>
                  </a:cubicBezTo>
                  <a:close/>
                  <a:moveTo>
                    <a:pt x="69236" y="17792"/>
                  </a:moveTo>
                  <a:lnTo>
                    <a:pt x="69134" y="17826"/>
                  </a:lnTo>
                  <a:cubicBezTo>
                    <a:pt x="69065" y="17826"/>
                    <a:pt x="69031" y="17861"/>
                    <a:pt x="69065" y="17895"/>
                  </a:cubicBezTo>
                  <a:cubicBezTo>
                    <a:pt x="69065" y="17963"/>
                    <a:pt x="69100" y="17997"/>
                    <a:pt x="69134" y="17997"/>
                  </a:cubicBezTo>
                  <a:lnTo>
                    <a:pt x="69270" y="17963"/>
                  </a:lnTo>
                  <a:cubicBezTo>
                    <a:pt x="69304" y="17963"/>
                    <a:pt x="69338" y="17929"/>
                    <a:pt x="69338" y="17861"/>
                  </a:cubicBezTo>
                  <a:cubicBezTo>
                    <a:pt x="69338" y="17826"/>
                    <a:pt x="69270" y="17792"/>
                    <a:pt x="69236" y="17792"/>
                  </a:cubicBezTo>
                  <a:close/>
                  <a:moveTo>
                    <a:pt x="68656" y="17861"/>
                  </a:moveTo>
                  <a:lnTo>
                    <a:pt x="68554" y="17895"/>
                  </a:lnTo>
                  <a:cubicBezTo>
                    <a:pt x="68520" y="17895"/>
                    <a:pt x="68485" y="17929"/>
                    <a:pt x="68485" y="17997"/>
                  </a:cubicBezTo>
                  <a:cubicBezTo>
                    <a:pt x="68485" y="18031"/>
                    <a:pt x="68520" y="18065"/>
                    <a:pt x="68554" y="18065"/>
                  </a:cubicBezTo>
                  <a:lnTo>
                    <a:pt x="68588" y="18065"/>
                  </a:lnTo>
                  <a:lnTo>
                    <a:pt x="68690" y="18031"/>
                  </a:lnTo>
                  <a:cubicBezTo>
                    <a:pt x="68758" y="18031"/>
                    <a:pt x="68758" y="17997"/>
                    <a:pt x="68758" y="17963"/>
                  </a:cubicBezTo>
                  <a:cubicBezTo>
                    <a:pt x="68758" y="17895"/>
                    <a:pt x="68724" y="17861"/>
                    <a:pt x="68656" y="17861"/>
                  </a:cubicBezTo>
                  <a:close/>
                  <a:moveTo>
                    <a:pt x="31906" y="17929"/>
                  </a:moveTo>
                  <a:cubicBezTo>
                    <a:pt x="31871" y="17929"/>
                    <a:pt x="31803" y="17963"/>
                    <a:pt x="31803" y="17997"/>
                  </a:cubicBezTo>
                  <a:cubicBezTo>
                    <a:pt x="31803" y="18065"/>
                    <a:pt x="31837" y="18099"/>
                    <a:pt x="31871" y="18099"/>
                  </a:cubicBezTo>
                  <a:lnTo>
                    <a:pt x="31974" y="18134"/>
                  </a:lnTo>
                  <a:lnTo>
                    <a:pt x="32008" y="18134"/>
                  </a:lnTo>
                  <a:cubicBezTo>
                    <a:pt x="32042" y="18134"/>
                    <a:pt x="32076" y="18099"/>
                    <a:pt x="32076" y="18065"/>
                  </a:cubicBezTo>
                  <a:cubicBezTo>
                    <a:pt x="32110" y="18031"/>
                    <a:pt x="32076" y="17963"/>
                    <a:pt x="32008" y="17963"/>
                  </a:cubicBezTo>
                  <a:lnTo>
                    <a:pt x="31906" y="17929"/>
                  </a:lnTo>
                  <a:close/>
                  <a:moveTo>
                    <a:pt x="68137" y="17950"/>
                  </a:moveTo>
                  <a:cubicBezTo>
                    <a:pt x="68128" y="17950"/>
                    <a:pt x="68119" y="17954"/>
                    <a:pt x="68110" y="17963"/>
                  </a:cubicBezTo>
                  <a:lnTo>
                    <a:pt x="68008" y="17963"/>
                  </a:lnTo>
                  <a:cubicBezTo>
                    <a:pt x="67939" y="17963"/>
                    <a:pt x="67905" y="18031"/>
                    <a:pt x="67905" y="18065"/>
                  </a:cubicBezTo>
                  <a:cubicBezTo>
                    <a:pt x="67939" y="18099"/>
                    <a:pt x="67974" y="18134"/>
                    <a:pt x="68008" y="18134"/>
                  </a:cubicBezTo>
                  <a:lnTo>
                    <a:pt x="68144" y="18134"/>
                  </a:lnTo>
                  <a:cubicBezTo>
                    <a:pt x="68178" y="18099"/>
                    <a:pt x="68212" y="18065"/>
                    <a:pt x="68212" y="18031"/>
                  </a:cubicBezTo>
                  <a:cubicBezTo>
                    <a:pt x="68187" y="17981"/>
                    <a:pt x="68162" y="17950"/>
                    <a:pt x="68137" y="17950"/>
                  </a:cubicBezTo>
                  <a:close/>
                  <a:moveTo>
                    <a:pt x="67428" y="18031"/>
                  </a:moveTo>
                  <a:cubicBezTo>
                    <a:pt x="67393" y="18031"/>
                    <a:pt x="67359" y="18099"/>
                    <a:pt x="67359" y="18134"/>
                  </a:cubicBezTo>
                  <a:cubicBezTo>
                    <a:pt x="67359" y="18168"/>
                    <a:pt x="67393" y="18202"/>
                    <a:pt x="67428" y="18202"/>
                  </a:cubicBezTo>
                  <a:lnTo>
                    <a:pt x="67564" y="18202"/>
                  </a:lnTo>
                  <a:cubicBezTo>
                    <a:pt x="67598" y="18202"/>
                    <a:pt x="67632" y="18134"/>
                    <a:pt x="67632" y="18099"/>
                  </a:cubicBezTo>
                  <a:cubicBezTo>
                    <a:pt x="67632" y="18065"/>
                    <a:pt x="67598" y="18031"/>
                    <a:pt x="67530" y="18031"/>
                  </a:cubicBezTo>
                  <a:close/>
                  <a:moveTo>
                    <a:pt x="32486" y="18065"/>
                  </a:moveTo>
                  <a:cubicBezTo>
                    <a:pt x="32417" y="18065"/>
                    <a:pt x="32383" y="18065"/>
                    <a:pt x="32383" y="18134"/>
                  </a:cubicBezTo>
                  <a:cubicBezTo>
                    <a:pt x="32349" y="18168"/>
                    <a:pt x="32383" y="18202"/>
                    <a:pt x="32417" y="18236"/>
                  </a:cubicBezTo>
                  <a:lnTo>
                    <a:pt x="32554" y="18270"/>
                  </a:lnTo>
                  <a:cubicBezTo>
                    <a:pt x="32588" y="18270"/>
                    <a:pt x="32656" y="18236"/>
                    <a:pt x="32656" y="18202"/>
                  </a:cubicBezTo>
                  <a:cubicBezTo>
                    <a:pt x="32656" y="18134"/>
                    <a:pt x="32622" y="18099"/>
                    <a:pt x="32588" y="18099"/>
                  </a:cubicBezTo>
                  <a:lnTo>
                    <a:pt x="32486" y="18065"/>
                  </a:lnTo>
                  <a:close/>
                  <a:moveTo>
                    <a:pt x="66984" y="18099"/>
                  </a:moveTo>
                  <a:lnTo>
                    <a:pt x="66847" y="18134"/>
                  </a:lnTo>
                  <a:cubicBezTo>
                    <a:pt x="66813" y="18134"/>
                    <a:pt x="66779" y="18168"/>
                    <a:pt x="66779" y="18202"/>
                  </a:cubicBezTo>
                  <a:cubicBezTo>
                    <a:pt x="66779" y="18270"/>
                    <a:pt x="66813" y="18304"/>
                    <a:pt x="66882" y="18304"/>
                  </a:cubicBezTo>
                  <a:lnTo>
                    <a:pt x="66984" y="18270"/>
                  </a:lnTo>
                  <a:cubicBezTo>
                    <a:pt x="67052" y="18270"/>
                    <a:pt x="67086" y="18236"/>
                    <a:pt x="67052" y="18168"/>
                  </a:cubicBezTo>
                  <a:cubicBezTo>
                    <a:pt x="67052" y="18134"/>
                    <a:pt x="67018" y="18099"/>
                    <a:pt x="66984" y="18099"/>
                  </a:cubicBezTo>
                  <a:close/>
                  <a:moveTo>
                    <a:pt x="32995" y="18188"/>
                  </a:moveTo>
                  <a:cubicBezTo>
                    <a:pt x="32963" y="18188"/>
                    <a:pt x="32929" y="18212"/>
                    <a:pt x="32929" y="18236"/>
                  </a:cubicBezTo>
                  <a:cubicBezTo>
                    <a:pt x="32929" y="18304"/>
                    <a:pt x="32963" y="18338"/>
                    <a:pt x="32997" y="18338"/>
                  </a:cubicBezTo>
                  <a:lnTo>
                    <a:pt x="33100" y="18372"/>
                  </a:lnTo>
                  <a:lnTo>
                    <a:pt x="33134" y="18372"/>
                  </a:lnTo>
                  <a:cubicBezTo>
                    <a:pt x="33168" y="18372"/>
                    <a:pt x="33202" y="18338"/>
                    <a:pt x="33202" y="18304"/>
                  </a:cubicBezTo>
                  <a:cubicBezTo>
                    <a:pt x="33202" y="18270"/>
                    <a:pt x="33202" y="18236"/>
                    <a:pt x="33134" y="18202"/>
                  </a:cubicBezTo>
                  <a:lnTo>
                    <a:pt x="33032" y="18202"/>
                  </a:lnTo>
                  <a:cubicBezTo>
                    <a:pt x="33022" y="18192"/>
                    <a:pt x="33009" y="18188"/>
                    <a:pt x="32995" y="18188"/>
                  </a:cubicBezTo>
                  <a:close/>
                  <a:moveTo>
                    <a:pt x="66404" y="18168"/>
                  </a:moveTo>
                  <a:lnTo>
                    <a:pt x="66302" y="18202"/>
                  </a:lnTo>
                  <a:cubicBezTo>
                    <a:pt x="66233" y="18202"/>
                    <a:pt x="66199" y="18236"/>
                    <a:pt x="66199" y="18304"/>
                  </a:cubicBezTo>
                  <a:cubicBezTo>
                    <a:pt x="66233" y="18338"/>
                    <a:pt x="66267" y="18372"/>
                    <a:pt x="66302" y="18372"/>
                  </a:cubicBezTo>
                  <a:lnTo>
                    <a:pt x="66438" y="18338"/>
                  </a:lnTo>
                  <a:cubicBezTo>
                    <a:pt x="66472" y="18338"/>
                    <a:pt x="66506" y="18304"/>
                    <a:pt x="66506" y="18236"/>
                  </a:cubicBezTo>
                  <a:cubicBezTo>
                    <a:pt x="66506" y="18202"/>
                    <a:pt x="66438" y="18168"/>
                    <a:pt x="66404" y="18168"/>
                  </a:cubicBezTo>
                  <a:close/>
                  <a:moveTo>
                    <a:pt x="65871" y="18257"/>
                  </a:moveTo>
                  <a:cubicBezTo>
                    <a:pt x="65858" y="18257"/>
                    <a:pt x="65842" y="18261"/>
                    <a:pt x="65824" y="18270"/>
                  </a:cubicBezTo>
                  <a:lnTo>
                    <a:pt x="65721" y="18270"/>
                  </a:lnTo>
                  <a:cubicBezTo>
                    <a:pt x="65687" y="18270"/>
                    <a:pt x="65653" y="18304"/>
                    <a:pt x="65653" y="18372"/>
                  </a:cubicBezTo>
                  <a:cubicBezTo>
                    <a:pt x="65653" y="18407"/>
                    <a:pt x="65687" y="18441"/>
                    <a:pt x="65721" y="18441"/>
                  </a:cubicBezTo>
                  <a:lnTo>
                    <a:pt x="65858" y="18441"/>
                  </a:lnTo>
                  <a:cubicBezTo>
                    <a:pt x="65892" y="18407"/>
                    <a:pt x="65926" y="18372"/>
                    <a:pt x="65926" y="18338"/>
                  </a:cubicBezTo>
                  <a:cubicBezTo>
                    <a:pt x="65926" y="18288"/>
                    <a:pt x="65908" y="18257"/>
                    <a:pt x="65871" y="18257"/>
                  </a:cubicBezTo>
                  <a:close/>
                  <a:moveTo>
                    <a:pt x="33578" y="18304"/>
                  </a:moveTo>
                  <a:cubicBezTo>
                    <a:pt x="33543" y="18304"/>
                    <a:pt x="33509" y="18338"/>
                    <a:pt x="33475" y="18372"/>
                  </a:cubicBezTo>
                  <a:cubicBezTo>
                    <a:pt x="33475" y="18407"/>
                    <a:pt x="33509" y="18475"/>
                    <a:pt x="33543" y="18475"/>
                  </a:cubicBezTo>
                  <a:lnTo>
                    <a:pt x="33680" y="18509"/>
                  </a:lnTo>
                  <a:cubicBezTo>
                    <a:pt x="33714" y="18509"/>
                    <a:pt x="33748" y="18475"/>
                    <a:pt x="33782" y="18441"/>
                  </a:cubicBezTo>
                  <a:cubicBezTo>
                    <a:pt x="33782" y="18372"/>
                    <a:pt x="33748" y="18338"/>
                    <a:pt x="33714" y="18338"/>
                  </a:cubicBezTo>
                  <a:lnTo>
                    <a:pt x="33578" y="18304"/>
                  </a:lnTo>
                  <a:close/>
                  <a:moveTo>
                    <a:pt x="65141" y="18338"/>
                  </a:moveTo>
                  <a:cubicBezTo>
                    <a:pt x="65107" y="18338"/>
                    <a:pt x="65073" y="18407"/>
                    <a:pt x="65073" y="18441"/>
                  </a:cubicBezTo>
                  <a:cubicBezTo>
                    <a:pt x="65073" y="18475"/>
                    <a:pt x="65107" y="18509"/>
                    <a:pt x="65175" y="18509"/>
                  </a:cubicBezTo>
                  <a:lnTo>
                    <a:pt x="65278" y="18509"/>
                  </a:lnTo>
                  <a:cubicBezTo>
                    <a:pt x="65346" y="18509"/>
                    <a:pt x="65380" y="18441"/>
                    <a:pt x="65380" y="18407"/>
                  </a:cubicBezTo>
                  <a:cubicBezTo>
                    <a:pt x="65346" y="18372"/>
                    <a:pt x="65312" y="18338"/>
                    <a:pt x="65278" y="18338"/>
                  </a:cubicBezTo>
                  <a:close/>
                  <a:moveTo>
                    <a:pt x="64595" y="18407"/>
                  </a:moveTo>
                  <a:cubicBezTo>
                    <a:pt x="64527" y="18441"/>
                    <a:pt x="64493" y="18475"/>
                    <a:pt x="64527" y="18509"/>
                  </a:cubicBezTo>
                  <a:cubicBezTo>
                    <a:pt x="64527" y="18577"/>
                    <a:pt x="64561" y="18577"/>
                    <a:pt x="64595" y="18577"/>
                  </a:cubicBezTo>
                  <a:lnTo>
                    <a:pt x="64732" y="18577"/>
                  </a:lnTo>
                  <a:cubicBezTo>
                    <a:pt x="64766" y="18577"/>
                    <a:pt x="64800" y="18509"/>
                    <a:pt x="64800" y="18475"/>
                  </a:cubicBezTo>
                  <a:cubicBezTo>
                    <a:pt x="64800" y="18441"/>
                    <a:pt x="64766" y="18407"/>
                    <a:pt x="64698" y="18407"/>
                  </a:cubicBezTo>
                  <a:close/>
                  <a:moveTo>
                    <a:pt x="34110" y="18427"/>
                  </a:moveTo>
                  <a:cubicBezTo>
                    <a:pt x="34074" y="18427"/>
                    <a:pt x="34055" y="18459"/>
                    <a:pt x="34055" y="18509"/>
                  </a:cubicBezTo>
                  <a:cubicBezTo>
                    <a:pt x="34021" y="18543"/>
                    <a:pt x="34055" y="18577"/>
                    <a:pt x="34124" y="18611"/>
                  </a:cubicBezTo>
                  <a:lnTo>
                    <a:pt x="34226" y="18611"/>
                  </a:lnTo>
                  <a:cubicBezTo>
                    <a:pt x="34294" y="18611"/>
                    <a:pt x="34328" y="18611"/>
                    <a:pt x="34328" y="18543"/>
                  </a:cubicBezTo>
                  <a:cubicBezTo>
                    <a:pt x="34328" y="18509"/>
                    <a:pt x="34294" y="18475"/>
                    <a:pt x="34260" y="18441"/>
                  </a:cubicBezTo>
                  <a:lnTo>
                    <a:pt x="34158" y="18441"/>
                  </a:lnTo>
                  <a:cubicBezTo>
                    <a:pt x="34139" y="18431"/>
                    <a:pt x="34124" y="18427"/>
                    <a:pt x="34110" y="18427"/>
                  </a:cubicBezTo>
                  <a:close/>
                  <a:moveTo>
                    <a:pt x="64118" y="18475"/>
                  </a:moveTo>
                  <a:lnTo>
                    <a:pt x="64015" y="18509"/>
                  </a:lnTo>
                  <a:cubicBezTo>
                    <a:pt x="63981" y="18509"/>
                    <a:pt x="63947" y="18543"/>
                    <a:pt x="63947" y="18577"/>
                  </a:cubicBezTo>
                  <a:cubicBezTo>
                    <a:pt x="63947" y="18645"/>
                    <a:pt x="63981" y="18680"/>
                    <a:pt x="64015" y="18680"/>
                  </a:cubicBezTo>
                  <a:lnTo>
                    <a:pt x="64049" y="18680"/>
                  </a:lnTo>
                  <a:lnTo>
                    <a:pt x="64152" y="18645"/>
                  </a:lnTo>
                  <a:cubicBezTo>
                    <a:pt x="64186" y="18645"/>
                    <a:pt x="64220" y="18611"/>
                    <a:pt x="64220" y="18543"/>
                  </a:cubicBezTo>
                  <a:cubicBezTo>
                    <a:pt x="64220" y="18509"/>
                    <a:pt x="64186" y="18475"/>
                    <a:pt x="64118" y="18475"/>
                  </a:cubicBezTo>
                  <a:close/>
                  <a:moveTo>
                    <a:pt x="34704" y="18543"/>
                  </a:moveTo>
                  <a:cubicBezTo>
                    <a:pt x="34669" y="18543"/>
                    <a:pt x="34601" y="18577"/>
                    <a:pt x="34601" y="18611"/>
                  </a:cubicBezTo>
                  <a:cubicBezTo>
                    <a:pt x="34601" y="18680"/>
                    <a:pt x="34635" y="18714"/>
                    <a:pt x="34669" y="18714"/>
                  </a:cubicBezTo>
                  <a:lnTo>
                    <a:pt x="34772" y="18748"/>
                  </a:lnTo>
                  <a:lnTo>
                    <a:pt x="34806" y="18748"/>
                  </a:lnTo>
                  <a:cubicBezTo>
                    <a:pt x="34840" y="18748"/>
                    <a:pt x="34874" y="18714"/>
                    <a:pt x="34874" y="18680"/>
                  </a:cubicBezTo>
                  <a:cubicBezTo>
                    <a:pt x="34908" y="18645"/>
                    <a:pt x="34874" y="18577"/>
                    <a:pt x="34806" y="18577"/>
                  </a:cubicBezTo>
                  <a:lnTo>
                    <a:pt x="34704" y="18543"/>
                  </a:lnTo>
                  <a:close/>
                  <a:moveTo>
                    <a:pt x="63572" y="18543"/>
                  </a:moveTo>
                  <a:lnTo>
                    <a:pt x="63435" y="18577"/>
                  </a:lnTo>
                  <a:cubicBezTo>
                    <a:pt x="63401" y="18577"/>
                    <a:pt x="63367" y="18611"/>
                    <a:pt x="63367" y="18680"/>
                  </a:cubicBezTo>
                  <a:cubicBezTo>
                    <a:pt x="63367" y="18714"/>
                    <a:pt x="63435" y="18748"/>
                    <a:pt x="63469" y="18748"/>
                  </a:cubicBezTo>
                  <a:lnTo>
                    <a:pt x="63572" y="18714"/>
                  </a:lnTo>
                  <a:cubicBezTo>
                    <a:pt x="63640" y="18714"/>
                    <a:pt x="63674" y="18680"/>
                    <a:pt x="63674" y="18645"/>
                  </a:cubicBezTo>
                  <a:cubicBezTo>
                    <a:pt x="63640" y="18577"/>
                    <a:pt x="63606" y="18543"/>
                    <a:pt x="63572" y="18543"/>
                  </a:cubicBezTo>
                  <a:close/>
                  <a:moveTo>
                    <a:pt x="62889" y="18645"/>
                  </a:moveTo>
                  <a:cubicBezTo>
                    <a:pt x="62821" y="18645"/>
                    <a:pt x="62821" y="18714"/>
                    <a:pt x="62821" y="18748"/>
                  </a:cubicBezTo>
                  <a:cubicBezTo>
                    <a:pt x="62821" y="18782"/>
                    <a:pt x="62855" y="18816"/>
                    <a:pt x="62889" y="18816"/>
                  </a:cubicBezTo>
                  <a:lnTo>
                    <a:pt x="63026" y="18816"/>
                  </a:lnTo>
                  <a:cubicBezTo>
                    <a:pt x="63060" y="18782"/>
                    <a:pt x="63094" y="18748"/>
                    <a:pt x="63094" y="18714"/>
                  </a:cubicBezTo>
                  <a:cubicBezTo>
                    <a:pt x="63094" y="18645"/>
                    <a:pt x="63060" y="18645"/>
                    <a:pt x="62992" y="18645"/>
                  </a:cubicBezTo>
                  <a:close/>
                  <a:moveTo>
                    <a:pt x="35250" y="18680"/>
                  </a:moveTo>
                  <a:cubicBezTo>
                    <a:pt x="35215" y="18680"/>
                    <a:pt x="35181" y="18680"/>
                    <a:pt x="35147" y="18748"/>
                  </a:cubicBezTo>
                  <a:cubicBezTo>
                    <a:pt x="35147" y="18782"/>
                    <a:pt x="35181" y="18850"/>
                    <a:pt x="35215" y="18850"/>
                  </a:cubicBezTo>
                  <a:lnTo>
                    <a:pt x="35352" y="18884"/>
                  </a:lnTo>
                  <a:cubicBezTo>
                    <a:pt x="35386" y="18884"/>
                    <a:pt x="35420" y="18850"/>
                    <a:pt x="35454" y="18816"/>
                  </a:cubicBezTo>
                  <a:cubicBezTo>
                    <a:pt x="35454" y="18748"/>
                    <a:pt x="35420" y="18714"/>
                    <a:pt x="35386" y="18714"/>
                  </a:cubicBezTo>
                  <a:lnTo>
                    <a:pt x="35250" y="18680"/>
                  </a:lnTo>
                  <a:close/>
                  <a:moveTo>
                    <a:pt x="62309" y="18714"/>
                  </a:moveTo>
                  <a:cubicBezTo>
                    <a:pt x="62275" y="18748"/>
                    <a:pt x="62241" y="18782"/>
                    <a:pt x="62241" y="18816"/>
                  </a:cubicBezTo>
                  <a:cubicBezTo>
                    <a:pt x="62241" y="18850"/>
                    <a:pt x="62275" y="18884"/>
                    <a:pt x="62343" y="18884"/>
                  </a:cubicBezTo>
                  <a:lnTo>
                    <a:pt x="62446" y="18884"/>
                  </a:lnTo>
                  <a:cubicBezTo>
                    <a:pt x="62514" y="18884"/>
                    <a:pt x="62548" y="18816"/>
                    <a:pt x="62514" y="18782"/>
                  </a:cubicBezTo>
                  <a:cubicBezTo>
                    <a:pt x="62514" y="18748"/>
                    <a:pt x="62480" y="18714"/>
                    <a:pt x="62446" y="18714"/>
                  </a:cubicBezTo>
                  <a:close/>
                  <a:moveTo>
                    <a:pt x="35778" y="18802"/>
                  </a:moveTo>
                  <a:cubicBezTo>
                    <a:pt x="35744" y="18802"/>
                    <a:pt x="35727" y="18826"/>
                    <a:pt x="35727" y="18850"/>
                  </a:cubicBezTo>
                  <a:cubicBezTo>
                    <a:pt x="35727" y="18918"/>
                    <a:pt x="35727" y="18952"/>
                    <a:pt x="35796" y="18952"/>
                  </a:cubicBezTo>
                  <a:lnTo>
                    <a:pt x="35898" y="18987"/>
                  </a:lnTo>
                  <a:lnTo>
                    <a:pt x="35932" y="18987"/>
                  </a:lnTo>
                  <a:cubicBezTo>
                    <a:pt x="35966" y="18987"/>
                    <a:pt x="36000" y="18952"/>
                    <a:pt x="36000" y="18918"/>
                  </a:cubicBezTo>
                  <a:cubicBezTo>
                    <a:pt x="36000" y="18884"/>
                    <a:pt x="36000" y="18850"/>
                    <a:pt x="35932" y="18816"/>
                  </a:cubicBezTo>
                  <a:lnTo>
                    <a:pt x="35830" y="18816"/>
                  </a:lnTo>
                  <a:cubicBezTo>
                    <a:pt x="35810" y="18806"/>
                    <a:pt x="35793" y="18802"/>
                    <a:pt x="35778" y="18802"/>
                  </a:cubicBezTo>
                  <a:close/>
                  <a:moveTo>
                    <a:pt x="61866" y="18782"/>
                  </a:moveTo>
                  <a:lnTo>
                    <a:pt x="61763" y="18816"/>
                  </a:lnTo>
                  <a:cubicBezTo>
                    <a:pt x="61695" y="18816"/>
                    <a:pt x="61661" y="18850"/>
                    <a:pt x="61661" y="18884"/>
                  </a:cubicBezTo>
                  <a:cubicBezTo>
                    <a:pt x="61695" y="18952"/>
                    <a:pt x="61729" y="18987"/>
                    <a:pt x="61763" y="18987"/>
                  </a:cubicBezTo>
                  <a:lnTo>
                    <a:pt x="61900" y="18952"/>
                  </a:lnTo>
                  <a:cubicBezTo>
                    <a:pt x="61934" y="18952"/>
                    <a:pt x="61968" y="18918"/>
                    <a:pt x="61968" y="18850"/>
                  </a:cubicBezTo>
                  <a:cubicBezTo>
                    <a:pt x="61968" y="18816"/>
                    <a:pt x="61900" y="18782"/>
                    <a:pt x="61866" y="18782"/>
                  </a:cubicBezTo>
                  <a:close/>
                  <a:moveTo>
                    <a:pt x="61285" y="18850"/>
                  </a:moveTo>
                  <a:lnTo>
                    <a:pt x="61183" y="18884"/>
                  </a:lnTo>
                  <a:cubicBezTo>
                    <a:pt x="61149" y="18884"/>
                    <a:pt x="61115" y="18918"/>
                    <a:pt x="61115" y="18987"/>
                  </a:cubicBezTo>
                  <a:cubicBezTo>
                    <a:pt x="61115" y="19021"/>
                    <a:pt x="61149" y="19055"/>
                    <a:pt x="61183" y="19055"/>
                  </a:cubicBezTo>
                  <a:lnTo>
                    <a:pt x="61217" y="19055"/>
                  </a:lnTo>
                  <a:lnTo>
                    <a:pt x="61320" y="19021"/>
                  </a:lnTo>
                  <a:cubicBezTo>
                    <a:pt x="61354" y="19021"/>
                    <a:pt x="61388" y="18987"/>
                    <a:pt x="61388" y="18952"/>
                  </a:cubicBezTo>
                  <a:cubicBezTo>
                    <a:pt x="61388" y="18884"/>
                    <a:pt x="61354" y="18850"/>
                    <a:pt x="61285" y="18850"/>
                  </a:cubicBezTo>
                  <a:close/>
                  <a:moveTo>
                    <a:pt x="36376" y="18918"/>
                  </a:moveTo>
                  <a:cubicBezTo>
                    <a:pt x="36342" y="18918"/>
                    <a:pt x="36307" y="18952"/>
                    <a:pt x="36273" y="18987"/>
                  </a:cubicBezTo>
                  <a:cubicBezTo>
                    <a:pt x="36273" y="19021"/>
                    <a:pt x="36307" y="19089"/>
                    <a:pt x="36342" y="19089"/>
                  </a:cubicBezTo>
                  <a:lnTo>
                    <a:pt x="36444" y="19123"/>
                  </a:lnTo>
                  <a:lnTo>
                    <a:pt x="36478" y="19123"/>
                  </a:lnTo>
                  <a:cubicBezTo>
                    <a:pt x="36512" y="19123"/>
                    <a:pt x="36546" y="19089"/>
                    <a:pt x="36546" y="19055"/>
                  </a:cubicBezTo>
                  <a:cubicBezTo>
                    <a:pt x="36580" y="19021"/>
                    <a:pt x="36546" y="18952"/>
                    <a:pt x="36512" y="18952"/>
                  </a:cubicBezTo>
                  <a:lnTo>
                    <a:pt x="36376" y="18918"/>
                  </a:lnTo>
                  <a:close/>
                  <a:moveTo>
                    <a:pt x="60767" y="18939"/>
                  </a:moveTo>
                  <a:cubicBezTo>
                    <a:pt x="60758" y="18939"/>
                    <a:pt x="60749" y="18943"/>
                    <a:pt x="60739" y="18952"/>
                  </a:cubicBezTo>
                  <a:lnTo>
                    <a:pt x="60603" y="18952"/>
                  </a:lnTo>
                  <a:cubicBezTo>
                    <a:pt x="60569" y="18952"/>
                    <a:pt x="60535" y="18987"/>
                    <a:pt x="60535" y="19055"/>
                  </a:cubicBezTo>
                  <a:cubicBezTo>
                    <a:pt x="60535" y="19089"/>
                    <a:pt x="60569" y="19123"/>
                    <a:pt x="60637" y="19123"/>
                  </a:cubicBezTo>
                  <a:lnTo>
                    <a:pt x="60739" y="19123"/>
                  </a:lnTo>
                  <a:cubicBezTo>
                    <a:pt x="60808" y="19089"/>
                    <a:pt x="60842" y="19055"/>
                    <a:pt x="60842" y="19021"/>
                  </a:cubicBezTo>
                  <a:cubicBezTo>
                    <a:pt x="60817" y="18971"/>
                    <a:pt x="60792" y="18939"/>
                    <a:pt x="60767" y="18939"/>
                  </a:cubicBezTo>
                  <a:close/>
                  <a:moveTo>
                    <a:pt x="60057" y="19021"/>
                  </a:moveTo>
                  <a:cubicBezTo>
                    <a:pt x="59989" y="19021"/>
                    <a:pt x="59955" y="19089"/>
                    <a:pt x="59989" y="19123"/>
                  </a:cubicBezTo>
                  <a:cubicBezTo>
                    <a:pt x="59989" y="19157"/>
                    <a:pt x="60023" y="19191"/>
                    <a:pt x="60057" y="19191"/>
                  </a:cubicBezTo>
                  <a:lnTo>
                    <a:pt x="60194" y="19191"/>
                  </a:lnTo>
                  <a:cubicBezTo>
                    <a:pt x="60228" y="19191"/>
                    <a:pt x="60262" y="19123"/>
                    <a:pt x="60262" y="19089"/>
                  </a:cubicBezTo>
                  <a:cubicBezTo>
                    <a:pt x="60262" y="19055"/>
                    <a:pt x="60194" y="19021"/>
                    <a:pt x="60159" y="19021"/>
                  </a:cubicBezTo>
                  <a:close/>
                  <a:moveTo>
                    <a:pt x="36908" y="19041"/>
                  </a:moveTo>
                  <a:cubicBezTo>
                    <a:pt x="36872" y="19041"/>
                    <a:pt x="36853" y="19073"/>
                    <a:pt x="36853" y="19123"/>
                  </a:cubicBezTo>
                  <a:cubicBezTo>
                    <a:pt x="36819" y="19157"/>
                    <a:pt x="36853" y="19191"/>
                    <a:pt x="36922" y="19225"/>
                  </a:cubicBezTo>
                  <a:lnTo>
                    <a:pt x="37024" y="19225"/>
                  </a:lnTo>
                  <a:cubicBezTo>
                    <a:pt x="37092" y="19225"/>
                    <a:pt x="37126" y="19225"/>
                    <a:pt x="37126" y="19157"/>
                  </a:cubicBezTo>
                  <a:cubicBezTo>
                    <a:pt x="37126" y="19123"/>
                    <a:pt x="37092" y="19089"/>
                    <a:pt x="37058" y="19055"/>
                  </a:cubicBezTo>
                  <a:lnTo>
                    <a:pt x="36956" y="19055"/>
                  </a:lnTo>
                  <a:cubicBezTo>
                    <a:pt x="36937" y="19046"/>
                    <a:pt x="36922" y="19041"/>
                    <a:pt x="36908" y="19041"/>
                  </a:cubicBezTo>
                  <a:close/>
                  <a:moveTo>
                    <a:pt x="59477" y="19089"/>
                  </a:moveTo>
                  <a:cubicBezTo>
                    <a:pt x="59443" y="19123"/>
                    <a:pt x="59409" y="19157"/>
                    <a:pt x="59409" y="19191"/>
                  </a:cubicBezTo>
                  <a:cubicBezTo>
                    <a:pt x="59409" y="19260"/>
                    <a:pt x="59443" y="19260"/>
                    <a:pt x="59477" y="19260"/>
                  </a:cubicBezTo>
                  <a:lnTo>
                    <a:pt x="59613" y="19260"/>
                  </a:lnTo>
                  <a:cubicBezTo>
                    <a:pt x="59648" y="19260"/>
                    <a:pt x="59682" y="19225"/>
                    <a:pt x="59682" y="19157"/>
                  </a:cubicBezTo>
                  <a:cubicBezTo>
                    <a:pt x="59682" y="19123"/>
                    <a:pt x="59648" y="19089"/>
                    <a:pt x="59579" y="19089"/>
                  </a:cubicBezTo>
                  <a:close/>
                  <a:moveTo>
                    <a:pt x="37502" y="19157"/>
                  </a:moveTo>
                  <a:cubicBezTo>
                    <a:pt x="37468" y="19157"/>
                    <a:pt x="37399" y="19191"/>
                    <a:pt x="37399" y="19225"/>
                  </a:cubicBezTo>
                  <a:cubicBezTo>
                    <a:pt x="37399" y="19294"/>
                    <a:pt x="37433" y="19328"/>
                    <a:pt x="37468" y="19328"/>
                  </a:cubicBezTo>
                  <a:lnTo>
                    <a:pt x="37570" y="19362"/>
                  </a:lnTo>
                  <a:lnTo>
                    <a:pt x="37604" y="19362"/>
                  </a:lnTo>
                  <a:cubicBezTo>
                    <a:pt x="37638" y="19362"/>
                    <a:pt x="37672" y="19328"/>
                    <a:pt x="37672" y="19294"/>
                  </a:cubicBezTo>
                  <a:cubicBezTo>
                    <a:pt x="37706" y="19260"/>
                    <a:pt x="37672" y="19191"/>
                    <a:pt x="37604" y="19191"/>
                  </a:cubicBezTo>
                  <a:lnTo>
                    <a:pt x="37502" y="19157"/>
                  </a:lnTo>
                  <a:close/>
                  <a:moveTo>
                    <a:pt x="59033" y="19157"/>
                  </a:moveTo>
                  <a:lnTo>
                    <a:pt x="58897" y="19191"/>
                  </a:lnTo>
                  <a:cubicBezTo>
                    <a:pt x="58863" y="19191"/>
                    <a:pt x="58829" y="19225"/>
                    <a:pt x="58829" y="19294"/>
                  </a:cubicBezTo>
                  <a:cubicBezTo>
                    <a:pt x="58829" y="19328"/>
                    <a:pt x="58897" y="19362"/>
                    <a:pt x="58931" y="19362"/>
                  </a:cubicBezTo>
                  <a:lnTo>
                    <a:pt x="59033" y="19328"/>
                  </a:lnTo>
                  <a:cubicBezTo>
                    <a:pt x="59102" y="19328"/>
                    <a:pt x="59136" y="19294"/>
                    <a:pt x="59136" y="19225"/>
                  </a:cubicBezTo>
                  <a:cubicBezTo>
                    <a:pt x="59102" y="19191"/>
                    <a:pt x="59067" y="19157"/>
                    <a:pt x="59033" y="19157"/>
                  </a:cubicBezTo>
                  <a:close/>
                  <a:moveTo>
                    <a:pt x="58453" y="19225"/>
                  </a:moveTo>
                  <a:lnTo>
                    <a:pt x="58351" y="19260"/>
                  </a:lnTo>
                  <a:cubicBezTo>
                    <a:pt x="58283" y="19260"/>
                    <a:pt x="58248" y="19294"/>
                    <a:pt x="58283" y="19362"/>
                  </a:cubicBezTo>
                  <a:cubicBezTo>
                    <a:pt x="58283" y="19396"/>
                    <a:pt x="58317" y="19430"/>
                    <a:pt x="58351" y="19430"/>
                  </a:cubicBezTo>
                  <a:lnTo>
                    <a:pt x="58385" y="19430"/>
                  </a:lnTo>
                  <a:lnTo>
                    <a:pt x="58487" y="19396"/>
                  </a:lnTo>
                  <a:cubicBezTo>
                    <a:pt x="58521" y="19396"/>
                    <a:pt x="58556" y="19362"/>
                    <a:pt x="58556" y="19328"/>
                  </a:cubicBezTo>
                  <a:cubicBezTo>
                    <a:pt x="58556" y="19260"/>
                    <a:pt x="58521" y="19225"/>
                    <a:pt x="58453" y="19225"/>
                  </a:cubicBezTo>
                  <a:close/>
                  <a:moveTo>
                    <a:pt x="38048" y="19294"/>
                  </a:moveTo>
                  <a:cubicBezTo>
                    <a:pt x="38014" y="19294"/>
                    <a:pt x="37979" y="19328"/>
                    <a:pt x="37945" y="19362"/>
                  </a:cubicBezTo>
                  <a:cubicBezTo>
                    <a:pt x="37945" y="19396"/>
                    <a:pt x="37979" y="19464"/>
                    <a:pt x="38014" y="19464"/>
                  </a:cubicBezTo>
                  <a:lnTo>
                    <a:pt x="38150" y="19498"/>
                  </a:lnTo>
                  <a:cubicBezTo>
                    <a:pt x="38184" y="19498"/>
                    <a:pt x="38218" y="19464"/>
                    <a:pt x="38252" y="19430"/>
                  </a:cubicBezTo>
                  <a:cubicBezTo>
                    <a:pt x="38252" y="19362"/>
                    <a:pt x="38218" y="19328"/>
                    <a:pt x="38184" y="19328"/>
                  </a:cubicBezTo>
                  <a:lnTo>
                    <a:pt x="38048" y="19294"/>
                  </a:lnTo>
                  <a:close/>
                  <a:moveTo>
                    <a:pt x="57934" y="19314"/>
                  </a:moveTo>
                  <a:cubicBezTo>
                    <a:pt x="57926" y="19314"/>
                    <a:pt x="57916" y="19319"/>
                    <a:pt x="57907" y="19328"/>
                  </a:cubicBezTo>
                  <a:lnTo>
                    <a:pt x="57771" y="19328"/>
                  </a:lnTo>
                  <a:cubicBezTo>
                    <a:pt x="57737" y="19328"/>
                    <a:pt x="57703" y="19396"/>
                    <a:pt x="57703" y="19430"/>
                  </a:cubicBezTo>
                  <a:cubicBezTo>
                    <a:pt x="57703" y="19464"/>
                    <a:pt x="57737" y="19498"/>
                    <a:pt x="57805" y="19498"/>
                  </a:cubicBezTo>
                  <a:lnTo>
                    <a:pt x="57907" y="19498"/>
                  </a:lnTo>
                  <a:cubicBezTo>
                    <a:pt x="57976" y="19498"/>
                    <a:pt x="58010" y="19430"/>
                    <a:pt x="57976" y="19396"/>
                  </a:cubicBezTo>
                  <a:cubicBezTo>
                    <a:pt x="57976" y="19346"/>
                    <a:pt x="57957" y="19314"/>
                    <a:pt x="57934" y="19314"/>
                  </a:cubicBezTo>
                  <a:close/>
                  <a:moveTo>
                    <a:pt x="57225" y="19396"/>
                  </a:moveTo>
                  <a:cubicBezTo>
                    <a:pt x="57157" y="19430"/>
                    <a:pt x="57122" y="19464"/>
                    <a:pt x="57122" y="19498"/>
                  </a:cubicBezTo>
                  <a:cubicBezTo>
                    <a:pt x="57157" y="19567"/>
                    <a:pt x="57191" y="19567"/>
                    <a:pt x="57225" y="19567"/>
                  </a:cubicBezTo>
                  <a:lnTo>
                    <a:pt x="57361" y="19567"/>
                  </a:lnTo>
                  <a:cubicBezTo>
                    <a:pt x="57395" y="19567"/>
                    <a:pt x="57430" y="19498"/>
                    <a:pt x="57430" y="19464"/>
                  </a:cubicBezTo>
                  <a:cubicBezTo>
                    <a:pt x="57430" y="19430"/>
                    <a:pt x="57361" y="19396"/>
                    <a:pt x="57327" y="19396"/>
                  </a:cubicBezTo>
                  <a:close/>
                  <a:moveTo>
                    <a:pt x="38580" y="19417"/>
                  </a:moveTo>
                  <a:cubicBezTo>
                    <a:pt x="38544" y="19417"/>
                    <a:pt x="38525" y="19448"/>
                    <a:pt x="38525" y="19498"/>
                  </a:cubicBezTo>
                  <a:cubicBezTo>
                    <a:pt x="38491" y="19533"/>
                    <a:pt x="38525" y="19567"/>
                    <a:pt x="38594" y="19601"/>
                  </a:cubicBezTo>
                  <a:lnTo>
                    <a:pt x="38730" y="19601"/>
                  </a:lnTo>
                  <a:cubicBezTo>
                    <a:pt x="38764" y="19601"/>
                    <a:pt x="38798" y="19601"/>
                    <a:pt x="38798" y="19533"/>
                  </a:cubicBezTo>
                  <a:cubicBezTo>
                    <a:pt x="38798" y="19498"/>
                    <a:pt x="38764" y="19464"/>
                    <a:pt x="38730" y="19430"/>
                  </a:cubicBezTo>
                  <a:lnTo>
                    <a:pt x="38628" y="19430"/>
                  </a:lnTo>
                  <a:cubicBezTo>
                    <a:pt x="38609" y="19421"/>
                    <a:pt x="38594" y="19417"/>
                    <a:pt x="38580" y="19417"/>
                  </a:cubicBezTo>
                  <a:close/>
                  <a:moveTo>
                    <a:pt x="56747" y="19464"/>
                  </a:moveTo>
                  <a:lnTo>
                    <a:pt x="56645" y="19498"/>
                  </a:lnTo>
                  <a:cubicBezTo>
                    <a:pt x="56611" y="19498"/>
                    <a:pt x="56576" y="19533"/>
                    <a:pt x="56576" y="19567"/>
                  </a:cubicBezTo>
                  <a:cubicBezTo>
                    <a:pt x="56576" y="19635"/>
                    <a:pt x="56611" y="19669"/>
                    <a:pt x="56645" y="19669"/>
                  </a:cubicBezTo>
                  <a:lnTo>
                    <a:pt x="56679" y="19669"/>
                  </a:lnTo>
                  <a:lnTo>
                    <a:pt x="56781" y="19635"/>
                  </a:lnTo>
                  <a:cubicBezTo>
                    <a:pt x="56815" y="19635"/>
                    <a:pt x="56849" y="19601"/>
                    <a:pt x="56849" y="19533"/>
                  </a:cubicBezTo>
                  <a:cubicBezTo>
                    <a:pt x="56849" y="19498"/>
                    <a:pt x="56815" y="19464"/>
                    <a:pt x="56747" y="19464"/>
                  </a:cubicBezTo>
                  <a:close/>
                  <a:moveTo>
                    <a:pt x="39174" y="19533"/>
                  </a:moveTo>
                  <a:cubicBezTo>
                    <a:pt x="39140" y="19533"/>
                    <a:pt x="39071" y="19567"/>
                    <a:pt x="39071" y="19601"/>
                  </a:cubicBezTo>
                  <a:cubicBezTo>
                    <a:pt x="39071" y="19635"/>
                    <a:pt x="39105" y="19703"/>
                    <a:pt x="39140" y="19703"/>
                  </a:cubicBezTo>
                  <a:lnTo>
                    <a:pt x="39242" y="19737"/>
                  </a:lnTo>
                  <a:lnTo>
                    <a:pt x="39276" y="19737"/>
                  </a:lnTo>
                  <a:cubicBezTo>
                    <a:pt x="39310" y="19737"/>
                    <a:pt x="39344" y="19703"/>
                    <a:pt x="39344" y="19669"/>
                  </a:cubicBezTo>
                  <a:cubicBezTo>
                    <a:pt x="39378" y="19635"/>
                    <a:pt x="39344" y="19567"/>
                    <a:pt x="39276" y="19567"/>
                  </a:cubicBezTo>
                  <a:lnTo>
                    <a:pt x="39174" y="19533"/>
                  </a:lnTo>
                  <a:close/>
                  <a:moveTo>
                    <a:pt x="56201" y="19533"/>
                  </a:moveTo>
                  <a:lnTo>
                    <a:pt x="56065" y="19567"/>
                  </a:lnTo>
                  <a:cubicBezTo>
                    <a:pt x="56031" y="19567"/>
                    <a:pt x="55996" y="19601"/>
                    <a:pt x="55996" y="19669"/>
                  </a:cubicBezTo>
                  <a:cubicBezTo>
                    <a:pt x="55996" y="19703"/>
                    <a:pt x="56031" y="19737"/>
                    <a:pt x="56099" y="19737"/>
                  </a:cubicBezTo>
                  <a:lnTo>
                    <a:pt x="56201" y="19703"/>
                  </a:lnTo>
                  <a:cubicBezTo>
                    <a:pt x="56269" y="19703"/>
                    <a:pt x="56303" y="19669"/>
                    <a:pt x="56269" y="19635"/>
                  </a:cubicBezTo>
                  <a:cubicBezTo>
                    <a:pt x="56269" y="19567"/>
                    <a:pt x="56235" y="19533"/>
                    <a:pt x="56201" y="19533"/>
                  </a:cubicBezTo>
                  <a:close/>
                  <a:moveTo>
                    <a:pt x="55519" y="19635"/>
                  </a:moveTo>
                  <a:cubicBezTo>
                    <a:pt x="55450" y="19635"/>
                    <a:pt x="55416" y="19703"/>
                    <a:pt x="55450" y="19737"/>
                  </a:cubicBezTo>
                  <a:cubicBezTo>
                    <a:pt x="55450" y="19771"/>
                    <a:pt x="55485" y="19806"/>
                    <a:pt x="55519" y="19806"/>
                  </a:cubicBezTo>
                  <a:lnTo>
                    <a:pt x="55655" y="19806"/>
                  </a:lnTo>
                  <a:cubicBezTo>
                    <a:pt x="55689" y="19771"/>
                    <a:pt x="55723" y="19737"/>
                    <a:pt x="55723" y="19703"/>
                  </a:cubicBezTo>
                  <a:cubicBezTo>
                    <a:pt x="55723" y="19635"/>
                    <a:pt x="55655" y="19635"/>
                    <a:pt x="55621" y="19635"/>
                  </a:cubicBezTo>
                  <a:close/>
                  <a:moveTo>
                    <a:pt x="39754" y="19669"/>
                  </a:moveTo>
                  <a:cubicBezTo>
                    <a:pt x="39686" y="19669"/>
                    <a:pt x="39651" y="19669"/>
                    <a:pt x="39651" y="19737"/>
                  </a:cubicBezTo>
                  <a:cubicBezTo>
                    <a:pt x="39617" y="19771"/>
                    <a:pt x="39651" y="19806"/>
                    <a:pt x="39686" y="19840"/>
                  </a:cubicBezTo>
                  <a:lnTo>
                    <a:pt x="39822" y="19840"/>
                  </a:lnTo>
                  <a:cubicBezTo>
                    <a:pt x="39822" y="19874"/>
                    <a:pt x="39822" y="19874"/>
                    <a:pt x="39822" y="19874"/>
                  </a:cubicBezTo>
                  <a:cubicBezTo>
                    <a:pt x="39856" y="19874"/>
                    <a:pt x="39890" y="19840"/>
                    <a:pt x="39924" y="19806"/>
                  </a:cubicBezTo>
                  <a:cubicBezTo>
                    <a:pt x="39924" y="19737"/>
                    <a:pt x="39890" y="19703"/>
                    <a:pt x="39856" y="19703"/>
                  </a:cubicBezTo>
                  <a:lnTo>
                    <a:pt x="39754" y="19669"/>
                  </a:lnTo>
                  <a:close/>
                  <a:moveTo>
                    <a:pt x="54939" y="19703"/>
                  </a:moveTo>
                  <a:cubicBezTo>
                    <a:pt x="54904" y="19737"/>
                    <a:pt x="54870" y="19771"/>
                    <a:pt x="54870" y="19806"/>
                  </a:cubicBezTo>
                  <a:cubicBezTo>
                    <a:pt x="54870" y="19840"/>
                    <a:pt x="54904" y="19874"/>
                    <a:pt x="54939" y="19874"/>
                  </a:cubicBezTo>
                  <a:lnTo>
                    <a:pt x="55075" y="19874"/>
                  </a:lnTo>
                  <a:cubicBezTo>
                    <a:pt x="55109" y="19874"/>
                    <a:pt x="55143" y="19806"/>
                    <a:pt x="55143" y="19771"/>
                  </a:cubicBezTo>
                  <a:cubicBezTo>
                    <a:pt x="55143" y="19737"/>
                    <a:pt x="55109" y="19703"/>
                    <a:pt x="55041" y="19703"/>
                  </a:cubicBezTo>
                  <a:close/>
                  <a:moveTo>
                    <a:pt x="40300" y="19771"/>
                  </a:moveTo>
                  <a:cubicBezTo>
                    <a:pt x="40266" y="19771"/>
                    <a:pt x="40197" y="19806"/>
                    <a:pt x="40197" y="19840"/>
                  </a:cubicBezTo>
                  <a:cubicBezTo>
                    <a:pt x="40197" y="19908"/>
                    <a:pt x="40197" y="19942"/>
                    <a:pt x="40266" y="19942"/>
                  </a:cubicBezTo>
                  <a:lnTo>
                    <a:pt x="40368" y="19976"/>
                  </a:lnTo>
                  <a:lnTo>
                    <a:pt x="40402" y="19976"/>
                  </a:lnTo>
                  <a:cubicBezTo>
                    <a:pt x="40436" y="19976"/>
                    <a:pt x="40470" y="19942"/>
                    <a:pt x="40470" y="19908"/>
                  </a:cubicBezTo>
                  <a:cubicBezTo>
                    <a:pt x="40470" y="19874"/>
                    <a:pt x="40470" y="19806"/>
                    <a:pt x="40402" y="19806"/>
                  </a:cubicBezTo>
                  <a:lnTo>
                    <a:pt x="40300" y="19771"/>
                  </a:lnTo>
                  <a:close/>
                  <a:moveTo>
                    <a:pt x="54495" y="19771"/>
                  </a:moveTo>
                  <a:lnTo>
                    <a:pt x="54358" y="19806"/>
                  </a:lnTo>
                  <a:cubicBezTo>
                    <a:pt x="54324" y="19806"/>
                    <a:pt x="54290" y="19840"/>
                    <a:pt x="54290" y="19874"/>
                  </a:cubicBezTo>
                  <a:cubicBezTo>
                    <a:pt x="54290" y="19942"/>
                    <a:pt x="54358" y="19976"/>
                    <a:pt x="54393" y="19976"/>
                  </a:cubicBezTo>
                  <a:lnTo>
                    <a:pt x="54495" y="19942"/>
                  </a:lnTo>
                  <a:cubicBezTo>
                    <a:pt x="54563" y="19942"/>
                    <a:pt x="54597" y="19908"/>
                    <a:pt x="54597" y="19840"/>
                  </a:cubicBezTo>
                  <a:cubicBezTo>
                    <a:pt x="54563" y="19806"/>
                    <a:pt x="54529" y="19771"/>
                    <a:pt x="54495" y="19771"/>
                  </a:cubicBezTo>
                  <a:close/>
                  <a:moveTo>
                    <a:pt x="53915" y="19840"/>
                  </a:moveTo>
                  <a:lnTo>
                    <a:pt x="53813" y="19874"/>
                  </a:lnTo>
                  <a:cubicBezTo>
                    <a:pt x="53744" y="19874"/>
                    <a:pt x="53710" y="19908"/>
                    <a:pt x="53744" y="19976"/>
                  </a:cubicBezTo>
                  <a:cubicBezTo>
                    <a:pt x="53744" y="20010"/>
                    <a:pt x="53778" y="20044"/>
                    <a:pt x="53813" y="20044"/>
                  </a:cubicBezTo>
                  <a:lnTo>
                    <a:pt x="53949" y="20010"/>
                  </a:lnTo>
                  <a:cubicBezTo>
                    <a:pt x="53983" y="20010"/>
                    <a:pt x="54017" y="19976"/>
                    <a:pt x="54017" y="19908"/>
                  </a:cubicBezTo>
                  <a:cubicBezTo>
                    <a:pt x="54017" y="19874"/>
                    <a:pt x="53983" y="19840"/>
                    <a:pt x="53915" y="19840"/>
                  </a:cubicBezTo>
                  <a:close/>
                  <a:moveTo>
                    <a:pt x="40846" y="19908"/>
                  </a:moveTo>
                  <a:cubicBezTo>
                    <a:pt x="40812" y="19908"/>
                    <a:pt x="40778" y="19942"/>
                    <a:pt x="40743" y="19976"/>
                  </a:cubicBezTo>
                  <a:cubicBezTo>
                    <a:pt x="40743" y="20010"/>
                    <a:pt x="40778" y="20079"/>
                    <a:pt x="40812" y="20079"/>
                  </a:cubicBezTo>
                  <a:lnTo>
                    <a:pt x="40948" y="20113"/>
                  </a:lnTo>
                  <a:cubicBezTo>
                    <a:pt x="40982" y="20113"/>
                    <a:pt x="41016" y="20079"/>
                    <a:pt x="41050" y="20044"/>
                  </a:cubicBezTo>
                  <a:cubicBezTo>
                    <a:pt x="41050" y="19976"/>
                    <a:pt x="41016" y="19942"/>
                    <a:pt x="40982" y="19942"/>
                  </a:cubicBezTo>
                  <a:lnTo>
                    <a:pt x="40846" y="19908"/>
                  </a:lnTo>
                  <a:close/>
                  <a:moveTo>
                    <a:pt x="53382" y="19929"/>
                  </a:moveTo>
                  <a:cubicBezTo>
                    <a:pt x="53369" y="19929"/>
                    <a:pt x="53353" y="19933"/>
                    <a:pt x="53335" y="19942"/>
                  </a:cubicBezTo>
                  <a:lnTo>
                    <a:pt x="53232" y="19942"/>
                  </a:lnTo>
                  <a:cubicBezTo>
                    <a:pt x="53198" y="19942"/>
                    <a:pt x="53164" y="19976"/>
                    <a:pt x="53164" y="20044"/>
                  </a:cubicBezTo>
                  <a:cubicBezTo>
                    <a:pt x="53164" y="20079"/>
                    <a:pt x="53198" y="20113"/>
                    <a:pt x="53267" y="20113"/>
                  </a:cubicBezTo>
                  <a:lnTo>
                    <a:pt x="53369" y="20113"/>
                  </a:lnTo>
                  <a:cubicBezTo>
                    <a:pt x="53437" y="20079"/>
                    <a:pt x="53471" y="20044"/>
                    <a:pt x="53437" y="20010"/>
                  </a:cubicBezTo>
                  <a:cubicBezTo>
                    <a:pt x="53437" y="19960"/>
                    <a:pt x="53419" y="19929"/>
                    <a:pt x="53382" y="19929"/>
                  </a:cubicBezTo>
                  <a:close/>
                  <a:moveTo>
                    <a:pt x="52686" y="20010"/>
                  </a:moveTo>
                  <a:cubicBezTo>
                    <a:pt x="52618" y="20010"/>
                    <a:pt x="52584" y="20079"/>
                    <a:pt x="52584" y="20113"/>
                  </a:cubicBezTo>
                  <a:cubicBezTo>
                    <a:pt x="52618" y="20147"/>
                    <a:pt x="52652" y="20181"/>
                    <a:pt x="52686" y="20181"/>
                  </a:cubicBezTo>
                  <a:lnTo>
                    <a:pt x="52823" y="20181"/>
                  </a:lnTo>
                  <a:cubicBezTo>
                    <a:pt x="52857" y="20181"/>
                    <a:pt x="52891" y="20113"/>
                    <a:pt x="52891" y="20079"/>
                  </a:cubicBezTo>
                  <a:cubicBezTo>
                    <a:pt x="52891" y="20044"/>
                    <a:pt x="52823" y="20010"/>
                    <a:pt x="52789" y="20010"/>
                  </a:cubicBezTo>
                  <a:close/>
                  <a:moveTo>
                    <a:pt x="41378" y="20031"/>
                  </a:moveTo>
                  <a:cubicBezTo>
                    <a:pt x="41342" y="20031"/>
                    <a:pt x="41323" y="20063"/>
                    <a:pt x="41323" y="20113"/>
                  </a:cubicBezTo>
                  <a:cubicBezTo>
                    <a:pt x="41289" y="20147"/>
                    <a:pt x="41323" y="20181"/>
                    <a:pt x="41392" y="20215"/>
                  </a:cubicBezTo>
                  <a:lnTo>
                    <a:pt x="41494" y="20215"/>
                  </a:lnTo>
                  <a:cubicBezTo>
                    <a:pt x="41562" y="20215"/>
                    <a:pt x="41596" y="20215"/>
                    <a:pt x="41596" y="20147"/>
                  </a:cubicBezTo>
                  <a:cubicBezTo>
                    <a:pt x="41596" y="20113"/>
                    <a:pt x="41562" y="20079"/>
                    <a:pt x="41528" y="20044"/>
                  </a:cubicBezTo>
                  <a:lnTo>
                    <a:pt x="41426" y="20044"/>
                  </a:lnTo>
                  <a:cubicBezTo>
                    <a:pt x="41408" y="20035"/>
                    <a:pt x="41392" y="20031"/>
                    <a:pt x="41378" y="20031"/>
                  </a:cubicBezTo>
                  <a:close/>
                  <a:moveTo>
                    <a:pt x="52106" y="20079"/>
                  </a:moveTo>
                  <a:cubicBezTo>
                    <a:pt x="52072" y="20113"/>
                    <a:pt x="52038" y="20147"/>
                    <a:pt x="52038" y="20181"/>
                  </a:cubicBezTo>
                  <a:cubicBezTo>
                    <a:pt x="52038" y="20249"/>
                    <a:pt x="52072" y="20249"/>
                    <a:pt x="52106" y="20249"/>
                  </a:cubicBezTo>
                  <a:lnTo>
                    <a:pt x="52243" y="20249"/>
                  </a:lnTo>
                  <a:cubicBezTo>
                    <a:pt x="52277" y="20249"/>
                    <a:pt x="52311" y="20215"/>
                    <a:pt x="52311" y="20147"/>
                  </a:cubicBezTo>
                  <a:cubicBezTo>
                    <a:pt x="52311" y="20113"/>
                    <a:pt x="52277" y="20079"/>
                    <a:pt x="52209" y="20079"/>
                  </a:cubicBezTo>
                  <a:close/>
                  <a:moveTo>
                    <a:pt x="41972" y="20147"/>
                  </a:moveTo>
                  <a:cubicBezTo>
                    <a:pt x="41938" y="20147"/>
                    <a:pt x="41869" y="20181"/>
                    <a:pt x="41869" y="20215"/>
                  </a:cubicBezTo>
                  <a:cubicBezTo>
                    <a:pt x="41869" y="20283"/>
                    <a:pt x="41904" y="20317"/>
                    <a:pt x="41938" y="20317"/>
                  </a:cubicBezTo>
                  <a:lnTo>
                    <a:pt x="42040" y="20352"/>
                  </a:lnTo>
                  <a:lnTo>
                    <a:pt x="42074" y="20352"/>
                  </a:lnTo>
                  <a:cubicBezTo>
                    <a:pt x="42108" y="20352"/>
                    <a:pt x="42142" y="20317"/>
                    <a:pt x="42142" y="20283"/>
                  </a:cubicBezTo>
                  <a:cubicBezTo>
                    <a:pt x="42177" y="20249"/>
                    <a:pt x="42142" y="20181"/>
                    <a:pt x="42074" y="20181"/>
                  </a:cubicBezTo>
                  <a:lnTo>
                    <a:pt x="41972" y="20147"/>
                  </a:lnTo>
                  <a:close/>
                  <a:moveTo>
                    <a:pt x="51663" y="20147"/>
                  </a:moveTo>
                  <a:lnTo>
                    <a:pt x="51526" y="20181"/>
                  </a:lnTo>
                  <a:cubicBezTo>
                    <a:pt x="51492" y="20181"/>
                    <a:pt x="51458" y="20215"/>
                    <a:pt x="51458" y="20283"/>
                  </a:cubicBezTo>
                  <a:cubicBezTo>
                    <a:pt x="51458" y="20317"/>
                    <a:pt x="51492" y="20352"/>
                    <a:pt x="51560" y="20352"/>
                  </a:cubicBezTo>
                  <a:lnTo>
                    <a:pt x="51663" y="20317"/>
                  </a:lnTo>
                  <a:cubicBezTo>
                    <a:pt x="51731" y="20317"/>
                    <a:pt x="51765" y="20283"/>
                    <a:pt x="51731" y="20215"/>
                  </a:cubicBezTo>
                  <a:cubicBezTo>
                    <a:pt x="51731" y="20181"/>
                    <a:pt x="51697" y="20147"/>
                    <a:pt x="51663" y="20147"/>
                  </a:cubicBezTo>
                  <a:close/>
                  <a:moveTo>
                    <a:pt x="51083" y="20215"/>
                  </a:moveTo>
                  <a:lnTo>
                    <a:pt x="50980" y="20249"/>
                  </a:lnTo>
                  <a:cubicBezTo>
                    <a:pt x="50912" y="20249"/>
                    <a:pt x="50878" y="20283"/>
                    <a:pt x="50878" y="20352"/>
                  </a:cubicBezTo>
                  <a:cubicBezTo>
                    <a:pt x="50912" y="20386"/>
                    <a:pt x="50946" y="20420"/>
                    <a:pt x="50980" y="20420"/>
                  </a:cubicBezTo>
                  <a:lnTo>
                    <a:pt x="51117" y="20386"/>
                  </a:lnTo>
                  <a:cubicBezTo>
                    <a:pt x="51151" y="20386"/>
                    <a:pt x="51185" y="20352"/>
                    <a:pt x="51185" y="20317"/>
                  </a:cubicBezTo>
                  <a:cubicBezTo>
                    <a:pt x="51185" y="20249"/>
                    <a:pt x="51117" y="20215"/>
                    <a:pt x="51083" y="20215"/>
                  </a:cubicBezTo>
                  <a:close/>
                  <a:moveTo>
                    <a:pt x="42518" y="20283"/>
                  </a:moveTo>
                  <a:cubicBezTo>
                    <a:pt x="42484" y="20283"/>
                    <a:pt x="42450" y="20283"/>
                    <a:pt x="42415" y="20352"/>
                  </a:cubicBezTo>
                  <a:cubicBezTo>
                    <a:pt x="42415" y="20386"/>
                    <a:pt x="42450" y="20454"/>
                    <a:pt x="42484" y="20454"/>
                  </a:cubicBezTo>
                  <a:lnTo>
                    <a:pt x="42620" y="20488"/>
                  </a:lnTo>
                  <a:cubicBezTo>
                    <a:pt x="42654" y="20488"/>
                    <a:pt x="42688" y="20454"/>
                    <a:pt x="42723" y="20420"/>
                  </a:cubicBezTo>
                  <a:cubicBezTo>
                    <a:pt x="42723" y="20352"/>
                    <a:pt x="42688" y="20317"/>
                    <a:pt x="42654" y="20317"/>
                  </a:cubicBezTo>
                  <a:lnTo>
                    <a:pt x="42518" y="20283"/>
                  </a:lnTo>
                  <a:close/>
                  <a:moveTo>
                    <a:pt x="50550" y="20304"/>
                  </a:moveTo>
                  <a:cubicBezTo>
                    <a:pt x="50537" y="20304"/>
                    <a:pt x="50521" y="20308"/>
                    <a:pt x="50503" y="20317"/>
                  </a:cubicBezTo>
                  <a:lnTo>
                    <a:pt x="50400" y="20317"/>
                  </a:lnTo>
                  <a:cubicBezTo>
                    <a:pt x="50366" y="20317"/>
                    <a:pt x="50332" y="20386"/>
                    <a:pt x="50332" y="20420"/>
                  </a:cubicBezTo>
                  <a:cubicBezTo>
                    <a:pt x="50332" y="20454"/>
                    <a:pt x="50366" y="20488"/>
                    <a:pt x="50400" y="20488"/>
                  </a:cubicBezTo>
                  <a:lnTo>
                    <a:pt x="50537" y="20488"/>
                  </a:lnTo>
                  <a:cubicBezTo>
                    <a:pt x="50571" y="20454"/>
                    <a:pt x="50605" y="20420"/>
                    <a:pt x="50605" y="20386"/>
                  </a:cubicBezTo>
                  <a:cubicBezTo>
                    <a:pt x="50605" y="20336"/>
                    <a:pt x="50587" y="20304"/>
                    <a:pt x="50550" y="20304"/>
                  </a:cubicBezTo>
                  <a:close/>
                  <a:moveTo>
                    <a:pt x="49820" y="20386"/>
                  </a:moveTo>
                  <a:cubicBezTo>
                    <a:pt x="49786" y="20420"/>
                    <a:pt x="49752" y="20454"/>
                    <a:pt x="49752" y="20488"/>
                  </a:cubicBezTo>
                  <a:cubicBezTo>
                    <a:pt x="49752" y="20522"/>
                    <a:pt x="49786" y="20556"/>
                    <a:pt x="49854" y="20556"/>
                  </a:cubicBezTo>
                  <a:lnTo>
                    <a:pt x="49957" y="20556"/>
                  </a:lnTo>
                  <a:cubicBezTo>
                    <a:pt x="50025" y="20556"/>
                    <a:pt x="50059" y="20488"/>
                    <a:pt x="50059" y="20454"/>
                  </a:cubicBezTo>
                  <a:cubicBezTo>
                    <a:pt x="50025" y="20420"/>
                    <a:pt x="49991" y="20386"/>
                    <a:pt x="49957" y="20386"/>
                  </a:cubicBezTo>
                  <a:close/>
                  <a:moveTo>
                    <a:pt x="43062" y="20406"/>
                  </a:moveTo>
                  <a:cubicBezTo>
                    <a:pt x="43030" y="20406"/>
                    <a:pt x="42996" y="20430"/>
                    <a:pt x="42996" y="20454"/>
                  </a:cubicBezTo>
                  <a:cubicBezTo>
                    <a:pt x="42996" y="20522"/>
                    <a:pt x="42996" y="20556"/>
                    <a:pt x="43064" y="20556"/>
                  </a:cubicBezTo>
                  <a:lnTo>
                    <a:pt x="43166" y="20590"/>
                  </a:lnTo>
                  <a:lnTo>
                    <a:pt x="43200" y="20590"/>
                  </a:lnTo>
                  <a:cubicBezTo>
                    <a:pt x="43234" y="20590"/>
                    <a:pt x="43268" y="20556"/>
                    <a:pt x="43268" y="20522"/>
                  </a:cubicBezTo>
                  <a:cubicBezTo>
                    <a:pt x="43268" y="20488"/>
                    <a:pt x="43234" y="20454"/>
                    <a:pt x="43200" y="20420"/>
                  </a:cubicBezTo>
                  <a:lnTo>
                    <a:pt x="43098" y="20420"/>
                  </a:lnTo>
                  <a:cubicBezTo>
                    <a:pt x="43088" y="20410"/>
                    <a:pt x="43075" y="20406"/>
                    <a:pt x="43062" y="20406"/>
                  </a:cubicBezTo>
                  <a:close/>
                  <a:moveTo>
                    <a:pt x="49377" y="20454"/>
                  </a:moveTo>
                  <a:lnTo>
                    <a:pt x="49274" y="20488"/>
                  </a:lnTo>
                  <a:cubicBezTo>
                    <a:pt x="49206" y="20488"/>
                    <a:pt x="49172" y="20522"/>
                    <a:pt x="49206" y="20556"/>
                  </a:cubicBezTo>
                  <a:cubicBezTo>
                    <a:pt x="49206" y="20625"/>
                    <a:pt x="49240" y="20659"/>
                    <a:pt x="49274" y="20659"/>
                  </a:cubicBezTo>
                  <a:lnTo>
                    <a:pt x="49411" y="20625"/>
                  </a:lnTo>
                  <a:cubicBezTo>
                    <a:pt x="49445" y="20625"/>
                    <a:pt x="49479" y="20590"/>
                    <a:pt x="49479" y="20522"/>
                  </a:cubicBezTo>
                  <a:cubicBezTo>
                    <a:pt x="49479" y="20488"/>
                    <a:pt x="49445" y="20454"/>
                    <a:pt x="49377" y="20454"/>
                  </a:cubicBezTo>
                  <a:close/>
                  <a:moveTo>
                    <a:pt x="43644" y="20522"/>
                  </a:moveTo>
                  <a:cubicBezTo>
                    <a:pt x="43610" y="20522"/>
                    <a:pt x="43576" y="20556"/>
                    <a:pt x="43541" y="20590"/>
                  </a:cubicBezTo>
                  <a:cubicBezTo>
                    <a:pt x="43541" y="20625"/>
                    <a:pt x="43576" y="20693"/>
                    <a:pt x="43610" y="20693"/>
                  </a:cubicBezTo>
                  <a:lnTo>
                    <a:pt x="43712" y="20727"/>
                  </a:lnTo>
                  <a:lnTo>
                    <a:pt x="43746" y="20727"/>
                  </a:lnTo>
                  <a:cubicBezTo>
                    <a:pt x="43780" y="20727"/>
                    <a:pt x="43814" y="20693"/>
                    <a:pt x="43814" y="20659"/>
                  </a:cubicBezTo>
                  <a:cubicBezTo>
                    <a:pt x="43849" y="20625"/>
                    <a:pt x="43814" y="20556"/>
                    <a:pt x="43780" y="20556"/>
                  </a:cubicBezTo>
                  <a:lnTo>
                    <a:pt x="43644" y="20522"/>
                  </a:lnTo>
                  <a:close/>
                  <a:moveTo>
                    <a:pt x="48796" y="20522"/>
                  </a:moveTo>
                  <a:lnTo>
                    <a:pt x="48694" y="20556"/>
                  </a:lnTo>
                  <a:cubicBezTo>
                    <a:pt x="48660" y="20556"/>
                    <a:pt x="48626" y="20590"/>
                    <a:pt x="48626" y="20659"/>
                  </a:cubicBezTo>
                  <a:cubicBezTo>
                    <a:pt x="48626" y="20693"/>
                    <a:pt x="48660" y="20727"/>
                    <a:pt x="48694" y="20727"/>
                  </a:cubicBezTo>
                  <a:lnTo>
                    <a:pt x="48728" y="20727"/>
                  </a:lnTo>
                  <a:lnTo>
                    <a:pt x="48831" y="20693"/>
                  </a:lnTo>
                  <a:cubicBezTo>
                    <a:pt x="48899" y="20693"/>
                    <a:pt x="48899" y="20659"/>
                    <a:pt x="48899" y="20625"/>
                  </a:cubicBezTo>
                  <a:cubicBezTo>
                    <a:pt x="48899" y="20556"/>
                    <a:pt x="48865" y="20522"/>
                    <a:pt x="48796" y="20522"/>
                  </a:cubicBezTo>
                  <a:close/>
                  <a:moveTo>
                    <a:pt x="48278" y="20611"/>
                  </a:moveTo>
                  <a:cubicBezTo>
                    <a:pt x="48269" y="20611"/>
                    <a:pt x="48260" y="20615"/>
                    <a:pt x="48250" y="20625"/>
                  </a:cubicBezTo>
                  <a:lnTo>
                    <a:pt x="48148" y="20625"/>
                  </a:lnTo>
                  <a:cubicBezTo>
                    <a:pt x="48080" y="20625"/>
                    <a:pt x="48046" y="20659"/>
                    <a:pt x="48046" y="20727"/>
                  </a:cubicBezTo>
                  <a:cubicBezTo>
                    <a:pt x="48080" y="20761"/>
                    <a:pt x="48114" y="20795"/>
                    <a:pt x="48148" y="20795"/>
                  </a:cubicBezTo>
                  <a:lnTo>
                    <a:pt x="48285" y="20795"/>
                  </a:lnTo>
                  <a:cubicBezTo>
                    <a:pt x="48319" y="20761"/>
                    <a:pt x="48353" y="20727"/>
                    <a:pt x="48353" y="20693"/>
                  </a:cubicBezTo>
                  <a:cubicBezTo>
                    <a:pt x="48328" y="20643"/>
                    <a:pt x="48303" y="20611"/>
                    <a:pt x="48278" y="20611"/>
                  </a:cubicBezTo>
                  <a:close/>
                  <a:moveTo>
                    <a:pt x="44176" y="20645"/>
                  </a:moveTo>
                  <a:cubicBezTo>
                    <a:pt x="44140" y="20645"/>
                    <a:pt x="44122" y="20677"/>
                    <a:pt x="44122" y="20727"/>
                  </a:cubicBezTo>
                  <a:cubicBezTo>
                    <a:pt x="44087" y="20761"/>
                    <a:pt x="44122" y="20795"/>
                    <a:pt x="44190" y="20829"/>
                  </a:cubicBezTo>
                  <a:lnTo>
                    <a:pt x="44292" y="20829"/>
                  </a:lnTo>
                  <a:cubicBezTo>
                    <a:pt x="44360" y="20829"/>
                    <a:pt x="44395" y="20829"/>
                    <a:pt x="44395" y="20761"/>
                  </a:cubicBezTo>
                  <a:cubicBezTo>
                    <a:pt x="44395" y="20727"/>
                    <a:pt x="44360" y="20693"/>
                    <a:pt x="44326" y="20659"/>
                  </a:cubicBezTo>
                  <a:lnTo>
                    <a:pt x="44224" y="20659"/>
                  </a:lnTo>
                  <a:cubicBezTo>
                    <a:pt x="44206" y="20649"/>
                    <a:pt x="44190" y="20645"/>
                    <a:pt x="44176" y="20645"/>
                  </a:cubicBezTo>
                  <a:close/>
                  <a:moveTo>
                    <a:pt x="47568" y="20693"/>
                  </a:moveTo>
                  <a:cubicBezTo>
                    <a:pt x="47534" y="20693"/>
                    <a:pt x="47500" y="20761"/>
                    <a:pt x="47500" y="20795"/>
                  </a:cubicBezTo>
                  <a:cubicBezTo>
                    <a:pt x="47500" y="20829"/>
                    <a:pt x="47534" y="20863"/>
                    <a:pt x="47568" y="20863"/>
                  </a:cubicBezTo>
                  <a:lnTo>
                    <a:pt x="47704" y="20863"/>
                  </a:lnTo>
                  <a:cubicBezTo>
                    <a:pt x="47739" y="20863"/>
                    <a:pt x="47773" y="20795"/>
                    <a:pt x="47773" y="20761"/>
                  </a:cubicBezTo>
                  <a:cubicBezTo>
                    <a:pt x="47773" y="20727"/>
                    <a:pt x="47739" y="20693"/>
                    <a:pt x="47670" y="20693"/>
                  </a:cubicBezTo>
                  <a:close/>
                  <a:moveTo>
                    <a:pt x="44770" y="20761"/>
                  </a:moveTo>
                  <a:cubicBezTo>
                    <a:pt x="44736" y="20761"/>
                    <a:pt x="44668" y="20795"/>
                    <a:pt x="44668" y="20829"/>
                  </a:cubicBezTo>
                  <a:cubicBezTo>
                    <a:pt x="44668" y="20898"/>
                    <a:pt x="44702" y="20932"/>
                    <a:pt x="44736" y="20932"/>
                  </a:cubicBezTo>
                  <a:lnTo>
                    <a:pt x="44838" y="20966"/>
                  </a:lnTo>
                  <a:lnTo>
                    <a:pt x="44872" y="20966"/>
                  </a:lnTo>
                  <a:cubicBezTo>
                    <a:pt x="44906" y="20966"/>
                    <a:pt x="44941" y="20932"/>
                    <a:pt x="44941" y="20898"/>
                  </a:cubicBezTo>
                  <a:cubicBezTo>
                    <a:pt x="44975" y="20863"/>
                    <a:pt x="44941" y="20795"/>
                    <a:pt x="44872" y="20795"/>
                  </a:cubicBezTo>
                  <a:lnTo>
                    <a:pt x="44770" y="20761"/>
                  </a:lnTo>
                  <a:close/>
                  <a:moveTo>
                    <a:pt x="46988" y="20761"/>
                  </a:moveTo>
                  <a:cubicBezTo>
                    <a:pt x="46954" y="20795"/>
                    <a:pt x="46920" y="20829"/>
                    <a:pt x="46920" y="20863"/>
                  </a:cubicBezTo>
                  <a:cubicBezTo>
                    <a:pt x="46920" y="20932"/>
                    <a:pt x="46954" y="20966"/>
                    <a:pt x="47022" y="20966"/>
                  </a:cubicBezTo>
                  <a:lnTo>
                    <a:pt x="47124" y="20932"/>
                  </a:lnTo>
                  <a:cubicBezTo>
                    <a:pt x="47193" y="20932"/>
                    <a:pt x="47227" y="20898"/>
                    <a:pt x="47193" y="20829"/>
                  </a:cubicBezTo>
                  <a:cubicBezTo>
                    <a:pt x="47193" y="20795"/>
                    <a:pt x="47159" y="20761"/>
                    <a:pt x="47124" y="20761"/>
                  </a:cubicBezTo>
                  <a:close/>
                  <a:moveTo>
                    <a:pt x="46544" y="20829"/>
                  </a:moveTo>
                  <a:lnTo>
                    <a:pt x="46442" y="20863"/>
                  </a:lnTo>
                  <a:cubicBezTo>
                    <a:pt x="46374" y="20863"/>
                    <a:pt x="46340" y="20898"/>
                    <a:pt x="46340" y="20966"/>
                  </a:cubicBezTo>
                  <a:cubicBezTo>
                    <a:pt x="46374" y="21000"/>
                    <a:pt x="46408" y="21034"/>
                    <a:pt x="46442" y="21034"/>
                  </a:cubicBezTo>
                  <a:lnTo>
                    <a:pt x="46578" y="21000"/>
                  </a:lnTo>
                  <a:cubicBezTo>
                    <a:pt x="46613" y="21000"/>
                    <a:pt x="46647" y="20966"/>
                    <a:pt x="46647" y="20898"/>
                  </a:cubicBezTo>
                  <a:cubicBezTo>
                    <a:pt x="46647" y="20863"/>
                    <a:pt x="46578" y="20829"/>
                    <a:pt x="46544" y="20829"/>
                  </a:cubicBezTo>
                  <a:close/>
                  <a:moveTo>
                    <a:pt x="45316" y="20898"/>
                  </a:moveTo>
                  <a:cubicBezTo>
                    <a:pt x="45282" y="20898"/>
                    <a:pt x="45248" y="20932"/>
                    <a:pt x="45214" y="20966"/>
                  </a:cubicBezTo>
                  <a:cubicBezTo>
                    <a:pt x="45214" y="21000"/>
                    <a:pt x="45248" y="21068"/>
                    <a:pt x="45282" y="21068"/>
                  </a:cubicBezTo>
                  <a:lnTo>
                    <a:pt x="45418" y="21102"/>
                  </a:lnTo>
                  <a:cubicBezTo>
                    <a:pt x="45452" y="21102"/>
                    <a:pt x="45486" y="21068"/>
                    <a:pt x="45521" y="21034"/>
                  </a:cubicBezTo>
                  <a:cubicBezTo>
                    <a:pt x="45521" y="20966"/>
                    <a:pt x="45486" y="20932"/>
                    <a:pt x="45452" y="20932"/>
                  </a:cubicBezTo>
                  <a:lnTo>
                    <a:pt x="45316" y="20898"/>
                  </a:lnTo>
                  <a:close/>
                  <a:moveTo>
                    <a:pt x="45964" y="20898"/>
                  </a:moveTo>
                  <a:lnTo>
                    <a:pt x="45862" y="20932"/>
                  </a:lnTo>
                  <a:cubicBezTo>
                    <a:pt x="45828" y="20932"/>
                    <a:pt x="45794" y="20966"/>
                    <a:pt x="45794" y="21034"/>
                  </a:cubicBezTo>
                  <a:cubicBezTo>
                    <a:pt x="45794" y="21068"/>
                    <a:pt x="45828" y="21102"/>
                    <a:pt x="45862" y="21102"/>
                  </a:cubicBezTo>
                  <a:lnTo>
                    <a:pt x="45896" y="21102"/>
                  </a:lnTo>
                  <a:lnTo>
                    <a:pt x="45998" y="21068"/>
                  </a:lnTo>
                  <a:cubicBezTo>
                    <a:pt x="46032" y="21068"/>
                    <a:pt x="46067" y="21034"/>
                    <a:pt x="46067" y="21000"/>
                  </a:cubicBezTo>
                  <a:cubicBezTo>
                    <a:pt x="46067" y="20932"/>
                    <a:pt x="46032" y="20898"/>
                    <a:pt x="45964" y="20898"/>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5"/>
            <p:cNvSpPr/>
            <p:nvPr/>
          </p:nvSpPr>
          <p:spPr>
            <a:xfrm>
              <a:off x="2551881" y="1745678"/>
              <a:ext cx="4591" cy="82922"/>
            </a:xfrm>
            <a:custGeom>
              <a:rect b="b" l="l" r="r" t="t"/>
              <a:pathLst>
                <a:path extrusionOk="0" h="3721" w="206">
                  <a:moveTo>
                    <a:pt x="69" y="1"/>
                  </a:moveTo>
                  <a:cubicBezTo>
                    <a:pt x="35" y="1"/>
                    <a:pt x="1" y="35"/>
                    <a:pt x="1" y="69"/>
                  </a:cubicBezTo>
                  <a:lnTo>
                    <a:pt x="1" y="205"/>
                  </a:lnTo>
                  <a:cubicBezTo>
                    <a:pt x="1" y="240"/>
                    <a:pt x="35" y="274"/>
                    <a:pt x="69" y="274"/>
                  </a:cubicBezTo>
                  <a:cubicBezTo>
                    <a:pt x="137" y="274"/>
                    <a:pt x="171" y="240"/>
                    <a:pt x="171" y="205"/>
                  </a:cubicBezTo>
                  <a:lnTo>
                    <a:pt x="171" y="69"/>
                  </a:lnTo>
                  <a:cubicBezTo>
                    <a:pt x="171" y="35"/>
                    <a:pt x="137" y="1"/>
                    <a:pt x="69" y="1"/>
                  </a:cubicBezTo>
                  <a:close/>
                  <a:moveTo>
                    <a:pt x="69" y="581"/>
                  </a:moveTo>
                  <a:cubicBezTo>
                    <a:pt x="35" y="581"/>
                    <a:pt x="1" y="615"/>
                    <a:pt x="1" y="649"/>
                  </a:cubicBezTo>
                  <a:lnTo>
                    <a:pt x="1" y="786"/>
                  </a:lnTo>
                  <a:cubicBezTo>
                    <a:pt x="1" y="820"/>
                    <a:pt x="35" y="854"/>
                    <a:pt x="103" y="854"/>
                  </a:cubicBezTo>
                  <a:cubicBezTo>
                    <a:pt x="137" y="854"/>
                    <a:pt x="171" y="820"/>
                    <a:pt x="171" y="786"/>
                  </a:cubicBezTo>
                  <a:lnTo>
                    <a:pt x="171" y="649"/>
                  </a:lnTo>
                  <a:cubicBezTo>
                    <a:pt x="171" y="615"/>
                    <a:pt x="137" y="581"/>
                    <a:pt x="103" y="581"/>
                  </a:cubicBezTo>
                  <a:close/>
                  <a:moveTo>
                    <a:pt x="103" y="1127"/>
                  </a:moveTo>
                  <a:cubicBezTo>
                    <a:pt x="35" y="1161"/>
                    <a:pt x="1" y="1195"/>
                    <a:pt x="1" y="1229"/>
                  </a:cubicBezTo>
                  <a:lnTo>
                    <a:pt x="1" y="1332"/>
                  </a:lnTo>
                  <a:cubicBezTo>
                    <a:pt x="1" y="1400"/>
                    <a:pt x="35" y="1434"/>
                    <a:pt x="103" y="1434"/>
                  </a:cubicBezTo>
                  <a:cubicBezTo>
                    <a:pt x="137" y="1434"/>
                    <a:pt x="171" y="1400"/>
                    <a:pt x="171" y="1332"/>
                  </a:cubicBezTo>
                  <a:lnTo>
                    <a:pt x="171" y="1229"/>
                  </a:lnTo>
                  <a:cubicBezTo>
                    <a:pt x="171" y="1195"/>
                    <a:pt x="137" y="1127"/>
                    <a:pt x="103" y="1127"/>
                  </a:cubicBezTo>
                  <a:close/>
                  <a:moveTo>
                    <a:pt x="103" y="1707"/>
                  </a:moveTo>
                  <a:cubicBezTo>
                    <a:pt x="69" y="1707"/>
                    <a:pt x="1" y="1741"/>
                    <a:pt x="35" y="1809"/>
                  </a:cubicBezTo>
                  <a:lnTo>
                    <a:pt x="35" y="1912"/>
                  </a:lnTo>
                  <a:cubicBezTo>
                    <a:pt x="35" y="1980"/>
                    <a:pt x="69" y="2014"/>
                    <a:pt x="103" y="2014"/>
                  </a:cubicBezTo>
                  <a:cubicBezTo>
                    <a:pt x="137" y="2014"/>
                    <a:pt x="205" y="1946"/>
                    <a:pt x="205" y="1912"/>
                  </a:cubicBezTo>
                  <a:lnTo>
                    <a:pt x="205" y="1809"/>
                  </a:lnTo>
                  <a:cubicBezTo>
                    <a:pt x="205" y="1741"/>
                    <a:pt x="137" y="1707"/>
                    <a:pt x="103" y="1707"/>
                  </a:cubicBezTo>
                  <a:close/>
                  <a:moveTo>
                    <a:pt x="103" y="2287"/>
                  </a:moveTo>
                  <a:cubicBezTo>
                    <a:pt x="69" y="2287"/>
                    <a:pt x="35" y="2321"/>
                    <a:pt x="35" y="2389"/>
                  </a:cubicBezTo>
                  <a:lnTo>
                    <a:pt x="35" y="2492"/>
                  </a:lnTo>
                  <a:cubicBezTo>
                    <a:pt x="35" y="2526"/>
                    <a:pt x="69" y="2560"/>
                    <a:pt x="103" y="2560"/>
                  </a:cubicBezTo>
                  <a:cubicBezTo>
                    <a:pt x="171" y="2560"/>
                    <a:pt x="205" y="2526"/>
                    <a:pt x="205" y="2492"/>
                  </a:cubicBezTo>
                  <a:lnTo>
                    <a:pt x="205" y="2389"/>
                  </a:lnTo>
                  <a:cubicBezTo>
                    <a:pt x="205" y="2321"/>
                    <a:pt x="171" y="2287"/>
                    <a:pt x="103" y="2287"/>
                  </a:cubicBezTo>
                  <a:close/>
                  <a:moveTo>
                    <a:pt x="103" y="2867"/>
                  </a:moveTo>
                  <a:cubicBezTo>
                    <a:pt x="69" y="2867"/>
                    <a:pt x="35" y="2901"/>
                    <a:pt x="35" y="2935"/>
                  </a:cubicBezTo>
                  <a:lnTo>
                    <a:pt x="35" y="3072"/>
                  </a:lnTo>
                  <a:cubicBezTo>
                    <a:pt x="35" y="3106"/>
                    <a:pt x="69" y="3140"/>
                    <a:pt x="137" y="3140"/>
                  </a:cubicBezTo>
                  <a:cubicBezTo>
                    <a:pt x="171" y="3140"/>
                    <a:pt x="205" y="3106"/>
                    <a:pt x="205" y="3072"/>
                  </a:cubicBezTo>
                  <a:lnTo>
                    <a:pt x="205" y="2935"/>
                  </a:lnTo>
                  <a:cubicBezTo>
                    <a:pt x="205" y="2901"/>
                    <a:pt x="171" y="2867"/>
                    <a:pt x="103" y="2867"/>
                  </a:cubicBezTo>
                  <a:close/>
                  <a:moveTo>
                    <a:pt x="137" y="3447"/>
                  </a:moveTo>
                  <a:cubicBezTo>
                    <a:pt x="69" y="3447"/>
                    <a:pt x="35" y="3481"/>
                    <a:pt x="35" y="3515"/>
                  </a:cubicBezTo>
                  <a:lnTo>
                    <a:pt x="35" y="3618"/>
                  </a:lnTo>
                  <a:cubicBezTo>
                    <a:pt x="35" y="3686"/>
                    <a:pt x="69" y="3720"/>
                    <a:pt x="137" y="3720"/>
                  </a:cubicBezTo>
                  <a:cubicBezTo>
                    <a:pt x="171" y="3720"/>
                    <a:pt x="205" y="3686"/>
                    <a:pt x="205" y="3618"/>
                  </a:cubicBezTo>
                  <a:lnTo>
                    <a:pt x="205" y="3515"/>
                  </a:lnTo>
                  <a:cubicBezTo>
                    <a:pt x="205" y="3481"/>
                    <a:pt x="171" y="3447"/>
                    <a:pt x="137" y="3447"/>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5"/>
            <p:cNvSpPr/>
            <p:nvPr/>
          </p:nvSpPr>
          <p:spPr>
            <a:xfrm>
              <a:off x="2835524" y="1502349"/>
              <a:ext cx="6106" cy="2148252"/>
            </a:xfrm>
            <a:custGeom>
              <a:rect b="b" l="l" r="r" t="t"/>
              <a:pathLst>
                <a:path extrusionOk="0" h="96399" w="274">
                  <a:moveTo>
                    <a:pt x="205" y="0"/>
                  </a:moveTo>
                  <a:cubicBezTo>
                    <a:pt x="137" y="0"/>
                    <a:pt x="103" y="34"/>
                    <a:pt x="103" y="69"/>
                  </a:cubicBezTo>
                  <a:lnTo>
                    <a:pt x="1" y="96296"/>
                  </a:lnTo>
                  <a:cubicBezTo>
                    <a:pt x="1" y="96364"/>
                    <a:pt x="35" y="96398"/>
                    <a:pt x="69" y="96398"/>
                  </a:cubicBezTo>
                  <a:cubicBezTo>
                    <a:pt x="137" y="96398"/>
                    <a:pt x="171" y="96364"/>
                    <a:pt x="171" y="96296"/>
                  </a:cubicBezTo>
                  <a:lnTo>
                    <a:pt x="273" y="69"/>
                  </a:lnTo>
                  <a:cubicBezTo>
                    <a:pt x="273" y="34"/>
                    <a:pt x="239" y="0"/>
                    <a:pt x="205"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1630998" y="1714970"/>
              <a:ext cx="872993" cy="253536"/>
            </a:xfrm>
            <a:custGeom>
              <a:rect b="b" l="l" r="r" t="t"/>
              <a:pathLst>
                <a:path extrusionOk="0" h="11377" w="39174">
                  <a:moveTo>
                    <a:pt x="90" y="0"/>
                  </a:moveTo>
                  <a:cubicBezTo>
                    <a:pt x="53" y="0"/>
                    <a:pt x="35" y="32"/>
                    <a:pt x="35" y="82"/>
                  </a:cubicBezTo>
                  <a:cubicBezTo>
                    <a:pt x="1" y="116"/>
                    <a:pt x="35" y="150"/>
                    <a:pt x="103" y="184"/>
                  </a:cubicBezTo>
                  <a:cubicBezTo>
                    <a:pt x="171" y="184"/>
                    <a:pt x="171" y="150"/>
                    <a:pt x="205" y="116"/>
                  </a:cubicBezTo>
                  <a:cubicBezTo>
                    <a:pt x="205" y="48"/>
                    <a:pt x="171" y="14"/>
                    <a:pt x="137" y="14"/>
                  </a:cubicBezTo>
                  <a:cubicBezTo>
                    <a:pt x="119" y="5"/>
                    <a:pt x="103" y="0"/>
                    <a:pt x="90" y="0"/>
                  </a:cubicBezTo>
                  <a:close/>
                  <a:moveTo>
                    <a:pt x="581" y="82"/>
                  </a:moveTo>
                  <a:cubicBezTo>
                    <a:pt x="547" y="82"/>
                    <a:pt x="478" y="116"/>
                    <a:pt x="478" y="150"/>
                  </a:cubicBezTo>
                  <a:cubicBezTo>
                    <a:pt x="478" y="219"/>
                    <a:pt x="512" y="253"/>
                    <a:pt x="547" y="253"/>
                  </a:cubicBezTo>
                  <a:lnTo>
                    <a:pt x="649" y="287"/>
                  </a:lnTo>
                  <a:lnTo>
                    <a:pt x="683" y="287"/>
                  </a:lnTo>
                  <a:cubicBezTo>
                    <a:pt x="717" y="287"/>
                    <a:pt x="751" y="253"/>
                    <a:pt x="751" y="219"/>
                  </a:cubicBezTo>
                  <a:cubicBezTo>
                    <a:pt x="785" y="150"/>
                    <a:pt x="751" y="116"/>
                    <a:pt x="683" y="116"/>
                  </a:cubicBezTo>
                  <a:lnTo>
                    <a:pt x="581" y="82"/>
                  </a:lnTo>
                  <a:close/>
                  <a:moveTo>
                    <a:pt x="1127" y="184"/>
                  </a:moveTo>
                  <a:cubicBezTo>
                    <a:pt x="1093" y="184"/>
                    <a:pt x="1058" y="219"/>
                    <a:pt x="1058" y="253"/>
                  </a:cubicBezTo>
                  <a:cubicBezTo>
                    <a:pt x="1024" y="321"/>
                    <a:pt x="1058" y="355"/>
                    <a:pt x="1127" y="355"/>
                  </a:cubicBezTo>
                  <a:lnTo>
                    <a:pt x="1229" y="389"/>
                  </a:lnTo>
                  <a:cubicBezTo>
                    <a:pt x="1297" y="389"/>
                    <a:pt x="1331" y="355"/>
                    <a:pt x="1331" y="321"/>
                  </a:cubicBezTo>
                  <a:cubicBezTo>
                    <a:pt x="1331" y="287"/>
                    <a:pt x="1297" y="219"/>
                    <a:pt x="1263" y="219"/>
                  </a:cubicBezTo>
                  <a:lnTo>
                    <a:pt x="1127" y="184"/>
                  </a:lnTo>
                  <a:close/>
                  <a:moveTo>
                    <a:pt x="1707" y="287"/>
                  </a:moveTo>
                  <a:cubicBezTo>
                    <a:pt x="1673" y="287"/>
                    <a:pt x="1604" y="321"/>
                    <a:pt x="1604" y="355"/>
                  </a:cubicBezTo>
                  <a:cubicBezTo>
                    <a:pt x="1604" y="423"/>
                    <a:pt x="1639" y="457"/>
                    <a:pt x="1673" y="457"/>
                  </a:cubicBezTo>
                  <a:lnTo>
                    <a:pt x="1775" y="492"/>
                  </a:lnTo>
                  <a:lnTo>
                    <a:pt x="1809" y="492"/>
                  </a:lnTo>
                  <a:cubicBezTo>
                    <a:pt x="1843" y="492"/>
                    <a:pt x="1877" y="457"/>
                    <a:pt x="1877" y="423"/>
                  </a:cubicBezTo>
                  <a:cubicBezTo>
                    <a:pt x="1912" y="389"/>
                    <a:pt x="1877" y="321"/>
                    <a:pt x="1809" y="321"/>
                  </a:cubicBezTo>
                  <a:lnTo>
                    <a:pt x="1707" y="287"/>
                  </a:lnTo>
                  <a:close/>
                  <a:moveTo>
                    <a:pt x="2226" y="410"/>
                  </a:moveTo>
                  <a:cubicBezTo>
                    <a:pt x="2203" y="410"/>
                    <a:pt x="2185" y="442"/>
                    <a:pt x="2185" y="492"/>
                  </a:cubicBezTo>
                  <a:cubicBezTo>
                    <a:pt x="2150" y="526"/>
                    <a:pt x="2185" y="560"/>
                    <a:pt x="2253" y="594"/>
                  </a:cubicBezTo>
                  <a:lnTo>
                    <a:pt x="2355" y="594"/>
                  </a:lnTo>
                  <a:cubicBezTo>
                    <a:pt x="2389" y="594"/>
                    <a:pt x="2458" y="560"/>
                    <a:pt x="2458" y="526"/>
                  </a:cubicBezTo>
                  <a:cubicBezTo>
                    <a:pt x="2458" y="492"/>
                    <a:pt x="2423" y="423"/>
                    <a:pt x="2389" y="423"/>
                  </a:cubicBezTo>
                  <a:lnTo>
                    <a:pt x="2253" y="423"/>
                  </a:lnTo>
                  <a:cubicBezTo>
                    <a:pt x="2244" y="414"/>
                    <a:pt x="2234" y="410"/>
                    <a:pt x="2226" y="410"/>
                  </a:cubicBezTo>
                  <a:close/>
                  <a:moveTo>
                    <a:pt x="2800" y="512"/>
                  </a:moveTo>
                  <a:cubicBezTo>
                    <a:pt x="2767" y="512"/>
                    <a:pt x="2730" y="544"/>
                    <a:pt x="2730" y="594"/>
                  </a:cubicBezTo>
                  <a:cubicBezTo>
                    <a:pt x="2730" y="628"/>
                    <a:pt x="2765" y="662"/>
                    <a:pt x="2799" y="696"/>
                  </a:cubicBezTo>
                  <a:lnTo>
                    <a:pt x="2935" y="696"/>
                  </a:lnTo>
                  <a:cubicBezTo>
                    <a:pt x="2969" y="696"/>
                    <a:pt x="3003" y="662"/>
                    <a:pt x="3003" y="628"/>
                  </a:cubicBezTo>
                  <a:cubicBezTo>
                    <a:pt x="3038" y="594"/>
                    <a:pt x="3003" y="560"/>
                    <a:pt x="2935" y="526"/>
                  </a:cubicBezTo>
                  <a:lnTo>
                    <a:pt x="2833" y="526"/>
                  </a:lnTo>
                  <a:cubicBezTo>
                    <a:pt x="2824" y="517"/>
                    <a:pt x="2812" y="512"/>
                    <a:pt x="2800" y="512"/>
                  </a:cubicBezTo>
                  <a:close/>
                  <a:moveTo>
                    <a:pt x="3352" y="615"/>
                  </a:moveTo>
                  <a:cubicBezTo>
                    <a:pt x="3329" y="615"/>
                    <a:pt x="3311" y="646"/>
                    <a:pt x="3311" y="696"/>
                  </a:cubicBezTo>
                  <a:cubicBezTo>
                    <a:pt x="3276" y="730"/>
                    <a:pt x="3311" y="765"/>
                    <a:pt x="3345" y="799"/>
                  </a:cubicBezTo>
                  <a:lnTo>
                    <a:pt x="3481" y="799"/>
                  </a:lnTo>
                  <a:cubicBezTo>
                    <a:pt x="3515" y="799"/>
                    <a:pt x="3584" y="799"/>
                    <a:pt x="3584" y="730"/>
                  </a:cubicBezTo>
                  <a:cubicBezTo>
                    <a:pt x="3584" y="696"/>
                    <a:pt x="3549" y="662"/>
                    <a:pt x="3515" y="628"/>
                  </a:cubicBezTo>
                  <a:lnTo>
                    <a:pt x="3379" y="628"/>
                  </a:lnTo>
                  <a:cubicBezTo>
                    <a:pt x="3370" y="619"/>
                    <a:pt x="3361" y="615"/>
                    <a:pt x="3352" y="615"/>
                  </a:cubicBezTo>
                  <a:close/>
                  <a:moveTo>
                    <a:pt x="3959" y="730"/>
                  </a:moveTo>
                  <a:cubicBezTo>
                    <a:pt x="3925" y="730"/>
                    <a:pt x="3857" y="765"/>
                    <a:pt x="3857" y="799"/>
                  </a:cubicBezTo>
                  <a:cubicBezTo>
                    <a:pt x="3857" y="833"/>
                    <a:pt x="3891" y="901"/>
                    <a:pt x="3925" y="901"/>
                  </a:cubicBezTo>
                  <a:lnTo>
                    <a:pt x="4027" y="901"/>
                  </a:lnTo>
                  <a:cubicBezTo>
                    <a:pt x="4027" y="901"/>
                    <a:pt x="4061" y="935"/>
                    <a:pt x="4061" y="935"/>
                  </a:cubicBezTo>
                  <a:cubicBezTo>
                    <a:pt x="4095" y="935"/>
                    <a:pt x="4130" y="901"/>
                    <a:pt x="4130" y="833"/>
                  </a:cubicBezTo>
                  <a:cubicBezTo>
                    <a:pt x="4130" y="799"/>
                    <a:pt x="4130" y="765"/>
                    <a:pt x="4061" y="765"/>
                  </a:cubicBezTo>
                  <a:lnTo>
                    <a:pt x="3959" y="730"/>
                  </a:lnTo>
                  <a:close/>
                  <a:moveTo>
                    <a:pt x="4505" y="833"/>
                  </a:moveTo>
                  <a:cubicBezTo>
                    <a:pt x="4471" y="833"/>
                    <a:pt x="4437" y="867"/>
                    <a:pt x="4403" y="901"/>
                  </a:cubicBezTo>
                  <a:cubicBezTo>
                    <a:pt x="4403" y="935"/>
                    <a:pt x="4437" y="1003"/>
                    <a:pt x="4471" y="1003"/>
                  </a:cubicBezTo>
                  <a:lnTo>
                    <a:pt x="4607" y="1038"/>
                  </a:lnTo>
                  <a:cubicBezTo>
                    <a:pt x="4641" y="1038"/>
                    <a:pt x="4675" y="1003"/>
                    <a:pt x="4710" y="969"/>
                  </a:cubicBezTo>
                  <a:cubicBezTo>
                    <a:pt x="4710" y="901"/>
                    <a:pt x="4675" y="867"/>
                    <a:pt x="4641" y="867"/>
                  </a:cubicBezTo>
                  <a:lnTo>
                    <a:pt x="4505" y="833"/>
                  </a:lnTo>
                  <a:close/>
                  <a:moveTo>
                    <a:pt x="5085" y="935"/>
                  </a:moveTo>
                  <a:cubicBezTo>
                    <a:pt x="5051" y="935"/>
                    <a:pt x="4983" y="969"/>
                    <a:pt x="4983" y="1003"/>
                  </a:cubicBezTo>
                  <a:cubicBezTo>
                    <a:pt x="4983" y="1038"/>
                    <a:pt x="5017" y="1106"/>
                    <a:pt x="5051" y="1106"/>
                  </a:cubicBezTo>
                  <a:lnTo>
                    <a:pt x="5153" y="1140"/>
                  </a:lnTo>
                  <a:lnTo>
                    <a:pt x="5187" y="1140"/>
                  </a:lnTo>
                  <a:cubicBezTo>
                    <a:pt x="5221" y="1140"/>
                    <a:pt x="5256" y="1106"/>
                    <a:pt x="5256" y="1072"/>
                  </a:cubicBezTo>
                  <a:cubicBezTo>
                    <a:pt x="5256" y="1003"/>
                    <a:pt x="5256" y="969"/>
                    <a:pt x="5187" y="969"/>
                  </a:cubicBezTo>
                  <a:lnTo>
                    <a:pt x="5085" y="935"/>
                  </a:lnTo>
                  <a:close/>
                  <a:moveTo>
                    <a:pt x="5631" y="1038"/>
                  </a:moveTo>
                  <a:cubicBezTo>
                    <a:pt x="5597" y="1038"/>
                    <a:pt x="5563" y="1072"/>
                    <a:pt x="5529" y="1106"/>
                  </a:cubicBezTo>
                  <a:cubicBezTo>
                    <a:pt x="5529" y="1174"/>
                    <a:pt x="5563" y="1208"/>
                    <a:pt x="5597" y="1208"/>
                  </a:cubicBezTo>
                  <a:lnTo>
                    <a:pt x="5733" y="1242"/>
                  </a:lnTo>
                  <a:cubicBezTo>
                    <a:pt x="5767" y="1242"/>
                    <a:pt x="5802" y="1208"/>
                    <a:pt x="5836" y="1174"/>
                  </a:cubicBezTo>
                  <a:cubicBezTo>
                    <a:pt x="5836" y="1106"/>
                    <a:pt x="5802" y="1072"/>
                    <a:pt x="5767" y="1072"/>
                  </a:cubicBezTo>
                  <a:lnTo>
                    <a:pt x="5631" y="1038"/>
                  </a:lnTo>
                  <a:close/>
                  <a:moveTo>
                    <a:pt x="6211" y="1140"/>
                  </a:moveTo>
                  <a:cubicBezTo>
                    <a:pt x="6143" y="1140"/>
                    <a:pt x="6109" y="1174"/>
                    <a:pt x="6109" y="1208"/>
                  </a:cubicBezTo>
                  <a:cubicBezTo>
                    <a:pt x="6109" y="1276"/>
                    <a:pt x="6143" y="1311"/>
                    <a:pt x="6177" y="1311"/>
                  </a:cubicBezTo>
                  <a:lnTo>
                    <a:pt x="6279" y="1345"/>
                  </a:lnTo>
                  <a:lnTo>
                    <a:pt x="6313" y="1345"/>
                  </a:lnTo>
                  <a:cubicBezTo>
                    <a:pt x="6348" y="1345"/>
                    <a:pt x="6382" y="1311"/>
                    <a:pt x="6382" y="1276"/>
                  </a:cubicBezTo>
                  <a:cubicBezTo>
                    <a:pt x="6382" y="1242"/>
                    <a:pt x="6382" y="1174"/>
                    <a:pt x="6313" y="1174"/>
                  </a:cubicBezTo>
                  <a:lnTo>
                    <a:pt x="6211" y="1140"/>
                  </a:lnTo>
                  <a:close/>
                  <a:moveTo>
                    <a:pt x="6757" y="1242"/>
                  </a:moveTo>
                  <a:cubicBezTo>
                    <a:pt x="6723" y="1242"/>
                    <a:pt x="6689" y="1276"/>
                    <a:pt x="6655" y="1311"/>
                  </a:cubicBezTo>
                  <a:cubicBezTo>
                    <a:pt x="6655" y="1379"/>
                    <a:pt x="6689" y="1413"/>
                    <a:pt x="6723" y="1413"/>
                  </a:cubicBezTo>
                  <a:lnTo>
                    <a:pt x="6859" y="1447"/>
                  </a:lnTo>
                  <a:cubicBezTo>
                    <a:pt x="6893" y="1447"/>
                    <a:pt x="6928" y="1413"/>
                    <a:pt x="6962" y="1379"/>
                  </a:cubicBezTo>
                  <a:cubicBezTo>
                    <a:pt x="6962" y="1345"/>
                    <a:pt x="6928" y="1276"/>
                    <a:pt x="6893" y="1276"/>
                  </a:cubicBezTo>
                  <a:lnTo>
                    <a:pt x="6757" y="1242"/>
                  </a:lnTo>
                  <a:close/>
                  <a:moveTo>
                    <a:pt x="7290" y="1365"/>
                  </a:moveTo>
                  <a:cubicBezTo>
                    <a:pt x="7253" y="1365"/>
                    <a:pt x="7235" y="1397"/>
                    <a:pt x="7235" y="1447"/>
                  </a:cubicBezTo>
                  <a:cubicBezTo>
                    <a:pt x="7235" y="1481"/>
                    <a:pt x="7269" y="1515"/>
                    <a:pt x="7303" y="1515"/>
                  </a:cubicBezTo>
                  <a:lnTo>
                    <a:pt x="7405" y="1549"/>
                  </a:lnTo>
                  <a:lnTo>
                    <a:pt x="7439" y="1549"/>
                  </a:lnTo>
                  <a:cubicBezTo>
                    <a:pt x="7474" y="1549"/>
                    <a:pt x="7508" y="1515"/>
                    <a:pt x="7508" y="1481"/>
                  </a:cubicBezTo>
                  <a:cubicBezTo>
                    <a:pt x="7508" y="1447"/>
                    <a:pt x="7508" y="1379"/>
                    <a:pt x="7439" y="1379"/>
                  </a:cubicBezTo>
                  <a:lnTo>
                    <a:pt x="7337" y="1379"/>
                  </a:lnTo>
                  <a:cubicBezTo>
                    <a:pt x="7319" y="1370"/>
                    <a:pt x="7303" y="1365"/>
                    <a:pt x="7290" y="1365"/>
                  </a:cubicBezTo>
                  <a:close/>
                  <a:moveTo>
                    <a:pt x="7856" y="1468"/>
                  </a:moveTo>
                  <a:cubicBezTo>
                    <a:pt x="7831" y="1468"/>
                    <a:pt x="7806" y="1499"/>
                    <a:pt x="7781" y="1549"/>
                  </a:cubicBezTo>
                  <a:cubicBezTo>
                    <a:pt x="7781" y="1583"/>
                    <a:pt x="7815" y="1618"/>
                    <a:pt x="7849" y="1652"/>
                  </a:cubicBezTo>
                  <a:lnTo>
                    <a:pt x="7985" y="1652"/>
                  </a:lnTo>
                  <a:cubicBezTo>
                    <a:pt x="8020" y="1652"/>
                    <a:pt x="8054" y="1618"/>
                    <a:pt x="8088" y="1583"/>
                  </a:cubicBezTo>
                  <a:cubicBezTo>
                    <a:pt x="8088" y="1549"/>
                    <a:pt x="8054" y="1515"/>
                    <a:pt x="8020" y="1481"/>
                  </a:cubicBezTo>
                  <a:lnTo>
                    <a:pt x="7883" y="1481"/>
                  </a:lnTo>
                  <a:cubicBezTo>
                    <a:pt x="7874" y="1472"/>
                    <a:pt x="7865" y="1468"/>
                    <a:pt x="7856" y="1468"/>
                  </a:cubicBezTo>
                  <a:close/>
                  <a:moveTo>
                    <a:pt x="8416" y="1570"/>
                  </a:moveTo>
                  <a:cubicBezTo>
                    <a:pt x="8379" y="1570"/>
                    <a:pt x="8361" y="1602"/>
                    <a:pt x="8361" y="1652"/>
                  </a:cubicBezTo>
                  <a:cubicBezTo>
                    <a:pt x="8361" y="1686"/>
                    <a:pt x="8395" y="1720"/>
                    <a:pt x="8429" y="1754"/>
                  </a:cubicBezTo>
                  <a:lnTo>
                    <a:pt x="8566" y="1754"/>
                  </a:lnTo>
                  <a:cubicBezTo>
                    <a:pt x="8600" y="1754"/>
                    <a:pt x="8634" y="1754"/>
                    <a:pt x="8634" y="1686"/>
                  </a:cubicBezTo>
                  <a:cubicBezTo>
                    <a:pt x="8634" y="1652"/>
                    <a:pt x="8600" y="1618"/>
                    <a:pt x="8566" y="1583"/>
                  </a:cubicBezTo>
                  <a:lnTo>
                    <a:pt x="8463" y="1583"/>
                  </a:lnTo>
                  <a:cubicBezTo>
                    <a:pt x="8445" y="1574"/>
                    <a:pt x="8429" y="1570"/>
                    <a:pt x="8416" y="1570"/>
                  </a:cubicBezTo>
                  <a:close/>
                  <a:moveTo>
                    <a:pt x="9009" y="1686"/>
                  </a:moveTo>
                  <a:cubicBezTo>
                    <a:pt x="8975" y="1686"/>
                    <a:pt x="8941" y="1686"/>
                    <a:pt x="8907" y="1754"/>
                  </a:cubicBezTo>
                  <a:cubicBezTo>
                    <a:pt x="8907" y="1788"/>
                    <a:pt x="8941" y="1856"/>
                    <a:pt x="8975" y="1856"/>
                  </a:cubicBezTo>
                  <a:lnTo>
                    <a:pt x="9111" y="1856"/>
                  </a:lnTo>
                  <a:cubicBezTo>
                    <a:pt x="9146" y="1856"/>
                    <a:pt x="9180" y="1856"/>
                    <a:pt x="9214" y="1788"/>
                  </a:cubicBezTo>
                  <a:cubicBezTo>
                    <a:pt x="9214" y="1754"/>
                    <a:pt x="9180" y="1720"/>
                    <a:pt x="9146" y="1686"/>
                  </a:cubicBezTo>
                  <a:close/>
                  <a:moveTo>
                    <a:pt x="9589" y="1788"/>
                  </a:moveTo>
                  <a:cubicBezTo>
                    <a:pt x="9521" y="1788"/>
                    <a:pt x="9487" y="1822"/>
                    <a:pt x="9487" y="1856"/>
                  </a:cubicBezTo>
                  <a:cubicBezTo>
                    <a:pt x="9487" y="1891"/>
                    <a:pt x="9487" y="1959"/>
                    <a:pt x="9555" y="1959"/>
                  </a:cubicBezTo>
                  <a:lnTo>
                    <a:pt x="9657" y="1993"/>
                  </a:lnTo>
                  <a:lnTo>
                    <a:pt x="9692" y="1993"/>
                  </a:lnTo>
                  <a:cubicBezTo>
                    <a:pt x="9726" y="1993"/>
                    <a:pt x="9760" y="1959"/>
                    <a:pt x="9760" y="1925"/>
                  </a:cubicBezTo>
                  <a:cubicBezTo>
                    <a:pt x="9760" y="1856"/>
                    <a:pt x="9726" y="1822"/>
                    <a:pt x="9692" y="1822"/>
                  </a:cubicBezTo>
                  <a:lnTo>
                    <a:pt x="9589" y="1788"/>
                  </a:lnTo>
                  <a:close/>
                  <a:moveTo>
                    <a:pt x="10135" y="1891"/>
                  </a:moveTo>
                  <a:cubicBezTo>
                    <a:pt x="10101" y="1891"/>
                    <a:pt x="10067" y="1925"/>
                    <a:pt x="10033" y="1959"/>
                  </a:cubicBezTo>
                  <a:cubicBezTo>
                    <a:pt x="10033" y="1993"/>
                    <a:pt x="10067" y="2061"/>
                    <a:pt x="10101" y="2061"/>
                  </a:cubicBezTo>
                  <a:lnTo>
                    <a:pt x="10238" y="2095"/>
                  </a:lnTo>
                  <a:cubicBezTo>
                    <a:pt x="10272" y="2095"/>
                    <a:pt x="10306" y="2061"/>
                    <a:pt x="10340" y="2027"/>
                  </a:cubicBezTo>
                  <a:cubicBezTo>
                    <a:pt x="10340" y="1959"/>
                    <a:pt x="10306" y="1925"/>
                    <a:pt x="10272" y="1925"/>
                  </a:cubicBezTo>
                  <a:lnTo>
                    <a:pt x="10135" y="1891"/>
                  </a:lnTo>
                  <a:close/>
                  <a:moveTo>
                    <a:pt x="10715" y="1993"/>
                  </a:moveTo>
                  <a:cubicBezTo>
                    <a:pt x="10647" y="1993"/>
                    <a:pt x="10613" y="2027"/>
                    <a:pt x="10613" y="2061"/>
                  </a:cubicBezTo>
                  <a:cubicBezTo>
                    <a:pt x="10613" y="2129"/>
                    <a:pt x="10613" y="2164"/>
                    <a:pt x="10681" y="2164"/>
                  </a:cubicBezTo>
                  <a:lnTo>
                    <a:pt x="10784" y="2198"/>
                  </a:lnTo>
                  <a:lnTo>
                    <a:pt x="10818" y="2198"/>
                  </a:lnTo>
                  <a:cubicBezTo>
                    <a:pt x="10852" y="2198"/>
                    <a:pt x="10886" y="2164"/>
                    <a:pt x="10886" y="2129"/>
                  </a:cubicBezTo>
                  <a:cubicBezTo>
                    <a:pt x="10886" y="2061"/>
                    <a:pt x="10852" y="2027"/>
                    <a:pt x="10818" y="2027"/>
                  </a:cubicBezTo>
                  <a:lnTo>
                    <a:pt x="10715" y="1993"/>
                  </a:lnTo>
                  <a:close/>
                  <a:moveTo>
                    <a:pt x="11261" y="2095"/>
                  </a:moveTo>
                  <a:cubicBezTo>
                    <a:pt x="11227" y="2095"/>
                    <a:pt x="11193" y="2129"/>
                    <a:pt x="11159" y="2164"/>
                  </a:cubicBezTo>
                  <a:cubicBezTo>
                    <a:pt x="11159" y="2232"/>
                    <a:pt x="11193" y="2266"/>
                    <a:pt x="11227" y="2266"/>
                  </a:cubicBezTo>
                  <a:lnTo>
                    <a:pt x="11364" y="2300"/>
                  </a:lnTo>
                  <a:cubicBezTo>
                    <a:pt x="11398" y="2300"/>
                    <a:pt x="11432" y="2266"/>
                    <a:pt x="11466" y="2232"/>
                  </a:cubicBezTo>
                  <a:cubicBezTo>
                    <a:pt x="11466" y="2164"/>
                    <a:pt x="11432" y="2129"/>
                    <a:pt x="11398" y="2129"/>
                  </a:cubicBezTo>
                  <a:lnTo>
                    <a:pt x="11261" y="2095"/>
                  </a:lnTo>
                  <a:close/>
                  <a:moveTo>
                    <a:pt x="11841" y="2198"/>
                  </a:moveTo>
                  <a:cubicBezTo>
                    <a:pt x="11773" y="2198"/>
                    <a:pt x="11739" y="2232"/>
                    <a:pt x="11739" y="2266"/>
                  </a:cubicBezTo>
                  <a:cubicBezTo>
                    <a:pt x="11739" y="2334"/>
                    <a:pt x="11739" y="2368"/>
                    <a:pt x="11807" y="2368"/>
                  </a:cubicBezTo>
                  <a:lnTo>
                    <a:pt x="11910" y="2402"/>
                  </a:lnTo>
                  <a:lnTo>
                    <a:pt x="11944" y="2402"/>
                  </a:lnTo>
                  <a:cubicBezTo>
                    <a:pt x="11978" y="2402"/>
                    <a:pt x="12012" y="2368"/>
                    <a:pt x="12012" y="2334"/>
                  </a:cubicBezTo>
                  <a:cubicBezTo>
                    <a:pt x="12012" y="2300"/>
                    <a:pt x="11978" y="2232"/>
                    <a:pt x="11944" y="2232"/>
                  </a:cubicBezTo>
                  <a:lnTo>
                    <a:pt x="11841" y="2198"/>
                  </a:lnTo>
                  <a:close/>
                  <a:moveTo>
                    <a:pt x="12360" y="2321"/>
                  </a:moveTo>
                  <a:cubicBezTo>
                    <a:pt x="12335" y="2321"/>
                    <a:pt x="12310" y="2352"/>
                    <a:pt x="12285" y="2402"/>
                  </a:cubicBezTo>
                  <a:cubicBezTo>
                    <a:pt x="12285" y="2437"/>
                    <a:pt x="12319" y="2471"/>
                    <a:pt x="12353" y="2471"/>
                  </a:cubicBezTo>
                  <a:lnTo>
                    <a:pt x="12490" y="2505"/>
                  </a:lnTo>
                  <a:cubicBezTo>
                    <a:pt x="12524" y="2505"/>
                    <a:pt x="12558" y="2471"/>
                    <a:pt x="12592" y="2437"/>
                  </a:cubicBezTo>
                  <a:cubicBezTo>
                    <a:pt x="12592" y="2402"/>
                    <a:pt x="12558" y="2334"/>
                    <a:pt x="12524" y="2334"/>
                  </a:cubicBezTo>
                  <a:lnTo>
                    <a:pt x="12387" y="2334"/>
                  </a:lnTo>
                  <a:cubicBezTo>
                    <a:pt x="12378" y="2325"/>
                    <a:pt x="12369" y="2321"/>
                    <a:pt x="12360" y="2321"/>
                  </a:cubicBezTo>
                  <a:close/>
                  <a:moveTo>
                    <a:pt x="12920" y="2423"/>
                  </a:moveTo>
                  <a:cubicBezTo>
                    <a:pt x="12883" y="2423"/>
                    <a:pt x="12865" y="2455"/>
                    <a:pt x="12865" y="2505"/>
                  </a:cubicBezTo>
                  <a:cubicBezTo>
                    <a:pt x="12865" y="2539"/>
                    <a:pt x="12865" y="2573"/>
                    <a:pt x="12933" y="2607"/>
                  </a:cubicBezTo>
                  <a:lnTo>
                    <a:pt x="13070" y="2607"/>
                  </a:lnTo>
                  <a:cubicBezTo>
                    <a:pt x="13104" y="2607"/>
                    <a:pt x="13138" y="2573"/>
                    <a:pt x="13138" y="2539"/>
                  </a:cubicBezTo>
                  <a:cubicBezTo>
                    <a:pt x="13138" y="2505"/>
                    <a:pt x="13104" y="2437"/>
                    <a:pt x="13070" y="2437"/>
                  </a:cubicBezTo>
                  <a:lnTo>
                    <a:pt x="12967" y="2437"/>
                  </a:lnTo>
                  <a:cubicBezTo>
                    <a:pt x="12949" y="2427"/>
                    <a:pt x="12933" y="2423"/>
                    <a:pt x="12920" y="2423"/>
                  </a:cubicBezTo>
                  <a:close/>
                  <a:moveTo>
                    <a:pt x="13481" y="2526"/>
                  </a:moveTo>
                  <a:cubicBezTo>
                    <a:pt x="13448" y="2526"/>
                    <a:pt x="13411" y="2557"/>
                    <a:pt x="13411" y="2607"/>
                  </a:cubicBezTo>
                  <a:cubicBezTo>
                    <a:pt x="13411" y="2641"/>
                    <a:pt x="13445" y="2675"/>
                    <a:pt x="13479" y="2710"/>
                  </a:cubicBezTo>
                  <a:lnTo>
                    <a:pt x="13616" y="2710"/>
                  </a:lnTo>
                  <a:cubicBezTo>
                    <a:pt x="13650" y="2710"/>
                    <a:pt x="13684" y="2710"/>
                    <a:pt x="13684" y="2641"/>
                  </a:cubicBezTo>
                  <a:cubicBezTo>
                    <a:pt x="13718" y="2607"/>
                    <a:pt x="13684" y="2573"/>
                    <a:pt x="13616" y="2539"/>
                  </a:cubicBezTo>
                  <a:lnTo>
                    <a:pt x="13513" y="2539"/>
                  </a:lnTo>
                  <a:cubicBezTo>
                    <a:pt x="13504" y="2530"/>
                    <a:pt x="13493" y="2526"/>
                    <a:pt x="13481" y="2526"/>
                  </a:cubicBezTo>
                  <a:close/>
                  <a:moveTo>
                    <a:pt x="14093" y="2641"/>
                  </a:moveTo>
                  <a:cubicBezTo>
                    <a:pt x="14025" y="2641"/>
                    <a:pt x="13991" y="2641"/>
                    <a:pt x="13991" y="2710"/>
                  </a:cubicBezTo>
                  <a:cubicBezTo>
                    <a:pt x="13957" y="2744"/>
                    <a:pt x="13991" y="2812"/>
                    <a:pt x="14059" y="2812"/>
                  </a:cubicBezTo>
                  <a:lnTo>
                    <a:pt x="14196" y="2812"/>
                  </a:lnTo>
                  <a:cubicBezTo>
                    <a:pt x="14230" y="2812"/>
                    <a:pt x="14264" y="2812"/>
                    <a:pt x="14264" y="2744"/>
                  </a:cubicBezTo>
                  <a:cubicBezTo>
                    <a:pt x="14264" y="2710"/>
                    <a:pt x="14230" y="2675"/>
                    <a:pt x="14196" y="2641"/>
                  </a:cubicBezTo>
                  <a:close/>
                  <a:moveTo>
                    <a:pt x="14639" y="2744"/>
                  </a:moveTo>
                  <a:cubicBezTo>
                    <a:pt x="14605" y="2744"/>
                    <a:pt x="14537" y="2778"/>
                    <a:pt x="14537" y="2812"/>
                  </a:cubicBezTo>
                  <a:cubicBezTo>
                    <a:pt x="14537" y="2846"/>
                    <a:pt x="14571" y="2914"/>
                    <a:pt x="14605" y="2914"/>
                  </a:cubicBezTo>
                  <a:lnTo>
                    <a:pt x="14742" y="2948"/>
                  </a:lnTo>
                  <a:cubicBezTo>
                    <a:pt x="14776" y="2948"/>
                    <a:pt x="14810" y="2914"/>
                    <a:pt x="14810" y="2880"/>
                  </a:cubicBezTo>
                  <a:cubicBezTo>
                    <a:pt x="14844" y="2812"/>
                    <a:pt x="14810" y="2778"/>
                    <a:pt x="14742" y="2778"/>
                  </a:cubicBezTo>
                  <a:lnTo>
                    <a:pt x="14639" y="2744"/>
                  </a:lnTo>
                  <a:close/>
                  <a:moveTo>
                    <a:pt x="15220" y="2846"/>
                  </a:moveTo>
                  <a:cubicBezTo>
                    <a:pt x="15151" y="2846"/>
                    <a:pt x="15117" y="2880"/>
                    <a:pt x="15117" y="2914"/>
                  </a:cubicBezTo>
                  <a:cubicBezTo>
                    <a:pt x="15083" y="2948"/>
                    <a:pt x="15117" y="3017"/>
                    <a:pt x="15185" y="3017"/>
                  </a:cubicBezTo>
                  <a:lnTo>
                    <a:pt x="15288" y="3051"/>
                  </a:lnTo>
                  <a:cubicBezTo>
                    <a:pt x="15356" y="3051"/>
                    <a:pt x="15390" y="3017"/>
                    <a:pt x="15390" y="2983"/>
                  </a:cubicBezTo>
                  <a:cubicBezTo>
                    <a:pt x="15390" y="2914"/>
                    <a:pt x="15356" y="2880"/>
                    <a:pt x="15322" y="2880"/>
                  </a:cubicBezTo>
                  <a:lnTo>
                    <a:pt x="15220" y="2846"/>
                  </a:lnTo>
                  <a:close/>
                  <a:moveTo>
                    <a:pt x="15765" y="2948"/>
                  </a:moveTo>
                  <a:cubicBezTo>
                    <a:pt x="15731" y="2948"/>
                    <a:pt x="15663" y="2983"/>
                    <a:pt x="15663" y="3017"/>
                  </a:cubicBezTo>
                  <a:cubicBezTo>
                    <a:pt x="15663" y="3085"/>
                    <a:pt x="15697" y="3119"/>
                    <a:pt x="15731" y="3119"/>
                  </a:cubicBezTo>
                  <a:lnTo>
                    <a:pt x="15868" y="3153"/>
                  </a:lnTo>
                  <a:cubicBezTo>
                    <a:pt x="15902" y="3153"/>
                    <a:pt x="15936" y="3119"/>
                    <a:pt x="15936" y="3085"/>
                  </a:cubicBezTo>
                  <a:cubicBezTo>
                    <a:pt x="15970" y="3017"/>
                    <a:pt x="15936" y="2983"/>
                    <a:pt x="15868" y="2983"/>
                  </a:cubicBezTo>
                  <a:lnTo>
                    <a:pt x="15765" y="2948"/>
                  </a:lnTo>
                  <a:close/>
                  <a:moveTo>
                    <a:pt x="16346" y="3051"/>
                  </a:moveTo>
                  <a:cubicBezTo>
                    <a:pt x="16277" y="3051"/>
                    <a:pt x="16243" y="3085"/>
                    <a:pt x="16243" y="3119"/>
                  </a:cubicBezTo>
                  <a:cubicBezTo>
                    <a:pt x="16209" y="3187"/>
                    <a:pt x="16243" y="3221"/>
                    <a:pt x="16311" y="3221"/>
                  </a:cubicBezTo>
                  <a:lnTo>
                    <a:pt x="16414" y="3256"/>
                  </a:lnTo>
                  <a:cubicBezTo>
                    <a:pt x="16482" y="3256"/>
                    <a:pt x="16516" y="3221"/>
                    <a:pt x="16516" y="3187"/>
                  </a:cubicBezTo>
                  <a:cubicBezTo>
                    <a:pt x="16516" y="3119"/>
                    <a:pt x="16482" y="3085"/>
                    <a:pt x="16448" y="3085"/>
                  </a:cubicBezTo>
                  <a:lnTo>
                    <a:pt x="16346" y="3051"/>
                  </a:lnTo>
                  <a:close/>
                  <a:moveTo>
                    <a:pt x="16892" y="3153"/>
                  </a:moveTo>
                  <a:cubicBezTo>
                    <a:pt x="16857" y="3153"/>
                    <a:pt x="16789" y="3187"/>
                    <a:pt x="16789" y="3221"/>
                  </a:cubicBezTo>
                  <a:cubicBezTo>
                    <a:pt x="16789" y="3290"/>
                    <a:pt x="16823" y="3324"/>
                    <a:pt x="16857" y="3324"/>
                  </a:cubicBezTo>
                  <a:lnTo>
                    <a:pt x="16960" y="3358"/>
                  </a:lnTo>
                  <a:lnTo>
                    <a:pt x="16994" y="3358"/>
                  </a:lnTo>
                  <a:cubicBezTo>
                    <a:pt x="17028" y="3358"/>
                    <a:pt x="17062" y="3324"/>
                    <a:pt x="17062" y="3290"/>
                  </a:cubicBezTo>
                  <a:cubicBezTo>
                    <a:pt x="17096" y="3256"/>
                    <a:pt x="17062" y="3187"/>
                    <a:pt x="16994" y="3187"/>
                  </a:cubicBezTo>
                  <a:lnTo>
                    <a:pt x="16892" y="3153"/>
                  </a:lnTo>
                  <a:close/>
                  <a:moveTo>
                    <a:pt x="17472" y="3256"/>
                  </a:moveTo>
                  <a:cubicBezTo>
                    <a:pt x="17403" y="3256"/>
                    <a:pt x="17369" y="3290"/>
                    <a:pt x="17369" y="3324"/>
                  </a:cubicBezTo>
                  <a:cubicBezTo>
                    <a:pt x="17335" y="3392"/>
                    <a:pt x="17369" y="3426"/>
                    <a:pt x="17438" y="3426"/>
                  </a:cubicBezTo>
                  <a:lnTo>
                    <a:pt x="17540" y="3460"/>
                  </a:lnTo>
                  <a:cubicBezTo>
                    <a:pt x="17608" y="3460"/>
                    <a:pt x="17642" y="3426"/>
                    <a:pt x="17642" y="3392"/>
                  </a:cubicBezTo>
                  <a:cubicBezTo>
                    <a:pt x="17642" y="3358"/>
                    <a:pt x="17608" y="3290"/>
                    <a:pt x="17574" y="3290"/>
                  </a:cubicBezTo>
                  <a:lnTo>
                    <a:pt x="17472" y="3256"/>
                  </a:lnTo>
                  <a:close/>
                  <a:moveTo>
                    <a:pt x="17985" y="3379"/>
                  </a:moveTo>
                  <a:cubicBezTo>
                    <a:pt x="17952" y="3379"/>
                    <a:pt x="17915" y="3410"/>
                    <a:pt x="17915" y="3460"/>
                  </a:cubicBezTo>
                  <a:cubicBezTo>
                    <a:pt x="17915" y="3494"/>
                    <a:pt x="17949" y="3529"/>
                    <a:pt x="17983" y="3563"/>
                  </a:cubicBezTo>
                  <a:lnTo>
                    <a:pt x="18120" y="3563"/>
                  </a:lnTo>
                  <a:cubicBezTo>
                    <a:pt x="18154" y="3563"/>
                    <a:pt x="18188" y="3529"/>
                    <a:pt x="18188" y="3494"/>
                  </a:cubicBezTo>
                  <a:cubicBezTo>
                    <a:pt x="18222" y="3460"/>
                    <a:pt x="18188" y="3392"/>
                    <a:pt x="18120" y="3392"/>
                  </a:cubicBezTo>
                  <a:lnTo>
                    <a:pt x="18018" y="3392"/>
                  </a:lnTo>
                  <a:cubicBezTo>
                    <a:pt x="18008" y="3383"/>
                    <a:pt x="17997" y="3379"/>
                    <a:pt x="17985" y="3379"/>
                  </a:cubicBezTo>
                  <a:close/>
                  <a:moveTo>
                    <a:pt x="18550" y="3481"/>
                  </a:moveTo>
                  <a:cubicBezTo>
                    <a:pt x="18514" y="3481"/>
                    <a:pt x="18495" y="3513"/>
                    <a:pt x="18495" y="3563"/>
                  </a:cubicBezTo>
                  <a:cubicBezTo>
                    <a:pt x="18461" y="3597"/>
                    <a:pt x="18495" y="3631"/>
                    <a:pt x="18564" y="3665"/>
                  </a:cubicBezTo>
                  <a:lnTo>
                    <a:pt x="18666" y="3665"/>
                  </a:lnTo>
                  <a:cubicBezTo>
                    <a:pt x="18734" y="3665"/>
                    <a:pt x="18768" y="3631"/>
                    <a:pt x="18768" y="3597"/>
                  </a:cubicBezTo>
                  <a:cubicBezTo>
                    <a:pt x="18768" y="3563"/>
                    <a:pt x="18734" y="3529"/>
                    <a:pt x="18700" y="3494"/>
                  </a:cubicBezTo>
                  <a:lnTo>
                    <a:pt x="18598" y="3494"/>
                  </a:lnTo>
                  <a:cubicBezTo>
                    <a:pt x="18579" y="3485"/>
                    <a:pt x="18564" y="3481"/>
                    <a:pt x="18550" y="3481"/>
                  </a:cubicBezTo>
                  <a:close/>
                  <a:moveTo>
                    <a:pt x="19144" y="3597"/>
                  </a:moveTo>
                  <a:cubicBezTo>
                    <a:pt x="19110" y="3597"/>
                    <a:pt x="19041" y="3597"/>
                    <a:pt x="19041" y="3665"/>
                  </a:cubicBezTo>
                  <a:cubicBezTo>
                    <a:pt x="19041" y="3699"/>
                    <a:pt x="19075" y="3767"/>
                    <a:pt x="19110" y="3767"/>
                  </a:cubicBezTo>
                  <a:lnTo>
                    <a:pt x="19246" y="3767"/>
                  </a:lnTo>
                  <a:cubicBezTo>
                    <a:pt x="19280" y="3767"/>
                    <a:pt x="19314" y="3767"/>
                    <a:pt x="19314" y="3699"/>
                  </a:cubicBezTo>
                  <a:cubicBezTo>
                    <a:pt x="19348" y="3665"/>
                    <a:pt x="19314" y="3631"/>
                    <a:pt x="19246" y="3597"/>
                  </a:cubicBezTo>
                  <a:close/>
                  <a:moveTo>
                    <a:pt x="19724" y="3699"/>
                  </a:moveTo>
                  <a:cubicBezTo>
                    <a:pt x="19656" y="3699"/>
                    <a:pt x="19621" y="3733"/>
                    <a:pt x="19621" y="3767"/>
                  </a:cubicBezTo>
                  <a:cubicBezTo>
                    <a:pt x="19587" y="3801"/>
                    <a:pt x="19621" y="3870"/>
                    <a:pt x="19690" y="3870"/>
                  </a:cubicBezTo>
                  <a:lnTo>
                    <a:pt x="19792" y="3870"/>
                  </a:lnTo>
                  <a:cubicBezTo>
                    <a:pt x="19792" y="3904"/>
                    <a:pt x="19792" y="3904"/>
                    <a:pt x="19792" y="3904"/>
                  </a:cubicBezTo>
                  <a:cubicBezTo>
                    <a:pt x="19860" y="3904"/>
                    <a:pt x="19894" y="3870"/>
                    <a:pt x="19894" y="3801"/>
                  </a:cubicBezTo>
                  <a:cubicBezTo>
                    <a:pt x="19894" y="3767"/>
                    <a:pt x="19860" y="3733"/>
                    <a:pt x="19826" y="3733"/>
                  </a:cubicBezTo>
                  <a:lnTo>
                    <a:pt x="19724" y="3699"/>
                  </a:lnTo>
                  <a:close/>
                  <a:moveTo>
                    <a:pt x="20270" y="3801"/>
                  </a:moveTo>
                  <a:cubicBezTo>
                    <a:pt x="20236" y="3801"/>
                    <a:pt x="20167" y="3836"/>
                    <a:pt x="20167" y="3870"/>
                  </a:cubicBezTo>
                  <a:cubicBezTo>
                    <a:pt x="20167" y="3904"/>
                    <a:pt x="20201" y="3972"/>
                    <a:pt x="20236" y="3972"/>
                  </a:cubicBezTo>
                  <a:lnTo>
                    <a:pt x="20338" y="4006"/>
                  </a:lnTo>
                  <a:lnTo>
                    <a:pt x="20372" y="4006"/>
                  </a:lnTo>
                  <a:cubicBezTo>
                    <a:pt x="20406" y="4006"/>
                    <a:pt x="20440" y="3972"/>
                    <a:pt x="20440" y="3938"/>
                  </a:cubicBezTo>
                  <a:cubicBezTo>
                    <a:pt x="20474" y="3870"/>
                    <a:pt x="20440" y="3836"/>
                    <a:pt x="20372" y="3836"/>
                  </a:cubicBezTo>
                  <a:lnTo>
                    <a:pt x="20270" y="3801"/>
                  </a:lnTo>
                  <a:close/>
                  <a:moveTo>
                    <a:pt x="20850" y="3904"/>
                  </a:moveTo>
                  <a:cubicBezTo>
                    <a:pt x="20782" y="3904"/>
                    <a:pt x="20747" y="3938"/>
                    <a:pt x="20747" y="3972"/>
                  </a:cubicBezTo>
                  <a:cubicBezTo>
                    <a:pt x="20713" y="4006"/>
                    <a:pt x="20747" y="4074"/>
                    <a:pt x="20816" y="4074"/>
                  </a:cubicBezTo>
                  <a:lnTo>
                    <a:pt x="20918" y="4109"/>
                  </a:lnTo>
                  <a:cubicBezTo>
                    <a:pt x="20986" y="4109"/>
                    <a:pt x="21020" y="4074"/>
                    <a:pt x="21020" y="4040"/>
                  </a:cubicBezTo>
                  <a:cubicBezTo>
                    <a:pt x="21020" y="3972"/>
                    <a:pt x="20986" y="3938"/>
                    <a:pt x="20952" y="3938"/>
                  </a:cubicBezTo>
                  <a:lnTo>
                    <a:pt x="20850" y="3904"/>
                  </a:lnTo>
                  <a:close/>
                  <a:moveTo>
                    <a:pt x="21396" y="4006"/>
                  </a:moveTo>
                  <a:cubicBezTo>
                    <a:pt x="21362" y="4006"/>
                    <a:pt x="21293" y="4040"/>
                    <a:pt x="21293" y="4074"/>
                  </a:cubicBezTo>
                  <a:cubicBezTo>
                    <a:pt x="21293" y="4143"/>
                    <a:pt x="21328" y="4177"/>
                    <a:pt x="21362" y="4177"/>
                  </a:cubicBezTo>
                  <a:lnTo>
                    <a:pt x="21464" y="4211"/>
                  </a:lnTo>
                  <a:lnTo>
                    <a:pt x="21498" y="4211"/>
                  </a:lnTo>
                  <a:cubicBezTo>
                    <a:pt x="21532" y="4211"/>
                    <a:pt x="21566" y="4177"/>
                    <a:pt x="21566" y="4143"/>
                  </a:cubicBezTo>
                  <a:cubicBezTo>
                    <a:pt x="21601" y="4074"/>
                    <a:pt x="21566" y="4040"/>
                    <a:pt x="21498" y="4040"/>
                  </a:cubicBezTo>
                  <a:lnTo>
                    <a:pt x="21396" y="4006"/>
                  </a:lnTo>
                  <a:close/>
                  <a:moveTo>
                    <a:pt x="21976" y="4109"/>
                  </a:moveTo>
                  <a:cubicBezTo>
                    <a:pt x="21908" y="4109"/>
                    <a:pt x="21874" y="4143"/>
                    <a:pt x="21874" y="4177"/>
                  </a:cubicBezTo>
                  <a:cubicBezTo>
                    <a:pt x="21839" y="4245"/>
                    <a:pt x="21874" y="4279"/>
                    <a:pt x="21942" y="4279"/>
                  </a:cubicBezTo>
                  <a:lnTo>
                    <a:pt x="22044" y="4313"/>
                  </a:lnTo>
                  <a:cubicBezTo>
                    <a:pt x="22112" y="4313"/>
                    <a:pt x="22146" y="4279"/>
                    <a:pt x="22146" y="4245"/>
                  </a:cubicBezTo>
                  <a:cubicBezTo>
                    <a:pt x="22146" y="4211"/>
                    <a:pt x="22112" y="4143"/>
                    <a:pt x="22078" y="4143"/>
                  </a:cubicBezTo>
                  <a:lnTo>
                    <a:pt x="21976" y="4109"/>
                  </a:lnTo>
                  <a:close/>
                  <a:moveTo>
                    <a:pt x="22522" y="4211"/>
                  </a:moveTo>
                  <a:cubicBezTo>
                    <a:pt x="22488" y="4211"/>
                    <a:pt x="22419" y="4245"/>
                    <a:pt x="22419" y="4279"/>
                  </a:cubicBezTo>
                  <a:cubicBezTo>
                    <a:pt x="22419" y="4347"/>
                    <a:pt x="22454" y="4382"/>
                    <a:pt x="22488" y="4382"/>
                  </a:cubicBezTo>
                  <a:lnTo>
                    <a:pt x="22590" y="4416"/>
                  </a:lnTo>
                  <a:lnTo>
                    <a:pt x="22624" y="4416"/>
                  </a:lnTo>
                  <a:cubicBezTo>
                    <a:pt x="22658" y="4416"/>
                    <a:pt x="22692" y="4382"/>
                    <a:pt x="22692" y="4347"/>
                  </a:cubicBezTo>
                  <a:cubicBezTo>
                    <a:pt x="22727" y="4313"/>
                    <a:pt x="22692" y="4245"/>
                    <a:pt x="22624" y="4245"/>
                  </a:cubicBezTo>
                  <a:lnTo>
                    <a:pt x="22522" y="4211"/>
                  </a:lnTo>
                  <a:close/>
                  <a:moveTo>
                    <a:pt x="23041" y="4334"/>
                  </a:moveTo>
                  <a:cubicBezTo>
                    <a:pt x="23018" y="4334"/>
                    <a:pt x="23000" y="4366"/>
                    <a:pt x="23000" y="4416"/>
                  </a:cubicBezTo>
                  <a:cubicBezTo>
                    <a:pt x="22965" y="4450"/>
                    <a:pt x="23000" y="4484"/>
                    <a:pt x="23068" y="4518"/>
                  </a:cubicBezTo>
                  <a:lnTo>
                    <a:pt x="23170" y="4518"/>
                  </a:lnTo>
                  <a:cubicBezTo>
                    <a:pt x="23204" y="4518"/>
                    <a:pt x="23273" y="4484"/>
                    <a:pt x="23273" y="4450"/>
                  </a:cubicBezTo>
                  <a:cubicBezTo>
                    <a:pt x="23273" y="4416"/>
                    <a:pt x="23238" y="4347"/>
                    <a:pt x="23204" y="4347"/>
                  </a:cubicBezTo>
                  <a:lnTo>
                    <a:pt x="23068" y="4347"/>
                  </a:lnTo>
                  <a:cubicBezTo>
                    <a:pt x="23059" y="4338"/>
                    <a:pt x="23050" y="4334"/>
                    <a:pt x="23041" y="4334"/>
                  </a:cubicBezTo>
                  <a:close/>
                  <a:moveTo>
                    <a:pt x="23615" y="4436"/>
                  </a:moveTo>
                  <a:cubicBezTo>
                    <a:pt x="23582" y="4436"/>
                    <a:pt x="23546" y="4468"/>
                    <a:pt x="23546" y="4518"/>
                  </a:cubicBezTo>
                  <a:cubicBezTo>
                    <a:pt x="23546" y="4552"/>
                    <a:pt x="23580" y="4586"/>
                    <a:pt x="23614" y="4620"/>
                  </a:cubicBezTo>
                  <a:lnTo>
                    <a:pt x="23750" y="4620"/>
                  </a:lnTo>
                  <a:cubicBezTo>
                    <a:pt x="23784" y="4620"/>
                    <a:pt x="23819" y="4586"/>
                    <a:pt x="23819" y="4552"/>
                  </a:cubicBezTo>
                  <a:cubicBezTo>
                    <a:pt x="23853" y="4518"/>
                    <a:pt x="23819" y="4484"/>
                    <a:pt x="23750" y="4450"/>
                  </a:cubicBezTo>
                  <a:lnTo>
                    <a:pt x="23648" y="4450"/>
                  </a:lnTo>
                  <a:cubicBezTo>
                    <a:pt x="23639" y="4441"/>
                    <a:pt x="23627" y="4436"/>
                    <a:pt x="23615" y="4436"/>
                  </a:cubicBezTo>
                  <a:close/>
                  <a:moveTo>
                    <a:pt x="24194" y="4552"/>
                  </a:moveTo>
                  <a:cubicBezTo>
                    <a:pt x="24160" y="4552"/>
                    <a:pt x="24126" y="4552"/>
                    <a:pt x="24126" y="4620"/>
                  </a:cubicBezTo>
                  <a:cubicBezTo>
                    <a:pt x="24092" y="4655"/>
                    <a:pt x="24126" y="4689"/>
                    <a:pt x="24194" y="4723"/>
                  </a:cubicBezTo>
                  <a:lnTo>
                    <a:pt x="24296" y="4723"/>
                  </a:lnTo>
                  <a:cubicBezTo>
                    <a:pt x="24330" y="4723"/>
                    <a:pt x="24399" y="4723"/>
                    <a:pt x="24399" y="4655"/>
                  </a:cubicBezTo>
                  <a:cubicBezTo>
                    <a:pt x="24399" y="4620"/>
                    <a:pt x="24364" y="4586"/>
                    <a:pt x="24330" y="4552"/>
                  </a:cubicBezTo>
                  <a:close/>
                  <a:moveTo>
                    <a:pt x="24774" y="4655"/>
                  </a:moveTo>
                  <a:cubicBezTo>
                    <a:pt x="24740" y="4655"/>
                    <a:pt x="24672" y="4689"/>
                    <a:pt x="24672" y="4723"/>
                  </a:cubicBezTo>
                  <a:cubicBezTo>
                    <a:pt x="24672" y="4757"/>
                    <a:pt x="24706" y="4825"/>
                    <a:pt x="24740" y="4825"/>
                  </a:cubicBezTo>
                  <a:lnTo>
                    <a:pt x="24842" y="4825"/>
                  </a:lnTo>
                  <a:cubicBezTo>
                    <a:pt x="24842" y="4825"/>
                    <a:pt x="24876" y="4859"/>
                    <a:pt x="24876" y="4859"/>
                  </a:cubicBezTo>
                  <a:cubicBezTo>
                    <a:pt x="24910" y="4859"/>
                    <a:pt x="24945" y="4825"/>
                    <a:pt x="24945" y="4757"/>
                  </a:cubicBezTo>
                  <a:cubicBezTo>
                    <a:pt x="24945" y="4723"/>
                    <a:pt x="24945" y="4689"/>
                    <a:pt x="24876" y="4689"/>
                  </a:cubicBezTo>
                  <a:lnTo>
                    <a:pt x="24774" y="4655"/>
                  </a:lnTo>
                  <a:close/>
                  <a:moveTo>
                    <a:pt x="25320" y="4757"/>
                  </a:moveTo>
                  <a:cubicBezTo>
                    <a:pt x="25286" y="4757"/>
                    <a:pt x="25252" y="4791"/>
                    <a:pt x="25218" y="4825"/>
                  </a:cubicBezTo>
                  <a:cubicBezTo>
                    <a:pt x="25218" y="4859"/>
                    <a:pt x="25252" y="4928"/>
                    <a:pt x="25286" y="4928"/>
                  </a:cubicBezTo>
                  <a:lnTo>
                    <a:pt x="25422" y="4962"/>
                  </a:lnTo>
                  <a:cubicBezTo>
                    <a:pt x="25456" y="4962"/>
                    <a:pt x="25491" y="4928"/>
                    <a:pt x="25525" y="4893"/>
                  </a:cubicBezTo>
                  <a:cubicBezTo>
                    <a:pt x="25525" y="4825"/>
                    <a:pt x="25491" y="4791"/>
                    <a:pt x="25456" y="4791"/>
                  </a:cubicBezTo>
                  <a:lnTo>
                    <a:pt x="25320" y="4757"/>
                  </a:lnTo>
                  <a:close/>
                  <a:moveTo>
                    <a:pt x="25900" y="4859"/>
                  </a:moveTo>
                  <a:cubicBezTo>
                    <a:pt x="25832" y="4859"/>
                    <a:pt x="25798" y="4893"/>
                    <a:pt x="25798" y="4928"/>
                  </a:cubicBezTo>
                  <a:cubicBezTo>
                    <a:pt x="25798" y="4962"/>
                    <a:pt x="25832" y="5030"/>
                    <a:pt x="25866" y="5030"/>
                  </a:cubicBezTo>
                  <a:lnTo>
                    <a:pt x="25968" y="5064"/>
                  </a:lnTo>
                  <a:lnTo>
                    <a:pt x="26002" y="5064"/>
                  </a:lnTo>
                  <a:cubicBezTo>
                    <a:pt x="26037" y="5064"/>
                    <a:pt x="26071" y="5030"/>
                    <a:pt x="26071" y="4996"/>
                  </a:cubicBezTo>
                  <a:cubicBezTo>
                    <a:pt x="26071" y="4928"/>
                    <a:pt x="26071" y="4893"/>
                    <a:pt x="26002" y="4893"/>
                  </a:cubicBezTo>
                  <a:lnTo>
                    <a:pt x="25900" y="4859"/>
                  </a:lnTo>
                  <a:close/>
                  <a:moveTo>
                    <a:pt x="26446" y="4962"/>
                  </a:moveTo>
                  <a:cubicBezTo>
                    <a:pt x="26412" y="4962"/>
                    <a:pt x="26378" y="4996"/>
                    <a:pt x="26344" y="5030"/>
                  </a:cubicBezTo>
                  <a:cubicBezTo>
                    <a:pt x="26344" y="5098"/>
                    <a:pt x="26378" y="5132"/>
                    <a:pt x="26412" y="5132"/>
                  </a:cubicBezTo>
                  <a:lnTo>
                    <a:pt x="26548" y="5166"/>
                  </a:lnTo>
                  <a:cubicBezTo>
                    <a:pt x="26582" y="5166"/>
                    <a:pt x="26617" y="5132"/>
                    <a:pt x="26651" y="5098"/>
                  </a:cubicBezTo>
                  <a:cubicBezTo>
                    <a:pt x="26651" y="5030"/>
                    <a:pt x="26617" y="4996"/>
                    <a:pt x="26582" y="4996"/>
                  </a:cubicBezTo>
                  <a:lnTo>
                    <a:pt x="26446" y="4962"/>
                  </a:lnTo>
                  <a:close/>
                  <a:moveTo>
                    <a:pt x="27026" y="5064"/>
                  </a:moveTo>
                  <a:cubicBezTo>
                    <a:pt x="26958" y="5064"/>
                    <a:pt x="26924" y="5098"/>
                    <a:pt x="26924" y="5132"/>
                  </a:cubicBezTo>
                  <a:cubicBezTo>
                    <a:pt x="26924" y="5201"/>
                    <a:pt x="26958" y="5235"/>
                    <a:pt x="26992" y="5235"/>
                  </a:cubicBezTo>
                  <a:lnTo>
                    <a:pt x="27094" y="5269"/>
                  </a:lnTo>
                  <a:lnTo>
                    <a:pt x="27128" y="5269"/>
                  </a:lnTo>
                  <a:cubicBezTo>
                    <a:pt x="27163" y="5269"/>
                    <a:pt x="27197" y="5235"/>
                    <a:pt x="27197" y="5201"/>
                  </a:cubicBezTo>
                  <a:cubicBezTo>
                    <a:pt x="27197" y="5166"/>
                    <a:pt x="27197" y="5098"/>
                    <a:pt x="27128" y="5098"/>
                  </a:cubicBezTo>
                  <a:lnTo>
                    <a:pt x="27026" y="5064"/>
                  </a:lnTo>
                  <a:close/>
                  <a:moveTo>
                    <a:pt x="27572" y="5166"/>
                  </a:moveTo>
                  <a:cubicBezTo>
                    <a:pt x="27538" y="5166"/>
                    <a:pt x="27504" y="5201"/>
                    <a:pt x="27470" y="5235"/>
                  </a:cubicBezTo>
                  <a:cubicBezTo>
                    <a:pt x="27470" y="5303"/>
                    <a:pt x="27504" y="5337"/>
                    <a:pt x="27538" y="5337"/>
                  </a:cubicBezTo>
                  <a:lnTo>
                    <a:pt x="27674" y="5371"/>
                  </a:lnTo>
                  <a:cubicBezTo>
                    <a:pt x="27709" y="5371"/>
                    <a:pt x="27743" y="5337"/>
                    <a:pt x="27777" y="5303"/>
                  </a:cubicBezTo>
                  <a:cubicBezTo>
                    <a:pt x="27777" y="5269"/>
                    <a:pt x="27743" y="5201"/>
                    <a:pt x="27709" y="5201"/>
                  </a:cubicBezTo>
                  <a:lnTo>
                    <a:pt x="27572" y="5166"/>
                  </a:lnTo>
                  <a:close/>
                  <a:moveTo>
                    <a:pt x="28105" y="5290"/>
                  </a:moveTo>
                  <a:cubicBezTo>
                    <a:pt x="28068" y="5290"/>
                    <a:pt x="28050" y="5321"/>
                    <a:pt x="28050" y="5371"/>
                  </a:cubicBezTo>
                  <a:cubicBezTo>
                    <a:pt x="28050" y="5405"/>
                    <a:pt x="28084" y="5439"/>
                    <a:pt x="28118" y="5439"/>
                  </a:cubicBezTo>
                  <a:lnTo>
                    <a:pt x="28220" y="5474"/>
                  </a:lnTo>
                  <a:lnTo>
                    <a:pt x="28255" y="5474"/>
                  </a:lnTo>
                  <a:cubicBezTo>
                    <a:pt x="28289" y="5474"/>
                    <a:pt x="28323" y="5439"/>
                    <a:pt x="28323" y="5405"/>
                  </a:cubicBezTo>
                  <a:cubicBezTo>
                    <a:pt x="28323" y="5371"/>
                    <a:pt x="28323" y="5303"/>
                    <a:pt x="28255" y="5303"/>
                  </a:cubicBezTo>
                  <a:lnTo>
                    <a:pt x="28152" y="5303"/>
                  </a:lnTo>
                  <a:cubicBezTo>
                    <a:pt x="28134" y="5294"/>
                    <a:pt x="28118" y="5290"/>
                    <a:pt x="28105" y="5290"/>
                  </a:cubicBezTo>
                  <a:close/>
                  <a:moveTo>
                    <a:pt x="28671" y="5392"/>
                  </a:moveTo>
                  <a:cubicBezTo>
                    <a:pt x="28646" y="5392"/>
                    <a:pt x="28621" y="5424"/>
                    <a:pt x="28596" y="5474"/>
                  </a:cubicBezTo>
                  <a:cubicBezTo>
                    <a:pt x="28596" y="5508"/>
                    <a:pt x="28630" y="5542"/>
                    <a:pt x="28664" y="5576"/>
                  </a:cubicBezTo>
                  <a:lnTo>
                    <a:pt x="28800" y="5576"/>
                  </a:lnTo>
                  <a:cubicBezTo>
                    <a:pt x="28835" y="5576"/>
                    <a:pt x="28869" y="5542"/>
                    <a:pt x="28903" y="5508"/>
                  </a:cubicBezTo>
                  <a:cubicBezTo>
                    <a:pt x="28903" y="5474"/>
                    <a:pt x="28869" y="5439"/>
                    <a:pt x="28835" y="5405"/>
                  </a:cubicBezTo>
                  <a:lnTo>
                    <a:pt x="28698" y="5405"/>
                  </a:lnTo>
                  <a:cubicBezTo>
                    <a:pt x="28689" y="5396"/>
                    <a:pt x="28680" y="5392"/>
                    <a:pt x="28671" y="5392"/>
                  </a:cubicBezTo>
                  <a:close/>
                  <a:moveTo>
                    <a:pt x="29231" y="5494"/>
                  </a:moveTo>
                  <a:cubicBezTo>
                    <a:pt x="29194" y="5494"/>
                    <a:pt x="29176" y="5526"/>
                    <a:pt x="29176" y="5576"/>
                  </a:cubicBezTo>
                  <a:cubicBezTo>
                    <a:pt x="29176" y="5610"/>
                    <a:pt x="29210" y="5644"/>
                    <a:pt x="29244" y="5678"/>
                  </a:cubicBezTo>
                  <a:lnTo>
                    <a:pt x="29381" y="5678"/>
                  </a:lnTo>
                  <a:cubicBezTo>
                    <a:pt x="29415" y="5678"/>
                    <a:pt x="29449" y="5678"/>
                    <a:pt x="29449" y="5610"/>
                  </a:cubicBezTo>
                  <a:cubicBezTo>
                    <a:pt x="29449" y="5576"/>
                    <a:pt x="29449" y="5542"/>
                    <a:pt x="29381" y="5508"/>
                  </a:cubicBezTo>
                  <a:lnTo>
                    <a:pt x="29278" y="5508"/>
                  </a:lnTo>
                  <a:cubicBezTo>
                    <a:pt x="29260" y="5499"/>
                    <a:pt x="29244" y="5494"/>
                    <a:pt x="29231" y="5494"/>
                  </a:cubicBezTo>
                  <a:close/>
                  <a:moveTo>
                    <a:pt x="29824" y="5610"/>
                  </a:moveTo>
                  <a:cubicBezTo>
                    <a:pt x="29790" y="5610"/>
                    <a:pt x="29756" y="5610"/>
                    <a:pt x="29722" y="5678"/>
                  </a:cubicBezTo>
                  <a:cubicBezTo>
                    <a:pt x="29722" y="5712"/>
                    <a:pt x="29756" y="5781"/>
                    <a:pt x="29790" y="5781"/>
                  </a:cubicBezTo>
                  <a:lnTo>
                    <a:pt x="29927" y="5781"/>
                  </a:lnTo>
                  <a:cubicBezTo>
                    <a:pt x="29961" y="5781"/>
                    <a:pt x="29995" y="5781"/>
                    <a:pt x="30029" y="5712"/>
                  </a:cubicBezTo>
                  <a:cubicBezTo>
                    <a:pt x="30029" y="5678"/>
                    <a:pt x="29995" y="5644"/>
                    <a:pt x="29961" y="5610"/>
                  </a:cubicBezTo>
                  <a:close/>
                  <a:moveTo>
                    <a:pt x="30404" y="5712"/>
                  </a:moveTo>
                  <a:cubicBezTo>
                    <a:pt x="30336" y="5712"/>
                    <a:pt x="30302" y="5747"/>
                    <a:pt x="30302" y="5781"/>
                  </a:cubicBezTo>
                  <a:cubicBezTo>
                    <a:pt x="30302" y="5815"/>
                    <a:pt x="30302" y="5883"/>
                    <a:pt x="30370" y="5883"/>
                  </a:cubicBezTo>
                  <a:lnTo>
                    <a:pt x="30473" y="5917"/>
                  </a:lnTo>
                  <a:lnTo>
                    <a:pt x="30507" y="5917"/>
                  </a:lnTo>
                  <a:cubicBezTo>
                    <a:pt x="30541" y="5917"/>
                    <a:pt x="30575" y="5883"/>
                    <a:pt x="30575" y="5849"/>
                  </a:cubicBezTo>
                  <a:cubicBezTo>
                    <a:pt x="30575" y="5781"/>
                    <a:pt x="30541" y="5747"/>
                    <a:pt x="30507" y="5747"/>
                  </a:cubicBezTo>
                  <a:lnTo>
                    <a:pt x="30404" y="5712"/>
                  </a:lnTo>
                  <a:close/>
                  <a:moveTo>
                    <a:pt x="30950" y="5815"/>
                  </a:moveTo>
                  <a:cubicBezTo>
                    <a:pt x="30916" y="5815"/>
                    <a:pt x="30882" y="5849"/>
                    <a:pt x="30848" y="5883"/>
                  </a:cubicBezTo>
                  <a:cubicBezTo>
                    <a:pt x="30848" y="5917"/>
                    <a:pt x="30882" y="5985"/>
                    <a:pt x="30916" y="5985"/>
                  </a:cubicBezTo>
                  <a:lnTo>
                    <a:pt x="31053" y="6019"/>
                  </a:lnTo>
                  <a:cubicBezTo>
                    <a:pt x="31087" y="6019"/>
                    <a:pt x="31121" y="5985"/>
                    <a:pt x="31155" y="5951"/>
                  </a:cubicBezTo>
                  <a:cubicBezTo>
                    <a:pt x="31155" y="5883"/>
                    <a:pt x="31121" y="5849"/>
                    <a:pt x="31087" y="5849"/>
                  </a:cubicBezTo>
                  <a:lnTo>
                    <a:pt x="30950" y="5815"/>
                  </a:lnTo>
                  <a:close/>
                  <a:moveTo>
                    <a:pt x="31530" y="5917"/>
                  </a:moveTo>
                  <a:cubicBezTo>
                    <a:pt x="31462" y="5917"/>
                    <a:pt x="31428" y="5951"/>
                    <a:pt x="31428" y="5985"/>
                  </a:cubicBezTo>
                  <a:cubicBezTo>
                    <a:pt x="31428" y="6054"/>
                    <a:pt x="31428" y="6088"/>
                    <a:pt x="31496" y="6088"/>
                  </a:cubicBezTo>
                  <a:lnTo>
                    <a:pt x="31599" y="6122"/>
                  </a:lnTo>
                  <a:lnTo>
                    <a:pt x="31633" y="6122"/>
                  </a:lnTo>
                  <a:cubicBezTo>
                    <a:pt x="31667" y="6122"/>
                    <a:pt x="31701" y="6088"/>
                    <a:pt x="31701" y="6054"/>
                  </a:cubicBezTo>
                  <a:cubicBezTo>
                    <a:pt x="31701" y="5985"/>
                    <a:pt x="31667" y="5951"/>
                    <a:pt x="31633" y="5951"/>
                  </a:cubicBezTo>
                  <a:lnTo>
                    <a:pt x="31530" y="5917"/>
                  </a:lnTo>
                  <a:close/>
                  <a:moveTo>
                    <a:pt x="32076" y="6019"/>
                  </a:moveTo>
                  <a:cubicBezTo>
                    <a:pt x="32042" y="6019"/>
                    <a:pt x="32008" y="6054"/>
                    <a:pt x="31974" y="6088"/>
                  </a:cubicBezTo>
                  <a:cubicBezTo>
                    <a:pt x="31974" y="6156"/>
                    <a:pt x="32008" y="6190"/>
                    <a:pt x="32042" y="6190"/>
                  </a:cubicBezTo>
                  <a:lnTo>
                    <a:pt x="32179" y="6224"/>
                  </a:lnTo>
                  <a:cubicBezTo>
                    <a:pt x="32213" y="6224"/>
                    <a:pt x="32247" y="6190"/>
                    <a:pt x="32281" y="6156"/>
                  </a:cubicBezTo>
                  <a:cubicBezTo>
                    <a:pt x="32281" y="6088"/>
                    <a:pt x="32247" y="6054"/>
                    <a:pt x="32213" y="6054"/>
                  </a:cubicBezTo>
                  <a:lnTo>
                    <a:pt x="32076" y="6019"/>
                  </a:lnTo>
                  <a:close/>
                  <a:moveTo>
                    <a:pt x="32656" y="6122"/>
                  </a:moveTo>
                  <a:cubicBezTo>
                    <a:pt x="32588" y="6122"/>
                    <a:pt x="32554" y="6156"/>
                    <a:pt x="32554" y="6190"/>
                  </a:cubicBezTo>
                  <a:cubicBezTo>
                    <a:pt x="32554" y="6258"/>
                    <a:pt x="32554" y="6292"/>
                    <a:pt x="32622" y="6292"/>
                  </a:cubicBezTo>
                  <a:lnTo>
                    <a:pt x="32725" y="6327"/>
                  </a:lnTo>
                  <a:lnTo>
                    <a:pt x="32759" y="6327"/>
                  </a:lnTo>
                  <a:cubicBezTo>
                    <a:pt x="32793" y="6327"/>
                    <a:pt x="32827" y="6292"/>
                    <a:pt x="32827" y="6258"/>
                  </a:cubicBezTo>
                  <a:cubicBezTo>
                    <a:pt x="32827" y="6224"/>
                    <a:pt x="32793" y="6156"/>
                    <a:pt x="32759" y="6156"/>
                  </a:cubicBezTo>
                  <a:lnTo>
                    <a:pt x="32656" y="6122"/>
                  </a:lnTo>
                  <a:close/>
                  <a:moveTo>
                    <a:pt x="33175" y="6245"/>
                  </a:moveTo>
                  <a:cubicBezTo>
                    <a:pt x="33150" y="6245"/>
                    <a:pt x="33125" y="6277"/>
                    <a:pt x="33100" y="6327"/>
                  </a:cubicBezTo>
                  <a:cubicBezTo>
                    <a:pt x="33100" y="6361"/>
                    <a:pt x="33134" y="6395"/>
                    <a:pt x="33168" y="6395"/>
                  </a:cubicBezTo>
                  <a:lnTo>
                    <a:pt x="33305" y="6429"/>
                  </a:lnTo>
                  <a:cubicBezTo>
                    <a:pt x="33339" y="6429"/>
                    <a:pt x="33373" y="6395"/>
                    <a:pt x="33407" y="6361"/>
                  </a:cubicBezTo>
                  <a:cubicBezTo>
                    <a:pt x="33407" y="6327"/>
                    <a:pt x="33373" y="6258"/>
                    <a:pt x="33339" y="6258"/>
                  </a:cubicBezTo>
                  <a:lnTo>
                    <a:pt x="33202" y="6258"/>
                  </a:lnTo>
                  <a:cubicBezTo>
                    <a:pt x="33193" y="6249"/>
                    <a:pt x="33184" y="6245"/>
                    <a:pt x="33175" y="6245"/>
                  </a:cubicBezTo>
                  <a:close/>
                  <a:moveTo>
                    <a:pt x="33735" y="6347"/>
                  </a:moveTo>
                  <a:cubicBezTo>
                    <a:pt x="33698" y="6347"/>
                    <a:pt x="33680" y="6379"/>
                    <a:pt x="33680" y="6429"/>
                  </a:cubicBezTo>
                  <a:cubicBezTo>
                    <a:pt x="33680" y="6463"/>
                    <a:pt x="33680" y="6497"/>
                    <a:pt x="33748" y="6531"/>
                  </a:cubicBezTo>
                  <a:lnTo>
                    <a:pt x="33885" y="6531"/>
                  </a:lnTo>
                  <a:cubicBezTo>
                    <a:pt x="33919" y="6531"/>
                    <a:pt x="33953" y="6497"/>
                    <a:pt x="33953" y="6463"/>
                  </a:cubicBezTo>
                  <a:cubicBezTo>
                    <a:pt x="33953" y="6429"/>
                    <a:pt x="33919" y="6361"/>
                    <a:pt x="33885" y="6361"/>
                  </a:cubicBezTo>
                  <a:lnTo>
                    <a:pt x="33782" y="6361"/>
                  </a:lnTo>
                  <a:cubicBezTo>
                    <a:pt x="33764" y="6352"/>
                    <a:pt x="33748" y="6347"/>
                    <a:pt x="33735" y="6347"/>
                  </a:cubicBezTo>
                  <a:close/>
                  <a:moveTo>
                    <a:pt x="34301" y="6450"/>
                  </a:moveTo>
                  <a:cubicBezTo>
                    <a:pt x="34276" y="6450"/>
                    <a:pt x="34251" y="6481"/>
                    <a:pt x="34226" y="6531"/>
                  </a:cubicBezTo>
                  <a:cubicBezTo>
                    <a:pt x="34226" y="6565"/>
                    <a:pt x="34260" y="6600"/>
                    <a:pt x="34294" y="6634"/>
                  </a:cubicBezTo>
                  <a:lnTo>
                    <a:pt x="34431" y="6634"/>
                  </a:lnTo>
                  <a:cubicBezTo>
                    <a:pt x="34465" y="6634"/>
                    <a:pt x="34499" y="6634"/>
                    <a:pt x="34533" y="6565"/>
                  </a:cubicBezTo>
                  <a:cubicBezTo>
                    <a:pt x="34533" y="6531"/>
                    <a:pt x="34499" y="6497"/>
                    <a:pt x="34431" y="6463"/>
                  </a:cubicBezTo>
                  <a:lnTo>
                    <a:pt x="34328" y="6463"/>
                  </a:lnTo>
                  <a:cubicBezTo>
                    <a:pt x="34319" y="6454"/>
                    <a:pt x="34310" y="6450"/>
                    <a:pt x="34301" y="6450"/>
                  </a:cubicBezTo>
                  <a:close/>
                  <a:moveTo>
                    <a:pt x="34908" y="6565"/>
                  </a:moveTo>
                  <a:cubicBezTo>
                    <a:pt x="34840" y="6565"/>
                    <a:pt x="34806" y="6565"/>
                    <a:pt x="34806" y="6634"/>
                  </a:cubicBezTo>
                  <a:cubicBezTo>
                    <a:pt x="34772" y="6668"/>
                    <a:pt x="34806" y="6736"/>
                    <a:pt x="34874" y="6736"/>
                  </a:cubicBezTo>
                  <a:lnTo>
                    <a:pt x="35011" y="6736"/>
                  </a:lnTo>
                  <a:cubicBezTo>
                    <a:pt x="35045" y="6736"/>
                    <a:pt x="35079" y="6736"/>
                    <a:pt x="35079" y="6668"/>
                  </a:cubicBezTo>
                  <a:cubicBezTo>
                    <a:pt x="35079" y="6634"/>
                    <a:pt x="35045" y="6600"/>
                    <a:pt x="35011" y="6565"/>
                  </a:cubicBezTo>
                  <a:close/>
                  <a:moveTo>
                    <a:pt x="35454" y="6668"/>
                  </a:moveTo>
                  <a:cubicBezTo>
                    <a:pt x="35420" y="6668"/>
                    <a:pt x="35352" y="6702"/>
                    <a:pt x="35352" y="6736"/>
                  </a:cubicBezTo>
                  <a:cubicBezTo>
                    <a:pt x="35352" y="6770"/>
                    <a:pt x="35386" y="6838"/>
                    <a:pt x="35420" y="6838"/>
                  </a:cubicBezTo>
                  <a:lnTo>
                    <a:pt x="35557" y="6873"/>
                  </a:lnTo>
                  <a:cubicBezTo>
                    <a:pt x="35591" y="6873"/>
                    <a:pt x="35625" y="6838"/>
                    <a:pt x="35625" y="6770"/>
                  </a:cubicBezTo>
                  <a:cubicBezTo>
                    <a:pt x="35659" y="6736"/>
                    <a:pt x="35625" y="6702"/>
                    <a:pt x="35557" y="6702"/>
                  </a:cubicBezTo>
                  <a:lnTo>
                    <a:pt x="35454" y="6668"/>
                  </a:lnTo>
                  <a:close/>
                  <a:moveTo>
                    <a:pt x="36035" y="6770"/>
                  </a:moveTo>
                  <a:cubicBezTo>
                    <a:pt x="35966" y="6770"/>
                    <a:pt x="35932" y="6804"/>
                    <a:pt x="35932" y="6838"/>
                  </a:cubicBezTo>
                  <a:cubicBezTo>
                    <a:pt x="35898" y="6873"/>
                    <a:pt x="35932" y="6941"/>
                    <a:pt x="36000" y="6941"/>
                  </a:cubicBezTo>
                  <a:lnTo>
                    <a:pt x="36103" y="6975"/>
                  </a:lnTo>
                  <a:cubicBezTo>
                    <a:pt x="36171" y="6975"/>
                    <a:pt x="36205" y="6941"/>
                    <a:pt x="36205" y="6907"/>
                  </a:cubicBezTo>
                  <a:cubicBezTo>
                    <a:pt x="36205" y="6838"/>
                    <a:pt x="36171" y="6804"/>
                    <a:pt x="36137" y="6804"/>
                  </a:cubicBezTo>
                  <a:lnTo>
                    <a:pt x="36035" y="6770"/>
                  </a:lnTo>
                  <a:close/>
                  <a:moveTo>
                    <a:pt x="36581" y="6873"/>
                  </a:moveTo>
                  <a:cubicBezTo>
                    <a:pt x="36546" y="6873"/>
                    <a:pt x="36478" y="6907"/>
                    <a:pt x="36478" y="6941"/>
                  </a:cubicBezTo>
                  <a:cubicBezTo>
                    <a:pt x="36478" y="7009"/>
                    <a:pt x="36512" y="7043"/>
                    <a:pt x="36546" y="7043"/>
                  </a:cubicBezTo>
                  <a:lnTo>
                    <a:pt x="36683" y="7077"/>
                  </a:lnTo>
                  <a:cubicBezTo>
                    <a:pt x="36717" y="7077"/>
                    <a:pt x="36751" y="7043"/>
                    <a:pt x="36751" y="7009"/>
                  </a:cubicBezTo>
                  <a:cubicBezTo>
                    <a:pt x="36785" y="6941"/>
                    <a:pt x="36751" y="6907"/>
                    <a:pt x="36683" y="6907"/>
                  </a:cubicBezTo>
                  <a:lnTo>
                    <a:pt x="36581" y="6873"/>
                  </a:lnTo>
                  <a:close/>
                  <a:moveTo>
                    <a:pt x="37161" y="6975"/>
                  </a:moveTo>
                  <a:cubicBezTo>
                    <a:pt x="37092" y="6975"/>
                    <a:pt x="37058" y="7009"/>
                    <a:pt x="37058" y="7043"/>
                  </a:cubicBezTo>
                  <a:cubicBezTo>
                    <a:pt x="37024" y="7111"/>
                    <a:pt x="37058" y="7146"/>
                    <a:pt x="37126" y="7146"/>
                  </a:cubicBezTo>
                  <a:lnTo>
                    <a:pt x="37229" y="7180"/>
                  </a:lnTo>
                  <a:cubicBezTo>
                    <a:pt x="37297" y="7180"/>
                    <a:pt x="37331" y="7146"/>
                    <a:pt x="37331" y="7111"/>
                  </a:cubicBezTo>
                  <a:cubicBezTo>
                    <a:pt x="37331" y="7043"/>
                    <a:pt x="37297" y="7009"/>
                    <a:pt x="37263" y="7009"/>
                  </a:cubicBezTo>
                  <a:lnTo>
                    <a:pt x="37161" y="6975"/>
                  </a:lnTo>
                  <a:close/>
                  <a:moveTo>
                    <a:pt x="37707" y="7077"/>
                  </a:moveTo>
                  <a:cubicBezTo>
                    <a:pt x="37672" y="7077"/>
                    <a:pt x="37604" y="7111"/>
                    <a:pt x="37604" y="7146"/>
                  </a:cubicBezTo>
                  <a:cubicBezTo>
                    <a:pt x="37604" y="7214"/>
                    <a:pt x="37638" y="7248"/>
                    <a:pt x="37672" y="7248"/>
                  </a:cubicBezTo>
                  <a:lnTo>
                    <a:pt x="37775" y="7282"/>
                  </a:lnTo>
                  <a:lnTo>
                    <a:pt x="37809" y="7282"/>
                  </a:lnTo>
                  <a:cubicBezTo>
                    <a:pt x="37843" y="7282"/>
                    <a:pt x="37877" y="7248"/>
                    <a:pt x="37877" y="7214"/>
                  </a:cubicBezTo>
                  <a:cubicBezTo>
                    <a:pt x="37911" y="7180"/>
                    <a:pt x="37877" y="7111"/>
                    <a:pt x="37809" y="7111"/>
                  </a:cubicBezTo>
                  <a:lnTo>
                    <a:pt x="37707" y="7077"/>
                  </a:lnTo>
                  <a:close/>
                  <a:moveTo>
                    <a:pt x="38287" y="7180"/>
                  </a:moveTo>
                  <a:cubicBezTo>
                    <a:pt x="38218" y="7180"/>
                    <a:pt x="38184" y="7214"/>
                    <a:pt x="38184" y="7248"/>
                  </a:cubicBezTo>
                  <a:cubicBezTo>
                    <a:pt x="38150" y="7316"/>
                    <a:pt x="38184" y="7350"/>
                    <a:pt x="38253" y="7350"/>
                  </a:cubicBezTo>
                  <a:lnTo>
                    <a:pt x="38355" y="7384"/>
                  </a:lnTo>
                  <a:cubicBezTo>
                    <a:pt x="38423" y="7384"/>
                    <a:pt x="38457" y="7350"/>
                    <a:pt x="38457" y="7316"/>
                  </a:cubicBezTo>
                  <a:cubicBezTo>
                    <a:pt x="38457" y="7282"/>
                    <a:pt x="38423" y="7214"/>
                    <a:pt x="38389" y="7214"/>
                  </a:cubicBezTo>
                  <a:lnTo>
                    <a:pt x="38287" y="7180"/>
                  </a:lnTo>
                  <a:close/>
                  <a:moveTo>
                    <a:pt x="38800" y="7303"/>
                  </a:moveTo>
                  <a:cubicBezTo>
                    <a:pt x="38767" y="7303"/>
                    <a:pt x="38730" y="7334"/>
                    <a:pt x="38730" y="7384"/>
                  </a:cubicBezTo>
                  <a:cubicBezTo>
                    <a:pt x="38730" y="7419"/>
                    <a:pt x="38764" y="7453"/>
                    <a:pt x="38799" y="7487"/>
                  </a:cubicBezTo>
                  <a:lnTo>
                    <a:pt x="38935" y="7487"/>
                  </a:lnTo>
                  <a:cubicBezTo>
                    <a:pt x="38969" y="7487"/>
                    <a:pt x="39003" y="7453"/>
                    <a:pt x="39003" y="7419"/>
                  </a:cubicBezTo>
                  <a:cubicBezTo>
                    <a:pt x="39037" y="7384"/>
                    <a:pt x="39003" y="7316"/>
                    <a:pt x="38935" y="7316"/>
                  </a:cubicBezTo>
                  <a:lnTo>
                    <a:pt x="38833" y="7316"/>
                  </a:lnTo>
                  <a:cubicBezTo>
                    <a:pt x="38824" y="7307"/>
                    <a:pt x="38812" y="7303"/>
                    <a:pt x="38800" y="7303"/>
                  </a:cubicBezTo>
                  <a:close/>
                  <a:moveTo>
                    <a:pt x="39106" y="7657"/>
                  </a:moveTo>
                  <a:cubicBezTo>
                    <a:pt x="39037" y="7657"/>
                    <a:pt x="39003" y="7692"/>
                    <a:pt x="39003" y="7726"/>
                  </a:cubicBezTo>
                  <a:lnTo>
                    <a:pt x="39003" y="7828"/>
                  </a:lnTo>
                  <a:cubicBezTo>
                    <a:pt x="39003" y="7896"/>
                    <a:pt x="39037" y="7930"/>
                    <a:pt x="39106" y="7930"/>
                  </a:cubicBezTo>
                  <a:cubicBezTo>
                    <a:pt x="39140" y="7930"/>
                    <a:pt x="39174" y="7896"/>
                    <a:pt x="39174" y="7828"/>
                  </a:cubicBezTo>
                  <a:lnTo>
                    <a:pt x="39174" y="7726"/>
                  </a:lnTo>
                  <a:cubicBezTo>
                    <a:pt x="39174" y="7692"/>
                    <a:pt x="39140" y="7657"/>
                    <a:pt x="39106" y="7657"/>
                  </a:cubicBezTo>
                  <a:close/>
                  <a:moveTo>
                    <a:pt x="39106" y="8203"/>
                  </a:moveTo>
                  <a:cubicBezTo>
                    <a:pt x="39037" y="8203"/>
                    <a:pt x="39003" y="8237"/>
                    <a:pt x="39003" y="8306"/>
                  </a:cubicBezTo>
                  <a:lnTo>
                    <a:pt x="39003" y="8408"/>
                  </a:lnTo>
                  <a:cubicBezTo>
                    <a:pt x="39003" y="8476"/>
                    <a:pt x="39037" y="8510"/>
                    <a:pt x="39106" y="8510"/>
                  </a:cubicBezTo>
                  <a:cubicBezTo>
                    <a:pt x="39140" y="8510"/>
                    <a:pt x="39174" y="8476"/>
                    <a:pt x="39174" y="8408"/>
                  </a:cubicBezTo>
                  <a:lnTo>
                    <a:pt x="39174" y="8306"/>
                  </a:lnTo>
                  <a:cubicBezTo>
                    <a:pt x="39174" y="8237"/>
                    <a:pt x="39140" y="8203"/>
                    <a:pt x="39106" y="8203"/>
                  </a:cubicBezTo>
                  <a:close/>
                  <a:moveTo>
                    <a:pt x="39106" y="8783"/>
                  </a:moveTo>
                  <a:cubicBezTo>
                    <a:pt x="39037" y="8783"/>
                    <a:pt x="39003" y="8818"/>
                    <a:pt x="39003" y="8886"/>
                  </a:cubicBezTo>
                  <a:lnTo>
                    <a:pt x="39003" y="8988"/>
                  </a:lnTo>
                  <a:cubicBezTo>
                    <a:pt x="39003" y="9022"/>
                    <a:pt x="39037" y="9056"/>
                    <a:pt x="39106" y="9056"/>
                  </a:cubicBezTo>
                  <a:cubicBezTo>
                    <a:pt x="39140" y="9056"/>
                    <a:pt x="39174" y="9022"/>
                    <a:pt x="39174" y="8988"/>
                  </a:cubicBezTo>
                  <a:lnTo>
                    <a:pt x="39174" y="8886"/>
                  </a:lnTo>
                  <a:cubicBezTo>
                    <a:pt x="39174" y="8818"/>
                    <a:pt x="39140" y="8783"/>
                    <a:pt x="39106" y="8783"/>
                  </a:cubicBezTo>
                  <a:close/>
                  <a:moveTo>
                    <a:pt x="39106" y="9364"/>
                  </a:moveTo>
                  <a:cubicBezTo>
                    <a:pt x="39037" y="9364"/>
                    <a:pt x="39003" y="9398"/>
                    <a:pt x="39003" y="9432"/>
                  </a:cubicBezTo>
                  <a:lnTo>
                    <a:pt x="39003" y="9568"/>
                  </a:lnTo>
                  <a:cubicBezTo>
                    <a:pt x="39003" y="9602"/>
                    <a:pt x="39037" y="9637"/>
                    <a:pt x="39106" y="9637"/>
                  </a:cubicBezTo>
                  <a:cubicBezTo>
                    <a:pt x="39140" y="9637"/>
                    <a:pt x="39174" y="9602"/>
                    <a:pt x="39174" y="9568"/>
                  </a:cubicBezTo>
                  <a:lnTo>
                    <a:pt x="39174" y="9432"/>
                  </a:lnTo>
                  <a:cubicBezTo>
                    <a:pt x="39174" y="9398"/>
                    <a:pt x="39140" y="9364"/>
                    <a:pt x="39106" y="9364"/>
                  </a:cubicBezTo>
                  <a:close/>
                  <a:moveTo>
                    <a:pt x="39106" y="9944"/>
                  </a:moveTo>
                  <a:cubicBezTo>
                    <a:pt x="39037" y="9944"/>
                    <a:pt x="39003" y="9978"/>
                    <a:pt x="39003" y="10012"/>
                  </a:cubicBezTo>
                  <a:lnTo>
                    <a:pt x="39003" y="10114"/>
                  </a:lnTo>
                  <a:cubicBezTo>
                    <a:pt x="39003" y="10183"/>
                    <a:pt x="39037" y="10217"/>
                    <a:pt x="39106" y="10217"/>
                  </a:cubicBezTo>
                  <a:cubicBezTo>
                    <a:pt x="39140" y="10217"/>
                    <a:pt x="39174" y="10183"/>
                    <a:pt x="39174" y="10114"/>
                  </a:cubicBezTo>
                  <a:lnTo>
                    <a:pt x="39174" y="10012"/>
                  </a:lnTo>
                  <a:cubicBezTo>
                    <a:pt x="39174" y="9978"/>
                    <a:pt x="39140" y="9944"/>
                    <a:pt x="39106" y="9944"/>
                  </a:cubicBezTo>
                  <a:close/>
                  <a:moveTo>
                    <a:pt x="39106" y="10490"/>
                  </a:moveTo>
                  <a:cubicBezTo>
                    <a:pt x="39037" y="10490"/>
                    <a:pt x="39003" y="10558"/>
                    <a:pt x="39003" y="10592"/>
                  </a:cubicBezTo>
                  <a:lnTo>
                    <a:pt x="39003" y="10694"/>
                  </a:lnTo>
                  <a:cubicBezTo>
                    <a:pt x="39003" y="10763"/>
                    <a:pt x="39037" y="10797"/>
                    <a:pt x="39106" y="10797"/>
                  </a:cubicBezTo>
                  <a:cubicBezTo>
                    <a:pt x="39140" y="10797"/>
                    <a:pt x="39174" y="10763"/>
                    <a:pt x="39174" y="10694"/>
                  </a:cubicBezTo>
                  <a:lnTo>
                    <a:pt x="39174" y="10592"/>
                  </a:lnTo>
                  <a:cubicBezTo>
                    <a:pt x="39174" y="10558"/>
                    <a:pt x="39140" y="10490"/>
                    <a:pt x="39106" y="10490"/>
                  </a:cubicBezTo>
                  <a:close/>
                  <a:moveTo>
                    <a:pt x="39106" y="11070"/>
                  </a:moveTo>
                  <a:cubicBezTo>
                    <a:pt x="39037" y="11070"/>
                    <a:pt x="39003" y="11104"/>
                    <a:pt x="39003" y="11172"/>
                  </a:cubicBezTo>
                  <a:lnTo>
                    <a:pt x="39003" y="11274"/>
                  </a:lnTo>
                  <a:cubicBezTo>
                    <a:pt x="39003" y="11309"/>
                    <a:pt x="39037" y="11377"/>
                    <a:pt x="39106" y="11377"/>
                  </a:cubicBezTo>
                  <a:cubicBezTo>
                    <a:pt x="39140" y="11377"/>
                    <a:pt x="39174" y="11309"/>
                    <a:pt x="39174" y="11274"/>
                  </a:cubicBezTo>
                  <a:lnTo>
                    <a:pt x="39174" y="11172"/>
                  </a:lnTo>
                  <a:cubicBezTo>
                    <a:pt x="39174" y="11104"/>
                    <a:pt x="39140" y="11070"/>
                    <a:pt x="39106" y="1107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2397512" y="1881038"/>
              <a:ext cx="3833" cy="95848"/>
            </a:xfrm>
            <a:custGeom>
              <a:rect b="b" l="l" r="r" t="t"/>
              <a:pathLst>
                <a:path extrusionOk="0" h="4301" w="172">
                  <a:moveTo>
                    <a:pt x="69" y="1"/>
                  </a:moveTo>
                  <a:cubicBezTo>
                    <a:pt x="35" y="1"/>
                    <a:pt x="1" y="35"/>
                    <a:pt x="1" y="69"/>
                  </a:cubicBezTo>
                  <a:lnTo>
                    <a:pt x="1" y="205"/>
                  </a:lnTo>
                  <a:cubicBezTo>
                    <a:pt x="1" y="240"/>
                    <a:pt x="35" y="274"/>
                    <a:pt x="69" y="274"/>
                  </a:cubicBezTo>
                  <a:cubicBezTo>
                    <a:pt x="137" y="274"/>
                    <a:pt x="171" y="240"/>
                    <a:pt x="171" y="205"/>
                  </a:cubicBezTo>
                  <a:lnTo>
                    <a:pt x="171" y="69"/>
                  </a:lnTo>
                  <a:cubicBezTo>
                    <a:pt x="171" y="35"/>
                    <a:pt x="137" y="1"/>
                    <a:pt x="69" y="1"/>
                  </a:cubicBezTo>
                  <a:close/>
                  <a:moveTo>
                    <a:pt x="69" y="581"/>
                  </a:moveTo>
                  <a:cubicBezTo>
                    <a:pt x="35" y="581"/>
                    <a:pt x="1" y="615"/>
                    <a:pt x="1" y="649"/>
                  </a:cubicBezTo>
                  <a:lnTo>
                    <a:pt x="1" y="785"/>
                  </a:lnTo>
                  <a:cubicBezTo>
                    <a:pt x="1" y="820"/>
                    <a:pt x="35" y="854"/>
                    <a:pt x="69" y="854"/>
                  </a:cubicBezTo>
                  <a:cubicBezTo>
                    <a:pt x="137" y="854"/>
                    <a:pt x="171" y="820"/>
                    <a:pt x="171" y="785"/>
                  </a:cubicBezTo>
                  <a:lnTo>
                    <a:pt x="171" y="649"/>
                  </a:lnTo>
                  <a:cubicBezTo>
                    <a:pt x="171" y="615"/>
                    <a:pt x="137" y="581"/>
                    <a:pt x="69" y="581"/>
                  </a:cubicBezTo>
                  <a:close/>
                  <a:moveTo>
                    <a:pt x="69" y="1127"/>
                  </a:moveTo>
                  <a:cubicBezTo>
                    <a:pt x="35" y="1127"/>
                    <a:pt x="1" y="1195"/>
                    <a:pt x="1" y="1229"/>
                  </a:cubicBezTo>
                  <a:lnTo>
                    <a:pt x="1" y="1331"/>
                  </a:lnTo>
                  <a:cubicBezTo>
                    <a:pt x="1" y="1400"/>
                    <a:pt x="35" y="1434"/>
                    <a:pt x="69" y="1434"/>
                  </a:cubicBezTo>
                  <a:cubicBezTo>
                    <a:pt x="137" y="1434"/>
                    <a:pt x="171" y="1400"/>
                    <a:pt x="171" y="1331"/>
                  </a:cubicBezTo>
                  <a:lnTo>
                    <a:pt x="171" y="1229"/>
                  </a:lnTo>
                  <a:cubicBezTo>
                    <a:pt x="171" y="1195"/>
                    <a:pt x="137" y="1127"/>
                    <a:pt x="69" y="1127"/>
                  </a:cubicBezTo>
                  <a:close/>
                  <a:moveTo>
                    <a:pt x="69" y="1707"/>
                  </a:moveTo>
                  <a:cubicBezTo>
                    <a:pt x="35" y="1707"/>
                    <a:pt x="1" y="1741"/>
                    <a:pt x="1" y="1809"/>
                  </a:cubicBezTo>
                  <a:lnTo>
                    <a:pt x="1" y="1912"/>
                  </a:lnTo>
                  <a:cubicBezTo>
                    <a:pt x="1" y="1946"/>
                    <a:pt x="35" y="2014"/>
                    <a:pt x="69" y="2014"/>
                  </a:cubicBezTo>
                  <a:cubicBezTo>
                    <a:pt x="137" y="2014"/>
                    <a:pt x="171" y="1946"/>
                    <a:pt x="171" y="1912"/>
                  </a:cubicBezTo>
                  <a:lnTo>
                    <a:pt x="171" y="1809"/>
                  </a:lnTo>
                  <a:cubicBezTo>
                    <a:pt x="171" y="1741"/>
                    <a:pt x="137" y="1707"/>
                    <a:pt x="69" y="1707"/>
                  </a:cubicBezTo>
                  <a:close/>
                  <a:moveTo>
                    <a:pt x="69" y="2287"/>
                  </a:moveTo>
                  <a:cubicBezTo>
                    <a:pt x="35" y="2287"/>
                    <a:pt x="1" y="2321"/>
                    <a:pt x="1" y="2355"/>
                  </a:cubicBezTo>
                  <a:lnTo>
                    <a:pt x="1" y="2492"/>
                  </a:lnTo>
                  <a:cubicBezTo>
                    <a:pt x="1" y="2526"/>
                    <a:pt x="35" y="2560"/>
                    <a:pt x="69" y="2560"/>
                  </a:cubicBezTo>
                  <a:cubicBezTo>
                    <a:pt x="137" y="2560"/>
                    <a:pt x="171" y="2526"/>
                    <a:pt x="171" y="2492"/>
                  </a:cubicBezTo>
                  <a:lnTo>
                    <a:pt x="171" y="2355"/>
                  </a:lnTo>
                  <a:cubicBezTo>
                    <a:pt x="171" y="2321"/>
                    <a:pt x="137" y="2287"/>
                    <a:pt x="69" y="2287"/>
                  </a:cubicBezTo>
                  <a:close/>
                  <a:moveTo>
                    <a:pt x="69" y="2867"/>
                  </a:moveTo>
                  <a:cubicBezTo>
                    <a:pt x="35" y="2867"/>
                    <a:pt x="1" y="2901"/>
                    <a:pt x="1" y="2935"/>
                  </a:cubicBezTo>
                  <a:lnTo>
                    <a:pt x="1" y="3072"/>
                  </a:lnTo>
                  <a:cubicBezTo>
                    <a:pt x="1" y="3106"/>
                    <a:pt x="35" y="3140"/>
                    <a:pt x="69" y="3140"/>
                  </a:cubicBezTo>
                  <a:cubicBezTo>
                    <a:pt x="137" y="3140"/>
                    <a:pt x="171" y="3106"/>
                    <a:pt x="171" y="3072"/>
                  </a:cubicBezTo>
                  <a:lnTo>
                    <a:pt x="171" y="2935"/>
                  </a:lnTo>
                  <a:cubicBezTo>
                    <a:pt x="171" y="2901"/>
                    <a:pt x="137" y="2867"/>
                    <a:pt x="69" y="2867"/>
                  </a:cubicBezTo>
                  <a:close/>
                  <a:moveTo>
                    <a:pt x="69" y="3447"/>
                  </a:moveTo>
                  <a:cubicBezTo>
                    <a:pt x="35" y="3447"/>
                    <a:pt x="1" y="3481"/>
                    <a:pt x="1" y="3515"/>
                  </a:cubicBezTo>
                  <a:lnTo>
                    <a:pt x="1" y="3618"/>
                  </a:lnTo>
                  <a:cubicBezTo>
                    <a:pt x="1" y="3686"/>
                    <a:pt x="35" y="3720"/>
                    <a:pt x="69" y="3720"/>
                  </a:cubicBezTo>
                  <a:cubicBezTo>
                    <a:pt x="137" y="3720"/>
                    <a:pt x="171" y="3686"/>
                    <a:pt x="171" y="3618"/>
                  </a:cubicBezTo>
                  <a:lnTo>
                    <a:pt x="171" y="3515"/>
                  </a:lnTo>
                  <a:cubicBezTo>
                    <a:pt x="171" y="3481"/>
                    <a:pt x="137" y="3447"/>
                    <a:pt x="69" y="3447"/>
                  </a:cubicBezTo>
                  <a:close/>
                  <a:moveTo>
                    <a:pt x="69" y="3993"/>
                  </a:moveTo>
                  <a:cubicBezTo>
                    <a:pt x="35" y="3993"/>
                    <a:pt x="1" y="4027"/>
                    <a:pt x="1" y="4095"/>
                  </a:cubicBezTo>
                  <a:lnTo>
                    <a:pt x="1" y="4198"/>
                  </a:lnTo>
                  <a:cubicBezTo>
                    <a:pt x="1" y="4266"/>
                    <a:pt x="35" y="4300"/>
                    <a:pt x="69" y="4300"/>
                  </a:cubicBezTo>
                  <a:cubicBezTo>
                    <a:pt x="137" y="4300"/>
                    <a:pt x="171" y="4266"/>
                    <a:pt x="171" y="4198"/>
                  </a:cubicBezTo>
                  <a:lnTo>
                    <a:pt x="171" y="4095"/>
                  </a:lnTo>
                  <a:cubicBezTo>
                    <a:pt x="171" y="4027"/>
                    <a:pt x="137" y="3993"/>
                    <a:pt x="69" y="3993"/>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1091099" y="1728185"/>
              <a:ext cx="104962" cy="1768805"/>
            </a:xfrm>
            <a:custGeom>
              <a:rect b="b" l="l" r="r" t="t"/>
              <a:pathLst>
                <a:path extrusionOk="0" h="79372" w="4710">
                  <a:moveTo>
                    <a:pt x="4607" y="1"/>
                  </a:moveTo>
                  <a:lnTo>
                    <a:pt x="4470" y="35"/>
                  </a:lnTo>
                  <a:cubicBezTo>
                    <a:pt x="4436" y="35"/>
                    <a:pt x="4402" y="69"/>
                    <a:pt x="4402" y="137"/>
                  </a:cubicBezTo>
                  <a:cubicBezTo>
                    <a:pt x="4402" y="172"/>
                    <a:pt x="4436" y="206"/>
                    <a:pt x="4505" y="206"/>
                  </a:cubicBezTo>
                  <a:lnTo>
                    <a:pt x="4607" y="172"/>
                  </a:lnTo>
                  <a:cubicBezTo>
                    <a:pt x="4675" y="172"/>
                    <a:pt x="4709" y="137"/>
                    <a:pt x="4675" y="69"/>
                  </a:cubicBezTo>
                  <a:cubicBezTo>
                    <a:pt x="4675" y="35"/>
                    <a:pt x="4641" y="1"/>
                    <a:pt x="4607" y="1"/>
                  </a:cubicBezTo>
                  <a:close/>
                  <a:moveTo>
                    <a:pt x="4027" y="103"/>
                  </a:moveTo>
                  <a:lnTo>
                    <a:pt x="3924" y="137"/>
                  </a:lnTo>
                  <a:cubicBezTo>
                    <a:pt x="3856" y="137"/>
                    <a:pt x="3822" y="172"/>
                    <a:pt x="3856" y="240"/>
                  </a:cubicBezTo>
                  <a:cubicBezTo>
                    <a:pt x="3856" y="274"/>
                    <a:pt x="3890" y="308"/>
                    <a:pt x="3924" y="308"/>
                  </a:cubicBezTo>
                  <a:lnTo>
                    <a:pt x="3959" y="308"/>
                  </a:lnTo>
                  <a:lnTo>
                    <a:pt x="4061" y="274"/>
                  </a:lnTo>
                  <a:cubicBezTo>
                    <a:pt x="4095" y="274"/>
                    <a:pt x="4129" y="240"/>
                    <a:pt x="4129" y="172"/>
                  </a:cubicBezTo>
                  <a:cubicBezTo>
                    <a:pt x="4129" y="137"/>
                    <a:pt x="4061" y="103"/>
                    <a:pt x="4027" y="103"/>
                  </a:cubicBezTo>
                  <a:close/>
                  <a:moveTo>
                    <a:pt x="3447" y="206"/>
                  </a:moveTo>
                  <a:lnTo>
                    <a:pt x="3344" y="240"/>
                  </a:lnTo>
                  <a:cubicBezTo>
                    <a:pt x="3310" y="240"/>
                    <a:pt x="3276" y="274"/>
                    <a:pt x="3276" y="342"/>
                  </a:cubicBezTo>
                  <a:cubicBezTo>
                    <a:pt x="3276" y="376"/>
                    <a:pt x="3310" y="410"/>
                    <a:pt x="3378" y="410"/>
                  </a:cubicBezTo>
                  <a:lnTo>
                    <a:pt x="3481" y="376"/>
                  </a:lnTo>
                  <a:cubicBezTo>
                    <a:pt x="3549" y="376"/>
                    <a:pt x="3583" y="342"/>
                    <a:pt x="3549" y="274"/>
                  </a:cubicBezTo>
                  <a:cubicBezTo>
                    <a:pt x="3549" y="240"/>
                    <a:pt x="3515" y="206"/>
                    <a:pt x="3447" y="206"/>
                  </a:cubicBezTo>
                  <a:close/>
                  <a:moveTo>
                    <a:pt x="2901" y="308"/>
                  </a:moveTo>
                  <a:lnTo>
                    <a:pt x="2798" y="342"/>
                  </a:lnTo>
                  <a:cubicBezTo>
                    <a:pt x="2730" y="342"/>
                    <a:pt x="2696" y="376"/>
                    <a:pt x="2730" y="445"/>
                  </a:cubicBezTo>
                  <a:cubicBezTo>
                    <a:pt x="2730" y="479"/>
                    <a:pt x="2764" y="513"/>
                    <a:pt x="2798" y="513"/>
                  </a:cubicBezTo>
                  <a:lnTo>
                    <a:pt x="2833" y="513"/>
                  </a:lnTo>
                  <a:lnTo>
                    <a:pt x="2935" y="479"/>
                  </a:lnTo>
                  <a:cubicBezTo>
                    <a:pt x="2969" y="479"/>
                    <a:pt x="3003" y="410"/>
                    <a:pt x="3003" y="376"/>
                  </a:cubicBezTo>
                  <a:cubicBezTo>
                    <a:pt x="3003" y="342"/>
                    <a:pt x="2935" y="308"/>
                    <a:pt x="2901" y="308"/>
                  </a:cubicBezTo>
                  <a:close/>
                  <a:moveTo>
                    <a:pt x="2321" y="410"/>
                  </a:moveTo>
                  <a:lnTo>
                    <a:pt x="2218" y="445"/>
                  </a:lnTo>
                  <a:cubicBezTo>
                    <a:pt x="2184" y="445"/>
                    <a:pt x="2150" y="479"/>
                    <a:pt x="2150" y="513"/>
                  </a:cubicBezTo>
                  <a:cubicBezTo>
                    <a:pt x="2150" y="581"/>
                    <a:pt x="2184" y="615"/>
                    <a:pt x="2252" y="615"/>
                  </a:cubicBezTo>
                  <a:lnTo>
                    <a:pt x="2355" y="581"/>
                  </a:lnTo>
                  <a:cubicBezTo>
                    <a:pt x="2423" y="581"/>
                    <a:pt x="2457" y="513"/>
                    <a:pt x="2423" y="479"/>
                  </a:cubicBezTo>
                  <a:cubicBezTo>
                    <a:pt x="2423" y="445"/>
                    <a:pt x="2389" y="410"/>
                    <a:pt x="2321" y="410"/>
                  </a:cubicBezTo>
                  <a:close/>
                  <a:moveTo>
                    <a:pt x="1672" y="513"/>
                  </a:moveTo>
                  <a:cubicBezTo>
                    <a:pt x="1604" y="547"/>
                    <a:pt x="1570" y="581"/>
                    <a:pt x="1604" y="615"/>
                  </a:cubicBezTo>
                  <a:cubicBezTo>
                    <a:pt x="1604" y="683"/>
                    <a:pt x="1638" y="683"/>
                    <a:pt x="1672" y="683"/>
                  </a:cubicBezTo>
                  <a:lnTo>
                    <a:pt x="1809" y="683"/>
                  </a:lnTo>
                  <a:cubicBezTo>
                    <a:pt x="1843" y="683"/>
                    <a:pt x="1877" y="615"/>
                    <a:pt x="1877" y="581"/>
                  </a:cubicBezTo>
                  <a:cubicBezTo>
                    <a:pt x="1877" y="547"/>
                    <a:pt x="1809" y="513"/>
                    <a:pt x="1775" y="513"/>
                  </a:cubicBezTo>
                  <a:close/>
                  <a:moveTo>
                    <a:pt x="1092" y="615"/>
                  </a:moveTo>
                  <a:cubicBezTo>
                    <a:pt x="1058" y="649"/>
                    <a:pt x="1024" y="683"/>
                    <a:pt x="1024" y="718"/>
                  </a:cubicBezTo>
                  <a:cubicBezTo>
                    <a:pt x="1024" y="786"/>
                    <a:pt x="1058" y="786"/>
                    <a:pt x="1126" y="786"/>
                  </a:cubicBezTo>
                  <a:lnTo>
                    <a:pt x="1229" y="786"/>
                  </a:lnTo>
                  <a:cubicBezTo>
                    <a:pt x="1297" y="786"/>
                    <a:pt x="1331" y="718"/>
                    <a:pt x="1297" y="683"/>
                  </a:cubicBezTo>
                  <a:cubicBezTo>
                    <a:pt x="1297" y="649"/>
                    <a:pt x="1263" y="615"/>
                    <a:pt x="1195" y="615"/>
                  </a:cubicBezTo>
                  <a:close/>
                  <a:moveTo>
                    <a:pt x="546" y="718"/>
                  </a:moveTo>
                  <a:cubicBezTo>
                    <a:pt x="478" y="752"/>
                    <a:pt x="444" y="786"/>
                    <a:pt x="478" y="820"/>
                  </a:cubicBezTo>
                  <a:cubicBezTo>
                    <a:pt x="478" y="854"/>
                    <a:pt x="512" y="888"/>
                    <a:pt x="546" y="888"/>
                  </a:cubicBezTo>
                  <a:lnTo>
                    <a:pt x="683" y="888"/>
                  </a:lnTo>
                  <a:cubicBezTo>
                    <a:pt x="717" y="854"/>
                    <a:pt x="751" y="820"/>
                    <a:pt x="751" y="786"/>
                  </a:cubicBezTo>
                  <a:cubicBezTo>
                    <a:pt x="751" y="718"/>
                    <a:pt x="683" y="718"/>
                    <a:pt x="649" y="718"/>
                  </a:cubicBezTo>
                  <a:close/>
                  <a:moveTo>
                    <a:pt x="239" y="922"/>
                  </a:moveTo>
                  <a:cubicBezTo>
                    <a:pt x="171" y="922"/>
                    <a:pt x="137" y="956"/>
                    <a:pt x="137" y="1025"/>
                  </a:cubicBezTo>
                  <a:lnTo>
                    <a:pt x="137" y="1127"/>
                  </a:lnTo>
                  <a:cubicBezTo>
                    <a:pt x="137" y="1161"/>
                    <a:pt x="171" y="1195"/>
                    <a:pt x="239" y="1195"/>
                  </a:cubicBezTo>
                  <a:cubicBezTo>
                    <a:pt x="273" y="1195"/>
                    <a:pt x="307" y="1161"/>
                    <a:pt x="307" y="1127"/>
                  </a:cubicBezTo>
                  <a:lnTo>
                    <a:pt x="307" y="1025"/>
                  </a:lnTo>
                  <a:cubicBezTo>
                    <a:pt x="307" y="956"/>
                    <a:pt x="273" y="922"/>
                    <a:pt x="239" y="922"/>
                  </a:cubicBezTo>
                  <a:close/>
                  <a:moveTo>
                    <a:pt x="239" y="1502"/>
                  </a:moveTo>
                  <a:cubicBezTo>
                    <a:pt x="171" y="1502"/>
                    <a:pt x="137" y="1536"/>
                    <a:pt x="137" y="1571"/>
                  </a:cubicBezTo>
                  <a:lnTo>
                    <a:pt x="137" y="1707"/>
                  </a:lnTo>
                  <a:cubicBezTo>
                    <a:pt x="137" y="1741"/>
                    <a:pt x="171" y="1775"/>
                    <a:pt x="239" y="1775"/>
                  </a:cubicBezTo>
                  <a:cubicBezTo>
                    <a:pt x="273" y="1775"/>
                    <a:pt x="307" y="1741"/>
                    <a:pt x="307" y="1707"/>
                  </a:cubicBezTo>
                  <a:lnTo>
                    <a:pt x="307" y="1571"/>
                  </a:lnTo>
                  <a:cubicBezTo>
                    <a:pt x="307" y="1536"/>
                    <a:pt x="273" y="1502"/>
                    <a:pt x="239" y="1502"/>
                  </a:cubicBezTo>
                  <a:close/>
                  <a:moveTo>
                    <a:pt x="239" y="2082"/>
                  </a:moveTo>
                  <a:cubicBezTo>
                    <a:pt x="171" y="2082"/>
                    <a:pt x="137" y="2117"/>
                    <a:pt x="137" y="2151"/>
                  </a:cubicBezTo>
                  <a:lnTo>
                    <a:pt x="137" y="2253"/>
                  </a:lnTo>
                  <a:cubicBezTo>
                    <a:pt x="137" y="2321"/>
                    <a:pt x="171" y="2355"/>
                    <a:pt x="239" y="2355"/>
                  </a:cubicBezTo>
                  <a:cubicBezTo>
                    <a:pt x="273" y="2355"/>
                    <a:pt x="307" y="2321"/>
                    <a:pt x="307" y="2253"/>
                  </a:cubicBezTo>
                  <a:lnTo>
                    <a:pt x="307" y="2151"/>
                  </a:lnTo>
                  <a:cubicBezTo>
                    <a:pt x="307" y="2117"/>
                    <a:pt x="273" y="2082"/>
                    <a:pt x="239" y="2082"/>
                  </a:cubicBezTo>
                  <a:close/>
                  <a:moveTo>
                    <a:pt x="239" y="2628"/>
                  </a:moveTo>
                  <a:cubicBezTo>
                    <a:pt x="171" y="2628"/>
                    <a:pt x="137" y="2663"/>
                    <a:pt x="137" y="2731"/>
                  </a:cubicBezTo>
                  <a:lnTo>
                    <a:pt x="137" y="2833"/>
                  </a:lnTo>
                  <a:cubicBezTo>
                    <a:pt x="137" y="2901"/>
                    <a:pt x="171" y="2936"/>
                    <a:pt x="239" y="2936"/>
                  </a:cubicBezTo>
                  <a:cubicBezTo>
                    <a:pt x="273" y="2936"/>
                    <a:pt x="307" y="2901"/>
                    <a:pt x="307" y="2833"/>
                  </a:cubicBezTo>
                  <a:lnTo>
                    <a:pt x="307" y="2731"/>
                  </a:lnTo>
                  <a:cubicBezTo>
                    <a:pt x="307" y="2697"/>
                    <a:pt x="273" y="2628"/>
                    <a:pt x="239" y="2628"/>
                  </a:cubicBezTo>
                  <a:close/>
                  <a:moveTo>
                    <a:pt x="239" y="3208"/>
                  </a:moveTo>
                  <a:cubicBezTo>
                    <a:pt x="171" y="3208"/>
                    <a:pt x="137" y="3243"/>
                    <a:pt x="137" y="3311"/>
                  </a:cubicBezTo>
                  <a:lnTo>
                    <a:pt x="137" y="3413"/>
                  </a:lnTo>
                  <a:cubicBezTo>
                    <a:pt x="137" y="3447"/>
                    <a:pt x="171" y="3516"/>
                    <a:pt x="239" y="3516"/>
                  </a:cubicBezTo>
                  <a:cubicBezTo>
                    <a:pt x="273" y="3516"/>
                    <a:pt x="307" y="3447"/>
                    <a:pt x="307" y="3413"/>
                  </a:cubicBezTo>
                  <a:lnTo>
                    <a:pt x="307" y="3311"/>
                  </a:lnTo>
                  <a:cubicBezTo>
                    <a:pt x="307" y="3243"/>
                    <a:pt x="273" y="3208"/>
                    <a:pt x="239" y="3208"/>
                  </a:cubicBezTo>
                  <a:close/>
                  <a:moveTo>
                    <a:pt x="239" y="3789"/>
                  </a:moveTo>
                  <a:cubicBezTo>
                    <a:pt x="171" y="3789"/>
                    <a:pt x="137" y="3823"/>
                    <a:pt x="137" y="3857"/>
                  </a:cubicBezTo>
                  <a:lnTo>
                    <a:pt x="137" y="3993"/>
                  </a:lnTo>
                  <a:cubicBezTo>
                    <a:pt x="137" y="4027"/>
                    <a:pt x="171" y="4062"/>
                    <a:pt x="239" y="4062"/>
                  </a:cubicBezTo>
                  <a:cubicBezTo>
                    <a:pt x="273" y="4062"/>
                    <a:pt x="307" y="4027"/>
                    <a:pt x="307" y="3993"/>
                  </a:cubicBezTo>
                  <a:lnTo>
                    <a:pt x="307" y="3857"/>
                  </a:lnTo>
                  <a:cubicBezTo>
                    <a:pt x="307" y="3823"/>
                    <a:pt x="273" y="3789"/>
                    <a:pt x="239" y="3789"/>
                  </a:cubicBezTo>
                  <a:close/>
                  <a:moveTo>
                    <a:pt x="239" y="4369"/>
                  </a:moveTo>
                  <a:cubicBezTo>
                    <a:pt x="171" y="4369"/>
                    <a:pt x="137" y="4403"/>
                    <a:pt x="137" y="4437"/>
                  </a:cubicBezTo>
                  <a:lnTo>
                    <a:pt x="137" y="4573"/>
                  </a:lnTo>
                  <a:cubicBezTo>
                    <a:pt x="137" y="4608"/>
                    <a:pt x="171" y="4642"/>
                    <a:pt x="239" y="4642"/>
                  </a:cubicBezTo>
                  <a:cubicBezTo>
                    <a:pt x="273" y="4642"/>
                    <a:pt x="307" y="4608"/>
                    <a:pt x="307" y="4573"/>
                  </a:cubicBezTo>
                  <a:lnTo>
                    <a:pt x="307" y="4437"/>
                  </a:lnTo>
                  <a:cubicBezTo>
                    <a:pt x="307" y="4403"/>
                    <a:pt x="273" y="4369"/>
                    <a:pt x="239" y="4369"/>
                  </a:cubicBezTo>
                  <a:close/>
                  <a:moveTo>
                    <a:pt x="239" y="4915"/>
                  </a:moveTo>
                  <a:cubicBezTo>
                    <a:pt x="171" y="4915"/>
                    <a:pt x="137" y="4983"/>
                    <a:pt x="137" y="5017"/>
                  </a:cubicBezTo>
                  <a:lnTo>
                    <a:pt x="137" y="5119"/>
                  </a:lnTo>
                  <a:cubicBezTo>
                    <a:pt x="137" y="5188"/>
                    <a:pt x="171" y="5222"/>
                    <a:pt x="239" y="5222"/>
                  </a:cubicBezTo>
                  <a:cubicBezTo>
                    <a:pt x="273" y="5222"/>
                    <a:pt x="307" y="5188"/>
                    <a:pt x="307" y="5119"/>
                  </a:cubicBezTo>
                  <a:lnTo>
                    <a:pt x="307" y="5017"/>
                  </a:lnTo>
                  <a:cubicBezTo>
                    <a:pt x="307" y="4983"/>
                    <a:pt x="273" y="4915"/>
                    <a:pt x="239" y="4915"/>
                  </a:cubicBezTo>
                  <a:close/>
                  <a:moveTo>
                    <a:pt x="239" y="5495"/>
                  </a:moveTo>
                  <a:cubicBezTo>
                    <a:pt x="171" y="5495"/>
                    <a:pt x="137" y="5529"/>
                    <a:pt x="137" y="5597"/>
                  </a:cubicBezTo>
                  <a:lnTo>
                    <a:pt x="137" y="5699"/>
                  </a:lnTo>
                  <a:cubicBezTo>
                    <a:pt x="137" y="5734"/>
                    <a:pt x="171" y="5802"/>
                    <a:pt x="239" y="5802"/>
                  </a:cubicBezTo>
                  <a:cubicBezTo>
                    <a:pt x="273" y="5802"/>
                    <a:pt x="307" y="5768"/>
                    <a:pt x="307" y="5699"/>
                  </a:cubicBezTo>
                  <a:lnTo>
                    <a:pt x="307" y="5597"/>
                  </a:lnTo>
                  <a:cubicBezTo>
                    <a:pt x="307" y="5529"/>
                    <a:pt x="273" y="5495"/>
                    <a:pt x="239" y="5495"/>
                  </a:cubicBezTo>
                  <a:close/>
                  <a:moveTo>
                    <a:pt x="239" y="6075"/>
                  </a:moveTo>
                  <a:cubicBezTo>
                    <a:pt x="171" y="6075"/>
                    <a:pt x="137" y="6109"/>
                    <a:pt x="137" y="6177"/>
                  </a:cubicBezTo>
                  <a:lnTo>
                    <a:pt x="137" y="6280"/>
                  </a:lnTo>
                  <a:cubicBezTo>
                    <a:pt x="137" y="6314"/>
                    <a:pt x="171" y="6348"/>
                    <a:pt x="239" y="6348"/>
                  </a:cubicBezTo>
                  <a:cubicBezTo>
                    <a:pt x="273" y="6348"/>
                    <a:pt x="307" y="6314"/>
                    <a:pt x="307" y="6280"/>
                  </a:cubicBezTo>
                  <a:lnTo>
                    <a:pt x="307" y="6177"/>
                  </a:lnTo>
                  <a:cubicBezTo>
                    <a:pt x="307" y="6109"/>
                    <a:pt x="273" y="6075"/>
                    <a:pt x="239" y="6075"/>
                  </a:cubicBezTo>
                  <a:close/>
                  <a:moveTo>
                    <a:pt x="239" y="6655"/>
                  </a:moveTo>
                  <a:cubicBezTo>
                    <a:pt x="171" y="6655"/>
                    <a:pt x="137" y="6689"/>
                    <a:pt x="137" y="6723"/>
                  </a:cubicBezTo>
                  <a:lnTo>
                    <a:pt x="137" y="6860"/>
                  </a:lnTo>
                  <a:cubicBezTo>
                    <a:pt x="137" y="6894"/>
                    <a:pt x="171" y="6928"/>
                    <a:pt x="239" y="6928"/>
                  </a:cubicBezTo>
                  <a:cubicBezTo>
                    <a:pt x="273" y="6928"/>
                    <a:pt x="307" y="6894"/>
                    <a:pt x="307" y="6860"/>
                  </a:cubicBezTo>
                  <a:lnTo>
                    <a:pt x="307" y="6723"/>
                  </a:lnTo>
                  <a:cubicBezTo>
                    <a:pt x="307" y="6689"/>
                    <a:pt x="273" y="6655"/>
                    <a:pt x="239" y="6655"/>
                  </a:cubicBezTo>
                  <a:close/>
                  <a:moveTo>
                    <a:pt x="239" y="7235"/>
                  </a:moveTo>
                  <a:cubicBezTo>
                    <a:pt x="171" y="7235"/>
                    <a:pt x="137" y="7269"/>
                    <a:pt x="137" y="7303"/>
                  </a:cubicBezTo>
                  <a:lnTo>
                    <a:pt x="137" y="7406"/>
                  </a:lnTo>
                  <a:cubicBezTo>
                    <a:pt x="137" y="7474"/>
                    <a:pt x="171" y="7508"/>
                    <a:pt x="239" y="7508"/>
                  </a:cubicBezTo>
                  <a:cubicBezTo>
                    <a:pt x="273" y="7508"/>
                    <a:pt x="307" y="7474"/>
                    <a:pt x="307" y="7406"/>
                  </a:cubicBezTo>
                  <a:lnTo>
                    <a:pt x="307" y="7303"/>
                  </a:lnTo>
                  <a:cubicBezTo>
                    <a:pt x="307" y="7269"/>
                    <a:pt x="273" y="7235"/>
                    <a:pt x="239" y="7235"/>
                  </a:cubicBezTo>
                  <a:close/>
                  <a:moveTo>
                    <a:pt x="205" y="7781"/>
                  </a:moveTo>
                  <a:cubicBezTo>
                    <a:pt x="171" y="7781"/>
                    <a:pt x="137" y="7815"/>
                    <a:pt x="137" y="7883"/>
                  </a:cubicBezTo>
                  <a:lnTo>
                    <a:pt x="137" y="7986"/>
                  </a:lnTo>
                  <a:cubicBezTo>
                    <a:pt x="137" y="8054"/>
                    <a:pt x="171" y="8088"/>
                    <a:pt x="205" y="8088"/>
                  </a:cubicBezTo>
                  <a:cubicBezTo>
                    <a:pt x="273" y="8088"/>
                    <a:pt x="307" y="8054"/>
                    <a:pt x="307" y="7986"/>
                  </a:cubicBezTo>
                  <a:lnTo>
                    <a:pt x="307" y="7883"/>
                  </a:lnTo>
                  <a:cubicBezTo>
                    <a:pt x="307" y="7815"/>
                    <a:pt x="273" y="7781"/>
                    <a:pt x="239" y="7781"/>
                  </a:cubicBezTo>
                  <a:close/>
                  <a:moveTo>
                    <a:pt x="205" y="8361"/>
                  </a:moveTo>
                  <a:cubicBezTo>
                    <a:pt x="171" y="8361"/>
                    <a:pt x="137" y="8395"/>
                    <a:pt x="137" y="8463"/>
                  </a:cubicBezTo>
                  <a:lnTo>
                    <a:pt x="137" y="8566"/>
                  </a:lnTo>
                  <a:cubicBezTo>
                    <a:pt x="137" y="8600"/>
                    <a:pt x="171" y="8668"/>
                    <a:pt x="205" y="8668"/>
                  </a:cubicBezTo>
                  <a:cubicBezTo>
                    <a:pt x="273" y="8668"/>
                    <a:pt x="307" y="8600"/>
                    <a:pt x="307" y="8566"/>
                  </a:cubicBezTo>
                  <a:lnTo>
                    <a:pt x="307" y="8463"/>
                  </a:lnTo>
                  <a:cubicBezTo>
                    <a:pt x="307" y="8395"/>
                    <a:pt x="273" y="8361"/>
                    <a:pt x="205" y="8361"/>
                  </a:cubicBezTo>
                  <a:close/>
                  <a:moveTo>
                    <a:pt x="205" y="8941"/>
                  </a:moveTo>
                  <a:cubicBezTo>
                    <a:pt x="171" y="8941"/>
                    <a:pt x="137" y="8975"/>
                    <a:pt x="137" y="9009"/>
                  </a:cubicBezTo>
                  <a:lnTo>
                    <a:pt x="137" y="9146"/>
                  </a:lnTo>
                  <a:cubicBezTo>
                    <a:pt x="137" y="9180"/>
                    <a:pt x="171" y="9214"/>
                    <a:pt x="205" y="9214"/>
                  </a:cubicBezTo>
                  <a:cubicBezTo>
                    <a:pt x="273" y="9214"/>
                    <a:pt x="307" y="9180"/>
                    <a:pt x="307" y="9146"/>
                  </a:cubicBezTo>
                  <a:lnTo>
                    <a:pt x="307" y="9009"/>
                  </a:lnTo>
                  <a:cubicBezTo>
                    <a:pt x="307" y="8975"/>
                    <a:pt x="273" y="8941"/>
                    <a:pt x="205" y="8941"/>
                  </a:cubicBezTo>
                  <a:close/>
                  <a:moveTo>
                    <a:pt x="205" y="9521"/>
                  </a:moveTo>
                  <a:cubicBezTo>
                    <a:pt x="171" y="9521"/>
                    <a:pt x="137" y="9555"/>
                    <a:pt x="137" y="9590"/>
                  </a:cubicBezTo>
                  <a:lnTo>
                    <a:pt x="137" y="9726"/>
                  </a:lnTo>
                  <a:cubicBezTo>
                    <a:pt x="137" y="9760"/>
                    <a:pt x="171" y="9794"/>
                    <a:pt x="205" y="9794"/>
                  </a:cubicBezTo>
                  <a:cubicBezTo>
                    <a:pt x="273" y="9794"/>
                    <a:pt x="307" y="9760"/>
                    <a:pt x="307" y="9726"/>
                  </a:cubicBezTo>
                  <a:lnTo>
                    <a:pt x="307" y="9590"/>
                  </a:lnTo>
                  <a:cubicBezTo>
                    <a:pt x="307" y="9555"/>
                    <a:pt x="273" y="9521"/>
                    <a:pt x="205" y="9521"/>
                  </a:cubicBezTo>
                  <a:close/>
                  <a:moveTo>
                    <a:pt x="205" y="10067"/>
                  </a:moveTo>
                  <a:cubicBezTo>
                    <a:pt x="171" y="10067"/>
                    <a:pt x="137" y="10135"/>
                    <a:pt x="137" y="10170"/>
                  </a:cubicBezTo>
                  <a:lnTo>
                    <a:pt x="137" y="10272"/>
                  </a:lnTo>
                  <a:cubicBezTo>
                    <a:pt x="137" y="10340"/>
                    <a:pt x="171" y="10374"/>
                    <a:pt x="205" y="10374"/>
                  </a:cubicBezTo>
                  <a:cubicBezTo>
                    <a:pt x="273" y="10374"/>
                    <a:pt x="307" y="10340"/>
                    <a:pt x="307" y="10272"/>
                  </a:cubicBezTo>
                  <a:lnTo>
                    <a:pt x="307" y="10170"/>
                  </a:lnTo>
                  <a:cubicBezTo>
                    <a:pt x="307" y="10135"/>
                    <a:pt x="273" y="10067"/>
                    <a:pt x="205" y="10067"/>
                  </a:cubicBezTo>
                  <a:close/>
                  <a:moveTo>
                    <a:pt x="205" y="10647"/>
                  </a:moveTo>
                  <a:cubicBezTo>
                    <a:pt x="171" y="10647"/>
                    <a:pt x="137" y="10681"/>
                    <a:pt x="137" y="10750"/>
                  </a:cubicBezTo>
                  <a:lnTo>
                    <a:pt x="137" y="10852"/>
                  </a:lnTo>
                  <a:cubicBezTo>
                    <a:pt x="137" y="10886"/>
                    <a:pt x="171" y="10954"/>
                    <a:pt x="205" y="10954"/>
                  </a:cubicBezTo>
                  <a:cubicBezTo>
                    <a:pt x="273" y="10954"/>
                    <a:pt x="307" y="10920"/>
                    <a:pt x="307" y="10852"/>
                  </a:cubicBezTo>
                  <a:lnTo>
                    <a:pt x="307" y="10750"/>
                  </a:lnTo>
                  <a:cubicBezTo>
                    <a:pt x="307" y="10681"/>
                    <a:pt x="273" y="10647"/>
                    <a:pt x="205" y="10647"/>
                  </a:cubicBezTo>
                  <a:close/>
                  <a:moveTo>
                    <a:pt x="205" y="11227"/>
                  </a:moveTo>
                  <a:cubicBezTo>
                    <a:pt x="171" y="11227"/>
                    <a:pt x="137" y="11262"/>
                    <a:pt x="137" y="11330"/>
                  </a:cubicBezTo>
                  <a:lnTo>
                    <a:pt x="137" y="11432"/>
                  </a:lnTo>
                  <a:cubicBezTo>
                    <a:pt x="137" y="11466"/>
                    <a:pt x="171" y="11500"/>
                    <a:pt x="205" y="11500"/>
                  </a:cubicBezTo>
                  <a:cubicBezTo>
                    <a:pt x="273" y="11500"/>
                    <a:pt x="307" y="11466"/>
                    <a:pt x="307" y="11432"/>
                  </a:cubicBezTo>
                  <a:lnTo>
                    <a:pt x="307" y="11330"/>
                  </a:lnTo>
                  <a:cubicBezTo>
                    <a:pt x="307" y="11262"/>
                    <a:pt x="273" y="11227"/>
                    <a:pt x="205" y="11227"/>
                  </a:cubicBezTo>
                  <a:close/>
                  <a:moveTo>
                    <a:pt x="205" y="11808"/>
                  </a:moveTo>
                  <a:cubicBezTo>
                    <a:pt x="171" y="11808"/>
                    <a:pt x="137" y="11842"/>
                    <a:pt x="137" y="11876"/>
                  </a:cubicBezTo>
                  <a:lnTo>
                    <a:pt x="137" y="12012"/>
                  </a:lnTo>
                  <a:cubicBezTo>
                    <a:pt x="137" y="12046"/>
                    <a:pt x="171" y="12080"/>
                    <a:pt x="205" y="12080"/>
                  </a:cubicBezTo>
                  <a:cubicBezTo>
                    <a:pt x="273" y="12080"/>
                    <a:pt x="307" y="12046"/>
                    <a:pt x="307" y="12012"/>
                  </a:cubicBezTo>
                  <a:lnTo>
                    <a:pt x="307" y="11876"/>
                  </a:lnTo>
                  <a:cubicBezTo>
                    <a:pt x="307" y="11842"/>
                    <a:pt x="273" y="11808"/>
                    <a:pt x="205" y="11808"/>
                  </a:cubicBezTo>
                  <a:close/>
                  <a:moveTo>
                    <a:pt x="205" y="12388"/>
                  </a:moveTo>
                  <a:cubicBezTo>
                    <a:pt x="171" y="12388"/>
                    <a:pt x="137" y="12422"/>
                    <a:pt x="137" y="12456"/>
                  </a:cubicBezTo>
                  <a:lnTo>
                    <a:pt x="137" y="12558"/>
                  </a:lnTo>
                  <a:cubicBezTo>
                    <a:pt x="137" y="12626"/>
                    <a:pt x="171" y="12661"/>
                    <a:pt x="205" y="12661"/>
                  </a:cubicBezTo>
                  <a:cubicBezTo>
                    <a:pt x="273" y="12661"/>
                    <a:pt x="307" y="12626"/>
                    <a:pt x="307" y="12558"/>
                  </a:cubicBezTo>
                  <a:lnTo>
                    <a:pt x="307" y="12456"/>
                  </a:lnTo>
                  <a:cubicBezTo>
                    <a:pt x="307" y="12422"/>
                    <a:pt x="273" y="12388"/>
                    <a:pt x="205" y="12388"/>
                  </a:cubicBezTo>
                  <a:close/>
                  <a:moveTo>
                    <a:pt x="205" y="12934"/>
                  </a:moveTo>
                  <a:cubicBezTo>
                    <a:pt x="171" y="12934"/>
                    <a:pt x="137" y="12968"/>
                    <a:pt x="137" y="13036"/>
                  </a:cubicBezTo>
                  <a:lnTo>
                    <a:pt x="137" y="13138"/>
                  </a:lnTo>
                  <a:cubicBezTo>
                    <a:pt x="137" y="13207"/>
                    <a:pt x="171" y="13241"/>
                    <a:pt x="205" y="13241"/>
                  </a:cubicBezTo>
                  <a:cubicBezTo>
                    <a:pt x="273" y="13241"/>
                    <a:pt x="307" y="13207"/>
                    <a:pt x="307" y="13138"/>
                  </a:cubicBezTo>
                  <a:lnTo>
                    <a:pt x="307" y="13036"/>
                  </a:lnTo>
                  <a:cubicBezTo>
                    <a:pt x="307" y="12968"/>
                    <a:pt x="273" y="12934"/>
                    <a:pt x="205" y="12934"/>
                  </a:cubicBezTo>
                  <a:close/>
                  <a:moveTo>
                    <a:pt x="205" y="13514"/>
                  </a:moveTo>
                  <a:cubicBezTo>
                    <a:pt x="171" y="13514"/>
                    <a:pt x="137" y="13548"/>
                    <a:pt x="137" y="13616"/>
                  </a:cubicBezTo>
                  <a:lnTo>
                    <a:pt x="137" y="13718"/>
                  </a:lnTo>
                  <a:cubicBezTo>
                    <a:pt x="137" y="13753"/>
                    <a:pt x="171" y="13821"/>
                    <a:pt x="205" y="13821"/>
                  </a:cubicBezTo>
                  <a:cubicBezTo>
                    <a:pt x="273" y="13821"/>
                    <a:pt x="307" y="13753"/>
                    <a:pt x="307" y="13718"/>
                  </a:cubicBezTo>
                  <a:lnTo>
                    <a:pt x="307" y="13616"/>
                  </a:lnTo>
                  <a:cubicBezTo>
                    <a:pt x="307" y="13548"/>
                    <a:pt x="273" y="13514"/>
                    <a:pt x="205" y="13514"/>
                  </a:cubicBezTo>
                  <a:close/>
                  <a:moveTo>
                    <a:pt x="205" y="14094"/>
                  </a:moveTo>
                  <a:cubicBezTo>
                    <a:pt x="171" y="14094"/>
                    <a:pt x="137" y="14128"/>
                    <a:pt x="137" y="14162"/>
                  </a:cubicBezTo>
                  <a:lnTo>
                    <a:pt x="137" y="14298"/>
                  </a:lnTo>
                  <a:cubicBezTo>
                    <a:pt x="137" y="14333"/>
                    <a:pt x="171" y="14367"/>
                    <a:pt x="205" y="14367"/>
                  </a:cubicBezTo>
                  <a:cubicBezTo>
                    <a:pt x="273" y="14367"/>
                    <a:pt x="307" y="14333"/>
                    <a:pt x="307" y="14298"/>
                  </a:cubicBezTo>
                  <a:lnTo>
                    <a:pt x="307" y="14162"/>
                  </a:lnTo>
                  <a:cubicBezTo>
                    <a:pt x="307" y="14128"/>
                    <a:pt x="273" y="14094"/>
                    <a:pt x="205" y="14094"/>
                  </a:cubicBezTo>
                  <a:close/>
                  <a:moveTo>
                    <a:pt x="205" y="14674"/>
                  </a:moveTo>
                  <a:cubicBezTo>
                    <a:pt x="171" y="14674"/>
                    <a:pt x="137" y="14708"/>
                    <a:pt x="137" y="14742"/>
                  </a:cubicBezTo>
                  <a:lnTo>
                    <a:pt x="137" y="14879"/>
                  </a:lnTo>
                  <a:cubicBezTo>
                    <a:pt x="137" y="14913"/>
                    <a:pt x="171" y="14947"/>
                    <a:pt x="205" y="14947"/>
                  </a:cubicBezTo>
                  <a:cubicBezTo>
                    <a:pt x="273" y="14947"/>
                    <a:pt x="307" y="14913"/>
                    <a:pt x="307" y="14879"/>
                  </a:cubicBezTo>
                  <a:lnTo>
                    <a:pt x="307" y="14742"/>
                  </a:lnTo>
                  <a:cubicBezTo>
                    <a:pt x="307" y="14708"/>
                    <a:pt x="273" y="14674"/>
                    <a:pt x="205" y="14674"/>
                  </a:cubicBezTo>
                  <a:close/>
                  <a:moveTo>
                    <a:pt x="205" y="15220"/>
                  </a:moveTo>
                  <a:cubicBezTo>
                    <a:pt x="171" y="15220"/>
                    <a:pt x="137" y="15288"/>
                    <a:pt x="137" y="15322"/>
                  </a:cubicBezTo>
                  <a:lnTo>
                    <a:pt x="137" y="15425"/>
                  </a:lnTo>
                  <a:cubicBezTo>
                    <a:pt x="137" y="15493"/>
                    <a:pt x="171" y="15527"/>
                    <a:pt x="205" y="15527"/>
                  </a:cubicBezTo>
                  <a:cubicBezTo>
                    <a:pt x="239" y="15527"/>
                    <a:pt x="307" y="15493"/>
                    <a:pt x="307" y="15425"/>
                  </a:cubicBezTo>
                  <a:lnTo>
                    <a:pt x="307" y="15322"/>
                  </a:lnTo>
                  <a:cubicBezTo>
                    <a:pt x="307" y="15288"/>
                    <a:pt x="273" y="15220"/>
                    <a:pt x="205" y="15220"/>
                  </a:cubicBezTo>
                  <a:close/>
                  <a:moveTo>
                    <a:pt x="205" y="15800"/>
                  </a:moveTo>
                  <a:cubicBezTo>
                    <a:pt x="171" y="15800"/>
                    <a:pt x="137" y="15834"/>
                    <a:pt x="137" y="15902"/>
                  </a:cubicBezTo>
                  <a:lnTo>
                    <a:pt x="137" y="16005"/>
                  </a:lnTo>
                  <a:cubicBezTo>
                    <a:pt x="137" y="16039"/>
                    <a:pt x="171" y="16107"/>
                    <a:pt x="205" y="16107"/>
                  </a:cubicBezTo>
                  <a:cubicBezTo>
                    <a:pt x="239" y="16107"/>
                    <a:pt x="307" y="16073"/>
                    <a:pt x="307" y="16005"/>
                  </a:cubicBezTo>
                  <a:lnTo>
                    <a:pt x="307" y="15902"/>
                  </a:lnTo>
                  <a:cubicBezTo>
                    <a:pt x="307" y="15834"/>
                    <a:pt x="239" y="15800"/>
                    <a:pt x="205" y="15800"/>
                  </a:cubicBezTo>
                  <a:close/>
                  <a:moveTo>
                    <a:pt x="205" y="16380"/>
                  </a:moveTo>
                  <a:cubicBezTo>
                    <a:pt x="171" y="16380"/>
                    <a:pt x="137" y="16414"/>
                    <a:pt x="137" y="16482"/>
                  </a:cubicBezTo>
                  <a:lnTo>
                    <a:pt x="137" y="16585"/>
                  </a:lnTo>
                  <a:cubicBezTo>
                    <a:pt x="137" y="16619"/>
                    <a:pt x="171" y="16653"/>
                    <a:pt x="205" y="16653"/>
                  </a:cubicBezTo>
                  <a:cubicBezTo>
                    <a:pt x="239" y="16653"/>
                    <a:pt x="307" y="16619"/>
                    <a:pt x="307" y="16585"/>
                  </a:cubicBezTo>
                  <a:lnTo>
                    <a:pt x="307" y="16482"/>
                  </a:lnTo>
                  <a:cubicBezTo>
                    <a:pt x="307" y="16414"/>
                    <a:pt x="239" y="16380"/>
                    <a:pt x="205" y="16380"/>
                  </a:cubicBezTo>
                  <a:close/>
                  <a:moveTo>
                    <a:pt x="205" y="16960"/>
                  </a:moveTo>
                  <a:cubicBezTo>
                    <a:pt x="171" y="16960"/>
                    <a:pt x="137" y="16994"/>
                    <a:pt x="137" y="17028"/>
                  </a:cubicBezTo>
                  <a:lnTo>
                    <a:pt x="137" y="17165"/>
                  </a:lnTo>
                  <a:cubicBezTo>
                    <a:pt x="137" y="17199"/>
                    <a:pt x="171" y="17233"/>
                    <a:pt x="205" y="17233"/>
                  </a:cubicBezTo>
                  <a:cubicBezTo>
                    <a:pt x="239" y="17233"/>
                    <a:pt x="307" y="17199"/>
                    <a:pt x="307" y="17165"/>
                  </a:cubicBezTo>
                  <a:lnTo>
                    <a:pt x="307" y="17028"/>
                  </a:lnTo>
                  <a:cubicBezTo>
                    <a:pt x="307" y="16994"/>
                    <a:pt x="239" y="16960"/>
                    <a:pt x="205" y="16960"/>
                  </a:cubicBezTo>
                  <a:close/>
                  <a:moveTo>
                    <a:pt x="205" y="17540"/>
                  </a:moveTo>
                  <a:cubicBezTo>
                    <a:pt x="171" y="17540"/>
                    <a:pt x="103" y="17574"/>
                    <a:pt x="103" y="17608"/>
                  </a:cubicBezTo>
                  <a:lnTo>
                    <a:pt x="103" y="17711"/>
                  </a:lnTo>
                  <a:cubicBezTo>
                    <a:pt x="103" y="17779"/>
                    <a:pt x="171" y="17813"/>
                    <a:pt x="205" y="17813"/>
                  </a:cubicBezTo>
                  <a:cubicBezTo>
                    <a:pt x="239" y="17813"/>
                    <a:pt x="273" y="17779"/>
                    <a:pt x="307" y="17711"/>
                  </a:cubicBezTo>
                  <a:lnTo>
                    <a:pt x="307" y="17608"/>
                  </a:lnTo>
                  <a:cubicBezTo>
                    <a:pt x="307" y="17574"/>
                    <a:pt x="239" y="17540"/>
                    <a:pt x="205" y="17540"/>
                  </a:cubicBezTo>
                  <a:close/>
                  <a:moveTo>
                    <a:pt x="205" y="18086"/>
                  </a:moveTo>
                  <a:cubicBezTo>
                    <a:pt x="171" y="18086"/>
                    <a:pt x="103" y="18120"/>
                    <a:pt x="103" y="18189"/>
                  </a:cubicBezTo>
                  <a:lnTo>
                    <a:pt x="103" y="18291"/>
                  </a:lnTo>
                  <a:cubicBezTo>
                    <a:pt x="103" y="18359"/>
                    <a:pt x="171" y="18393"/>
                    <a:pt x="205" y="18393"/>
                  </a:cubicBezTo>
                  <a:cubicBezTo>
                    <a:pt x="239" y="18393"/>
                    <a:pt x="273" y="18359"/>
                    <a:pt x="273" y="18291"/>
                  </a:cubicBezTo>
                  <a:lnTo>
                    <a:pt x="273" y="18189"/>
                  </a:lnTo>
                  <a:cubicBezTo>
                    <a:pt x="273" y="18120"/>
                    <a:pt x="239" y="18086"/>
                    <a:pt x="205" y="18086"/>
                  </a:cubicBezTo>
                  <a:close/>
                  <a:moveTo>
                    <a:pt x="205" y="18666"/>
                  </a:moveTo>
                  <a:cubicBezTo>
                    <a:pt x="171" y="18666"/>
                    <a:pt x="103" y="18700"/>
                    <a:pt x="103" y="18769"/>
                  </a:cubicBezTo>
                  <a:lnTo>
                    <a:pt x="103" y="18871"/>
                  </a:lnTo>
                  <a:cubicBezTo>
                    <a:pt x="103" y="18905"/>
                    <a:pt x="171" y="18973"/>
                    <a:pt x="205" y="18973"/>
                  </a:cubicBezTo>
                  <a:cubicBezTo>
                    <a:pt x="239" y="18973"/>
                    <a:pt x="273" y="18905"/>
                    <a:pt x="273" y="18871"/>
                  </a:cubicBezTo>
                  <a:lnTo>
                    <a:pt x="273" y="18769"/>
                  </a:lnTo>
                  <a:cubicBezTo>
                    <a:pt x="273" y="18700"/>
                    <a:pt x="239" y="18666"/>
                    <a:pt x="205" y="18666"/>
                  </a:cubicBezTo>
                  <a:close/>
                  <a:moveTo>
                    <a:pt x="205" y="19246"/>
                  </a:moveTo>
                  <a:cubicBezTo>
                    <a:pt x="171" y="19246"/>
                    <a:pt x="103" y="19280"/>
                    <a:pt x="103" y="19315"/>
                  </a:cubicBezTo>
                  <a:lnTo>
                    <a:pt x="103" y="19451"/>
                  </a:lnTo>
                  <a:cubicBezTo>
                    <a:pt x="103" y="19485"/>
                    <a:pt x="171" y="19519"/>
                    <a:pt x="205" y="19519"/>
                  </a:cubicBezTo>
                  <a:cubicBezTo>
                    <a:pt x="239" y="19519"/>
                    <a:pt x="273" y="19485"/>
                    <a:pt x="273" y="19451"/>
                  </a:cubicBezTo>
                  <a:lnTo>
                    <a:pt x="273" y="19315"/>
                  </a:lnTo>
                  <a:cubicBezTo>
                    <a:pt x="273" y="19280"/>
                    <a:pt x="239" y="19246"/>
                    <a:pt x="205" y="19246"/>
                  </a:cubicBezTo>
                  <a:close/>
                  <a:moveTo>
                    <a:pt x="205" y="19826"/>
                  </a:moveTo>
                  <a:cubicBezTo>
                    <a:pt x="137" y="19826"/>
                    <a:pt x="103" y="19861"/>
                    <a:pt x="103" y="19895"/>
                  </a:cubicBezTo>
                  <a:lnTo>
                    <a:pt x="103" y="20031"/>
                  </a:lnTo>
                  <a:cubicBezTo>
                    <a:pt x="103" y="20065"/>
                    <a:pt x="137" y="20099"/>
                    <a:pt x="205" y="20099"/>
                  </a:cubicBezTo>
                  <a:cubicBezTo>
                    <a:pt x="239" y="20099"/>
                    <a:pt x="273" y="20065"/>
                    <a:pt x="273" y="20031"/>
                  </a:cubicBezTo>
                  <a:lnTo>
                    <a:pt x="273" y="19895"/>
                  </a:lnTo>
                  <a:cubicBezTo>
                    <a:pt x="273" y="19861"/>
                    <a:pt x="239" y="19826"/>
                    <a:pt x="205" y="19826"/>
                  </a:cubicBezTo>
                  <a:close/>
                  <a:moveTo>
                    <a:pt x="205" y="20372"/>
                  </a:moveTo>
                  <a:cubicBezTo>
                    <a:pt x="137" y="20372"/>
                    <a:pt x="103" y="20441"/>
                    <a:pt x="103" y="20475"/>
                  </a:cubicBezTo>
                  <a:lnTo>
                    <a:pt x="103" y="20577"/>
                  </a:lnTo>
                  <a:cubicBezTo>
                    <a:pt x="103" y="20645"/>
                    <a:pt x="137" y="20680"/>
                    <a:pt x="205" y="20680"/>
                  </a:cubicBezTo>
                  <a:cubicBezTo>
                    <a:pt x="239" y="20680"/>
                    <a:pt x="273" y="20645"/>
                    <a:pt x="273" y="20577"/>
                  </a:cubicBezTo>
                  <a:lnTo>
                    <a:pt x="273" y="20475"/>
                  </a:lnTo>
                  <a:cubicBezTo>
                    <a:pt x="273" y="20441"/>
                    <a:pt x="239" y="20372"/>
                    <a:pt x="205" y="20372"/>
                  </a:cubicBezTo>
                  <a:close/>
                  <a:moveTo>
                    <a:pt x="205" y="20953"/>
                  </a:moveTo>
                  <a:cubicBezTo>
                    <a:pt x="137" y="20953"/>
                    <a:pt x="103" y="20987"/>
                    <a:pt x="103" y="21055"/>
                  </a:cubicBezTo>
                  <a:lnTo>
                    <a:pt x="103" y="21157"/>
                  </a:lnTo>
                  <a:cubicBezTo>
                    <a:pt x="103" y="21191"/>
                    <a:pt x="137" y="21260"/>
                    <a:pt x="205" y="21260"/>
                  </a:cubicBezTo>
                  <a:cubicBezTo>
                    <a:pt x="239" y="21260"/>
                    <a:pt x="273" y="21191"/>
                    <a:pt x="273" y="21157"/>
                  </a:cubicBezTo>
                  <a:lnTo>
                    <a:pt x="273" y="21055"/>
                  </a:lnTo>
                  <a:cubicBezTo>
                    <a:pt x="273" y="20987"/>
                    <a:pt x="239" y="20953"/>
                    <a:pt x="205" y="20953"/>
                  </a:cubicBezTo>
                  <a:close/>
                  <a:moveTo>
                    <a:pt x="205" y="21533"/>
                  </a:moveTo>
                  <a:cubicBezTo>
                    <a:pt x="137" y="21533"/>
                    <a:pt x="103" y="21567"/>
                    <a:pt x="103" y="21635"/>
                  </a:cubicBezTo>
                  <a:lnTo>
                    <a:pt x="103" y="21737"/>
                  </a:lnTo>
                  <a:cubicBezTo>
                    <a:pt x="103" y="21771"/>
                    <a:pt x="137" y="21806"/>
                    <a:pt x="205" y="21806"/>
                  </a:cubicBezTo>
                  <a:cubicBezTo>
                    <a:pt x="239" y="21806"/>
                    <a:pt x="273" y="21771"/>
                    <a:pt x="273" y="21737"/>
                  </a:cubicBezTo>
                  <a:lnTo>
                    <a:pt x="273" y="21635"/>
                  </a:lnTo>
                  <a:cubicBezTo>
                    <a:pt x="273" y="21567"/>
                    <a:pt x="239" y="21533"/>
                    <a:pt x="205" y="21533"/>
                  </a:cubicBezTo>
                  <a:close/>
                  <a:moveTo>
                    <a:pt x="205" y="22113"/>
                  </a:moveTo>
                  <a:cubicBezTo>
                    <a:pt x="137" y="22113"/>
                    <a:pt x="103" y="22147"/>
                    <a:pt x="103" y="22181"/>
                  </a:cubicBezTo>
                  <a:lnTo>
                    <a:pt x="103" y="22317"/>
                  </a:lnTo>
                  <a:cubicBezTo>
                    <a:pt x="103" y="22352"/>
                    <a:pt x="137" y="22386"/>
                    <a:pt x="205" y="22386"/>
                  </a:cubicBezTo>
                  <a:cubicBezTo>
                    <a:pt x="239" y="22386"/>
                    <a:pt x="273" y="22352"/>
                    <a:pt x="273" y="22317"/>
                  </a:cubicBezTo>
                  <a:lnTo>
                    <a:pt x="273" y="22181"/>
                  </a:lnTo>
                  <a:cubicBezTo>
                    <a:pt x="273" y="22147"/>
                    <a:pt x="239" y="22113"/>
                    <a:pt x="205" y="22113"/>
                  </a:cubicBezTo>
                  <a:close/>
                  <a:moveTo>
                    <a:pt x="205" y="22693"/>
                  </a:moveTo>
                  <a:cubicBezTo>
                    <a:pt x="137" y="22693"/>
                    <a:pt x="103" y="22727"/>
                    <a:pt x="103" y="22761"/>
                  </a:cubicBezTo>
                  <a:lnTo>
                    <a:pt x="103" y="22863"/>
                  </a:lnTo>
                  <a:cubicBezTo>
                    <a:pt x="103" y="22932"/>
                    <a:pt x="137" y="22966"/>
                    <a:pt x="205" y="22966"/>
                  </a:cubicBezTo>
                  <a:cubicBezTo>
                    <a:pt x="239" y="22966"/>
                    <a:pt x="273" y="22932"/>
                    <a:pt x="273" y="22863"/>
                  </a:cubicBezTo>
                  <a:lnTo>
                    <a:pt x="273" y="22761"/>
                  </a:lnTo>
                  <a:cubicBezTo>
                    <a:pt x="273" y="22727"/>
                    <a:pt x="239" y="22693"/>
                    <a:pt x="205" y="22693"/>
                  </a:cubicBezTo>
                  <a:close/>
                  <a:moveTo>
                    <a:pt x="205" y="23239"/>
                  </a:moveTo>
                  <a:cubicBezTo>
                    <a:pt x="137" y="23239"/>
                    <a:pt x="103" y="23273"/>
                    <a:pt x="103" y="23341"/>
                  </a:cubicBezTo>
                  <a:lnTo>
                    <a:pt x="103" y="23443"/>
                  </a:lnTo>
                  <a:cubicBezTo>
                    <a:pt x="103" y="23512"/>
                    <a:pt x="137" y="23546"/>
                    <a:pt x="205" y="23546"/>
                  </a:cubicBezTo>
                  <a:cubicBezTo>
                    <a:pt x="239" y="23546"/>
                    <a:pt x="273" y="23512"/>
                    <a:pt x="273" y="23443"/>
                  </a:cubicBezTo>
                  <a:lnTo>
                    <a:pt x="273" y="23341"/>
                  </a:lnTo>
                  <a:cubicBezTo>
                    <a:pt x="273" y="23273"/>
                    <a:pt x="239" y="23239"/>
                    <a:pt x="205" y="23239"/>
                  </a:cubicBezTo>
                  <a:close/>
                  <a:moveTo>
                    <a:pt x="205" y="23819"/>
                  </a:moveTo>
                  <a:cubicBezTo>
                    <a:pt x="137" y="23819"/>
                    <a:pt x="103" y="23853"/>
                    <a:pt x="103" y="23921"/>
                  </a:cubicBezTo>
                  <a:lnTo>
                    <a:pt x="103" y="24024"/>
                  </a:lnTo>
                  <a:cubicBezTo>
                    <a:pt x="103" y="24058"/>
                    <a:pt x="137" y="24126"/>
                    <a:pt x="205" y="24126"/>
                  </a:cubicBezTo>
                  <a:cubicBezTo>
                    <a:pt x="239" y="24126"/>
                    <a:pt x="273" y="24058"/>
                    <a:pt x="273" y="24024"/>
                  </a:cubicBezTo>
                  <a:lnTo>
                    <a:pt x="273" y="23921"/>
                  </a:lnTo>
                  <a:cubicBezTo>
                    <a:pt x="273" y="23853"/>
                    <a:pt x="239" y="23819"/>
                    <a:pt x="205" y="23819"/>
                  </a:cubicBezTo>
                  <a:close/>
                  <a:moveTo>
                    <a:pt x="205" y="24399"/>
                  </a:moveTo>
                  <a:cubicBezTo>
                    <a:pt x="137" y="24399"/>
                    <a:pt x="103" y="24433"/>
                    <a:pt x="103" y="24467"/>
                  </a:cubicBezTo>
                  <a:lnTo>
                    <a:pt x="103" y="24604"/>
                  </a:lnTo>
                  <a:cubicBezTo>
                    <a:pt x="103" y="24638"/>
                    <a:pt x="137" y="24672"/>
                    <a:pt x="205" y="24672"/>
                  </a:cubicBezTo>
                  <a:cubicBezTo>
                    <a:pt x="239" y="24672"/>
                    <a:pt x="273" y="24638"/>
                    <a:pt x="273" y="24604"/>
                  </a:cubicBezTo>
                  <a:lnTo>
                    <a:pt x="273" y="24467"/>
                  </a:lnTo>
                  <a:cubicBezTo>
                    <a:pt x="273" y="24433"/>
                    <a:pt x="239" y="24399"/>
                    <a:pt x="205" y="24399"/>
                  </a:cubicBezTo>
                  <a:close/>
                  <a:moveTo>
                    <a:pt x="205" y="24979"/>
                  </a:moveTo>
                  <a:cubicBezTo>
                    <a:pt x="137" y="24979"/>
                    <a:pt x="103" y="25013"/>
                    <a:pt x="103" y="25047"/>
                  </a:cubicBezTo>
                  <a:lnTo>
                    <a:pt x="103" y="25184"/>
                  </a:lnTo>
                  <a:cubicBezTo>
                    <a:pt x="103" y="25218"/>
                    <a:pt x="137" y="25252"/>
                    <a:pt x="205" y="25252"/>
                  </a:cubicBezTo>
                  <a:cubicBezTo>
                    <a:pt x="239" y="25252"/>
                    <a:pt x="273" y="25218"/>
                    <a:pt x="273" y="25184"/>
                  </a:cubicBezTo>
                  <a:lnTo>
                    <a:pt x="273" y="25047"/>
                  </a:lnTo>
                  <a:cubicBezTo>
                    <a:pt x="273" y="25013"/>
                    <a:pt x="239" y="24979"/>
                    <a:pt x="205" y="24979"/>
                  </a:cubicBezTo>
                  <a:close/>
                  <a:moveTo>
                    <a:pt x="205" y="25525"/>
                  </a:moveTo>
                  <a:cubicBezTo>
                    <a:pt x="137" y="25525"/>
                    <a:pt x="103" y="25593"/>
                    <a:pt x="103" y="25627"/>
                  </a:cubicBezTo>
                  <a:lnTo>
                    <a:pt x="103" y="25730"/>
                  </a:lnTo>
                  <a:cubicBezTo>
                    <a:pt x="103" y="25798"/>
                    <a:pt x="137" y="25832"/>
                    <a:pt x="205" y="25832"/>
                  </a:cubicBezTo>
                  <a:cubicBezTo>
                    <a:pt x="239" y="25832"/>
                    <a:pt x="273" y="25798"/>
                    <a:pt x="273" y="25730"/>
                  </a:cubicBezTo>
                  <a:lnTo>
                    <a:pt x="273" y="25627"/>
                  </a:lnTo>
                  <a:cubicBezTo>
                    <a:pt x="273" y="25593"/>
                    <a:pt x="239" y="25525"/>
                    <a:pt x="205" y="25525"/>
                  </a:cubicBezTo>
                  <a:close/>
                  <a:moveTo>
                    <a:pt x="205" y="26105"/>
                  </a:moveTo>
                  <a:cubicBezTo>
                    <a:pt x="137" y="26105"/>
                    <a:pt x="103" y="26139"/>
                    <a:pt x="103" y="26207"/>
                  </a:cubicBezTo>
                  <a:lnTo>
                    <a:pt x="103" y="26310"/>
                  </a:lnTo>
                  <a:cubicBezTo>
                    <a:pt x="103" y="26344"/>
                    <a:pt x="137" y="26412"/>
                    <a:pt x="205" y="26412"/>
                  </a:cubicBezTo>
                  <a:cubicBezTo>
                    <a:pt x="239" y="26412"/>
                    <a:pt x="273" y="26344"/>
                    <a:pt x="273" y="26310"/>
                  </a:cubicBezTo>
                  <a:lnTo>
                    <a:pt x="273" y="26207"/>
                  </a:lnTo>
                  <a:cubicBezTo>
                    <a:pt x="273" y="26139"/>
                    <a:pt x="239" y="26105"/>
                    <a:pt x="205" y="26105"/>
                  </a:cubicBezTo>
                  <a:close/>
                  <a:moveTo>
                    <a:pt x="205" y="26685"/>
                  </a:moveTo>
                  <a:cubicBezTo>
                    <a:pt x="137" y="26685"/>
                    <a:pt x="103" y="26719"/>
                    <a:pt x="103" y="26788"/>
                  </a:cubicBezTo>
                  <a:lnTo>
                    <a:pt x="103" y="26890"/>
                  </a:lnTo>
                  <a:cubicBezTo>
                    <a:pt x="103" y="26924"/>
                    <a:pt x="137" y="26958"/>
                    <a:pt x="205" y="26958"/>
                  </a:cubicBezTo>
                  <a:cubicBezTo>
                    <a:pt x="239" y="26958"/>
                    <a:pt x="273" y="26924"/>
                    <a:pt x="273" y="26890"/>
                  </a:cubicBezTo>
                  <a:lnTo>
                    <a:pt x="273" y="26788"/>
                  </a:lnTo>
                  <a:cubicBezTo>
                    <a:pt x="273" y="26719"/>
                    <a:pt x="239" y="26685"/>
                    <a:pt x="205" y="26685"/>
                  </a:cubicBezTo>
                  <a:close/>
                  <a:moveTo>
                    <a:pt x="171" y="27265"/>
                  </a:moveTo>
                  <a:cubicBezTo>
                    <a:pt x="137" y="27265"/>
                    <a:pt x="103" y="27299"/>
                    <a:pt x="103" y="27334"/>
                  </a:cubicBezTo>
                  <a:lnTo>
                    <a:pt x="103" y="27470"/>
                  </a:lnTo>
                  <a:cubicBezTo>
                    <a:pt x="103" y="27504"/>
                    <a:pt x="137" y="27538"/>
                    <a:pt x="171" y="27538"/>
                  </a:cubicBezTo>
                  <a:cubicBezTo>
                    <a:pt x="239" y="27538"/>
                    <a:pt x="273" y="27504"/>
                    <a:pt x="273" y="27470"/>
                  </a:cubicBezTo>
                  <a:lnTo>
                    <a:pt x="273" y="27334"/>
                  </a:lnTo>
                  <a:cubicBezTo>
                    <a:pt x="273" y="27299"/>
                    <a:pt x="239" y="27265"/>
                    <a:pt x="205" y="27265"/>
                  </a:cubicBezTo>
                  <a:close/>
                  <a:moveTo>
                    <a:pt x="171" y="27845"/>
                  </a:moveTo>
                  <a:cubicBezTo>
                    <a:pt x="137" y="27845"/>
                    <a:pt x="103" y="27879"/>
                    <a:pt x="103" y="27914"/>
                  </a:cubicBezTo>
                  <a:lnTo>
                    <a:pt x="103" y="28016"/>
                  </a:lnTo>
                  <a:cubicBezTo>
                    <a:pt x="103" y="28084"/>
                    <a:pt x="137" y="28118"/>
                    <a:pt x="171" y="28118"/>
                  </a:cubicBezTo>
                  <a:cubicBezTo>
                    <a:pt x="239" y="28118"/>
                    <a:pt x="273" y="28084"/>
                    <a:pt x="273" y="28016"/>
                  </a:cubicBezTo>
                  <a:lnTo>
                    <a:pt x="273" y="27914"/>
                  </a:lnTo>
                  <a:cubicBezTo>
                    <a:pt x="273" y="27879"/>
                    <a:pt x="239" y="27845"/>
                    <a:pt x="171" y="27845"/>
                  </a:cubicBezTo>
                  <a:close/>
                  <a:moveTo>
                    <a:pt x="171" y="28391"/>
                  </a:moveTo>
                  <a:cubicBezTo>
                    <a:pt x="137" y="28391"/>
                    <a:pt x="103" y="28425"/>
                    <a:pt x="103" y="28494"/>
                  </a:cubicBezTo>
                  <a:lnTo>
                    <a:pt x="103" y="28596"/>
                  </a:lnTo>
                  <a:cubicBezTo>
                    <a:pt x="103" y="28664"/>
                    <a:pt x="137" y="28698"/>
                    <a:pt x="171" y="28698"/>
                  </a:cubicBezTo>
                  <a:cubicBezTo>
                    <a:pt x="239" y="28698"/>
                    <a:pt x="273" y="28664"/>
                    <a:pt x="273" y="28596"/>
                  </a:cubicBezTo>
                  <a:lnTo>
                    <a:pt x="273" y="28494"/>
                  </a:lnTo>
                  <a:cubicBezTo>
                    <a:pt x="273" y="28425"/>
                    <a:pt x="239" y="28391"/>
                    <a:pt x="171" y="28391"/>
                  </a:cubicBezTo>
                  <a:close/>
                  <a:moveTo>
                    <a:pt x="171" y="28971"/>
                  </a:moveTo>
                  <a:cubicBezTo>
                    <a:pt x="137" y="28971"/>
                    <a:pt x="103" y="29006"/>
                    <a:pt x="103" y="29074"/>
                  </a:cubicBezTo>
                  <a:lnTo>
                    <a:pt x="103" y="29176"/>
                  </a:lnTo>
                  <a:cubicBezTo>
                    <a:pt x="103" y="29210"/>
                    <a:pt x="137" y="29244"/>
                    <a:pt x="171" y="29244"/>
                  </a:cubicBezTo>
                  <a:cubicBezTo>
                    <a:pt x="239" y="29244"/>
                    <a:pt x="273" y="29210"/>
                    <a:pt x="273" y="29176"/>
                  </a:cubicBezTo>
                  <a:lnTo>
                    <a:pt x="273" y="29074"/>
                  </a:lnTo>
                  <a:cubicBezTo>
                    <a:pt x="273" y="29006"/>
                    <a:pt x="239" y="28971"/>
                    <a:pt x="171" y="28971"/>
                  </a:cubicBezTo>
                  <a:close/>
                  <a:moveTo>
                    <a:pt x="171" y="29552"/>
                  </a:moveTo>
                  <a:cubicBezTo>
                    <a:pt x="137" y="29552"/>
                    <a:pt x="103" y="29586"/>
                    <a:pt x="103" y="29620"/>
                  </a:cubicBezTo>
                  <a:lnTo>
                    <a:pt x="103" y="29756"/>
                  </a:lnTo>
                  <a:cubicBezTo>
                    <a:pt x="103" y="29790"/>
                    <a:pt x="137" y="29825"/>
                    <a:pt x="171" y="29825"/>
                  </a:cubicBezTo>
                  <a:cubicBezTo>
                    <a:pt x="239" y="29825"/>
                    <a:pt x="273" y="29790"/>
                    <a:pt x="273" y="29756"/>
                  </a:cubicBezTo>
                  <a:lnTo>
                    <a:pt x="273" y="29620"/>
                  </a:lnTo>
                  <a:cubicBezTo>
                    <a:pt x="273" y="29586"/>
                    <a:pt x="239" y="29552"/>
                    <a:pt x="171" y="29552"/>
                  </a:cubicBezTo>
                  <a:close/>
                  <a:moveTo>
                    <a:pt x="171" y="30132"/>
                  </a:moveTo>
                  <a:cubicBezTo>
                    <a:pt x="137" y="30132"/>
                    <a:pt x="103" y="30166"/>
                    <a:pt x="103" y="30200"/>
                  </a:cubicBezTo>
                  <a:lnTo>
                    <a:pt x="103" y="30336"/>
                  </a:lnTo>
                  <a:cubicBezTo>
                    <a:pt x="103" y="30370"/>
                    <a:pt x="137" y="30405"/>
                    <a:pt x="171" y="30405"/>
                  </a:cubicBezTo>
                  <a:cubicBezTo>
                    <a:pt x="239" y="30405"/>
                    <a:pt x="273" y="30370"/>
                    <a:pt x="273" y="30336"/>
                  </a:cubicBezTo>
                  <a:lnTo>
                    <a:pt x="273" y="30200"/>
                  </a:lnTo>
                  <a:cubicBezTo>
                    <a:pt x="273" y="30166"/>
                    <a:pt x="239" y="30132"/>
                    <a:pt x="171" y="30132"/>
                  </a:cubicBezTo>
                  <a:close/>
                  <a:moveTo>
                    <a:pt x="171" y="30678"/>
                  </a:moveTo>
                  <a:cubicBezTo>
                    <a:pt x="137" y="30678"/>
                    <a:pt x="103" y="30746"/>
                    <a:pt x="103" y="30780"/>
                  </a:cubicBezTo>
                  <a:lnTo>
                    <a:pt x="103" y="30882"/>
                  </a:lnTo>
                  <a:cubicBezTo>
                    <a:pt x="103" y="30951"/>
                    <a:pt x="137" y="30985"/>
                    <a:pt x="171" y="30985"/>
                  </a:cubicBezTo>
                  <a:cubicBezTo>
                    <a:pt x="239" y="30985"/>
                    <a:pt x="273" y="30951"/>
                    <a:pt x="273" y="30882"/>
                  </a:cubicBezTo>
                  <a:lnTo>
                    <a:pt x="273" y="30780"/>
                  </a:lnTo>
                  <a:cubicBezTo>
                    <a:pt x="273" y="30746"/>
                    <a:pt x="239" y="30678"/>
                    <a:pt x="171" y="30678"/>
                  </a:cubicBezTo>
                  <a:close/>
                  <a:moveTo>
                    <a:pt x="171" y="31258"/>
                  </a:moveTo>
                  <a:cubicBezTo>
                    <a:pt x="137" y="31258"/>
                    <a:pt x="103" y="31292"/>
                    <a:pt x="103" y="31360"/>
                  </a:cubicBezTo>
                  <a:lnTo>
                    <a:pt x="103" y="31462"/>
                  </a:lnTo>
                  <a:cubicBezTo>
                    <a:pt x="103" y="31497"/>
                    <a:pt x="137" y="31565"/>
                    <a:pt x="171" y="31565"/>
                  </a:cubicBezTo>
                  <a:cubicBezTo>
                    <a:pt x="239" y="31565"/>
                    <a:pt x="273" y="31497"/>
                    <a:pt x="273" y="31462"/>
                  </a:cubicBezTo>
                  <a:lnTo>
                    <a:pt x="273" y="31360"/>
                  </a:lnTo>
                  <a:cubicBezTo>
                    <a:pt x="273" y="31292"/>
                    <a:pt x="239" y="31258"/>
                    <a:pt x="171" y="31258"/>
                  </a:cubicBezTo>
                  <a:close/>
                  <a:moveTo>
                    <a:pt x="171" y="31838"/>
                  </a:moveTo>
                  <a:cubicBezTo>
                    <a:pt x="137" y="31838"/>
                    <a:pt x="103" y="31872"/>
                    <a:pt x="103" y="31940"/>
                  </a:cubicBezTo>
                  <a:lnTo>
                    <a:pt x="103" y="32043"/>
                  </a:lnTo>
                  <a:cubicBezTo>
                    <a:pt x="103" y="32077"/>
                    <a:pt x="137" y="32111"/>
                    <a:pt x="171" y="32111"/>
                  </a:cubicBezTo>
                  <a:cubicBezTo>
                    <a:pt x="239" y="32111"/>
                    <a:pt x="273" y="32077"/>
                    <a:pt x="273" y="32043"/>
                  </a:cubicBezTo>
                  <a:lnTo>
                    <a:pt x="273" y="31940"/>
                  </a:lnTo>
                  <a:cubicBezTo>
                    <a:pt x="273" y="31872"/>
                    <a:pt x="239" y="31838"/>
                    <a:pt x="171" y="31838"/>
                  </a:cubicBezTo>
                  <a:close/>
                  <a:moveTo>
                    <a:pt x="171" y="32418"/>
                  </a:moveTo>
                  <a:cubicBezTo>
                    <a:pt x="137" y="32418"/>
                    <a:pt x="103" y="32452"/>
                    <a:pt x="103" y="32486"/>
                  </a:cubicBezTo>
                  <a:lnTo>
                    <a:pt x="103" y="32623"/>
                  </a:lnTo>
                  <a:cubicBezTo>
                    <a:pt x="103" y="32657"/>
                    <a:pt x="137" y="32691"/>
                    <a:pt x="171" y="32691"/>
                  </a:cubicBezTo>
                  <a:cubicBezTo>
                    <a:pt x="239" y="32691"/>
                    <a:pt x="273" y="32657"/>
                    <a:pt x="273" y="32623"/>
                  </a:cubicBezTo>
                  <a:lnTo>
                    <a:pt x="273" y="32486"/>
                  </a:lnTo>
                  <a:cubicBezTo>
                    <a:pt x="273" y="32452"/>
                    <a:pt x="239" y="32418"/>
                    <a:pt x="171" y="32418"/>
                  </a:cubicBezTo>
                  <a:close/>
                  <a:moveTo>
                    <a:pt x="171" y="32998"/>
                  </a:moveTo>
                  <a:cubicBezTo>
                    <a:pt x="137" y="32998"/>
                    <a:pt x="103" y="33032"/>
                    <a:pt x="103" y="33066"/>
                  </a:cubicBezTo>
                  <a:lnTo>
                    <a:pt x="103" y="33169"/>
                  </a:lnTo>
                  <a:cubicBezTo>
                    <a:pt x="103" y="33237"/>
                    <a:pt x="137" y="33271"/>
                    <a:pt x="171" y="33271"/>
                  </a:cubicBezTo>
                  <a:cubicBezTo>
                    <a:pt x="239" y="33271"/>
                    <a:pt x="273" y="33237"/>
                    <a:pt x="273" y="33169"/>
                  </a:cubicBezTo>
                  <a:lnTo>
                    <a:pt x="273" y="33066"/>
                  </a:lnTo>
                  <a:cubicBezTo>
                    <a:pt x="273" y="33032"/>
                    <a:pt x="239" y="32998"/>
                    <a:pt x="171" y="32998"/>
                  </a:cubicBezTo>
                  <a:close/>
                  <a:moveTo>
                    <a:pt x="171" y="33544"/>
                  </a:moveTo>
                  <a:cubicBezTo>
                    <a:pt x="137" y="33544"/>
                    <a:pt x="103" y="33578"/>
                    <a:pt x="103" y="33646"/>
                  </a:cubicBezTo>
                  <a:lnTo>
                    <a:pt x="103" y="33749"/>
                  </a:lnTo>
                  <a:cubicBezTo>
                    <a:pt x="103" y="33817"/>
                    <a:pt x="137" y="33851"/>
                    <a:pt x="171" y="33851"/>
                  </a:cubicBezTo>
                  <a:cubicBezTo>
                    <a:pt x="239" y="33851"/>
                    <a:pt x="273" y="33817"/>
                    <a:pt x="273" y="33749"/>
                  </a:cubicBezTo>
                  <a:lnTo>
                    <a:pt x="273" y="33646"/>
                  </a:lnTo>
                  <a:cubicBezTo>
                    <a:pt x="273" y="33578"/>
                    <a:pt x="239" y="33544"/>
                    <a:pt x="171" y="33544"/>
                  </a:cubicBezTo>
                  <a:close/>
                  <a:moveTo>
                    <a:pt x="171" y="34124"/>
                  </a:moveTo>
                  <a:cubicBezTo>
                    <a:pt x="137" y="34124"/>
                    <a:pt x="103" y="34158"/>
                    <a:pt x="103" y="34226"/>
                  </a:cubicBezTo>
                  <a:lnTo>
                    <a:pt x="103" y="34329"/>
                  </a:lnTo>
                  <a:cubicBezTo>
                    <a:pt x="103" y="34363"/>
                    <a:pt x="137" y="34397"/>
                    <a:pt x="171" y="34397"/>
                  </a:cubicBezTo>
                  <a:cubicBezTo>
                    <a:pt x="239" y="34397"/>
                    <a:pt x="273" y="34363"/>
                    <a:pt x="273" y="34329"/>
                  </a:cubicBezTo>
                  <a:lnTo>
                    <a:pt x="273" y="34226"/>
                  </a:lnTo>
                  <a:cubicBezTo>
                    <a:pt x="273" y="34158"/>
                    <a:pt x="239" y="34124"/>
                    <a:pt x="171" y="34124"/>
                  </a:cubicBezTo>
                  <a:close/>
                  <a:moveTo>
                    <a:pt x="171" y="34704"/>
                  </a:moveTo>
                  <a:cubicBezTo>
                    <a:pt x="137" y="34704"/>
                    <a:pt x="103" y="34738"/>
                    <a:pt x="103" y="34772"/>
                  </a:cubicBezTo>
                  <a:lnTo>
                    <a:pt x="103" y="34909"/>
                  </a:lnTo>
                  <a:cubicBezTo>
                    <a:pt x="103" y="34943"/>
                    <a:pt x="137" y="34977"/>
                    <a:pt x="171" y="34977"/>
                  </a:cubicBezTo>
                  <a:cubicBezTo>
                    <a:pt x="205" y="34977"/>
                    <a:pt x="273" y="34943"/>
                    <a:pt x="273" y="34909"/>
                  </a:cubicBezTo>
                  <a:lnTo>
                    <a:pt x="273" y="34772"/>
                  </a:lnTo>
                  <a:cubicBezTo>
                    <a:pt x="273" y="34738"/>
                    <a:pt x="239" y="34704"/>
                    <a:pt x="171" y="34704"/>
                  </a:cubicBezTo>
                  <a:close/>
                  <a:moveTo>
                    <a:pt x="171" y="35284"/>
                  </a:moveTo>
                  <a:cubicBezTo>
                    <a:pt x="137" y="35284"/>
                    <a:pt x="103" y="35318"/>
                    <a:pt x="103" y="35352"/>
                  </a:cubicBezTo>
                  <a:lnTo>
                    <a:pt x="103" y="35489"/>
                  </a:lnTo>
                  <a:cubicBezTo>
                    <a:pt x="103" y="35523"/>
                    <a:pt x="137" y="35557"/>
                    <a:pt x="171" y="35557"/>
                  </a:cubicBezTo>
                  <a:cubicBezTo>
                    <a:pt x="205" y="35557"/>
                    <a:pt x="273" y="35523"/>
                    <a:pt x="273" y="35489"/>
                  </a:cubicBezTo>
                  <a:lnTo>
                    <a:pt x="273" y="35352"/>
                  </a:lnTo>
                  <a:cubicBezTo>
                    <a:pt x="273" y="35318"/>
                    <a:pt x="205" y="35284"/>
                    <a:pt x="171" y="35284"/>
                  </a:cubicBezTo>
                  <a:close/>
                  <a:moveTo>
                    <a:pt x="171" y="35830"/>
                  </a:moveTo>
                  <a:cubicBezTo>
                    <a:pt x="137" y="35830"/>
                    <a:pt x="103" y="35898"/>
                    <a:pt x="103" y="35933"/>
                  </a:cubicBezTo>
                  <a:lnTo>
                    <a:pt x="103" y="36035"/>
                  </a:lnTo>
                  <a:cubicBezTo>
                    <a:pt x="103" y="36103"/>
                    <a:pt x="137" y="36137"/>
                    <a:pt x="171" y="36137"/>
                  </a:cubicBezTo>
                  <a:cubicBezTo>
                    <a:pt x="205" y="36137"/>
                    <a:pt x="273" y="36103"/>
                    <a:pt x="273" y="36035"/>
                  </a:cubicBezTo>
                  <a:lnTo>
                    <a:pt x="273" y="35933"/>
                  </a:lnTo>
                  <a:cubicBezTo>
                    <a:pt x="273" y="35898"/>
                    <a:pt x="205" y="35830"/>
                    <a:pt x="171" y="35830"/>
                  </a:cubicBezTo>
                  <a:close/>
                  <a:moveTo>
                    <a:pt x="171" y="36410"/>
                  </a:moveTo>
                  <a:cubicBezTo>
                    <a:pt x="137" y="36410"/>
                    <a:pt x="69" y="36444"/>
                    <a:pt x="69" y="36513"/>
                  </a:cubicBezTo>
                  <a:lnTo>
                    <a:pt x="69" y="36615"/>
                  </a:lnTo>
                  <a:cubicBezTo>
                    <a:pt x="69" y="36649"/>
                    <a:pt x="137" y="36717"/>
                    <a:pt x="171" y="36717"/>
                  </a:cubicBezTo>
                  <a:cubicBezTo>
                    <a:pt x="205" y="36717"/>
                    <a:pt x="273" y="36649"/>
                    <a:pt x="273" y="36615"/>
                  </a:cubicBezTo>
                  <a:lnTo>
                    <a:pt x="273" y="36513"/>
                  </a:lnTo>
                  <a:cubicBezTo>
                    <a:pt x="273" y="36444"/>
                    <a:pt x="205" y="36410"/>
                    <a:pt x="171" y="36410"/>
                  </a:cubicBezTo>
                  <a:close/>
                  <a:moveTo>
                    <a:pt x="171" y="36990"/>
                  </a:moveTo>
                  <a:cubicBezTo>
                    <a:pt x="137" y="36990"/>
                    <a:pt x="69" y="37024"/>
                    <a:pt x="69" y="37093"/>
                  </a:cubicBezTo>
                  <a:lnTo>
                    <a:pt x="69" y="37195"/>
                  </a:lnTo>
                  <a:cubicBezTo>
                    <a:pt x="69" y="37229"/>
                    <a:pt x="137" y="37263"/>
                    <a:pt x="171" y="37263"/>
                  </a:cubicBezTo>
                  <a:cubicBezTo>
                    <a:pt x="205" y="37263"/>
                    <a:pt x="239" y="37229"/>
                    <a:pt x="239" y="37195"/>
                  </a:cubicBezTo>
                  <a:lnTo>
                    <a:pt x="239" y="37093"/>
                  </a:lnTo>
                  <a:cubicBezTo>
                    <a:pt x="239" y="37024"/>
                    <a:pt x="205" y="36990"/>
                    <a:pt x="171" y="36990"/>
                  </a:cubicBezTo>
                  <a:close/>
                  <a:moveTo>
                    <a:pt x="171" y="37570"/>
                  </a:moveTo>
                  <a:cubicBezTo>
                    <a:pt x="137" y="37570"/>
                    <a:pt x="69" y="37605"/>
                    <a:pt x="69" y="37639"/>
                  </a:cubicBezTo>
                  <a:lnTo>
                    <a:pt x="69" y="37775"/>
                  </a:lnTo>
                  <a:cubicBezTo>
                    <a:pt x="69" y="37809"/>
                    <a:pt x="137" y="37843"/>
                    <a:pt x="171" y="37843"/>
                  </a:cubicBezTo>
                  <a:cubicBezTo>
                    <a:pt x="205" y="37843"/>
                    <a:pt x="239" y="37809"/>
                    <a:pt x="239" y="37775"/>
                  </a:cubicBezTo>
                  <a:lnTo>
                    <a:pt x="239" y="37639"/>
                  </a:lnTo>
                  <a:cubicBezTo>
                    <a:pt x="239" y="37605"/>
                    <a:pt x="205" y="37570"/>
                    <a:pt x="171" y="37570"/>
                  </a:cubicBezTo>
                  <a:close/>
                  <a:moveTo>
                    <a:pt x="171" y="38151"/>
                  </a:moveTo>
                  <a:cubicBezTo>
                    <a:pt x="137" y="38151"/>
                    <a:pt x="69" y="38185"/>
                    <a:pt x="69" y="38219"/>
                  </a:cubicBezTo>
                  <a:lnTo>
                    <a:pt x="69" y="38321"/>
                  </a:lnTo>
                  <a:cubicBezTo>
                    <a:pt x="69" y="38389"/>
                    <a:pt x="137" y="38424"/>
                    <a:pt x="171" y="38424"/>
                  </a:cubicBezTo>
                  <a:cubicBezTo>
                    <a:pt x="205" y="38424"/>
                    <a:pt x="239" y="38389"/>
                    <a:pt x="239" y="38321"/>
                  </a:cubicBezTo>
                  <a:lnTo>
                    <a:pt x="239" y="38219"/>
                  </a:lnTo>
                  <a:cubicBezTo>
                    <a:pt x="239" y="38185"/>
                    <a:pt x="205" y="38151"/>
                    <a:pt x="171" y="38151"/>
                  </a:cubicBezTo>
                  <a:close/>
                  <a:moveTo>
                    <a:pt x="171" y="38697"/>
                  </a:moveTo>
                  <a:cubicBezTo>
                    <a:pt x="137" y="38697"/>
                    <a:pt x="69" y="38731"/>
                    <a:pt x="69" y="38799"/>
                  </a:cubicBezTo>
                  <a:lnTo>
                    <a:pt x="69" y="38901"/>
                  </a:lnTo>
                  <a:cubicBezTo>
                    <a:pt x="69" y="38970"/>
                    <a:pt x="103" y="39004"/>
                    <a:pt x="171" y="39004"/>
                  </a:cubicBezTo>
                  <a:cubicBezTo>
                    <a:pt x="205" y="39004"/>
                    <a:pt x="239" y="38970"/>
                    <a:pt x="239" y="38901"/>
                  </a:cubicBezTo>
                  <a:lnTo>
                    <a:pt x="239" y="38799"/>
                  </a:lnTo>
                  <a:cubicBezTo>
                    <a:pt x="239" y="38731"/>
                    <a:pt x="205" y="38697"/>
                    <a:pt x="171" y="38697"/>
                  </a:cubicBezTo>
                  <a:close/>
                  <a:moveTo>
                    <a:pt x="171" y="39277"/>
                  </a:moveTo>
                  <a:cubicBezTo>
                    <a:pt x="103" y="39277"/>
                    <a:pt x="69" y="39311"/>
                    <a:pt x="69" y="39379"/>
                  </a:cubicBezTo>
                  <a:lnTo>
                    <a:pt x="69" y="39481"/>
                  </a:lnTo>
                  <a:cubicBezTo>
                    <a:pt x="69" y="39515"/>
                    <a:pt x="103" y="39550"/>
                    <a:pt x="171" y="39550"/>
                  </a:cubicBezTo>
                  <a:cubicBezTo>
                    <a:pt x="205" y="39550"/>
                    <a:pt x="239" y="39515"/>
                    <a:pt x="239" y="39481"/>
                  </a:cubicBezTo>
                  <a:lnTo>
                    <a:pt x="239" y="39379"/>
                  </a:lnTo>
                  <a:cubicBezTo>
                    <a:pt x="239" y="39311"/>
                    <a:pt x="205" y="39277"/>
                    <a:pt x="171" y="39277"/>
                  </a:cubicBezTo>
                  <a:close/>
                  <a:moveTo>
                    <a:pt x="171" y="39857"/>
                  </a:moveTo>
                  <a:cubicBezTo>
                    <a:pt x="103" y="39857"/>
                    <a:pt x="69" y="39891"/>
                    <a:pt x="69" y="39925"/>
                  </a:cubicBezTo>
                  <a:lnTo>
                    <a:pt x="69" y="40061"/>
                  </a:lnTo>
                  <a:cubicBezTo>
                    <a:pt x="69" y="40096"/>
                    <a:pt x="103" y="40130"/>
                    <a:pt x="171" y="40130"/>
                  </a:cubicBezTo>
                  <a:cubicBezTo>
                    <a:pt x="205" y="40130"/>
                    <a:pt x="239" y="40096"/>
                    <a:pt x="239" y="40061"/>
                  </a:cubicBezTo>
                  <a:lnTo>
                    <a:pt x="239" y="39925"/>
                  </a:lnTo>
                  <a:cubicBezTo>
                    <a:pt x="239" y="39891"/>
                    <a:pt x="205" y="39857"/>
                    <a:pt x="171" y="39857"/>
                  </a:cubicBezTo>
                  <a:close/>
                  <a:moveTo>
                    <a:pt x="171" y="40437"/>
                  </a:moveTo>
                  <a:cubicBezTo>
                    <a:pt x="103" y="40437"/>
                    <a:pt x="69" y="40471"/>
                    <a:pt x="69" y="40505"/>
                  </a:cubicBezTo>
                  <a:lnTo>
                    <a:pt x="69" y="40642"/>
                  </a:lnTo>
                  <a:cubicBezTo>
                    <a:pt x="69" y="40676"/>
                    <a:pt x="103" y="40710"/>
                    <a:pt x="171" y="40710"/>
                  </a:cubicBezTo>
                  <a:cubicBezTo>
                    <a:pt x="205" y="40710"/>
                    <a:pt x="239" y="40676"/>
                    <a:pt x="239" y="40642"/>
                  </a:cubicBezTo>
                  <a:lnTo>
                    <a:pt x="239" y="40505"/>
                  </a:lnTo>
                  <a:cubicBezTo>
                    <a:pt x="239" y="40471"/>
                    <a:pt x="205" y="40437"/>
                    <a:pt x="171" y="40437"/>
                  </a:cubicBezTo>
                  <a:close/>
                  <a:moveTo>
                    <a:pt x="171" y="40983"/>
                  </a:moveTo>
                  <a:cubicBezTo>
                    <a:pt x="103" y="40983"/>
                    <a:pt x="69" y="41051"/>
                    <a:pt x="69" y="41085"/>
                  </a:cubicBezTo>
                  <a:lnTo>
                    <a:pt x="69" y="41188"/>
                  </a:lnTo>
                  <a:cubicBezTo>
                    <a:pt x="69" y="41256"/>
                    <a:pt x="103" y="41290"/>
                    <a:pt x="171" y="41290"/>
                  </a:cubicBezTo>
                  <a:cubicBezTo>
                    <a:pt x="205" y="41290"/>
                    <a:pt x="239" y="41256"/>
                    <a:pt x="239" y="41188"/>
                  </a:cubicBezTo>
                  <a:lnTo>
                    <a:pt x="239" y="41085"/>
                  </a:lnTo>
                  <a:cubicBezTo>
                    <a:pt x="239" y="41051"/>
                    <a:pt x="205" y="40983"/>
                    <a:pt x="171" y="40983"/>
                  </a:cubicBezTo>
                  <a:close/>
                  <a:moveTo>
                    <a:pt x="171" y="41563"/>
                  </a:moveTo>
                  <a:cubicBezTo>
                    <a:pt x="103" y="41563"/>
                    <a:pt x="69" y="41597"/>
                    <a:pt x="69" y="41665"/>
                  </a:cubicBezTo>
                  <a:lnTo>
                    <a:pt x="69" y="41768"/>
                  </a:lnTo>
                  <a:cubicBezTo>
                    <a:pt x="69" y="41802"/>
                    <a:pt x="103" y="41870"/>
                    <a:pt x="171" y="41870"/>
                  </a:cubicBezTo>
                  <a:cubicBezTo>
                    <a:pt x="205" y="41870"/>
                    <a:pt x="239" y="41802"/>
                    <a:pt x="239" y="41768"/>
                  </a:cubicBezTo>
                  <a:lnTo>
                    <a:pt x="239" y="41665"/>
                  </a:lnTo>
                  <a:cubicBezTo>
                    <a:pt x="239" y="41597"/>
                    <a:pt x="205" y="41563"/>
                    <a:pt x="171" y="41563"/>
                  </a:cubicBezTo>
                  <a:close/>
                  <a:moveTo>
                    <a:pt x="171" y="42143"/>
                  </a:moveTo>
                  <a:cubicBezTo>
                    <a:pt x="103" y="42143"/>
                    <a:pt x="69" y="42177"/>
                    <a:pt x="69" y="42211"/>
                  </a:cubicBezTo>
                  <a:lnTo>
                    <a:pt x="69" y="42348"/>
                  </a:lnTo>
                  <a:cubicBezTo>
                    <a:pt x="69" y="42382"/>
                    <a:pt x="103" y="42416"/>
                    <a:pt x="171" y="42416"/>
                  </a:cubicBezTo>
                  <a:cubicBezTo>
                    <a:pt x="205" y="42416"/>
                    <a:pt x="239" y="42382"/>
                    <a:pt x="239" y="42348"/>
                  </a:cubicBezTo>
                  <a:lnTo>
                    <a:pt x="239" y="42211"/>
                  </a:lnTo>
                  <a:cubicBezTo>
                    <a:pt x="239" y="42177"/>
                    <a:pt x="205" y="42143"/>
                    <a:pt x="171" y="42143"/>
                  </a:cubicBezTo>
                  <a:close/>
                  <a:moveTo>
                    <a:pt x="171" y="42723"/>
                  </a:moveTo>
                  <a:cubicBezTo>
                    <a:pt x="103" y="42723"/>
                    <a:pt x="69" y="42757"/>
                    <a:pt x="69" y="42791"/>
                  </a:cubicBezTo>
                  <a:lnTo>
                    <a:pt x="69" y="42928"/>
                  </a:lnTo>
                  <a:cubicBezTo>
                    <a:pt x="69" y="42962"/>
                    <a:pt x="103" y="42996"/>
                    <a:pt x="171" y="42996"/>
                  </a:cubicBezTo>
                  <a:cubicBezTo>
                    <a:pt x="205" y="42996"/>
                    <a:pt x="239" y="42962"/>
                    <a:pt x="239" y="42928"/>
                  </a:cubicBezTo>
                  <a:lnTo>
                    <a:pt x="239" y="42791"/>
                  </a:lnTo>
                  <a:cubicBezTo>
                    <a:pt x="239" y="42757"/>
                    <a:pt x="205" y="42723"/>
                    <a:pt x="171" y="42723"/>
                  </a:cubicBezTo>
                  <a:close/>
                  <a:moveTo>
                    <a:pt x="171" y="43303"/>
                  </a:moveTo>
                  <a:cubicBezTo>
                    <a:pt x="103" y="43303"/>
                    <a:pt x="69" y="43337"/>
                    <a:pt x="69" y="43371"/>
                  </a:cubicBezTo>
                  <a:lnTo>
                    <a:pt x="69" y="43474"/>
                  </a:lnTo>
                  <a:cubicBezTo>
                    <a:pt x="69" y="43542"/>
                    <a:pt x="103" y="43576"/>
                    <a:pt x="171" y="43576"/>
                  </a:cubicBezTo>
                  <a:cubicBezTo>
                    <a:pt x="205" y="43576"/>
                    <a:pt x="239" y="43542"/>
                    <a:pt x="239" y="43474"/>
                  </a:cubicBezTo>
                  <a:lnTo>
                    <a:pt x="239" y="43371"/>
                  </a:lnTo>
                  <a:cubicBezTo>
                    <a:pt x="239" y="43337"/>
                    <a:pt x="205" y="43303"/>
                    <a:pt x="171" y="43303"/>
                  </a:cubicBezTo>
                  <a:close/>
                  <a:moveTo>
                    <a:pt x="171" y="43849"/>
                  </a:moveTo>
                  <a:cubicBezTo>
                    <a:pt x="103" y="43849"/>
                    <a:pt x="69" y="43883"/>
                    <a:pt x="69" y="43951"/>
                  </a:cubicBezTo>
                  <a:lnTo>
                    <a:pt x="69" y="44054"/>
                  </a:lnTo>
                  <a:cubicBezTo>
                    <a:pt x="69" y="44122"/>
                    <a:pt x="103" y="44156"/>
                    <a:pt x="171" y="44156"/>
                  </a:cubicBezTo>
                  <a:cubicBezTo>
                    <a:pt x="205" y="44156"/>
                    <a:pt x="239" y="44122"/>
                    <a:pt x="239" y="44054"/>
                  </a:cubicBezTo>
                  <a:lnTo>
                    <a:pt x="239" y="43951"/>
                  </a:lnTo>
                  <a:cubicBezTo>
                    <a:pt x="239" y="43883"/>
                    <a:pt x="205" y="43849"/>
                    <a:pt x="171" y="43849"/>
                  </a:cubicBezTo>
                  <a:close/>
                  <a:moveTo>
                    <a:pt x="171" y="44429"/>
                  </a:moveTo>
                  <a:cubicBezTo>
                    <a:pt x="103" y="44429"/>
                    <a:pt x="69" y="44463"/>
                    <a:pt x="69" y="44532"/>
                  </a:cubicBezTo>
                  <a:lnTo>
                    <a:pt x="69" y="44634"/>
                  </a:lnTo>
                  <a:cubicBezTo>
                    <a:pt x="69" y="44668"/>
                    <a:pt x="103" y="44702"/>
                    <a:pt x="171" y="44702"/>
                  </a:cubicBezTo>
                  <a:cubicBezTo>
                    <a:pt x="205" y="44702"/>
                    <a:pt x="239" y="44668"/>
                    <a:pt x="239" y="44634"/>
                  </a:cubicBezTo>
                  <a:lnTo>
                    <a:pt x="239" y="44532"/>
                  </a:lnTo>
                  <a:cubicBezTo>
                    <a:pt x="239" y="44463"/>
                    <a:pt x="205" y="44429"/>
                    <a:pt x="171" y="44429"/>
                  </a:cubicBezTo>
                  <a:close/>
                  <a:moveTo>
                    <a:pt x="171" y="45009"/>
                  </a:moveTo>
                  <a:cubicBezTo>
                    <a:pt x="103" y="45009"/>
                    <a:pt x="69" y="45043"/>
                    <a:pt x="69" y="45078"/>
                  </a:cubicBezTo>
                  <a:lnTo>
                    <a:pt x="69" y="45214"/>
                  </a:lnTo>
                  <a:cubicBezTo>
                    <a:pt x="69" y="45248"/>
                    <a:pt x="103" y="45282"/>
                    <a:pt x="171" y="45282"/>
                  </a:cubicBezTo>
                  <a:cubicBezTo>
                    <a:pt x="205" y="45282"/>
                    <a:pt x="239" y="45248"/>
                    <a:pt x="239" y="45214"/>
                  </a:cubicBezTo>
                  <a:lnTo>
                    <a:pt x="239" y="45078"/>
                  </a:lnTo>
                  <a:cubicBezTo>
                    <a:pt x="239" y="45043"/>
                    <a:pt x="205" y="45009"/>
                    <a:pt x="171" y="45009"/>
                  </a:cubicBezTo>
                  <a:close/>
                  <a:moveTo>
                    <a:pt x="171" y="45589"/>
                  </a:moveTo>
                  <a:cubicBezTo>
                    <a:pt x="103" y="45589"/>
                    <a:pt x="69" y="45624"/>
                    <a:pt x="69" y="45658"/>
                  </a:cubicBezTo>
                  <a:lnTo>
                    <a:pt x="69" y="45794"/>
                  </a:lnTo>
                  <a:cubicBezTo>
                    <a:pt x="69" y="45828"/>
                    <a:pt x="103" y="45862"/>
                    <a:pt x="171" y="45862"/>
                  </a:cubicBezTo>
                  <a:cubicBezTo>
                    <a:pt x="205" y="45862"/>
                    <a:pt x="239" y="45828"/>
                    <a:pt x="239" y="45794"/>
                  </a:cubicBezTo>
                  <a:lnTo>
                    <a:pt x="239" y="45658"/>
                  </a:lnTo>
                  <a:cubicBezTo>
                    <a:pt x="239" y="45624"/>
                    <a:pt x="205" y="45589"/>
                    <a:pt x="171" y="45589"/>
                  </a:cubicBezTo>
                  <a:close/>
                  <a:moveTo>
                    <a:pt x="171" y="46135"/>
                  </a:moveTo>
                  <a:cubicBezTo>
                    <a:pt x="103" y="46135"/>
                    <a:pt x="69" y="46204"/>
                    <a:pt x="69" y="46238"/>
                  </a:cubicBezTo>
                  <a:lnTo>
                    <a:pt x="69" y="46340"/>
                  </a:lnTo>
                  <a:cubicBezTo>
                    <a:pt x="69" y="46408"/>
                    <a:pt x="103" y="46442"/>
                    <a:pt x="137" y="46442"/>
                  </a:cubicBezTo>
                  <a:cubicBezTo>
                    <a:pt x="205" y="46442"/>
                    <a:pt x="239" y="46408"/>
                    <a:pt x="239" y="46340"/>
                  </a:cubicBezTo>
                  <a:lnTo>
                    <a:pt x="239" y="46238"/>
                  </a:lnTo>
                  <a:cubicBezTo>
                    <a:pt x="239" y="46204"/>
                    <a:pt x="205" y="46135"/>
                    <a:pt x="171" y="46135"/>
                  </a:cubicBezTo>
                  <a:close/>
                  <a:moveTo>
                    <a:pt x="137" y="46715"/>
                  </a:moveTo>
                  <a:cubicBezTo>
                    <a:pt x="103" y="46715"/>
                    <a:pt x="69" y="46750"/>
                    <a:pt x="69" y="46818"/>
                  </a:cubicBezTo>
                  <a:lnTo>
                    <a:pt x="69" y="46920"/>
                  </a:lnTo>
                  <a:cubicBezTo>
                    <a:pt x="69" y="46954"/>
                    <a:pt x="103" y="47023"/>
                    <a:pt x="137" y="47023"/>
                  </a:cubicBezTo>
                  <a:cubicBezTo>
                    <a:pt x="205" y="47023"/>
                    <a:pt x="239" y="46954"/>
                    <a:pt x="239" y="46920"/>
                  </a:cubicBezTo>
                  <a:lnTo>
                    <a:pt x="239" y="46818"/>
                  </a:lnTo>
                  <a:cubicBezTo>
                    <a:pt x="239" y="46750"/>
                    <a:pt x="205" y="46715"/>
                    <a:pt x="137" y="46715"/>
                  </a:cubicBezTo>
                  <a:close/>
                  <a:moveTo>
                    <a:pt x="137" y="47296"/>
                  </a:moveTo>
                  <a:cubicBezTo>
                    <a:pt x="103" y="47296"/>
                    <a:pt x="69" y="47330"/>
                    <a:pt x="69" y="47364"/>
                  </a:cubicBezTo>
                  <a:lnTo>
                    <a:pt x="69" y="47500"/>
                  </a:lnTo>
                  <a:cubicBezTo>
                    <a:pt x="69" y="47534"/>
                    <a:pt x="103" y="47569"/>
                    <a:pt x="137" y="47569"/>
                  </a:cubicBezTo>
                  <a:cubicBezTo>
                    <a:pt x="205" y="47569"/>
                    <a:pt x="239" y="47534"/>
                    <a:pt x="239" y="47500"/>
                  </a:cubicBezTo>
                  <a:lnTo>
                    <a:pt x="239" y="47398"/>
                  </a:lnTo>
                  <a:cubicBezTo>
                    <a:pt x="239" y="47330"/>
                    <a:pt x="205" y="47296"/>
                    <a:pt x="137" y="47296"/>
                  </a:cubicBezTo>
                  <a:close/>
                  <a:moveTo>
                    <a:pt x="137" y="47876"/>
                  </a:moveTo>
                  <a:cubicBezTo>
                    <a:pt x="103" y="47876"/>
                    <a:pt x="69" y="47910"/>
                    <a:pt x="69" y="47944"/>
                  </a:cubicBezTo>
                  <a:lnTo>
                    <a:pt x="69" y="48080"/>
                  </a:lnTo>
                  <a:cubicBezTo>
                    <a:pt x="69" y="48115"/>
                    <a:pt x="103" y="48149"/>
                    <a:pt x="137" y="48149"/>
                  </a:cubicBezTo>
                  <a:cubicBezTo>
                    <a:pt x="205" y="48149"/>
                    <a:pt x="239" y="48115"/>
                    <a:pt x="239" y="48080"/>
                  </a:cubicBezTo>
                  <a:lnTo>
                    <a:pt x="239" y="47944"/>
                  </a:lnTo>
                  <a:cubicBezTo>
                    <a:pt x="239" y="47910"/>
                    <a:pt x="205" y="47876"/>
                    <a:pt x="137" y="47876"/>
                  </a:cubicBezTo>
                  <a:close/>
                  <a:moveTo>
                    <a:pt x="137" y="48456"/>
                  </a:moveTo>
                  <a:cubicBezTo>
                    <a:pt x="103" y="48456"/>
                    <a:pt x="69" y="48490"/>
                    <a:pt x="69" y="48524"/>
                  </a:cubicBezTo>
                  <a:lnTo>
                    <a:pt x="69" y="48626"/>
                  </a:lnTo>
                  <a:cubicBezTo>
                    <a:pt x="69" y="48695"/>
                    <a:pt x="103" y="48729"/>
                    <a:pt x="137" y="48729"/>
                  </a:cubicBezTo>
                  <a:cubicBezTo>
                    <a:pt x="205" y="48729"/>
                    <a:pt x="239" y="48695"/>
                    <a:pt x="239" y="48626"/>
                  </a:cubicBezTo>
                  <a:lnTo>
                    <a:pt x="239" y="48524"/>
                  </a:lnTo>
                  <a:cubicBezTo>
                    <a:pt x="239" y="48490"/>
                    <a:pt x="205" y="48456"/>
                    <a:pt x="137" y="48456"/>
                  </a:cubicBezTo>
                  <a:close/>
                  <a:moveTo>
                    <a:pt x="137" y="49002"/>
                  </a:moveTo>
                  <a:cubicBezTo>
                    <a:pt x="103" y="49002"/>
                    <a:pt x="69" y="49036"/>
                    <a:pt x="69" y="49104"/>
                  </a:cubicBezTo>
                  <a:lnTo>
                    <a:pt x="69" y="49206"/>
                  </a:lnTo>
                  <a:cubicBezTo>
                    <a:pt x="69" y="49275"/>
                    <a:pt x="103" y="49309"/>
                    <a:pt x="137" y="49309"/>
                  </a:cubicBezTo>
                  <a:cubicBezTo>
                    <a:pt x="205" y="49309"/>
                    <a:pt x="239" y="49275"/>
                    <a:pt x="239" y="49206"/>
                  </a:cubicBezTo>
                  <a:lnTo>
                    <a:pt x="239" y="49104"/>
                  </a:lnTo>
                  <a:cubicBezTo>
                    <a:pt x="239" y="49036"/>
                    <a:pt x="205" y="49002"/>
                    <a:pt x="137" y="49002"/>
                  </a:cubicBezTo>
                  <a:close/>
                  <a:moveTo>
                    <a:pt x="137" y="49582"/>
                  </a:moveTo>
                  <a:cubicBezTo>
                    <a:pt x="103" y="49582"/>
                    <a:pt x="69" y="49616"/>
                    <a:pt x="69" y="49684"/>
                  </a:cubicBezTo>
                  <a:lnTo>
                    <a:pt x="69" y="49787"/>
                  </a:lnTo>
                  <a:cubicBezTo>
                    <a:pt x="69" y="49821"/>
                    <a:pt x="103" y="49855"/>
                    <a:pt x="137" y="49855"/>
                  </a:cubicBezTo>
                  <a:cubicBezTo>
                    <a:pt x="205" y="49855"/>
                    <a:pt x="239" y="49821"/>
                    <a:pt x="239" y="49787"/>
                  </a:cubicBezTo>
                  <a:lnTo>
                    <a:pt x="239" y="49684"/>
                  </a:lnTo>
                  <a:cubicBezTo>
                    <a:pt x="239" y="49616"/>
                    <a:pt x="205" y="49582"/>
                    <a:pt x="137" y="49582"/>
                  </a:cubicBezTo>
                  <a:close/>
                  <a:moveTo>
                    <a:pt x="137" y="50162"/>
                  </a:moveTo>
                  <a:cubicBezTo>
                    <a:pt x="103" y="50162"/>
                    <a:pt x="69" y="50196"/>
                    <a:pt x="69" y="50230"/>
                  </a:cubicBezTo>
                  <a:lnTo>
                    <a:pt x="69" y="50367"/>
                  </a:lnTo>
                  <a:cubicBezTo>
                    <a:pt x="69" y="50401"/>
                    <a:pt x="103" y="50435"/>
                    <a:pt x="137" y="50435"/>
                  </a:cubicBezTo>
                  <a:cubicBezTo>
                    <a:pt x="205" y="50435"/>
                    <a:pt x="239" y="50401"/>
                    <a:pt x="239" y="50367"/>
                  </a:cubicBezTo>
                  <a:lnTo>
                    <a:pt x="239" y="50230"/>
                  </a:lnTo>
                  <a:cubicBezTo>
                    <a:pt x="239" y="50196"/>
                    <a:pt x="205" y="50162"/>
                    <a:pt x="137" y="50162"/>
                  </a:cubicBezTo>
                  <a:close/>
                  <a:moveTo>
                    <a:pt x="137" y="50742"/>
                  </a:moveTo>
                  <a:cubicBezTo>
                    <a:pt x="103" y="50742"/>
                    <a:pt x="69" y="50776"/>
                    <a:pt x="69" y="50810"/>
                  </a:cubicBezTo>
                  <a:lnTo>
                    <a:pt x="69" y="50947"/>
                  </a:lnTo>
                  <a:cubicBezTo>
                    <a:pt x="69" y="50981"/>
                    <a:pt x="103" y="51015"/>
                    <a:pt x="137" y="51015"/>
                  </a:cubicBezTo>
                  <a:cubicBezTo>
                    <a:pt x="205" y="51015"/>
                    <a:pt x="239" y="50981"/>
                    <a:pt x="239" y="50947"/>
                  </a:cubicBezTo>
                  <a:lnTo>
                    <a:pt x="239" y="50810"/>
                  </a:lnTo>
                  <a:cubicBezTo>
                    <a:pt x="239" y="50776"/>
                    <a:pt x="205" y="50742"/>
                    <a:pt x="137" y="50742"/>
                  </a:cubicBezTo>
                  <a:close/>
                  <a:moveTo>
                    <a:pt x="137" y="51288"/>
                  </a:moveTo>
                  <a:cubicBezTo>
                    <a:pt x="103" y="51288"/>
                    <a:pt x="69" y="51356"/>
                    <a:pt x="69" y="51390"/>
                  </a:cubicBezTo>
                  <a:lnTo>
                    <a:pt x="69" y="51493"/>
                  </a:lnTo>
                  <a:cubicBezTo>
                    <a:pt x="69" y="51561"/>
                    <a:pt x="103" y="51595"/>
                    <a:pt x="137" y="51595"/>
                  </a:cubicBezTo>
                  <a:cubicBezTo>
                    <a:pt x="205" y="51595"/>
                    <a:pt x="239" y="51561"/>
                    <a:pt x="239" y="51493"/>
                  </a:cubicBezTo>
                  <a:lnTo>
                    <a:pt x="239" y="51390"/>
                  </a:lnTo>
                  <a:cubicBezTo>
                    <a:pt x="239" y="51356"/>
                    <a:pt x="205" y="51288"/>
                    <a:pt x="137" y="51288"/>
                  </a:cubicBezTo>
                  <a:close/>
                  <a:moveTo>
                    <a:pt x="137" y="51868"/>
                  </a:moveTo>
                  <a:cubicBezTo>
                    <a:pt x="103" y="51868"/>
                    <a:pt x="69" y="51902"/>
                    <a:pt x="69" y="51970"/>
                  </a:cubicBezTo>
                  <a:lnTo>
                    <a:pt x="69" y="52073"/>
                  </a:lnTo>
                  <a:cubicBezTo>
                    <a:pt x="69" y="52107"/>
                    <a:pt x="103" y="52175"/>
                    <a:pt x="137" y="52175"/>
                  </a:cubicBezTo>
                  <a:cubicBezTo>
                    <a:pt x="205" y="52175"/>
                    <a:pt x="239" y="52107"/>
                    <a:pt x="239" y="52073"/>
                  </a:cubicBezTo>
                  <a:lnTo>
                    <a:pt x="239" y="51970"/>
                  </a:lnTo>
                  <a:cubicBezTo>
                    <a:pt x="239" y="51902"/>
                    <a:pt x="205" y="51868"/>
                    <a:pt x="137" y="51868"/>
                  </a:cubicBezTo>
                  <a:close/>
                  <a:moveTo>
                    <a:pt x="137" y="52448"/>
                  </a:moveTo>
                  <a:cubicBezTo>
                    <a:pt x="103" y="52448"/>
                    <a:pt x="69" y="52482"/>
                    <a:pt x="69" y="52516"/>
                  </a:cubicBezTo>
                  <a:lnTo>
                    <a:pt x="69" y="52653"/>
                  </a:lnTo>
                  <a:cubicBezTo>
                    <a:pt x="69" y="52687"/>
                    <a:pt x="103" y="52721"/>
                    <a:pt x="137" y="52721"/>
                  </a:cubicBezTo>
                  <a:cubicBezTo>
                    <a:pt x="205" y="52721"/>
                    <a:pt x="239" y="52687"/>
                    <a:pt x="239" y="52653"/>
                  </a:cubicBezTo>
                  <a:lnTo>
                    <a:pt x="239" y="52516"/>
                  </a:lnTo>
                  <a:cubicBezTo>
                    <a:pt x="239" y="52482"/>
                    <a:pt x="205" y="52448"/>
                    <a:pt x="137" y="52448"/>
                  </a:cubicBezTo>
                  <a:close/>
                  <a:moveTo>
                    <a:pt x="137" y="53028"/>
                  </a:moveTo>
                  <a:cubicBezTo>
                    <a:pt x="103" y="53028"/>
                    <a:pt x="69" y="53062"/>
                    <a:pt x="69" y="53096"/>
                  </a:cubicBezTo>
                  <a:lnTo>
                    <a:pt x="69" y="53233"/>
                  </a:lnTo>
                  <a:cubicBezTo>
                    <a:pt x="69" y="53267"/>
                    <a:pt x="103" y="53301"/>
                    <a:pt x="137" y="53301"/>
                  </a:cubicBezTo>
                  <a:cubicBezTo>
                    <a:pt x="205" y="53301"/>
                    <a:pt x="239" y="53267"/>
                    <a:pt x="239" y="53233"/>
                  </a:cubicBezTo>
                  <a:lnTo>
                    <a:pt x="239" y="53096"/>
                  </a:lnTo>
                  <a:cubicBezTo>
                    <a:pt x="239" y="53062"/>
                    <a:pt x="205" y="53028"/>
                    <a:pt x="137" y="53028"/>
                  </a:cubicBezTo>
                  <a:close/>
                  <a:moveTo>
                    <a:pt x="137" y="53608"/>
                  </a:moveTo>
                  <a:cubicBezTo>
                    <a:pt x="103" y="53608"/>
                    <a:pt x="69" y="53642"/>
                    <a:pt x="69" y="53677"/>
                  </a:cubicBezTo>
                  <a:lnTo>
                    <a:pt x="69" y="53779"/>
                  </a:lnTo>
                  <a:cubicBezTo>
                    <a:pt x="69" y="53847"/>
                    <a:pt x="103" y="53881"/>
                    <a:pt x="137" y="53881"/>
                  </a:cubicBezTo>
                  <a:cubicBezTo>
                    <a:pt x="171" y="53881"/>
                    <a:pt x="239" y="53847"/>
                    <a:pt x="239" y="53779"/>
                  </a:cubicBezTo>
                  <a:lnTo>
                    <a:pt x="239" y="53677"/>
                  </a:lnTo>
                  <a:cubicBezTo>
                    <a:pt x="239" y="53642"/>
                    <a:pt x="205" y="53608"/>
                    <a:pt x="137" y="53608"/>
                  </a:cubicBezTo>
                  <a:close/>
                  <a:moveTo>
                    <a:pt x="137" y="54154"/>
                  </a:moveTo>
                  <a:cubicBezTo>
                    <a:pt x="103" y="54154"/>
                    <a:pt x="69" y="54188"/>
                    <a:pt x="69" y="54257"/>
                  </a:cubicBezTo>
                  <a:lnTo>
                    <a:pt x="69" y="54359"/>
                  </a:lnTo>
                  <a:cubicBezTo>
                    <a:pt x="69" y="54427"/>
                    <a:pt x="103" y="54461"/>
                    <a:pt x="137" y="54461"/>
                  </a:cubicBezTo>
                  <a:cubicBezTo>
                    <a:pt x="171" y="54461"/>
                    <a:pt x="239" y="54427"/>
                    <a:pt x="239" y="54359"/>
                  </a:cubicBezTo>
                  <a:lnTo>
                    <a:pt x="239" y="54257"/>
                  </a:lnTo>
                  <a:cubicBezTo>
                    <a:pt x="239" y="54188"/>
                    <a:pt x="171" y="54154"/>
                    <a:pt x="137" y="54154"/>
                  </a:cubicBezTo>
                  <a:close/>
                  <a:moveTo>
                    <a:pt x="137" y="54734"/>
                  </a:moveTo>
                  <a:cubicBezTo>
                    <a:pt x="103" y="54734"/>
                    <a:pt x="69" y="54769"/>
                    <a:pt x="69" y="54837"/>
                  </a:cubicBezTo>
                  <a:lnTo>
                    <a:pt x="69" y="54939"/>
                  </a:lnTo>
                  <a:cubicBezTo>
                    <a:pt x="69" y="54973"/>
                    <a:pt x="103" y="55007"/>
                    <a:pt x="137" y="55007"/>
                  </a:cubicBezTo>
                  <a:cubicBezTo>
                    <a:pt x="171" y="55007"/>
                    <a:pt x="239" y="54973"/>
                    <a:pt x="239" y="54939"/>
                  </a:cubicBezTo>
                  <a:lnTo>
                    <a:pt x="239" y="54837"/>
                  </a:lnTo>
                  <a:cubicBezTo>
                    <a:pt x="239" y="54769"/>
                    <a:pt x="171" y="54734"/>
                    <a:pt x="137" y="54734"/>
                  </a:cubicBezTo>
                  <a:close/>
                  <a:moveTo>
                    <a:pt x="137" y="55314"/>
                  </a:moveTo>
                  <a:cubicBezTo>
                    <a:pt x="103" y="55314"/>
                    <a:pt x="69" y="55349"/>
                    <a:pt x="69" y="55383"/>
                  </a:cubicBezTo>
                  <a:lnTo>
                    <a:pt x="69" y="55519"/>
                  </a:lnTo>
                  <a:cubicBezTo>
                    <a:pt x="69" y="55553"/>
                    <a:pt x="103" y="55587"/>
                    <a:pt x="137" y="55587"/>
                  </a:cubicBezTo>
                  <a:cubicBezTo>
                    <a:pt x="171" y="55587"/>
                    <a:pt x="239" y="55553"/>
                    <a:pt x="239" y="55519"/>
                  </a:cubicBezTo>
                  <a:lnTo>
                    <a:pt x="239" y="55383"/>
                  </a:lnTo>
                  <a:cubicBezTo>
                    <a:pt x="239" y="55349"/>
                    <a:pt x="171" y="55314"/>
                    <a:pt x="137" y="55314"/>
                  </a:cubicBezTo>
                  <a:close/>
                  <a:moveTo>
                    <a:pt x="137" y="55895"/>
                  </a:moveTo>
                  <a:cubicBezTo>
                    <a:pt x="103" y="55895"/>
                    <a:pt x="34" y="55929"/>
                    <a:pt x="34" y="55963"/>
                  </a:cubicBezTo>
                  <a:lnTo>
                    <a:pt x="34" y="56065"/>
                  </a:lnTo>
                  <a:cubicBezTo>
                    <a:pt x="34" y="56133"/>
                    <a:pt x="103" y="56168"/>
                    <a:pt x="137" y="56168"/>
                  </a:cubicBezTo>
                  <a:cubicBezTo>
                    <a:pt x="171" y="56168"/>
                    <a:pt x="239" y="56133"/>
                    <a:pt x="239" y="56065"/>
                  </a:cubicBezTo>
                  <a:lnTo>
                    <a:pt x="239" y="55963"/>
                  </a:lnTo>
                  <a:cubicBezTo>
                    <a:pt x="239" y="55929"/>
                    <a:pt x="171" y="55895"/>
                    <a:pt x="137" y="55895"/>
                  </a:cubicBezTo>
                  <a:close/>
                  <a:moveTo>
                    <a:pt x="137" y="56441"/>
                  </a:moveTo>
                  <a:cubicBezTo>
                    <a:pt x="103" y="56441"/>
                    <a:pt x="34" y="56509"/>
                    <a:pt x="34" y="56543"/>
                  </a:cubicBezTo>
                  <a:lnTo>
                    <a:pt x="34" y="56645"/>
                  </a:lnTo>
                  <a:cubicBezTo>
                    <a:pt x="34" y="56714"/>
                    <a:pt x="103" y="56748"/>
                    <a:pt x="137" y="56748"/>
                  </a:cubicBezTo>
                  <a:cubicBezTo>
                    <a:pt x="171" y="56748"/>
                    <a:pt x="205" y="56714"/>
                    <a:pt x="205" y="56645"/>
                  </a:cubicBezTo>
                  <a:lnTo>
                    <a:pt x="205" y="56543"/>
                  </a:lnTo>
                  <a:cubicBezTo>
                    <a:pt x="205" y="56509"/>
                    <a:pt x="171" y="56441"/>
                    <a:pt x="137" y="56441"/>
                  </a:cubicBezTo>
                  <a:close/>
                  <a:moveTo>
                    <a:pt x="137" y="57021"/>
                  </a:moveTo>
                  <a:cubicBezTo>
                    <a:pt x="103" y="57021"/>
                    <a:pt x="34" y="57055"/>
                    <a:pt x="34" y="57123"/>
                  </a:cubicBezTo>
                  <a:lnTo>
                    <a:pt x="34" y="57225"/>
                  </a:lnTo>
                  <a:cubicBezTo>
                    <a:pt x="34" y="57259"/>
                    <a:pt x="103" y="57328"/>
                    <a:pt x="137" y="57328"/>
                  </a:cubicBezTo>
                  <a:cubicBezTo>
                    <a:pt x="171" y="57328"/>
                    <a:pt x="205" y="57259"/>
                    <a:pt x="205" y="57225"/>
                  </a:cubicBezTo>
                  <a:lnTo>
                    <a:pt x="205" y="57123"/>
                  </a:lnTo>
                  <a:cubicBezTo>
                    <a:pt x="205" y="57055"/>
                    <a:pt x="171" y="57021"/>
                    <a:pt x="137" y="57021"/>
                  </a:cubicBezTo>
                  <a:close/>
                  <a:moveTo>
                    <a:pt x="137" y="57601"/>
                  </a:moveTo>
                  <a:cubicBezTo>
                    <a:pt x="103" y="57601"/>
                    <a:pt x="34" y="57635"/>
                    <a:pt x="34" y="57669"/>
                  </a:cubicBezTo>
                  <a:lnTo>
                    <a:pt x="34" y="57805"/>
                  </a:lnTo>
                  <a:cubicBezTo>
                    <a:pt x="34" y="57840"/>
                    <a:pt x="69" y="57874"/>
                    <a:pt x="137" y="57874"/>
                  </a:cubicBezTo>
                  <a:cubicBezTo>
                    <a:pt x="171" y="57874"/>
                    <a:pt x="205" y="57840"/>
                    <a:pt x="205" y="57805"/>
                  </a:cubicBezTo>
                  <a:lnTo>
                    <a:pt x="205" y="57669"/>
                  </a:lnTo>
                  <a:cubicBezTo>
                    <a:pt x="205" y="57635"/>
                    <a:pt x="171" y="57601"/>
                    <a:pt x="137" y="57601"/>
                  </a:cubicBezTo>
                  <a:close/>
                  <a:moveTo>
                    <a:pt x="137" y="58181"/>
                  </a:moveTo>
                  <a:cubicBezTo>
                    <a:pt x="69" y="58181"/>
                    <a:pt x="34" y="58215"/>
                    <a:pt x="34" y="58249"/>
                  </a:cubicBezTo>
                  <a:lnTo>
                    <a:pt x="34" y="58386"/>
                  </a:lnTo>
                  <a:cubicBezTo>
                    <a:pt x="34" y="58420"/>
                    <a:pt x="69" y="58454"/>
                    <a:pt x="137" y="58454"/>
                  </a:cubicBezTo>
                  <a:cubicBezTo>
                    <a:pt x="171" y="58454"/>
                    <a:pt x="205" y="58420"/>
                    <a:pt x="205" y="58386"/>
                  </a:cubicBezTo>
                  <a:lnTo>
                    <a:pt x="205" y="58249"/>
                  </a:lnTo>
                  <a:cubicBezTo>
                    <a:pt x="205" y="58215"/>
                    <a:pt x="171" y="58181"/>
                    <a:pt x="137" y="58181"/>
                  </a:cubicBezTo>
                  <a:close/>
                  <a:moveTo>
                    <a:pt x="137" y="58761"/>
                  </a:moveTo>
                  <a:cubicBezTo>
                    <a:pt x="69" y="58761"/>
                    <a:pt x="34" y="58795"/>
                    <a:pt x="34" y="58829"/>
                  </a:cubicBezTo>
                  <a:lnTo>
                    <a:pt x="34" y="58932"/>
                  </a:lnTo>
                  <a:cubicBezTo>
                    <a:pt x="34" y="59000"/>
                    <a:pt x="69" y="59034"/>
                    <a:pt x="137" y="59034"/>
                  </a:cubicBezTo>
                  <a:cubicBezTo>
                    <a:pt x="171" y="59034"/>
                    <a:pt x="205" y="59000"/>
                    <a:pt x="205" y="58932"/>
                  </a:cubicBezTo>
                  <a:lnTo>
                    <a:pt x="205" y="58829"/>
                  </a:lnTo>
                  <a:cubicBezTo>
                    <a:pt x="205" y="58795"/>
                    <a:pt x="171" y="58761"/>
                    <a:pt x="137" y="58761"/>
                  </a:cubicBezTo>
                  <a:close/>
                  <a:moveTo>
                    <a:pt x="137" y="59307"/>
                  </a:moveTo>
                  <a:cubicBezTo>
                    <a:pt x="69" y="59307"/>
                    <a:pt x="34" y="59341"/>
                    <a:pt x="34" y="59409"/>
                  </a:cubicBezTo>
                  <a:lnTo>
                    <a:pt x="34" y="59512"/>
                  </a:lnTo>
                  <a:cubicBezTo>
                    <a:pt x="34" y="59580"/>
                    <a:pt x="69" y="59614"/>
                    <a:pt x="137" y="59614"/>
                  </a:cubicBezTo>
                  <a:cubicBezTo>
                    <a:pt x="171" y="59614"/>
                    <a:pt x="205" y="59580"/>
                    <a:pt x="205" y="59512"/>
                  </a:cubicBezTo>
                  <a:lnTo>
                    <a:pt x="205" y="59409"/>
                  </a:lnTo>
                  <a:cubicBezTo>
                    <a:pt x="205" y="59341"/>
                    <a:pt x="171" y="59307"/>
                    <a:pt x="137" y="59307"/>
                  </a:cubicBezTo>
                  <a:close/>
                  <a:moveTo>
                    <a:pt x="137" y="59887"/>
                  </a:moveTo>
                  <a:cubicBezTo>
                    <a:pt x="69" y="59887"/>
                    <a:pt x="34" y="59921"/>
                    <a:pt x="34" y="59989"/>
                  </a:cubicBezTo>
                  <a:lnTo>
                    <a:pt x="34" y="60092"/>
                  </a:lnTo>
                  <a:cubicBezTo>
                    <a:pt x="34" y="60126"/>
                    <a:pt x="69" y="60160"/>
                    <a:pt x="137" y="60160"/>
                  </a:cubicBezTo>
                  <a:cubicBezTo>
                    <a:pt x="171" y="60160"/>
                    <a:pt x="205" y="60126"/>
                    <a:pt x="205" y="60092"/>
                  </a:cubicBezTo>
                  <a:lnTo>
                    <a:pt x="205" y="59989"/>
                  </a:lnTo>
                  <a:cubicBezTo>
                    <a:pt x="205" y="59921"/>
                    <a:pt x="171" y="59887"/>
                    <a:pt x="137" y="59887"/>
                  </a:cubicBezTo>
                  <a:close/>
                  <a:moveTo>
                    <a:pt x="137" y="60467"/>
                  </a:moveTo>
                  <a:cubicBezTo>
                    <a:pt x="69" y="60467"/>
                    <a:pt x="34" y="60501"/>
                    <a:pt x="34" y="60535"/>
                  </a:cubicBezTo>
                  <a:lnTo>
                    <a:pt x="34" y="60672"/>
                  </a:lnTo>
                  <a:cubicBezTo>
                    <a:pt x="34" y="60706"/>
                    <a:pt x="69" y="60740"/>
                    <a:pt x="137" y="60740"/>
                  </a:cubicBezTo>
                  <a:cubicBezTo>
                    <a:pt x="171" y="60740"/>
                    <a:pt x="205" y="60706"/>
                    <a:pt x="205" y="60672"/>
                  </a:cubicBezTo>
                  <a:lnTo>
                    <a:pt x="205" y="60535"/>
                  </a:lnTo>
                  <a:cubicBezTo>
                    <a:pt x="205" y="60501"/>
                    <a:pt x="171" y="60467"/>
                    <a:pt x="137" y="60467"/>
                  </a:cubicBezTo>
                  <a:close/>
                  <a:moveTo>
                    <a:pt x="137" y="61047"/>
                  </a:moveTo>
                  <a:cubicBezTo>
                    <a:pt x="69" y="61047"/>
                    <a:pt x="34" y="61081"/>
                    <a:pt x="34" y="61115"/>
                  </a:cubicBezTo>
                  <a:lnTo>
                    <a:pt x="34" y="61218"/>
                  </a:lnTo>
                  <a:cubicBezTo>
                    <a:pt x="34" y="61286"/>
                    <a:pt x="69" y="61320"/>
                    <a:pt x="137" y="61320"/>
                  </a:cubicBezTo>
                  <a:cubicBezTo>
                    <a:pt x="171" y="61320"/>
                    <a:pt x="205" y="61286"/>
                    <a:pt x="205" y="61218"/>
                  </a:cubicBezTo>
                  <a:lnTo>
                    <a:pt x="205" y="61115"/>
                  </a:lnTo>
                  <a:cubicBezTo>
                    <a:pt x="205" y="61081"/>
                    <a:pt x="171" y="61047"/>
                    <a:pt x="137" y="61047"/>
                  </a:cubicBezTo>
                  <a:close/>
                  <a:moveTo>
                    <a:pt x="137" y="61593"/>
                  </a:moveTo>
                  <a:cubicBezTo>
                    <a:pt x="69" y="61593"/>
                    <a:pt x="34" y="61661"/>
                    <a:pt x="34" y="61695"/>
                  </a:cubicBezTo>
                  <a:lnTo>
                    <a:pt x="34" y="61798"/>
                  </a:lnTo>
                  <a:cubicBezTo>
                    <a:pt x="34" y="61866"/>
                    <a:pt x="69" y="61900"/>
                    <a:pt x="137" y="61900"/>
                  </a:cubicBezTo>
                  <a:cubicBezTo>
                    <a:pt x="171" y="61900"/>
                    <a:pt x="205" y="61866"/>
                    <a:pt x="205" y="61798"/>
                  </a:cubicBezTo>
                  <a:lnTo>
                    <a:pt x="205" y="61695"/>
                  </a:lnTo>
                  <a:cubicBezTo>
                    <a:pt x="205" y="61661"/>
                    <a:pt x="171" y="61593"/>
                    <a:pt x="137" y="61593"/>
                  </a:cubicBezTo>
                  <a:close/>
                  <a:moveTo>
                    <a:pt x="137" y="62173"/>
                  </a:moveTo>
                  <a:cubicBezTo>
                    <a:pt x="69" y="62173"/>
                    <a:pt x="34" y="62207"/>
                    <a:pt x="34" y="62276"/>
                  </a:cubicBezTo>
                  <a:lnTo>
                    <a:pt x="34" y="62378"/>
                  </a:lnTo>
                  <a:cubicBezTo>
                    <a:pt x="34" y="62412"/>
                    <a:pt x="69" y="62480"/>
                    <a:pt x="137" y="62480"/>
                  </a:cubicBezTo>
                  <a:cubicBezTo>
                    <a:pt x="171" y="62480"/>
                    <a:pt x="205" y="62412"/>
                    <a:pt x="205" y="62378"/>
                  </a:cubicBezTo>
                  <a:lnTo>
                    <a:pt x="205" y="62276"/>
                  </a:lnTo>
                  <a:cubicBezTo>
                    <a:pt x="205" y="62207"/>
                    <a:pt x="171" y="62173"/>
                    <a:pt x="137" y="62173"/>
                  </a:cubicBezTo>
                  <a:close/>
                  <a:moveTo>
                    <a:pt x="137" y="62753"/>
                  </a:moveTo>
                  <a:cubicBezTo>
                    <a:pt x="69" y="62753"/>
                    <a:pt x="34" y="62787"/>
                    <a:pt x="34" y="62822"/>
                  </a:cubicBezTo>
                  <a:lnTo>
                    <a:pt x="34" y="62958"/>
                  </a:lnTo>
                  <a:cubicBezTo>
                    <a:pt x="34" y="62992"/>
                    <a:pt x="69" y="63026"/>
                    <a:pt x="137" y="63026"/>
                  </a:cubicBezTo>
                  <a:cubicBezTo>
                    <a:pt x="171" y="63026"/>
                    <a:pt x="205" y="62992"/>
                    <a:pt x="205" y="62958"/>
                  </a:cubicBezTo>
                  <a:lnTo>
                    <a:pt x="205" y="62822"/>
                  </a:lnTo>
                  <a:cubicBezTo>
                    <a:pt x="205" y="62787"/>
                    <a:pt x="171" y="62753"/>
                    <a:pt x="137" y="62753"/>
                  </a:cubicBezTo>
                  <a:close/>
                  <a:moveTo>
                    <a:pt x="137" y="63333"/>
                  </a:moveTo>
                  <a:cubicBezTo>
                    <a:pt x="69" y="63333"/>
                    <a:pt x="34" y="63368"/>
                    <a:pt x="34" y="63402"/>
                  </a:cubicBezTo>
                  <a:lnTo>
                    <a:pt x="34" y="63538"/>
                  </a:lnTo>
                  <a:cubicBezTo>
                    <a:pt x="34" y="63572"/>
                    <a:pt x="69" y="63606"/>
                    <a:pt x="137" y="63606"/>
                  </a:cubicBezTo>
                  <a:cubicBezTo>
                    <a:pt x="171" y="63606"/>
                    <a:pt x="205" y="63572"/>
                    <a:pt x="205" y="63538"/>
                  </a:cubicBezTo>
                  <a:lnTo>
                    <a:pt x="205" y="63402"/>
                  </a:lnTo>
                  <a:cubicBezTo>
                    <a:pt x="205" y="63368"/>
                    <a:pt x="171" y="63333"/>
                    <a:pt x="137" y="63333"/>
                  </a:cubicBezTo>
                  <a:close/>
                  <a:moveTo>
                    <a:pt x="137" y="63914"/>
                  </a:moveTo>
                  <a:cubicBezTo>
                    <a:pt x="69" y="63914"/>
                    <a:pt x="34" y="63948"/>
                    <a:pt x="34" y="63982"/>
                  </a:cubicBezTo>
                  <a:lnTo>
                    <a:pt x="34" y="64084"/>
                  </a:lnTo>
                  <a:cubicBezTo>
                    <a:pt x="34" y="64152"/>
                    <a:pt x="69" y="64186"/>
                    <a:pt x="137" y="64186"/>
                  </a:cubicBezTo>
                  <a:cubicBezTo>
                    <a:pt x="171" y="64186"/>
                    <a:pt x="205" y="64152"/>
                    <a:pt x="205" y="64084"/>
                  </a:cubicBezTo>
                  <a:lnTo>
                    <a:pt x="205" y="63982"/>
                  </a:lnTo>
                  <a:cubicBezTo>
                    <a:pt x="205" y="63948"/>
                    <a:pt x="171" y="63914"/>
                    <a:pt x="137" y="63914"/>
                  </a:cubicBezTo>
                  <a:close/>
                  <a:moveTo>
                    <a:pt x="137" y="64459"/>
                  </a:moveTo>
                  <a:cubicBezTo>
                    <a:pt x="69" y="64459"/>
                    <a:pt x="34" y="64494"/>
                    <a:pt x="34" y="64562"/>
                  </a:cubicBezTo>
                  <a:lnTo>
                    <a:pt x="34" y="64664"/>
                  </a:lnTo>
                  <a:cubicBezTo>
                    <a:pt x="34" y="64732"/>
                    <a:pt x="69" y="64767"/>
                    <a:pt x="137" y="64767"/>
                  </a:cubicBezTo>
                  <a:cubicBezTo>
                    <a:pt x="171" y="64767"/>
                    <a:pt x="205" y="64732"/>
                    <a:pt x="205" y="64664"/>
                  </a:cubicBezTo>
                  <a:lnTo>
                    <a:pt x="205" y="64562"/>
                  </a:lnTo>
                  <a:cubicBezTo>
                    <a:pt x="205" y="64494"/>
                    <a:pt x="171" y="64459"/>
                    <a:pt x="137" y="64459"/>
                  </a:cubicBezTo>
                  <a:close/>
                  <a:moveTo>
                    <a:pt x="137" y="65040"/>
                  </a:moveTo>
                  <a:cubicBezTo>
                    <a:pt x="69" y="65040"/>
                    <a:pt x="34" y="65074"/>
                    <a:pt x="34" y="65142"/>
                  </a:cubicBezTo>
                  <a:lnTo>
                    <a:pt x="34" y="65244"/>
                  </a:lnTo>
                  <a:cubicBezTo>
                    <a:pt x="34" y="65278"/>
                    <a:pt x="69" y="65313"/>
                    <a:pt x="137" y="65313"/>
                  </a:cubicBezTo>
                  <a:cubicBezTo>
                    <a:pt x="171" y="65313"/>
                    <a:pt x="205" y="65278"/>
                    <a:pt x="205" y="65244"/>
                  </a:cubicBezTo>
                  <a:lnTo>
                    <a:pt x="205" y="65142"/>
                  </a:lnTo>
                  <a:cubicBezTo>
                    <a:pt x="205" y="65074"/>
                    <a:pt x="171" y="65040"/>
                    <a:pt x="137" y="65040"/>
                  </a:cubicBezTo>
                  <a:close/>
                  <a:moveTo>
                    <a:pt x="103" y="65620"/>
                  </a:moveTo>
                  <a:cubicBezTo>
                    <a:pt x="69" y="65620"/>
                    <a:pt x="34" y="65654"/>
                    <a:pt x="34" y="65688"/>
                  </a:cubicBezTo>
                  <a:lnTo>
                    <a:pt x="34" y="65824"/>
                  </a:lnTo>
                  <a:cubicBezTo>
                    <a:pt x="34" y="65859"/>
                    <a:pt x="69" y="65893"/>
                    <a:pt x="103" y="65893"/>
                  </a:cubicBezTo>
                  <a:cubicBezTo>
                    <a:pt x="171" y="65893"/>
                    <a:pt x="205" y="65859"/>
                    <a:pt x="205" y="65824"/>
                  </a:cubicBezTo>
                  <a:lnTo>
                    <a:pt x="205" y="65688"/>
                  </a:lnTo>
                  <a:cubicBezTo>
                    <a:pt x="205" y="65654"/>
                    <a:pt x="171" y="65620"/>
                    <a:pt x="137" y="65620"/>
                  </a:cubicBezTo>
                  <a:close/>
                  <a:moveTo>
                    <a:pt x="103" y="66200"/>
                  </a:moveTo>
                  <a:cubicBezTo>
                    <a:pt x="69" y="66200"/>
                    <a:pt x="34" y="66234"/>
                    <a:pt x="34" y="66268"/>
                  </a:cubicBezTo>
                  <a:lnTo>
                    <a:pt x="34" y="66370"/>
                  </a:lnTo>
                  <a:cubicBezTo>
                    <a:pt x="34" y="66439"/>
                    <a:pt x="69" y="66473"/>
                    <a:pt x="103" y="66473"/>
                  </a:cubicBezTo>
                  <a:cubicBezTo>
                    <a:pt x="171" y="66473"/>
                    <a:pt x="205" y="66439"/>
                    <a:pt x="205" y="66370"/>
                  </a:cubicBezTo>
                  <a:lnTo>
                    <a:pt x="205" y="66268"/>
                  </a:lnTo>
                  <a:cubicBezTo>
                    <a:pt x="205" y="66234"/>
                    <a:pt x="171" y="66200"/>
                    <a:pt x="103" y="66200"/>
                  </a:cubicBezTo>
                  <a:close/>
                  <a:moveTo>
                    <a:pt x="103" y="66746"/>
                  </a:moveTo>
                  <a:cubicBezTo>
                    <a:pt x="69" y="66746"/>
                    <a:pt x="34" y="66814"/>
                    <a:pt x="34" y="66848"/>
                  </a:cubicBezTo>
                  <a:lnTo>
                    <a:pt x="34" y="66950"/>
                  </a:lnTo>
                  <a:cubicBezTo>
                    <a:pt x="34" y="67019"/>
                    <a:pt x="69" y="67053"/>
                    <a:pt x="103" y="67053"/>
                  </a:cubicBezTo>
                  <a:cubicBezTo>
                    <a:pt x="171" y="67053"/>
                    <a:pt x="205" y="67019"/>
                    <a:pt x="205" y="66950"/>
                  </a:cubicBezTo>
                  <a:lnTo>
                    <a:pt x="205" y="66848"/>
                  </a:lnTo>
                  <a:cubicBezTo>
                    <a:pt x="205" y="66814"/>
                    <a:pt x="171" y="66746"/>
                    <a:pt x="103" y="66746"/>
                  </a:cubicBezTo>
                  <a:close/>
                  <a:moveTo>
                    <a:pt x="103" y="67326"/>
                  </a:moveTo>
                  <a:cubicBezTo>
                    <a:pt x="69" y="67326"/>
                    <a:pt x="34" y="67360"/>
                    <a:pt x="34" y="67428"/>
                  </a:cubicBezTo>
                  <a:lnTo>
                    <a:pt x="34" y="67531"/>
                  </a:lnTo>
                  <a:cubicBezTo>
                    <a:pt x="34" y="67565"/>
                    <a:pt x="69" y="67633"/>
                    <a:pt x="103" y="67633"/>
                  </a:cubicBezTo>
                  <a:cubicBezTo>
                    <a:pt x="171" y="67633"/>
                    <a:pt x="205" y="67565"/>
                    <a:pt x="205" y="67531"/>
                  </a:cubicBezTo>
                  <a:lnTo>
                    <a:pt x="205" y="67428"/>
                  </a:lnTo>
                  <a:cubicBezTo>
                    <a:pt x="205" y="67360"/>
                    <a:pt x="171" y="67326"/>
                    <a:pt x="103" y="67326"/>
                  </a:cubicBezTo>
                  <a:close/>
                  <a:moveTo>
                    <a:pt x="103" y="67906"/>
                  </a:moveTo>
                  <a:cubicBezTo>
                    <a:pt x="69" y="67906"/>
                    <a:pt x="34" y="67940"/>
                    <a:pt x="34" y="67974"/>
                  </a:cubicBezTo>
                  <a:lnTo>
                    <a:pt x="34" y="68111"/>
                  </a:lnTo>
                  <a:cubicBezTo>
                    <a:pt x="34" y="68145"/>
                    <a:pt x="69" y="68179"/>
                    <a:pt x="103" y="68179"/>
                  </a:cubicBezTo>
                  <a:cubicBezTo>
                    <a:pt x="171" y="68179"/>
                    <a:pt x="205" y="68145"/>
                    <a:pt x="205" y="68111"/>
                  </a:cubicBezTo>
                  <a:lnTo>
                    <a:pt x="205" y="67974"/>
                  </a:lnTo>
                  <a:cubicBezTo>
                    <a:pt x="205" y="67940"/>
                    <a:pt x="171" y="67906"/>
                    <a:pt x="103" y="67906"/>
                  </a:cubicBezTo>
                  <a:close/>
                  <a:moveTo>
                    <a:pt x="103" y="68486"/>
                  </a:moveTo>
                  <a:cubicBezTo>
                    <a:pt x="69" y="68486"/>
                    <a:pt x="34" y="68520"/>
                    <a:pt x="34" y="68554"/>
                  </a:cubicBezTo>
                  <a:lnTo>
                    <a:pt x="34" y="68691"/>
                  </a:lnTo>
                  <a:cubicBezTo>
                    <a:pt x="34" y="68725"/>
                    <a:pt x="69" y="68759"/>
                    <a:pt x="103" y="68759"/>
                  </a:cubicBezTo>
                  <a:cubicBezTo>
                    <a:pt x="171" y="68759"/>
                    <a:pt x="205" y="68725"/>
                    <a:pt x="205" y="68691"/>
                  </a:cubicBezTo>
                  <a:lnTo>
                    <a:pt x="205" y="68554"/>
                  </a:lnTo>
                  <a:cubicBezTo>
                    <a:pt x="205" y="68520"/>
                    <a:pt x="171" y="68486"/>
                    <a:pt x="103" y="68486"/>
                  </a:cubicBezTo>
                  <a:close/>
                  <a:moveTo>
                    <a:pt x="103" y="69066"/>
                  </a:moveTo>
                  <a:cubicBezTo>
                    <a:pt x="69" y="69066"/>
                    <a:pt x="34" y="69100"/>
                    <a:pt x="34" y="69134"/>
                  </a:cubicBezTo>
                  <a:lnTo>
                    <a:pt x="34" y="69237"/>
                  </a:lnTo>
                  <a:cubicBezTo>
                    <a:pt x="34" y="69305"/>
                    <a:pt x="69" y="69339"/>
                    <a:pt x="103" y="69339"/>
                  </a:cubicBezTo>
                  <a:cubicBezTo>
                    <a:pt x="171" y="69339"/>
                    <a:pt x="205" y="69305"/>
                    <a:pt x="205" y="69237"/>
                  </a:cubicBezTo>
                  <a:lnTo>
                    <a:pt x="205" y="69134"/>
                  </a:lnTo>
                  <a:cubicBezTo>
                    <a:pt x="205" y="69100"/>
                    <a:pt x="171" y="69066"/>
                    <a:pt x="103" y="69066"/>
                  </a:cubicBezTo>
                  <a:close/>
                  <a:moveTo>
                    <a:pt x="103" y="69612"/>
                  </a:moveTo>
                  <a:cubicBezTo>
                    <a:pt x="69" y="69612"/>
                    <a:pt x="34" y="69646"/>
                    <a:pt x="34" y="69714"/>
                  </a:cubicBezTo>
                  <a:lnTo>
                    <a:pt x="34" y="69817"/>
                  </a:lnTo>
                  <a:cubicBezTo>
                    <a:pt x="34" y="69885"/>
                    <a:pt x="69" y="69919"/>
                    <a:pt x="103" y="69919"/>
                  </a:cubicBezTo>
                  <a:cubicBezTo>
                    <a:pt x="171" y="69919"/>
                    <a:pt x="205" y="69885"/>
                    <a:pt x="205" y="69817"/>
                  </a:cubicBezTo>
                  <a:lnTo>
                    <a:pt x="205" y="69714"/>
                  </a:lnTo>
                  <a:cubicBezTo>
                    <a:pt x="205" y="69646"/>
                    <a:pt x="171" y="69612"/>
                    <a:pt x="103" y="69612"/>
                  </a:cubicBezTo>
                  <a:close/>
                  <a:moveTo>
                    <a:pt x="103" y="70192"/>
                  </a:moveTo>
                  <a:cubicBezTo>
                    <a:pt x="69" y="70192"/>
                    <a:pt x="34" y="70226"/>
                    <a:pt x="34" y="70295"/>
                  </a:cubicBezTo>
                  <a:lnTo>
                    <a:pt x="34" y="70397"/>
                  </a:lnTo>
                  <a:cubicBezTo>
                    <a:pt x="34" y="70431"/>
                    <a:pt x="69" y="70465"/>
                    <a:pt x="103" y="70465"/>
                  </a:cubicBezTo>
                  <a:cubicBezTo>
                    <a:pt x="171" y="70465"/>
                    <a:pt x="205" y="70431"/>
                    <a:pt x="205" y="70397"/>
                  </a:cubicBezTo>
                  <a:lnTo>
                    <a:pt x="205" y="70295"/>
                  </a:lnTo>
                  <a:cubicBezTo>
                    <a:pt x="205" y="70226"/>
                    <a:pt x="171" y="70192"/>
                    <a:pt x="103" y="70192"/>
                  </a:cubicBezTo>
                  <a:close/>
                  <a:moveTo>
                    <a:pt x="103" y="70772"/>
                  </a:moveTo>
                  <a:cubicBezTo>
                    <a:pt x="69" y="70772"/>
                    <a:pt x="34" y="70806"/>
                    <a:pt x="34" y="70840"/>
                  </a:cubicBezTo>
                  <a:lnTo>
                    <a:pt x="34" y="70977"/>
                  </a:lnTo>
                  <a:cubicBezTo>
                    <a:pt x="34" y="71011"/>
                    <a:pt x="69" y="71045"/>
                    <a:pt x="103" y="71045"/>
                  </a:cubicBezTo>
                  <a:cubicBezTo>
                    <a:pt x="171" y="71045"/>
                    <a:pt x="205" y="71011"/>
                    <a:pt x="205" y="70977"/>
                  </a:cubicBezTo>
                  <a:lnTo>
                    <a:pt x="205" y="70840"/>
                  </a:lnTo>
                  <a:cubicBezTo>
                    <a:pt x="205" y="70806"/>
                    <a:pt x="171" y="70772"/>
                    <a:pt x="103" y="70772"/>
                  </a:cubicBezTo>
                  <a:close/>
                  <a:moveTo>
                    <a:pt x="103" y="71352"/>
                  </a:moveTo>
                  <a:cubicBezTo>
                    <a:pt x="69" y="71352"/>
                    <a:pt x="34" y="71386"/>
                    <a:pt x="34" y="71421"/>
                  </a:cubicBezTo>
                  <a:lnTo>
                    <a:pt x="34" y="71523"/>
                  </a:lnTo>
                  <a:cubicBezTo>
                    <a:pt x="34" y="71591"/>
                    <a:pt x="69" y="71625"/>
                    <a:pt x="103" y="71625"/>
                  </a:cubicBezTo>
                  <a:cubicBezTo>
                    <a:pt x="171" y="71625"/>
                    <a:pt x="205" y="71591"/>
                    <a:pt x="205" y="71523"/>
                  </a:cubicBezTo>
                  <a:lnTo>
                    <a:pt x="205" y="71421"/>
                  </a:lnTo>
                  <a:cubicBezTo>
                    <a:pt x="205" y="71386"/>
                    <a:pt x="171" y="71352"/>
                    <a:pt x="103" y="71352"/>
                  </a:cubicBezTo>
                  <a:close/>
                  <a:moveTo>
                    <a:pt x="103" y="71898"/>
                  </a:moveTo>
                  <a:cubicBezTo>
                    <a:pt x="69" y="71898"/>
                    <a:pt x="34" y="71967"/>
                    <a:pt x="34" y="72001"/>
                  </a:cubicBezTo>
                  <a:lnTo>
                    <a:pt x="34" y="72103"/>
                  </a:lnTo>
                  <a:cubicBezTo>
                    <a:pt x="34" y="72171"/>
                    <a:pt x="69" y="72205"/>
                    <a:pt x="103" y="72205"/>
                  </a:cubicBezTo>
                  <a:cubicBezTo>
                    <a:pt x="171" y="72205"/>
                    <a:pt x="205" y="72171"/>
                    <a:pt x="205" y="72103"/>
                  </a:cubicBezTo>
                  <a:lnTo>
                    <a:pt x="205" y="72001"/>
                  </a:lnTo>
                  <a:cubicBezTo>
                    <a:pt x="205" y="71967"/>
                    <a:pt x="171" y="71898"/>
                    <a:pt x="103" y="71898"/>
                  </a:cubicBezTo>
                  <a:close/>
                  <a:moveTo>
                    <a:pt x="103" y="72478"/>
                  </a:moveTo>
                  <a:cubicBezTo>
                    <a:pt x="69" y="72478"/>
                    <a:pt x="34" y="72513"/>
                    <a:pt x="34" y="72581"/>
                  </a:cubicBezTo>
                  <a:lnTo>
                    <a:pt x="34" y="72683"/>
                  </a:lnTo>
                  <a:cubicBezTo>
                    <a:pt x="34" y="72717"/>
                    <a:pt x="69" y="72786"/>
                    <a:pt x="103" y="72786"/>
                  </a:cubicBezTo>
                  <a:cubicBezTo>
                    <a:pt x="137" y="72786"/>
                    <a:pt x="205" y="72717"/>
                    <a:pt x="205" y="72683"/>
                  </a:cubicBezTo>
                  <a:lnTo>
                    <a:pt x="205" y="72581"/>
                  </a:lnTo>
                  <a:cubicBezTo>
                    <a:pt x="205" y="72513"/>
                    <a:pt x="171" y="72478"/>
                    <a:pt x="103" y="72478"/>
                  </a:cubicBezTo>
                  <a:close/>
                  <a:moveTo>
                    <a:pt x="103" y="73058"/>
                  </a:moveTo>
                  <a:cubicBezTo>
                    <a:pt x="69" y="73058"/>
                    <a:pt x="34" y="73093"/>
                    <a:pt x="34" y="73127"/>
                  </a:cubicBezTo>
                  <a:lnTo>
                    <a:pt x="34" y="73263"/>
                  </a:lnTo>
                  <a:cubicBezTo>
                    <a:pt x="34" y="73297"/>
                    <a:pt x="69" y="73331"/>
                    <a:pt x="103" y="73331"/>
                  </a:cubicBezTo>
                  <a:cubicBezTo>
                    <a:pt x="137" y="73331"/>
                    <a:pt x="205" y="73297"/>
                    <a:pt x="205" y="73263"/>
                  </a:cubicBezTo>
                  <a:lnTo>
                    <a:pt x="205" y="73127"/>
                  </a:lnTo>
                  <a:cubicBezTo>
                    <a:pt x="205" y="73093"/>
                    <a:pt x="137" y="73058"/>
                    <a:pt x="103" y="73058"/>
                  </a:cubicBezTo>
                  <a:close/>
                  <a:moveTo>
                    <a:pt x="103" y="73639"/>
                  </a:moveTo>
                  <a:cubicBezTo>
                    <a:pt x="69" y="73639"/>
                    <a:pt x="34" y="73673"/>
                    <a:pt x="34" y="73707"/>
                  </a:cubicBezTo>
                  <a:lnTo>
                    <a:pt x="34" y="73843"/>
                  </a:lnTo>
                  <a:cubicBezTo>
                    <a:pt x="34" y="73877"/>
                    <a:pt x="69" y="73912"/>
                    <a:pt x="103" y="73912"/>
                  </a:cubicBezTo>
                  <a:cubicBezTo>
                    <a:pt x="137" y="73912"/>
                    <a:pt x="205" y="73877"/>
                    <a:pt x="205" y="73843"/>
                  </a:cubicBezTo>
                  <a:lnTo>
                    <a:pt x="205" y="73707"/>
                  </a:lnTo>
                  <a:cubicBezTo>
                    <a:pt x="205" y="73673"/>
                    <a:pt x="137" y="73639"/>
                    <a:pt x="103" y="73639"/>
                  </a:cubicBezTo>
                  <a:close/>
                  <a:moveTo>
                    <a:pt x="103" y="74185"/>
                  </a:moveTo>
                  <a:cubicBezTo>
                    <a:pt x="69" y="74185"/>
                    <a:pt x="34" y="74253"/>
                    <a:pt x="34" y="74287"/>
                  </a:cubicBezTo>
                  <a:lnTo>
                    <a:pt x="34" y="74389"/>
                  </a:lnTo>
                  <a:cubicBezTo>
                    <a:pt x="34" y="74458"/>
                    <a:pt x="69" y="74492"/>
                    <a:pt x="103" y="74492"/>
                  </a:cubicBezTo>
                  <a:cubicBezTo>
                    <a:pt x="137" y="74492"/>
                    <a:pt x="205" y="74458"/>
                    <a:pt x="205" y="74389"/>
                  </a:cubicBezTo>
                  <a:lnTo>
                    <a:pt x="205" y="74287"/>
                  </a:lnTo>
                  <a:cubicBezTo>
                    <a:pt x="205" y="74253"/>
                    <a:pt x="137" y="74185"/>
                    <a:pt x="103" y="74185"/>
                  </a:cubicBezTo>
                  <a:close/>
                  <a:moveTo>
                    <a:pt x="103" y="74765"/>
                  </a:moveTo>
                  <a:cubicBezTo>
                    <a:pt x="69" y="74765"/>
                    <a:pt x="0" y="74799"/>
                    <a:pt x="0" y="74867"/>
                  </a:cubicBezTo>
                  <a:lnTo>
                    <a:pt x="0" y="74969"/>
                  </a:lnTo>
                  <a:cubicBezTo>
                    <a:pt x="0" y="75038"/>
                    <a:pt x="69" y="75072"/>
                    <a:pt x="103" y="75072"/>
                  </a:cubicBezTo>
                  <a:cubicBezTo>
                    <a:pt x="137" y="75072"/>
                    <a:pt x="205" y="75038"/>
                    <a:pt x="205" y="74969"/>
                  </a:cubicBezTo>
                  <a:lnTo>
                    <a:pt x="205" y="74867"/>
                  </a:lnTo>
                  <a:cubicBezTo>
                    <a:pt x="205" y="74799"/>
                    <a:pt x="137" y="74765"/>
                    <a:pt x="103" y="74765"/>
                  </a:cubicBezTo>
                  <a:close/>
                  <a:moveTo>
                    <a:pt x="103" y="75345"/>
                  </a:moveTo>
                  <a:cubicBezTo>
                    <a:pt x="69" y="75345"/>
                    <a:pt x="0" y="75379"/>
                    <a:pt x="0" y="75447"/>
                  </a:cubicBezTo>
                  <a:lnTo>
                    <a:pt x="0" y="75549"/>
                  </a:lnTo>
                  <a:cubicBezTo>
                    <a:pt x="0" y="75584"/>
                    <a:pt x="69" y="75618"/>
                    <a:pt x="103" y="75618"/>
                  </a:cubicBezTo>
                  <a:cubicBezTo>
                    <a:pt x="137" y="75618"/>
                    <a:pt x="171" y="75584"/>
                    <a:pt x="171" y="75549"/>
                  </a:cubicBezTo>
                  <a:lnTo>
                    <a:pt x="205" y="75447"/>
                  </a:lnTo>
                  <a:cubicBezTo>
                    <a:pt x="205" y="75379"/>
                    <a:pt x="137" y="75345"/>
                    <a:pt x="103" y="75345"/>
                  </a:cubicBezTo>
                  <a:close/>
                  <a:moveTo>
                    <a:pt x="103" y="75925"/>
                  </a:moveTo>
                  <a:cubicBezTo>
                    <a:pt x="69" y="75925"/>
                    <a:pt x="0" y="75959"/>
                    <a:pt x="0" y="75993"/>
                  </a:cubicBezTo>
                  <a:lnTo>
                    <a:pt x="0" y="76130"/>
                  </a:lnTo>
                  <a:cubicBezTo>
                    <a:pt x="0" y="76164"/>
                    <a:pt x="69" y="76198"/>
                    <a:pt x="103" y="76198"/>
                  </a:cubicBezTo>
                  <a:cubicBezTo>
                    <a:pt x="137" y="76198"/>
                    <a:pt x="171" y="76164"/>
                    <a:pt x="171" y="76130"/>
                  </a:cubicBezTo>
                  <a:lnTo>
                    <a:pt x="171" y="75993"/>
                  </a:lnTo>
                  <a:cubicBezTo>
                    <a:pt x="171" y="75959"/>
                    <a:pt x="137" y="75925"/>
                    <a:pt x="103" y="75925"/>
                  </a:cubicBezTo>
                  <a:close/>
                  <a:moveTo>
                    <a:pt x="103" y="76505"/>
                  </a:moveTo>
                  <a:cubicBezTo>
                    <a:pt x="69" y="76505"/>
                    <a:pt x="0" y="76539"/>
                    <a:pt x="0" y="76573"/>
                  </a:cubicBezTo>
                  <a:lnTo>
                    <a:pt x="0" y="76676"/>
                  </a:lnTo>
                  <a:cubicBezTo>
                    <a:pt x="0" y="76744"/>
                    <a:pt x="69" y="76778"/>
                    <a:pt x="103" y="76778"/>
                  </a:cubicBezTo>
                  <a:cubicBezTo>
                    <a:pt x="137" y="76778"/>
                    <a:pt x="171" y="76744"/>
                    <a:pt x="171" y="76676"/>
                  </a:cubicBezTo>
                  <a:lnTo>
                    <a:pt x="171" y="76573"/>
                  </a:lnTo>
                  <a:cubicBezTo>
                    <a:pt x="171" y="76539"/>
                    <a:pt x="137" y="76505"/>
                    <a:pt x="103" y="76505"/>
                  </a:cubicBezTo>
                  <a:close/>
                  <a:moveTo>
                    <a:pt x="103" y="77051"/>
                  </a:moveTo>
                  <a:cubicBezTo>
                    <a:pt x="69" y="77051"/>
                    <a:pt x="0" y="77119"/>
                    <a:pt x="0" y="77153"/>
                  </a:cubicBezTo>
                  <a:lnTo>
                    <a:pt x="0" y="77256"/>
                  </a:lnTo>
                  <a:cubicBezTo>
                    <a:pt x="0" y="77324"/>
                    <a:pt x="34" y="77358"/>
                    <a:pt x="103" y="77358"/>
                  </a:cubicBezTo>
                  <a:cubicBezTo>
                    <a:pt x="137" y="77358"/>
                    <a:pt x="171" y="77324"/>
                    <a:pt x="171" y="77256"/>
                  </a:cubicBezTo>
                  <a:lnTo>
                    <a:pt x="171" y="77153"/>
                  </a:lnTo>
                  <a:cubicBezTo>
                    <a:pt x="171" y="77119"/>
                    <a:pt x="137" y="77051"/>
                    <a:pt x="103" y="77051"/>
                  </a:cubicBezTo>
                  <a:close/>
                  <a:moveTo>
                    <a:pt x="103" y="77631"/>
                  </a:moveTo>
                  <a:cubicBezTo>
                    <a:pt x="34" y="77631"/>
                    <a:pt x="0" y="77665"/>
                    <a:pt x="0" y="77733"/>
                  </a:cubicBezTo>
                  <a:lnTo>
                    <a:pt x="0" y="77836"/>
                  </a:lnTo>
                  <a:cubicBezTo>
                    <a:pt x="0" y="77870"/>
                    <a:pt x="34" y="77938"/>
                    <a:pt x="103" y="77938"/>
                  </a:cubicBezTo>
                  <a:cubicBezTo>
                    <a:pt x="137" y="77938"/>
                    <a:pt x="171" y="77870"/>
                    <a:pt x="171" y="77836"/>
                  </a:cubicBezTo>
                  <a:lnTo>
                    <a:pt x="171" y="77733"/>
                  </a:lnTo>
                  <a:cubicBezTo>
                    <a:pt x="171" y="77665"/>
                    <a:pt x="137" y="77631"/>
                    <a:pt x="103" y="77631"/>
                  </a:cubicBezTo>
                  <a:close/>
                  <a:moveTo>
                    <a:pt x="103" y="78211"/>
                  </a:moveTo>
                  <a:cubicBezTo>
                    <a:pt x="34" y="78211"/>
                    <a:pt x="0" y="78245"/>
                    <a:pt x="0" y="78279"/>
                  </a:cubicBezTo>
                  <a:lnTo>
                    <a:pt x="0" y="78416"/>
                  </a:lnTo>
                  <a:cubicBezTo>
                    <a:pt x="0" y="78450"/>
                    <a:pt x="34" y="78484"/>
                    <a:pt x="103" y="78484"/>
                  </a:cubicBezTo>
                  <a:cubicBezTo>
                    <a:pt x="137" y="78484"/>
                    <a:pt x="171" y="78450"/>
                    <a:pt x="171" y="78416"/>
                  </a:cubicBezTo>
                  <a:lnTo>
                    <a:pt x="171" y="78279"/>
                  </a:lnTo>
                  <a:cubicBezTo>
                    <a:pt x="171" y="78245"/>
                    <a:pt x="137" y="78211"/>
                    <a:pt x="103" y="78211"/>
                  </a:cubicBezTo>
                  <a:close/>
                  <a:moveTo>
                    <a:pt x="137" y="78757"/>
                  </a:moveTo>
                  <a:cubicBezTo>
                    <a:pt x="103" y="78757"/>
                    <a:pt x="69" y="78791"/>
                    <a:pt x="34" y="78825"/>
                  </a:cubicBezTo>
                  <a:cubicBezTo>
                    <a:pt x="34" y="78859"/>
                    <a:pt x="69" y="78928"/>
                    <a:pt x="137" y="78928"/>
                  </a:cubicBezTo>
                  <a:lnTo>
                    <a:pt x="239" y="78928"/>
                  </a:lnTo>
                  <a:cubicBezTo>
                    <a:pt x="307" y="78928"/>
                    <a:pt x="342" y="78894"/>
                    <a:pt x="342" y="78859"/>
                  </a:cubicBezTo>
                  <a:cubicBezTo>
                    <a:pt x="342" y="78791"/>
                    <a:pt x="307" y="78757"/>
                    <a:pt x="273" y="78757"/>
                  </a:cubicBezTo>
                  <a:close/>
                  <a:moveTo>
                    <a:pt x="684" y="78812"/>
                  </a:moveTo>
                  <a:cubicBezTo>
                    <a:pt x="651" y="78812"/>
                    <a:pt x="615" y="78844"/>
                    <a:pt x="615" y="78894"/>
                  </a:cubicBezTo>
                  <a:cubicBezTo>
                    <a:pt x="615" y="78928"/>
                    <a:pt x="649" y="78962"/>
                    <a:pt x="683" y="78996"/>
                  </a:cubicBezTo>
                  <a:lnTo>
                    <a:pt x="819" y="78996"/>
                  </a:lnTo>
                  <a:cubicBezTo>
                    <a:pt x="853" y="78996"/>
                    <a:pt x="887" y="78962"/>
                    <a:pt x="887" y="78928"/>
                  </a:cubicBezTo>
                  <a:cubicBezTo>
                    <a:pt x="922" y="78859"/>
                    <a:pt x="887" y="78825"/>
                    <a:pt x="819" y="78825"/>
                  </a:cubicBezTo>
                  <a:lnTo>
                    <a:pt x="717" y="78825"/>
                  </a:lnTo>
                  <a:cubicBezTo>
                    <a:pt x="708" y="78816"/>
                    <a:pt x="696" y="78812"/>
                    <a:pt x="684" y="78812"/>
                  </a:cubicBezTo>
                  <a:close/>
                  <a:moveTo>
                    <a:pt x="1297" y="78859"/>
                  </a:moveTo>
                  <a:cubicBezTo>
                    <a:pt x="1229" y="78859"/>
                    <a:pt x="1195" y="78894"/>
                    <a:pt x="1195" y="78962"/>
                  </a:cubicBezTo>
                  <a:cubicBezTo>
                    <a:pt x="1195" y="78996"/>
                    <a:pt x="1229" y="79030"/>
                    <a:pt x="1263" y="79030"/>
                  </a:cubicBezTo>
                  <a:lnTo>
                    <a:pt x="1365" y="79064"/>
                  </a:lnTo>
                  <a:lnTo>
                    <a:pt x="1399" y="79064"/>
                  </a:lnTo>
                  <a:cubicBezTo>
                    <a:pt x="1433" y="79064"/>
                    <a:pt x="1468" y="79030"/>
                    <a:pt x="1468" y="78996"/>
                  </a:cubicBezTo>
                  <a:cubicBezTo>
                    <a:pt x="1468" y="78928"/>
                    <a:pt x="1433" y="78894"/>
                    <a:pt x="1399" y="78894"/>
                  </a:cubicBezTo>
                  <a:lnTo>
                    <a:pt x="1297" y="78859"/>
                  </a:lnTo>
                  <a:close/>
                  <a:moveTo>
                    <a:pt x="1843" y="78928"/>
                  </a:moveTo>
                  <a:cubicBezTo>
                    <a:pt x="1809" y="78928"/>
                    <a:pt x="1775" y="78962"/>
                    <a:pt x="1741" y="79030"/>
                  </a:cubicBezTo>
                  <a:cubicBezTo>
                    <a:pt x="1741" y="79064"/>
                    <a:pt x="1775" y="79098"/>
                    <a:pt x="1843" y="79098"/>
                  </a:cubicBezTo>
                  <a:lnTo>
                    <a:pt x="1945" y="79132"/>
                  </a:lnTo>
                  <a:cubicBezTo>
                    <a:pt x="2014" y="79132"/>
                    <a:pt x="2048" y="79098"/>
                    <a:pt x="2048" y="79030"/>
                  </a:cubicBezTo>
                  <a:cubicBezTo>
                    <a:pt x="2048" y="78996"/>
                    <a:pt x="2014" y="78962"/>
                    <a:pt x="1979" y="78962"/>
                  </a:cubicBezTo>
                  <a:lnTo>
                    <a:pt x="1843" y="78928"/>
                  </a:lnTo>
                  <a:close/>
                  <a:moveTo>
                    <a:pt x="2423" y="78996"/>
                  </a:moveTo>
                  <a:cubicBezTo>
                    <a:pt x="2389" y="78996"/>
                    <a:pt x="2321" y="79030"/>
                    <a:pt x="2321" y="79064"/>
                  </a:cubicBezTo>
                  <a:cubicBezTo>
                    <a:pt x="2321" y="79132"/>
                    <a:pt x="2355" y="79167"/>
                    <a:pt x="2389" y="79167"/>
                  </a:cubicBezTo>
                  <a:lnTo>
                    <a:pt x="2525" y="79201"/>
                  </a:lnTo>
                  <a:cubicBezTo>
                    <a:pt x="2560" y="79201"/>
                    <a:pt x="2594" y="79167"/>
                    <a:pt x="2594" y="79098"/>
                  </a:cubicBezTo>
                  <a:cubicBezTo>
                    <a:pt x="2628" y="79064"/>
                    <a:pt x="2594" y="79030"/>
                    <a:pt x="2525" y="79030"/>
                  </a:cubicBezTo>
                  <a:lnTo>
                    <a:pt x="2423" y="78996"/>
                  </a:lnTo>
                  <a:close/>
                  <a:moveTo>
                    <a:pt x="3003" y="79064"/>
                  </a:moveTo>
                  <a:cubicBezTo>
                    <a:pt x="2935" y="79064"/>
                    <a:pt x="2901" y="79098"/>
                    <a:pt x="2901" y="79132"/>
                  </a:cubicBezTo>
                  <a:cubicBezTo>
                    <a:pt x="2901" y="79201"/>
                    <a:pt x="2935" y="79235"/>
                    <a:pt x="2969" y="79235"/>
                  </a:cubicBezTo>
                  <a:lnTo>
                    <a:pt x="3105" y="79235"/>
                  </a:lnTo>
                  <a:cubicBezTo>
                    <a:pt x="3140" y="79235"/>
                    <a:pt x="3174" y="79201"/>
                    <a:pt x="3174" y="79167"/>
                  </a:cubicBezTo>
                  <a:cubicBezTo>
                    <a:pt x="3174" y="79132"/>
                    <a:pt x="3140" y="79098"/>
                    <a:pt x="3105" y="79064"/>
                  </a:cubicBezTo>
                  <a:close/>
                  <a:moveTo>
                    <a:pt x="3549" y="79132"/>
                  </a:moveTo>
                  <a:cubicBezTo>
                    <a:pt x="3515" y="79132"/>
                    <a:pt x="3481" y="79167"/>
                    <a:pt x="3447" y="79201"/>
                  </a:cubicBezTo>
                  <a:cubicBezTo>
                    <a:pt x="3447" y="79235"/>
                    <a:pt x="3481" y="79303"/>
                    <a:pt x="3549" y="79303"/>
                  </a:cubicBezTo>
                  <a:lnTo>
                    <a:pt x="3651" y="79303"/>
                  </a:lnTo>
                  <a:cubicBezTo>
                    <a:pt x="3720" y="79303"/>
                    <a:pt x="3754" y="79269"/>
                    <a:pt x="3754" y="79235"/>
                  </a:cubicBezTo>
                  <a:cubicBezTo>
                    <a:pt x="3754" y="79201"/>
                    <a:pt x="3720" y="79132"/>
                    <a:pt x="3686" y="79132"/>
                  </a:cubicBezTo>
                  <a:close/>
                  <a:moveTo>
                    <a:pt x="4129" y="79201"/>
                  </a:moveTo>
                  <a:cubicBezTo>
                    <a:pt x="4095" y="79201"/>
                    <a:pt x="4027" y="79235"/>
                    <a:pt x="4027" y="79269"/>
                  </a:cubicBezTo>
                  <a:cubicBezTo>
                    <a:pt x="4027" y="79303"/>
                    <a:pt x="4061" y="79371"/>
                    <a:pt x="4095" y="79371"/>
                  </a:cubicBezTo>
                  <a:lnTo>
                    <a:pt x="4232" y="79371"/>
                  </a:lnTo>
                  <a:cubicBezTo>
                    <a:pt x="4266" y="79371"/>
                    <a:pt x="4300" y="79337"/>
                    <a:pt x="4334" y="79303"/>
                  </a:cubicBezTo>
                  <a:cubicBezTo>
                    <a:pt x="4334" y="79269"/>
                    <a:pt x="4300" y="79201"/>
                    <a:pt x="4232" y="7920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5"/>
            <p:cNvSpPr/>
            <p:nvPr/>
          </p:nvSpPr>
          <p:spPr>
            <a:xfrm>
              <a:off x="961824" y="3482973"/>
              <a:ext cx="133086" cy="19343"/>
            </a:xfrm>
            <a:custGeom>
              <a:rect b="b" l="l" r="r" t="t"/>
              <a:pathLst>
                <a:path extrusionOk="0" h="868" w="5972">
                  <a:moveTo>
                    <a:pt x="5917" y="1"/>
                  </a:moveTo>
                  <a:cubicBezTo>
                    <a:pt x="5904" y="1"/>
                    <a:pt x="5888" y="5"/>
                    <a:pt x="5870" y="14"/>
                  </a:cubicBezTo>
                  <a:lnTo>
                    <a:pt x="5767" y="14"/>
                  </a:lnTo>
                  <a:cubicBezTo>
                    <a:pt x="5733" y="14"/>
                    <a:pt x="5699" y="48"/>
                    <a:pt x="5699" y="116"/>
                  </a:cubicBezTo>
                  <a:cubicBezTo>
                    <a:pt x="5699" y="151"/>
                    <a:pt x="5733" y="185"/>
                    <a:pt x="5767" y="185"/>
                  </a:cubicBezTo>
                  <a:lnTo>
                    <a:pt x="5904" y="185"/>
                  </a:lnTo>
                  <a:cubicBezTo>
                    <a:pt x="5938" y="151"/>
                    <a:pt x="5972" y="116"/>
                    <a:pt x="5972" y="82"/>
                  </a:cubicBezTo>
                  <a:cubicBezTo>
                    <a:pt x="5972" y="32"/>
                    <a:pt x="5954" y="1"/>
                    <a:pt x="5917" y="1"/>
                  </a:cubicBezTo>
                  <a:close/>
                  <a:moveTo>
                    <a:pt x="5351" y="69"/>
                  </a:moveTo>
                  <a:cubicBezTo>
                    <a:pt x="5342" y="69"/>
                    <a:pt x="5333" y="73"/>
                    <a:pt x="5324" y="82"/>
                  </a:cubicBezTo>
                  <a:lnTo>
                    <a:pt x="5221" y="82"/>
                  </a:lnTo>
                  <a:cubicBezTo>
                    <a:pt x="5153" y="82"/>
                    <a:pt x="5119" y="116"/>
                    <a:pt x="5119" y="185"/>
                  </a:cubicBezTo>
                  <a:cubicBezTo>
                    <a:pt x="5119" y="219"/>
                    <a:pt x="5187" y="253"/>
                    <a:pt x="5221" y="253"/>
                  </a:cubicBezTo>
                  <a:lnTo>
                    <a:pt x="5324" y="253"/>
                  </a:lnTo>
                  <a:cubicBezTo>
                    <a:pt x="5392" y="219"/>
                    <a:pt x="5426" y="185"/>
                    <a:pt x="5426" y="151"/>
                  </a:cubicBezTo>
                  <a:cubicBezTo>
                    <a:pt x="5401" y="101"/>
                    <a:pt x="5376" y="69"/>
                    <a:pt x="5351" y="69"/>
                  </a:cubicBezTo>
                  <a:close/>
                  <a:moveTo>
                    <a:pt x="4791" y="137"/>
                  </a:moveTo>
                  <a:cubicBezTo>
                    <a:pt x="4778" y="137"/>
                    <a:pt x="4762" y="141"/>
                    <a:pt x="4743" y="151"/>
                  </a:cubicBezTo>
                  <a:lnTo>
                    <a:pt x="4641" y="151"/>
                  </a:lnTo>
                  <a:cubicBezTo>
                    <a:pt x="4573" y="151"/>
                    <a:pt x="4539" y="185"/>
                    <a:pt x="4573" y="253"/>
                  </a:cubicBezTo>
                  <a:cubicBezTo>
                    <a:pt x="4573" y="287"/>
                    <a:pt x="4607" y="321"/>
                    <a:pt x="4641" y="321"/>
                  </a:cubicBezTo>
                  <a:lnTo>
                    <a:pt x="4778" y="321"/>
                  </a:lnTo>
                  <a:cubicBezTo>
                    <a:pt x="4812" y="287"/>
                    <a:pt x="4846" y="253"/>
                    <a:pt x="4846" y="219"/>
                  </a:cubicBezTo>
                  <a:cubicBezTo>
                    <a:pt x="4846" y="169"/>
                    <a:pt x="4828" y="137"/>
                    <a:pt x="4791" y="137"/>
                  </a:cubicBezTo>
                  <a:close/>
                  <a:moveTo>
                    <a:pt x="4224" y="205"/>
                  </a:moveTo>
                  <a:cubicBezTo>
                    <a:pt x="4216" y="205"/>
                    <a:pt x="4207" y="210"/>
                    <a:pt x="4198" y="219"/>
                  </a:cubicBezTo>
                  <a:lnTo>
                    <a:pt x="4061" y="219"/>
                  </a:lnTo>
                  <a:cubicBezTo>
                    <a:pt x="4027" y="219"/>
                    <a:pt x="3993" y="253"/>
                    <a:pt x="3993" y="321"/>
                  </a:cubicBezTo>
                  <a:cubicBezTo>
                    <a:pt x="3993" y="355"/>
                    <a:pt x="4027" y="389"/>
                    <a:pt x="4095" y="389"/>
                  </a:cubicBezTo>
                  <a:lnTo>
                    <a:pt x="4198" y="389"/>
                  </a:lnTo>
                  <a:cubicBezTo>
                    <a:pt x="4266" y="355"/>
                    <a:pt x="4266" y="321"/>
                    <a:pt x="4266" y="287"/>
                  </a:cubicBezTo>
                  <a:cubicBezTo>
                    <a:pt x="4266" y="237"/>
                    <a:pt x="4247" y="205"/>
                    <a:pt x="4224" y="205"/>
                  </a:cubicBezTo>
                  <a:close/>
                  <a:moveTo>
                    <a:pt x="3645" y="274"/>
                  </a:moveTo>
                  <a:cubicBezTo>
                    <a:pt x="3636" y="274"/>
                    <a:pt x="3627" y="278"/>
                    <a:pt x="3617" y="287"/>
                  </a:cubicBezTo>
                  <a:lnTo>
                    <a:pt x="3515" y="287"/>
                  </a:lnTo>
                  <a:cubicBezTo>
                    <a:pt x="3447" y="287"/>
                    <a:pt x="3413" y="321"/>
                    <a:pt x="3413" y="389"/>
                  </a:cubicBezTo>
                  <a:cubicBezTo>
                    <a:pt x="3447" y="424"/>
                    <a:pt x="3481" y="458"/>
                    <a:pt x="3515" y="458"/>
                  </a:cubicBezTo>
                  <a:lnTo>
                    <a:pt x="3617" y="458"/>
                  </a:lnTo>
                  <a:cubicBezTo>
                    <a:pt x="3686" y="424"/>
                    <a:pt x="3720" y="389"/>
                    <a:pt x="3720" y="355"/>
                  </a:cubicBezTo>
                  <a:cubicBezTo>
                    <a:pt x="3695" y="305"/>
                    <a:pt x="3670" y="274"/>
                    <a:pt x="3645" y="274"/>
                  </a:cubicBezTo>
                  <a:close/>
                  <a:moveTo>
                    <a:pt x="3085" y="342"/>
                  </a:moveTo>
                  <a:cubicBezTo>
                    <a:pt x="3071" y="342"/>
                    <a:pt x="3056" y="346"/>
                    <a:pt x="3037" y="355"/>
                  </a:cubicBezTo>
                  <a:lnTo>
                    <a:pt x="2935" y="355"/>
                  </a:lnTo>
                  <a:cubicBezTo>
                    <a:pt x="2901" y="355"/>
                    <a:pt x="2867" y="389"/>
                    <a:pt x="2867" y="458"/>
                  </a:cubicBezTo>
                  <a:cubicBezTo>
                    <a:pt x="2867" y="492"/>
                    <a:pt x="2901" y="526"/>
                    <a:pt x="2935" y="526"/>
                  </a:cubicBezTo>
                  <a:lnTo>
                    <a:pt x="3071" y="526"/>
                  </a:lnTo>
                  <a:cubicBezTo>
                    <a:pt x="3106" y="492"/>
                    <a:pt x="3140" y="458"/>
                    <a:pt x="3140" y="424"/>
                  </a:cubicBezTo>
                  <a:cubicBezTo>
                    <a:pt x="3140" y="374"/>
                    <a:pt x="3121" y="342"/>
                    <a:pt x="3085" y="342"/>
                  </a:cubicBezTo>
                  <a:close/>
                  <a:moveTo>
                    <a:pt x="2518" y="410"/>
                  </a:moveTo>
                  <a:cubicBezTo>
                    <a:pt x="2510" y="410"/>
                    <a:pt x="2501" y="414"/>
                    <a:pt x="2491" y="424"/>
                  </a:cubicBezTo>
                  <a:lnTo>
                    <a:pt x="2355" y="424"/>
                  </a:lnTo>
                  <a:cubicBezTo>
                    <a:pt x="2321" y="424"/>
                    <a:pt x="2287" y="492"/>
                    <a:pt x="2287" y="526"/>
                  </a:cubicBezTo>
                  <a:cubicBezTo>
                    <a:pt x="2287" y="560"/>
                    <a:pt x="2321" y="594"/>
                    <a:pt x="2389" y="594"/>
                  </a:cubicBezTo>
                  <a:lnTo>
                    <a:pt x="2491" y="594"/>
                  </a:lnTo>
                  <a:cubicBezTo>
                    <a:pt x="2560" y="594"/>
                    <a:pt x="2594" y="526"/>
                    <a:pt x="2560" y="492"/>
                  </a:cubicBezTo>
                  <a:cubicBezTo>
                    <a:pt x="2560" y="442"/>
                    <a:pt x="2541" y="410"/>
                    <a:pt x="2518" y="410"/>
                  </a:cubicBezTo>
                  <a:close/>
                  <a:moveTo>
                    <a:pt x="1944" y="478"/>
                  </a:moveTo>
                  <a:cubicBezTo>
                    <a:pt x="1932" y="478"/>
                    <a:pt x="1920" y="483"/>
                    <a:pt x="1911" y="492"/>
                  </a:cubicBezTo>
                  <a:lnTo>
                    <a:pt x="1809" y="492"/>
                  </a:lnTo>
                  <a:cubicBezTo>
                    <a:pt x="1741" y="492"/>
                    <a:pt x="1707" y="560"/>
                    <a:pt x="1707" y="594"/>
                  </a:cubicBezTo>
                  <a:cubicBezTo>
                    <a:pt x="1741" y="628"/>
                    <a:pt x="1775" y="662"/>
                    <a:pt x="1809" y="662"/>
                  </a:cubicBezTo>
                  <a:lnTo>
                    <a:pt x="1911" y="662"/>
                  </a:lnTo>
                  <a:cubicBezTo>
                    <a:pt x="1980" y="662"/>
                    <a:pt x="2014" y="594"/>
                    <a:pt x="2014" y="560"/>
                  </a:cubicBezTo>
                  <a:cubicBezTo>
                    <a:pt x="2014" y="510"/>
                    <a:pt x="1977" y="478"/>
                    <a:pt x="1944" y="478"/>
                  </a:cubicBezTo>
                  <a:close/>
                  <a:moveTo>
                    <a:pt x="1229" y="560"/>
                  </a:moveTo>
                  <a:cubicBezTo>
                    <a:pt x="1195" y="560"/>
                    <a:pt x="1161" y="628"/>
                    <a:pt x="1161" y="662"/>
                  </a:cubicBezTo>
                  <a:cubicBezTo>
                    <a:pt x="1161" y="697"/>
                    <a:pt x="1195" y="731"/>
                    <a:pt x="1229" y="731"/>
                  </a:cubicBezTo>
                  <a:lnTo>
                    <a:pt x="1365" y="731"/>
                  </a:lnTo>
                  <a:cubicBezTo>
                    <a:pt x="1399" y="731"/>
                    <a:pt x="1434" y="662"/>
                    <a:pt x="1434" y="628"/>
                  </a:cubicBezTo>
                  <a:cubicBezTo>
                    <a:pt x="1434" y="594"/>
                    <a:pt x="1399" y="560"/>
                    <a:pt x="1331" y="560"/>
                  </a:cubicBezTo>
                  <a:close/>
                  <a:moveTo>
                    <a:pt x="649" y="628"/>
                  </a:moveTo>
                  <a:cubicBezTo>
                    <a:pt x="615" y="628"/>
                    <a:pt x="580" y="697"/>
                    <a:pt x="580" y="731"/>
                  </a:cubicBezTo>
                  <a:cubicBezTo>
                    <a:pt x="580" y="765"/>
                    <a:pt x="615" y="799"/>
                    <a:pt x="683" y="799"/>
                  </a:cubicBezTo>
                  <a:lnTo>
                    <a:pt x="785" y="799"/>
                  </a:lnTo>
                  <a:cubicBezTo>
                    <a:pt x="853" y="799"/>
                    <a:pt x="888" y="731"/>
                    <a:pt x="853" y="697"/>
                  </a:cubicBezTo>
                  <a:cubicBezTo>
                    <a:pt x="853" y="662"/>
                    <a:pt x="819" y="628"/>
                    <a:pt x="785" y="628"/>
                  </a:cubicBezTo>
                  <a:close/>
                  <a:moveTo>
                    <a:pt x="103" y="697"/>
                  </a:moveTo>
                  <a:cubicBezTo>
                    <a:pt x="35" y="697"/>
                    <a:pt x="0" y="765"/>
                    <a:pt x="0" y="799"/>
                  </a:cubicBezTo>
                  <a:cubicBezTo>
                    <a:pt x="35" y="833"/>
                    <a:pt x="69" y="867"/>
                    <a:pt x="103" y="867"/>
                  </a:cubicBezTo>
                  <a:lnTo>
                    <a:pt x="239" y="867"/>
                  </a:lnTo>
                  <a:cubicBezTo>
                    <a:pt x="273" y="867"/>
                    <a:pt x="307" y="799"/>
                    <a:pt x="307" y="765"/>
                  </a:cubicBezTo>
                  <a:cubicBezTo>
                    <a:pt x="307" y="731"/>
                    <a:pt x="239" y="697"/>
                    <a:pt x="205" y="697"/>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5"/>
            <p:cNvSpPr/>
            <p:nvPr/>
          </p:nvSpPr>
          <p:spPr>
            <a:xfrm>
              <a:off x="2350380" y="3507285"/>
              <a:ext cx="2314765" cy="700707"/>
            </a:xfrm>
            <a:custGeom>
              <a:rect b="b" l="l" r="r" t="t"/>
              <a:pathLst>
                <a:path extrusionOk="0" h="31443" w="103871">
                  <a:moveTo>
                    <a:pt x="103798" y="1"/>
                  </a:moveTo>
                  <a:cubicBezTo>
                    <a:pt x="103788" y="1"/>
                    <a:pt x="103778" y="5"/>
                    <a:pt x="103768" y="15"/>
                  </a:cubicBezTo>
                  <a:lnTo>
                    <a:pt x="103632" y="49"/>
                  </a:lnTo>
                  <a:cubicBezTo>
                    <a:pt x="103598" y="83"/>
                    <a:pt x="103563" y="117"/>
                    <a:pt x="103598" y="151"/>
                  </a:cubicBezTo>
                  <a:cubicBezTo>
                    <a:pt x="103598" y="186"/>
                    <a:pt x="103632" y="220"/>
                    <a:pt x="103666" y="220"/>
                  </a:cubicBezTo>
                  <a:lnTo>
                    <a:pt x="103700" y="220"/>
                  </a:lnTo>
                  <a:lnTo>
                    <a:pt x="103802" y="186"/>
                  </a:lnTo>
                  <a:cubicBezTo>
                    <a:pt x="103870" y="151"/>
                    <a:pt x="103870" y="117"/>
                    <a:pt x="103870" y="49"/>
                  </a:cubicBezTo>
                  <a:cubicBezTo>
                    <a:pt x="103846" y="25"/>
                    <a:pt x="103822" y="1"/>
                    <a:pt x="103798" y="1"/>
                  </a:cubicBezTo>
                  <a:close/>
                  <a:moveTo>
                    <a:pt x="103258" y="206"/>
                  </a:moveTo>
                  <a:cubicBezTo>
                    <a:pt x="103245" y="206"/>
                    <a:pt x="103232" y="210"/>
                    <a:pt x="103222" y="220"/>
                  </a:cubicBezTo>
                  <a:lnTo>
                    <a:pt x="103120" y="254"/>
                  </a:lnTo>
                  <a:cubicBezTo>
                    <a:pt x="103052" y="254"/>
                    <a:pt x="103052" y="322"/>
                    <a:pt x="103052" y="356"/>
                  </a:cubicBezTo>
                  <a:cubicBezTo>
                    <a:pt x="103086" y="390"/>
                    <a:pt x="103086" y="424"/>
                    <a:pt x="103154" y="424"/>
                  </a:cubicBezTo>
                  <a:lnTo>
                    <a:pt x="103290" y="356"/>
                  </a:lnTo>
                  <a:cubicBezTo>
                    <a:pt x="103325" y="356"/>
                    <a:pt x="103359" y="288"/>
                    <a:pt x="103325" y="254"/>
                  </a:cubicBezTo>
                  <a:cubicBezTo>
                    <a:pt x="103325" y="230"/>
                    <a:pt x="103290" y="206"/>
                    <a:pt x="103258" y="206"/>
                  </a:cubicBezTo>
                  <a:close/>
                  <a:moveTo>
                    <a:pt x="102676" y="390"/>
                  </a:moveTo>
                  <a:lnTo>
                    <a:pt x="102574" y="424"/>
                  </a:lnTo>
                  <a:cubicBezTo>
                    <a:pt x="102540" y="459"/>
                    <a:pt x="102506" y="493"/>
                    <a:pt x="102506" y="561"/>
                  </a:cubicBezTo>
                  <a:cubicBezTo>
                    <a:pt x="102540" y="595"/>
                    <a:pt x="102574" y="595"/>
                    <a:pt x="102608" y="595"/>
                  </a:cubicBezTo>
                  <a:lnTo>
                    <a:pt x="102744" y="561"/>
                  </a:lnTo>
                  <a:cubicBezTo>
                    <a:pt x="102779" y="561"/>
                    <a:pt x="102813" y="493"/>
                    <a:pt x="102779" y="459"/>
                  </a:cubicBezTo>
                  <a:cubicBezTo>
                    <a:pt x="102779" y="390"/>
                    <a:pt x="102710" y="390"/>
                    <a:pt x="102676" y="390"/>
                  </a:cubicBezTo>
                  <a:close/>
                  <a:moveTo>
                    <a:pt x="102166" y="581"/>
                  </a:moveTo>
                  <a:cubicBezTo>
                    <a:pt x="102153" y="581"/>
                    <a:pt x="102140" y="585"/>
                    <a:pt x="102130" y="595"/>
                  </a:cubicBezTo>
                  <a:lnTo>
                    <a:pt x="102028" y="629"/>
                  </a:lnTo>
                  <a:cubicBezTo>
                    <a:pt x="101994" y="629"/>
                    <a:pt x="101960" y="697"/>
                    <a:pt x="101960" y="732"/>
                  </a:cubicBezTo>
                  <a:cubicBezTo>
                    <a:pt x="101994" y="766"/>
                    <a:pt x="102028" y="800"/>
                    <a:pt x="102062" y="800"/>
                  </a:cubicBezTo>
                  <a:cubicBezTo>
                    <a:pt x="102062" y="800"/>
                    <a:pt x="102062" y="800"/>
                    <a:pt x="102096" y="766"/>
                  </a:cubicBezTo>
                  <a:lnTo>
                    <a:pt x="102198" y="732"/>
                  </a:lnTo>
                  <a:cubicBezTo>
                    <a:pt x="102233" y="732"/>
                    <a:pt x="102267" y="697"/>
                    <a:pt x="102233" y="629"/>
                  </a:cubicBezTo>
                  <a:cubicBezTo>
                    <a:pt x="102233" y="605"/>
                    <a:pt x="102198" y="581"/>
                    <a:pt x="102166" y="581"/>
                  </a:cubicBezTo>
                  <a:close/>
                  <a:moveTo>
                    <a:pt x="101632" y="752"/>
                  </a:moveTo>
                  <a:cubicBezTo>
                    <a:pt x="101618" y="752"/>
                    <a:pt x="101603" y="757"/>
                    <a:pt x="101584" y="766"/>
                  </a:cubicBezTo>
                  <a:lnTo>
                    <a:pt x="101482" y="800"/>
                  </a:lnTo>
                  <a:cubicBezTo>
                    <a:pt x="101448" y="800"/>
                    <a:pt x="101414" y="868"/>
                    <a:pt x="101414" y="902"/>
                  </a:cubicBezTo>
                  <a:cubicBezTo>
                    <a:pt x="101448" y="936"/>
                    <a:pt x="101482" y="970"/>
                    <a:pt x="101516" y="970"/>
                  </a:cubicBezTo>
                  <a:lnTo>
                    <a:pt x="101550" y="970"/>
                  </a:lnTo>
                  <a:lnTo>
                    <a:pt x="101653" y="936"/>
                  </a:lnTo>
                  <a:cubicBezTo>
                    <a:pt x="101687" y="902"/>
                    <a:pt x="101721" y="868"/>
                    <a:pt x="101687" y="834"/>
                  </a:cubicBezTo>
                  <a:cubicBezTo>
                    <a:pt x="101687" y="784"/>
                    <a:pt x="101668" y="752"/>
                    <a:pt x="101632" y="752"/>
                  </a:cubicBezTo>
                  <a:close/>
                  <a:moveTo>
                    <a:pt x="101038" y="936"/>
                  </a:moveTo>
                  <a:lnTo>
                    <a:pt x="100936" y="970"/>
                  </a:lnTo>
                  <a:cubicBezTo>
                    <a:pt x="100902" y="1005"/>
                    <a:pt x="100868" y="1039"/>
                    <a:pt x="100868" y="1073"/>
                  </a:cubicBezTo>
                  <a:cubicBezTo>
                    <a:pt x="100902" y="1107"/>
                    <a:pt x="100936" y="1141"/>
                    <a:pt x="100970" y="1141"/>
                  </a:cubicBezTo>
                  <a:lnTo>
                    <a:pt x="101004" y="1141"/>
                  </a:lnTo>
                  <a:lnTo>
                    <a:pt x="101107" y="1107"/>
                  </a:lnTo>
                  <a:cubicBezTo>
                    <a:pt x="101141" y="1107"/>
                    <a:pt x="101175" y="1039"/>
                    <a:pt x="101141" y="1005"/>
                  </a:cubicBezTo>
                  <a:cubicBezTo>
                    <a:pt x="101141" y="936"/>
                    <a:pt x="101107" y="936"/>
                    <a:pt x="101038" y="936"/>
                  </a:cubicBezTo>
                  <a:close/>
                  <a:moveTo>
                    <a:pt x="100492" y="1107"/>
                  </a:moveTo>
                  <a:lnTo>
                    <a:pt x="100390" y="1141"/>
                  </a:lnTo>
                  <a:cubicBezTo>
                    <a:pt x="100356" y="1175"/>
                    <a:pt x="100322" y="1209"/>
                    <a:pt x="100356" y="1243"/>
                  </a:cubicBezTo>
                  <a:cubicBezTo>
                    <a:pt x="100356" y="1312"/>
                    <a:pt x="100390" y="1312"/>
                    <a:pt x="100424" y="1312"/>
                  </a:cubicBezTo>
                  <a:lnTo>
                    <a:pt x="100458" y="1312"/>
                  </a:lnTo>
                  <a:lnTo>
                    <a:pt x="100561" y="1278"/>
                  </a:lnTo>
                  <a:cubicBezTo>
                    <a:pt x="100595" y="1278"/>
                    <a:pt x="100629" y="1209"/>
                    <a:pt x="100629" y="1175"/>
                  </a:cubicBezTo>
                  <a:cubicBezTo>
                    <a:pt x="100595" y="1141"/>
                    <a:pt x="100561" y="1107"/>
                    <a:pt x="100492" y="1107"/>
                  </a:cubicBezTo>
                  <a:close/>
                  <a:moveTo>
                    <a:pt x="99946" y="1278"/>
                  </a:moveTo>
                  <a:lnTo>
                    <a:pt x="99844" y="1312"/>
                  </a:lnTo>
                  <a:cubicBezTo>
                    <a:pt x="99810" y="1346"/>
                    <a:pt x="99776" y="1380"/>
                    <a:pt x="99810" y="1448"/>
                  </a:cubicBezTo>
                  <a:cubicBezTo>
                    <a:pt x="99810" y="1482"/>
                    <a:pt x="99844" y="1482"/>
                    <a:pt x="99878" y="1482"/>
                  </a:cubicBezTo>
                  <a:lnTo>
                    <a:pt x="99912" y="1482"/>
                  </a:lnTo>
                  <a:lnTo>
                    <a:pt x="100015" y="1448"/>
                  </a:lnTo>
                  <a:cubicBezTo>
                    <a:pt x="100049" y="1448"/>
                    <a:pt x="100083" y="1380"/>
                    <a:pt x="100083" y="1346"/>
                  </a:cubicBezTo>
                  <a:cubicBezTo>
                    <a:pt x="100049" y="1312"/>
                    <a:pt x="100015" y="1278"/>
                    <a:pt x="99946" y="1278"/>
                  </a:cubicBezTo>
                  <a:close/>
                  <a:moveTo>
                    <a:pt x="99400" y="1448"/>
                  </a:moveTo>
                  <a:lnTo>
                    <a:pt x="99298" y="1482"/>
                  </a:lnTo>
                  <a:cubicBezTo>
                    <a:pt x="99264" y="1516"/>
                    <a:pt x="99230" y="1551"/>
                    <a:pt x="99264" y="1585"/>
                  </a:cubicBezTo>
                  <a:cubicBezTo>
                    <a:pt x="99264" y="1653"/>
                    <a:pt x="99298" y="1653"/>
                    <a:pt x="99332" y="1653"/>
                  </a:cubicBezTo>
                  <a:lnTo>
                    <a:pt x="99366" y="1653"/>
                  </a:lnTo>
                  <a:lnTo>
                    <a:pt x="99469" y="1619"/>
                  </a:lnTo>
                  <a:cubicBezTo>
                    <a:pt x="99503" y="1619"/>
                    <a:pt x="99537" y="1551"/>
                    <a:pt x="99537" y="1516"/>
                  </a:cubicBezTo>
                  <a:cubicBezTo>
                    <a:pt x="99503" y="1482"/>
                    <a:pt x="99469" y="1448"/>
                    <a:pt x="99400" y="1448"/>
                  </a:cubicBezTo>
                  <a:close/>
                  <a:moveTo>
                    <a:pt x="98854" y="1619"/>
                  </a:moveTo>
                  <a:lnTo>
                    <a:pt x="98752" y="1653"/>
                  </a:lnTo>
                  <a:cubicBezTo>
                    <a:pt x="98718" y="1687"/>
                    <a:pt x="98684" y="1721"/>
                    <a:pt x="98684" y="1755"/>
                  </a:cubicBezTo>
                  <a:cubicBezTo>
                    <a:pt x="98718" y="1789"/>
                    <a:pt x="98752" y="1824"/>
                    <a:pt x="98786" y="1824"/>
                  </a:cubicBezTo>
                  <a:lnTo>
                    <a:pt x="98820" y="1824"/>
                  </a:lnTo>
                  <a:lnTo>
                    <a:pt x="98923" y="1789"/>
                  </a:lnTo>
                  <a:cubicBezTo>
                    <a:pt x="98957" y="1789"/>
                    <a:pt x="98991" y="1721"/>
                    <a:pt x="98957" y="1687"/>
                  </a:cubicBezTo>
                  <a:cubicBezTo>
                    <a:pt x="98957" y="1653"/>
                    <a:pt x="98923" y="1619"/>
                    <a:pt x="98854" y="1619"/>
                  </a:cubicBezTo>
                  <a:close/>
                  <a:moveTo>
                    <a:pt x="98308" y="1789"/>
                  </a:moveTo>
                  <a:lnTo>
                    <a:pt x="98206" y="1824"/>
                  </a:lnTo>
                  <a:cubicBezTo>
                    <a:pt x="98172" y="1858"/>
                    <a:pt x="98138" y="1892"/>
                    <a:pt x="98138" y="1926"/>
                  </a:cubicBezTo>
                  <a:cubicBezTo>
                    <a:pt x="98172" y="1960"/>
                    <a:pt x="98206" y="1994"/>
                    <a:pt x="98240" y="1994"/>
                  </a:cubicBezTo>
                  <a:lnTo>
                    <a:pt x="98274" y="1994"/>
                  </a:lnTo>
                  <a:lnTo>
                    <a:pt x="98377" y="1960"/>
                  </a:lnTo>
                  <a:cubicBezTo>
                    <a:pt x="98411" y="1960"/>
                    <a:pt x="98445" y="1892"/>
                    <a:pt x="98411" y="1858"/>
                  </a:cubicBezTo>
                  <a:cubicBezTo>
                    <a:pt x="98411" y="1789"/>
                    <a:pt x="98377" y="1789"/>
                    <a:pt x="98308" y="1789"/>
                  </a:cubicBezTo>
                  <a:close/>
                  <a:moveTo>
                    <a:pt x="97762" y="1960"/>
                  </a:moveTo>
                  <a:lnTo>
                    <a:pt x="97660" y="1994"/>
                  </a:lnTo>
                  <a:cubicBezTo>
                    <a:pt x="97626" y="1994"/>
                    <a:pt x="97592" y="2062"/>
                    <a:pt x="97592" y="2097"/>
                  </a:cubicBezTo>
                  <a:cubicBezTo>
                    <a:pt x="97626" y="2131"/>
                    <a:pt x="97660" y="2165"/>
                    <a:pt x="97694" y="2165"/>
                  </a:cubicBezTo>
                  <a:lnTo>
                    <a:pt x="97728" y="2165"/>
                  </a:lnTo>
                  <a:lnTo>
                    <a:pt x="97831" y="2131"/>
                  </a:lnTo>
                  <a:cubicBezTo>
                    <a:pt x="97865" y="2097"/>
                    <a:pt x="97899" y="2062"/>
                    <a:pt x="97865" y="2028"/>
                  </a:cubicBezTo>
                  <a:cubicBezTo>
                    <a:pt x="97865" y="1960"/>
                    <a:pt x="97831" y="1960"/>
                    <a:pt x="97762" y="1960"/>
                  </a:cubicBezTo>
                  <a:close/>
                  <a:moveTo>
                    <a:pt x="97268" y="2116"/>
                  </a:moveTo>
                  <a:cubicBezTo>
                    <a:pt x="97254" y="2116"/>
                    <a:pt x="97236" y="2121"/>
                    <a:pt x="97217" y="2131"/>
                  </a:cubicBezTo>
                  <a:lnTo>
                    <a:pt x="97114" y="2165"/>
                  </a:lnTo>
                  <a:cubicBezTo>
                    <a:pt x="97080" y="2165"/>
                    <a:pt x="97046" y="2233"/>
                    <a:pt x="97046" y="2267"/>
                  </a:cubicBezTo>
                  <a:cubicBezTo>
                    <a:pt x="97080" y="2301"/>
                    <a:pt x="97114" y="2335"/>
                    <a:pt x="97148" y="2335"/>
                  </a:cubicBezTo>
                  <a:lnTo>
                    <a:pt x="97285" y="2301"/>
                  </a:lnTo>
                  <a:cubicBezTo>
                    <a:pt x="97319" y="2267"/>
                    <a:pt x="97353" y="2233"/>
                    <a:pt x="97319" y="2165"/>
                  </a:cubicBezTo>
                  <a:cubicBezTo>
                    <a:pt x="97319" y="2141"/>
                    <a:pt x="97302" y="2116"/>
                    <a:pt x="97268" y="2116"/>
                  </a:cubicBezTo>
                  <a:close/>
                  <a:moveTo>
                    <a:pt x="96722" y="2287"/>
                  </a:moveTo>
                  <a:cubicBezTo>
                    <a:pt x="96708" y="2287"/>
                    <a:pt x="96691" y="2291"/>
                    <a:pt x="96671" y="2301"/>
                  </a:cubicBezTo>
                  <a:lnTo>
                    <a:pt x="96568" y="2335"/>
                  </a:lnTo>
                  <a:cubicBezTo>
                    <a:pt x="96534" y="2335"/>
                    <a:pt x="96500" y="2369"/>
                    <a:pt x="96500" y="2438"/>
                  </a:cubicBezTo>
                  <a:cubicBezTo>
                    <a:pt x="96534" y="2472"/>
                    <a:pt x="96568" y="2472"/>
                    <a:pt x="96602" y="2472"/>
                  </a:cubicBezTo>
                  <a:lnTo>
                    <a:pt x="96739" y="2438"/>
                  </a:lnTo>
                  <a:cubicBezTo>
                    <a:pt x="96773" y="2438"/>
                    <a:pt x="96807" y="2404"/>
                    <a:pt x="96773" y="2335"/>
                  </a:cubicBezTo>
                  <a:cubicBezTo>
                    <a:pt x="96773" y="2311"/>
                    <a:pt x="96756" y="2287"/>
                    <a:pt x="96722" y="2287"/>
                  </a:cubicBezTo>
                  <a:close/>
                  <a:moveTo>
                    <a:pt x="96125" y="2438"/>
                  </a:moveTo>
                  <a:lnTo>
                    <a:pt x="96022" y="2472"/>
                  </a:lnTo>
                  <a:cubicBezTo>
                    <a:pt x="95988" y="2506"/>
                    <a:pt x="95954" y="2540"/>
                    <a:pt x="95954" y="2574"/>
                  </a:cubicBezTo>
                  <a:cubicBezTo>
                    <a:pt x="95988" y="2642"/>
                    <a:pt x="96022" y="2642"/>
                    <a:pt x="96056" y="2642"/>
                  </a:cubicBezTo>
                  <a:lnTo>
                    <a:pt x="96193" y="2608"/>
                  </a:lnTo>
                  <a:cubicBezTo>
                    <a:pt x="96227" y="2608"/>
                    <a:pt x="96261" y="2540"/>
                    <a:pt x="96227" y="2506"/>
                  </a:cubicBezTo>
                  <a:cubicBezTo>
                    <a:pt x="96227" y="2472"/>
                    <a:pt x="96159" y="2438"/>
                    <a:pt x="96125" y="2438"/>
                  </a:cubicBezTo>
                  <a:close/>
                  <a:moveTo>
                    <a:pt x="95579" y="2608"/>
                  </a:moveTo>
                  <a:lnTo>
                    <a:pt x="95476" y="2642"/>
                  </a:lnTo>
                  <a:cubicBezTo>
                    <a:pt x="95442" y="2677"/>
                    <a:pt x="95408" y="2711"/>
                    <a:pt x="95408" y="2745"/>
                  </a:cubicBezTo>
                  <a:cubicBezTo>
                    <a:pt x="95408" y="2779"/>
                    <a:pt x="95442" y="2813"/>
                    <a:pt x="95510" y="2813"/>
                  </a:cubicBezTo>
                  <a:lnTo>
                    <a:pt x="95613" y="2779"/>
                  </a:lnTo>
                  <a:cubicBezTo>
                    <a:pt x="95681" y="2779"/>
                    <a:pt x="95715" y="2711"/>
                    <a:pt x="95681" y="2677"/>
                  </a:cubicBezTo>
                  <a:cubicBezTo>
                    <a:pt x="95681" y="2642"/>
                    <a:pt x="95613" y="2608"/>
                    <a:pt x="95579" y="2608"/>
                  </a:cubicBezTo>
                  <a:close/>
                  <a:moveTo>
                    <a:pt x="95033" y="2779"/>
                  </a:moveTo>
                  <a:lnTo>
                    <a:pt x="94930" y="2813"/>
                  </a:lnTo>
                  <a:cubicBezTo>
                    <a:pt x="94862" y="2813"/>
                    <a:pt x="94862" y="2881"/>
                    <a:pt x="94862" y="2915"/>
                  </a:cubicBezTo>
                  <a:cubicBezTo>
                    <a:pt x="94862" y="2950"/>
                    <a:pt x="94896" y="2984"/>
                    <a:pt x="94964" y="2984"/>
                  </a:cubicBezTo>
                  <a:lnTo>
                    <a:pt x="95067" y="2950"/>
                  </a:lnTo>
                  <a:cubicBezTo>
                    <a:pt x="95135" y="2915"/>
                    <a:pt x="95169" y="2881"/>
                    <a:pt x="95135" y="2847"/>
                  </a:cubicBezTo>
                  <a:cubicBezTo>
                    <a:pt x="95135" y="2779"/>
                    <a:pt x="95067" y="2779"/>
                    <a:pt x="95033" y="2779"/>
                  </a:cubicBezTo>
                  <a:close/>
                  <a:moveTo>
                    <a:pt x="94519" y="2936"/>
                  </a:moveTo>
                  <a:cubicBezTo>
                    <a:pt x="94507" y="2936"/>
                    <a:pt x="94496" y="2940"/>
                    <a:pt x="94487" y="2950"/>
                  </a:cubicBezTo>
                  <a:lnTo>
                    <a:pt x="94384" y="2984"/>
                  </a:lnTo>
                  <a:cubicBezTo>
                    <a:pt x="94316" y="2984"/>
                    <a:pt x="94316" y="3052"/>
                    <a:pt x="94316" y="3086"/>
                  </a:cubicBezTo>
                  <a:cubicBezTo>
                    <a:pt x="94316" y="3120"/>
                    <a:pt x="94350" y="3154"/>
                    <a:pt x="94418" y="3154"/>
                  </a:cubicBezTo>
                  <a:lnTo>
                    <a:pt x="94521" y="3120"/>
                  </a:lnTo>
                  <a:cubicBezTo>
                    <a:pt x="94589" y="3086"/>
                    <a:pt x="94623" y="3052"/>
                    <a:pt x="94589" y="3018"/>
                  </a:cubicBezTo>
                  <a:cubicBezTo>
                    <a:pt x="94589" y="2968"/>
                    <a:pt x="94552" y="2936"/>
                    <a:pt x="94519" y="2936"/>
                  </a:cubicBezTo>
                  <a:close/>
                  <a:moveTo>
                    <a:pt x="93977" y="3106"/>
                  </a:moveTo>
                  <a:cubicBezTo>
                    <a:pt x="93964" y="3106"/>
                    <a:pt x="93951" y="3110"/>
                    <a:pt x="93941" y="3120"/>
                  </a:cubicBezTo>
                  <a:lnTo>
                    <a:pt x="93838" y="3154"/>
                  </a:lnTo>
                  <a:cubicBezTo>
                    <a:pt x="93770" y="3154"/>
                    <a:pt x="93770" y="3223"/>
                    <a:pt x="93770" y="3257"/>
                  </a:cubicBezTo>
                  <a:cubicBezTo>
                    <a:pt x="93770" y="3291"/>
                    <a:pt x="93804" y="3325"/>
                    <a:pt x="93872" y="3325"/>
                  </a:cubicBezTo>
                  <a:lnTo>
                    <a:pt x="93975" y="3291"/>
                  </a:lnTo>
                  <a:cubicBezTo>
                    <a:pt x="94043" y="3257"/>
                    <a:pt x="94077" y="3223"/>
                    <a:pt x="94043" y="3154"/>
                  </a:cubicBezTo>
                  <a:cubicBezTo>
                    <a:pt x="94043" y="3130"/>
                    <a:pt x="94009" y="3106"/>
                    <a:pt x="93977" y="3106"/>
                  </a:cubicBezTo>
                  <a:close/>
                  <a:moveTo>
                    <a:pt x="93431" y="3277"/>
                  </a:moveTo>
                  <a:cubicBezTo>
                    <a:pt x="93418" y="3277"/>
                    <a:pt x="93405" y="3281"/>
                    <a:pt x="93395" y="3291"/>
                  </a:cubicBezTo>
                  <a:lnTo>
                    <a:pt x="93292" y="3325"/>
                  </a:lnTo>
                  <a:cubicBezTo>
                    <a:pt x="93224" y="3325"/>
                    <a:pt x="93224" y="3393"/>
                    <a:pt x="93224" y="3427"/>
                  </a:cubicBezTo>
                  <a:cubicBezTo>
                    <a:pt x="93224" y="3461"/>
                    <a:pt x="93258" y="3496"/>
                    <a:pt x="93292" y="3496"/>
                  </a:cubicBezTo>
                  <a:cubicBezTo>
                    <a:pt x="93326" y="3496"/>
                    <a:pt x="93326" y="3496"/>
                    <a:pt x="93326" y="3461"/>
                  </a:cubicBezTo>
                  <a:lnTo>
                    <a:pt x="93429" y="3427"/>
                  </a:lnTo>
                  <a:cubicBezTo>
                    <a:pt x="93497" y="3427"/>
                    <a:pt x="93531" y="3393"/>
                    <a:pt x="93497" y="3325"/>
                  </a:cubicBezTo>
                  <a:cubicBezTo>
                    <a:pt x="93497" y="3301"/>
                    <a:pt x="93463" y="3277"/>
                    <a:pt x="93431" y="3277"/>
                  </a:cubicBezTo>
                  <a:close/>
                  <a:moveTo>
                    <a:pt x="92885" y="3447"/>
                  </a:moveTo>
                  <a:cubicBezTo>
                    <a:pt x="92872" y="3447"/>
                    <a:pt x="92859" y="3451"/>
                    <a:pt x="92849" y="3461"/>
                  </a:cubicBezTo>
                  <a:lnTo>
                    <a:pt x="92746" y="3461"/>
                  </a:lnTo>
                  <a:cubicBezTo>
                    <a:pt x="92678" y="3496"/>
                    <a:pt x="92678" y="3530"/>
                    <a:pt x="92678" y="3598"/>
                  </a:cubicBezTo>
                  <a:cubicBezTo>
                    <a:pt x="92678" y="3632"/>
                    <a:pt x="92712" y="3632"/>
                    <a:pt x="92746" y="3632"/>
                  </a:cubicBezTo>
                  <a:lnTo>
                    <a:pt x="92781" y="3632"/>
                  </a:lnTo>
                  <a:lnTo>
                    <a:pt x="92883" y="3598"/>
                  </a:lnTo>
                  <a:cubicBezTo>
                    <a:pt x="92951" y="3598"/>
                    <a:pt x="92951" y="3564"/>
                    <a:pt x="92951" y="3496"/>
                  </a:cubicBezTo>
                  <a:cubicBezTo>
                    <a:pt x="92951" y="3471"/>
                    <a:pt x="92917" y="3447"/>
                    <a:pt x="92885" y="3447"/>
                  </a:cubicBezTo>
                  <a:close/>
                  <a:moveTo>
                    <a:pt x="92303" y="3598"/>
                  </a:moveTo>
                  <a:lnTo>
                    <a:pt x="92200" y="3632"/>
                  </a:lnTo>
                  <a:cubicBezTo>
                    <a:pt x="92132" y="3666"/>
                    <a:pt x="92098" y="3700"/>
                    <a:pt x="92132" y="3734"/>
                  </a:cubicBezTo>
                  <a:cubicBezTo>
                    <a:pt x="92132" y="3769"/>
                    <a:pt x="92166" y="3803"/>
                    <a:pt x="92200" y="3803"/>
                  </a:cubicBezTo>
                  <a:lnTo>
                    <a:pt x="92235" y="3803"/>
                  </a:lnTo>
                  <a:lnTo>
                    <a:pt x="92337" y="3769"/>
                  </a:lnTo>
                  <a:cubicBezTo>
                    <a:pt x="92405" y="3769"/>
                    <a:pt x="92405" y="3700"/>
                    <a:pt x="92405" y="3666"/>
                  </a:cubicBezTo>
                  <a:cubicBezTo>
                    <a:pt x="92405" y="3632"/>
                    <a:pt x="92337" y="3598"/>
                    <a:pt x="92303" y="3598"/>
                  </a:cubicBezTo>
                  <a:close/>
                  <a:moveTo>
                    <a:pt x="91757" y="3769"/>
                  </a:moveTo>
                  <a:lnTo>
                    <a:pt x="91620" y="3803"/>
                  </a:lnTo>
                  <a:cubicBezTo>
                    <a:pt x="91586" y="3803"/>
                    <a:pt x="91552" y="3871"/>
                    <a:pt x="91586" y="3905"/>
                  </a:cubicBezTo>
                  <a:cubicBezTo>
                    <a:pt x="91586" y="3939"/>
                    <a:pt x="91620" y="3973"/>
                    <a:pt x="91654" y="3973"/>
                  </a:cubicBezTo>
                  <a:lnTo>
                    <a:pt x="91689" y="3973"/>
                  </a:lnTo>
                  <a:lnTo>
                    <a:pt x="91791" y="3939"/>
                  </a:lnTo>
                  <a:cubicBezTo>
                    <a:pt x="91825" y="3939"/>
                    <a:pt x="91859" y="3871"/>
                    <a:pt x="91859" y="3837"/>
                  </a:cubicBezTo>
                  <a:cubicBezTo>
                    <a:pt x="91825" y="3769"/>
                    <a:pt x="91791" y="3769"/>
                    <a:pt x="91757" y="3769"/>
                  </a:cubicBezTo>
                  <a:close/>
                  <a:moveTo>
                    <a:pt x="91238" y="3926"/>
                  </a:moveTo>
                  <a:cubicBezTo>
                    <a:pt x="91229" y="3926"/>
                    <a:pt x="91220" y="3930"/>
                    <a:pt x="91211" y="3939"/>
                  </a:cubicBezTo>
                  <a:lnTo>
                    <a:pt x="91074" y="3973"/>
                  </a:lnTo>
                  <a:cubicBezTo>
                    <a:pt x="91040" y="3973"/>
                    <a:pt x="91006" y="4042"/>
                    <a:pt x="91040" y="4076"/>
                  </a:cubicBezTo>
                  <a:cubicBezTo>
                    <a:pt x="91040" y="4110"/>
                    <a:pt x="91074" y="4144"/>
                    <a:pt x="91108" y="4144"/>
                  </a:cubicBezTo>
                  <a:lnTo>
                    <a:pt x="91143" y="4144"/>
                  </a:lnTo>
                  <a:lnTo>
                    <a:pt x="91245" y="4110"/>
                  </a:lnTo>
                  <a:cubicBezTo>
                    <a:pt x="91279" y="4076"/>
                    <a:pt x="91313" y="4042"/>
                    <a:pt x="91313" y="4007"/>
                  </a:cubicBezTo>
                  <a:cubicBezTo>
                    <a:pt x="91288" y="3957"/>
                    <a:pt x="91263" y="3926"/>
                    <a:pt x="91238" y="3926"/>
                  </a:cubicBezTo>
                  <a:close/>
                  <a:moveTo>
                    <a:pt x="90683" y="4096"/>
                  </a:moveTo>
                  <a:cubicBezTo>
                    <a:pt x="90668" y="4096"/>
                    <a:pt x="90651" y="4100"/>
                    <a:pt x="90631" y="4110"/>
                  </a:cubicBezTo>
                  <a:lnTo>
                    <a:pt x="90528" y="4144"/>
                  </a:lnTo>
                  <a:cubicBezTo>
                    <a:pt x="90494" y="4144"/>
                    <a:pt x="90460" y="4178"/>
                    <a:pt x="90494" y="4246"/>
                  </a:cubicBezTo>
                  <a:cubicBezTo>
                    <a:pt x="90494" y="4280"/>
                    <a:pt x="90528" y="4315"/>
                    <a:pt x="90563" y="4315"/>
                  </a:cubicBezTo>
                  <a:cubicBezTo>
                    <a:pt x="90563" y="4315"/>
                    <a:pt x="90563" y="4315"/>
                    <a:pt x="90597" y="4280"/>
                  </a:cubicBezTo>
                  <a:lnTo>
                    <a:pt x="90699" y="4246"/>
                  </a:lnTo>
                  <a:cubicBezTo>
                    <a:pt x="90733" y="4246"/>
                    <a:pt x="90767" y="4212"/>
                    <a:pt x="90767" y="4144"/>
                  </a:cubicBezTo>
                  <a:cubicBezTo>
                    <a:pt x="90743" y="4120"/>
                    <a:pt x="90719" y="4096"/>
                    <a:pt x="90683" y="4096"/>
                  </a:cubicBezTo>
                  <a:close/>
                  <a:moveTo>
                    <a:pt x="90085" y="4246"/>
                  </a:moveTo>
                  <a:lnTo>
                    <a:pt x="89982" y="4280"/>
                  </a:lnTo>
                  <a:cubicBezTo>
                    <a:pt x="89948" y="4315"/>
                    <a:pt x="89914" y="4349"/>
                    <a:pt x="89914" y="4417"/>
                  </a:cubicBezTo>
                  <a:cubicBezTo>
                    <a:pt x="89948" y="4451"/>
                    <a:pt x="89982" y="4451"/>
                    <a:pt x="90017" y="4451"/>
                  </a:cubicBezTo>
                  <a:lnTo>
                    <a:pt x="90051" y="4451"/>
                  </a:lnTo>
                  <a:lnTo>
                    <a:pt x="90153" y="4417"/>
                  </a:lnTo>
                  <a:cubicBezTo>
                    <a:pt x="90187" y="4417"/>
                    <a:pt x="90221" y="4349"/>
                    <a:pt x="90187" y="4315"/>
                  </a:cubicBezTo>
                  <a:cubicBezTo>
                    <a:pt x="90187" y="4280"/>
                    <a:pt x="90153" y="4246"/>
                    <a:pt x="90085" y="4246"/>
                  </a:cubicBezTo>
                  <a:close/>
                  <a:moveTo>
                    <a:pt x="89539" y="4417"/>
                  </a:moveTo>
                  <a:lnTo>
                    <a:pt x="89436" y="4451"/>
                  </a:lnTo>
                  <a:cubicBezTo>
                    <a:pt x="89402" y="4485"/>
                    <a:pt x="89368" y="4519"/>
                    <a:pt x="89368" y="4553"/>
                  </a:cubicBezTo>
                  <a:cubicBezTo>
                    <a:pt x="89402" y="4587"/>
                    <a:pt x="89436" y="4622"/>
                    <a:pt x="89471" y="4622"/>
                  </a:cubicBezTo>
                  <a:lnTo>
                    <a:pt x="89607" y="4587"/>
                  </a:lnTo>
                  <a:cubicBezTo>
                    <a:pt x="89641" y="4587"/>
                    <a:pt x="89675" y="4519"/>
                    <a:pt x="89641" y="4485"/>
                  </a:cubicBezTo>
                  <a:cubicBezTo>
                    <a:pt x="89641" y="4451"/>
                    <a:pt x="89607" y="4417"/>
                    <a:pt x="89539" y="4417"/>
                  </a:cubicBezTo>
                  <a:close/>
                  <a:moveTo>
                    <a:pt x="88993" y="4587"/>
                  </a:moveTo>
                  <a:lnTo>
                    <a:pt x="88890" y="4622"/>
                  </a:lnTo>
                  <a:cubicBezTo>
                    <a:pt x="88856" y="4622"/>
                    <a:pt x="88822" y="4690"/>
                    <a:pt x="88822" y="4724"/>
                  </a:cubicBezTo>
                  <a:cubicBezTo>
                    <a:pt x="88856" y="4758"/>
                    <a:pt x="88890" y="4792"/>
                    <a:pt x="88925" y="4792"/>
                  </a:cubicBezTo>
                  <a:lnTo>
                    <a:pt x="89061" y="4758"/>
                  </a:lnTo>
                  <a:cubicBezTo>
                    <a:pt x="89095" y="4724"/>
                    <a:pt x="89129" y="4690"/>
                    <a:pt x="89095" y="4656"/>
                  </a:cubicBezTo>
                  <a:cubicBezTo>
                    <a:pt x="89095" y="4587"/>
                    <a:pt x="89061" y="4587"/>
                    <a:pt x="88993" y="4587"/>
                  </a:cubicBezTo>
                  <a:close/>
                  <a:moveTo>
                    <a:pt x="88483" y="4744"/>
                  </a:moveTo>
                  <a:cubicBezTo>
                    <a:pt x="88470" y="4744"/>
                    <a:pt x="88457" y="4748"/>
                    <a:pt x="88447" y="4758"/>
                  </a:cubicBezTo>
                  <a:lnTo>
                    <a:pt x="88345" y="4792"/>
                  </a:lnTo>
                  <a:cubicBezTo>
                    <a:pt x="88276" y="4792"/>
                    <a:pt x="88276" y="4860"/>
                    <a:pt x="88276" y="4895"/>
                  </a:cubicBezTo>
                  <a:cubicBezTo>
                    <a:pt x="88276" y="4929"/>
                    <a:pt x="88310" y="4963"/>
                    <a:pt x="88379" y="4963"/>
                  </a:cubicBezTo>
                  <a:lnTo>
                    <a:pt x="88481" y="4929"/>
                  </a:lnTo>
                  <a:cubicBezTo>
                    <a:pt x="88549" y="4895"/>
                    <a:pt x="88583" y="4860"/>
                    <a:pt x="88549" y="4792"/>
                  </a:cubicBezTo>
                  <a:cubicBezTo>
                    <a:pt x="88549" y="4768"/>
                    <a:pt x="88515" y="4744"/>
                    <a:pt x="88483" y="4744"/>
                  </a:cubicBezTo>
                  <a:close/>
                  <a:moveTo>
                    <a:pt x="87937" y="4915"/>
                  </a:moveTo>
                  <a:cubicBezTo>
                    <a:pt x="87924" y="4915"/>
                    <a:pt x="87911" y="4919"/>
                    <a:pt x="87901" y="4929"/>
                  </a:cubicBezTo>
                  <a:lnTo>
                    <a:pt x="87799" y="4963"/>
                  </a:lnTo>
                  <a:cubicBezTo>
                    <a:pt x="87730" y="4963"/>
                    <a:pt x="87730" y="4997"/>
                    <a:pt x="87730" y="5065"/>
                  </a:cubicBezTo>
                  <a:cubicBezTo>
                    <a:pt x="87730" y="5099"/>
                    <a:pt x="87764" y="5099"/>
                    <a:pt x="87799" y="5099"/>
                  </a:cubicBezTo>
                  <a:lnTo>
                    <a:pt x="87833" y="5099"/>
                  </a:lnTo>
                  <a:lnTo>
                    <a:pt x="87935" y="5065"/>
                  </a:lnTo>
                  <a:cubicBezTo>
                    <a:pt x="88003" y="5065"/>
                    <a:pt x="88003" y="5031"/>
                    <a:pt x="88003" y="4963"/>
                  </a:cubicBezTo>
                  <a:cubicBezTo>
                    <a:pt x="88003" y="4939"/>
                    <a:pt x="87969" y="4915"/>
                    <a:pt x="87937" y="4915"/>
                  </a:cubicBezTo>
                  <a:close/>
                  <a:moveTo>
                    <a:pt x="87355" y="5065"/>
                  </a:moveTo>
                  <a:lnTo>
                    <a:pt x="87253" y="5099"/>
                  </a:lnTo>
                  <a:cubicBezTo>
                    <a:pt x="87184" y="5133"/>
                    <a:pt x="87150" y="5168"/>
                    <a:pt x="87184" y="5202"/>
                  </a:cubicBezTo>
                  <a:cubicBezTo>
                    <a:pt x="87184" y="5270"/>
                    <a:pt x="87218" y="5270"/>
                    <a:pt x="87253" y="5270"/>
                  </a:cubicBezTo>
                  <a:lnTo>
                    <a:pt x="87287" y="5270"/>
                  </a:lnTo>
                  <a:lnTo>
                    <a:pt x="87389" y="5236"/>
                  </a:lnTo>
                  <a:cubicBezTo>
                    <a:pt x="87457" y="5236"/>
                    <a:pt x="87457" y="5168"/>
                    <a:pt x="87457" y="5133"/>
                  </a:cubicBezTo>
                  <a:cubicBezTo>
                    <a:pt x="87457" y="5099"/>
                    <a:pt x="87389" y="5065"/>
                    <a:pt x="87355" y="5065"/>
                  </a:cubicBezTo>
                  <a:close/>
                  <a:moveTo>
                    <a:pt x="86809" y="5236"/>
                  </a:moveTo>
                  <a:lnTo>
                    <a:pt x="86672" y="5270"/>
                  </a:lnTo>
                  <a:cubicBezTo>
                    <a:pt x="86638" y="5270"/>
                    <a:pt x="86604" y="5338"/>
                    <a:pt x="86638" y="5372"/>
                  </a:cubicBezTo>
                  <a:cubicBezTo>
                    <a:pt x="86638" y="5406"/>
                    <a:pt x="86672" y="5441"/>
                    <a:pt x="86707" y="5441"/>
                  </a:cubicBezTo>
                  <a:lnTo>
                    <a:pt x="86741" y="5441"/>
                  </a:lnTo>
                  <a:lnTo>
                    <a:pt x="86843" y="5406"/>
                  </a:lnTo>
                  <a:cubicBezTo>
                    <a:pt x="86877" y="5406"/>
                    <a:pt x="86911" y="5338"/>
                    <a:pt x="86911" y="5304"/>
                  </a:cubicBezTo>
                  <a:cubicBezTo>
                    <a:pt x="86877" y="5236"/>
                    <a:pt x="86843" y="5236"/>
                    <a:pt x="86809" y="5236"/>
                  </a:cubicBezTo>
                  <a:close/>
                  <a:moveTo>
                    <a:pt x="86263" y="5406"/>
                  </a:moveTo>
                  <a:lnTo>
                    <a:pt x="86127" y="5441"/>
                  </a:lnTo>
                  <a:cubicBezTo>
                    <a:pt x="86092" y="5441"/>
                    <a:pt x="86058" y="5509"/>
                    <a:pt x="86092" y="5543"/>
                  </a:cubicBezTo>
                  <a:cubicBezTo>
                    <a:pt x="86092" y="5577"/>
                    <a:pt x="86127" y="5611"/>
                    <a:pt x="86161" y="5611"/>
                  </a:cubicBezTo>
                  <a:lnTo>
                    <a:pt x="86195" y="5611"/>
                  </a:lnTo>
                  <a:lnTo>
                    <a:pt x="86297" y="5577"/>
                  </a:lnTo>
                  <a:cubicBezTo>
                    <a:pt x="86331" y="5543"/>
                    <a:pt x="86365" y="5509"/>
                    <a:pt x="86365" y="5475"/>
                  </a:cubicBezTo>
                  <a:cubicBezTo>
                    <a:pt x="86331" y="5406"/>
                    <a:pt x="86297" y="5406"/>
                    <a:pt x="86263" y="5406"/>
                  </a:cubicBezTo>
                  <a:close/>
                  <a:moveTo>
                    <a:pt x="85735" y="5563"/>
                  </a:moveTo>
                  <a:cubicBezTo>
                    <a:pt x="85720" y="5563"/>
                    <a:pt x="85703" y="5567"/>
                    <a:pt x="85683" y="5577"/>
                  </a:cubicBezTo>
                  <a:lnTo>
                    <a:pt x="85581" y="5611"/>
                  </a:lnTo>
                  <a:cubicBezTo>
                    <a:pt x="85546" y="5611"/>
                    <a:pt x="85512" y="5645"/>
                    <a:pt x="85546" y="5714"/>
                  </a:cubicBezTo>
                  <a:cubicBezTo>
                    <a:pt x="85546" y="5748"/>
                    <a:pt x="85581" y="5782"/>
                    <a:pt x="85615" y="5782"/>
                  </a:cubicBezTo>
                  <a:cubicBezTo>
                    <a:pt x="85615" y="5782"/>
                    <a:pt x="85615" y="5782"/>
                    <a:pt x="85649" y="5748"/>
                  </a:cubicBezTo>
                  <a:lnTo>
                    <a:pt x="85751" y="5714"/>
                  </a:lnTo>
                  <a:cubicBezTo>
                    <a:pt x="85785" y="5714"/>
                    <a:pt x="85819" y="5679"/>
                    <a:pt x="85819" y="5611"/>
                  </a:cubicBezTo>
                  <a:cubicBezTo>
                    <a:pt x="85795" y="5587"/>
                    <a:pt x="85771" y="5563"/>
                    <a:pt x="85735" y="5563"/>
                  </a:cubicBezTo>
                  <a:close/>
                  <a:moveTo>
                    <a:pt x="85137" y="5714"/>
                  </a:moveTo>
                  <a:lnTo>
                    <a:pt x="85035" y="5748"/>
                  </a:lnTo>
                  <a:cubicBezTo>
                    <a:pt x="85000" y="5782"/>
                    <a:pt x="84966" y="5816"/>
                    <a:pt x="84966" y="5884"/>
                  </a:cubicBezTo>
                  <a:cubicBezTo>
                    <a:pt x="85000" y="5918"/>
                    <a:pt x="85035" y="5918"/>
                    <a:pt x="85069" y="5918"/>
                  </a:cubicBezTo>
                  <a:lnTo>
                    <a:pt x="85103" y="5918"/>
                  </a:lnTo>
                  <a:lnTo>
                    <a:pt x="85205" y="5884"/>
                  </a:lnTo>
                  <a:cubicBezTo>
                    <a:pt x="85239" y="5884"/>
                    <a:pt x="85273" y="5816"/>
                    <a:pt x="85239" y="5782"/>
                  </a:cubicBezTo>
                  <a:cubicBezTo>
                    <a:pt x="85239" y="5748"/>
                    <a:pt x="85205" y="5714"/>
                    <a:pt x="85137" y="5714"/>
                  </a:cubicBezTo>
                  <a:close/>
                  <a:moveTo>
                    <a:pt x="84591" y="5884"/>
                  </a:moveTo>
                  <a:lnTo>
                    <a:pt x="84489" y="5918"/>
                  </a:lnTo>
                  <a:cubicBezTo>
                    <a:pt x="84455" y="5952"/>
                    <a:pt x="84420" y="5987"/>
                    <a:pt x="84420" y="6021"/>
                  </a:cubicBezTo>
                  <a:cubicBezTo>
                    <a:pt x="84455" y="6055"/>
                    <a:pt x="84489" y="6089"/>
                    <a:pt x="84523" y="6089"/>
                  </a:cubicBezTo>
                  <a:lnTo>
                    <a:pt x="84659" y="6055"/>
                  </a:lnTo>
                  <a:cubicBezTo>
                    <a:pt x="84693" y="6055"/>
                    <a:pt x="84727" y="5987"/>
                    <a:pt x="84693" y="5952"/>
                  </a:cubicBezTo>
                  <a:cubicBezTo>
                    <a:pt x="84693" y="5918"/>
                    <a:pt x="84659" y="5884"/>
                    <a:pt x="84591" y="5884"/>
                  </a:cubicBezTo>
                  <a:close/>
                  <a:moveTo>
                    <a:pt x="84045" y="6055"/>
                  </a:moveTo>
                  <a:lnTo>
                    <a:pt x="83943" y="6089"/>
                  </a:lnTo>
                  <a:cubicBezTo>
                    <a:pt x="83909" y="6089"/>
                    <a:pt x="83874" y="6157"/>
                    <a:pt x="83874" y="6191"/>
                  </a:cubicBezTo>
                  <a:cubicBezTo>
                    <a:pt x="83909" y="6225"/>
                    <a:pt x="83943" y="6260"/>
                    <a:pt x="83977" y="6260"/>
                  </a:cubicBezTo>
                  <a:lnTo>
                    <a:pt x="84113" y="6225"/>
                  </a:lnTo>
                  <a:cubicBezTo>
                    <a:pt x="84147" y="6191"/>
                    <a:pt x="84182" y="6157"/>
                    <a:pt x="84147" y="6123"/>
                  </a:cubicBezTo>
                  <a:cubicBezTo>
                    <a:pt x="84147" y="6055"/>
                    <a:pt x="84113" y="6055"/>
                    <a:pt x="84045" y="6055"/>
                  </a:cubicBezTo>
                  <a:close/>
                  <a:moveTo>
                    <a:pt x="83535" y="6211"/>
                  </a:moveTo>
                  <a:cubicBezTo>
                    <a:pt x="83522" y="6211"/>
                    <a:pt x="83509" y="6215"/>
                    <a:pt x="83499" y="6225"/>
                  </a:cubicBezTo>
                  <a:lnTo>
                    <a:pt x="83397" y="6260"/>
                  </a:lnTo>
                  <a:cubicBezTo>
                    <a:pt x="83328" y="6260"/>
                    <a:pt x="83328" y="6294"/>
                    <a:pt x="83328" y="6362"/>
                  </a:cubicBezTo>
                  <a:cubicBezTo>
                    <a:pt x="83328" y="6396"/>
                    <a:pt x="83363" y="6430"/>
                    <a:pt x="83431" y="6430"/>
                  </a:cubicBezTo>
                  <a:lnTo>
                    <a:pt x="83533" y="6396"/>
                  </a:lnTo>
                  <a:cubicBezTo>
                    <a:pt x="83601" y="6362"/>
                    <a:pt x="83636" y="6328"/>
                    <a:pt x="83601" y="6260"/>
                  </a:cubicBezTo>
                  <a:cubicBezTo>
                    <a:pt x="83601" y="6235"/>
                    <a:pt x="83567" y="6211"/>
                    <a:pt x="83535" y="6211"/>
                  </a:cubicBezTo>
                  <a:close/>
                  <a:moveTo>
                    <a:pt x="82989" y="6382"/>
                  </a:moveTo>
                  <a:cubicBezTo>
                    <a:pt x="82976" y="6382"/>
                    <a:pt x="82963" y="6386"/>
                    <a:pt x="82953" y="6396"/>
                  </a:cubicBezTo>
                  <a:lnTo>
                    <a:pt x="82851" y="6396"/>
                  </a:lnTo>
                  <a:cubicBezTo>
                    <a:pt x="82782" y="6430"/>
                    <a:pt x="82782" y="6464"/>
                    <a:pt x="82782" y="6533"/>
                  </a:cubicBezTo>
                  <a:cubicBezTo>
                    <a:pt x="82782" y="6567"/>
                    <a:pt x="82817" y="6567"/>
                    <a:pt x="82851" y="6567"/>
                  </a:cubicBezTo>
                  <a:lnTo>
                    <a:pt x="82885" y="6567"/>
                  </a:lnTo>
                  <a:lnTo>
                    <a:pt x="82987" y="6533"/>
                  </a:lnTo>
                  <a:cubicBezTo>
                    <a:pt x="83055" y="6533"/>
                    <a:pt x="83055" y="6498"/>
                    <a:pt x="83055" y="6430"/>
                  </a:cubicBezTo>
                  <a:cubicBezTo>
                    <a:pt x="83055" y="6406"/>
                    <a:pt x="83021" y="6382"/>
                    <a:pt x="82989" y="6382"/>
                  </a:cubicBezTo>
                  <a:close/>
                  <a:moveTo>
                    <a:pt x="82407" y="6533"/>
                  </a:moveTo>
                  <a:lnTo>
                    <a:pt x="82305" y="6567"/>
                  </a:lnTo>
                  <a:cubicBezTo>
                    <a:pt x="82237" y="6601"/>
                    <a:pt x="82202" y="6635"/>
                    <a:pt x="82237" y="6669"/>
                  </a:cubicBezTo>
                  <a:cubicBezTo>
                    <a:pt x="82237" y="6703"/>
                    <a:pt x="82271" y="6737"/>
                    <a:pt x="82305" y="6737"/>
                  </a:cubicBezTo>
                  <a:lnTo>
                    <a:pt x="82339" y="6737"/>
                  </a:lnTo>
                  <a:lnTo>
                    <a:pt x="82441" y="6703"/>
                  </a:lnTo>
                  <a:cubicBezTo>
                    <a:pt x="82509" y="6703"/>
                    <a:pt x="82509" y="6635"/>
                    <a:pt x="82509" y="6601"/>
                  </a:cubicBezTo>
                  <a:cubicBezTo>
                    <a:pt x="82509" y="6567"/>
                    <a:pt x="82441" y="6533"/>
                    <a:pt x="82407" y="6533"/>
                  </a:cubicBezTo>
                  <a:close/>
                  <a:moveTo>
                    <a:pt x="81861" y="6703"/>
                  </a:moveTo>
                  <a:lnTo>
                    <a:pt x="81725" y="6737"/>
                  </a:lnTo>
                  <a:cubicBezTo>
                    <a:pt x="81691" y="6737"/>
                    <a:pt x="81656" y="6805"/>
                    <a:pt x="81691" y="6840"/>
                  </a:cubicBezTo>
                  <a:cubicBezTo>
                    <a:pt x="81691" y="6874"/>
                    <a:pt x="81725" y="6908"/>
                    <a:pt x="81759" y="6908"/>
                  </a:cubicBezTo>
                  <a:lnTo>
                    <a:pt x="81793" y="6908"/>
                  </a:lnTo>
                  <a:lnTo>
                    <a:pt x="81895" y="6874"/>
                  </a:lnTo>
                  <a:cubicBezTo>
                    <a:pt x="81929" y="6840"/>
                    <a:pt x="81964" y="6805"/>
                    <a:pt x="81964" y="6771"/>
                  </a:cubicBezTo>
                  <a:cubicBezTo>
                    <a:pt x="81929" y="6703"/>
                    <a:pt x="81895" y="6703"/>
                    <a:pt x="81861" y="6703"/>
                  </a:cubicBezTo>
                  <a:close/>
                  <a:moveTo>
                    <a:pt x="81343" y="6860"/>
                  </a:moveTo>
                  <a:cubicBezTo>
                    <a:pt x="81333" y="6860"/>
                    <a:pt x="81324" y="6865"/>
                    <a:pt x="81315" y="6874"/>
                  </a:cubicBezTo>
                  <a:lnTo>
                    <a:pt x="81179" y="6908"/>
                  </a:lnTo>
                  <a:cubicBezTo>
                    <a:pt x="81145" y="6908"/>
                    <a:pt x="81110" y="6976"/>
                    <a:pt x="81145" y="7010"/>
                  </a:cubicBezTo>
                  <a:cubicBezTo>
                    <a:pt x="81145" y="7044"/>
                    <a:pt x="81179" y="7078"/>
                    <a:pt x="81213" y="7078"/>
                  </a:cubicBezTo>
                  <a:lnTo>
                    <a:pt x="81247" y="7078"/>
                  </a:lnTo>
                  <a:lnTo>
                    <a:pt x="81349" y="7044"/>
                  </a:lnTo>
                  <a:cubicBezTo>
                    <a:pt x="81383" y="7010"/>
                    <a:pt x="81418" y="6976"/>
                    <a:pt x="81418" y="6942"/>
                  </a:cubicBezTo>
                  <a:cubicBezTo>
                    <a:pt x="81393" y="6892"/>
                    <a:pt x="81368" y="6860"/>
                    <a:pt x="81343" y="6860"/>
                  </a:cubicBezTo>
                  <a:close/>
                  <a:moveTo>
                    <a:pt x="80787" y="7030"/>
                  </a:moveTo>
                  <a:cubicBezTo>
                    <a:pt x="80772" y="7030"/>
                    <a:pt x="80755" y="7034"/>
                    <a:pt x="80735" y="7044"/>
                  </a:cubicBezTo>
                  <a:lnTo>
                    <a:pt x="80633" y="7078"/>
                  </a:lnTo>
                  <a:cubicBezTo>
                    <a:pt x="80599" y="7078"/>
                    <a:pt x="80564" y="7113"/>
                    <a:pt x="80599" y="7181"/>
                  </a:cubicBezTo>
                  <a:cubicBezTo>
                    <a:pt x="80599" y="7215"/>
                    <a:pt x="80633" y="7215"/>
                    <a:pt x="80667" y="7215"/>
                  </a:cubicBezTo>
                  <a:lnTo>
                    <a:pt x="80701" y="7215"/>
                  </a:lnTo>
                  <a:lnTo>
                    <a:pt x="80803" y="7181"/>
                  </a:lnTo>
                  <a:cubicBezTo>
                    <a:pt x="80837" y="7181"/>
                    <a:pt x="80872" y="7147"/>
                    <a:pt x="80872" y="7078"/>
                  </a:cubicBezTo>
                  <a:cubicBezTo>
                    <a:pt x="80847" y="7054"/>
                    <a:pt x="80823" y="7030"/>
                    <a:pt x="80787" y="7030"/>
                  </a:cubicBezTo>
                  <a:close/>
                  <a:moveTo>
                    <a:pt x="80189" y="7181"/>
                  </a:moveTo>
                  <a:lnTo>
                    <a:pt x="80087" y="7215"/>
                  </a:lnTo>
                  <a:cubicBezTo>
                    <a:pt x="80053" y="7249"/>
                    <a:pt x="80019" y="7283"/>
                    <a:pt x="80019" y="7317"/>
                  </a:cubicBezTo>
                  <a:cubicBezTo>
                    <a:pt x="80053" y="7386"/>
                    <a:pt x="80087" y="7386"/>
                    <a:pt x="80121" y="7386"/>
                  </a:cubicBezTo>
                  <a:lnTo>
                    <a:pt x="80155" y="7386"/>
                  </a:lnTo>
                  <a:lnTo>
                    <a:pt x="80257" y="7351"/>
                  </a:lnTo>
                  <a:cubicBezTo>
                    <a:pt x="80291" y="7351"/>
                    <a:pt x="80326" y="7283"/>
                    <a:pt x="80326" y="7249"/>
                  </a:cubicBezTo>
                  <a:cubicBezTo>
                    <a:pt x="80291" y="7215"/>
                    <a:pt x="80257" y="7181"/>
                    <a:pt x="80189" y="7181"/>
                  </a:cubicBezTo>
                  <a:close/>
                  <a:moveTo>
                    <a:pt x="79643" y="7351"/>
                  </a:moveTo>
                  <a:lnTo>
                    <a:pt x="79541" y="7386"/>
                  </a:lnTo>
                  <a:cubicBezTo>
                    <a:pt x="79507" y="7386"/>
                    <a:pt x="79473" y="7454"/>
                    <a:pt x="79473" y="7488"/>
                  </a:cubicBezTo>
                  <a:cubicBezTo>
                    <a:pt x="79507" y="7522"/>
                    <a:pt x="79541" y="7556"/>
                    <a:pt x="79575" y="7556"/>
                  </a:cubicBezTo>
                  <a:lnTo>
                    <a:pt x="79711" y="7522"/>
                  </a:lnTo>
                  <a:cubicBezTo>
                    <a:pt x="79746" y="7522"/>
                    <a:pt x="79780" y="7454"/>
                    <a:pt x="79746" y="7420"/>
                  </a:cubicBezTo>
                  <a:cubicBezTo>
                    <a:pt x="79746" y="7386"/>
                    <a:pt x="79711" y="7351"/>
                    <a:pt x="79643" y="7351"/>
                  </a:cubicBezTo>
                  <a:close/>
                  <a:moveTo>
                    <a:pt x="79097" y="7522"/>
                  </a:moveTo>
                  <a:lnTo>
                    <a:pt x="78995" y="7556"/>
                  </a:lnTo>
                  <a:cubicBezTo>
                    <a:pt x="78961" y="7556"/>
                    <a:pt x="78927" y="7624"/>
                    <a:pt x="78927" y="7659"/>
                  </a:cubicBezTo>
                  <a:cubicBezTo>
                    <a:pt x="78961" y="7693"/>
                    <a:pt x="78995" y="7727"/>
                    <a:pt x="79029" y="7727"/>
                  </a:cubicBezTo>
                  <a:lnTo>
                    <a:pt x="79165" y="7693"/>
                  </a:lnTo>
                  <a:cubicBezTo>
                    <a:pt x="79200" y="7659"/>
                    <a:pt x="79234" y="7624"/>
                    <a:pt x="79200" y="7590"/>
                  </a:cubicBezTo>
                  <a:cubicBezTo>
                    <a:pt x="79200" y="7522"/>
                    <a:pt x="79131" y="7522"/>
                    <a:pt x="79097" y="7522"/>
                  </a:cubicBezTo>
                  <a:close/>
                  <a:moveTo>
                    <a:pt x="78587" y="7679"/>
                  </a:moveTo>
                  <a:cubicBezTo>
                    <a:pt x="78574" y="7679"/>
                    <a:pt x="78561" y="7683"/>
                    <a:pt x="78551" y="7693"/>
                  </a:cubicBezTo>
                  <a:lnTo>
                    <a:pt x="78449" y="7727"/>
                  </a:lnTo>
                  <a:cubicBezTo>
                    <a:pt x="78381" y="7727"/>
                    <a:pt x="78381" y="7761"/>
                    <a:pt x="78381" y="7829"/>
                  </a:cubicBezTo>
                  <a:cubicBezTo>
                    <a:pt x="78381" y="7863"/>
                    <a:pt x="78415" y="7897"/>
                    <a:pt x="78483" y="7897"/>
                  </a:cubicBezTo>
                  <a:cubicBezTo>
                    <a:pt x="78483" y="7897"/>
                    <a:pt x="78483" y="7897"/>
                    <a:pt x="78483" y="7863"/>
                  </a:cubicBezTo>
                  <a:lnTo>
                    <a:pt x="78585" y="7863"/>
                  </a:lnTo>
                  <a:cubicBezTo>
                    <a:pt x="78654" y="7829"/>
                    <a:pt x="78688" y="7795"/>
                    <a:pt x="78654" y="7727"/>
                  </a:cubicBezTo>
                  <a:cubicBezTo>
                    <a:pt x="78654" y="7703"/>
                    <a:pt x="78619" y="7679"/>
                    <a:pt x="78587" y="7679"/>
                  </a:cubicBezTo>
                  <a:close/>
                  <a:moveTo>
                    <a:pt x="78005" y="7829"/>
                  </a:moveTo>
                  <a:lnTo>
                    <a:pt x="77903" y="7863"/>
                  </a:lnTo>
                  <a:cubicBezTo>
                    <a:pt x="77835" y="7897"/>
                    <a:pt x="77835" y="7932"/>
                    <a:pt x="77835" y="8000"/>
                  </a:cubicBezTo>
                  <a:cubicBezTo>
                    <a:pt x="77835" y="8034"/>
                    <a:pt x="77869" y="8034"/>
                    <a:pt x="77903" y="8034"/>
                  </a:cubicBezTo>
                  <a:lnTo>
                    <a:pt x="77937" y="8034"/>
                  </a:lnTo>
                  <a:lnTo>
                    <a:pt x="78039" y="8000"/>
                  </a:lnTo>
                  <a:cubicBezTo>
                    <a:pt x="78108" y="8000"/>
                    <a:pt x="78108" y="7932"/>
                    <a:pt x="78108" y="7897"/>
                  </a:cubicBezTo>
                  <a:cubicBezTo>
                    <a:pt x="78108" y="7863"/>
                    <a:pt x="78039" y="7829"/>
                    <a:pt x="78005" y="7829"/>
                  </a:cubicBezTo>
                  <a:close/>
                  <a:moveTo>
                    <a:pt x="77459" y="8000"/>
                  </a:moveTo>
                  <a:lnTo>
                    <a:pt x="77357" y="8034"/>
                  </a:lnTo>
                  <a:cubicBezTo>
                    <a:pt x="77289" y="8068"/>
                    <a:pt x="77255" y="8102"/>
                    <a:pt x="77289" y="8136"/>
                  </a:cubicBezTo>
                  <a:cubicBezTo>
                    <a:pt x="77289" y="8170"/>
                    <a:pt x="77323" y="8205"/>
                    <a:pt x="77357" y="8205"/>
                  </a:cubicBezTo>
                  <a:lnTo>
                    <a:pt x="77391" y="8205"/>
                  </a:lnTo>
                  <a:lnTo>
                    <a:pt x="77493" y="8170"/>
                  </a:lnTo>
                  <a:cubicBezTo>
                    <a:pt x="77562" y="8170"/>
                    <a:pt x="77562" y="8102"/>
                    <a:pt x="77562" y="8068"/>
                  </a:cubicBezTo>
                  <a:cubicBezTo>
                    <a:pt x="77562" y="8034"/>
                    <a:pt x="77493" y="8000"/>
                    <a:pt x="77459" y="8000"/>
                  </a:cubicBezTo>
                  <a:close/>
                  <a:moveTo>
                    <a:pt x="76913" y="8170"/>
                  </a:moveTo>
                  <a:lnTo>
                    <a:pt x="76777" y="8205"/>
                  </a:lnTo>
                  <a:cubicBezTo>
                    <a:pt x="76743" y="8205"/>
                    <a:pt x="76709" y="8273"/>
                    <a:pt x="76743" y="8307"/>
                  </a:cubicBezTo>
                  <a:cubicBezTo>
                    <a:pt x="76743" y="8341"/>
                    <a:pt x="76777" y="8375"/>
                    <a:pt x="76811" y="8375"/>
                  </a:cubicBezTo>
                  <a:lnTo>
                    <a:pt x="76845" y="8375"/>
                  </a:lnTo>
                  <a:lnTo>
                    <a:pt x="76947" y="8341"/>
                  </a:lnTo>
                  <a:cubicBezTo>
                    <a:pt x="76982" y="8307"/>
                    <a:pt x="77016" y="8273"/>
                    <a:pt x="77016" y="8239"/>
                  </a:cubicBezTo>
                  <a:cubicBezTo>
                    <a:pt x="76982" y="8170"/>
                    <a:pt x="76947" y="8170"/>
                    <a:pt x="76913" y="8170"/>
                  </a:cubicBezTo>
                  <a:close/>
                  <a:moveTo>
                    <a:pt x="76397" y="8327"/>
                  </a:moveTo>
                  <a:cubicBezTo>
                    <a:pt x="76387" y="8327"/>
                    <a:pt x="76377" y="8331"/>
                    <a:pt x="76367" y="8341"/>
                  </a:cubicBezTo>
                  <a:lnTo>
                    <a:pt x="76231" y="8375"/>
                  </a:lnTo>
                  <a:cubicBezTo>
                    <a:pt x="76197" y="8375"/>
                    <a:pt x="76163" y="8409"/>
                    <a:pt x="76197" y="8478"/>
                  </a:cubicBezTo>
                  <a:cubicBezTo>
                    <a:pt x="76197" y="8512"/>
                    <a:pt x="76231" y="8546"/>
                    <a:pt x="76265" y="8546"/>
                  </a:cubicBezTo>
                  <a:lnTo>
                    <a:pt x="76299" y="8546"/>
                  </a:lnTo>
                  <a:lnTo>
                    <a:pt x="76401" y="8512"/>
                  </a:lnTo>
                  <a:cubicBezTo>
                    <a:pt x="76436" y="8478"/>
                    <a:pt x="76470" y="8443"/>
                    <a:pt x="76470" y="8375"/>
                  </a:cubicBezTo>
                  <a:cubicBezTo>
                    <a:pt x="76446" y="8351"/>
                    <a:pt x="76421" y="8327"/>
                    <a:pt x="76397" y="8327"/>
                  </a:cubicBezTo>
                  <a:close/>
                  <a:moveTo>
                    <a:pt x="75821" y="8478"/>
                  </a:moveTo>
                  <a:lnTo>
                    <a:pt x="75685" y="8512"/>
                  </a:lnTo>
                  <a:cubicBezTo>
                    <a:pt x="75651" y="8546"/>
                    <a:pt x="75617" y="8580"/>
                    <a:pt x="75651" y="8648"/>
                  </a:cubicBezTo>
                  <a:cubicBezTo>
                    <a:pt x="75651" y="8682"/>
                    <a:pt x="75685" y="8682"/>
                    <a:pt x="75719" y="8682"/>
                  </a:cubicBezTo>
                  <a:lnTo>
                    <a:pt x="75753" y="8682"/>
                  </a:lnTo>
                  <a:lnTo>
                    <a:pt x="75855" y="8648"/>
                  </a:lnTo>
                  <a:cubicBezTo>
                    <a:pt x="75890" y="8648"/>
                    <a:pt x="75924" y="8614"/>
                    <a:pt x="75924" y="8546"/>
                  </a:cubicBezTo>
                  <a:cubicBezTo>
                    <a:pt x="75890" y="8512"/>
                    <a:pt x="75855" y="8478"/>
                    <a:pt x="75821" y="8478"/>
                  </a:cubicBezTo>
                  <a:close/>
                  <a:moveTo>
                    <a:pt x="75241" y="8648"/>
                  </a:moveTo>
                  <a:lnTo>
                    <a:pt x="75139" y="8682"/>
                  </a:lnTo>
                  <a:cubicBezTo>
                    <a:pt x="75105" y="8716"/>
                    <a:pt x="75071" y="8751"/>
                    <a:pt x="75071" y="8785"/>
                  </a:cubicBezTo>
                  <a:cubicBezTo>
                    <a:pt x="75105" y="8819"/>
                    <a:pt x="75139" y="8853"/>
                    <a:pt x="75173" y="8853"/>
                  </a:cubicBezTo>
                  <a:lnTo>
                    <a:pt x="75207" y="8853"/>
                  </a:lnTo>
                  <a:lnTo>
                    <a:pt x="75310" y="8819"/>
                  </a:lnTo>
                  <a:cubicBezTo>
                    <a:pt x="75344" y="8819"/>
                    <a:pt x="75378" y="8751"/>
                    <a:pt x="75378" y="8716"/>
                  </a:cubicBezTo>
                  <a:cubicBezTo>
                    <a:pt x="75344" y="8682"/>
                    <a:pt x="75310" y="8648"/>
                    <a:pt x="75241" y="8648"/>
                  </a:cubicBezTo>
                  <a:close/>
                  <a:moveTo>
                    <a:pt x="74695" y="8819"/>
                  </a:moveTo>
                  <a:lnTo>
                    <a:pt x="74593" y="8853"/>
                  </a:lnTo>
                  <a:cubicBezTo>
                    <a:pt x="74559" y="8853"/>
                    <a:pt x="74525" y="8921"/>
                    <a:pt x="74525" y="8955"/>
                  </a:cubicBezTo>
                  <a:cubicBezTo>
                    <a:pt x="74559" y="8989"/>
                    <a:pt x="74593" y="9023"/>
                    <a:pt x="74627" y="9023"/>
                  </a:cubicBezTo>
                  <a:lnTo>
                    <a:pt x="74764" y="8989"/>
                  </a:lnTo>
                  <a:cubicBezTo>
                    <a:pt x="74798" y="8955"/>
                    <a:pt x="74832" y="8921"/>
                    <a:pt x="74798" y="8887"/>
                  </a:cubicBezTo>
                  <a:cubicBezTo>
                    <a:pt x="74798" y="8819"/>
                    <a:pt x="74764" y="8819"/>
                    <a:pt x="74695" y="8819"/>
                  </a:cubicBezTo>
                  <a:close/>
                  <a:moveTo>
                    <a:pt x="74186" y="8975"/>
                  </a:moveTo>
                  <a:cubicBezTo>
                    <a:pt x="74172" y="8975"/>
                    <a:pt x="74159" y="8979"/>
                    <a:pt x="74149" y="8989"/>
                  </a:cubicBezTo>
                  <a:lnTo>
                    <a:pt x="74047" y="9023"/>
                  </a:lnTo>
                  <a:cubicBezTo>
                    <a:pt x="74013" y="9023"/>
                    <a:pt x="73979" y="9092"/>
                    <a:pt x="73979" y="9126"/>
                  </a:cubicBezTo>
                  <a:cubicBezTo>
                    <a:pt x="74013" y="9160"/>
                    <a:pt x="74047" y="9194"/>
                    <a:pt x="74081" y="9194"/>
                  </a:cubicBezTo>
                  <a:lnTo>
                    <a:pt x="74218" y="9160"/>
                  </a:lnTo>
                  <a:cubicBezTo>
                    <a:pt x="74252" y="9126"/>
                    <a:pt x="74286" y="9092"/>
                    <a:pt x="74252" y="9023"/>
                  </a:cubicBezTo>
                  <a:cubicBezTo>
                    <a:pt x="74252" y="8999"/>
                    <a:pt x="74218" y="8975"/>
                    <a:pt x="74186" y="8975"/>
                  </a:cubicBezTo>
                  <a:close/>
                  <a:moveTo>
                    <a:pt x="73640" y="9146"/>
                  </a:moveTo>
                  <a:cubicBezTo>
                    <a:pt x="73626" y="9146"/>
                    <a:pt x="73613" y="9150"/>
                    <a:pt x="73603" y="9160"/>
                  </a:cubicBezTo>
                  <a:lnTo>
                    <a:pt x="73501" y="9194"/>
                  </a:lnTo>
                  <a:cubicBezTo>
                    <a:pt x="73467" y="9194"/>
                    <a:pt x="73433" y="9228"/>
                    <a:pt x="73433" y="9296"/>
                  </a:cubicBezTo>
                  <a:cubicBezTo>
                    <a:pt x="73433" y="9331"/>
                    <a:pt x="73467" y="9331"/>
                    <a:pt x="73535" y="9331"/>
                  </a:cubicBezTo>
                  <a:lnTo>
                    <a:pt x="73638" y="9296"/>
                  </a:lnTo>
                  <a:cubicBezTo>
                    <a:pt x="73706" y="9296"/>
                    <a:pt x="73740" y="9262"/>
                    <a:pt x="73706" y="9194"/>
                  </a:cubicBezTo>
                  <a:cubicBezTo>
                    <a:pt x="73706" y="9170"/>
                    <a:pt x="73672" y="9146"/>
                    <a:pt x="73640" y="9146"/>
                  </a:cubicBezTo>
                  <a:close/>
                  <a:moveTo>
                    <a:pt x="73057" y="9296"/>
                  </a:moveTo>
                  <a:lnTo>
                    <a:pt x="72955" y="9331"/>
                  </a:lnTo>
                  <a:cubicBezTo>
                    <a:pt x="72887" y="9365"/>
                    <a:pt x="72887" y="9399"/>
                    <a:pt x="72887" y="9433"/>
                  </a:cubicBezTo>
                  <a:cubicBezTo>
                    <a:pt x="72887" y="9467"/>
                    <a:pt x="72921" y="9501"/>
                    <a:pt x="72955" y="9501"/>
                  </a:cubicBezTo>
                  <a:lnTo>
                    <a:pt x="72989" y="9501"/>
                  </a:lnTo>
                  <a:lnTo>
                    <a:pt x="73092" y="9467"/>
                  </a:lnTo>
                  <a:cubicBezTo>
                    <a:pt x="73160" y="9467"/>
                    <a:pt x="73160" y="9399"/>
                    <a:pt x="73160" y="9365"/>
                  </a:cubicBezTo>
                  <a:cubicBezTo>
                    <a:pt x="73160" y="9331"/>
                    <a:pt x="73092" y="9296"/>
                    <a:pt x="73057" y="9296"/>
                  </a:cubicBezTo>
                  <a:close/>
                  <a:moveTo>
                    <a:pt x="72511" y="9467"/>
                  </a:moveTo>
                  <a:lnTo>
                    <a:pt x="72409" y="9501"/>
                  </a:lnTo>
                  <a:cubicBezTo>
                    <a:pt x="72341" y="9501"/>
                    <a:pt x="72341" y="9569"/>
                    <a:pt x="72341" y="9604"/>
                  </a:cubicBezTo>
                  <a:cubicBezTo>
                    <a:pt x="72341" y="9638"/>
                    <a:pt x="72375" y="9672"/>
                    <a:pt x="72409" y="9672"/>
                  </a:cubicBezTo>
                  <a:lnTo>
                    <a:pt x="72443" y="9672"/>
                  </a:lnTo>
                  <a:lnTo>
                    <a:pt x="72546" y="9638"/>
                  </a:lnTo>
                  <a:cubicBezTo>
                    <a:pt x="72614" y="9638"/>
                    <a:pt x="72614" y="9569"/>
                    <a:pt x="72614" y="9535"/>
                  </a:cubicBezTo>
                  <a:cubicBezTo>
                    <a:pt x="72614" y="9467"/>
                    <a:pt x="72546" y="9467"/>
                    <a:pt x="72511" y="9467"/>
                  </a:cubicBezTo>
                  <a:close/>
                  <a:moveTo>
                    <a:pt x="71993" y="9624"/>
                  </a:moveTo>
                  <a:cubicBezTo>
                    <a:pt x="71984" y="9624"/>
                    <a:pt x="71975" y="9629"/>
                    <a:pt x="71965" y="9638"/>
                  </a:cubicBezTo>
                  <a:lnTo>
                    <a:pt x="71829" y="9672"/>
                  </a:lnTo>
                  <a:cubicBezTo>
                    <a:pt x="71795" y="9672"/>
                    <a:pt x="71761" y="9740"/>
                    <a:pt x="71795" y="9774"/>
                  </a:cubicBezTo>
                  <a:cubicBezTo>
                    <a:pt x="71795" y="9808"/>
                    <a:pt x="71829" y="9842"/>
                    <a:pt x="71863" y="9842"/>
                  </a:cubicBezTo>
                  <a:lnTo>
                    <a:pt x="71897" y="9842"/>
                  </a:lnTo>
                  <a:lnTo>
                    <a:pt x="72000" y="9808"/>
                  </a:lnTo>
                  <a:cubicBezTo>
                    <a:pt x="72034" y="9774"/>
                    <a:pt x="72068" y="9740"/>
                    <a:pt x="72068" y="9706"/>
                  </a:cubicBezTo>
                  <a:cubicBezTo>
                    <a:pt x="72043" y="9656"/>
                    <a:pt x="72018" y="9624"/>
                    <a:pt x="71993" y="9624"/>
                  </a:cubicBezTo>
                  <a:close/>
                  <a:moveTo>
                    <a:pt x="71449" y="9794"/>
                  </a:moveTo>
                  <a:cubicBezTo>
                    <a:pt x="71439" y="9794"/>
                    <a:pt x="71430" y="9798"/>
                    <a:pt x="71420" y="9808"/>
                  </a:cubicBezTo>
                  <a:lnTo>
                    <a:pt x="71283" y="9842"/>
                  </a:lnTo>
                  <a:cubicBezTo>
                    <a:pt x="71249" y="9842"/>
                    <a:pt x="71215" y="9877"/>
                    <a:pt x="71249" y="9945"/>
                  </a:cubicBezTo>
                  <a:cubicBezTo>
                    <a:pt x="71249" y="9979"/>
                    <a:pt x="71283" y="9979"/>
                    <a:pt x="71317" y="9979"/>
                  </a:cubicBezTo>
                  <a:lnTo>
                    <a:pt x="71351" y="9979"/>
                  </a:lnTo>
                  <a:lnTo>
                    <a:pt x="71454" y="9945"/>
                  </a:lnTo>
                  <a:cubicBezTo>
                    <a:pt x="71488" y="9945"/>
                    <a:pt x="71522" y="9911"/>
                    <a:pt x="71522" y="9842"/>
                  </a:cubicBezTo>
                  <a:cubicBezTo>
                    <a:pt x="71498" y="9818"/>
                    <a:pt x="71474" y="9794"/>
                    <a:pt x="71449" y="9794"/>
                  </a:cubicBezTo>
                  <a:close/>
                  <a:moveTo>
                    <a:pt x="70874" y="9945"/>
                  </a:moveTo>
                  <a:lnTo>
                    <a:pt x="70737" y="9979"/>
                  </a:lnTo>
                  <a:cubicBezTo>
                    <a:pt x="70703" y="10013"/>
                    <a:pt x="70669" y="10047"/>
                    <a:pt x="70703" y="10081"/>
                  </a:cubicBezTo>
                  <a:cubicBezTo>
                    <a:pt x="70703" y="10150"/>
                    <a:pt x="70737" y="10150"/>
                    <a:pt x="70771" y="10150"/>
                  </a:cubicBezTo>
                  <a:lnTo>
                    <a:pt x="70805" y="10150"/>
                  </a:lnTo>
                  <a:lnTo>
                    <a:pt x="70908" y="10115"/>
                  </a:lnTo>
                  <a:cubicBezTo>
                    <a:pt x="70942" y="10115"/>
                    <a:pt x="70976" y="10047"/>
                    <a:pt x="70976" y="10013"/>
                  </a:cubicBezTo>
                  <a:cubicBezTo>
                    <a:pt x="70942" y="9979"/>
                    <a:pt x="70908" y="9945"/>
                    <a:pt x="70874" y="9945"/>
                  </a:cubicBezTo>
                  <a:close/>
                  <a:moveTo>
                    <a:pt x="70293" y="10115"/>
                  </a:moveTo>
                  <a:lnTo>
                    <a:pt x="70191" y="10150"/>
                  </a:lnTo>
                  <a:cubicBezTo>
                    <a:pt x="70157" y="10150"/>
                    <a:pt x="70123" y="10218"/>
                    <a:pt x="70123" y="10252"/>
                  </a:cubicBezTo>
                  <a:cubicBezTo>
                    <a:pt x="70157" y="10286"/>
                    <a:pt x="70191" y="10320"/>
                    <a:pt x="70225" y="10320"/>
                  </a:cubicBezTo>
                  <a:lnTo>
                    <a:pt x="70259" y="10320"/>
                  </a:lnTo>
                  <a:lnTo>
                    <a:pt x="70362" y="10286"/>
                  </a:lnTo>
                  <a:cubicBezTo>
                    <a:pt x="70396" y="10286"/>
                    <a:pt x="70430" y="10218"/>
                    <a:pt x="70430" y="10184"/>
                  </a:cubicBezTo>
                  <a:cubicBezTo>
                    <a:pt x="70396" y="10150"/>
                    <a:pt x="70362" y="10115"/>
                    <a:pt x="70293" y="10115"/>
                  </a:cubicBezTo>
                  <a:close/>
                  <a:moveTo>
                    <a:pt x="69747" y="10286"/>
                  </a:moveTo>
                  <a:lnTo>
                    <a:pt x="69645" y="10320"/>
                  </a:lnTo>
                  <a:cubicBezTo>
                    <a:pt x="69611" y="10320"/>
                    <a:pt x="69577" y="10388"/>
                    <a:pt x="69577" y="10423"/>
                  </a:cubicBezTo>
                  <a:cubicBezTo>
                    <a:pt x="69611" y="10457"/>
                    <a:pt x="69645" y="10491"/>
                    <a:pt x="69679" y="10491"/>
                  </a:cubicBezTo>
                  <a:lnTo>
                    <a:pt x="69713" y="10491"/>
                  </a:lnTo>
                  <a:lnTo>
                    <a:pt x="69816" y="10457"/>
                  </a:lnTo>
                  <a:cubicBezTo>
                    <a:pt x="69850" y="10423"/>
                    <a:pt x="69884" y="10388"/>
                    <a:pt x="69850" y="10354"/>
                  </a:cubicBezTo>
                  <a:cubicBezTo>
                    <a:pt x="69850" y="10286"/>
                    <a:pt x="69816" y="10286"/>
                    <a:pt x="69747" y="10286"/>
                  </a:cubicBezTo>
                  <a:close/>
                  <a:moveTo>
                    <a:pt x="69253" y="10443"/>
                  </a:moveTo>
                  <a:cubicBezTo>
                    <a:pt x="69239" y="10443"/>
                    <a:pt x="69221" y="10447"/>
                    <a:pt x="69202" y="10457"/>
                  </a:cubicBezTo>
                  <a:lnTo>
                    <a:pt x="69099" y="10491"/>
                  </a:lnTo>
                  <a:cubicBezTo>
                    <a:pt x="69065" y="10491"/>
                    <a:pt x="69031" y="10525"/>
                    <a:pt x="69031" y="10593"/>
                  </a:cubicBezTo>
                  <a:cubicBezTo>
                    <a:pt x="69065" y="10627"/>
                    <a:pt x="69099" y="10661"/>
                    <a:pt x="69133" y="10661"/>
                  </a:cubicBezTo>
                  <a:cubicBezTo>
                    <a:pt x="69133" y="10661"/>
                    <a:pt x="69133" y="10661"/>
                    <a:pt x="69133" y="10627"/>
                  </a:cubicBezTo>
                  <a:lnTo>
                    <a:pt x="69270" y="10593"/>
                  </a:lnTo>
                  <a:cubicBezTo>
                    <a:pt x="69304" y="10593"/>
                    <a:pt x="69338" y="10559"/>
                    <a:pt x="69304" y="10491"/>
                  </a:cubicBezTo>
                  <a:cubicBezTo>
                    <a:pt x="69304" y="10467"/>
                    <a:pt x="69287" y="10443"/>
                    <a:pt x="69253" y="10443"/>
                  </a:cubicBezTo>
                  <a:close/>
                  <a:moveTo>
                    <a:pt x="68656" y="10593"/>
                  </a:moveTo>
                  <a:lnTo>
                    <a:pt x="68553" y="10627"/>
                  </a:lnTo>
                  <a:cubicBezTo>
                    <a:pt x="68519" y="10661"/>
                    <a:pt x="68485" y="10696"/>
                    <a:pt x="68485" y="10764"/>
                  </a:cubicBezTo>
                  <a:cubicBezTo>
                    <a:pt x="68485" y="10798"/>
                    <a:pt x="68519" y="10798"/>
                    <a:pt x="68587" y="10798"/>
                  </a:cubicBezTo>
                  <a:lnTo>
                    <a:pt x="68724" y="10764"/>
                  </a:lnTo>
                  <a:cubicBezTo>
                    <a:pt x="68758" y="10764"/>
                    <a:pt x="68792" y="10696"/>
                    <a:pt x="68758" y="10661"/>
                  </a:cubicBezTo>
                  <a:cubicBezTo>
                    <a:pt x="68758" y="10627"/>
                    <a:pt x="68690" y="10593"/>
                    <a:pt x="68656" y="10593"/>
                  </a:cubicBezTo>
                  <a:close/>
                  <a:moveTo>
                    <a:pt x="68110" y="10764"/>
                  </a:moveTo>
                  <a:lnTo>
                    <a:pt x="68007" y="10798"/>
                  </a:lnTo>
                  <a:cubicBezTo>
                    <a:pt x="67939" y="10832"/>
                    <a:pt x="67939" y="10866"/>
                    <a:pt x="67939" y="10900"/>
                  </a:cubicBezTo>
                  <a:cubicBezTo>
                    <a:pt x="67939" y="10934"/>
                    <a:pt x="67973" y="10969"/>
                    <a:pt x="68007" y="10969"/>
                  </a:cubicBezTo>
                  <a:lnTo>
                    <a:pt x="68041" y="10969"/>
                  </a:lnTo>
                  <a:lnTo>
                    <a:pt x="68144" y="10934"/>
                  </a:lnTo>
                  <a:cubicBezTo>
                    <a:pt x="68212" y="10934"/>
                    <a:pt x="68246" y="10866"/>
                    <a:pt x="68212" y="10832"/>
                  </a:cubicBezTo>
                  <a:cubicBezTo>
                    <a:pt x="68212" y="10798"/>
                    <a:pt x="68144" y="10764"/>
                    <a:pt x="68110" y="10764"/>
                  </a:cubicBezTo>
                  <a:close/>
                  <a:moveTo>
                    <a:pt x="67564" y="10934"/>
                  </a:moveTo>
                  <a:lnTo>
                    <a:pt x="67461" y="10969"/>
                  </a:lnTo>
                  <a:cubicBezTo>
                    <a:pt x="67393" y="10969"/>
                    <a:pt x="67393" y="11037"/>
                    <a:pt x="67393" y="11071"/>
                  </a:cubicBezTo>
                  <a:cubicBezTo>
                    <a:pt x="67393" y="11105"/>
                    <a:pt x="67427" y="11139"/>
                    <a:pt x="67461" y="11139"/>
                  </a:cubicBezTo>
                  <a:lnTo>
                    <a:pt x="67495" y="11139"/>
                  </a:lnTo>
                  <a:lnTo>
                    <a:pt x="67598" y="11105"/>
                  </a:lnTo>
                  <a:cubicBezTo>
                    <a:pt x="67666" y="11071"/>
                    <a:pt x="67666" y="11037"/>
                    <a:pt x="67666" y="11003"/>
                  </a:cubicBezTo>
                  <a:cubicBezTo>
                    <a:pt x="67666" y="10934"/>
                    <a:pt x="67598" y="10934"/>
                    <a:pt x="67564" y="10934"/>
                  </a:cubicBezTo>
                  <a:close/>
                  <a:moveTo>
                    <a:pt x="67054" y="11091"/>
                  </a:moveTo>
                  <a:cubicBezTo>
                    <a:pt x="67041" y="11091"/>
                    <a:pt x="67028" y="11095"/>
                    <a:pt x="67018" y="11105"/>
                  </a:cubicBezTo>
                  <a:lnTo>
                    <a:pt x="66915" y="11139"/>
                  </a:lnTo>
                  <a:cubicBezTo>
                    <a:pt x="66847" y="11139"/>
                    <a:pt x="66813" y="11173"/>
                    <a:pt x="66847" y="11241"/>
                  </a:cubicBezTo>
                  <a:cubicBezTo>
                    <a:pt x="66847" y="11276"/>
                    <a:pt x="66881" y="11310"/>
                    <a:pt x="66915" y="11310"/>
                  </a:cubicBezTo>
                  <a:cubicBezTo>
                    <a:pt x="66949" y="11310"/>
                    <a:pt x="66949" y="11310"/>
                    <a:pt x="66949" y="11276"/>
                  </a:cubicBezTo>
                  <a:lnTo>
                    <a:pt x="67052" y="11276"/>
                  </a:lnTo>
                  <a:cubicBezTo>
                    <a:pt x="67120" y="11241"/>
                    <a:pt x="67120" y="11207"/>
                    <a:pt x="67120" y="11139"/>
                  </a:cubicBezTo>
                  <a:cubicBezTo>
                    <a:pt x="67120" y="11115"/>
                    <a:pt x="67086" y="11091"/>
                    <a:pt x="67054" y="11091"/>
                  </a:cubicBezTo>
                  <a:close/>
                  <a:moveTo>
                    <a:pt x="66472" y="11241"/>
                  </a:moveTo>
                  <a:lnTo>
                    <a:pt x="66335" y="11276"/>
                  </a:lnTo>
                  <a:cubicBezTo>
                    <a:pt x="66301" y="11310"/>
                    <a:pt x="66267" y="11344"/>
                    <a:pt x="66301" y="11412"/>
                  </a:cubicBezTo>
                  <a:cubicBezTo>
                    <a:pt x="66301" y="11446"/>
                    <a:pt x="66335" y="11446"/>
                    <a:pt x="66369" y="11446"/>
                  </a:cubicBezTo>
                  <a:lnTo>
                    <a:pt x="66403" y="11446"/>
                  </a:lnTo>
                  <a:lnTo>
                    <a:pt x="66506" y="11412"/>
                  </a:lnTo>
                  <a:cubicBezTo>
                    <a:pt x="66540" y="11412"/>
                    <a:pt x="66574" y="11378"/>
                    <a:pt x="66574" y="11310"/>
                  </a:cubicBezTo>
                  <a:cubicBezTo>
                    <a:pt x="66540" y="11276"/>
                    <a:pt x="66506" y="11241"/>
                    <a:pt x="66472" y="11241"/>
                  </a:cubicBezTo>
                  <a:close/>
                  <a:moveTo>
                    <a:pt x="65926" y="11412"/>
                  </a:moveTo>
                  <a:lnTo>
                    <a:pt x="65789" y="11446"/>
                  </a:lnTo>
                  <a:cubicBezTo>
                    <a:pt x="65755" y="11480"/>
                    <a:pt x="65721" y="11514"/>
                    <a:pt x="65755" y="11549"/>
                  </a:cubicBezTo>
                  <a:cubicBezTo>
                    <a:pt x="65755" y="11583"/>
                    <a:pt x="65789" y="11617"/>
                    <a:pt x="65823" y="11617"/>
                  </a:cubicBezTo>
                  <a:lnTo>
                    <a:pt x="65857" y="11617"/>
                  </a:lnTo>
                  <a:lnTo>
                    <a:pt x="65960" y="11583"/>
                  </a:lnTo>
                  <a:cubicBezTo>
                    <a:pt x="65994" y="11583"/>
                    <a:pt x="66028" y="11514"/>
                    <a:pt x="66028" y="11480"/>
                  </a:cubicBezTo>
                  <a:cubicBezTo>
                    <a:pt x="65994" y="11446"/>
                    <a:pt x="65960" y="11412"/>
                    <a:pt x="65926" y="11412"/>
                  </a:cubicBezTo>
                  <a:close/>
                  <a:moveTo>
                    <a:pt x="65346" y="11583"/>
                  </a:moveTo>
                  <a:lnTo>
                    <a:pt x="65243" y="11617"/>
                  </a:lnTo>
                  <a:cubicBezTo>
                    <a:pt x="65209" y="11617"/>
                    <a:pt x="65175" y="11685"/>
                    <a:pt x="65209" y="11719"/>
                  </a:cubicBezTo>
                  <a:cubicBezTo>
                    <a:pt x="65209" y="11753"/>
                    <a:pt x="65243" y="11787"/>
                    <a:pt x="65277" y="11787"/>
                  </a:cubicBezTo>
                  <a:lnTo>
                    <a:pt x="65311" y="11787"/>
                  </a:lnTo>
                  <a:lnTo>
                    <a:pt x="65414" y="11753"/>
                  </a:lnTo>
                  <a:cubicBezTo>
                    <a:pt x="65448" y="11719"/>
                    <a:pt x="65482" y="11685"/>
                    <a:pt x="65482" y="11651"/>
                  </a:cubicBezTo>
                  <a:cubicBezTo>
                    <a:pt x="65448" y="11583"/>
                    <a:pt x="65414" y="11583"/>
                    <a:pt x="65346" y="11583"/>
                  </a:cubicBezTo>
                  <a:close/>
                  <a:moveTo>
                    <a:pt x="64851" y="11739"/>
                  </a:moveTo>
                  <a:cubicBezTo>
                    <a:pt x="64837" y="11739"/>
                    <a:pt x="64820" y="11743"/>
                    <a:pt x="64800" y="11753"/>
                  </a:cubicBezTo>
                  <a:lnTo>
                    <a:pt x="64697" y="11787"/>
                  </a:lnTo>
                  <a:cubicBezTo>
                    <a:pt x="64663" y="11787"/>
                    <a:pt x="64629" y="11856"/>
                    <a:pt x="64629" y="11890"/>
                  </a:cubicBezTo>
                  <a:cubicBezTo>
                    <a:pt x="64663" y="11924"/>
                    <a:pt x="64697" y="11958"/>
                    <a:pt x="64731" y="11958"/>
                  </a:cubicBezTo>
                  <a:lnTo>
                    <a:pt x="64766" y="11958"/>
                  </a:lnTo>
                  <a:lnTo>
                    <a:pt x="64868" y="11924"/>
                  </a:lnTo>
                  <a:cubicBezTo>
                    <a:pt x="64902" y="11890"/>
                    <a:pt x="64936" y="11856"/>
                    <a:pt x="64902" y="11787"/>
                  </a:cubicBezTo>
                  <a:cubicBezTo>
                    <a:pt x="64902" y="11763"/>
                    <a:pt x="64885" y="11739"/>
                    <a:pt x="64851" y="11739"/>
                  </a:cubicBezTo>
                  <a:close/>
                  <a:moveTo>
                    <a:pt x="64305" y="11910"/>
                  </a:moveTo>
                  <a:cubicBezTo>
                    <a:pt x="64291" y="11910"/>
                    <a:pt x="64274" y="11914"/>
                    <a:pt x="64254" y="11924"/>
                  </a:cubicBezTo>
                  <a:lnTo>
                    <a:pt x="64151" y="11958"/>
                  </a:lnTo>
                  <a:cubicBezTo>
                    <a:pt x="64117" y="11958"/>
                    <a:pt x="64083" y="11992"/>
                    <a:pt x="64083" y="12060"/>
                  </a:cubicBezTo>
                  <a:cubicBezTo>
                    <a:pt x="64117" y="12095"/>
                    <a:pt x="64151" y="12095"/>
                    <a:pt x="64185" y="12095"/>
                  </a:cubicBezTo>
                  <a:lnTo>
                    <a:pt x="64322" y="12060"/>
                  </a:lnTo>
                  <a:cubicBezTo>
                    <a:pt x="64356" y="12060"/>
                    <a:pt x="64390" y="12026"/>
                    <a:pt x="64356" y="11958"/>
                  </a:cubicBezTo>
                  <a:cubicBezTo>
                    <a:pt x="64356" y="11934"/>
                    <a:pt x="64339" y="11910"/>
                    <a:pt x="64305" y="11910"/>
                  </a:cubicBezTo>
                  <a:close/>
                  <a:moveTo>
                    <a:pt x="63708" y="12060"/>
                  </a:moveTo>
                  <a:lnTo>
                    <a:pt x="63605" y="12095"/>
                  </a:lnTo>
                  <a:cubicBezTo>
                    <a:pt x="63571" y="12129"/>
                    <a:pt x="63537" y="12163"/>
                    <a:pt x="63537" y="12197"/>
                  </a:cubicBezTo>
                  <a:cubicBezTo>
                    <a:pt x="63571" y="12231"/>
                    <a:pt x="63605" y="12265"/>
                    <a:pt x="63639" y="12265"/>
                  </a:cubicBezTo>
                  <a:lnTo>
                    <a:pt x="63776" y="12231"/>
                  </a:lnTo>
                  <a:cubicBezTo>
                    <a:pt x="63810" y="12231"/>
                    <a:pt x="63844" y="12163"/>
                    <a:pt x="63810" y="12129"/>
                  </a:cubicBezTo>
                  <a:cubicBezTo>
                    <a:pt x="63810" y="12095"/>
                    <a:pt x="63742" y="12060"/>
                    <a:pt x="63708" y="12060"/>
                  </a:cubicBezTo>
                  <a:close/>
                  <a:moveTo>
                    <a:pt x="63162" y="12231"/>
                  </a:moveTo>
                  <a:lnTo>
                    <a:pt x="63059" y="12265"/>
                  </a:lnTo>
                  <a:cubicBezTo>
                    <a:pt x="62991" y="12265"/>
                    <a:pt x="62991" y="12333"/>
                    <a:pt x="62991" y="12368"/>
                  </a:cubicBezTo>
                  <a:cubicBezTo>
                    <a:pt x="62991" y="12402"/>
                    <a:pt x="63025" y="12436"/>
                    <a:pt x="63093" y="12436"/>
                  </a:cubicBezTo>
                  <a:lnTo>
                    <a:pt x="63196" y="12402"/>
                  </a:lnTo>
                  <a:cubicBezTo>
                    <a:pt x="63264" y="12402"/>
                    <a:pt x="63298" y="12333"/>
                    <a:pt x="63264" y="12299"/>
                  </a:cubicBezTo>
                  <a:cubicBezTo>
                    <a:pt x="63264" y="12231"/>
                    <a:pt x="63196" y="12231"/>
                    <a:pt x="63162" y="12231"/>
                  </a:cubicBezTo>
                  <a:close/>
                  <a:moveTo>
                    <a:pt x="62649" y="12388"/>
                  </a:moveTo>
                  <a:cubicBezTo>
                    <a:pt x="62637" y="12388"/>
                    <a:pt x="62625" y="12393"/>
                    <a:pt x="62616" y="12402"/>
                  </a:cubicBezTo>
                  <a:lnTo>
                    <a:pt x="62513" y="12436"/>
                  </a:lnTo>
                  <a:cubicBezTo>
                    <a:pt x="62445" y="12436"/>
                    <a:pt x="62445" y="12504"/>
                    <a:pt x="62445" y="12538"/>
                  </a:cubicBezTo>
                  <a:cubicBezTo>
                    <a:pt x="62445" y="12572"/>
                    <a:pt x="62479" y="12606"/>
                    <a:pt x="62513" y="12606"/>
                  </a:cubicBezTo>
                  <a:lnTo>
                    <a:pt x="62548" y="12606"/>
                  </a:lnTo>
                  <a:lnTo>
                    <a:pt x="62650" y="12572"/>
                  </a:lnTo>
                  <a:cubicBezTo>
                    <a:pt x="62718" y="12538"/>
                    <a:pt x="62718" y="12504"/>
                    <a:pt x="62718" y="12470"/>
                  </a:cubicBezTo>
                  <a:cubicBezTo>
                    <a:pt x="62718" y="12420"/>
                    <a:pt x="62682" y="12388"/>
                    <a:pt x="62649" y="12388"/>
                  </a:cubicBezTo>
                  <a:close/>
                  <a:moveTo>
                    <a:pt x="62106" y="12558"/>
                  </a:moveTo>
                  <a:cubicBezTo>
                    <a:pt x="62093" y="12558"/>
                    <a:pt x="62080" y="12562"/>
                    <a:pt x="62070" y="12572"/>
                  </a:cubicBezTo>
                  <a:lnTo>
                    <a:pt x="61967" y="12606"/>
                  </a:lnTo>
                  <a:cubicBezTo>
                    <a:pt x="61899" y="12606"/>
                    <a:pt x="61899" y="12641"/>
                    <a:pt x="61899" y="12709"/>
                  </a:cubicBezTo>
                  <a:cubicBezTo>
                    <a:pt x="61899" y="12743"/>
                    <a:pt x="61933" y="12743"/>
                    <a:pt x="61967" y="12743"/>
                  </a:cubicBezTo>
                  <a:lnTo>
                    <a:pt x="62002" y="12743"/>
                  </a:lnTo>
                  <a:lnTo>
                    <a:pt x="62104" y="12709"/>
                  </a:lnTo>
                  <a:cubicBezTo>
                    <a:pt x="62172" y="12709"/>
                    <a:pt x="62172" y="12675"/>
                    <a:pt x="62172" y="12606"/>
                  </a:cubicBezTo>
                  <a:cubicBezTo>
                    <a:pt x="62172" y="12582"/>
                    <a:pt x="62138" y="12558"/>
                    <a:pt x="62106" y="12558"/>
                  </a:cubicBezTo>
                  <a:close/>
                  <a:moveTo>
                    <a:pt x="61524" y="12709"/>
                  </a:moveTo>
                  <a:lnTo>
                    <a:pt x="61421" y="12743"/>
                  </a:lnTo>
                  <a:cubicBezTo>
                    <a:pt x="61353" y="12777"/>
                    <a:pt x="61319" y="12811"/>
                    <a:pt x="61353" y="12845"/>
                  </a:cubicBezTo>
                  <a:cubicBezTo>
                    <a:pt x="61353" y="12914"/>
                    <a:pt x="61387" y="12914"/>
                    <a:pt x="61421" y="12914"/>
                  </a:cubicBezTo>
                  <a:lnTo>
                    <a:pt x="61456" y="12914"/>
                  </a:lnTo>
                  <a:lnTo>
                    <a:pt x="61558" y="12879"/>
                  </a:lnTo>
                  <a:cubicBezTo>
                    <a:pt x="61592" y="12879"/>
                    <a:pt x="61626" y="12811"/>
                    <a:pt x="61626" y="12777"/>
                  </a:cubicBezTo>
                  <a:cubicBezTo>
                    <a:pt x="61592" y="12743"/>
                    <a:pt x="61558" y="12709"/>
                    <a:pt x="61524" y="12709"/>
                  </a:cubicBezTo>
                  <a:close/>
                  <a:moveTo>
                    <a:pt x="60978" y="12879"/>
                  </a:moveTo>
                  <a:lnTo>
                    <a:pt x="60841" y="12914"/>
                  </a:lnTo>
                  <a:cubicBezTo>
                    <a:pt x="60807" y="12914"/>
                    <a:pt x="60773" y="12982"/>
                    <a:pt x="60807" y="13016"/>
                  </a:cubicBezTo>
                  <a:cubicBezTo>
                    <a:pt x="60807" y="13050"/>
                    <a:pt x="60841" y="13084"/>
                    <a:pt x="60875" y="13084"/>
                  </a:cubicBezTo>
                  <a:lnTo>
                    <a:pt x="60910" y="13084"/>
                  </a:lnTo>
                  <a:lnTo>
                    <a:pt x="61012" y="13050"/>
                  </a:lnTo>
                  <a:cubicBezTo>
                    <a:pt x="61046" y="13050"/>
                    <a:pt x="61080" y="12982"/>
                    <a:pt x="61080" y="12948"/>
                  </a:cubicBezTo>
                  <a:cubicBezTo>
                    <a:pt x="61046" y="12914"/>
                    <a:pt x="61012" y="12879"/>
                    <a:pt x="60978" y="12879"/>
                  </a:cubicBezTo>
                  <a:close/>
                  <a:moveTo>
                    <a:pt x="60432" y="13050"/>
                  </a:moveTo>
                  <a:lnTo>
                    <a:pt x="60295" y="13084"/>
                  </a:lnTo>
                  <a:cubicBezTo>
                    <a:pt x="60261" y="13084"/>
                    <a:pt x="60227" y="13152"/>
                    <a:pt x="60261" y="13187"/>
                  </a:cubicBezTo>
                  <a:cubicBezTo>
                    <a:pt x="60261" y="13221"/>
                    <a:pt x="60295" y="13255"/>
                    <a:pt x="60330" y="13255"/>
                  </a:cubicBezTo>
                  <a:lnTo>
                    <a:pt x="60364" y="13255"/>
                  </a:lnTo>
                  <a:lnTo>
                    <a:pt x="60466" y="13221"/>
                  </a:lnTo>
                  <a:cubicBezTo>
                    <a:pt x="60500" y="13187"/>
                    <a:pt x="60534" y="13152"/>
                    <a:pt x="60534" y="13118"/>
                  </a:cubicBezTo>
                  <a:cubicBezTo>
                    <a:pt x="60500" y="13050"/>
                    <a:pt x="60466" y="13050"/>
                    <a:pt x="60432" y="13050"/>
                  </a:cubicBezTo>
                  <a:close/>
                  <a:moveTo>
                    <a:pt x="59904" y="13206"/>
                  </a:moveTo>
                  <a:cubicBezTo>
                    <a:pt x="59889" y="13206"/>
                    <a:pt x="59872" y="13211"/>
                    <a:pt x="59852" y="13221"/>
                  </a:cubicBezTo>
                  <a:lnTo>
                    <a:pt x="59749" y="13255"/>
                  </a:lnTo>
                  <a:cubicBezTo>
                    <a:pt x="59715" y="13255"/>
                    <a:pt x="59681" y="13289"/>
                    <a:pt x="59715" y="13357"/>
                  </a:cubicBezTo>
                  <a:cubicBezTo>
                    <a:pt x="59715" y="13391"/>
                    <a:pt x="59749" y="13425"/>
                    <a:pt x="59784" y="13425"/>
                  </a:cubicBezTo>
                  <a:cubicBezTo>
                    <a:pt x="59784" y="13425"/>
                    <a:pt x="59784" y="13425"/>
                    <a:pt x="59818" y="13391"/>
                  </a:cubicBezTo>
                  <a:lnTo>
                    <a:pt x="59920" y="13391"/>
                  </a:lnTo>
                  <a:cubicBezTo>
                    <a:pt x="59954" y="13357"/>
                    <a:pt x="59988" y="13323"/>
                    <a:pt x="59988" y="13255"/>
                  </a:cubicBezTo>
                  <a:cubicBezTo>
                    <a:pt x="59964" y="13231"/>
                    <a:pt x="59940" y="13206"/>
                    <a:pt x="59904" y="13206"/>
                  </a:cubicBezTo>
                  <a:close/>
                  <a:moveTo>
                    <a:pt x="59306" y="13357"/>
                  </a:moveTo>
                  <a:lnTo>
                    <a:pt x="59203" y="13391"/>
                  </a:lnTo>
                  <a:cubicBezTo>
                    <a:pt x="59169" y="13425"/>
                    <a:pt x="59135" y="13459"/>
                    <a:pt x="59135" y="13528"/>
                  </a:cubicBezTo>
                  <a:cubicBezTo>
                    <a:pt x="59169" y="13562"/>
                    <a:pt x="59203" y="13562"/>
                    <a:pt x="59238" y="13562"/>
                  </a:cubicBezTo>
                  <a:lnTo>
                    <a:pt x="59272" y="13562"/>
                  </a:lnTo>
                  <a:lnTo>
                    <a:pt x="59374" y="13528"/>
                  </a:lnTo>
                  <a:cubicBezTo>
                    <a:pt x="59408" y="13528"/>
                    <a:pt x="59442" y="13459"/>
                    <a:pt x="59408" y="13425"/>
                  </a:cubicBezTo>
                  <a:cubicBezTo>
                    <a:pt x="59408" y="13391"/>
                    <a:pt x="59374" y="13357"/>
                    <a:pt x="59306" y="13357"/>
                  </a:cubicBezTo>
                  <a:close/>
                  <a:moveTo>
                    <a:pt x="58760" y="13528"/>
                  </a:moveTo>
                  <a:lnTo>
                    <a:pt x="58657" y="13562"/>
                  </a:lnTo>
                  <a:cubicBezTo>
                    <a:pt x="58623" y="13596"/>
                    <a:pt x="58589" y="13630"/>
                    <a:pt x="58589" y="13664"/>
                  </a:cubicBezTo>
                  <a:cubicBezTo>
                    <a:pt x="58623" y="13698"/>
                    <a:pt x="58657" y="13732"/>
                    <a:pt x="58692" y="13732"/>
                  </a:cubicBezTo>
                  <a:lnTo>
                    <a:pt x="58828" y="13698"/>
                  </a:lnTo>
                  <a:cubicBezTo>
                    <a:pt x="58862" y="13698"/>
                    <a:pt x="58896" y="13630"/>
                    <a:pt x="58862" y="13596"/>
                  </a:cubicBezTo>
                  <a:cubicBezTo>
                    <a:pt x="58862" y="13562"/>
                    <a:pt x="58828" y="13528"/>
                    <a:pt x="58760" y="13528"/>
                  </a:cubicBezTo>
                  <a:close/>
                  <a:moveTo>
                    <a:pt x="58214" y="13698"/>
                  </a:moveTo>
                  <a:lnTo>
                    <a:pt x="58112" y="13732"/>
                  </a:lnTo>
                  <a:cubicBezTo>
                    <a:pt x="58077" y="13732"/>
                    <a:pt x="58043" y="13801"/>
                    <a:pt x="58043" y="13835"/>
                  </a:cubicBezTo>
                  <a:cubicBezTo>
                    <a:pt x="58077" y="13869"/>
                    <a:pt x="58112" y="13903"/>
                    <a:pt x="58146" y="13903"/>
                  </a:cubicBezTo>
                  <a:lnTo>
                    <a:pt x="58282" y="13869"/>
                  </a:lnTo>
                  <a:cubicBezTo>
                    <a:pt x="58316" y="13835"/>
                    <a:pt x="58350" y="13801"/>
                    <a:pt x="58316" y="13767"/>
                  </a:cubicBezTo>
                  <a:cubicBezTo>
                    <a:pt x="58316" y="13698"/>
                    <a:pt x="58248" y="13698"/>
                    <a:pt x="58214" y="13698"/>
                  </a:cubicBezTo>
                  <a:close/>
                  <a:moveTo>
                    <a:pt x="57704" y="13855"/>
                  </a:moveTo>
                  <a:cubicBezTo>
                    <a:pt x="57691" y="13855"/>
                    <a:pt x="57678" y="13859"/>
                    <a:pt x="57668" y="13869"/>
                  </a:cubicBezTo>
                  <a:lnTo>
                    <a:pt x="57566" y="13903"/>
                  </a:lnTo>
                  <a:cubicBezTo>
                    <a:pt x="57497" y="13903"/>
                    <a:pt x="57497" y="13971"/>
                    <a:pt x="57497" y="14005"/>
                  </a:cubicBezTo>
                  <a:cubicBezTo>
                    <a:pt x="57497" y="14040"/>
                    <a:pt x="57531" y="14074"/>
                    <a:pt x="57600" y="14074"/>
                  </a:cubicBezTo>
                  <a:lnTo>
                    <a:pt x="57702" y="14040"/>
                  </a:lnTo>
                  <a:cubicBezTo>
                    <a:pt x="57770" y="14005"/>
                    <a:pt x="57804" y="13971"/>
                    <a:pt x="57770" y="13903"/>
                  </a:cubicBezTo>
                  <a:cubicBezTo>
                    <a:pt x="57770" y="13879"/>
                    <a:pt x="57736" y="13855"/>
                    <a:pt x="57704" y="13855"/>
                  </a:cubicBezTo>
                  <a:close/>
                  <a:moveTo>
                    <a:pt x="57158" y="14025"/>
                  </a:moveTo>
                  <a:cubicBezTo>
                    <a:pt x="57145" y="14025"/>
                    <a:pt x="57132" y="14030"/>
                    <a:pt x="57122" y="14040"/>
                  </a:cubicBezTo>
                  <a:lnTo>
                    <a:pt x="57020" y="14040"/>
                  </a:lnTo>
                  <a:cubicBezTo>
                    <a:pt x="56951" y="14074"/>
                    <a:pt x="56951" y="14108"/>
                    <a:pt x="56951" y="14176"/>
                  </a:cubicBezTo>
                  <a:cubicBezTo>
                    <a:pt x="56951" y="14210"/>
                    <a:pt x="56985" y="14210"/>
                    <a:pt x="57020" y="14210"/>
                  </a:cubicBezTo>
                  <a:lnTo>
                    <a:pt x="57054" y="14210"/>
                  </a:lnTo>
                  <a:lnTo>
                    <a:pt x="57156" y="14176"/>
                  </a:lnTo>
                  <a:cubicBezTo>
                    <a:pt x="57224" y="14176"/>
                    <a:pt x="57224" y="14142"/>
                    <a:pt x="57224" y="14074"/>
                  </a:cubicBezTo>
                  <a:cubicBezTo>
                    <a:pt x="57224" y="14050"/>
                    <a:pt x="57190" y="14025"/>
                    <a:pt x="57158" y="14025"/>
                  </a:cubicBezTo>
                  <a:close/>
                  <a:moveTo>
                    <a:pt x="56576" y="14176"/>
                  </a:moveTo>
                  <a:lnTo>
                    <a:pt x="56474" y="14210"/>
                  </a:lnTo>
                  <a:cubicBezTo>
                    <a:pt x="56405" y="14244"/>
                    <a:pt x="56405" y="14278"/>
                    <a:pt x="56405" y="14313"/>
                  </a:cubicBezTo>
                  <a:cubicBezTo>
                    <a:pt x="56405" y="14347"/>
                    <a:pt x="56440" y="14381"/>
                    <a:pt x="56474" y="14381"/>
                  </a:cubicBezTo>
                  <a:lnTo>
                    <a:pt x="56508" y="14381"/>
                  </a:lnTo>
                  <a:lnTo>
                    <a:pt x="56610" y="14347"/>
                  </a:lnTo>
                  <a:cubicBezTo>
                    <a:pt x="56678" y="14347"/>
                    <a:pt x="56678" y="14278"/>
                    <a:pt x="56678" y="14244"/>
                  </a:cubicBezTo>
                  <a:cubicBezTo>
                    <a:pt x="56678" y="14210"/>
                    <a:pt x="56610" y="14176"/>
                    <a:pt x="56576" y="14176"/>
                  </a:cubicBezTo>
                  <a:close/>
                  <a:moveTo>
                    <a:pt x="56030" y="14347"/>
                  </a:moveTo>
                  <a:lnTo>
                    <a:pt x="55928" y="14381"/>
                  </a:lnTo>
                  <a:cubicBezTo>
                    <a:pt x="55859" y="14381"/>
                    <a:pt x="55825" y="14449"/>
                    <a:pt x="55859" y="14483"/>
                  </a:cubicBezTo>
                  <a:cubicBezTo>
                    <a:pt x="55859" y="14517"/>
                    <a:pt x="55894" y="14551"/>
                    <a:pt x="55928" y="14551"/>
                  </a:cubicBezTo>
                  <a:lnTo>
                    <a:pt x="55962" y="14551"/>
                  </a:lnTo>
                  <a:lnTo>
                    <a:pt x="56064" y="14517"/>
                  </a:lnTo>
                  <a:cubicBezTo>
                    <a:pt x="56132" y="14483"/>
                    <a:pt x="56132" y="14449"/>
                    <a:pt x="56132" y="14415"/>
                  </a:cubicBezTo>
                  <a:cubicBezTo>
                    <a:pt x="56098" y="14347"/>
                    <a:pt x="56064" y="14347"/>
                    <a:pt x="56030" y="14347"/>
                  </a:cubicBezTo>
                  <a:close/>
                  <a:moveTo>
                    <a:pt x="55511" y="14504"/>
                  </a:moveTo>
                  <a:cubicBezTo>
                    <a:pt x="55502" y="14504"/>
                    <a:pt x="55493" y="14508"/>
                    <a:pt x="55484" y="14517"/>
                  </a:cubicBezTo>
                  <a:lnTo>
                    <a:pt x="55348" y="14551"/>
                  </a:lnTo>
                  <a:cubicBezTo>
                    <a:pt x="55313" y="14551"/>
                    <a:pt x="55279" y="14620"/>
                    <a:pt x="55313" y="14654"/>
                  </a:cubicBezTo>
                  <a:cubicBezTo>
                    <a:pt x="55313" y="14688"/>
                    <a:pt x="55348" y="14722"/>
                    <a:pt x="55382" y="14722"/>
                  </a:cubicBezTo>
                  <a:lnTo>
                    <a:pt x="55416" y="14722"/>
                  </a:lnTo>
                  <a:lnTo>
                    <a:pt x="55518" y="14688"/>
                  </a:lnTo>
                  <a:cubicBezTo>
                    <a:pt x="55552" y="14654"/>
                    <a:pt x="55586" y="14620"/>
                    <a:pt x="55586" y="14586"/>
                  </a:cubicBezTo>
                  <a:cubicBezTo>
                    <a:pt x="55561" y="14536"/>
                    <a:pt x="55536" y="14504"/>
                    <a:pt x="55511" y="14504"/>
                  </a:cubicBezTo>
                  <a:close/>
                  <a:moveTo>
                    <a:pt x="54968" y="14674"/>
                  </a:moveTo>
                  <a:cubicBezTo>
                    <a:pt x="54958" y="14674"/>
                    <a:pt x="54948" y="14678"/>
                    <a:pt x="54938" y="14688"/>
                  </a:cubicBezTo>
                  <a:lnTo>
                    <a:pt x="54802" y="14722"/>
                  </a:lnTo>
                  <a:cubicBezTo>
                    <a:pt x="54767" y="14722"/>
                    <a:pt x="54733" y="14756"/>
                    <a:pt x="54767" y="14824"/>
                  </a:cubicBezTo>
                  <a:cubicBezTo>
                    <a:pt x="54767" y="14859"/>
                    <a:pt x="54802" y="14859"/>
                    <a:pt x="54836" y="14859"/>
                  </a:cubicBezTo>
                  <a:lnTo>
                    <a:pt x="54870" y="14859"/>
                  </a:lnTo>
                  <a:lnTo>
                    <a:pt x="54972" y="14824"/>
                  </a:lnTo>
                  <a:cubicBezTo>
                    <a:pt x="55006" y="14824"/>
                    <a:pt x="55040" y="14790"/>
                    <a:pt x="55040" y="14722"/>
                  </a:cubicBezTo>
                  <a:cubicBezTo>
                    <a:pt x="55016" y="14698"/>
                    <a:pt x="54992" y="14674"/>
                    <a:pt x="54968" y="14674"/>
                  </a:cubicBezTo>
                  <a:close/>
                  <a:moveTo>
                    <a:pt x="54358" y="14824"/>
                  </a:moveTo>
                  <a:lnTo>
                    <a:pt x="54256" y="14859"/>
                  </a:lnTo>
                  <a:cubicBezTo>
                    <a:pt x="54222" y="14893"/>
                    <a:pt x="54187" y="14927"/>
                    <a:pt x="54222" y="14961"/>
                  </a:cubicBezTo>
                  <a:cubicBezTo>
                    <a:pt x="54222" y="15029"/>
                    <a:pt x="54256" y="15029"/>
                    <a:pt x="54290" y="15029"/>
                  </a:cubicBezTo>
                  <a:lnTo>
                    <a:pt x="54324" y="15029"/>
                  </a:lnTo>
                  <a:lnTo>
                    <a:pt x="54426" y="14995"/>
                  </a:lnTo>
                  <a:cubicBezTo>
                    <a:pt x="54460" y="14995"/>
                    <a:pt x="54494" y="14927"/>
                    <a:pt x="54494" y="14893"/>
                  </a:cubicBezTo>
                  <a:cubicBezTo>
                    <a:pt x="54460" y="14859"/>
                    <a:pt x="54426" y="14824"/>
                    <a:pt x="54358" y="14824"/>
                  </a:cubicBezTo>
                  <a:close/>
                  <a:moveTo>
                    <a:pt x="53812" y="14995"/>
                  </a:moveTo>
                  <a:lnTo>
                    <a:pt x="53710" y="15029"/>
                  </a:lnTo>
                  <a:cubicBezTo>
                    <a:pt x="53676" y="15063"/>
                    <a:pt x="53641" y="15097"/>
                    <a:pt x="53641" y="15132"/>
                  </a:cubicBezTo>
                  <a:cubicBezTo>
                    <a:pt x="53676" y="15166"/>
                    <a:pt x="53710" y="15200"/>
                    <a:pt x="53744" y="15200"/>
                  </a:cubicBezTo>
                  <a:lnTo>
                    <a:pt x="53778" y="15200"/>
                  </a:lnTo>
                  <a:lnTo>
                    <a:pt x="53880" y="15166"/>
                  </a:lnTo>
                  <a:cubicBezTo>
                    <a:pt x="53914" y="15166"/>
                    <a:pt x="53949" y="15097"/>
                    <a:pt x="53914" y="15063"/>
                  </a:cubicBezTo>
                  <a:cubicBezTo>
                    <a:pt x="53914" y="15029"/>
                    <a:pt x="53880" y="14995"/>
                    <a:pt x="53812" y="14995"/>
                  </a:cubicBezTo>
                  <a:close/>
                  <a:moveTo>
                    <a:pt x="53266" y="15166"/>
                  </a:moveTo>
                  <a:lnTo>
                    <a:pt x="53164" y="15200"/>
                  </a:lnTo>
                  <a:cubicBezTo>
                    <a:pt x="53130" y="15200"/>
                    <a:pt x="53095" y="15268"/>
                    <a:pt x="53095" y="15302"/>
                  </a:cubicBezTo>
                  <a:cubicBezTo>
                    <a:pt x="53130" y="15336"/>
                    <a:pt x="53164" y="15370"/>
                    <a:pt x="53198" y="15370"/>
                  </a:cubicBezTo>
                  <a:lnTo>
                    <a:pt x="53334" y="15336"/>
                  </a:lnTo>
                  <a:cubicBezTo>
                    <a:pt x="53368" y="15302"/>
                    <a:pt x="53403" y="15268"/>
                    <a:pt x="53368" y="15234"/>
                  </a:cubicBezTo>
                  <a:cubicBezTo>
                    <a:pt x="53368" y="15166"/>
                    <a:pt x="53334" y="15166"/>
                    <a:pt x="53266" y="15166"/>
                  </a:cubicBezTo>
                  <a:close/>
                  <a:moveTo>
                    <a:pt x="52771" y="15322"/>
                  </a:moveTo>
                  <a:cubicBezTo>
                    <a:pt x="52757" y="15322"/>
                    <a:pt x="52740" y="15326"/>
                    <a:pt x="52720" y="15336"/>
                  </a:cubicBezTo>
                  <a:lnTo>
                    <a:pt x="52618" y="15370"/>
                  </a:lnTo>
                  <a:cubicBezTo>
                    <a:pt x="52584" y="15370"/>
                    <a:pt x="52549" y="15405"/>
                    <a:pt x="52549" y="15473"/>
                  </a:cubicBezTo>
                  <a:cubicBezTo>
                    <a:pt x="52584" y="15507"/>
                    <a:pt x="52618" y="15541"/>
                    <a:pt x="52652" y="15541"/>
                  </a:cubicBezTo>
                  <a:cubicBezTo>
                    <a:pt x="52652" y="15541"/>
                    <a:pt x="52652" y="15541"/>
                    <a:pt x="52652" y="15507"/>
                  </a:cubicBezTo>
                  <a:lnTo>
                    <a:pt x="52788" y="15507"/>
                  </a:lnTo>
                  <a:cubicBezTo>
                    <a:pt x="52822" y="15473"/>
                    <a:pt x="52857" y="15439"/>
                    <a:pt x="52822" y="15370"/>
                  </a:cubicBezTo>
                  <a:cubicBezTo>
                    <a:pt x="52822" y="15346"/>
                    <a:pt x="52805" y="15322"/>
                    <a:pt x="52771" y="15322"/>
                  </a:cubicBezTo>
                  <a:close/>
                  <a:moveTo>
                    <a:pt x="52174" y="15473"/>
                  </a:moveTo>
                  <a:lnTo>
                    <a:pt x="52072" y="15507"/>
                  </a:lnTo>
                  <a:cubicBezTo>
                    <a:pt x="52038" y="15541"/>
                    <a:pt x="52004" y="15575"/>
                    <a:pt x="52004" y="15643"/>
                  </a:cubicBezTo>
                  <a:cubicBezTo>
                    <a:pt x="52004" y="15677"/>
                    <a:pt x="52038" y="15677"/>
                    <a:pt x="52106" y="15677"/>
                  </a:cubicBezTo>
                  <a:lnTo>
                    <a:pt x="52242" y="15643"/>
                  </a:lnTo>
                  <a:cubicBezTo>
                    <a:pt x="52276" y="15643"/>
                    <a:pt x="52311" y="15575"/>
                    <a:pt x="52276" y="15541"/>
                  </a:cubicBezTo>
                  <a:cubicBezTo>
                    <a:pt x="52276" y="15507"/>
                    <a:pt x="52208" y="15473"/>
                    <a:pt x="52174" y="15473"/>
                  </a:cubicBezTo>
                  <a:close/>
                  <a:moveTo>
                    <a:pt x="51628" y="15643"/>
                  </a:moveTo>
                  <a:lnTo>
                    <a:pt x="51526" y="15677"/>
                  </a:lnTo>
                  <a:cubicBezTo>
                    <a:pt x="51458" y="15712"/>
                    <a:pt x="51458" y="15746"/>
                    <a:pt x="51458" y="15780"/>
                  </a:cubicBezTo>
                  <a:cubicBezTo>
                    <a:pt x="51458" y="15814"/>
                    <a:pt x="51492" y="15848"/>
                    <a:pt x="51526" y="15848"/>
                  </a:cubicBezTo>
                  <a:lnTo>
                    <a:pt x="51560" y="15848"/>
                  </a:lnTo>
                  <a:lnTo>
                    <a:pt x="51662" y="15814"/>
                  </a:lnTo>
                  <a:cubicBezTo>
                    <a:pt x="51731" y="15814"/>
                    <a:pt x="51731" y="15746"/>
                    <a:pt x="51731" y="15712"/>
                  </a:cubicBezTo>
                  <a:cubicBezTo>
                    <a:pt x="51731" y="15677"/>
                    <a:pt x="51662" y="15643"/>
                    <a:pt x="51628" y="15643"/>
                  </a:cubicBezTo>
                  <a:close/>
                  <a:moveTo>
                    <a:pt x="51082" y="15814"/>
                  </a:moveTo>
                  <a:lnTo>
                    <a:pt x="50980" y="15848"/>
                  </a:lnTo>
                  <a:cubicBezTo>
                    <a:pt x="50912" y="15848"/>
                    <a:pt x="50912" y="15916"/>
                    <a:pt x="50912" y="15950"/>
                  </a:cubicBezTo>
                  <a:cubicBezTo>
                    <a:pt x="50912" y="15985"/>
                    <a:pt x="50946" y="16019"/>
                    <a:pt x="50980" y="16019"/>
                  </a:cubicBezTo>
                  <a:lnTo>
                    <a:pt x="51014" y="16019"/>
                  </a:lnTo>
                  <a:lnTo>
                    <a:pt x="51116" y="15985"/>
                  </a:lnTo>
                  <a:cubicBezTo>
                    <a:pt x="51185" y="15950"/>
                    <a:pt x="51185" y="15916"/>
                    <a:pt x="51185" y="15882"/>
                  </a:cubicBezTo>
                  <a:cubicBezTo>
                    <a:pt x="51185" y="15814"/>
                    <a:pt x="51116" y="15814"/>
                    <a:pt x="51082" y="15814"/>
                  </a:cubicBezTo>
                  <a:close/>
                  <a:moveTo>
                    <a:pt x="50569" y="15971"/>
                  </a:moveTo>
                  <a:cubicBezTo>
                    <a:pt x="50557" y="15971"/>
                    <a:pt x="50545" y="15975"/>
                    <a:pt x="50536" y="15985"/>
                  </a:cubicBezTo>
                  <a:lnTo>
                    <a:pt x="50434" y="16019"/>
                  </a:lnTo>
                  <a:cubicBezTo>
                    <a:pt x="50366" y="16019"/>
                    <a:pt x="50331" y="16087"/>
                    <a:pt x="50366" y="16121"/>
                  </a:cubicBezTo>
                  <a:cubicBezTo>
                    <a:pt x="50366" y="16155"/>
                    <a:pt x="50400" y="16189"/>
                    <a:pt x="50434" y="16189"/>
                  </a:cubicBezTo>
                  <a:lnTo>
                    <a:pt x="50468" y="16189"/>
                  </a:lnTo>
                  <a:lnTo>
                    <a:pt x="50570" y="16155"/>
                  </a:lnTo>
                  <a:cubicBezTo>
                    <a:pt x="50639" y="16121"/>
                    <a:pt x="50639" y="16087"/>
                    <a:pt x="50639" y="16053"/>
                  </a:cubicBezTo>
                  <a:cubicBezTo>
                    <a:pt x="50639" y="16003"/>
                    <a:pt x="50602" y="15971"/>
                    <a:pt x="50569" y="15971"/>
                  </a:cubicBezTo>
                  <a:close/>
                  <a:moveTo>
                    <a:pt x="50020" y="16141"/>
                  </a:moveTo>
                  <a:cubicBezTo>
                    <a:pt x="50010" y="16141"/>
                    <a:pt x="50000" y="16145"/>
                    <a:pt x="49990" y="16155"/>
                  </a:cubicBezTo>
                  <a:lnTo>
                    <a:pt x="49854" y="16189"/>
                  </a:lnTo>
                  <a:cubicBezTo>
                    <a:pt x="49820" y="16189"/>
                    <a:pt x="49786" y="16223"/>
                    <a:pt x="49820" y="16292"/>
                  </a:cubicBezTo>
                  <a:cubicBezTo>
                    <a:pt x="49820" y="16326"/>
                    <a:pt x="49854" y="16326"/>
                    <a:pt x="49888" y="16326"/>
                  </a:cubicBezTo>
                  <a:lnTo>
                    <a:pt x="49922" y="16326"/>
                  </a:lnTo>
                  <a:lnTo>
                    <a:pt x="50024" y="16292"/>
                  </a:lnTo>
                  <a:cubicBezTo>
                    <a:pt x="50058" y="16292"/>
                    <a:pt x="50093" y="16258"/>
                    <a:pt x="50093" y="16189"/>
                  </a:cubicBezTo>
                  <a:cubicBezTo>
                    <a:pt x="50068" y="16165"/>
                    <a:pt x="50044" y="16141"/>
                    <a:pt x="50020" y="16141"/>
                  </a:cubicBezTo>
                  <a:close/>
                  <a:moveTo>
                    <a:pt x="49444" y="16292"/>
                  </a:moveTo>
                  <a:lnTo>
                    <a:pt x="49308" y="16326"/>
                  </a:lnTo>
                  <a:cubicBezTo>
                    <a:pt x="49274" y="16360"/>
                    <a:pt x="49240" y="16394"/>
                    <a:pt x="49274" y="16428"/>
                  </a:cubicBezTo>
                  <a:cubicBezTo>
                    <a:pt x="49274" y="16496"/>
                    <a:pt x="49308" y="16496"/>
                    <a:pt x="49342" y="16496"/>
                  </a:cubicBezTo>
                  <a:lnTo>
                    <a:pt x="49376" y="16496"/>
                  </a:lnTo>
                  <a:lnTo>
                    <a:pt x="49478" y="16462"/>
                  </a:lnTo>
                  <a:cubicBezTo>
                    <a:pt x="49513" y="16462"/>
                    <a:pt x="49547" y="16394"/>
                    <a:pt x="49547" y="16360"/>
                  </a:cubicBezTo>
                  <a:cubicBezTo>
                    <a:pt x="49513" y="16326"/>
                    <a:pt x="49478" y="16292"/>
                    <a:pt x="49444" y="16292"/>
                  </a:cubicBezTo>
                  <a:close/>
                  <a:moveTo>
                    <a:pt x="48898" y="16462"/>
                  </a:moveTo>
                  <a:lnTo>
                    <a:pt x="48762" y="16496"/>
                  </a:lnTo>
                  <a:cubicBezTo>
                    <a:pt x="48728" y="16531"/>
                    <a:pt x="48694" y="16565"/>
                    <a:pt x="48728" y="16599"/>
                  </a:cubicBezTo>
                  <a:cubicBezTo>
                    <a:pt x="48728" y="16633"/>
                    <a:pt x="48762" y="16667"/>
                    <a:pt x="48796" y="16667"/>
                  </a:cubicBezTo>
                  <a:lnTo>
                    <a:pt x="48830" y="16667"/>
                  </a:lnTo>
                  <a:lnTo>
                    <a:pt x="48932" y="16633"/>
                  </a:lnTo>
                  <a:cubicBezTo>
                    <a:pt x="48967" y="16633"/>
                    <a:pt x="49001" y="16565"/>
                    <a:pt x="49001" y="16531"/>
                  </a:cubicBezTo>
                  <a:cubicBezTo>
                    <a:pt x="48967" y="16496"/>
                    <a:pt x="48932" y="16462"/>
                    <a:pt x="48898" y="16462"/>
                  </a:cubicBezTo>
                  <a:close/>
                  <a:moveTo>
                    <a:pt x="48318" y="16633"/>
                  </a:moveTo>
                  <a:lnTo>
                    <a:pt x="48216" y="16667"/>
                  </a:lnTo>
                  <a:cubicBezTo>
                    <a:pt x="48182" y="16667"/>
                    <a:pt x="48148" y="16735"/>
                    <a:pt x="48182" y="16769"/>
                  </a:cubicBezTo>
                  <a:cubicBezTo>
                    <a:pt x="48182" y="16804"/>
                    <a:pt x="48216" y="16838"/>
                    <a:pt x="48250" y="16838"/>
                  </a:cubicBezTo>
                  <a:lnTo>
                    <a:pt x="48284" y="16838"/>
                  </a:lnTo>
                  <a:lnTo>
                    <a:pt x="48386" y="16804"/>
                  </a:lnTo>
                  <a:cubicBezTo>
                    <a:pt x="48421" y="16769"/>
                    <a:pt x="48455" y="16735"/>
                    <a:pt x="48455" y="16701"/>
                  </a:cubicBezTo>
                  <a:cubicBezTo>
                    <a:pt x="48421" y="16633"/>
                    <a:pt x="48386" y="16633"/>
                    <a:pt x="48318" y="16633"/>
                  </a:cubicBezTo>
                  <a:close/>
                  <a:moveTo>
                    <a:pt x="47823" y="16789"/>
                  </a:moveTo>
                  <a:cubicBezTo>
                    <a:pt x="47809" y="16789"/>
                    <a:pt x="47792" y="16794"/>
                    <a:pt x="47772" y="16804"/>
                  </a:cubicBezTo>
                  <a:lnTo>
                    <a:pt x="47670" y="16838"/>
                  </a:lnTo>
                  <a:cubicBezTo>
                    <a:pt x="47636" y="16838"/>
                    <a:pt x="47602" y="16872"/>
                    <a:pt x="47602" y="16940"/>
                  </a:cubicBezTo>
                  <a:cubicBezTo>
                    <a:pt x="47636" y="16974"/>
                    <a:pt x="47670" y="17008"/>
                    <a:pt x="47704" y="17008"/>
                  </a:cubicBezTo>
                  <a:lnTo>
                    <a:pt x="47738" y="17008"/>
                  </a:lnTo>
                  <a:lnTo>
                    <a:pt x="47841" y="16974"/>
                  </a:lnTo>
                  <a:cubicBezTo>
                    <a:pt x="47875" y="16940"/>
                    <a:pt x="47909" y="16906"/>
                    <a:pt x="47875" y="16838"/>
                  </a:cubicBezTo>
                  <a:cubicBezTo>
                    <a:pt x="47875" y="16814"/>
                    <a:pt x="47858" y="16789"/>
                    <a:pt x="47823" y="16789"/>
                  </a:cubicBezTo>
                  <a:close/>
                  <a:moveTo>
                    <a:pt x="47277" y="16960"/>
                  </a:moveTo>
                  <a:cubicBezTo>
                    <a:pt x="47263" y="16960"/>
                    <a:pt x="47246" y="16964"/>
                    <a:pt x="47226" y="16974"/>
                  </a:cubicBezTo>
                  <a:lnTo>
                    <a:pt x="47124" y="16974"/>
                  </a:lnTo>
                  <a:cubicBezTo>
                    <a:pt x="47090" y="17008"/>
                    <a:pt x="47056" y="17042"/>
                    <a:pt x="47056" y="17111"/>
                  </a:cubicBezTo>
                  <a:cubicBezTo>
                    <a:pt x="47090" y="17145"/>
                    <a:pt x="47124" y="17145"/>
                    <a:pt x="47158" y="17145"/>
                  </a:cubicBezTo>
                  <a:lnTo>
                    <a:pt x="47295" y="17111"/>
                  </a:lnTo>
                  <a:cubicBezTo>
                    <a:pt x="47329" y="17111"/>
                    <a:pt x="47363" y="17077"/>
                    <a:pt x="47329" y="17008"/>
                  </a:cubicBezTo>
                  <a:cubicBezTo>
                    <a:pt x="47329" y="16984"/>
                    <a:pt x="47312" y="16960"/>
                    <a:pt x="47277" y="16960"/>
                  </a:cubicBezTo>
                  <a:close/>
                  <a:moveTo>
                    <a:pt x="46680" y="17111"/>
                  </a:moveTo>
                  <a:lnTo>
                    <a:pt x="46578" y="17145"/>
                  </a:lnTo>
                  <a:cubicBezTo>
                    <a:pt x="46544" y="17179"/>
                    <a:pt x="46510" y="17213"/>
                    <a:pt x="46510" y="17247"/>
                  </a:cubicBezTo>
                  <a:cubicBezTo>
                    <a:pt x="46544" y="17281"/>
                    <a:pt x="46578" y="17315"/>
                    <a:pt x="46612" y="17315"/>
                  </a:cubicBezTo>
                  <a:lnTo>
                    <a:pt x="46749" y="17281"/>
                  </a:lnTo>
                  <a:cubicBezTo>
                    <a:pt x="46783" y="17281"/>
                    <a:pt x="46817" y="17213"/>
                    <a:pt x="46783" y="17179"/>
                  </a:cubicBezTo>
                  <a:cubicBezTo>
                    <a:pt x="46783" y="17145"/>
                    <a:pt x="46749" y="17111"/>
                    <a:pt x="46680" y="17111"/>
                  </a:cubicBezTo>
                  <a:close/>
                  <a:moveTo>
                    <a:pt x="46134" y="17281"/>
                  </a:moveTo>
                  <a:lnTo>
                    <a:pt x="46032" y="17315"/>
                  </a:lnTo>
                  <a:cubicBezTo>
                    <a:pt x="45998" y="17315"/>
                    <a:pt x="45964" y="17384"/>
                    <a:pt x="45964" y="17418"/>
                  </a:cubicBezTo>
                  <a:cubicBezTo>
                    <a:pt x="45964" y="17452"/>
                    <a:pt x="45998" y="17486"/>
                    <a:pt x="46066" y="17486"/>
                  </a:cubicBezTo>
                  <a:lnTo>
                    <a:pt x="46203" y="17452"/>
                  </a:lnTo>
                  <a:cubicBezTo>
                    <a:pt x="46237" y="17452"/>
                    <a:pt x="46271" y="17384"/>
                    <a:pt x="46237" y="17350"/>
                  </a:cubicBezTo>
                  <a:cubicBezTo>
                    <a:pt x="46237" y="17281"/>
                    <a:pt x="46168" y="17281"/>
                    <a:pt x="46134" y="17281"/>
                  </a:cubicBezTo>
                  <a:close/>
                  <a:moveTo>
                    <a:pt x="45621" y="17439"/>
                  </a:moveTo>
                  <a:cubicBezTo>
                    <a:pt x="45609" y="17439"/>
                    <a:pt x="45598" y="17443"/>
                    <a:pt x="45588" y="17452"/>
                  </a:cubicBezTo>
                  <a:lnTo>
                    <a:pt x="45486" y="17486"/>
                  </a:lnTo>
                  <a:cubicBezTo>
                    <a:pt x="45418" y="17486"/>
                    <a:pt x="45418" y="17554"/>
                    <a:pt x="45418" y="17588"/>
                  </a:cubicBezTo>
                  <a:cubicBezTo>
                    <a:pt x="45418" y="17623"/>
                    <a:pt x="45452" y="17657"/>
                    <a:pt x="45486" y="17657"/>
                  </a:cubicBezTo>
                  <a:lnTo>
                    <a:pt x="45520" y="17657"/>
                  </a:lnTo>
                  <a:lnTo>
                    <a:pt x="45623" y="17623"/>
                  </a:lnTo>
                  <a:cubicBezTo>
                    <a:pt x="45691" y="17588"/>
                    <a:pt x="45725" y="17554"/>
                    <a:pt x="45691" y="17520"/>
                  </a:cubicBezTo>
                  <a:cubicBezTo>
                    <a:pt x="45691" y="17470"/>
                    <a:pt x="45654" y="17439"/>
                    <a:pt x="45621" y="17439"/>
                  </a:cubicBezTo>
                  <a:close/>
                  <a:moveTo>
                    <a:pt x="45079" y="17608"/>
                  </a:moveTo>
                  <a:cubicBezTo>
                    <a:pt x="45065" y="17608"/>
                    <a:pt x="45052" y="17613"/>
                    <a:pt x="45042" y="17623"/>
                  </a:cubicBezTo>
                  <a:lnTo>
                    <a:pt x="44940" y="17657"/>
                  </a:lnTo>
                  <a:cubicBezTo>
                    <a:pt x="44872" y="17657"/>
                    <a:pt x="44872" y="17691"/>
                    <a:pt x="44872" y="17759"/>
                  </a:cubicBezTo>
                  <a:cubicBezTo>
                    <a:pt x="44872" y="17793"/>
                    <a:pt x="44906" y="17827"/>
                    <a:pt x="44940" y="17827"/>
                  </a:cubicBezTo>
                  <a:cubicBezTo>
                    <a:pt x="44974" y="17827"/>
                    <a:pt x="44974" y="17827"/>
                    <a:pt x="44974" y="17793"/>
                  </a:cubicBezTo>
                  <a:lnTo>
                    <a:pt x="45077" y="17759"/>
                  </a:lnTo>
                  <a:cubicBezTo>
                    <a:pt x="45145" y="17759"/>
                    <a:pt x="45145" y="17725"/>
                    <a:pt x="45145" y="17657"/>
                  </a:cubicBezTo>
                  <a:cubicBezTo>
                    <a:pt x="45145" y="17633"/>
                    <a:pt x="45111" y="17608"/>
                    <a:pt x="45079" y="17608"/>
                  </a:cubicBezTo>
                  <a:close/>
                  <a:moveTo>
                    <a:pt x="44496" y="17759"/>
                  </a:moveTo>
                  <a:lnTo>
                    <a:pt x="44394" y="17793"/>
                  </a:lnTo>
                  <a:cubicBezTo>
                    <a:pt x="44326" y="17827"/>
                    <a:pt x="44326" y="17861"/>
                    <a:pt x="44326" y="17930"/>
                  </a:cubicBezTo>
                  <a:cubicBezTo>
                    <a:pt x="44326" y="17964"/>
                    <a:pt x="44360" y="17964"/>
                    <a:pt x="44394" y="17964"/>
                  </a:cubicBezTo>
                  <a:lnTo>
                    <a:pt x="44428" y="17964"/>
                  </a:lnTo>
                  <a:lnTo>
                    <a:pt x="44531" y="17930"/>
                  </a:lnTo>
                  <a:cubicBezTo>
                    <a:pt x="44599" y="17930"/>
                    <a:pt x="44599" y="17861"/>
                    <a:pt x="44599" y="17827"/>
                  </a:cubicBezTo>
                  <a:cubicBezTo>
                    <a:pt x="44599" y="17793"/>
                    <a:pt x="44531" y="17759"/>
                    <a:pt x="44496" y="17759"/>
                  </a:cubicBezTo>
                  <a:close/>
                  <a:moveTo>
                    <a:pt x="43950" y="17930"/>
                  </a:moveTo>
                  <a:lnTo>
                    <a:pt x="43848" y="17964"/>
                  </a:lnTo>
                  <a:cubicBezTo>
                    <a:pt x="43780" y="17998"/>
                    <a:pt x="43746" y="18032"/>
                    <a:pt x="43780" y="18066"/>
                  </a:cubicBezTo>
                  <a:cubicBezTo>
                    <a:pt x="43780" y="18100"/>
                    <a:pt x="43814" y="18134"/>
                    <a:pt x="43848" y="18134"/>
                  </a:cubicBezTo>
                  <a:lnTo>
                    <a:pt x="43882" y="18134"/>
                  </a:lnTo>
                  <a:lnTo>
                    <a:pt x="43985" y="18100"/>
                  </a:lnTo>
                  <a:cubicBezTo>
                    <a:pt x="44019" y="18100"/>
                    <a:pt x="44053" y="18032"/>
                    <a:pt x="44053" y="17998"/>
                  </a:cubicBezTo>
                  <a:cubicBezTo>
                    <a:pt x="44019" y="17964"/>
                    <a:pt x="43985" y="17930"/>
                    <a:pt x="43950" y="17930"/>
                  </a:cubicBezTo>
                  <a:close/>
                  <a:moveTo>
                    <a:pt x="43405" y="18100"/>
                  </a:moveTo>
                  <a:lnTo>
                    <a:pt x="43268" y="18134"/>
                  </a:lnTo>
                  <a:cubicBezTo>
                    <a:pt x="43234" y="18134"/>
                    <a:pt x="43200" y="18203"/>
                    <a:pt x="43234" y="18237"/>
                  </a:cubicBezTo>
                  <a:cubicBezTo>
                    <a:pt x="43234" y="18271"/>
                    <a:pt x="43268" y="18305"/>
                    <a:pt x="43302" y="18305"/>
                  </a:cubicBezTo>
                  <a:lnTo>
                    <a:pt x="43336" y="18305"/>
                  </a:lnTo>
                  <a:lnTo>
                    <a:pt x="43439" y="18271"/>
                  </a:lnTo>
                  <a:cubicBezTo>
                    <a:pt x="43473" y="18237"/>
                    <a:pt x="43507" y="18203"/>
                    <a:pt x="43507" y="18168"/>
                  </a:cubicBezTo>
                  <a:cubicBezTo>
                    <a:pt x="43473" y="18100"/>
                    <a:pt x="43439" y="18100"/>
                    <a:pt x="43405" y="18100"/>
                  </a:cubicBezTo>
                  <a:close/>
                  <a:moveTo>
                    <a:pt x="42886" y="18257"/>
                  </a:moveTo>
                  <a:cubicBezTo>
                    <a:pt x="42877" y="18257"/>
                    <a:pt x="42868" y="18262"/>
                    <a:pt x="42859" y="18271"/>
                  </a:cubicBezTo>
                  <a:lnTo>
                    <a:pt x="42722" y="18305"/>
                  </a:lnTo>
                  <a:cubicBezTo>
                    <a:pt x="42688" y="18305"/>
                    <a:pt x="42654" y="18373"/>
                    <a:pt x="42688" y="18407"/>
                  </a:cubicBezTo>
                  <a:cubicBezTo>
                    <a:pt x="42688" y="18441"/>
                    <a:pt x="42722" y="18476"/>
                    <a:pt x="42756" y="18476"/>
                  </a:cubicBezTo>
                  <a:lnTo>
                    <a:pt x="42790" y="18476"/>
                  </a:lnTo>
                  <a:lnTo>
                    <a:pt x="42893" y="18441"/>
                  </a:lnTo>
                  <a:cubicBezTo>
                    <a:pt x="42927" y="18407"/>
                    <a:pt x="42961" y="18373"/>
                    <a:pt x="42961" y="18339"/>
                  </a:cubicBezTo>
                  <a:cubicBezTo>
                    <a:pt x="42936" y="18289"/>
                    <a:pt x="42911" y="18257"/>
                    <a:pt x="42886" y="18257"/>
                  </a:cubicBezTo>
                  <a:close/>
                  <a:moveTo>
                    <a:pt x="42330" y="18427"/>
                  </a:moveTo>
                  <a:cubicBezTo>
                    <a:pt x="42315" y="18427"/>
                    <a:pt x="42298" y="18431"/>
                    <a:pt x="42278" y="18441"/>
                  </a:cubicBezTo>
                  <a:lnTo>
                    <a:pt x="42176" y="18476"/>
                  </a:lnTo>
                  <a:cubicBezTo>
                    <a:pt x="42142" y="18476"/>
                    <a:pt x="42108" y="18510"/>
                    <a:pt x="42142" y="18578"/>
                  </a:cubicBezTo>
                  <a:cubicBezTo>
                    <a:pt x="42142" y="18612"/>
                    <a:pt x="42176" y="18646"/>
                    <a:pt x="42210" y="18646"/>
                  </a:cubicBezTo>
                  <a:cubicBezTo>
                    <a:pt x="42210" y="18646"/>
                    <a:pt x="42210" y="18646"/>
                    <a:pt x="42244" y="18612"/>
                  </a:cubicBezTo>
                  <a:lnTo>
                    <a:pt x="42347" y="18578"/>
                  </a:lnTo>
                  <a:cubicBezTo>
                    <a:pt x="42381" y="18578"/>
                    <a:pt x="42415" y="18544"/>
                    <a:pt x="42415" y="18476"/>
                  </a:cubicBezTo>
                  <a:cubicBezTo>
                    <a:pt x="42391" y="18451"/>
                    <a:pt x="42367" y="18427"/>
                    <a:pt x="42330" y="18427"/>
                  </a:cubicBezTo>
                  <a:close/>
                  <a:moveTo>
                    <a:pt x="41732" y="18578"/>
                  </a:moveTo>
                  <a:lnTo>
                    <a:pt x="41630" y="18612"/>
                  </a:lnTo>
                  <a:cubicBezTo>
                    <a:pt x="41596" y="18646"/>
                    <a:pt x="41562" y="18680"/>
                    <a:pt x="41562" y="18749"/>
                  </a:cubicBezTo>
                  <a:cubicBezTo>
                    <a:pt x="41596" y="18783"/>
                    <a:pt x="41630" y="18783"/>
                    <a:pt x="41664" y="18783"/>
                  </a:cubicBezTo>
                  <a:lnTo>
                    <a:pt x="41698" y="18783"/>
                  </a:lnTo>
                  <a:lnTo>
                    <a:pt x="41801" y="18749"/>
                  </a:lnTo>
                  <a:cubicBezTo>
                    <a:pt x="41835" y="18749"/>
                    <a:pt x="41869" y="18680"/>
                    <a:pt x="41869" y="18646"/>
                  </a:cubicBezTo>
                  <a:cubicBezTo>
                    <a:pt x="41835" y="18612"/>
                    <a:pt x="41801" y="18578"/>
                    <a:pt x="41732" y="18578"/>
                  </a:cubicBezTo>
                  <a:close/>
                  <a:moveTo>
                    <a:pt x="41187" y="18749"/>
                  </a:moveTo>
                  <a:lnTo>
                    <a:pt x="41084" y="18783"/>
                  </a:lnTo>
                  <a:cubicBezTo>
                    <a:pt x="41050" y="18817"/>
                    <a:pt x="41016" y="18851"/>
                    <a:pt x="41016" y="18885"/>
                  </a:cubicBezTo>
                  <a:cubicBezTo>
                    <a:pt x="41050" y="18919"/>
                    <a:pt x="41084" y="18953"/>
                    <a:pt x="41118" y="18953"/>
                  </a:cubicBezTo>
                  <a:lnTo>
                    <a:pt x="41152" y="18953"/>
                  </a:lnTo>
                  <a:lnTo>
                    <a:pt x="41255" y="18919"/>
                  </a:lnTo>
                  <a:cubicBezTo>
                    <a:pt x="41289" y="18919"/>
                    <a:pt x="41323" y="18851"/>
                    <a:pt x="41289" y="18817"/>
                  </a:cubicBezTo>
                  <a:cubicBezTo>
                    <a:pt x="41289" y="18783"/>
                    <a:pt x="41255" y="18749"/>
                    <a:pt x="41187" y="18749"/>
                  </a:cubicBezTo>
                  <a:close/>
                  <a:moveTo>
                    <a:pt x="40641" y="18919"/>
                  </a:moveTo>
                  <a:lnTo>
                    <a:pt x="40538" y="18953"/>
                  </a:lnTo>
                  <a:cubicBezTo>
                    <a:pt x="40504" y="18953"/>
                    <a:pt x="40470" y="19022"/>
                    <a:pt x="40470" y="19056"/>
                  </a:cubicBezTo>
                  <a:cubicBezTo>
                    <a:pt x="40504" y="19090"/>
                    <a:pt x="40538" y="19124"/>
                    <a:pt x="40572" y="19124"/>
                  </a:cubicBezTo>
                  <a:lnTo>
                    <a:pt x="40709" y="19090"/>
                  </a:lnTo>
                  <a:cubicBezTo>
                    <a:pt x="40743" y="19056"/>
                    <a:pt x="40777" y="19022"/>
                    <a:pt x="40743" y="18987"/>
                  </a:cubicBezTo>
                  <a:cubicBezTo>
                    <a:pt x="40743" y="18919"/>
                    <a:pt x="40709" y="18919"/>
                    <a:pt x="40641" y="18919"/>
                  </a:cubicBezTo>
                  <a:close/>
                  <a:moveTo>
                    <a:pt x="40142" y="19076"/>
                  </a:moveTo>
                  <a:cubicBezTo>
                    <a:pt x="40129" y="19076"/>
                    <a:pt x="40113" y="19081"/>
                    <a:pt x="40095" y="19090"/>
                  </a:cubicBezTo>
                  <a:lnTo>
                    <a:pt x="39992" y="19124"/>
                  </a:lnTo>
                  <a:cubicBezTo>
                    <a:pt x="39958" y="19124"/>
                    <a:pt x="39924" y="19192"/>
                    <a:pt x="39924" y="19226"/>
                  </a:cubicBezTo>
                  <a:cubicBezTo>
                    <a:pt x="39958" y="19260"/>
                    <a:pt x="39992" y="19295"/>
                    <a:pt x="40026" y="19295"/>
                  </a:cubicBezTo>
                  <a:lnTo>
                    <a:pt x="40163" y="19260"/>
                  </a:lnTo>
                  <a:cubicBezTo>
                    <a:pt x="40197" y="19226"/>
                    <a:pt x="40231" y="19192"/>
                    <a:pt x="40197" y="19158"/>
                  </a:cubicBezTo>
                  <a:cubicBezTo>
                    <a:pt x="40197" y="19108"/>
                    <a:pt x="40179" y="19076"/>
                    <a:pt x="40142" y="19076"/>
                  </a:cubicBezTo>
                  <a:close/>
                  <a:moveTo>
                    <a:pt x="39585" y="19246"/>
                  </a:moveTo>
                  <a:cubicBezTo>
                    <a:pt x="39572" y="19246"/>
                    <a:pt x="39559" y="19250"/>
                    <a:pt x="39549" y="19260"/>
                  </a:cubicBezTo>
                  <a:lnTo>
                    <a:pt x="39446" y="19295"/>
                  </a:lnTo>
                  <a:cubicBezTo>
                    <a:pt x="39378" y="19295"/>
                    <a:pt x="39378" y="19329"/>
                    <a:pt x="39378" y="19397"/>
                  </a:cubicBezTo>
                  <a:cubicBezTo>
                    <a:pt x="39378" y="19431"/>
                    <a:pt x="39412" y="19465"/>
                    <a:pt x="39480" y="19465"/>
                  </a:cubicBezTo>
                  <a:cubicBezTo>
                    <a:pt x="39480" y="19465"/>
                    <a:pt x="39480" y="19465"/>
                    <a:pt x="39480" y="19431"/>
                  </a:cubicBezTo>
                  <a:lnTo>
                    <a:pt x="39617" y="19397"/>
                  </a:lnTo>
                  <a:cubicBezTo>
                    <a:pt x="39651" y="19397"/>
                    <a:pt x="39685" y="19363"/>
                    <a:pt x="39651" y="19295"/>
                  </a:cubicBezTo>
                  <a:cubicBezTo>
                    <a:pt x="39651" y="19270"/>
                    <a:pt x="39617" y="19246"/>
                    <a:pt x="39585" y="19246"/>
                  </a:cubicBezTo>
                  <a:close/>
                  <a:moveTo>
                    <a:pt x="39003" y="19397"/>
                  </a:moveTo>
                  <a:lnTo>
                    <a:pt x="38900" y="19431"/>
                  </a:lnTo>
                  <a:cubicBezTo>
                    <a:pt x="38832" y="19465"/>
                    <a:pt x="38832" y="19499"/>
                    <a:pt x="38832" y="19568"/>
                  </a:cubicBezTo>
                  <a:cubicBezTo>
                    <a:pt x="38832" y="19602"/>
                    <a:pt x="38866" y="19602"/>
                    <a:pt x="38900" y="19602"/>
                  </a:cubicBezTo>
                  <a:lnTo>
                    <a:pt x="38934" y="19602"/>
                  </a:lnTo>
                  <a:lnTo>
                    <a:pt x="39037" y="19568"/>
                  </a:lnTo>
                  <a:cubicBezTo>
                    <a:pt x="39105" y="19568"/>
                    <a:pt x="39139" y="19499"/>
                    <a:pt x="39105" y="19465"/>
                  </a:cubicBezTo>
                  <a:cubicBezTo>
                    <a:pt x="39105" y="19431"/>
                    <a:pt x="39037" y="19397"/>
                    <a:pt x="39003" y="19397"/>
                  </a:cubicBezTo>
                  <a:close/>
                  <a:moveTo>
                    <a:pt x="38457" y="19568"/>
                  </a:moveTo>
                  <a:lnTo>
                    <a:pt x="38354" y="19602"/>
                  </a:lnTo>
                  <a:cubicBezTo>
                    <a:pt x="38286" y="19636"/>
                    <a:pt x="38286" y="19670"/>
                    <a:pt x="38286" y="19704"/>
                  </a:cubicBezTo>
                  <a:cubicBezTo>
                    <a:pt x="38286" y="19738"/>
                    <a:pt x="38320" y="19772"/>
                    <a:pt x="38354" y="19772"/>
                  </a:cubicBezTo>
                  <a:lnTo>
                    <a:pt x="38388" y="19772"/>
                  </a:lnTo>
                  <a:lnTo>
                    <a:pt x="38491" y="19738"/>
                  </a:lnTo>
                  <a:cubicBezTo>
                    <a:pt x="38559" y="19738"/>
                    <a:pt x="38559" y="19670"/>
                    <a:pt x="38559" y="19636"/>
                  </a:cubicBezTo>
                  <a:cubicBezTo>
                    <a:pt x="38559" y="19602"/>
                    <a:pt x="38491" y="19568"/>
                    <a:pt x="38457" y="19568"/>
                  </a:cubicBezTo>
                  <a:close/>
                  <a:moveTo>
                    <a:pt x="37911" y="19738"/>
                  </a:moveTo>
                  <a:lnTo>
                    <a:pt x="37808" y="19772"/>
                  </a:lnTo>
                  <a:cubicBezTo>
                    <a:pt x="37740" y="19772"/>
                    <a:pt x="37740" y="19841"/>
                    <a:pt x="37740" y="19875"/>
                  </a:cubicBezTo>
                  <a:cubicBezTo>
                    <a:pt x="37740" y="19909"/>
                    <a:pt x="37774" y="19943"/>
                    <a:pt x="37808" y="19943"/>
                  </a:cubicBezTo>
                  <a:lnTo>
                    <a:pt x="37842" y="19943"/>
                  </a:lnTo>
                  <a:lnTo>
                    <a:pt x="37945" y="19909"/>
                  </a:lnTo>
                  <a:cubicBezTo>
                    <a:pt x="38013" y="19909"/>
                    <a:pt x="38013" y="19841"/>
                    <a:pt x="38013" y="19806"/>
                  </a:cubicBezTo>
                  <a:cubicBezTo>
                    <a:pt x="38013" y="19738"/>
                    <a:pt x="37945" y="19738"/>
                    <a:pt x="37911" y="19738"/>
                  </a:cubicBezTo>
                  <a:close/>
                  <a:moveTo>
                    <a:pt x="37392" y="19895"/>
                  </a:moveTo>
                  <a:cubicBezTo>
                    <a:pt x="37383" y="19895"/>
                    <a:pt x="37374" y="19900"/>
                    <a:pt x="37365" y="19909"/>
                  </a:cubicBezTo>
                  <a:lnTo>
                    <a:pt x="37262" y="19943"/>
                  </a:lnTo>
                  <a:cubicBezTo>
                    <a:pt x="37194" y="19943"/>
                    <a:pt x="37160" y="20011"/>
                    <a:pt x="37194" y="20045"/>
                  </a:cubicBezTo>
                  <a:cubicBezTo>
                    <a:pt x="37194" y="20079"/>
                    <a:pt x="37228" y="20114"/>
                    <a:pt x="37262" y="20114"/>
                  </a:cubicBezTo>
                  <a:lnTo>
                    <a:pt x="37296" y="20114"/>
                  </a:lnTo>
                  <a:lnTo>
                    <a:pt x="37399" y="20079"/>
                  </a:lnTo>
                  <a:cubicBezTo>
                    <a:pt x="37467" y="20045"/>
                    <a:pt x="37467" y="20011"/>
                    <a:pt x="37467" y="19977"/>
                  </a:cubicBezTo>
                  <a:cubicBezTo>
                    <a:pt x="37442" y="19927"/>
                    <a:pt x="37417" y="19895"/>
                    <a:pt x="37392" y="19895"/>
                  </a:cubicBezTo>
                  <a:close/>
                  <a:moveTo>
                    <a:pt x="36849" y="20065"/>
                  </a:moveTo>
                  <a:cubicBezTo>
                    <a:pt x="36839" y="20065"/>
                    <a:pt x="36829" y="20069"/>
                    <a:pt x="36819" y="20079"/>
                  </a:cubicBezTo>
                  <a:lnTo>
                    <a:pt x="36682" y="20114"/>
                  </a:lnTo>
                  <a:cubicBezTo>
                    <a:pt x="36648" y="20114"/>
                    <a:pt x="36614" y="20148"/>
                    <a:pt x="36648" y="20216"/>
                  </a:cubicBezTo>
                  <a:cubicBezTo>
                    <a:pt x="36648" y="20250"/>
                    <a:pt x="36682" y="20284"/>
                    <a:pt x="36716" y="20284"/>
                  </a:cubicBezTo>
                  <a:cubicBezTo>
                    <a:pt x="36716" y="20284"/>
                    <a:pt x="36751" y="20284"/>
                    <a:pt x="36751" y="20250"/>
                  </a:cubicBezTo>
                  <a:lnTo>
                    <a:pt x="36853" y="20250"/>
                  </a:lnTo>
                  <a:cubicBezTo>
                    <a:pt x="36887" y="20216"/>
                    <a:pt x="36921" y="20182"/>
                    <a:pt x="36921" y="20114"/>
                  </a:cubicBezTo>
                  <a:cubicBezTo>
                    <a:pt x="36897" y="20089"/>
                    <a:pt x="36873" y="20065"/>
                    <a:pt x="36849" y="20065"/>
                  </a:cubicBezTo>
                  <a:close/>
                  <a:moveTo>
                    <a:pt x="36303" y="20236"/>
                  </a:moveTo>
                  <a:cubicBezTo>
                    <a:pt x="36293" y="20236"/>
                    <a:pt x="36283" y="20240"/>
                    <a:pt x="36273" y="20250"/>
                  </a:cubicBezTo>
                  <a:lnTo>
                    <a:pt x="36136" y="20250"/>
                  </a:lnTo>
                  <a:cubicBezTo>
                    <a:pt x="36102" y="20284"/>
                    <a:pt x="36068" y="20318"/>
                    <a:pt x="36102" y="20386"/>
                  </a:cubicBezTo>
                  <a:cubicBezTo>
                    <a:pt x="36102" y="20421"/>
                    <a:pt x="36136" y="20421"/>
                    <a:pt x="36170" y="20421"/>
                  </a:cubicBezTo>
                  <a:lnTo>
                    <a:pt x="36205" y="20421"/>
                  </a:lnTo>
                  <a:lnTo>
                    <a:pt x="36307" y="20386"/>
                  </a:lnTo>
                  <a:cubicBezTo>
                    <a:pt x="36341" y="20386"/>
                    <a:pt x="36375" y="20352"/>
                    <a:pt x="36375" y="20284"/>
                  </a:cubicBezTo>
                  <a:cubicBezTo>
                    <a:pt x="36351" y="20260"/>
                    <a:pt x="36327" y="20236"/>
                    <a:pt x="36303" y="20236"/>
                  </a:cubicBezTo>
                  <a:close/>
                  <a:moveTo>
                    <a:pt x="35727" y="20386"/>
                  </a:moveTo>
                  <a:lnTo>
                    <a:pt x="35590" y="20421"/>
                  </a:lnTo>
                  <a:cubicBezTo>
                    <a:pt x="35556" y="20455"/>
                    <a:pt x="35522" y="20489"/>
                    <a:pt x="35556" y="20523"/>
                  </a:cubicBezTo>
                  <a:cubicBezTo>
                    <a:pt x="35556" y="20591"/>
                    <a:pt x="35590" y="20591"/>
                    <a:pt x="35624" y="20591"/>
                  </a:cubicBezTo>
                  <a:lnTo>
                    <a:pt x="35659" y="20591"/>
                  </a:lnTo>
                  <a:lnTo>
                    <a:pt x="35761" y="20557"/>
                  </a:lnTo>
                  <a:cubicBezTo>
                    <a:pt x="35795" y="20557"/>
                    <a:pt x="35829" y="20489"/>
                    <a:pt x="35829" y="20455"/>
                  </a:cubicBezTo>
                  <a:cubicBezTo>
                    <a:pt x="35795" y="20421"/>
                    <a:pt x="35761" y="20386"/>
                    <a:pt x="35727" y="20386"/>
                  </a:cubicBezTo>
                  <a:close/>
                  <a:moveTo>
                    <a:pt x="35147" y="20557"/>
                  </a:moveTo>
                  <a:lnTo>
                    <a:pt x="35044" y="20591"/>
                  </a:lnTo>
                  <a:cubicBezTo>
                    <a:pt x="35010" y="20625"/>
                    <a:pt x="34976" y="20659"/>
                    <a:pt x="35010" y="20694"/>
                  </a:cubicBezTo>
                  <a:cubicBezTo>
                    <a:pt x="35010" y="20728"/>
                    <a:pt x="35044" y="20762"/>
                    <a:pt x="35078" y="20762"/>
                  </a:cubicBezTo>
                  <a:lnTo>
                    <a:pt x="35113" y="20762"/>
                  </a:lnTo>
                  <a:lnTo>
                    <a:pt x="35215" y="20728"/>
                  </a:lnTo>
                  <a:cubicBezTo>
                    <a:pt x="35249" y="20728"/>
                    <a:pt x="35283" y="20659"/>
                    <a:pt x="35283" y="20625"/>
                  </a:cubicBezTo>
                  <a:cubicBezTo>
                    <a:pt x="35249" y="20591"/>
                    <a:pt x="35215" y="20557"/>
                    <a:pt x="35147" y="20557"/>
                  </a:cubicBezTo>
                  <a:close/>
                  <a:moveTo>
                    <a:pt x="34601" y="20728"/>
                  </a:moveTo>
                  <a:lnTo>
                    <a:pt x="34498" y="20762"/>
                  </a:lnTo>
                  <a:cubicBezTo>
                    <a:pt x="34464" y="20762"/>
                    <a:pt x="34430" y="20830"/>
                    <a:pt x="34430" y="20864"/>
                  </a:cubicBezTo>
                  <a:cubicBezTo>
                    <a:pt x="34464" y="20898"/>
                    <a:pt x="34498" y="20932"/>
                    <a:pt x="34533" y="20932"/>
                  </a:cubicBezTo>
                  <a:lnTo>
                    <a:pt x="34567" y="20932"/>
                  </a:lnTo>
                  <a:lnTo>
                    <a:pt x="34669" y="20898"/>
                  </a:lnTo>
                  <a:cubicBezTo>
                    <a:pt x="34703" y="20864"/>
                    <a:pt x="34737" y="20830"/>
                    <a:pt x="34703" y="20796"/>
                  </a:cubicBezTo>
                  <a:cubicBezTo>
                    <a:pt x="34703" y="20728"/>
                    <a:pt x="34669" y="20728"/>
                    <a:pt x="34601" y="20728"/>
                  </a:cubicBezTo>
                  <a:close/>
                  <a:moveTo>
                    <a:pt x="34106" y="20884"/>
                  </a:moveTo>
                  <a:cubicBezTo>
                    <a:pt x="34092" y="20884"/>
                    <a:pt x="34075" y="20888"/>
                    <a:pt x="34055" y="20898"/>
                  </a:cubicBezTo>
                  <a:lnTo>
                    <a:pt x="33952" y="20932"/>
                  </a:lnTo>
                  <a:cubicBezTo>
                    <a:pt x="33918" y="20932"/>
                    <a:pt x="33884" y="21001"/>
                    <a:pt x="33884" y="21035"/>
                  </a:cubicBezTo>
                  <a:cubicBezTo>
                    <a:pt x="33918" y="21069"/>
                    <a:pt x="33952" y="21103"/>
                    <a:pt x="33987" y="21103"/>
                  </a:cubicBezTo>
                  <a:lnTo>
                    <a:pt x="34021" y="21103"/>
                  </a:lnTo>
                  <a:lnTo>
                    <a:pt x="34123" y="21069"/>
                  </a:lnTo>
                  <a:cubicBezTo>
                    <a:pt x="34157" y="21035"/>
                    <a:pt x="34191" y="21001"/>
                    <a:pt x="34157" y="20932"/>
                  </a:cubicBezTo>
                  <a:cubicBezTo>
                    <a:pt x="34157" y="20908"/>
                    <a:pt x="34140" y="20884"/>
                    <a:pt x="34106" y="20884"/>
                  </a:cubicBezTo>
                  <a:close/>
                  <a:moveTo>
                    <a:pt x="33560" y="21055"/>
                  </a:moveTo>
                  <a:cubicBezTo>
                    <a:pt x="33546" y="21055"/>
                    <a:pt x="33529" y="21059"/>
                    <a:pt x="33509" y="21069"/>
                  </a:cubicBezTo>
                  <a:lnTo>
                    <a:pt x="33406" y="21103"/>
                  </a:lnTo>
                  <a:cubicBezTo>
                    <a:pt x="33372" y="21103"/>
                    <a:pt x="33338" y="21137"/>
                    <a:pt x="33338" y="21205"/>
                  </a:cubicBezTo>
                  <a:cubicBezTo>
                    <a:pt x="33372" y="21240"/>
                    <a:pt x="33406" y="21240"/>
                    <a:pt x="33441" y="21240"/>
                  </a:cubicBezTo>
                  <a:lnTo>
                    <a:pt x="33577" y="21205"/>
                  </a:lnTo>
                  <a:cubicBezTo>
                    <a:pt x="33611" y="21205"/>
                    <a:pt x="33645" y="21171"/>
                    <a:pt x="33611" y="21103"/>
                  </a:cubicBezTo>
                  <a:cubicBezTo>
                    <a:pt x="33611" y="21079"/>
                    <a:pt x="33594" y="21055"/>
                    <a:pt x="33560" y="21055"/>
                  </a:cubicBezTo>
                  <a:close/>
                  <a:moveTo>
                    <a:pt x="32963" y="21205"/>
                  </a:moveTo>
                  <a:lnTo>
                    <a:pt x="32860" y="21240"/>
                  </a:lnTo>
                  <a:cubicBezTo>
                    <a:pt x="32826" y="21274"/>
                    <a:pt x="32792" y="21308"/>
                    <a:pt x="32792" y="21376"/>
                  </a:cubicBezTo>
                  <a:cubicBezTo>
                    <a:pt x="32826" y="21410"/>
                    <a:pt x="32860" y="21410"/>
                    <a:pt x="32895" y="21410"/>
                  </a:cubicBezTo>
                  <a:lnTo>
                    <a:pt x="33031" y="21376"/>
                  </a:lnTo>
                  <a:cubicBezTo>
                    <a:pt x="33065" y="21376"/>
                    <a:pt x="33099" y="21308"/>
                    <a:pt x="33065" y="21274"/>
                  </a:cubicBezTo>
                  <a:cubicBezTo>
                    <a:pt x="33065" y="21240"/>
                    <a:pt x="32997" y="21205"/>
                    <a:pt x="32963" y="21205"/>
                  </a:cubicBezTo>
                  <a:close/>
                  <a:moveTo>
                    <a:pt x="32417" y="21376"/>
                  </a:moveTo>
                  <a:lnTo>
                    <a:pt x="32315" y="21410"/>
                  </a:lnTo>
                  <a:cubicBezTo>
                    <a:pt x="32280" y="21444"/>
                    <a:pt x="32246" y="21478"/>
                    <a:pt x="32246" y="21513"/>
                  </a:cubicBezTo>
                  <a:cubicBezTo>
                    <a:pt x="32246" y="21547"/>
                    <a:pt x="32280" y="21581"/>
                    <a:pt x="32349" y="21581"/>
                  </a:cubicBezTo>
                  <a:lnTo>
                    <a:pt x="32485" y="21547"/>
                  </a:lnTo>
                  <a:cubicBezTo>
                    <a:pt x="32519" y="21547"/>
                    <a:pt x="32553" y="21478"/>
                    <a:pt x="32519" y="21444"/>
                  </a:cubicBezTo>
                  <a:cubicBezTo>
                    <a:pt x="32519" y="21410"/>
                    <a:pt x="32451" y="21376"/>
                    <a:pt x="32417" y="21376"/>
                  </a:cubicBezTo>
                  <a:close/>
                  <a:moveTo>
                    <a:pt x="31871" y="21547"/>
                  </a:moveTo>
                  <a:lnTo>
                    <a:pt x="31769" y="21581"/>
                  </a:lnTo>
                  <a:cubicBezTo>
                    <a:pt x="31700" y="21581"/>
                    <a:pt x="31700" y="21649"/>
                    <a:pt x="31700" y="21683"/>
                  </a:cubicBezTo>
                  <a:cubicBezTo>
                    <a:pt x="31700" y="21717"/>
                    <a:pt x="31734" y="21751"/>
                    <a:pt x="31803" y="21751"/>
                  </a:cubicBezTo>
                  <a:lnTo>
                    <a:pt x="31905" y="21717"/>
                  </a:lnTo>
                  <a:cubicBezTo>
                    <a:pt x="31973" y="21683"/>
                    <a:pt x="32007" y="21649"/>
                    <a:pt x="31973" y="21615"/>
                  </a:cubicBezTo>
                  <a:cubicBezTo>
                    <a:pt x="31973" y="21547"/>
                    <a:pt x="31905" y="21547"/>
                    <a:pt x="31871" y="21547"/>
                  </a:cubicBezTo>
                  <a:close/>
                  <a:moveTo>
                    <a:pt x="31325" y="21717"/>
                  </a:moveTo>
                  <a:lnTo>
                    <a:pt x="31223" y="21751"/>
                  </a:lnTo>
                  <a:cubicBezTo>
                    <a:pt x="31154" y="21751"/>
                    <a:pt x="31154" y="21820"/>
                    <a:pt x="31154" y="21854"/>
                  </a:cubicBezTo>
                  <a:cubicBezTo>
                    <a:pt x="31154" y="21888"/>
                    <a:pt x="31188" y="21922"/>
                    <a:pt x="31223" y="21922"/>
                  </a:cubicBezTo>
                  <a:lnTo>
                    <a:pt x="31257" y="21922"/>
                  </a:lnTo>
                  <a:lnTo>
                    <a:pt x="31359" y="21888"/>
                  </a:lnTo>
                  <a:cubicBezTo>
                    <a:pt x="31427" y="21854"/>
                    <a:pt x="31427" y="21820"/>
                    <a:pt x="31427" y="21786"/>
                  </a:cubicBezTo>
                  <a:cubicBezTo>
                    <a:pt x="31427" y="21717"/>
                    <a:pt x="31359" y="21717"/>
                    <a:pt x="31325" y="21717"/>
                  </a:cubicBezTo>
                  <a:close/>
                  <a:moveTo>
                    <a:pt x="30815" y="21874"/>
                  </a:moveTo>
                  <a:cubicBezTo>
                    <a:pt x="30802" y="21874"/>
                    <a:pt x="30789" y="21878"/>
                    <a:pt x="30779" y="21888"/>
                  </a:cubicBezTo>
                  <a:lnTo>
                    <a:pt x="30677" y="21922"/>
                  </a:lnTo>
                  <a:cubicBezTo>
                    <a:pt x="30608" y="21922"/>
                    <a:pt x="30608" y="21990"/>
                    <a:pt x="30608" y="22024"/>
                  </a:cubicBezTo>
                  <a:cubicBezTo>
                    <a:pt x="30608" y="22059"/>
                    <a:pt x="30642" y="22093"/>
                    <a:pt x="30677" y="22093"/>
                  </a:cubicBezTo>
                  <a:lnTo>
                    <a:pt x="30711" y="22093"/>
                  </a:lnTo>
                  <a:lnTo>
                    <a:pt x="30813" y="22059"/>
                  </a:lnTo>
                  <a:cubicBezTo>
                    <a:pt x="30881" y="22024"/>
                    <a:pt x="30881" y="21990"/>
                    <a:pt x="30881" y="21922"/>
                  </a:cubicBezTo>
                  <a:cubicBezTo>
                    <a:pt x="30881" y="21898"/>
                    <a:pt x="30847" y="21874"/>
                    <a:pt x="30815" y="21874"/>
                  </a:cubicBezTo>
                  <a:close/>
                  <a:moveTo>
                    <a:pt x="30269" y="22044"/>
                  </a:moveTo>
                  <a:cubicBezTo>
                    <a:pt x="30256" y="22044"/>
                    <a:pt x="30243" y="22049"/>
                    <a:pt x="30233" y="22059"/>
                  </a:cubicBezTo>
                  <a:lnTo>
                    <a:pt x="30131" y="22093"/>
                  </a:lnTo>
                  <a:cubicBezTo>
                    <a:pt x="30062" y="22093"/>
                    <a:pt x="30028" y="22127"/>
                    <a:pt x="30062" y="22195"/>
                  </a:cubicBezTo>
                  <a:cubicBezTo>
                    <a:pt x="30062" y="22229"/>
                    <a:pt x="30097" y="22229"/>
                    <a:pt x="30131" y="22229"/>
                  </a:cubicBezTo>
                  <a:lnTo>
                    <a:pt x="30165" y="22229"/>
                  </a:lnTo>
                  <a:lnTo>
                    <a:pt x="30267" y="22195"/>
                  </a:lnTo>
                  <a:cubicBezTo>
                    <a:pt x="30335" y="22195"/>
                    <a:pt x="30335" y="22161"/>
                    <a:pt x="30335" y="22093"/>
                  </a:cubicBezTo>
                  <a:cubicBezTo>
                    <a:pt x="30335" y="22069"/>
                    <a:pt x="30301" y="22044"/>
                    <a:pt x="30269" y="22044"/>
                  </a:cubicBezTo>
                  <a:close/>
                  <a:moveTo>
                    <a:pt x="29687" y="22195"/>
                  </a:moveTo>
                  <a:lnTo>
                    <a:pt x="29585" y="22229"/>
                  </a:lnTo>
                  <a:cubicBezTo>
                    <a:pt x="29516" y="22263"/>
                    <a:pt x="29482" y="22297"/>
                    <a:pt x="29516" y="22366"/>
                  </a:cubicBezTo>
                  <a:cubicBezTo>
                    <a:pt x="29516" y="22400"/>
                    <a:pt x="29551" y="22400"/>
                    <a:pt x="29585" y="22400"/>
                  </a:cubicBezTo>
                  <a:lnTo>
                    <a:pt x="29619" y="22400"/>
                  </a:lnTo>
                  <a:lnTo>
                    <a:pt x="29721" y="22366"/>
                  </a:lnTo>
                  <a:cubicBezTo>
                    <a:pt x="29789" y="22366"/>
                    <a:pt x="29789" y="22297"/>
                    <a:pt x="29789" y="22263"/>
                  </a:cubicBezTo>
                  <a:cubicBezTo>
                    <a:pt x="29755" y="22229"/>
                    <a:pt x="29721" y="22195"/>
                    <a:pt x="29687" y="22195"/>
                  </a:cubicBezTo>
                  <a:close/>
                  <a:moveTo>
                    <a:pt x="29141" y="22366"/>
                  </a:moveTo>
                  <a:lnTo>
                    <a:pt x="29005" y="22400"/>
                  </a:lnTo>
                  <a:cubicBezTo>
                    <a:pt x="28970" y="22434"/>
                    <a:pt x="28936" y="22468"/>
                    <a:pt x="28970" y="22502"/>
                  </a:cubicBezTo>
                  <a:cubicBezTo>
                    <a:pt x="28970" y="22536"/>
                    <a:pt x="29005" y="22570"/>
                    <a:pt x="29039" y="22570"/>
                  </a:cubicBezTo>
                  <a:lnTo>
                    <a:pt x="29073" y="22570"/>
                  </a:lnTo>
                  <a:lnTo>
                    <a:pt x="29175" y="22536"/>
                  </a:lnTo>
                  <a:cubicBezTo>
                    <a:pt x="29209" y="22536"/>
                    <a:pt x="29243" y="22468"/>
                    <a:pt x="29243" y="22434"/>
                  </a:cubicBezTo>
                  <a:cubicBezTo>
                    <a:pt x="29209" y="22400"/>
                    <a:pt x="29175" y="22366"/>
                    <a:pt x="29141" y="22366"/>
                  </a:cubicBezTo>
                  <a:close/>
                  <a:moveTo>
                    <a:pt x="28595" y="22536"/>
                  </a:moveTo>
                  <a:lnTo>
                    <a:pt x="28459" y="22570"/>
                  </a:lnTo>
                  <a:cubicBezTo>
                    <a:pt x="28425" y="22570"/>
                    <a:pt x="28390" y="22639"/>
                    <a:pt x="28425" y="22673"/>
                  </a:cubicBezTo>
                  <a:cubicBezTo>
                    <a:pt x="28425" y="22707"/>
                    <a:pt x="28459" y="22741"/>
                    <a:pt x="28493" y="22741"/>
                  </a:cubicBezTo>
                  <a:lnTo>
                    <a:pt x="28527" y="22741"/>
                  </a:lnTo>
                  <a:lnTo>
                    <a:pt x="28629" y="22707"/>
                  </a:lnTo>
                  <a:cubicBezTo>
                    <a:pt x="28663" y="22707"/>
                    <a:pt x="28697" y="22639"/>
                    <a:pt x="28697" y="22604"/>
                  </a:cubicBezTo>
                  <a:cubicBezTo>
                    <a:pt x="28663" y="22536"/>
                    <a:pt x="28629" y="22536"/>
                    <a:pt x="28595" y="22536"/>
                  </a:cubicBezTo>
                  <a:close/>
                  <a:moveTo>
                    <a:pt x="28049" y="22707"/>
                  </a:moveTo>
                  <a:lnTo>
                    <a:pt x="27913" y="22741"/>
                  </a:lnTo>
                  <a:cubicBezTo>
                    <a:pt x="27879" y="22741"/>
                    <a:pt x="27844" y="22809"/>
                    <a:pt x="27879" y="22843"/>
                  </a:cubicBezTo>
                  <a:cubicBezTo>
                    <a:pt x="27879" y="22877"/>
                    <a:pt x="27913" y="22912"/>
                    <a:pt x="27947" y="22912"/>
                  </a:cubicBezTo>
                  <a:lnTo>
                    <a:pt x="27981" y="22912"/>
                  </a:lnTo>
                  <a:lnTo>
                    <a:pt x="28083" y="22877"/>
                  </a:lnTo>
                  <a:cubicBezTo>
                    <a:pt x="28117" y="22843"/>
                    <a:pt x="28152" y="22809"/>
                    <a:pt x="28152" y="22775"/>
                  </a:cubicBezTo>
                  <a:cubicBezTo>
                    <a:pt x="28117" y="22707"/>
                    <a:pt x="28083" y="22707"/>
                    <a:pt x="28049" y="22707"/>
                  </a:cubicBezTo>
                  <a:close/>
                  <a:moveTo>
                    <a:pt x="27521" y="22863"/>
                  </a:moveTo>
                  <a:cubicBezTo>
                    <a:pt x="27506" y="22863"/>
                    <a:pt x="27489" y="22867"/>
                    <a:pt x="27469" y="22877"/>
                  </a:cubicBezTo>
                  <a:lnTo>
                    <a:pt x="27367" y="22912"/>
                  </a:lnTo>
                  <a:cubicBezTo>
                    <a:pt x="27333" y="22912"/>
                    <a:pt x="27298" y="22980"/>
                    <a:pt x="27333" y="23014"/>
                  </a:cubicBezTo>
                  <a:cubicBezTo>
                    <a:pt x="27333" y="23048"/>
                    <a:pt x="27367" y="23082"/>
                    <a:pt x="27401" y="23082"/>
                  </a:cubicBezTo>
                  <a:lnTo>
                    <a:pt x="27435" y="23082"/>
                  </a:lnTo>
                  <a:lnTo>
                    <a:pt x="27537" y="23048"/>
                  </a:lnTo>
                  <a:cubicBezTo>
                    <a:pt x="27571" y="23014"/>
                    <a:pt x="27606" y="22980"/>
                    <a:pt x="27606" y="22912"/>
                  </a:cubicBezTo>
                  <a:cubicBezTo>
                    <a:pt x="27581" y="22887"/>
                    <a:pt x="27557" y="22863"/>
                    <a:pt x="27521" y="22863"/>
                  </a:cubicBezTo>
                  <a:close/>
                  <a:moveTo>
                    <a:pt x="26975" y="23034"/>
                  </a:moveTo>
                  <a:cubicBezTo>
                    <a:pt x="26960" y="23034"/>
                    <a:pt x="26943" y="23038"/>
                    <a:pt x="26923" y="23048"/>
                  </a:cubicBezTo>
                  <a:lnTo>
                    <a:pt x="26821" y="23082"/>
                  </a:lnTo>
                  <a:cubicBezTo>
                    <a:pt x="26787" y="23082"/>
                    <a:pt x="26752" y="23116"/>
                    <a:pt x="26787" y="23185"/>
                  </a:cubicBezTo>
                  <a:cubicBezTo>
                    <a:pt x="26787" y="23219"/>
                    <a:pt x="26821" y="23253"/>
                    <a:pt x="26855" y="23253"/>
                  </a:cubicBezTo>
                  <a:cubicBezTo>
                    <a:pt x="26855" y="23253"/>
                    <a:pt x="26855" y="23219"/>
                    <a:pt x="26889" y="23219"/>
                  </a:cubicBezTo>
                  <a:lnTo>
                    <a:pt x="26991" y="23185"/>
                  </a:lnTo>
                  <a:cubicBezTo>
                    <a:pt x="27025" y="23185"/>
                    <a:pt x="27060" y="23150"/>
                    <a:pt x="27060" y="23082"/>
                  </a:cubicBezTo>
                  <a:cubicBezTo>
                    <a:pt x="27035" y="23058"/>
                    <a:pt x="27011" y="23034"/>
                    <a:pt x="26975" y="23034"/>
                  </a:cubicBezTo>
                  <a:close/>
                  <a:moveTo>
                    <a:pt x="26377" y="23185"/>
                  </a:moveTo>
                  <a:lnTo>
                    <a:pt x="26275" y="23219"/>
                  </a:lnTo>
                  <a:cubicBezTo>
                    <a:pt x="26241" y="23253"/>
                    <a:pt x="26207" y="23287"/>
                    <a:pt x="26207" y="23355"/>
                  </a:cubicBezTo>
                  <a:cubicBezTo>
                    <a:pt x="26241" y="23389"/>
                    <a:pt x="26275" y="23389"/>
                    <a:pt x="26309" y="23389"/>
                  </a:cubicBezTo>
                  <a:lnTo>
                    <a:pt x="26343" y="23389"/>
                  </a:lnTo>
                  <a:lnTo>
                    <a:pt x="26445" y="23355"/>
                  </a:lnTo>
                  <a:cubicBezTo>
                    <a:pt x="26479" y="23355"/>
                    <a:pt x="26514" y="23287"/>
                    <a:pt x="26479" y="23253"/>
                  </a:cubicBezTo>
                  <a:cubicBezTo>
                    <a:pt x="26479" y="23219"/>
                    <a:pt x="26445" y="23185"/>
                    <a:pt x="26377" y="23185"/>
                  </a:cubicBezTo>
                  <a:close/>
                  <a:moveTo>
                    <a:pt x="25831" y="23355"/>
                  </a:moveTo>
                  <a:lnTo>
                    <a:pt x="25729" y="23389"/>
                  </a:lnTo>
                  <a:cubicBezTo>
                    <a:pt x="25695" y="23423"/>
                    <a:pt x="25661" y="23458"/>
                    <a:pt x="25661" y="23492"/>
                  </a:cubicBezTo>
                  <a:cubicBezTo>
                    <a:pt x="25695" y="23560"/>
                    <a:pt x="25729" y="23560"/>
                    <a:pt x="25763" y="23560"/>
                  </a:cubicBezTo>
                  <a:lnTo>
                    <a:pt x="25797" y="23560"/>
                  </a:lnTo>
                  <a:lnTo>
                    <a:pt x="25899" y="23526"/>
                  </a:lnTo>
                  <a:cubicBezTo>
                    <a:pt x="25934" y="23526"/>
                    <a:pt x="25968" y="23458"/>
                    <a:pt x="25934" y="23423"/>
                  </a:cubicBezTo>
                  <a:cubicBezTo>
                    <a:pt x="25934" y="23389"/>
                    <a:pt x="25899" y="23355"/>
                    <a:pt x="25831" y="23355"/>
                  </a:cubicBezTo>
                  <a:close/>
                  <a:moveTo>
                    <a:pt x="25285" y="23526"/>
                  </a:moveTo>
                  <a:lnTo>
                    <a:pt x="25183" y="23560"/>
                  </a:lnTo>
                  <a:cubicBezTo>
                    <a:pt x="25149" y="23594"/>
                    <a:pt x="25115" y="23628"/>
                    <a:pt x="25115" y="23662"/>
                  </a:cubicBezTo>
                  <a:cubicBezTo>
                    <a:pt x="25149" y="23696"/>
                    <a:pt x="25183" y="23731"/>
                    <a:pt x="25217" y="23731"/>
                  </a:cubicBezTo>
                  <a:lnTo>
                    <a:pt x="25353" y="23696"/>
                  </a:lnTo>
                  <a:cubicBezTo>
                    <a:pt x="25388" y="23696"/>
                    <a:pt x="25422" y="23628"/>
                    <a:pt x="25388" y="23594"/>
                  </a:cubicBezTo>
                  <a:cubicBezTo>
                    <a:pt x="25388" y="23560"/>
                    <a:pt x="25353" y="23526"/>
                    <a:pt x="25285" y="23526"/>
                  </a:cubicBezTo>
                  <a:close/>
                  <a:moveTo>
                    <a:pt x="24739" y="23696"/>
                  </a:moveTo>
                  <a:lnTo>
                    <a:pt x="24637" y="23731"/>
                  </a:lnTo>
                  <a:cubicBezTo>
                    <a:pt x="24603" y="23731"/>
                    <a:pt x="24569" y="23799"/>
                    <a:pt x="24569" y="23833"/>
                  </a:cubicBezTo>
                  <a:cubicBezTo>
                    <a:pt x="24603" y="23867"/>
                    <a:pt x="24637" y="23901"/>
                    <a:pt x="24671" y="23901"/>
                  </a:cubicBezTo>
                  <a:lnTo>
                    <a:pt x="24807" y="23867"/>
                  </a:lnTo>
                  <a:cubicBezTo>
                    <a:pt x="24842" y="23833"/>
                    <a:pt x="24876" y="23799"/>
                    <a:pt x="24842" y="23765"/>
                  </a:cubicBezTo>
                  <a:cubicBezTo>
                    <a:pt x="24842" y="23696"/>
                    <a:pt x="24807" y="23696"/>
                    <a:pt x="24739" y="23696"/>
                  </a:cubicBezTo>
                  <a:close/>
                  <a:moveTo>
                    <a:pt x="24226" y="23854"/>
                  </a:moveTo>
                  <a:cubicBezTo>
                    <a:pt x="24214" y="23854"/>
                    <a:pt x="24202" y="23858"/>
                    <a:pt x="24193" y="23867"/>
                  </a:cubicBezTo>
                  <a:lnTo>
                    <a:pt x="24091" y="23901"/>
                  </a:lnTo>
                  <a:cubicBezTo>
                    <a:pt x="24057" y="23901"/>
                    <a:pt x="24023" y="23969"/>
                    <a:pt x="24023" y="24004"/>
                  </a:cubicBezTo>
                  <a:cubicBezTo>
                    <a:pt x="24057" y="24038"/>
                    <a:pt x="24091" y="24072"/>
                    <a:pt x="24125" y="24072"/>
                  </a:cubicBezTo>
                  <a:lnTo>
                    <a:pt x="24261" y="24038"/>
                  </a:lnTo>
                  <a:cubicBezTo>
                    <a:pt x="24296" y="24004"/>
                    <a:pt x="24330" y="23969"/>
                    <a:pt x="24296" y="23935"/>
                  </a:cubicBezTo>
                  <a:cubicBezTo>
                    <a:pt x="24296" y="23885"/>
                    <a:pt x="24259" y="23854"/>
                    <a:pt x="24226" y="23854"/>
                  </a:cubicBezTo>
                  <a:close/>
                  <a:moveTo>
                    <a:pt x="23683" y="24024"/>
                  </a:moveTo>
                  <a:cubicBezTo>
                    <a:pt x="23670" y="24024"/>
                    <a:pt x="23657" y="24028"/>
                    <a:pt x="23647" y="24038"/>
                  </a:cubicBezTo>
                  <a:lnTo>
                    <a:pt x="23545" y="24072"/>
                  </a:lnTo>
                  <a:cubicBezTo>
                    <a:pt x="23511" y="24072"/>
                    <a:pt x="23477" y="24140"/>
                    <a:pt x="23477" y="24174"/>
                  </a:cubicBezTo>
                  <a:cubicBezTo>
                    <a:pt x="23477" y="24208"/>
                    <a:pt x="23511" y="24242"/>
                    <a:pt x="23579" y="24242"/>
                  </a:cubicBezTo>
                  <a:lnTo>
                    <a:pt x="23716" y="24208"/>
                  </a:lnTo>
                  <a:cubicBezTo>
                    <a:pt x="23750" y="24174"/>
                    <a:pt x="23784" y="24140"/>
                    <a:pt x="23750" y="24072"/>
                  </a:cubicBezTo>
                  <a:cubicBezTo>
                    <a:pt x="23750" y="24048"/>
                    <a:pt x="23716" y="24024"/>
                    <a:pt x="23683" y="24024"/>
                  </a:cubicBezTo>
                  <a:close/>
                  <a:moveTo>
                    <a:pt x="23138" y="24194"/>
                  </a:moveTo>
                  <a:cubicBezTo>
                    <a:pt x="23124" y="24194"/>
                    <a:pt x="23111" y="24198"/>
                    <a:pt x="23101" y="24208"/>
                  </a:cubicBezTo>
                  <a:lnTo>
                    <a:pt x="22999" y="24242"/>
                  </a:lnTo>
                  <a:cubicBezTo>
                    <a:pt x="22931" y="24242"/>
                    <a:pt x="22931" y="24277"/>
                    <a:pt x="22931" y="24345"/>
                  </a:cubicBezTo>
                  <a:cubicBezTo>
                    <a:pt x="22931" y="24379"/>
                    <a:pt x="22965" y="24379"/>
                    <a:pt x="23033" y="24379"/>
                  </a:cubicBezTo>
                  <a:lnTo>
                    <a:pt x="23135" y="24345"/>
                  </a:lnTo>
                  <a:cubicBezTo>
                    <a:pt x="23204" y="24345"/>
                    <a:pt x="23238" y="24311"/>
                    <a:pt x="23204" y="24242"/>
                  </a:cubicBezTo>
                  <a:cubicBezTo>
                    <a:pt x="23204" y="24218"/>
                    <a:pt x="23170" y="24194"/>
                    <a:pt x="23138" y="24194"/>
                  </a:cubicBezTo>
                  <a:close/>
                  <a:moveTo>
                    <a:pt x="22555" y="24345"/>
                  </a:moveTo>
                  <a:lnTo>
                    <a:pt x="22453" y="24379"/>
                  </a:lnTo>
                  <a:cubicBezTo>
                    <a:pt x="22385" y="24413"/>
                    <a:pt x="22385" y="24447"/>
                    <a:pt x="22385" y="24515"/>
                  </a:cubicBezTo>
                  <a:cubicBezTo>
                    <a:pt x="22385" y="24550"/>
                    <a:pt x="22419" y="24550"/>
                    <a:pt x="22453" y="24550"/>
                  </a:cubicBezTo>
                  <a:lnTo>
                    <a:pt x="22487" y="24550"/>
                  </a:lnTo>
                  <a:lnTo>
                    <a:pt x="22589" y="24515"/>
                  </a:lnTo>
                  <a:cubicBezTo>
                    <a:pt x="22658" y="24515"/>
                    <a:pt x="22658" y="24447"/>
                    <a:pt x="22658" y="24413"/>
                  </a:cubicBezTo>
                  <a:cubicBezTo>
                    <a:pt x="22658" y="24379"/>
                    <a:pt x="22589" y="24345"/>
                    <a:pt x="22555" y="24345"/>
                  </a:cubicBezTo>
                  <a:close/>
                  <a:moveTo>
                    <a:pt x="22009" y="24515"/>
                  </a:moveTo>
                  <a:lnTo>
                    <a:pt x="21907" y="24550"/>
                  </a:lnTo>
                  <a:cubicBezTo>
                    <a:pt x="21839" y="24584"/>
                    <a:pt x="21839" y="24618"/>
                    <a:pt x="21839" y="24652"/>
                  </a:cubicBezTo>
                  <a:cubicBezTo>
                    <a:pt x="21839" y="24720"/>
                    <a:pt x="21873" y="24720"/>
                    <a:pt x="21907" y="24720"/>
                  </a:cubicBezTo>
                  <a:lnTo>
                    <a:pt x="21941" y="24720"/>
                  </a:lnTo>
                  <a:lnTo>
                    <a:pt x="22043" y="24686"/>
                  </a:lnTo>
                  <a:cubicBezTo>
                    <a:pt x="22112" y="24686"/>
                    <a:pt x="22112" y="24618"/>
                    <a:pt x="22112" y="24584"/>
                  </a:cubicBezTo>
                  <a:cubicBezTo>
                    <a:pt x="22112" y="24550"/>
                    <a:pt x="22043" y="24515"/>
                    <a:pt x="22009" y="24515"/>
                  </a:cubicBezTo>
                  <a:close/>
                  <a:moveTo>
                    <a:pt x="21463" y="24686"/>
                  </a:moveTo>
                  <a:lnTo>
                    <a:pt x="21361" y="24720"/>
                  </a:lnTo>
                  <a:cubicBezTo>
                    <a:pt x="21293" y="24754"/>
                    <a:pt x="21293" y="24788"/>
                    <a:pt x="21293" y="24822"/>
                  </a:cubicBezTo>
                  <a:cubicBezTo>
                    <a:pt x="21293" y="24857"/>
                    <a:pt x="21327" y="24891"/>
                    <a:pt x="21361" y="24891"/>
                  </a:cubicBezTo>
                  <a:lnTo>
                    <a:pt x="21395" y="24891"/>
                  </a:lnTo>
                  <a:lnTo>
                    <a:pt x="21498" y="24857"/>
                  </a:lnTo>
                  <a:cubicBezTo>
                    <a:pt x="21566" y="24857"/>
                    <a:pt x="21566" y="24788"/>
                    <a:pt x="21566" y="24754"/>
                  </a:cubicBezTo>
                  <a:cubicBezTo>
                    <a:pt x="21566" y="24720"/>
                    <a:pt x="21498" y="24686"/>
                    <a:pt x="21463" y="24686"/>
                  </a:cubicBezTo>
                  <a:close/>
                  <a:moveTo>
                    <a:pt x="20917" y="24857"/>
                  </a:moveTo>
                  <a:lnTo>
                    <a:pt x="20815" y="24891"/>
                  </a:lnTo>
                  <a:cubicBezTo>
                    <a:pt x="20747" y="24891"/>
                    <a:pt x="20713" y="24959"/>
                    <a:pt x="20747" y="24993"/>
                  </a:cubicBezTo>
                  <a:cubicBezTo>
                    <a:pt x="20747" y="25027"/>
                    <a:pt x="20781" y="25061"/>
                    <a:pt x="20815" y="25061"/>
                  </a:cubicBezTo>
                  <a:lnTo>
                    <a:pt x="20849" y="25061"/>
                  </a:lnTo>
                  <a:lnTo>
                    <a:pt x="20952" y="25027"/>
                  </a:lnTo>
                  <a:cubicBezTo>
                    <a:pt x="21020" y="24993"/>
                    <a:pt x="21020" y="24959"/>
                    <a:pt x="21020" y="24925"/>
                  </a:cubicBezTo>
                  <a:cubicBezTo>
                    <a:pt x="20986" y="24857"/>
                    <a:pt x="20952" y="24857"/>
                    <a:pt x="20917" y="24857"/>
                  </a:cubicBezTo>
                  <a:close/>
                  <a:moveTo>
                    <a:pt x="20399" y="25014"/>
                  </a:moveTo>
                  <a:cubicBezTo>
                    <a:pt x="20390" y="25014"/>
                    <a:pt x="20381" y="25018"/>
                    <a:pt x="20371" y="25027"/>
                  </a:cubicBezTo>
                  <a:lnTo>
                    <a:pt x="20269" y="25061"/>
                  </a:lnTo>
                  <a:cubicBezTo>
                    <a:pt x="20201" y="25061"/>
                    <a:pt x="20167" y="25130"/>
                    <a:pt x="20201" y="25164"/>
                  </a:cubicBezTo>
                  <a:cubicBezTo>
                    <a:pt x="20201" y="25198"/>
                    <a:pt x="20235" y="25232"/>
                    <a:pt x="20269" y="25232"/>
                  </a:cubicBezTo>
                  <a:lnTo>
                    <a:pt x="20303" y="25232"/>
                  </a:lnTo>
                  <a:lnTo>
                    <a:pt x="20406" y="25198"/>
                  </a:lnTo>
                  <a:cubicBezTo>
                    <a:pt x="20474" y="25164"/>
                    <a:pt x="20474" y="25130"/>
                    <a:pt x="20474" y="25095"/>
                  </a:cubicBezTo>
                  <a:cubicBezTo>
                    <a:pt x="20449" y="25046"/>
                    <a:pt x="20424" y="25014"/>
                    <a:pt x="20399" y="25014"/>
                  </a:cubicBezTo>
                  <a:close/>
                  <a:moveTo>
                    <a:pt x="19855" y="25184"/>
                  </a:moveTo>
                  <a:cubicBezTo>
                    <a:pt x="19845" y="25184"/>
                    <a:pt x="19835" y="25188"/>
                    <a:pt x="19826" y="25198"/>
                  </a:cubicBezTo>
                  <a:lnTo>
                    <a:pt x="19689" y="25232"/>
                  </a:lnTo>
                  <a:cubicBezTo>
                    <a:pt x="19655" y="25232"/>
                    <a:pt x="19621" y="25300"/>
                    <a:pt x="19655" y="25334"/>
                  </a:cubicBezTo>
                  <a:cubicBezTo>
                    <a:pt x="19655" y="25368"/>
                    <a:pt x="19689" y="25403"/>
                    <a:pt x="19723" y="25403"/>
                  </a:cubicBezTo>
                  <a:lnTo>
                    <a:pt x="19757" y="25403"/>
                  </a:lnTo>
                  <a:lnTo>
                    <a:pt x="19860" y="25368"/>
                  </a:lnTo>
                  <a:cubicBezTo>
                    <a:pt x="19894" y="25334"/>
                    <a:pt x="19928" y="25300"/>
                    <a:pt x="19928" y="25232"/>
                  </a:cubicBezTo>
                  <a:cubicBezTo>
                    <a:pt x="19904" y="25208"/>
                    <a:pt x="19880" y="25184"/>
                    <a:pt x="19855" y="25184"/>
                  </a:cubicBezTo>
                  <a:close/>
                  <a:moveTo>
                    <a:pt x="19310" y="25354"/>
                  </a:moveTo>
                  <a:cubicBezTo>
                    <a:pt x="19300" y="25354"/>
                    <a:pt x="19290" y="25358"/>
                    <a:pt x="19280" y="25368"/>
                  </a:cubicBezTo>
                  <a:lnTo>
                    <a:pt x="19143" y="25403"/>
                  </a:lnTo>
                  <a:cubicBezTo>
                    <a:pt x="19109" y="25403"/>
                    <a:pt x="19075" y="25437"/>
                    <a:pt x="19109" y="25505"/>
                  </a:cubicBezTo>
                  <a:cubicBezTo>
                    <a:pt x="19109" y="25539"/>
                    <a:pt x="19143" y="25573"/>
                    <a:pt x="19177" y="25573"/>
                  </a:cubicBezTo>
                  <a:cubicBezTo>
                    <a:pt x="19177" y="25573"/>
                    <a:pt x="19211" y="25573"/>
                    <a:pt x="19211" y="25539"/>
                  </a:cubicBezTo>
                  <a:lnTo>
                    <a:pt x="19314" y="25505"/>
                  </a:lnTo>
                  <a:cubicBezTo>
                    <a:pt x="19348" y="25505"/>
                    <a:pt x="19382" y="25471"/>
                    <a:pt x="19382" y="25403"/>
                  </a:cubicBezTo>
                  <a:cubicBezTo>
                    <a:pt x="19358" y="25378"/>
                    <a:pt x="19334" y="25354"/>
                    <a:pt x="19310" y="25354"/>
                  </a:cubicBezTo>
                  <a:close/>
                  <a:moveTo>
                    <a:pt x="18764" y="25525"/>
                  </a:moveTo>
                  <a:cubicBezTo>
                    <a:pt x="18754" y="25525"/>
                    <a:pt x="18744" y="25529"/>
                    <a:pt x="18734" y="25539"/>
                  </a:cubicBezTo>
                  <a:lnTo>
                    <a:pt x="18597" y="25573"/>
                  </a:lnTo>
                  <a:cubicBezTo>
                    <a:pt x="18563" y="25573"/>
                    <a:pt x="18529" y="25607"/>
                    <a:pt x="18563" y="25676"/>
                  </a:cubicBezTo>
                  <a:cubicBezTo>
                    <a:pt x="18563" y="25710"/>
                    <a:pt x="18597" y="25710"/>
                    <a:pt x="18631" y="25710"/>
                  </a:cubicBezTo>
                  <a:lnTo>
                    <a:pt x="18665" y="25710"/>
                  </a:lnTo>
                  <a:lnTo>
                    <a:pt x="18768" y="25676"/>
                  </a:lnTo>
                  <a:cubicBezTo>
                    <a:pt x="18802" y="25676"/>
                    <a:pt x="18836" y="25641"/>
                    <a:pt x="18836" y="25573"/>
                  </a:cubicBezTo>
                  <a:cubicBezTo>
                    <a:pt x="18812" y="25549"/>
                    <a:pt x="18788" y="25525"/>
                    <a:pt x="18764" y="25525"/>
                  </a:cubicBezTo>
                  <a:close/>
                  <a:moveTo>
                    <a:pt x="18188" y="25676"/>
                  </a:moveTo>
                  <a:lnTo>
                    <a:pt x="18051" y="25710"/>
                  </a:lnTo>
                  <a:cubicBezTo>
                    <a:pt x="18017" y="25744"/>
                    <a:pt x="17983" y="25778"/>
                    <a:pt x="18017" y="25846"/>
                  </a:cubicBezTo>
                  <a:cubicBezTo>
                    <a:pt x="18017" y="25880"/>
                    <a:pt x="18051" y="25880"/>
                    <a:pt x="18085" y="25880"/>
                  </a:cubicBezTo>
                  <a:lnTo>
                    <a:pt x="18119" y="25880"/>
                  </a:lnTo>
                  <a:lnTo>
                    <a:pt x="18222" y="25846"/>
                  </a:lnTo>
                  <a:cubicBezTo>
                    <a:pt x="18256" y="25846"/>
                    <a:pt x="18290" y="25778"/>
                    <a:pt x="18290" y="25744"/>
                  </a:cubicBezTo>
                  <a:cubicBezTo>
                    <a:pt x="18256" y="25710"/>
                    <a:pt x="18222" y="25676"/>
                    <a:pt x="18188" y="25676"/>
                  </a:cubicBezTo>
                  <a:close/>
                  <a:moveTo>
                    <a:pt x="17608" y="25846"/>
                  </a:moveTo>
                  <a:lnTo>
                    <a:pt x="17505" y="25880"/>
                  </a:lnTo>
                  <a:cubicBezTo>
                    <a:pt x="17471" y="25914"/>
                    <a:pt x="17437" y="25949"/>
                    <a:pt x="17471" y="25983"/>
                  </a:cubicBezTo>
                  <a:cubicBezTo>
                    <a:pt x="17471" y="26051"/>
                    <a:pt x="17505" y="26051"/>
                    <a:pt x="17539" y="26051"/>
                  </a:cubicBezTo>
                  <a:lnTo>
                    <a:pt x="17573" y="26051"/>
                  </a:lnTo>
                  <a:lnTo>
                    <a:pt x="17676" y="26017"/>
                  </a:lnTo>
                  <a:cubicBezTo>
                    <a:pt x="17710" y="26017"/>
                    <a:pt x="17744" y="25949"/>
                    <a:pt x="17744" y="25914"/>
                  </a:cubicBezTo>
                  <a:cubicBezTo>
                    <a:pt x="17710" y="25880"/>
                    <a:pt x="17676" y="25846"/>
                    <a:pt x="17608" y="25846"/>
                  </a:cubicBezTo>
                  <a:close/>
                  <a:moveTo>
                    <a:pt x="17062" y="26017"/>
                  </a:moveTo>
                  <a:lnTo>
                    <a:pt x="16959" y="26051"/>
                  </a:lnTo>
                  <a:cubicBezTo>
                    <a:pt x="16925" y="26085"/>
                    <a:pt x="16891" y="26119"/>
                    <a:pt x="16925" y="26153"/>
                  </a:cubicBezTo>
                  <a:cubicBezTo>
                    <a:pt x="16925" y="26187"/>
                    <a:pt x="16959" y="26222"/>
                    <a:pt x="16993" y="26222"/>
                  </a:cubicBezTo>
                  <a:lnTo>
                    <a:pt x="17027" y="26222"/>
                  </a:lnTo>
                  <a:lnTo>
                    <a:pt x="17130" y="26187"/>
                  </a:lnTo>
                  <a:cubicBezTo>
                    <a:pt x="17164" y="26187"/>
                    <a:pt x="17198" y="26119"/>
                    <a:pt x="17198" y="26085"/>
                  </a:cubicBezTo>
                  <a:cubicBezTo>
                    <a:pt x="17164" y="26051"/>
                    <a:pt x="17130" y="26017"/>
                    <a:pt x="17062" y="26017"/>
                  </a:cubicBezTo>
                  <a:close/>
                  <a:moveTo>
                    <a:pt x="16516" y="26187"/>
                  </a:moveTo>
                  <a:lnTo>
                    <a:pt x="16413" y="26222"/>
                  </a:lnTo>
                  <a:cubicBezTo>
                    <a:pt x="16379" y="26222"/>
                    <a:pt x="16345" y="26290"/>
                    <a:pt x="16379" y="26324"/>
                  </a:cubicBezTo>
                  <a:cubicBezTo>
                    <a:pt x="16379" y="26358"/>
                    <a:pt x="16413" y="26392"/>
                    <a:pt x="16447" y="26392"/>
                  </a:cubicBezTo>
                  <a:lnTo>
                    <a:pt x="16481" y="26392"/>
                  </a:lnTo>
                  <a:lnTo>
                    <a:pt x="16584" y="26358"/>
                  </a:lnTo>
                  <a:cubicBezTo>
                    <a:pt x="16618" y="26358"/>
                    <a:pt x="16652" y="26290"/>
                    <a:pt x="16652" y="26256"/>
                  </a:cubicBezTo>
                  <a:cubicBezTo>
                    <a:pt x="16618" y="26187"/>
                    <a:pt x="16584" y="26187"/>
                    <a:pt x="16516" y="26187"/>
                  </a:cubicBezTo>
                  <a:close/>
                  <a:moveTo>
                    <a:pt x="15970" y="26358"/>
                  </a:moveTo>
                  <a:lnTo>
                    <a:pt x="15867" y="26392"/>
                  </a:lnTo>
                  <a:cubicBezTo>
                    <a:pt x="15833" y="26392"/>
                    <a:pt x="15799" y="26460"/>
                    <a:pt x="15799" y="26495"/>
                  </a:cubicBezTo>
                  <a:cubicBezTo>
                    <a:pt x="15833" y="26529"/>
                    <a:pt x="15867" y="26563"/>
                    <a:pt x="15901" y="26563"/>
                  </a:cubicBezTo>
                  <a:lnTo>
                    <a:pt x="15935" y="26563"/>
                  </a:lnTo>
                  <a:lnTo>
                    <a:pt x="16038" y="26529"/>
                  </a:lnTo>
                  <a:cubicBezTo>
                    <a:pt x="16072" y="26495"/>
                    <a:pt x="16106" y="26460"/>
                    <a:pt x="16072" y="26426"/>
                  </a:cubicBezTo>
                  <a:cubicBezTo>
                    <a:pt x="16072" y="26358"/>
                    <a:pt x="16038" y="26358"/>
                    <a:pt x="15970" y="26358"/>
                  </a:cubicBezTo>
                  <a:close/>
                  <a:moveTo>
                    <a:pt x="15471" y="26515"/>
                  </a:moveTo>
                  <a:cubicBezTo>
                    <a:pt x="15458" y="26515"/>
                    <a:pt x="15442" y="26520"/>
                    <a:pt x="15424" y="26529"/>
                  </a:cubicBezTo>
                  <a:lnTo>
                    <a:pt x="15321" y="26563"/>
                  </a:lnTo>
                  <a:cubicBezTo>
                    <a:pt x="15287" y="26563"/>
                    <a:pt x="15253" y="26631"/>
                    <a:pt x="15253" y="26665"/>
                  </a:cubicBezTo>
                  <a:cubicBezTo>
                    <a:pt x="15287" y="26699"/>
                    <a:pt x="15321" y="26733"/>
                    <a:pt x="15355" y="26733"/>
                  </a:cubicBezTo>
                  <a:lnTo>
                    <a:pt x="15390" y="26733"/>
                  </a:lnTo>
                  <a:lnTo>
                    <a:pt x="15492" y="26699"/>
                  </a:lnTo>
                  <a:cubicBezTo>
                    <a:pt x="15526" y="26665"/>
                    <a:pt x="15560" y="26631"/>
                    <a:pt x="15526" y="26597"/>
                  </a:cubicBezTo>
                  <a:cubicBezTo>
                    <a:pt x="15526" y="26547"/>
                    <a:pt x="15508" y="26515"/>
                    <a:pt x="15471" y="26515"/>
                  </a:cubicBezTo>
                  <a:close/>
                  <a:moveTo>
                    <a:pt x="14929" y="26685"/>
                  </a:moveTo>
                  <a:cubicBezTo>
                    <a:pt x="14915" y="26685"/>
                    <a:pt x="14898" y="26689"/>
                    <a:pt x="14878" y="26699"/>
                  </a:cubicBezTo>
                  <a:lnTo>
                    <a:pt x="14775" y="26733"/>
                  </a:lnTo>
                  <a:cubicBezTo>
                    <a:pt x="14741" y="26733"/>
                    <a:pt x="14707" y="26802"/>
                    <a:pt x="14707" y="26836"/>
                  </a:cubicBezTo>
                  <a:cubicBezTo>
                    <a:pt x="14741" y="26870"/>
                    <a:pt x="14775" y="26904"/>
                    <a:pt x="14809" y="26904"/>
                  </a:cubicBezTo>
                  <a:lnTo>
                    <a:pt x="14844" y="26904"/>
                  </a:lnTo>
                  <a:lnTo>
                    <a:pt x="14946" y="26870"/>
                  </a:lnTo>
                  <a:cubicBezTo>
                    <a:pt x="14980" y="26836"/>
                    <a:pt x="15014" y="26802"/>
                    <a:pt x="14980" y="26733"/>
                  </a:cubicBezTo>
                  <a:cubicBezTo>
                    <a:pt x="14980" y="26709"/>
                    <a:pt x="14963" y="26685"/>
                    <a:pt x="14929" y="26685"/>
                  </a:cubicBezTo>
                  <a:close/>
                  <a:moveTo>
                    <a:pt x="14383" y="26856"/>
                  </a:moveTo>
                  <a:cubicBezTo>
                    <a:pt x="14369" y="26856"/>
                    <a:pt x="14352" y="26860"/>
                    <a:pt x="14332" y="26870"/>
                  </a:cubicBezTo>
                  <a:lnTo>
                    <a:pt x="14229" y="26904"/>
                  </a:lnTo>
                  <a:cubicBezTo>
                    <a:pt x="14195" y="26904"/>
                    <a:pt x="14161" y="26972"/>
                    <a:pt x="14161" y="27006"/>
                  </a:cubicBezTo>
                  <a:cubicBezTo>
                    <a:pt x="14195" y="27040"/>
                    <a:pt x="14229" y="27075"/>
                    <a:pt x="14263" y="27075"/>
                  </a:cubicBezTo>
                  <a:lnTo>
                    <a:pt x="14298" y="27075"/>
                  </a:lnTo>
                  <a:lnTo>
                    <a:pt x="14400" y="27040"/>
                  </a:lnTo>
                  <a:cubicBezTo>
                    <a:pt x="14434" y="27006"/>
                    <a:pt x="14468" y="26972"/>
                    <a:pt x="14434" y="26904"/>
                  </a:cubicBezTo>
                  <a:cubicBezTo>
                    <a:pt x="14434" y="26880"/>
                    <a:pt x="14417" y="26856"/>
                    <a:pt x="14383" y="26856"/>
                  </a:cubicBezTo>
                  <a:close/>
                  <a:moveTo>
                    <a:pt x="13837" y="27026"/>
                  </a:moveTo>
                  <a:cubicBezTo>
                    <a:pt x="13823" y="27026"/>
                    <a:pt x="13806" y="27030"/>
                    <a:pt x="13786" y="27040"/>
                  </a:cubicBezTo>
                  <a:lnTo>
                    <a:pt x="13683" y="27075"/>
                  </a:lnTo>
                  <a:cubicBezTo>
                    <a:pt x="13649" y="27075"/>
                    <a:pt x="13615" y="27109"/>
                    <a:pt x="13615" y="27177"/>
                  </a:cubicBezTo>
                  <a:cubicBezTo>
                    <a:pt x="13649" y="27211"/>
                    <a:pt x="13683" y="27245"/>
                    <a:pt x="13717" y="27245"/>
                  </a:cubicBezTo>
                  <a:cubicBezTo>
                    <a:pt x="13717" y="27245"/>
                    <a:pt x="13717" y="27211"/>
                    <a:pt x="13717" y="27211"/>
                  </a:cubicBezTo>
                  <a:lnTo>
                    <a:pt x="13854" y="27177"/>
                  </a:lnTo>
                  <a:cubicBezTo>
                    <a:pt x="13888" y="27177"/>
                    <a:pt x="13922" y="27143"/>
                    <a:pt x="13888" y="27075"/>
                  </a:cubicBezTo>
                  <a:cubicBezTo>
                    <a:pt x="13888" y="27050"/>
                    <a:pt x="13871" y="27026"/>
                    <a:pt x="13837" y="27026"/>
                  </a:cubicBezTo>
                  <a:close/>
                  <a:moveTo>
                    <a:pt x="13240" y="27177"/>
                  </a:moveTo>
                  <a:lnTo>
                    <a:pt x="13137" y="27211"/>
                  </a:lnTo>
                  <a:cubicBezTo>
                    <a:pt x="13103" y="27245"/>
                    <a:pt x="13069" y="27279"/>
                    <a:pt x="13069" y="27348"/>
                  </a:cubicBezTo>
                  <a:cubicBezTo>
                    <a:pt x="13103" y="27382"/>
                    <a:pt x="13137" y="27382"/>
                    <a:pt x="13172" y="27382"/>
                  </a:cubicBezTo>
                  <a:lnTo>
                    <a:pt x="13308" y="27348"/>
                  </a:lnTo>
                  <a:cubicBezTo>
                    <a:pt x="13342" y="27348"/>
                    <a:pt x="13376" y="27279"/>
                    <a:pt x="13342" y="27245"/>
                  </a:cubicBezTo>
                  <a:cubicBezTo>
                    <a:pt x="13342" y="27211"/>
                    <a:pt x="13274" y="27177"/>
                    <a:pt x="13240" y="27177"/>
                  </a:cubicBezTo>
                  <a:close/>
                  <a:moveTo>
                    <a:pt x="12694" y="27348"/>
                  </a:moveTo>
                  <a:lnTo>
                    <a:pt x="12591" y="27382"/>
                  </a:lnTo>
                  <a:cubicBezTo>
                    <a:pt x="12557" y="27416"/>
                    <a:pt x="12523" y="27450"/>
                    <a:pt x="12523" y="27518"/>
                  </a:cubicBezTo>
                  <a:cubicBezTo>
                    <a:pt x="12557" y="27552"/>
                    <a:pt x="12591" y="27552"/>
                    <a:pt x="12626" y="27552"/>
                  </a:cubicBezTo>
                  <a:lnTo>
                    <a:pt x="12762" y="27518"/>
                  </a:lnTo>
                  <a:cubicBezTo>
                    <a:pt x="12796" y="27518"/>
                    <a:pt x="12830" y="27450"/>
                    <a:pt x="12796" y="27416"/>
                  </a:cubicBezTo>
                  <a:cubicBezTo>
                    <a:pt x="12796" y="27382"/>
                    <a:pt x="12728" y="27348"/>
                    <a:pt x="12694" y="27348"/>
                  </a:cubicBezTo>
                  <a:close/>
                  <a:moveTo>
                    <a:pt x="12148" y="27518"/>
                  </a:moveTo>
                  <a:lnTo>
                    <a:pt x="12045" y="27552"/>
                  </a:lnTo>
                  <a:cubicBezTo>
                    <a:pt x="12011" y="27586"/>
                    <a:pt x="11977" y="27621"/>
                    <a:pt x="11977" y="27655"/>
                  </a:cubicBezTo>
                  <a:cubicBezTo>
                    <a:pt x="12011" y="27723"/>
                    <a:pt x="12045" y="27723"/>
                    <a:pt x="12080" y="27723"/>
                  </a:cubicBezTo>
                  <a:lnTo>
                    <a:pt x="12216" y="27689"/>
                  </a:lnTo>
                  <a:cubicBezTo>
                    <a:pt x="12250" y="27689"/>
                    <a:pt x="12284" y="27621"/>
                    <a:pt x="12250" y="27586"/>
                  </a:cubicBezTo>
                  <a:cubicBezTo>
                    <a:pt x="12250" y="27552"/>
                    <a:pt x="12182" y="27518"/>
                    <a:pt x="12148" y="27518"/>
                  </a:cubicBezTo>
                  <a:close/>
                  <a:moveTo>
                    <a:pt x="11602" y="27689"/>
                  </a:moveTo>
                  <a:lnTo>
                    <a:pt x="11499" y="27723"/>
                  </a:lnTo>
                  <a:cubicBezTo>
                    <a:pt x="11465" y="27757"/>
                    <a:pt x="11431" y="27791"/>
                    <a:pt x="11431" y="27825"/>
                  </a:cubicBezTo>
                  <a:cubicBezTo>
                    <a:pt x="11465" y="27859"/>
                    <a:pt x="11465" y="27894"/>
                    <a:pt x="11534" y="27894"/>
                  </a:cubicBezTo>
                  <a:lnTo>
                    <a:pt x="11670" y="27859"/>
                  </a:lnTo>
                  <a:cubicBezTo>
                    <a:pt x="11704" y="27859"/>
                    <a:pt x="11738" y="27791"/>
                    <a:pt x="11704" y="27757"/>
                  </a:cubicBezTo>
                  <a:cubicBezTo>
                    <a:pt x="11704" y="27723"/>
                    <a:pt x="11636" y="27689"/>
                    <a:pt x="11602" y="27689"/>
                  </a:cubicBezTo>
                  <a:close/>
                  <a:moveTo>
                    <a:pt x="11056" y="27859"/>
                  </a:moveTo>
                  <a:lnTo>
                    <a:pt x="10954" y="27894"/>
                  </a:lnTo>
                  <a:cubicBezTo>
                    <a:pt x="10885" y="27928"/>
                    <a:pt x="10885" y="27962"/>
                    <a:pt x="10885" y="27996"/>
                  </a:cubicBezTo>
                  <a:cubicBezTo>
                    <a:pt x="10885" y="28030"/>
                    <a:pt x="10919" y="28064"/>
                    <a:pt x="10988" y="28064"/>
                  </a:cubicBezTo>
                  <a:lnTo>
                    <a:pt x="11090" y="28030"/>
                  </a:lnTo>
                  <a:cubicBezTo>
                    <a:pt x="11158" y="28030"/>
                    <a:pt x="11192" y="27962"/>
                    <a:pt x="11158" y="27928"/>
                  </a:cubicBezTo>
                  <a:cubicBezTo>
                    <a:pt x="11158" y="27894"/>
                    <a:pt x="11090" y="27859"/>
                    <a:pt x="11056" y="27859"/>
                  </a:cubicBezTo>
                  <a:close/>
                  <a:moveTo>
                    <a:pt x="10510" y="28030"/>
                  </a:moveTo>
                  <a:lnTo>
                    <a:pt x="10408" y="28064"/>
                  </a:lnTo>
                  <a:cubicBezTo>
                    <a:pt x="10339" y="28064"/>
                    <a:pt x="10339" y="28132"/>
                    <a:pt x="10339" y="28167"/>
                  </a:cubicBezTo>
                  <a:cubicBezTo>
                    <a:pt x="10339" y="28201"/>
                    <a:pt x="10373" y="28235"/>
                    <a:pt x="10442" y="28235"/>
                  </a:cubicBezTo>
                  <a:lnTo>
                    <a:pt x="10544" y="28201"/>
                  </a:lnTo>
                  <a:cubicBezTo>
                    <a:pt x="10612" y="28167"/>
                    <a:pt x="10646" y="28132"/>
                    <a:pt x="10612" y="28098"/>
                  </a:cubicBezTo>
                  <a:cubicBezTo>
                    <a:pt x="10612" y="28030"/>
                    <a:pt x="10544" y="28030"/>
                    <a:pt x="10510" y="28030"/>
                  </a:cubicBezTo>
                  <a:close/>
                  <a:moveTo>
                    <a:pt x="9964" y="28201"/>
                  </a:moveTo>
                  <a:lnTo>
                    <a:pt x="9862" y="28235"/>
                  </a:lnTo>
                  <a:cubicBezTo>
                    <a:pt x="9793" y="28235"/>
                    <a:pt x="9793" y="28303"/>
                    <a:pt x="9793" y="28337"/>
                  </a:cubicBezTo>
                  <a:cubicBezTo>
                    <a:pt x="9793" y="28371"/>
                    <a:pt x="9827" y="28405"/>
                    <a:pt x="9862" y="28405"/>
                  </a:cubicBezTo>
                  <a:lnTo>
                    <a:pt x="9896" y="28405"/>
                  </a:lnTo>
                  <a:lnTo>
                    <a:pt x="9998" y="28371"/>
                  </a:lnTo>
                  <a:cubicBezTo>
                    <a:pt x="10066" y="28337"/>
                    <a:pt x="10100" y="28303"/>
                    <a:pt x="10066" y="28269"/>
                  </a:cubicBezTo>
                  <a:cubicBezTo>
                    <a:pt x="10066" y="28201"/>
                    <a:pt x="9998" y="28201"/>
                    <a:pt x="9964" y="28201"/>
                  </a:cubicBezTo>
                  <a:close/>
                  <a:moveTo>
                    <a:pt x="9418" y="28371"/>
                  </a:moveTo>
                  <a:lnTo>
                    <a:pt x="9316" y="28405"/>
                  </a:lnTo>
                  <a:cubicBezTo>
                    <a:pt x="9247" y="28405"/>
                    <a:pt x="9247" y="28474"/>
                    <a:pt x="9247" y="28508"/>
                  </a:cubicBezTo>
                  <a:cubicBezTo>
                    <a:pt x="9247" y="28542"/>
                    <a:pt x="9281" y="28576"/>
                    <a:pt x="9316" y="28576"/>
                  </a:cubicBezTo>
                  <a:lnTo>
                    <a:pt x="9350" y="28576"/>
                  </a:lnTo>
                  <a:lnTo>
                    <a:pt x="9452" y="28542"/>
                  </a:lnTo>
                  <a:cubicBezTo>
                    <a:pt x="9520" y="28508"/>
                    <a:pt x="9520" y="28474"/>
                    <a:pt x="9520" y="28440"/>
                  </a:cubicBezTo>
                  <a:cubicBezTo>
                    <a:pt x="9520" y="28371"/>
                    <a:pt x="9452" y="28371"/>
                    <a:pt x="9418" y="28371"/>
                  </a:cubicBezTo>
                  <a:close/>
                  <a:moveTo>
                    <a:pt x="8905" y="28529"/>
                  </a:moveTo>
                  <a:cubicBezTo>
                    <a:pt x="8893" y="28529"/>
                    <a:pt x="8881" y="28533"/>
                    <a:pt x="8872" y="28542"/>
                  </a:cubicBezTo>
                  <a:lnTo>
                    <a:pt x="8770" y="28576"/>
                  </a:lnTo>
                  <a:cubicBezTo>
                    <a:pt x="8701" y="28576"/>
                    <a:pt x="8701" y="28644"/>
                    <a:pt x="8701" y="28678"/>
                  </a:cubicBezTo>
                  <a:cubicBezTo>
                    <a:pt x="8701" y="28713"/>
                    <a:pt x="8736" y="28747"/>
                    <a:pt x="8770" y="28747"/>
                  </a:cubicBezTo>
                  <a:lnTo>
                    <a:pt x="8804" y="28747"/>
                  </a:lnTo>
                  <a:lnTo>
                    <a:pt x="8906" y="28713"/>
                  </a:lnTo>
                  <a:cubicBezTo>
                    <a:pt x="8974" y="28678"/>
                    <a:pt x="8974" y="28644"/>
                    <a:pt x="8974" y="28610"/>
                  </a:cubicBezTo>
                  <a:cubicBezTo>
                    <a:pt x="8974" y="28560"/>
                    <a:pt x="8938" y="28529"/>
                    <a:pt x="8905" y="28529"/>
                  </a:cubicBezTo>
                  <a:close/>
                  <a:moveTo>
                    <a:pt x="8362" y="28698"/>
                  </a:moveTo>
                  <a:cubicBezTo>
                    <a:pt x="8349" y="28698"/>
                    <a:pt x="8336" y="28703"/>
                    <a:pt x="8326" y="28713"/>
                  </a:cubicBezTo>
                  <a:lnTo>
                    <a:pt x="8224" y="28747"/>
                  </a:lnTo>
                  <a:cubicBezTo>
                    <a:pt x="8155" y="28747"/>
                    <a:pt x="8155" y="28815"/>
                    <a:pt x="8155" y="28849"/>
                  </a:cubicBezTo>
                  <a:cubicBezTo>
                    <a:pt x="8155" y="28883"/>
                    <a:pt x="8190" y="28917"/>
                    <a:pt x="8224" y="28917"/>
                  </a:cubicBezTo>
                  <a:lnTo>
                    <a:pt x="8258" y="28917"/>
                  </a:lnTo>
                  <a:lnTo>
                    <a:pt x="8360" y="28883"/>
                  </a:lnTo>
                  <a:cubicBezTo>
                    <a:pt x="8428" y="28849"/>
                    <a:pt x="8428" y="28815"/>
                    <a:pt x="8428" y="28747"/>
                  </a:cubicBezTo>
                  <a:cubicBezTo>
                    <a:pt x="8428" y="28723"/>
                    <a:pt x="8394" y="28698"/>
                    <a:pt x="8362" y="28698"/>
                  </a:cubicBezTo>
                  <a:close/>
                  <a:moveTo>
                    <a:pt x="7816" y="28869"/>
                  </a:moveTo>
                  <a:cubicBezTo>
                    <a:pt x="7803" y="28869"/>
                    <a:pt x="7790" y="28873"/>
                    <a:pt x="7780" y="28883"/>
                  </a:cubicBezTo>
                  <a:lnTo>
                    <a:pt x="7678" y="28917"/>
                  </a:lnTo>
                  <a:cubicBezTo>
                    <a:pt x="7609" y="28917"/>
                    <a:pt x="7609" y="28986"/>
                    <a:pt x="7609" y="29020"/>
                  </a:cubicBezTo>
                  <a:cubicBezTo>
                    <a:pt x="7609" y="29054"/>
                    <a:pt x="7644" y="29088"/>
                    <a:pt x="7678" y="29088"/>
                  </a:cubicBezTo>
                  <a:lnTo>
                    <a:pt x="7712" y="29088"/>
                  </a:lnTo>
                  <a:lnTo>
                    <a:pt x="7814" y="29054"/>
                  </a:lnTo>
                  <a:cubicBezTo>
                    <a:pt x="7882" y="29020"/>
                    <a:pt x="7882" y="28986"/>
                    <a:pt x="7882" y="28917"/>
                  </a:cubicBezTo>
                  <a:cubicBezTo>
                    <a:pt x="7882" y="28893"/>
                    <a:pt x="7848" y="28869"/>
                    <a:pt x="7816" y="28869"/>
                  </a:cubicBezTo>
                  <a:close/>
                  <a:moveTo>
                    <a:pt x="7270" y="29040"/>
                  </a:moveTo>
                  <a:cubicBezTo>
                    <a:pt x="7257" y="29040"/>
                    <a:pt x="7244" y="29044"/>
                    <a:pt x="7234" y="29054"/>
                  </a:cubicBezTo>
                  <a:lnTo>
                    <a:pt x="7132" y="29088"/>
                  </a:lnTo>
                  <a:cubicBezTo>
                    <a:pt x="7063" y="29088"/>
                    <a:pt x="7063" y="29122"/>
                    <a:pt x="7063" y="29190"/>
                  </a:cubicBezTo>
                  <a:cubicBezTo>
                    <a:pt x="7063" y="29224"/>
                    <a:pt x="7098" y="29258"/>
                    <a:pt x="7132" y="29258"/>
                  </a:cubicBezTo>
                  <a:cubicBezTo>
                    <a:pt x="7166" y="29258"/>
                    <a:pt x="7166" y="29258"/>
                    <a:pt x="7166" y="29224"/>
                  </a:cubicBezTo>
                  <a:lnTo>
                    <a:pt x="7268" y="29190"/>
                  </a:lnTo>
                  <a:cubicBezTo>
                    <a:pt x="7336" y="29190"/>
                    <a:pt x="7336" y="29156"/>
                    <a:pt x="7336" y="29088"/>
                  </a:cubicBezTo>
                  <a:cubicBezTo>
                    <a:pt x="7336" y="29064"/>
                    <a:pt x="7302" y="29040"/>
                    <a:pt x="7270" y="29040"/>
                  </a:cubicBezTo>
                  <a:close/>
                  <a:moveTo>
                    <a:pt x="6724" y="29210"/>
                  </a:moveTo>
                  <a:cubicBezTo>
                    <a:pt x="6711" y="29210"/>
                    <a:pt x="6698" y="29214"/>
                    <a:pt x="6688" y="29224"/>
                  </a:cubicBezTo>
                  <a:lnTo>
                    <a:pt x="6586" y="29258"/>
                  </a:lnTo>
                  <a:cubicBezTo>
                    <a:pt x="6518" y="29258"/>
                    <a:pt x="6518" y="29293"/>
                    <a:pt x="6518" y="29361"/>
                  </a:cubicBezTo>
                  <a:cubicBezTo>
                    <a:pt x="6518" y="29395"/>
                    <a:pt x="6552" y="29429"/>
                    <a:pt x="6586" y="29429"/>
                  </a:cubicBezTo>
                  <a:cubicBezTo>
                    <a:pt x="6620" y="29429"/>
                    <a:pt x="6620" y="29395"/>
                    <a:pt x="6620" y="29395"/>
                  </a:cubicBezTo>
                  <a:lnTo>
                    <a:pt x="6722" y="29361"/>
                  </a:lnTo>
                  <a:cubicBezTo>
                    <a:pt x="6791" y="29361"/>
                    <a:pt x="6791" y="29327"/>
                    <a:pt x="6791" y="29258"/>
                  </a:cubicBezTo>
                  <a:cubicBezTo>
                    <a:pt x="6791" y="29234"/>
                    <a:pt x="6756" y="29210"/>
                    <a:pt x="6724" y="29210"/>
                  </a:cubicBezTo>
                  <a:close/>
                  <a:moveTo>
                    <a:pt x="6178" y="29381"/>
                  </a:moveTo>
                  <a:cubicBezTo>
                    <a:pt x="6165" y="29381"/>
                    <a:pt x="6152" y="29385"/>
                    <a:pt x="6142" y="29395"/>
                  </a:cubicBezTo>
                  <a:lnTo>
                    <a:pt x="6040" y="29429"/>
                  </a:lnTo>
                  <a:cubicBezTo>
                    <a:pt x="5972" y="29429"/>
                    <a:pt x="5937" y="29463"/>
                    <a:pt x="5972" y="29531"/>
                  </a:cubicBezTo>
                  <a:cubicBezTo>
                    <a:pt x="5972" y="29566"/>
                    <a:pt x="6006" y="29566"/>
                    <a:pt x="6040" y="29566"/>
                  </a:cubicBezTo>
                  <a:lnTo>
                    <a:pt x="6074" y="29566"/>
                  </a:lnTo>
                  <a:lnTo>
                    <a:pt x="6176" y="29531"/>
                  </a:lnTo>
                  <a:cubicBezTo>
                    <a:pt x="6245" y="29531"/>
                    <a:pt x="6245" y="29497"/>
                    <a:pt x="6245" y="29429"/>
                  </a:cubicBezTo>
                  <a:cubicBezTo>
                    <a:pt x="6245" y="29405"/>
                    <a:pt x="6210" y="29381"/>
                    <a:pt x="6178" y="29381"/>
                  </a:cubicBezTo>
                  <a:close/>
                  <a:moveTo>
                    <a:pt x="5626" y="29551"/>
                  </a:moveTo>
                  <a:cubicBezTo>
                    <a:pt x="5616" y="29551"/>
                    <a:pt x="5606" y="29556"/>
                    <a:pt x="5596" y="29566"/>
                  </a:cubicBezTo>
                  <a:lnTo>
                    <a:pt x="5494" y="29600"/>
                  </a:lnTo>
                  <a:cubicBezTo>
                    <a:pt x="5426" y="29600"/>
                    <a:pt x="5391" y="29634"/>
                    <a:pt x="5426" y="29702"/>
                  </a:cubicBezTo>
                  <a:cubicBezTo>
                    <a:pt x="5426" y="29736"/>
                    <a:pt x="5460" y="29736"/>
                    <a:pt x="5494" y="29736"/>
                  </a:cubicBezTo>
                  <a:lnTo>
                    <a:pt x="5528" y="29736"/>
                  </a:lnTo>
                  <a:lnTo>
                    <a:pt x="5630" y="29702"/>
                  </a:lnTo>
                  <a:cubicBezTo>
                    <a:pt x="5699" y="29702"/>
                    <a:pt x="5699" y="29634"/>
                    <a:pt x="5699" y="29600"/>
                  </a:cubicBezTo>
                  <a:cubicBezTo>
                    <a:pt x="5674" y="29576"/>
                    <a:pt x="5650" y="29551"/>
                    <a:pt x="5626" y="29551"/>
                  </a:cubicBezTo>
                  <a:close/>
                  <a:moveTo>
                    <a:pt x="5050" y="29702"/>
                  </a:moveTo>
                  <a:lnTo>
                    <a:pt x="4948" y="29736"/>
                  </a:lnTo>
                  <a:cubicBezTo>
                    <a:pt x="4880" y="29770"/>
                    <a:pt x="4845" y="29804"/>
                    <a:pt x="4880" y="29873"/>
                  </a:cubicBezTo>
                  <a:cubicBezTo>
                    <a:pt x="4880" y="29907"/>
                    <a:pt x="4914" y="29907"/>
                    <a:pt x="4948" y="29907"/>
                  </a:cubicBezTo>
                  <a:lnTo>
                    <a:pt x="4982" y="29907"/>
                  </a:lnTo>
                  <a:lnTo>
                    <a:pt x="5084" y="29873"/>
                  </a:lnTo>
                  <a:cubicBezTo>
                    <a:pt x="5153" y="29873"/>
                    <a:pt x="5153" y="29804"/>
                    <a:pt x="5153" y="29770"/>
                  </a:cubicBezTo>
                  <a:cubicBezTo>
                    <a:pt x="5118" y="29736"/>
                    <a:pt x="5084" y="29702"/>
                    <a:pt x="5050" y="29702"/>
                  </a:cubicBezTo>
                  <a:close/>
                  <a:moveTo>
                    <a:pt x="4504" y="29873"/>
                  </a:moveTo>
                  <a:lnTo>
                    <a:pt x="4368" y="29907"/>
                  </a:lnTo>
                  <a:cubicBezTo>
                    <a:pt x="4334" y="29941"/>
                    <a:pt x="4300" y="29975"/>
                    <a:pt x="4334" y="30043"/>
                  </a:cubicBezTo>
                  <a:cubicBezTo>
                    <a:pt x="4334" y="30077"/>
                    <a:pt x="4368" y="30077"/>
                    <a:pt x="4402" y="30077"/>
                  </a:cubicBezTo>
                  <a:lnTo>
                    <a:pt x="4436" y="30077"/>
                  </a:lnTo>
                  <a:lnTo>
                    <a:pt x="4538" y="30043"/>
                  </a:lnTo>
                  <a:cubicBezTo>
                    <a:pt x="4607" y="30043"/>
                    <a:pt x="4607" y="29975"/>
                    <a:pt x="4607" y="29941"/>
                  </a:cubicBezTo>
                  <a:cubicBezTo>
                    <a:pt x="4573" y="29907"/>
                    <a:pt x="4538" y="29873"/>
                    <a:pt x="4504" y="29873"/>
                  </a:cubicBezTo>
                  <a:close/>
                  <a:moveTo>
                    <a:pt x="3958" y="30043"/>
                  </a:moveTo>
                  <a:lnTo>
                    <a:pt x="3822" y="30077"/>
                  </a:lnTo>
                  <a:cubicBezTo>
                    <a:pt x="3788" y="30112"/>
                    <a:pt x="3754" y="30146"/>
                    <a:pt x="3788" y="30214"/>
                  </a:cubicBezTo>
                  <a:cubicBezTo>
                    <a:pt x="3788" y="30248"/>
                    <a:pt x="3822" y="30248"/>
                    <a:pt x="3856" y="30248"/>
                  </a:cubicBezTo>
                  <a:lnTo>
                    <a:pt x="3890" y="30248"/>
                  </a:lnTo>
                  <a:lnTo>
                    <a:pt x="3992" y="30214"/>
                  </a:lnTo>
                  <a:cubicBezTo>
                    <a:pt x="4061" y="30214"/>
                    <a:pt x="4061" y="30146"/>
                    <a:pt x="4061" y="30112"/>
                  </a:cubicBezTo>
                  <a:cubicBezTo>
                    <a:pt x="4027" y="30077"/>
                    <a:pt x="3992" y="30043"/>
                    <a:pt x="3958" y="30043"/>
                  </a:cubicBezTo>
                  <a:close/>
                  <a:moveTo>
                    <a:pt x="3412" y="30214"/>
                  </a:moveTo>
                  <a:lnTo>
                    <a:pt x="3276" y="30248"/>
                  </a:lnTo>
                  <a:cubicBezTo>
                    <a:pt x="3242" y="30282"/>
                    <a:pt x="3208" y="30316"/>
                    <a:pt x="3242" y="30350"/>
                  </a:cubicBezTo>
                  <a:cubicBezTo>
                    <a:pt x="3242" y="30419"/>
                    <a:pt x="3276" y="30419"/>
                    <a:pt x="3310" y="30419"/>
                  </a:cubicBezTo>
                  <a:lnTo>
                    <a:pt x="3344" y="30419"/>
                  </a:lnTo>
                  <a:lnTo>
                    <a:pt x="3446" y="30385"/>
                  </a:lnTo>
                  <a:cubicBezTo>
                    <a:pt x="3481" y="30385"/>
                    <a:pt x="3515" y="30316"/>
                    <a:pt x="3515" y="30282"/>
                  </a:cubicBezTo>
                  <a:cubicBezTo>
                    <a:pt x="3481" y="30248"/>
                    <a:pt x="3446" y="30214"/>
                    <a:pt x="3412" y="30214"/>
                  </a:cubicBezTo>
                  <a:close/>
                  <a:moveTo>
                    <a:pt x="2866" y="30385"/>
                  </a:moveTo>
                  <a:lnTo>
                    <a:pt x="2730" y="30419"/>
                  </a:lnTo>
                  <a:cubicBezTo>
                    <a:pt x="2696" y="30453"/>
                    <a:pt x="2662" y="30487"/>
                    <a:pt x="2696" y="30521"/>
                  </a:cubicBezTo>
                  <a:cubicBezTo>
                    <a:pt x="2696" y="30589"/>
                    <a:pt x="2730" y="30589"/>
                    <a:pt x="2764" y="30589"/>
                  </a:cubicBezTo>
                  <a:lnTo>
                    <a:pt x="2798" y="30589"/>
                  </a:lnTo>
                  <a:lnTo>
                    <a:pt x="2900" y="30555"/>
                  </a:lnTo>
                  <a:cubicBezTo>
                    <a:pt x="2935" y="30555"/>
                    <a:pt x="2969" y="30487"/>
                    <a:pt x="2969" y="30453"/>
                  </a:cubicBezTo>
                  <a:cubicBezTo>
                    <a:pt x="2935" y="30419"/>
                    <a:pt x="2900" y="30385"/>
                    <a:pt x="2866" y="30385"/>
                  </a:cubicBezTo>
                  <a:close/>
                  <a:moveTo>
                    <a:pt x="2320" y="30555"/>
                  </a:moveTo>
                  <a:lnTo>
                    <a:pt x="2184" y="30589"/>
                  </a:lnTo>
                  <a:cubicBezTo>
                    <a:pt x="2150" y="30623"/>
                    <a:pt x="2116" y="30658"/>
                    <a:pt x="2150" y="30692"/>
                  </a:cubicBezTo>
                  <a:cubicBezTo>
                    <a:pt x="2150" y="30726"/>
                    <a:pt x="2184" y="30760"/>
                    <a:pt x="2218" y="30760"/>
                  </a:cubicBezTo>
                  <a:lnTo>
                    <a:pt x="2252" y="30760"/>
                  </a:lnTo>
                  <a:lnTo>
                    <a:pt x="2355" y="30726"/>
                  </a:lnTo>
                  <a:cubicBezTo>
                    <a:pt x="2389" y="30726"/>
                    <a:pt x="2423" y="30658"/>
                    <a:pt x="2423" y="30623"/>
                  </a:cubicBezTo>
                  <a:cubicBezTo>
                    <a:pt x="2389" y="30589"/>
                    <a:pt x="2355" y="30555"/>
                    <a:pt x="2320" y="30555"/>
                  </a:cubicBezTo>
                  <a:close/>
                  <a:moveTo>
                    <a:pt x="1774" y="30726"/>
                  </a:moveTo>
                  <a:lnTo>
                    <a:pt x="1638" y="30760"/>
                  </a:lnTo>
                  <a:cubicBezTo>
                    <a:pt x="1604" y="30794"/>
                    <a:pt x="1570" y="30828"/>
                    <a:pt x="1604" y="30862"/>
                  </a:cubicBezTo>
                  <a:cubicBezTo>
                    <a:pt x="1604" y="30896"/>
                    <a:pt x="1638" y="30931"/>
                    <a:pt x="1672" y="30931"/>
                  </a:cubicBezTo>
                  <a:lnTo>
                    <a:pt x="1706" y="30931"/>
                  </a:lnTo>
                  <a:lnTo>
                    <a:pt x="1809" y="30896"/>
                  </a:lnTo>
                  <a:cubicBezTo>
                    <a:pt x="1843" y="30896"/>
                    <a:pt x="1877" y="30828"/>
                    <a:pt x="1877" y="30794"/>
                  </a:cubicBezTo>
                  <a:cubicBezTo>
                    <a:pt x="1843" y="30760"/>
                    <a:pt x="1809" y="30726"/>
                    <a:pt x="1774" y="30726"/>
                  </a:cubicBezTo>
                  <a:close/>
                  <a:moveTo>
                    <a:pt x="1228" y="30896"/>
                  </a:moveTo>
                  <a:lnTo>
                    <a:pt x="1092" y="30931"/>
                  </a:lnTo>
                  <a:cubicBezTo>
                    <a:pt x="1058" y="30965"/>
                    <a:pt x="1024" y="30999"/>
                    <a:pt x="1058" y="31033"/>
                  </a:cubicBezTo>
                  <a:cubicBezTo>
                    <a:pt x="1058" y="31067"/>
                    <a:pt x="1092" y="31101"/>
                    <a:pt x="1126" y="31101"/>
                  </a:cubicBezTo>
                  <a:lnTo>
                    <a:pt x="1160" y="31101"/>
                  </a:lnTo>
                  <a:lnTo>
                    <a:pt x="1263" y="31067"/>
                  </a:lnTo>
                  <a:cubicBezTo>
                    <a:pt x="1297" y="31067"/>
                    <a:pt x="1331" y="30999"/>
                    <a:pt x="1331" y="30965"/>
                  </a:cubicBezTo>
                  <a:cubicBezTo>
                    <a:pt x="1297" y="30931"/>
                    <a:pt x="1263" y="30896"/>
                    <a:pt x="1228" y="30896"/>
                  </a:cubicBezTo>
                  <a:close/>
                  <a:moveTo>
                    <a:pt x="682" y="31067"/>
                  </a:moveTo>
                  <a:lnTo>
                    <a:pt x="546" y="31101"/>
                  </a:lnTo>
                  <a:cubicBezTo>
                    <a:pt x="512" y="31135"/>
                    <a:pt x="478" y="31169"/>
                    <a:pt x="512" y="31204"/>
                  </a:cubicBezTo>
                  <a:cubicBezTo>
                    <a:pt x="512" y="31238"/>
                    <a:pt x="546" y="31272"/>
                    <a:pt x="580" y="31272"/>
                  </a:cubicBezTo>
                  <a:lnTo>
                    <a:pt x="614" y="31272"/>
                  </a:lnTo>
                  <a:lnTo>
                    <a:pt x="717" y="31238"/>
                  </a:lnTo>
                  <a:cubicBezTo>
                    <a:pt x="751" y="31238"/>
                    <a:pt x="785" y="31169"/>
                    <a:pt x="785" y="31135"/>
                  </a:cubicBezTo>
                  <a:cubicBezTo>
                    <a:pt x="751" y="31101"/>
                    <a:pt x="717" y="31067"/>
                    <a:pt x="682" y="31067"/>
                  </a:cubicBezTo>
                  <a:close/>
                  <a:moveTo>
                    <a:pt x="137" y="31238"/>
                  </a:moveTo>
                  <a:lnTo>
                    <a:pt x="68" y="31272"/>
                  </a:lnTo>
                  <a:cubicBezTo>
                    <a:pt x="0" y="31272"/>
                    <a:pt x="0" y="31340"/>
                    <a:pt x="0" y="31374"/>
                  </a:cubicBezTo>
                  <a:cubicBezTo>
                    <a:pt x="0" y="31408"/>
                    <a:pt x="34" y="31442"/>
                    <a:pt x="68" y="31442"/>
                  </a:cubicBezTo>
                  <a:lnTo>
                    <a:pt x="102" y="31442"/>
                  </a:lnTo>
                  <a:lnTo>
                    <a:pt x="171" y="31408"/>
                  </a:lnTo>
                  <a:cubicBezTo>
                    <a:pt x="205" y="31408"/>
                    <a:pt x="239" y="31340"/>
                    <a:pt x="239" y="31306"/>
                  </a:cubicBezTo>
                  <a:cubicBezTo>
                    <a:pt x="205" y="31272"/>
                    <a:pt x="171" y="31238"/>
                    <a:pt x="137" y="31238"/>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2145046" y="3477958"/>
              <a:ext cx="2279042" cy="689721"/>
            </a:xfrm>
            <a:custGeom>
              <a:rect b="b" l="l" r="r" t="t"/>
              <a:pathLst>
                <a:path extrusionOk="0" h="30950" w="102268">
                  <a:moveTo>
                    <a:pt x="102131" y="0"/>
                  </a:moveTo>
                  <a:lnTo>
                    <a:pt x="102029" y="34"/>
                  </a:lnTo>
                  <a:cubicBezTo>
                    <a:pt x="101995" y="34"/>
                    <a:pt x="101960" y="103"/>
                    <a:pt x="101960" y="137"/>
                  </a:cubicBezTo>
                  <a:cubicBezTo>
                    <a:pt x="101995" y="171"/>
                    <a:pt x="102029" y="205"/>
                    <a:pt x="102063" y="205"/>
                  </a:cubicBezTo>
                  <a:lnTo>
                    <a:pt x="102097" y="205"/>
                  </a:lnTo>
                  <a:lnTo>
                    <a:pt x="102199" y="171"/>
                  </a:lnTo>
                  <a:cubicBezTo>
                    <a:pt x="102233" y="137"/>
                    <a:pt x="102268" y="103"/>
                    <a:pt x="102233" y="68"/>
                  </a:cubicBezTo>
                  <a:cubicBezTo>
                    <a:pt x="102233" y="0"/>
                    <a:pt x="102199" y="0"/>
                    <a:pt x="102131" y="0"/>
                  </a:cubicBezTo>
                  <a:close/>
                  <a:moveTo>
                    <a:pt x="101585" y="171"/>
                  </a:moveTo>
                  <a:lnTo>
                    <a:pt x="101483" y="205"/>
                  </a:lnTo>
                  <a:cubicBezTo>
                    <a:pt x="101449" y="205"/>
                    <a:pt x="101414" y="273"/>
                    <a:pt x="101414" y="307"/>
                  </a:cubicBezTo>
                  <a:cubicBezTo>
                    <a:pt x="101449" y="341"/>
                    <a:pt x="101483" y="376"/>
                    <a:pt x="101517" y="376"/>
                  </a:cubicBezTo>
                  <a:lnTo>
                    <a:pt x="101551" y="376"/>
                  </a:lnTo>
                  <a:lnTo>
                    <a:pt x="101653" y="341"/>
                  </a:lnTo>
                  <a:cubicBezTo>
                    <a:pt x="101687" y="307"/>
                    <a:pt x="101722" y="273"/>
                    <a:pt x="101687" y="239"/>
                  </a:cubicBezTo>
                  <a:cubicBezTo>
                    <a:pt x="101687" y="171"/>
                    <a:pt x="101653" y="171"/>
                    <a:pt x="101585" y="171"/>
                  </a:cubicBezTo>
                  <a:close/>
                  <a:moveTo>
                    <a:pt x="101087" y="328"/>
                  </a:moveTo>
                  <a:cubicBezTo>
                    <a:pt x="101073" y="328"/>
                    <a:pt x="101057" y="332"/>
                    <a:pt x="101039" y="341"/>
                  </a:cubicBezTo>
                  <a:lnTo>
                    <a:pt x="100937" y="376"/>
                  </a:lnTo>
                  <a:cubicBezTo>
                    <a:pt x="100903" y="376"/>
                    <a:pt x="100868" y="444"/>
                    <a:pt x="100868" y="478"/>
                  </a:cubicBezTo>
                  <a:cubicBezTo>
                    <a:pt x="100903" y="512"/>
                    <a:pt x="100937" y="546"/>
                    <a:pt x="100971" y="546"/>
                  </a:cubicBezTo>
                  <a:lnTo>
                    <a:pt x="101107" y="512"/>
                  </a:lnTo>
                  <a:cubicBezTo>
                    <a:pt x="101141" y="478"/>
                    <a:pt x="101176" y="444"/>
                    <a:pt x="101141" y="410"/>
                  </a:cubicBezTo>
                  <a:cubicBezTo>
                    <a:pt x="101141" y="360"/>
                    <a:pt x="101123" y="328"/>
                    <a:pt x="101087" y="328"/>
                  </a:cubicBezTo>
                  <a:close/>
                  <a:moveTo>
                    <a:pt x="100544" y="498"/>
                  </a:moveTo>
                  <a:cubicBezTo>
                    <a:pt x="100530" y="498"/>
                    <a:pt x="100513" y="502"/>
                    <a:pt x="100493" y="512"/>
                  </a:cubicBezTo>
                  <a:lnTo>
                    <a:pt x="100391" y="546"/>
                  </a:lnTo>
                  <a:cubicBezTo>
                    <a:pt x="100357" y="546"/>
                    <a:pt x="100322" y="614"/>
                    <a:pt x="100322" y="649"/>
                  </a:cubicBezTo>
                  <a:cubicBezTo>
                    <a:pt x="100357" y="683"/>
                    <a:pt x="100391" y="717"/>
                    <a:pt x="100425" y="717"/>
                  </a:cubicBezTo>
                  <a:lnTo>
                    <a:pt x="100561" y="683"/>
                  </a:lnTo>
                  <a:cubicBezTo>
                    <a:pt x="100595" y="649"/>
                    <a:pt x="100630" y="614"/>
                    <a:pt x="100595" y="546"/>
                  </a:cubicBezTo>
                  <a:cubicBezTo>
                    <a:pt x="100595" y="522"/>
                    <a:pt x="100578" y="498"/>
                    <a:pt x="100544" y="498"/>
                  </a:cubicBezTo>
                  <a:close/>
                  <a:moveTo>
                    <a:pt x="99983" y="669"/>
                  </a:moveTo>
                  <a:cubicBezTo>
                    <a:pt x="99970" y="669"/>
                    <a:pt x="99957" y="673"/>
                    <a:pt x="99947" y="683"/>
                  </a:cubicBezTo>
                  <a:lnTo>
                    <a:pt x="99845" y="717"/>
                  </a:lnTo>
                  <a:cubicBezTo>
                    <a:pt x="99811" y="717"/>
                    <a:pt x="99777" y="751"/>
                    <a:pt x="99777" y="819"/>
                  </a:cubicBezTo>
                  <a:cubicBezTo>
                    <a:pt x="99811" y="853"/>
                    <a:pt x="99845" y="887"/>
                    <a:pt x="99879" y="887"/>
                  </a:cubicBezTo>
                  <a:cubicBezTo>
                    <a:pt x="99879" y="887"/>
                    <a:pt x="99879" y="887"/>
                    <a:pt x="99879" y="853"/>
                  </a:cubicBezTo>
                  <a:lnTo>
                    <a:pt x="100015" y="819"/>
                  </a:lnTo>
                  <a:cubicBezTo>
                    <a:pt x="100050" y="819"/>
                    <a:pt x="100084" y="785"/>
                    <a:pt x="100050" y="717"/>
                  </a:cubicBezTo>
                  <a:cubicBezTo>
                    <a:pt x="100050" y="693"/>
                    <a:pt x="100015" y="669"/>
                    <a:pt x="99983" y="669"/>
                  </a:cubicBezTo>
                  <a:close/>
                  <a:moveTo>
                    <a:pt x="99401" y="819"/>
                  </a:moveTo>
                  <a:lnTo>
                    <a:pt x="99299" y="853"/>
                  </a:lnTo>
                  <a:cubicBezTo>
                    <a:pt x="99265" y="887"/>
                    <a:pt x="99231" y="922"/>
                    <a:pt x="99231" y="990"/>
                  </a:cubicBezTo>
                  <a:cubicBezTo>
                    <a:pt x="99265" y="1024"/>
                    <a:pt x="99299" y="1024"/>
                    <a:pt x="99333" y="1024"/>
                  </a:cubicBezTo>
                  <a:lnTo>
                    <a:pt x="99469" y="990"/>
                  </a:lnTo>
                  <a:cubicBezTo>
                    <a:pt x="99504" y="990"/>
                    <a:pt x="99538" y="922"/>
                    <a:pt x="99504" y="887"/>
                  </a:cubicBezTo>
                  <a:cubicBezTo>
                    <a:pt x="99504" y="853"/>
                    <a:pt x="99435" y="819"/>
                    <a:pt x="99401" y="819"/>
                  </a:cubicBezTo>
                  <a:close/>
                  <a:moveTo>
                    <a:pt x="98855" y="990"/>
                  </a:moveTo>
                  <a:lnTo>
                    <a:pt x="98753" y="1024"/>
                  </a:lnTo>
                  <a:cubicBezTo>
                    <a:pt x="98719" y="1058"/>
                    <a:pt x="98685" y="1092"/>
                    <a:pt x="98685" y="1126"/>
                  </a:cubicBezTo>
                  <a:cubicBezTo>
                    <a:pt x="98685" y="1194"/>
                    <a:pt x="98719" y="1194"/>
                    <a:pt x="98787" y="1194"/>
                  </a:cubicBezTo>
                  <a:lnTo>
                    <a:pt x="98923" y="1160"/>
                  </a:lnTo>
                  <a:cubicBezTo>
                    <a:pt x="98958" y="1160"/>
                    <a:pt x="98992" y="1092"/>
                    <a:pt x="98958" y="1058"/>
                  </a:cubicBezTo>
                  <a:cubicBezTo>
                    <a:pt x="98958" y="1024"/>
                    <a:pt x="98889" y="990"/>
                    <a:pt x="98855" y="990"/>
                  </a:cubicBezTo>
                  <a:close/>
                  <a:moveTo>
                    <a:pt x="98309" y="1160"/>
                  </a:moveTo>
                  <a:lnTo>
                    <a:pt x="98207" y="1194"/>
                  </a:lnTo>
                  <a:cubicBezTo>
                    <a:pt x="98139" y="1229"/>
                    <a:pt x="98139" y="1263"/>
                    <a:pt x="98139" y="1297"/>
                  </a:cubicBezTo>
                  <a:cubicBezTo>
                    <a:pt x="98139" y="1331"/>
                    <a:pt x="98173" y="1365"/>
                    <a:pt x="98241" y="1365"/>
                  </a:cubicBezTo>
                  <a:lnTo>
                    <a:pt x="98343" y="1331"/>
                  </a:lnTo>
                  <a:cubicBezTo>
                    <a:pt x="98412" y="1331"/>
                    <a:pt x="98446" y="1263"/>
                    <a:pt x="98412" y="1229"/>
                  </a:cubicBezTo>
                  <a:cubicBezTo>
                    <a:pt x="98412" y="1194"/>
                    <a:pt x="98343" y="1160"/>
                    <a:pt x="98309" y="1160"/>
                  </a:cubicBezTo>
                  <a:close/>
                  <a:moveTo>
                    <a:pt x="97763" y="1331"/>
                  </a:moveTo>
                  <a:lnTo>
                    <a:pt x="97661" y="1365"/>
                  </a:lnTo>
                  <a:cubicBezTo>
                    <a:pt x="97593" y="1365"/>
                    <a:pt x="97593" y="1433"/>
                    <a:pt x="97593" y="1467"/>
                  </a:cubicBezTo>
                  <a:cubicBezTo>
                    <a:pt x="97593" y="1502"/>
                    <a:pt x="97627" y="1536"/>
                    <a:pt x="97661" y="1536"/>
                  </a:cubicBezTo>
                  <a:lnTo>
                    <a:pt x="97695" y="1536"/>
                  </a:lnTo>
                  <a:lnTo>
                    <a:pt x="97797" y="1502"/>
                  </a:lnTo>
                  <a:cubicBezTo>
                    <a:pt x="97866" y="1502"/>
                    <a:pt x="97866" y="1433"/>
                    <a:pt x="97866" y="1399"/>
                  </a:cubicBezTo>
                  <a:cubicBezTo>
                    <a:pt x="97866" y="1331"/>
                    <a:pt x="97797" y="1331"/>
                    <a:pt x="97763" y="1331"/>
                  </a:cubicBezTo>
                  <a:close/>
                  <a:moveTo>
                    <a:pt x="97217" y="1502"/>
                  </a:moveTo>
                  <a:lnTo>
                    <a:pt x="97115" y="1536"/>
                  </a:lnTo>
                  <a:cubicBezTo>
                    <a:pt x="97047" y="1536"/>
                    <a:pt x="97047" y="1604"/>
                    <a:pt x="97047" y="1638"/>
                  </a:cubicBezTo>
                  <a:cubicBezTo>
                    <a:pt x="97047" y="1672"/>
                    <a:pt x="97081" y="1706"/>
                    <a:pt x="97115" y="1706"/>
                  </a:cubicBezTo>
                  <a:lnTo>
                    <a:pt x="97149" y="1706"/>
                  </a:lnTo>
                  <a:lnTo>
                    <a:pt x="97251" y="1672"/>
                  </a:lnTo>
                  <a:cubicBezTo>
                    <a:pt x="97320" y="1638"/>
                    <a:pt x="97320" y="1604"/>
                    <a:pt x="97320" y="1570"/>
                  </a:cubicBezTo>
                  <a:cubicBezTo>
                    <a:pt x="97320" y="1502"/>
                    <a:pt x="97251" y="1502"/>
                    <a:pt x="97217" y="1502"/>
                  </a:cubicBezTo>
                  <a:close/>
                  <a:moveTo>
                    <a:pt x="96704" y="1659"/>
                  </a:moveTo>
                  <a:cubicBezTo>
                    <a:pt x="96692" y="1659"/>
                    <a:pt x="96680" y="1663"/>
                    <a:pt x="96671" y="1672"/>
                  </a:cubicBezTo>
                  <a:lnTo>
                    <a:pt x="96569" y="1706"/>
                  </a:lnTo>
                  <a:cubicBezTo>
                    <a:pt x="96501" y="1706"/>
                    <a:pt x="96501" y="1775"/>
                    <a:pt x="96501" y="1809"/>
                  </a:cubicBezTo>
                  <a:cubicBezTo>
                    <a:pt x="96501" y="1843"/>
                    <a:pt x="96535" y="1877"/>
                    <a:pt x="96569" y="1877"/>
                  </a:cubicBezTo>
                  <a:lnTo>
                    <a:pt x="96603" y="1877"/>
                  </a:lnTo>
                  <a:lnTo>
                    <a:pt x="96705" y="1843"/>
                  </a:lnTo>
                  <a:cubicBezTo>
                    <a:pt x="96774" y="1809"/>
                    <a:pt x="96774" y="1775"/>
                    <a:pt x="96774" y="1740"/>
                  </a:cubicBezTo>
                  <a:cubicBezTo>
                    <a:pt x="96774" y="1691"/>
                    <a:pt x="96737" y="1659"/>
                    <a:pt x="96704" y="1659"/>
                  </a:cubicBezTo>
                  <a:close/>
                  <a:moveTo>
                    <a:pt x="96162" y="1829"/>
                  </a:moveTo>
                  <a:cubicBezTo>
                    <a:pt x="96148" y="1829"/>
                    <a:pt x="96135" y="1833"/>
                    <a:pt x="96125" y="1843"/>
                  </a:cubicBezTo>
                  <a:lnTo>
                    <a:pt x="96023" y="1877"/>
                  </a:lnTo>
                  <a:cubicBezTo>
                    <a:pt x="95955" y="1877"/>
                    <a:pt x="95921" y="1911"/>
                    <a:pt x="95955" y="1979"/>
                  </a:cubicBezTo>
                  <a:cubicBezTo>
                    <a:pt x="95955" y="2013"/>
                    <a:pt x="95989" y="2048"/>
                    <a:pt x="96023" y="2048"/>
                  </a:cubicBezTo>
                  <a:cubicBezTo>
                    <a:pt x="96057" y="2048"/>
                    <a:pt x="96057" y="2048"/>
                    <a:pt x="96057" y="2013"/>
                  </a:cubicBezTo>
                  <a:lnTo>
                    <a:pt x="96159" y="2013"/>
                  </a:lnTo>
                  <a:cubicBezTo>
                    <a:pt x="96228" y="1979"/>
                    <a:pt x="96228" y="1945"/>
                    <a:pt x="96228" y="1877"/>
                  </a:cubicBezTo>
                  <a:cubicBezTo>
                    <a:pt x="96228" y="1853"/>
                    <a:pt x="96194" y="1829"/>
                    <a:pt x="96162" y="1829"/>
                  </a:cubicBezTo>
                  <a:close/>
                  <a:moveTo>
                    <a:pt x="95609" y="1999"/>
                  </a:moveTo>
                  <a:cubicBezTo>
                    <a:pt x="95599" y="1999"/>
                    <a:pt x="95589" y="2003"/>
                    <a:pt x="95579" y="2013"/>
                  </a:cubicBezTo>
                  <a:lnTo>
                    <a:pt x="95477" y="2048"/>
                  </a:lnTo>
                  <a:cubicBezTo>
                    <a:pt x="95409" y="2048"/>
                    <a:pt x="95375" y="2082"/>
                    <a:pt x="95409" y="2150"/>
                  </a:cubicBezTo>
                  <a:cubicBezTo>
                    <a:pt x="95409" y="2184"/>
                    <a:pt x="95443" y="2184"/>
                    <a:pt x="95477" y="2184"/>
                  </a:cubicBezTo>
                  <a:lnTo>
                    <a:pt x="95511" y="2184"/>
                  </a:lnTo>
                  <a:lnTo>
                    <a:pt x="95614" y="2150"/>
                  </a:lnTo>
                  <a:cubicBezTo>
                    <a:pt x="95682" y="2150"/>
                    <a:pt x="95682" y="2116"/>
                    <a:pt x="95682" y="2048"/>
                  </a:cubicBezTo>
                  <a:cubicBezTo>
                    <a:pt x="95658" y="2023"/>
                    <a:pt x="95634" y="1999"/>
                    <a:pt x="95609" y="1999"/>
                  </a:cubicBezTo>
                  <a:close/>
                  <a:moveTo>
                    <a:pt x="95033" y="2150"/>
                  </a:moveTo>
                  <a:lnTo>
                    <a:pt x="94897" y="2184"/>
                  </a:lnTo>
                  <a:cubicBezTo>
                    <a:pt x="94863" y="2218"/>
                    <a:pt x="94829" y="2252"/>
                    <a:pt x="94863" y="2321"/>
                  </a:cubicBezTo>
                  <a:cubicBezTo>
                    <a:pt x="94863" y="2355"/>
                    <a:pt x="94897" y="2355"/>
                    <a:pt x="94931" y="2355"/>
                  </a:cubicBezTo>
                  <a:lnTo>
                    <a:pt x="94965" y="2355"/>
                  </a:lnTo>
                  <a:lnTo>
                    <a:pt x="95068" y="2321"/>
                  </a:lnTo>
                  <a:cubicBezTo>
                    <a:pt x="95102" y="2321"/>
                    <a:pt x="95136" y="2252"/>
                    <a:pt x="95136" y="2218"/>
                  </a:cubicBezTo>
                  <a:cubicBezTo>
                    <a:pt x="95102" y="2184"/>
                    <a:pt x="95068" y="2150"/>
                    <a:pt x="95033" y="2150"/>
                  </a:cubicBezTo>
                  <a:close/>
                  <a:moveTo>
                    <a:pt x="94487" y="2321"/>
                  </a:moveTo>
                  <a:lnTo>
                    <a:pt x="94351" y="2355"/>
                  </a:lnTo>
                  <a:cubicBezTo>
                    <a:pt x="94317" y="2389"/>
                    <a:pt x="94283" y="2423"/>
                    <a:pt x="94317" y="2457"/>
                  </a:cubicBezTo>
                  <a:cubicBezTo>
                    <a:pt x="94317" y="2491"/>
                    <a:pt x="94351" y="2525"/>
                    <a:pt x="94385" y="2525"/>
                  </a:cubicBezTo>
                  <a:lnTo>
                    <a:pt x="94419" y="2525"/>
                  </a:lnTo>
                  <a:lnTo>
                    <a:pt x="94522" y="2491"/>
                  </a:lnTo>
                  <a:cubicBezTo>
                    <a:pt x="94556" y="2491"/>
                    <a:pt x="94590" y="2423"/>
                    <a:pt x="94590" y="2389"/>
                  </a:cubicBezTo>
                  <a:cubicBezTo>
                    <a:pt x="94556" y="2355"/>
                    <a:pt x="94522" y="2321"/>
                    <a:pt x="94487" y="2321"/>
                  </a:cubicBezTo>
                  <a:close/>
                  <a:moveTo>
                    <a:pt x="93941" y="2491"/>
                  </a:moveTo>
                  <a:lnTo>
                    <a:pt x="93805" y="2525"/>
                  </a:lnTo>
                  <a:cubicBezTo>
                    <a:pt x="93771" y="2525"/>
                    <a:pt x="93737" y="2594"/>
                    <a:pt x="93771" y="2628"/>
                  </a:cubicBezTo>
                  <a:cubicBezTo>
                    <a:pt x="93771" y="2662"/>
                    <a:pt x="93805" y="2696"/>
                    <a:pt x="93839" y="2696"/>
                  </a:cubicBezTo>
                  <a:lnTo>
                    <a:pt x="93873" y="2696"/>
                  </a:lnTo>
                  <a:lnTo>
                    <a:pt x="93976" y="2662"/>
                  </a:lnTo>
                  <a:cubicBezTo>
                    <a:pt x="94010" y="2662"/>
                    <a:pt x="94044" y="2594"/>
                    <a:pt x="94044" y="2559"/>
                  </a:cubicBezTo>
                  <a:cubicBezTo>
                    <a:pt x="94010" y="2491"/>
                    <a:pt x="93976" y="2491"/>
                    <a:pt x="93941" y="2491"/>
                  </a:cubicBezTo>
                  <a:close/>
                  <a:moveTo>
                    <a:pt x="93396" y="2662"/>
                  </a:moveTo>
                  <a:lnTo>
                    <a:pt x="93259" y="2696"/>
                  </a:lnTo>
                  <a:cubicBezTo>
                    <a:pt x="93225" y="2696"/>
                    <a:pt x="93191" y="2764"/>
                    <a:pt x="93225" y="2798"/>
                  </a:cubicBezTo>
                  <a:cubicBezTo>
                    <a:pt x="93225" y="2832"/>
                    <a:pt x="93259" y="2867"/>
                    <a:pt x="93293" y="2867"/>
                  </a:cubicBezTo>
                  <a:lnTo>
                    <a:pt x="93327" y="2867"/>
                  </a:lnTo>
                  <a:lnTo>
                    <a:pt x="93430" y="2832"/>
                  </a:lnTo>
                  <a:cubicBezTo>
                    <a:pt x="93464" y="2798"/>
                    <a:pt x="93498" y="2764"/>
                    <a:pt x="93498" y="2730"/>
                  </a:cubicBezTo>
                  <a:cubicBezTo>
                    <a:pt x="93464" y="2662"/>
                    <a:pt x="93430" y="2662"/>
                    <a:pt x="93396" y="2662"/>
                  </a:cubicBezTo>
                  <a:close/>
                  <a:moveTo>
                    <a:pt x="92867" y="2818"/>
                  </a:moveTo>
                  <a:cubicBezTo>
                    <a:pt x="92852" y="2818"/>
                    <a:pt x="92835" y="2822"/>
                    <a:pt x="92815" y="2832"/>
                  </a:cubicBezTo>
                  <a:lnTo>
                    <a:pt x="92713" y="2867"/>
                  </a:lnTo>
                  <a:cubicBezTo>
                    <a:pt x="92679" y="2867"/>
                    <a:pt x="92645" y="2935"/>
                    <a:pt x="92679" y="2969"/>
                  </a:cubicBezTo>
                  <a:cubicBezTo>
                    <a:pt x="92679" y="3003"/>
                    <a:pt x="92713" y="3037"/>
                    <a:pt x="92747" y="3037"/>
                  </a:cubicBezTo>
                  <a:lnTo>
                    <a:pt x="92781" y="3037"/>
                  </a:lnTo>
                  <a:lnTo>
                    <a:pt x="92884" y="3003"/>
                  </a:lnTo>
                  <a:cubicBezTo>
                    <a:pt x="92918" y="2969"/>
                    <a:pt x="92952" y="2935"/>
                    <a:pt x="92952" y="2867"/>
                  </a:cubicBezTo>
                  <a:cubicBezTo>
                    <a:pt x="92928" y="2842"/>
                    <a:pt x="92904" y="2818"/>
                    <a:pt x="92867" y="2818"/>
                  </a:cubicBezTo>
                  <a:close/>
                  <a:moveTo>
                    <a:pt x="92321" y="2989"/>
                  </a:moveTo>
                  <a:cubicBezTo>
                    <a:pt x="92307" y="2989"/>
                    <a:pt x="92289" y="2993"/>
                    <a:pt x="92269" y="3003"/>
                  </a:cubicBezTo>
                  <a:lnTo>
                    <a:pt x="92167" y="3037"/>
                  </a:lnTo>
                  <a:cubicBezTo>
                    <a:pt x="92133" y="3037"/>
                    <a:pt x="92099" y="3071"/>
                    <a:pt x="92099" y="3140"/>
                  </a:cubicBezTo>
                  <a:cubicBezTo>
                    <a:pt x="92133" y="3174"/>
                    <a:pt x="92167" y="3208"/>
                    <a:pt x="92201" y="3208"/>
                  </a:cubicBezTo>
                  <a:cubicBezTo>
                    <a:pt x="92201" y="3208"/>
                    <a:pt x="92201" y="3208"/>
                    <a:pt x="92235" y="3174"/>
                  </a:cubicBezTo>
                  <a:lnTo>
                    <a:pt x="92338" y="3140"/>
                  </a:lnTo>
                  <a:cubicBezTo>
                    <a:pt x="92372" y="3140"/>
                    <a:pt x="92406" y="3105"/>
                    <a:pt x="92406" y="3037"/>
                  </a:cubicBezTo>
                  <a:cubicBezTo>
                    <a:pt x="92382" y="3013"/>
                    <a:pt x="92358" y="2989"/>
                    <a:pt x="92321" y="2989"/>
                  </a:cubicBezTo>
                  <a:close/>
                  <a:moveTo>
                    <a:pt x="91723" y="3140"/>
                  </a:moveTo>
                  <a:lnTo>
                    <a:pt x="91621" y="3174"/>
                  </a:lnTo>
                  <a:cubicBezTo>
                    <a:pt x="91587" y="3208"/>
                    <a:pt x="91553" y="3242"/>
                    <a:pt x="91553" y="3310"/>
                  </a:cubicBezTo>
                  <a:cubicBezTo>
                    <a:pt x="91587" y="3344"/>
                    <a:pt x="91621" y="3344"/>
                    <a:pt x="91655" y="3344"/>
                  </a:cubicBezTo>
                  <a:lnTo>
                    <a:pt x="91689" y="3344"/>
                  </a:lnTo>
                  <a:lnTo>
                    <a:pt x="91792" y="3310"/>
                  </a:lnTo>
                  <a:cubicBezTo>
                    <a:pt x="91826" y="3310"/>
                    <a:pt x="91860" y="3276"/>
                    <a:pt x="91826" y="3208"/>
                  </a:cubicBezTo>
                  <a:cubicBezTo>
                    <a:pt x="91826" y="3174"/>
                    <a:pt x="91792" y="3140"/>
                    <a:pt x="91723" y="3140"/>
                  </a:cubicBezTo>
                  <a:close/>
                  <a:moveTo>
                    <a:pt x="91178" y="3310"/>
                  </a:moveTo>
                  <a:lnTo>
                    <a:pt x="91075" y="3344"/>
                  </a:lnTo>
                  <a:cubicBezTo>
                    <a:pt x="91041" y="3378"/>
                    <a:pt x="91007" y="3413"/>
                    <a:pt x="91007" y="3447"/>
                  </a:cubicBezTo>
                  <a:cubicBezTo>
                    <a:pt x="91041" y="3515"/>
                    <a:pt x="91075" y="3515"/>
                    <a:pt x="91109" y="3515"/>
                  </a:cubicBezTo>
                  <a:lnTo>
                    <a:pt x="91246" y="3481"/>
                  </a:lnTo>
                  <a:cubicBezTo>
                    <a:pt x="91280" y="3481"/>
                    <a:pt x="91314" y="3413"/>
                    <a:pt x="91280" y="3378"/>
                  </a:cubicBezTo>
                  <a:cubicBezTo>
                    <a:pt x="91280" y="3344"/>
                    <a:pt x="91246" y="3310"/>
                    <a:pt x="91178" y="3310"/>
                  </a:cubicBezTo>
                  <a:close/>
                  <a:moveTo>
                    <a:pt x="90632" y="3481"/>
                  </a:moveTo>
                  <a:lnTo>
                    <a:pt x="90529" y="3515"/>
                  </a:lnTo>
                  <a:cubicBezTo>
                    <a:pt x="90495" y="3549"/>
                    <a:pt x="90461" y="3583"/>
                    <a:pt x="90461" y="3617"/>
                  </a:cubicBezTo>
                  <a:cubicBezTo>
                    <a:pt x="90495" y="3651"/>
                    <a:pt x="90529" y="3685"/>
                    <a:pt x="90563" y="3685"/>
                  </a:cubicBezTo>
                  <a:lnTo>
                    <a:pt x="90700" y="3651"/>
                  </a:lnTo>
                  <a:cubicBezTo>
                    <a:pt x="90734" y="3651"/>
                    <a:pt x="90768" y="3583"/>
                    <a:pt x="90734" y="3549"/>
                  </a:cubicBezTo>
                  <a:cubicBezTo>
                    <a:pt x="90734" y="3515"/>
                    <a:pt x="90700" y="3481"/>
                    <a:pt x="90632" y="3481"/>
                  </a:cubicBezTo>
                  <a:close/>
                  <a:moveTo>
                    <a:pt x="90086" y="3651"/>
                  </a:moveTo>
                  <a:lnTo>
                    <a:pt x="89983" y="3685"/>
                  </a:lnTo>
                  <a:cubicBezTo>
                    <a:pt x="89949" y="3685"/>
                    <a:pt x="89915" y="3754"/>
                    <a:pt x="89915" y="3788"/>
                  </a:cubicBezTo>
                  <a:cubicBezTo>
                    <a:pt x="89949" y="3822"/>
                    <a:pt x="89983" y="3856"/>
                    <a:pt x="90017" y="3856"/>
                  </a:cubicBezTo>
                  <a:lnTo>
                    <a:pt x="90154" y="3822"/>
                  </a:lnTo>
                  <a:cubicBezTo>
                    <a:pt x="90188" y="3788"/>
                    <a:pt x="90222" y="3754"/>
                    <a:pt x="90188" y="3720"/>
                  </a:cubicBezTo>
                  <a:cubicBezTo>
                    <a:pt x="90188" y="3651"/>
                    <a:pt x="90120" y="3651"/>
                    <a:pt x="90086" y="3651"/>
                  </a:cubicBezTo>
                  <a:close/>
                  <a:moveTo>
                    <a:pt x="89572" y="3809"/>
                  </a:moveTo>
                  <a:cubicBezTo>
                    <a:pt x="89560" y="3809"/>
                    <a:pt x="89549" y="3813"/>
                    <a:pt x="89540" y="3822"/>
                  </a:cubicBezTo>
                  <a:lnTo>
                    <a:pt x="89437" y="3856"/>
                  </a:lnTo>
                  <a:cubicBezTo>
                    <a:pt x="89403" y="3856"/>
                    <a:pt x="89369" y="3924"/>
                    <a:pt x="89369" y="3958"/>
                  </a:cubicBezTo>
                  <a:cubicBezTo>
                    <a:pt x="89369" y="3993"/>
                    <a:pt x="89403" y="4027"/>
                    <a:pt x="89471" y="4027"/>
                  </a:cubicBezTo>
                  <a:lnTo>
                    <a:pt x="89574" y="3993"/>
                  </a:lnTo>
                  <a:cubicBezTo>
                    <a:pt x="89642" y="3958"/>
                    <a:pt x="89676" y="3924"/>
                    <a:pt x="89642" y="3890"/>
                  </a:cubicBezTo>
                  <a:cubicBezTo>
                    <a:pt x="89642" y="3840"/>
                    <a:pt x="89605" y="3809"/>
                    <a:pt x="89572" y="3809"/>
                  </a:cubicBezTo>
                  <a:close/>
                  <a:moveTo>
                    <a:pt x="89030" y="3978"/>
                  </a:moveTo>
                  <a:cubicBezTo>
                    <a:pt x="89017" y="3978"/>
                    <a:pt x="89004" y="3983"/>
                    <a:pt x="88994" y="3993"/>
                  </a:cubicBezTo>
                  <a:lnTo>
                    <a:pt x="88891" y="4027"/>
                  </a:lnTo>
                  <a:cubicBezTo>
                    <a:pt x="88823" y="4027"/>
                    <a:pt x="88823" y="4061"/>
                    <a:pt x="88823" y="4129"/>
                  </a:cubicBezTo>
                  <a:cubicBezTo>
                    <a:pt x="88823" y="4163"/>
                    <a:pt x="88857" y="4197"/>
                    <a:pt x="88925" y="4197"/>
                  </a:cubicBezTo>
                  <a:cubicBezTo>
                    <a:pt x="88925" y="4197"/>
                    <a:pt x="88925" y="4197"/>
                    <a:pt x="88925" y="4163"/>
                  </a:cubicBezTo>
                  <a:lnTo>
                    <a:pt x="89028" y="4129"/>
                  </a:lnTo>
                  <a:cubicBezTo>
                    <a:pt x="89096" y="4129"/>
                    <a:pt x="89130" y="4095"/>
                    <a:pt x="89096" y="4027"/>
                  </a:cubicBezTo>
                  <a:cubicBezTo>
                    <a:pt x="89096" y="4003"/>
                    <a:pt x="89062" y="3978"/>
                    <a:pt x="89030" y="3978"/>
                  </a:cubicBezTo>
                  <a:close/>
                  <a:moveTo>
                    <a:pt x="88448" y="4129"/>
                  </a:moveTo>
                  <a:lnTo>
                    <a:pt x="88345" y="4163"/>
                  </a:lnTo>
                  <a:cubicBezTo>
                    <a:pt x="88277" y="4197"/>
                    <a:pt x="88277" y="4231"/>
                    <a:pt x="88277" y="4300"/>
                  </a:cubicBezTo>
                  <a:cubicBezTo>
                    <a:pt x="88277" y="4334"/>
                    <a:pt x="88311" y="4334"/>
                    <a:pt x="88345" y="4334"/>
                  </a:cubicBezTo>
                  <a:lnTo>
                    <a:pt x="88379" y="4334"/>
                  </a:lnTo>
                  <a:lnTo>
                    <a:pt x="88482" y="4300"/>
                  </a:lnTo>
                  <a:cubicBezTo>
                    <a:pt x="88550" y="4300"/>
                    <a:pt x="88550" y="4266"/>
                    <a:pt x="88550" y="4197"/>
                  </a:cubicBezTo>
                  <a:cubicBezTo>
                    <a:pt x="88550" y="4163"/>
                    <a:pt x="88482" y="4129"/>
                    <a:pt x="88448" y="4129"/>
                  </a:cubicBezTo>
                  <a:close/>
                  <a:moveTo>
                    <a:pt x="87902" y="4300"/>
                  </a:moveTo>
                  <a:lnTo>
                    <a:pt x="87799" y="4334"/>
                  </a:lnTo>
                  <a:cubicBezTo>
                    <a:pt x="87731" y="4368"/>
                    <a:pt x="87731" y="4402"/>
                    <a:pt x="87731" y="4436"/>
                  </a:cubicBezTo>
                  <a:cubicBezTo>
                    <a:pt x="87731" y="4470"/>
                    <a:pt x="87765" y="4504"/>
                    <a:pt x="87799" y="4504"/>
                  </a:cubicBezTo>
                  <a:lnTo>
                    <a:pt x="87833" y="4504"/>
                  </a:lnTo>
                  <a:lnTo>
                    <a:pt x="87936" y="4470"/>
                  </a:lnTo>
                  <a:cubicBezTo>
                    <a:pt x="88004" y="4470"/>
                    <a:pt x="88004" y="4402"/>
                    <a:pt x="88004" y="4368"/>
                  </a:cubicBezTo>
                  <a:cubicBezTo>
                    <a:pt x="88004" y="4334"/>
                    <a:pt x="87936" y="4300"/>
                    <a:pt x="87902" y="4300"/>
                  </a:cubicBezTo>
                  <a:close/>
                  <a:moveTo>
                    <a:pt x="87356" y="4470"/>
                  </a:moveTo>
                  <a:lnTo>
                    <a:pt x="87253" y="4504"/>
                  </a:lnTo>
                  <a:cubicBezTo>
                    <a:pt x="87185" y="4504"/>
                    <a:pt x="87151" y="4573"/>
                    <a:pt x="87185" y="4607"/>
                  </a:cubicBezTo>
                  <a:cubicBezTo>
                    <a:pt x="87185" y="4641"/>
                    <a:pt x="87219" y="4675"/>
                    <a:pt x="87253" y="4675"/>
                  </a:cubicBezTo>
                  <a:lnTo>
                    <a:pt x="87287" y="4675"/>
                  </a:lnTo>
                  <a:lnTo>
                    <a:pt x="87390" y="4641"/>
                  </a:lnTo>
                  <a:cubicBezTo>
                    <a:pt x="87458" y="4641"/>
                    <a:pt x="87458" y="4573"/>
                    <a:pt x="87458" y="4539"/>
                  </a:cubicBezTo>
                  <a:cubicBezTo>
                    <a:pt x="87458" y="4470"/>
                    <a:pt x="87390" y="4470"/>
                    <a:pt x="87356" y="4470"/>
                  </a:cubicBezTo>
                  <a:close/>
                  <a:moveTo>
                    <a:pt x="86810" y="4641"/>
                  </a:moveTo>
                  <a:lnTo>
                    <a:pt x="86707" y="4675"/>
                  </a:lnTo>
                  <a:cubicBezTo>
                    <a:pt x="86639" y="4675"/>
                    <a:pt x="86605" y="4743"/>
                    <a:pt x="86639" y="4777"/>
                  </a:cubicBezTo>
                  <a:cubicBezTo>
                    <a:pt x="86639" y="4812"/>
                    <a:pt x="86673" y="4846"/>
                    <a:pt x="86707" y="4846"/>
                  </a:cubicBezTo>
                  <a:lnTo>
                    <a:pt x="86742" y="4846"/>
                  </a:lnTo>
                  <a:lnTo>
                    <a:pt x="86844" y="4812"/>
                  </a:lnTo>
                  <a:cubicBezTo>
                    <a:pt x="86878" y="4777"/>
                    <a:pt x="86912" y="4743"/>
                    <a:pt x="86912" y="4709"/>
                  </a:cubicBezTo>
                  <a:cubicBezTo>
                    <a:pt x="86878" y="4641"/>
                    <a:pt x="86844" y="4641"/>
                    <a:pt x="86810" y="4641"/>
                  </a:cubicBezTo>
                  <a:close/>
                  <a:moveTo>
                    <a:pt x="86294" y="4797"/>
                  </a:moveTo>
                  <a:cubicBezTo>
                    <a:pt x="86284" y="4797"/>
                    <a:pt x="86274" y="4802"/>
                    <a:pt x="86264" y="4812"/>
                  </a:cubicBezTo>
                  <a:lnTo>
                    <a:pt x="86127" y="4846"/>
                  </a:lnTo>
                  <a:cubicBezTo>
                    <a:pt x="86093" y="4846"/>
                    <a:pt x="86059" y="4914"/>
                    <a:pt x="86093" y="4948"/>
                  </a:cubicBezTo>
                  <a:cubicBezTo>
                    <a:pt x="86093" y="4982"/>
                    <a:pt x="86127" y="5016"/>
                    <a:pt x="86161" y="5016"/>
                  </a:cubicBezTo>
                  <a:lnTo>
                    <a:pt x="86196" y="5016"/>
                  </a:lnTo>
                  <a:lnTo>
                    <a:pt x="86298" y="4982"/>
                  </a:lnTo>
                  <a:cubicBezTo>
                    <a:pt x="86332" y="4948"/>
                    <a:pt x="86366" y="4914"/>
                    <a:pt x="86366" y="4846"/>
                  </a:cubicBezTo>
                  <a:cubicBezTo>
                    <a:pt x="86342" y="4822"/>
                    <a:pt x="86318" y="4797"/>
                    <a:pt x="86294" y="4797"/>
                  </a:cubicBezTo>
                  <a:close/>
                  <a:moveTo>
                    <a:pt x="85748" y="4968"/>
                  </a:moveTo>
                  <a:cubicBezTo>
                    <a:pt x="85738" y="4968"/>
                    <a:pt x="85728" y="4972"/>
                    <a:pt x="85718" y="4982"/>
                  </a:cubicBezTo>
                  <a:lnTo>
                    <a:pt x="85581" y="5016"/>
                  </a:lnTo>
                  <a:cubicBezTo>
                    <a:pt x="85547" y="5016"/>
                    <a:pt x="85513" y="5050"/>
                    <a:pt x="85547" y="5119"/>
                  </a:cubicBezTo>
                  <a:cubicBezTo>
                    <a:pt x="85547" y="5153"/>
                    <a:pt x="85581" y="5153"/>
                    <a:pt x="85615" y="5153"/>
                  </a:cubicBezTo>
                  <a:lnTo>
                    <a:pt x="85650" y="5153"/>
                  </a:lnTo>
                  <a:lnTo>
                    <a:pt x="85752" y="5119"/>
                  </a:lnTo>
                  <a:cubicBezTo>
                    <a:pt x="85786" y="5119"/>
                    <a:pt x="85820" y="5085"/>
                    <a:pt x="85820" y="5016"/>
                  </a:cubicBezTo>
                  <a:cubicBezTo>
                    <a:pt x="85796" y="4992"/>
                    <a:pt x="85772" y="4968"/>
                    <a:pt x="85748" y="4968"/>
                  </a:cubicBezTo>
                  <a:close/>
                  <a:moveTo>
                    <a:pt x="85172" y="5119"/>
                  </a:moveTo>
                  <a:lnTo>
                    <a:pt x="85035" y="5153"/>
                  </a:lnTo>
                  <a:cubicBezTo>
                    <a:pt x="85001" y="5187"/>
                    <a:pt x="84967" y="5221"/>
                    <a:pt x="85001" y="5289"/>
                  </a:cubicBezTo>
                  <a:cubicBezTo>
                    <a:pt x="85001" y="5323"/>
                    <a:pt x="85035" y="5323"/>
                    <a:pt x="85069" y="5323"/>
                  </a:cubicBezTo>
                  <a:lnTo>
                    <a:pt x="85104" y="5323"/>
                  </a:lnTo>
                  <a:lnTo>
                    <a:pt x="85206" y="5289"/>
                  </a:lnTo>
                  <a:cubicBezTo>
                    <a:pt x="85240" y="5289"/>
                    <a:pt x="85274" y="5221"/>
                    <a:pt x="85274" y="5187"/>
                  </a:cubicBezTo>
                  <a:cubicBezTo>
                    <a:pt x="85240" y="5153"/>
                    <a:pt x="85206" y="5119"/>
                    <a:pt x="85172" y="5119"/>
                  </a:cubicBezTo>
                  <a:close/>
                  <a:moveTo>
                    <a:pt x="84592" y="5289"/>
                  </a:moveTo>
                  <a:lnTo>
                    <a:pt x="84489" y="5323"/>
                  </a:lnTo>
                  <a:cubicBezTo>
                    <a:pt x="84455" y="5358"/>
                    <a:pt x="84421" y="5392"/>
                    <a:pt x="84455" y="5426"/>
                  </a:cubicBezTo>
                  <a:cubicBezTo>
                    <a:pt x="84455" y="5460"/>
                    <a:pt x="84489" y="5494"/>
                    <a:pt x="84524" y="5494"/>
                  </a:cubicBezTo>
                  <a:lnTo>
                    <a:pt x="84558" y="5494"/>
                  </a:lnTo>
                  <a:lnTo>
                    <a:pt x="84660" y="5460"/>
                  </a:lnTo>
                  <a:cubicBezTo>
                    <a:pt x="84694" y="5460"/>
                    <a:pt x="84728" y="5392"/>
                    <a:pt x="84728" y="5358"/>
                  </a:cubicBezTo>
                  <a:cubicBezTo>
                    <a:pt x="84694" y="5323"/>
                    <a:pt x="84660" y="5289"/>
                    <a:pt x="84592" y="5289"/>
                  </a:cubicBezTo>
                  <a:close/>
                  <a:moveTo>
                    <a:pt x="84046" y="5460"/>
                  </a:moveTo>
                  <a:lnTo>
                    <a:pt x="83943" y="5494"/>
                  </a:lnTo>
                  <a:cubicBezTo>
                    <a:pt x="83909" y="5494"/>
                    <a:pt x="83875" y="5562"/>
                    <a:pt x="83875" y="5596"/>
                  </a:cubicBezTo>
                  <a:cubicBezTo>
                    <a:pt x="83909" y="5631"/>
                    <a:pt x="83943" y="5665"/>
                    <a:pt x="83978" y="5665"/>
                  </a:cubicBezTo>
                  <a:lnTo>
                    <a:pt x="84012" y="5665"/>
                  </a:lnTo>
                  <a:lnTo>
                    <a:pt x="84114" y="5631"/>
                  </a:lnTo>
                  <a:cubicBezTo>
                    <a:pt x="84148" y="5596"/>
                    <a:pt x="84182" y="5562"/>
                    <a:pt x="84148" y="5528"/>
                  </a:cubicBezTo>
                  <a:cubicBezTo>
                    <a:pt x="84148" y="5460"/>
                    <a:pt x="84114" y="5460"/>
                    <a:pt x="84046" y="5460"/>
                  </a:cubicBezTo>
                  <a:close/>
                  <a:moveTo>
                    <a:pt x="83547" y="5617"/>
                  </a:moveTo>
                  <a:cubicBezTo>
                    <a:pt x="83534" y="5617"/>
                    <a:pt x="83518" y="5621"/>
                    <a:pt x="83500" y="5631"/>
                  </a:cubicBezTo>
                  <a:lnTo>
                    <a:pt x="83397" y="5665"/>
                  </a:lnTo>
                  <a:cubicBezTo>
                    <a:pt x="83363" y="5665"/>
                    <a:pt x="83329" y="5733"/>
                    <a:pt x="83329" y="5767"/>
                  </a:cubicBezTo>
                  <a:cubicBezTo>
                    <a:pt x="83363" y="5801"/>
                    <a:pt x="83397" y="5835"/>
                    <a:pt x="83432" y="5835"/>
                  </a:cubicBezTo>
                  <a:lnTo>
                    <a:pt x="83466" y="5835"/>
                  </a:lnTo>
                  <a:lnTo>
                    <a:pt x="83568" y="5801"/>
                  </a:lnTo>
                  <a:cubicBezTo>
                    <a:pt x="83602" y="5767"/>
                    <a:pt x="83636" y="5733"/>
                    <a:pt x="83602" y="5699"/>
                  </a:cubicBezTo>
                  <a:cubicBezTo>
                    <a:pt x="83602" y="5649"/>
                    <a:pt x="83584" y="5617"/>
                    <a:pt x="83547" y="5617"/>
                  </a:cubicBezTo>
                  <a:close/>
                  <a:moveTo>
                    <a:pt x="83005" y="5787"/>
                  </a:moveTo>
                  <a:cubicBezTo>
                    <a:pt x="82991" y="5787"/>
                    <a:pt x="82974" y="5791"/>
                    <a:pt x="82954" y="5801"/>
                  </a:cubicBezTo>
                  <a:lnTo>
                    <a:pt x="82852" y="5835"/>
                  </a:lnTo>
                  <a:cubicBezTo>
                    <a:pt x="82817" y="5835"/>
                    <a:pt x="82783" y="5869"/>
                    <a:pt x="82783" y="5938"/>
                  </a:cubicBezTo>
                  <a:cubicBezTo>
                    <a:pt x="82817" y="5972"/>
                    <a:pt x="82852" y="6006"/>
                    <a:pt x="82886" y="6006"/>
                  </a:cubicBezTo>
                  <a:cubicBezTo>
                    <a:pt x="82886" y="6006"/>
                    <a:pt x="82886" y="6006"/>
                    <a:pt x="82886" y="5972"/>
                  </a:cubicBezTo>
                  <a:lnTo>
                    <a:pt x="83022" y="5938"/>
                  </a:lnTo>
                  <a:cubicBezTo>
                    <a:pt x="83056" y="5938"/>
                    <a:pt x="83090" y="5903"/>
                    <a:pt x="83056" y="5835"/>
                  </a:cubicBezTo>
                  <a:cubicBezTo>
                    <a:pt x="83056" y="5811"/>
                    <a:pt x="83039" y="5787"/>
                    <a:pt x="83005" y="5787"/>
                  </a:cubicBezTo>
                  <a:close/>
                  <a:moveTo>
                    <a:pt x="82408" y="5938"/>
                  </a:moveTo>
                  <a:lnTo>
                    <a:pt x="82306" y="5972"/>
                  </a:lnTo>
                  <a:cubicBezTo>
                    <a:pt x="82271" y="6006"/>
                    <a:pt x="82237" y="6040"/>
                    <a:pt x="82237" y="6108"/>
                  </a:cubicBezTo>
                  <a:cubicBezTo>
                    <a:pt x="82271" y="6142"/>
                    <a:pt x="82306" y="6142"/>
                    <a:pt x="82340" y="6142"/>
                  </a:cubicBezTo>
                  <a:lnTo>
                    <a:pt x="82476" y="6108"/>
                  </a:lnTo>
                  <a:cubicBezTo>
                    <a:pt x="82510" y="6108"/>
                    <a:pt x="82544" y="6074"/>
                    <a:pt x="82510" y="6006"/>
                  </a:cubicBezTo>
                  <a:cubicBezTo>
                    <a:pt x="82510" y="5972"/>
                    <a:pt x="82476" y="5938"/>
                    <a:pt x="82408" y="5938"/>
                  </a:cubicBezTo>
                  <a:close/>
                  <a:moveTo>
                    <a:pt x="81862" y="6108"/>
                  </a:moveTo>
                  <a:lnTo>
                    <a:pt x="81760" y="6142"/>
                  </a:lnTo>
                  <a:cubicBezTo>
                    <a:pt x="81725" y="6176"/>
                    <a:pt x="81691" y="6211"/>
                    <a:pt x="81691" y="6245"/>
                  </a:cubicBezTo>
                  <a:cubicBezTo>
                    <a:pt x="81725" y="6279"/>
                    <a:pt x="81760" y="6313"/>
                    <a:pt x="81794" y="6313"/>
                  </a:cubicBezTo>
                  <a:lnTo>
                    <a:pt x="81930" y="6279"/>
                  </a:lnTo>
                  <a:cubicBezTo>
                    <a:pt x="81964" y="6279"/>
                    <a:pt x="81998" y="6211"/>
                    <a:pt x="81964" y="6176"/>
                  </a:cubicBezTo>
                  <a:cubicBezTo>
                    <a:pt x="81964" y="6142"/>
                    <a:pt x="81896" y="6108"/>
                    <a:pt x="81862" y="6108"/>
                  </a:cubicBezTo>
                  <a:close/>
                  <a:moveTo>
                    <a:pt x="81316" y="6279"/>
                  </a:moveTo>
                  <a:lnTo>
                    <a:pt x="81214" y="6313"/>
                  </a:lnTo>
                  <a:cubicBezTo>
                    <a:pt x="81145" y="6313"/>
                    <a:pt x="81145" y="6381"/>
                    <a:pt x="81145" y="6415"/>
                  </a:cubicBezTo>
                  <a:cubicBezTo>
                    <a:pt x="81145" y="6449"/>
                    <a:pt x="81179" y="6484"/>
                    <a:pt x="81248" y="6484"/>
                  </a:cubicBezTo>
                  <a:lnTo>
                    <a:pt x="81350" y="6449"/>
                  </a:lnTo>
                  <a:cubicBezTo>
                    <a:pt x="81418" y="6449"/>
                    <a:pt x="81452" y="6381"/>
                    <a:pt x="81418" y="6347"/>
                  </a:cubicBezTo>
                  <a:cubicBezTo>
                    <a:pt x="81418" y="6279"/>
                    <a:pt x="81350" y="6279"/>
                    <a:pt x="81316" y="6279"/>
                  </a:cubicBezTo>
                  <a:close/>
                  <a:moveTo>
                    <a:pt x="80770" y="6449"/>
                  </a:moveTo>
                  <a:lnTo>
                    <a:pt x="80668" y="6484"/>
                  </a:lnTo>
                  <a:cubicBezTo>
                    <a:pt x="80599" y="6484"/>
                    <a:pt x="80599" y="6552"/>
                    <a:pt x="80599" y="6586"/>
                  </a:cubicBezTo>
                  <a:cubicBezTo>
                    <a:pt x="80599" y="6620"/>
                    <a:pt x="80634" y="6654"/>
                    <a:pt x="80668" y="6654"/>
                  </a:cubicBezTo>
                  <a:lnTo>
                    <a:pt x="80702" y="6654"/>
                  </a:lnTo>
                  <a:lnTo>
                    <a:pt x="80804" y="6620"/>
                  </a:lnTo>
                  <a:cubicBezTo>
                    <a:pt x="80872" y="6586"/>
                    <a:pt x="80872" y="6552"/>
                    <a:pt x="80872" y="6518"/>
                  </a:cubicBezTo>
                  <a:cubicBezTo>
                    <a:pt x="80872" y="6449"/>
                    <a:pt x="80804" y="6449"/>
                    <a:pt x="80770" y="6449"/>
                  </a:cubicBezTo>
                  <a:close/>
                  <a:moveTo>
                    <a:pt x="80260" y="6606"/>
                  </a:moveTo>
                  <a:cubicBezTo>
                    <a:pt x="80247" y="6606"/>
                    <a:pt x="80234" y="6610"/>
                    <a:pt x="80224" y="6620"/>
                  </a:cubicBezTo>
                  <a:lnTo>
                    <a:pt x="80122" y="6654"/>
                  </a:lnTo>
                  <a:cubicBezTo>
                    <a:pt x="80053" y="6654"/>
                    <a:pt x="80053" y="6688"/>
                    <a:pt x="80053" y="6757"/>
                  </a:cubicBezTo>
                  <a:cubicBezTo>
                    <a:pt x="80053" y="6791"/>
                    <a:pt x="80088" y="6825"/>
                    <a:pt x="80122" y="6825"/>
                  </a:cubicBezTo>
                  <a:lnTo>
                    <a:pt x="80156" y="6825"/>
                  </a:lnTo>
                  <a:lnTo>
                    <a:pt x="80258" y="6791"/>
                  </a:lnTo>
                  <a:cubicBezTo>
                    <a:pt x="80326" y="6757"/>
                    <a:pt x="80326" y="6722"/>
                    <a:pt x="80326" y="6654"/>
                  </a:cubicBezTo>
                  <a:cubicBezTo>
                    <a:pt x="80326" y="6630"/>
                    <a:pt x="80292" y="6606"/>
                    <a:pt x="80260" y="6606"/>
                  </a:cubicBezTo>
                  <a:close/>
                  <a:moveTo>
                    <a:pt x="79714" y="6777"/>
                  </a:moveTo>
                  <a:cubicBezTo>
                    <a:pt x="79701" y="6777"/>
                    <a:pt x="79688" y="6781"/>
                    <a:pt x="79678" y="6791"/>
                  </a:cubicBezTo>
                  <a:lnTo>
                    <a:pt x="79576" y="6791"/>
                  </a:lnTo>
                  <a:cubicBezTo>
                    <a:pt x="79507" y="6825"/>
                    <a:pt x="79473" y="6859"/>
                    <a:pt x="79507" y="6927"/>
                  </a:cubicBezTo>
                  <a:cubicBezTo>
                    <a:pt x="79507" y="6961"/>
                    <a:pt x="79542" y="6961"/>
                    <a:pt x="79576" y="6961"/>
                  </a:cubicBezTo>
                  <a:lnTo>
                    <a:pt x="79610" y="6961"/>
                  </a:lnTo>
                  <a:lnTo>
                    <a:pt x="79712" y="6927"/>
                  </a:lnTo>
                  <a:cubicBezTo>
                    <a:pt x="79780" y="6927"/>
                    <a:pt x="79780" y="6893"/>
                    <a:pt x="79780" y="6825"/>
                  </a:cubicBezTo>
                  <a:cubicBezTo>
                    <a:pt x="79780" y="6801"/>
                    <a:pt x="79746" y="6777"/>
                    <a:pt x="79714" y="6777"/>
                  </a:cubicBezTo>
                  <a:close/>
                  <a:moveTo>
                    <a:pt x="79132" y="6927"/>
                  </a:moveTo>
                  <a:lnTo>
                    <a:pt x="79030" y="6961"/>
                  </a:lnTo>
                  <a:cubicBezTo>
                    <a:pt x="78961" y="6995"/>
                    <a:pt x="78927" y="7030"/>
                    <a:pt x="78961" y="7064"/>
                  </a:cubicBezTo>
                  <a:cubicBezTo>
                    <a:pt x="78961" y="7132"/>
                    <a:pt x="78996" y="7132"/>
                    <a:pt x="79030" y="7132"/>
                  </a:cubicBezTo>
                  <a:lnTo>
                    <a:pt x="79064" y="7132"/>
                  </a:lnTo>
                  <a:lnTo>
                    <a:pt x="79166" y="7098"/>
                  </a:lnTo>
                  <a:cubicBezTo>
                    <a:pt x="79234" y="7098"/>
                    <a:pt x="79234" y="7030"/>
                    <a:pt x="79234" y="6995"/>
                  </a:cubicBezTo>
                  <a:cubicBezTo>
                    <a:pt x="79200" y="6961"/>
                    <a:pt x="79166" y="6927"/>
                    <a:pt x="79132" y="6927"/>
                  </a:cubicBezTo>
                  <a:close/>
                  <a:moveTo>
                    <a:pt x="78586" y="7098"/>
                  </a:moveTo>
                  <a:lnTo>
                    <a:pt x="78450" y="7132"/>
                  </a:lnTo>
                  <a:cubicBezTo>
                    <a:pt x="78416" y="7132"/>
                    <a:pt x="78381" y="7200"/>
                    <a:pt x="78416" y="7234"/>
                  </a:cubicBezTo>
                  <a:cubicBezTo>
                    <a:pt x="78416" y="7268"/>
                    <a:pt x="78450" y="7303"/>
                    <a:pt x="78484" y="7303"/>
                  </a:cubicBezTo>
                  <a:lnTo>
                    <a:pt x="78518" y="7303"/>
                  </a:lnTo>
                  <a:lnTo>
                    <a:pt x="78620" y="7268"/>
                  </a:lnTo>
                  <a:cubicBezTo>
                    <a:pt x="78654" y="7268"/>
                    <a:pt x="78688" y="7200"/>
                    <a:pt x="78688" y="7166"/>
                  </a:cubicBezTo>
                  <a:cubicBezTo>
                    <a:pt x="78654" y="7098"/>
                    <a:pt x="78620" y="7098"/>
                    <a:pt x="78586" y="7098"/>
                  </a:cubicBezTo>
                  <a:close/>
                  <a:moveTo>
                    <a:pt x="78040" y="7268"/>
                  </a:moveTo>
                  <a:lnTo>
                    <a:pt x="77904" y="7303"/>
                  </a:lnTo>
                  <a:cubicBezTo>
                    <a:pt x="77870" y="7303"/>
                    <a:pt x="77835" y="7371"/>
                    <a:pt x="77870" y="7405"/>
                  </a:cubicBezTo>
                  <a:cubicBezTo>
                    <a:pt x="77870" y="7439"/>
                    <a:pt x="77904" y="7473"/>
                    <a:pt x="77938" y="7473"/>
                  </a:cubicBezTo>
                  <a:lnTo>
                    <a:pt x="77972" y="7473"/>
                  </a:lnTo>
                  <a:lnTo>
                    <a:pt x="78074" y="7439"/>
                  </a:lnTo>
                  <a:cubicBezTo>
                    <a:pt x="78108" y="7405"/>
                    <a:pt x="78143" y="7371"/>
                    <a:pt x="78143" y="7337"/>
                  </a:cubicBezTo>
                  <a:cubicBezTo>
                    <a:pt x="78108" y="7268"/>
                    <a:pt x="78074" y="7268"/>
                    <a:pt x="78040" y="7268"/>
                  </a:cubicBezTo>
                  <a:close/>
                  <a:moveTo>
                    <a:pt x="77524" y="7425"/>
                  </a:moveTo>
                  <a:cubicBezTo>
                    <a:pt x="77514" y="7425"/>
                    <a:pt x="77504" y="7429"/>
                    <a:pt x="77494" y="7439"/>
                  </a:cubicBezTo>
                  <a:lnTo>
                    <a:pt x="77358" y="7473"/>
                  </a:lnTo>
                  <a:cubicBezTo>
                    <a:pt x="77324" y="7473"/>
                    <a:pt x="77289" y="7507"/>
                    <a:pt x="77324" y="7576"/>
                  </a:cubicBezTo>
                  <a:cubicBezTo>
                    <a:pt x="77324" y="7610"/>
                    <a:pt x="77358" y="7644"/>
                    <a:pt x="77392" y="7644"/>
                  </a:cubicBezTo>
                  <a:lnTo>
                    <a:pt x="77426" y="7644"/>
                  </a:lnTo>
                  <a:lnTo>
                    <a:pt x="77528" y="7610"/>
                  </a:lnTo>
                  <a:cubicBezTo>
                    <a:pt x="77562" y="7576"/>
                    <a:pt x="77597" y="7541"/>
                    <a:pt x="77597" y="7473"/>
                  </a:cubicBezTo>
                  <a:cubicBezTo>
                    <a:pt x="77572" y="7449"/>
                    <a:pt x="77548" y="7425"/>
                    <a:pt x="77524" y="7425"/>
                  </a:cubicBezTo>
                  <a:close/>
                  <a:moveTo>
                    <a:pt x="76966" y="7596"/>
                  </a:moveTo>
                  <a:cubicBezTo>
                    <a:pt x="76951" y="7596"/>
                    <a:pt x="76934" y="7600"/>
                    <a:pt x="76914" y="7610"/>
                  </a:cubicBezTo>
                  <a:lnTo>
                    <a:pt x="76812" y="7610"/>
                  </a:lnTo>
                  <a:cubicBezTo>
                    <a:pt x="76778" y="7644"/>
                    <a:pt x="76743" y="7678"/>
                    <a:pt x="76778" y="7746"/>
                  </a:cubicBezTo>
                  <a:cubicBezTo>
                    <a:pt x="76778" y="7780"/>
                    <a:pt x="76812" y="7780"/>
                    <a:pt x="76846" y="7780"/>
                  </a:cubicBezTo>
                  <a:lnTo>
                    <a:pt x="76880" y="7780"/>
                  </a:lnTo>
                  <a:lnTo>
                    <a:pt x="76982" y="7746"/>
                  </a:lnTo>
                  <a:cubicBezTo>
                    <a:pt x="77016" y="7746"/>
                    <a:pt x="77051" y="7712"/>
                    <a:pt x="77051" y="7644"/>
                  </a:cubicBezTo>
                  <a:cubicBezTo>
                    <a:pt x="77026" y="7620"/>
                    <a:pt x="77002" y="7596"/>
                    <a:pt x="76966" y="7596"/>
                  </a:cubicBezTo>
                  <a:close/>
                  <a:moveTo>
                    <a:pt x="76368" y="7746"/>
                  </a:moveTo>
                  <a:lnTo>
                    <a:pt x="76266" y="7780"/>
                  </a:lnTo>
                  <a:cubicBezTo>
                    <a:pt x="76232" y="7814"/>
                    <a:pt x="76198" y="7849"/>
                    <a:pt x="76198" y="7883"/>
                  </a:cubicBezTo>
                  <a:cubicBezTo>
                    <a:pt x="76232" y="7917"/>
                    <a:pt x="76266" y="7951"/>
                    <a:pt x="76300" y="7951"/>
                  </a:cubicBezTo>
                  <a:lnTo>
                    <a:pt x="76334" y="7951"/>
                  </a:lnTo>
                  <a:lnTo>
                    <a:pt x="76436" y="7917"/>
                  </a:lnTo>
                  <a:cubicBezTo>
                    <a:pt x="76470" y="7917"/>
                    <a:pt x="76505" y="7849"/>
                    <a:pt x="76470" y="7814"/>
                  </a:cubicBezTo>
                  <a:cubicBezTo>
                    <a:pt x="76470" y="7780"/>
                    <a:pt x="76436" y="7746"/>
                    <a:pt x="76368" y="7746"/>
                  </a:cubicBezTo>
                  <a:close/>
                  <a:moveTo>
                    <a:pt x="75822" y="7917"/>
                  </a:moveTo>
                  <a:lnTo>
                    <a:pt x="75720" y="7951"/>
                  </a:lnTo>
                  <a:cubicBezTo>
                    <a:pt x="75686" y="7951"/>
                    <a:pt x="75652" y="8019"/>
                    <a:pt x="75652" y="8053"/>
                  </a:cubicBezTo>
                  <a:cubicBezTo>
                    <a:pt x="75686" y="8087"/>
                    <a:pt x="75720" y="8121"/>
                    <a:pt x="75754" y="8121"/>
                  </a:cubicBezTo>
                  <a:lnTo>
                    <a:pt x="75890" y="8087"/>
                  </a:lnTo>
                  <a:cubicBezTo>
                    <a:pt x="75925" y="8087"/>
                    <a:pt x="75959" y="8019"/>
                    <a:pt x="75925" y="7985"/>
                  </a:cubicBezTo>
                  <a:cubicBezTo>
                    <a:pt x="75925" y="7917"/>
                    <a:pt x="75890" y="7917"/>
                    <a:pt x="75822" y="7917"/>
                  </a:cubicBezTo>
                  <a:close/>
                  <a:moveTo>
                    <a:pt x="75324" y="8074"/>
                  </a:moveTo>
                  <a:cubicBezTo>
                    <a:pt x="75310" y="8074"/>
                    <a:pt x="75294" y="8078"/>
                    <a:pt x="75276" y="8087"/>
                  </a:cubicBezTo>
                  <a:lnTo>
                    <a:pt x="75174" y="8121"/>
                  </a:lnTo>
                  <a:cubicBezTo>
                    <a:pt x="75140" y="8121"/>
                    <a:pt x="75106" y="8190"/>
                    <a:pt x="75106" y="8224"/>
                  </a:cubicBezTo>
                  <a:cubicBezTo>
                    <a:pt x="75140" y="8258"/>
                    <a:pt x="75174" y="8292"/>
                    <a:pt x="75208" y="8292"/>
                  </a:cubicBezTo>
                  <a:lnTo>
                    <a:pt x="75344" y="8258"/>
                  </a:lnTo>
                  <a:cubicBezTo>
                    <a:pt x="75379" y="8224"/>
                    <a:pt x="75413" y="8190"/>
                    <a:pt x="75379" y="8156"/>
                  </a:cubicBezTo>
                  <a:cubicBezTo>
                    <a:pt x="75379" y="8106"/>
                    <a:pt x="75360" y="8074"/>
                    <a:pt x="75324" y="8074"/>
                  </a:cubicBezTo>
                  <a:close/>
                  <a:moveTo>
                    <a:pt x="74766" y="8244"/>
                  </a:moveTo>
                  <a:cubicBezTo>
                    <a:pt x="74753" y="8244"/>
                    <a:pt x="74740" y="8248"/>
                    <a:pt x="74730" y="8258"/>
                  </a:cubicBezTo>
                  <a:lnTo>
                    <a:pt x="74628" y="8292"/>
                  </a:lnTo>
                  <a:cubicBezTo>
                    <a:pt x="74594" y="8292"/>
                    <a:pt x="74560" y="8326"/>
                    <a:pt x="74560" y="8394"/>
                  </a:cubicBezTo>
                  <a:cubicBezTo>
                    <a:pt x="74594" y="8429"/>
                    <a:pt x="74628" y="8463"/>
                    <a:pt x="74662" y="8463"/>
                  </a:cubicBezTo>
                  <a:cubicBezTo>
                    <a:pt x="74662" y="8463"/>
                    <a:pt x="74662" y="8463"/>
                    <a:pt x="74662" y="8429"/>
                  </a:cubicBezTo>
                  <a:lnTo>
                    <a:pt x="74798" y="8429"/>
                  </a:lnTo>
                  <a:cubicBezTo>
                    <a:pt x="74833" y="8394"/>
                    <a:pt x="74867" y="8360"/>
                    <a:pt x="74833" y="8292"/>
                  </a:cubicBezTo>
                  <a:cubicBezTo>
                    <a:pt x="74833" y="8268"/>
                    <a:pt x="74798" y="8244"/>
                    <a:pt x="74766" y="8244"/>
                  </a:cubicBezTo>
                  <a:close/>
                  <a:moveTo>
                    <a:pt x="74184" y="8394"/>
                  </a:moveTo>
                  <a:lnTo>
                    <a:pt x="74082" y="8429"/>
                  </a:lnTo>
                  <a:cubicBezTo>
                    <a:pt x="74048" y="8463"/>
                    <a:pt x="74014" y="8497"/>
                    <a:pt x="74014" y="8565"/>
                  </a:cubicBezTo>
                  <a:cubicBezTo>
                    <a:pt x="74014" y="8599"/>
                    <a:pt x="74048" y="8599"/>
                    <a:pt x="74116" y="8599"/>
                  </a:cubicBezTo>
                  <a:lnTo>
                    <a:pt x="74218" y="8565"/>
                  </a:lnTo>
                  <a:cubicBezTo>
                    <a:pt x="74287" y="8565"/>
                    <a:pt x="74321" y="8497"/>
                    <a:pt x="74287" y="8463"/>
                  </a:cubicBezTo>
                  <a:cubicBezTo>
                    <a:pt x="74287" y="8429"/>
                    <a:pt x="74218" y="8394"/>
                    <a:pt x="74184" y="8394"/>
                  </a:cubicBezTo>
                  <a:close/>
                  <a:moveTo>
                    <a:pt x="73638" y="8565"/>
                  </a:moveTo>
                  <a:lnTo>
                    <a:pt x="73536" y="8599"/>
                  </a:lnTo>
                  <a:cubicBezTo>
                    <a:pt x="73468" y="8633"/>
                    <a:pt x="73468" y="8667"/>
                    <a:pt x="73468" y="8702"/>
                  </a:cubicBezTo>
                  <a:cubicBezTo>
                    <a:pt x="73468" y="8736"/>
                    <a:pt x="73502" y="8770"/>
                    <a:pt x="73536" y="8770"/>
                  </a:cubicBezTo>
                  <a:lnTo>
                    <a:pt x="73570" y="8770"/>
                  </a:lnTo>
                  <a:lnTo>
                    <a:pt x="73672" y="8736"/>
                  </a:lnTo>
                  <a:cubicBezTo>
                    <a:pt x="73741" y="8736"/>
                    <a:pt x="73741" y="8667"/>
                    <a:pt x="73741" y="8633"/>
                  </a:cubicBezTo>
                  <a:cubicBezTo>
                    <a:pt x="73741" y="8599"/>
                    <a:pt x="73672" y="8565"/>
                    <a:pt x="73638" y="8565"/>
                  </a:cubicBezTo>
                  <a:close/>
                  <a:moveTo>
                    <a:pt x="73092" y="8736"/>
                  </a:moveTo>
                  <a:lnTo>
                    <a:pt x="72990" y="8770"/>
                  </a:lnTo>
                  <a:cubicBezTo>
                    <a:pt x="72922" y="8770"/>
                    <a:pt x="72922" y="8838"/>
                    <a:pt x="72922" y="8872"/>
                  </a:cubicBezTo>
                  <a:cubicBezTo>
                    <a:pt x="72922" y="8906"/>
                    <a:pt x="72956" y="8940"/>
                    <a:pt x="72990" y="8940"/>
                  </a:cubicBezTo>
                  <a:lnTo>
                    <a:pt x="73024" y="8940"/>
                  </a:lnTo>
                  <a:lnTo>
                    <a:pt x="73126" y="8906"/>
                  </a:lnTo>
                  <a:cubicBezTo>
                    <a:pt x="73195" y="8872"/>
                    <a:pt x="73195" y="8838"/>
                    <a:pt x="73195" y="8804"/>
                  </a:cubicBezTo>
                  <a:cubicBezTo>
                    <a:pt x="73195" y="8736"/>
                    <a:pt x="73126" y="8736"/>
                    <a:pt x="73092" y="8736"/>
                  </a:cubicBezTo>
                  <a:close/>
                  <a:moveTo>
                    <a:pt x="72579" y="8893"/>
                  </a:moveTo>
                  <a:cubicBezTo>
                    <a:pt x="72567" y="8893"/>
                    <a:pt x="72555" y="8897"/>
                    <a:pt x="72546" y="8906"/>
                  </a:cubicBezTo>
                  <a:lnTo>
                    <a:pt x="72444" y="8940"/>
                  </a:lnTo>
                  <a:cubicBezTo>
                    <a:pt x="72376" y="8940"/>
                    <a:pt x="72376" y="9009"/>
                    <a:pt x="72376" y="9043"/>
                  </a:cubicBezTo>
                  <a:cubicBezTo>
                    <a:pt x="72376" y="9077"/>
                    <a:pt x="72410" y="9111"/>
                    <a:pt x="72444" y="9111"/>
                  </a:cubicBezTo>
                  <a:lnTo>
                    <a:pt x="72478" y="9111"/>
                  </a:lnTo>
                  <a:lnTo>
                    <a:pt x="72580" y="9077"/>
                  </a:lnTo>
                  <a:cubicBezTo>
                    <a:pt x="72649" y="9043"/>
                    <a:pt x="72649" y="9009"/>
                    <a:pt x="72649" y="8975"/>
                  </a:cubicBezTo>
                  <a:cubicBezTo>
                    <a:pt x="72649" y="8925"/>
                    <a:pt x="72612" y="8893"/>
                    <a:pt x="72579" y="8893"/>
                  </a:cubicBezTo>
                  <a:close/>
                  <a:moveTo>
                    <a:pt x="72030" y="9063"/>
                  </a:moveTo>
                  <a:cubicBezTo>
                    <a:pt x="72020" y="9063"/>
                    <a:pt x="72010" y="9067"/>
                    <a:pt x="72000" y="9077"/>
                  </a:cubicBezTo>
                  <a:lnTo>
                    <a:pt x="71898" y="9111"/>
                  </a:lnTo>
                  <a:cubicBezTo>
                    <a:pt x="71830" y="9111"/>
                    <a:pt x="71796" y="9145"/>
                    <a:pt x="71830" y="9213"/>
                  </a:cubicBezTo>
                  <a:cubicBezTo>
                    <a:pt x="71830" y="9248"/>
                    <a:pt x="71864" y="9282"/>
                    <a:pt x="71898" y="9282"/>
                  </a:cubicBezTo>
                  <a:cubicBezTo>
                    <a:pt x="71898" y="9282"/>
                    <a:pt x="71932" y="9282"/>
                    <a:pt x="71932" y="9248"/>
                  </a:cubicBezTo>
                  <a:lnTo>
                    <a:pt x="72035" y="9213"/>
                  </a:lnTo>
                  <a:cubicBezTo>
                    <a:pt x="72103" y="9213"/>
                    <a:pt x="72103" y="9179"/>
                    <a:pt x="72103" y="9111"/>
                  </a:cubicBezTo>
                  <a:cubicBezTo>
                    <a:pt x="72079" y="9087"/>
                    <a:pt x="72054" y="9063"/>
                    <a:pt x="72030" y="9063"/>
                  </a:cubicBezTo>
                  <a:close/>
                  <a:moveTo>
                    <a:pt x="71454" y="9213"/>
                  </a:moveTo>
                  <a:lnTo>
                    <a:pt x="71318" y="9248"/>
                  </a:lnTo>
                  <a:cubicBezTo>
                    <a:pt x="71284" y="9282"/>
                    <a:pt x="71250" y="9316"/>
                    <a:pt x="71284" y="9384"/>
                  </a:cubicBezTo>
                  <a:cubicBezTo>
                    <a:pt x="71284" y="9418"/>
                    <a:pt x="71318" y="9418"/>
                    <a:pt x="71352" y="9418"/>
                  </a:cubicBezTo>
                  <a:lnTo>
                    <a:pt x="71386" y="9418"/>
                  </a:lnTo>
                  <a:lnTo>
                    <a:pt x="71489" y="9384"/>
                  </a:lnTo>
                  <a:cubicBezTo>
                    <a:pt x="71523" y="9384"/>
                    <a:pt x="71557" y="9316"/>
                    <a:pt x="71557" y="9282"/>
                  </a:cubicBezTo>
                  <a:cubicBezTo>
                    <a:pt x="71523" y="9248"/>
                    <a:pt x="71489" y="9213"/>
                    <a:pt x="71454" y="9213"/>
                  </a:cubicBezTo>
                  <a:close/>
                  <a:moveTo>
                    <a:pt x="70908" y="9384"/>
                  </a:moveTo>
                  <a:lnTo>
                    <a:pt x="70772" y="9418"/>
                  </a:lnTo>
                  <a:cubicBezTo>
                    <a:pt x="70738" y="9452"/>
                    <a:pt x="70704" y="9486"/>
                    <a:pt x="70738" y="9521"/>
                  </a:cubicBezTo>
                  <a:cubicBezTo>
                    <a:pt x="70738" y="9555"/>
                    <a:pt x="70772" y="9589"/>
                    <a:pt x="70806" y="9589"/>
                  </a:cubicBezTo>
                  <a:lnTo>
                    <a:pt x="70840" y="9589"/>
                  </a:lnTo>
                  <a:lnTo>
                    <a:pt x="70943" y="9555"/>
                  </a:lnTo>
                  <a:cubicBezTo>
                    <a:pt x="70977" y="9555"/>
                    <a:pt x="71011" y="9486"/>
                    <a:pt x="71011" y="9452"/>
                  </a:cubicBezTo>
                  <a:cubicBezTo>
                    <a:pt x="70977" y="9418"/>
                    <a:pt x="70943" y="9384"/>
                    <a:pt x="70908" y="9384"/>
                  </a:cubicBezTo>
                  <a:close/>
                  <a:moveTo>
                    <a:pt x="70362" y="9555"/>
                  </a:moveTo>
                  <a:lnTo>
                    <a:pt x="70226" y="9589"/>
                  </a:lnTo>
                  <a:cubicBezTo>
                    <a:pt x="70192" y="9589"/>
                    <a:pt x="70158" y="9657"/>
                    <a:pt x="70192" y="9691"/>
                  </a:cubicBezTo>
                  <a:cubicBezTo>
                    <a:pt x="70192" y="9725"/>
                    <a:pt x="70226" y="9759"/>
                    <a:pt x="70260" y="9759"/>
                  </a:cubicBezTo>
                  <a:lnTo>
                    <a:pt x="70294" y="9759"/>
                  </a:lnTo>
                  <a:lnTo>
                    <a:pt x="70397" y="9725"/>
                  </a:lnTo>
                  <a:cubicBezTo>
                    <a:pt x="70431" y="9691"/>
                    <a:pt x="70465" y="9657"/>
                    <a:pt x="70465" y="9623"/>
                  </a:cubicBezTo>
                  <a:cubicBezTo>
                    <a:pt x="70431" y="9555"/>
                    <a:pt x="70397" y="9555"/>
                    <a:pt x="70362" y="9555"/>
                  </a:cubicBezTo>
                  <a:close/>
                  <a:moveTo>
                    <a:pt x="69834" y="9711"/>
                  </a:moveTo>
                  <a:cubicBezTo>
                    <a:pt x="69819" y="9711"/>
                    <a:pt x="69802" y="9715"/>
                    <a:pt x="69782" y="9725"/>
                  </a:cubicBezTo>
                  <a:lnTo>
                    <a:pt x="69680" y="9759"/>
                  </a:lnTo>
                  <a:cubicBezTo>
                    <a:pt x="69646" y="9759"/>
                    <a:pt x="69612" y="9828"/>
                    <a:pt x="69646" y="9862"/>
                  </a:cubicBezTo>
                  <a:cubicBezTo>
                    <a:pt x="69646" y="9896"/>
                    <a:pt x="69680" y="9930"/>
                    <a:pt x="69714" y="9930"/>
                  </a:cubicBezTo>
                  <a:lnTo>
                    <a:pt x="69748" y="9930"/>
                  </a:lnTo>
                  <a:lnTo>
                    <a:pt x="69851" y="9896"/>
                  </a:lnTo>
                  <a:cubicBezTo>
                    <a:pt x="69885" y="9862"/>
                    <a:pt x="69919" y="9828"/>
                    <a:pt x="69919" y="9759"/>
                  </a:cubicBezTo>
                  <a:cubicBezTo>
                    <a:pt x="69895" y="9735"/>
                    <a:pt x="69871" y="9711"/>
                    <a:pt x="69834" y="9711"/>
                  </a:cubicBezTo>
                  <a:close/>
                  <a:moveTo>
                    <a:pt x="69288" y="9882"/>
                  </a:moveTo>
                  <a:cubicBezTo>
                    <a:pt x="69273" y="9882"/>
                    <a:pt x="69256" y="9886"/>
                    <a:pt x="69236" y="9896"/>
                  </a:cubicBezTo>
                  <a:lnTo>
                    <a:pt x="69134" y="9930"/>
                  </a:lnTo>
                  <a:cubicBezTo>
                    <a:pt x="69100" y="9930"/>
                    <a:pt x="69066" y="9964"/>
                    <a:pt x="69066" y="10032"/>
                  </a:cubicBezTo>
                  <a:cubicBezTo>
                    <a:pt x="69100" y="10067"/>
                    <a:pt x="69134" y="10067"/>
                    <a:pt x="69168" y="10067"/>
                  </a:cubicBezTo>
                  <a:lnTo>
                    <a:pt x="69202" y="10067"/>
                  </a:lnTo>
                  <a:lnTo>
                    <a:pt x="69305" y="10032"/>
                  </a:lnTo>
                  <a:cubicBezTo>
                    <a:pt x="69339" y="10032"/>
                    <a:pt x="69373" y="9998"/>
                    <a:pt x="69339" y="9930"/>
                  </a:cubicBezTo>
                  <a:cubicBezTo>
                    <a:pt x="69339" y="9906"/>
                    <a:pt x="69322" y="9882"/>
                    <a:pt x="69288" y="9882"/>
                  </a:cubicBezTo>
                  <a:close/>
                  <a:moveTo>
                    <a:pt x="68690" y="10032"/>
                  </a:moveTo>
                  <a:lnTo>
                    <a:pt x="68588" y="10067"/>
                  </a:lnTo>
                  <a:cubicBezTo>
                    <a:pt x="68554" y="10101"/>
                    <a:pt x="68520" y="10135"/>
                    <a:pt x="68520" y="10169"/>
                  </a:cubicBezTo>
                  <a:cubicBezTo>
                    <a:pt x="68554" y="10237"/>
                    <a:pt x="68588" y="10237"/>
                    <a:pt x="68622" y="10237"/>
                  </a:cubicBezTo>
                  <a:lnTo>
                    <a:pt x="68759" y="10203"/>
                  </a:lnTo>
                  <a:cubicBezTo>
                    <a:pt x="68793" y="10203"/>
                    <a:pt x="68827" y="10135"/>
                    <a:pt x="68793" y="10101"/>
                  </a:cubicBezTo>
                  <a:cubicBezTo>
                    <a:pt x="68793" y="10067"/>
                    <a:pt x="68759" y="10032"/>
                    <a:pt x="68690" y="10032"/>
                  </a:cubicBezTo>
                  <a:close/>
                  <a:moveTo>
                    <a:pt x="68144" y="10203"/>
                  </a:moveTo>
                  <a:lnTo>
                    <a:pt x="68042" y="10237"/>
                  </a:lnTo>
                  <a:cubicBezTo>
                    <a:pt x="68008" y="10271"/>
                    <a:pt x="67974" y="10305"/>
                    <a:pt x="67974" y="10339"/>
                  </a:cubicBezTo>
                  <a:cubicBezTo>
                    <a:pt x="68008" y="10374"/>
                    <a:pt x="68042" y="10408"/>
                    <a:pt x="68076" y="10408"/>
                  </a:cubicBezTo>
                  <a:lnTo>
                    <a:pt x="68213" y="10374"/>
                  </a:lnTo>
                  <a:cubicBezTo>
                    <a:pt x="68247" y="10374"/>
                    <a:pt x="68281" y="10305"/>
                    <a:pt x="68247" y="10271"/>
                  </a:cubicBezTo>
                  <a:cubicBezTo>
                    <a:pt x="68247" y="10237"/>
                    <a:pt x="68213" y="10203"/>
                    <a:pt x="68144" y="10203"/>
                  </a:cubicBezTo>
                  <a:close/>
                  <a:moveTo>
                    <a:pt x="67599" y="10374"/>
                  </a:moveTo>
                  <a:lnTo>
                    <a:pt x="67496" y="10408"/>
                  </a:lnTo>
                  <a:cubicBezTo>
                    <a:pt x="67462" y="10408"/>
                    <a:pt x="67428" y="10476"/>
                    <a:pt x="67428" y="10510"/>
                  </a:cubicBezTo>
                  <a:cubicBezTo>
                    <a:pt x="67462" y="10544"/>
                    <a:pt x="67496" y="10578"/>
                    <a:pt x="67530" y="10578"/>
                  </a:cubicBezTo>
                  <a:lnTo>
                    <a:pt x="67667" y="10544"/>
                  </a:lnTo>
                  <a:cubicBezTo>
                    <a:pt x="67701" y="10510"/>
                    <a:pt x="67735" y="10476"/>
                    <a:pt x="67701" y="10442"/>
                  </a:cubicBezTo>
                  <a:cubicBezTo>
                    <a:pt x="67701" y="10374"/>
                    <a:pt x="67633" y="10374"/>
                    <a:pt x="67599" y="10374"/>
                  </a:cubicBezTo>
                  <a:close/>
                  <a:moveTo>
                    <a:pt x="67089" y="10530"/>
                  </a:moveTo>
                  <a:cubicBezTo>
                    <a:pt x="67075" y="10530"/>
                    <a:pt x="67063" y="10534"/>
                    <a:pt x="67053" y="10544"/>
                  </a:cubicBezTo>
                  <a:lnTo>
                    <a:pt x="66950" y="10578"/>
                  </a:lnTo>
                  <a:cubicBezTo>
                    <a:pt x="66882" y="10578"/>
                    <a:pt x="66882" y="10612"/>
                    <a:pt x="66882" y="10681"/>
                  </a:cubicBezTo>
                  <a:cubicBezTo>
                    <a:pt x="66882" y="10715"/>
                    <a:pt x="66916" y="10749"/>
                    <a:pt x="66984" y="10749"/>
                  </a:cubicBezTo>
                  <a:cubicBezTo>
                    <a:pt x="66984" y="10749"/>
                    <a:pt x="66984" y="10749"/>
                    <a:pt x="66984" y="10715"/>
                  </a:cubicBezTo>
                  <a:lnTo>
                    <a:pt x="67087" y="10715"/>
                  </a:lnTo>
                  <a:cubicBezTo>
                    <a:pt x="67155" y="10681"/>
                    <a:pt x="67189" y="10647"/>
                    <a:pt x="67155" y="10578"/>
                  </a:cubicBezTo>
                  <a:cubicBezTo>
                    <a:pt x="67155" y="10554"/>
                    <a:pt x="67121" y="10530"/>
                    <a:pt x="67089" y="10530"/>
                  </a:cubicBezTo>
                  <a:close/>
                  <a:moveTo>
                    <a:pt x="66507" y="10681"/>
                  </a:moveTo>
                  <a:lnTo>
                    <a:pt x="66404" y="10715"/>
                  </a:lnTo>
                  <a:cubicBezTo>
                    <a:pt x="66336" y="10749"/>
                    <a:pt x="66336" y="10783"/>
                    <a:pt x="66336" y="10851"/>
                  </a:cubicBezTo>
                  <a:cubicBezTo>
                    <a:pt x="66336" y="10885"/>
                    <a:pt x="66370" y="10885"/>
                    <a:pt x="66404" y="10885"/>
                  </a:cubicBezTo>
                  <a:lnTo>
                    <a:pt x="66438" y="10885"/>
                  </a:lnTo>
                  <a:lnTo>
                    <a:pt x="66541" y="10851"/>
                  </a:lnTo>
                  <a:cubicBezTo>
                    <a:pt x="66609" y="10851"/>
                    <a:pt x="66609" y="10817"/>
                    <a:pt x="66609" y="10749"/>
                  </a:cubicBezTo>
                  <a:cubicBezTo>
                    <a:pt x="66609" y="10715"/>
                    <a:pt x="66541" y="10681"/>
                    <a:pt x="66507" y="10681"/>
                  </a:cubicBezTo>
                  <a:close/>
                  <a:moveTo>
                    <a:pt x="65961" y="10851"/>
                  </a:moveTo>
                  <a:lnTo>
                    <a:pt x="65858" y="10885"/>
                  </a:lnTo>
                  <a:cubicBezTo>
                    <a:pt x="65790" y="10920"/>
                    <a:pt x="65790" y="10954"/>
                    <a:pt x="65790" y="10988"/>
                  </a:cubicBezTo>
                  <a:cubicBezTo>
                    <a:pt x="65790" y="11022"/>
                    <a:pt x="65824" y="11056"/>
                    <a:pt x="65858" y="11056"/>
                  </a:cubicBezTo>
                  <a:lnTo>
                    <a:pt x="65892" y="11056"/>
                  </a:lnTo>
                  <a:lnTo>
                    <a:pt x="65995" y="11022"/>
                  </a:lnTo>
                  <a:cubicBezTo>
                    <a:pt x="66063" y="11022"/>
                    <a:pt x="66063" y="10954"/>
                    <a:pt x="66063" y="10920"/>
                  </a:cubicBezTo>
                  <a:cubicBezTo>
                    <a:pt x="66063" y="10885"/>
                    <a:pt x="65995" y="10851"/>
                    <a:pt x="65961" y="10851"/>
                  </a:cubicBezTo>
                  <a:close/>
                  <a:moveTo>
                    <a:pt x="65415" y="11022"/>
                  </a:moveTo>
                  <a:lnTo>
                    <a:pt x="65312" y="11056"/>
                  </a:lnTo>
                  <a:cubicBezTo>
                    <a:pt x="65244" y="11056"/>
                    <a:pt x="65210" y="11124"/>
                    <a:pt x="65244" y="11158"/>
                  </a:cubicBezTo>
                  <a:cubicBezTo>
                    <a:pt x="65244" y="11193"/>
                    <a:pt x="65278" y="11227"/>
                    <a:pt x="65312" y="11227"/>
                  </a:cubicBezTo>
                  <a:lnTo>
                    <a:pt x="65346" y="11227"/>
                  </a:lnTo>
                  <a:lnTo>
                    <a:pt x="65449" y="11193"/>
                  </a:lnTo>
                  <a:cubicBezTo>
                    <a:pt x="65517" y="11158"/>
                    <a:pt x="65517" y="11124"/>
                    <a:pt x="65517" y="11090"/>
                  </a:cubicBezTo>
                  <a:cubicBezTo>
                    <a:pt x="65517" y="11022"/>
                    <a:pt x="65449" y="11022"/>
                    <a:pt x="65415" y="11022"/>
                  </a:cubicBezTo>
                  <a:close/>
                  <a:moveTo>
                    <a:pt x="64896" y="11179"/>
                  </a:moveTo>
                  <a:cubicBezTo>
                    <a:pt x="64887" y="11179"/>
                    <a:pt x="64878" y="11183"/>
                    <a:pt x="64869" y="11193"/>
                  </a:cubicBezTo>
                  <a:lnTo>
                    <a:pt x="64732" y="11227"/>
                  </a:lnTo>
                  <a:cubicBezTo>
                    <a:pt x="64698" y="11227"/>
                    <a:pt x="64664" y="11295"/>
                    <a:pt x="64698" y="11329"/>
                  </a:cubicBezTo>
                  <a:cubicBezTo>
                    <a:pt x="64698" y="11363"/>
                    <a:pt x="64732" y="11397"/>
                    <a:pt x="64766" y="11397"/>
                  </a:cubicBezTo>
                  <a:lnTo>
                    <a:pt x="64800" y="11397"/>
                  </a:lnTo>
                  <a:lnTo>
                    <a:pt x="64903" y="11363"/>
                  </a:lnTo>
                  <a:cubicBezTo>
                    <a:pt x="64937" y="11329"/>
                    <a:pt x="64971" y="11295"/>
                    <a:pt x="64971" y="11261"/>
                  </a:cubicBezTo>
                  <a:cubicBezTo>
                    <a:pt x="64946" y="11211"/>
                    <a:pt x="64921" y="11179"/>
                    <a:pt x="64896" y="11179"/>
                  </a:cubicBezTo>
                  <a:close/>
                  <a:moveTo>
                    <a:pt x="64353" y="11349"/>
                  </a:moveTo>
                  <a:cubicBezTo>
                    <a:pt x="64343" y="11349"/>
                    <a:pt x="64333" y="11353"/>
                    <a:pt x="64323" y="11363"/>
                  </a:cubicBezTo>
                  <a:lnTo>
                    <a:pt x="64186" y="11397"/>
                  </a:lnTo>
                  <a:cubicBezTo>
                    <a:pt x="64152" y="11397"/>
                    <a:pt x="64118" y="11431"/>
                    <a:pt x="64152" y="11500"/>
                  </a:cubicBezTo>
                  <a:cubicBezTo>
                    <a:pt x="64152" y="11534"/>
                    <a:pt x="64186" y="11568"/>
                    <a:pt x="64220" y="11568"/>
                  </a:cubicBezTo>
                  <a:cubicBezTo>
                    <a:pt x="64220" y="11568"/>
                    <a:pt x="64254" y="11534"/>
                    <a:pt x="64254" y="11534"/>
                  </a:cubicBezTo>
                  <a:lnTo>
                    <a:pt x="64357" y="11500"/>
                  </a:lnTo>
                  <a:cubicBezTo>
                    <a:pt x="64391" y="11500"/>
                    <a:pt x="64425" y="11466"/>
                    <a:pt x="64425" y="11397"/>
                  </a:cubicBezTo>
                  <a:cubicBezTo>
                    <a:pt x="64401" y="11373"/>
                    <a:pt x="64377" y="11349"/>
                    <a:pt x="64353" y="11349"/>
                  </a:cubicBezTo>
                  <a:close/>
                  <a:moveTo>
                    <a:pt x="63777" y="11500"/>
                  </a:moveTo>
                  <a:lnTo>
                    <a:pt x="63640" y="11534"/>
                  </a:lnTo>
                  <a:cubicBezTo>
                    <a:pt x="63606" y="11568"/>
                    <a:pt x="63572" y="11602"/>
                    <a:pt x="63606" y="11636"/>
                  </a:cubicBezTo>
                  <a:cubicBezTo>
                    <a:pt x="63606" y="11704"/>
                    <a:pt x="63640" y="11704"/>
                    <a:pt x="63674" y="11704"/>
                  </a:cubicBezTo>
                  <a:lnTo>
                    <a:pt x="63708" y="11704"/>
                  </a:lnTo>
                  <a:lnTo>
                    <a:pt x="63811" y="11670"/>
                  </a:lnTo>
                  <a:cubicBezTo>
                    <a:pt x="63845" y="11670"/>
                    <a:pt x="63879" y="11602"/>
                    <a:pt x="63879" y="11568"/>
                  </a:cubicBezTo>
                  <a:cubicBezTo>
                    <a:pt x="63845" y="11534"/>
                    <a:pt x="63811" y="11500"/>
                    <a:pt x="63777" y="11500"/>
                  </a:cubicBezTo>
                  <a:close/>
                  <a:moveTo>
                    <a:pt x="63197" y="11670"/>
                  </a:moveTo>
                  <a:lnTo>
                    <a:pt x="63094" y="11704"/>
                  </a:lnTo>
                  <a:cubicBezTo>
                    <a:pt x="63060" y="11739"/>
                    <a:pt x="63026" y="11773"/>
                    <a:pt x="63060" y="11807"/>
                  </a:cubicBezTo>
                  <a:cubicBezTo>
                    <a:pt x="63060" y="11841"/>
                    <a:pt x="63094" y="11875"/>
                    <a:pt x="63128" y="11875"/>
                  </a:cubicBezTo>
                  <a:lnTo>
                    <a:pt x="63163" y="11875"/>
                  </a:lnTo>
                  <a:lnTo>
                    <a:pt x="63265" y="11841"/>
                  </a:lnTo>
                  <a:cubicBezTo>
                    <a:pt x="63299" y="11841"/>
                    <a:pt x="63333" y="11773"/>
                    <a:pt x="63333" y="11739"/>
                  </a:cubicBezTo>
                  <a:cubicBezTo>
                    <a:pt x="63299" y="11704"/>
                    <a:pt x="63265" y="11670"/>
                    <a:pt x="63197" y="11670"/>
                  </a:cubicBezTo>
                  <a:close/>
                  <a:moveTo>
                    <a:pt x="62651" y="11841"/>
                  </a:moveTo>
                  <a:lnTo>
                    <a:pt x="62548" y="11875"/>
                  </a:lnTo>
                  <a:cubicBezTo>
                    <a:pt x="62514" y="11875"/>
                    <a:pt x="62480" y="11943"/>
                    <a:pt x="62480" y="11977"/>
                  </a:cubicBezTo>
                  <a:cubicBezTo>
                    <a:pt x="62514" y="12012"/>
                    <a:pt x="62548" y="12046"/>
                    <a:pt x="62582" y="12046"/>
                  </a:cubicBezTo>
                  <a:lnTo>
                    <a:pt x="62617" y="12046"/>
                  </a:lnTo>
                  <a:lnTo>
                    <a:pt x="62719" y="12012"/>
                  </a:lnTo>
                  <a:cubicBezTo>
                    <a:pt x="62753" y="11977"/>
                    <a:pt x="62787" y="11943"/>
                    <a:pt x="62787" y="11909"/>
                  </a:cubicBezTo>
                  <a:cubicBezTo>
                    <a:pt x="62753" y="11841"/>
                    <a:pt x="62719" y="11841"/>
                    <a:pt x="62651" y="11841"/>
                  </a:cubicBezTo>
                  <a:close/>
                  <a:moveTo>
                    <a:pt x="62156" y="11997"/>
                  </a:moveTo>
                  <a:cubicBezTo>
                    <a:pt x="62142" y="11997"/>
                    <a:pt x="62125" y="12002"/>
                    <a:pt x="62105" y="12012"/>
                  </a:cubicBezTo>
                  <a:lnTo>
                    <a:pt x="62002" y="12046"/>
                  </a:lnTo>
                  <a:cubicBezTo>
                    <a:pt x="61968" y="12046"/>
                    <a:pt x="61934" y="12114"/>
                    <a:pt x="61934" y="12148"/>
                  </a:cubicBezTo>
                  <a:cubicBezTo>
                    <a:pt x="61968" y="12182"/>
                    <a:pt x="62002" y="12216"/>
                    <a:pt x="62036" y="12216"/>
                  </a:cubicBezTo>
                  <a:lnTo>
                    <a:pt x="62173" y="12182"/>
                  </a:lnTo>
                  <a:cubicBezTo>
                    <a:pt x="62207" y="12148"/>
                    <a:pt x="62241" y="12114"/>
                    <a:pt x="62207" y="12046"/>
                  </a:cubicBezTo>
                  <a:cubicBezTo>
                    <a:pt x="62207" y="12022"/>
                    <a:pt x="62190" y="11997"/>
                    <a:pt x="62156" y="11997"/>
                  </a:cubicBezTo>
                  <a:close/>
                  <a:moveTo>
                    <a:pt x="61610" y="12168"/>
                  </a:moveTo>
                  <a:cubicBezTo>
                    <a:pt x="61596" y="12168"/>
                    <a:pt x="61579" y="12172"/>
                    <a:pt x="61559" y="12182"/>
                  </a:cubicBezTo>
                  <a:lnTo>
                    <a:pt x="61456" y="12216"/>
                  </a:lnTo>
                  <a:cubicBezTo>
                    <a:pt x="61422" y="12216"/>
                    <a:pt x="61388" y="12250"/>
                    <a:pt x="61388" y="12319"/>
                  </a:cubicBezTo>
                  <a:cubicBezTo>
                    <a:pt x="61422" y="12353"/>
                    <a:pt x="61456" y="12353"/>
                    <a:pt x="61490" y="12353"/>
                  </a:cubicBezTo>
                  <a:lnTo>
                    <a:pt x="61627" y="12319"/>
                  </a:lnTo>
                  <a:cubicBezTo>
                    <a:pt x="61661" y="12319"/>
                    <a:pt x="61695" y="12285"/>
                    <a:pt x="61661" y="12216"/>
                  </a:cubicBezTo>
                  <a:cubicBezTo>
                    <a:pt x="61661" y="12192"/>
                    <a:pt x="61644" y="12168"/>
                    <a:pt x="61610" y="12168"/>
                  </a:cubicBezTo>
                  <a:close/>
                  <a:moveTo>
                    <a:pt x="61013" y="12319"/>
                  </a:moveTo>
                  <a:lnTo>
                    <a:pt x="60910" y="12353"/>
                  </a:lnTo>
                  <a:cubicBezTo>
                    <a:pt x="60876" y="12387"/>
                    <a:pt x="60842" y="12421"/>
                    <a:pt x="60842" y="12455"/>
                  </a:cubicBezTo>
                  <a:cubicBezTo>
                    <a:pt x="60876" y="12489"/>
                    <a:pt x="60910" y="12523"/>
                    <a:pt x="60945" y="12523"/>
                  </a:cubicBezTo>
                  <a:lnTo>
                    <a:pt x="61081" y="12489"/>
                  </a:lnTo>
                  <a:cubicBezTo>
                    <a:pt x="61115" y="12489"/>
                    <a:pt x="61149" y="12421"/>
                    <a:pt x="61115" y="12387"/>
                  </a:cubicBezTo>
                  <a:cubicBezTo>
                    <a:pt x="61115" y="12353"/>
                    <a:pt x="61047" y="12319"/>
                    <a:pt x="61013" y="12319"/>
                  </a:cubicBezTo>
                  <a:close/>
                  <a:moveTo>
                    <a:pt x="60467" y="12489"/>
                  </a:moveTo>
                  <a:lnTo>
                    <a:pt x="60364" y="12523"/>
                  </a:lnTo>
                  <a:cubicBezTo>
                    <a:pt x="60330" y="12523"/>
                    <a:pt x="60296" y="12592"/>
                    <a:pt x="60296" y="12626"/>
                  </a:cubicBezTo>
                  <a:cubicBezTo>
                    <a:pt x="60296" y="12660"/>
                    <a:pt x="60330" y="12694"/>
                    <a:pt x="60399" y="12694"/>
                  </a:cubicBezTo>
                  <a:lnTo>
                    <a:pt x="60535" y="12660"/>
                  </a:lnTo>
                  <a:cubicBezTo>
                    <a:pt x="60569" y="12660"/>
                    <a:pt x="60603" y="12592"/>
                    <a:pt x="60569" y="12557"/>
                  </a:cubicBezTo>
                  <a:cubicBezTo>
                    <a:pt x="60569" y="12489"/>
                    <a:pt x="60501" y="12489"/>
                    <a:pt x="60467" y="12489"/>
                  </a:cubicBezTo>
                  <a:close/>
                  <a:moveTo>
                    <a:pt x="59954" y="12646"/>
                  </a:moveTo>
                  <a:cubicBezTo>
                    <a:pt x="59942" y="12646"/>
                    <a:pt x="59930" y="12651"/>
                    <a:pt x="59921" y="12660"/>
                  </a:cubicBezTo>
                  <a:lnTo>
                    <a:pt x="59818" y="12694"/>
                  </a:lnTo>
                  <a:cubicBezTo>
                    <a:pt x="59750" y="12694"/>
                    <a:pt x="59750" y="12762"/>
                    <a:pt x="59750" y="12796"/>
                  </a:cubicBezTo>
                  <a:cubicBezTo>
                    <a:pt x="59750" y="12830"/>
                    <a:pt x="59784" y="12865"/>
                    <a:pt x="59818" y="12865"/>
                  </a:cubicBezTo>
                  <a:lnTo>
                    <a:pt x="59853" y="12865"/>
                  </a:lnTo>
                  <a:lnTo>
                    <a:pt x="59955" y="12830"/>
                  </a:lnTo>
                  <a:cubicBezTo>
                    <a:pt x="60023" y="12796"/>
                    <a:pt x="60057" y="12762"/>
                    <a:pt x="60023" y="12728"/>
                  </a:cubicBezTo>
                  <a:cubicBezTo>
                    <a:pt x="60023" y="12678"/>
                    <a:pt x="59987" y="12646"/>
                    <a:pt x="59954" y="12646"/>
                  </a:cubicBezTo>
                  <a:close/>
                  <a:moveTo>
                    <a:pt x="59411" y="12816"/>
                  </a:moveTo>
                  <a:cubicBezTo>
                    <a:pt x="59398" y="12816"/>
                    <a:pt x="59385" y="12820"/>
                    <a:pt x="59375" y="12830"/>
                  </a:cubicBezTo>
                  <a:lnTo>
                    <a:pt x="59272" y="12865"/>
                  </a:lnTo>
                  <a:cubicBezTo>
                    <a:pt x="59204" y="12865"/>
                    <a:pt x="59204" y="12899"/>
                    <a:pt x="59204" y="12967"/>
                  </a:cubicBezTo>
                  <a:cubicBezTo>
                    <a:pt x="59204" y="13001"/>
                    <a:pt x="59238" y="13035"/>
                    <a:pt x="59272" y="13035"/>
                  </a:cubicBezTo>
                  <a:cubicBezTo>
                    <a:pt x="59307" y="13035"/>
                    <a:pt x="59307" y="13035"/>
                    <a:pt x="59307" y="13001"/>
                  </a:cubicBezTo>
                  <a:lnTo>
                    <a:pt x="59409" y="12967"/>
                  </a:lnTo>
                  <a:cubicBezTo>
                    <a:pt x="59477" y="12967"/>
                    <a:pt x="59477" y="12933"/>
                    <a:pt x="59477" y="12865"/>
                  </a:cubicBezTo>
                  <a:cubicBezTo>
                    <a:pt x="59477" y="12840"/>
                    <a:pt x="59443" y="12816"/>
                    <a:pt x="59411" y="12816"/>
                  </a:cubicBezTo>
                  <a:close/>
                  <a:moveTo>
                    <a:pt x="58829" y="12967"/>
                  </a:moveTo>
                  <a:lnTo>
                    <a:pt x="58727" y="13001"/>
                  </a:lnTo>
                  <a:cubicBezTo>
                    <a:pt x="58658" y="13035"/>
                    <a:pt x="58658" y="13069"/>
                    <a:pt x="58658" y="13138"/>
                  </a:cubicBezTo>
                  <a:cubicBezTo>
                    <a:pt x="58658" y="13172"/>
                    <a:pt x="58692" y="13172"/>
                    <a:pt x="58727" y="13172"/>
                  </a:cubicBezTo>
                  <a:lnTo>
                    <a:pt x="58761" y="13172"/>
                  </a:lnTo>
                  <a:lnTo>
                    <a:pt x="58863" y="13138"/>
                  </a:lnTo>
                  <a:cubicBezTo>
                    <a:pt x="58931" y="13138"/>
                    <a:pt x="58931" y="13069"/>
                    <a:pt x="58931" y="13035"/>
                  </a:cubicBezTo>
                  <a:cubicBezTo>
                    <a:pt x="58931" y="13001"/>
                    <a:pt x="58863" y="12967"/>
                    <a:pt x="58829" y="12967"/>
                  </a:cubicBezTo>
                  <a:close/>
                  <a:moveTo>
                    <a:pt x="58283" y="13138"/>
                  </a:moveTo>
                  <a:lnTo>
                    <a:pt x="58181" y="13172"/>
                  </a:lnTo>
                  <a:cubicBezTo>
                    <a:pt x="58112" y="13206"/>
                    <a:pt x="58078" y="13240"/>
                    <a:pt x="58112" y="13274"/>
                  </a:cubicBezTo>
                  <a:cubicBezTo>
                    <a:pt x="58112" y="13308"/>
                    <a:pt x="58146" y="13342"/>
                    <a:pt x="58181" y="13342"/>
                  </a:cubicBezTo>
                  <a:lnTo>
                    <a:pt x="58215" y="13342"/>
                  </a:lnTo>
                  <a:lnTo>
                    <a:pt x="58317" y="13308"/>
                  </a:lnTo>
                  <a:cubicBezTo>
                    <a:pt x="58351" y="13308"/>
                    <a:pt x="58385" y="13240"/>
                    <a:pt x="58385" y="13206"/>
                  </a:cubicBezTo>
                  <a:cubicBezTo>
                    <a:pt x="58351" y="13172"/>
                    <a:pt x="58317" y="13138"/>
                    <a:pt x="58283" y="13138"/>
                  </a:cubicBezTo>
                  <a:close/>
                  <a:moveTo>
                    <a:pt x="57737" y="13308"/>
                  </a:moveTo>
                  <a:lnTo>
                    <a:pt x="57600" y="13342"/>
                  </a:lnTo>
                  <a:cubicBezTo>
                    <a:pt x="57566" y="13342"/>
                    <a:pt x="57532" y="13411"/>
                    <a:pt x="57566" y="13445"/>
                  </a:cubicBezTo>
                  <a:cubicBezTo>
                    <a:pt x="57566" y="13479"/>
                    <a:pt x="57600" y="13513"/>
                    <a:pt x="57635" y="13513"/>
                  </a:cubicBezTo>
                  <a:lnTo>
                    <a:pt x="57669" y="13513"/>
                  </a:lnTo>
                  <a:lnTo>
                    <a:pt x="57771" y="13479"/>
                  </a:lnTo>
                  <a:cubicBezTo>
                    <a:pt x="57805" y="13445"/>
                    <a:pt x="57839" y="13411"/>
                    <a:pt x="57839" y="13376"/>
                  </a:cubicBezTo>
                  <a:cubicBezTo>
                    <a:pt x="57805" y="13308"/>
                    <a:pt x="57771" y="13308"/>
                    <a:pt x="57737" y="13308"/>
                  </a:cubicBezTo>
                  <a:close/>
                  <a:moveTo>
                    <a:pt x="57221" y="13465"/>
                  </a:moveTo>
                  <a:cubicBezTo>
                    <a:pt x="57211" y="13465"/>
                    <a:pt x="57201" y="13469"/>
                    <a:pt x="57191" y="13479"/>
                  </a:cubicBezTo>
                  <a:lnTo>
                    <a:pt x="57055" y="13513"/>
                  </a:lnTo>
                  <a:cubicBezTo>
                    <a:pt x="57020" y="13513"/>
                    <a:pt x="56986" y="13581"/>
                    <a:pt x="57020" y="13615"/>
                  </a:cubicBezTo>
                  <a:cubicBezTo>
                    <a:pt x="57020" y="13649"/>
                    <a:pt x="57055" y="13684"/>
                    <a:pt x="57089" y="13684"/>
                  </a:cubicBezTo>
                  <a:lnTo>
                    <a:pt x="57123" y="13684"/>
                  </a:lnTo>
                  <a:lnTo>
                    <a:pt x="57225" y="13649"/>
                  </a:lnTo>
                  <a:cubicBezTo>
                    <a:pt x="57259" y="13615"/>
                    <a:pt x="57293" y="13581"/>
                    <a:pt x="57293" y="13513"/>
                  </a:cubicBezTo>
                  <a:cubicBezTo>
                    <a:pt x="57269" y="13489"/>
                    <a:pt x="57245" y="13465"/>
                    <a:pt x="57221" y="13465"/>
                  </a:cubicBezTo>
                  <a:close/>
                  <a:moveTo>
                    <a:pt x="56663" y="13635"/>
                  </a:moveTo>
                  <a:cubicBezTo>
                    <a:pt x="56648" y="13635"/>
                    <a:pt x="56631" y="13639"/>
                    <a:pt x="56611" y="13649"/>
                  </a:cubicBezTo>
                  <a:lnTo>
                    <a:pt x="56509" y="13684"/>
                  </a:lnTo>
                  <a:cubicBezTo>
                    <a:pt x="56474" y="13684"/>
                    <a:pt x="56440" y="13718"/>
                    <a:pt x="56474" y="13786"/>
                  </a:cubicBezTo>
                  <a:cubicBezTo>
                    <a:pt x="56474" y="13820"/>
                    <a:pt x="56509" y="13820"/>
                    <a:pt x="56543" y="13820"/>
                  </a:cubicBezTo>
                  <a:lnTo>
                    <a:pt x="56577" y="13820"/>
                  </a:lnTo>
                  <a:lnTo>
                    <a:pt x="56679" y="13786"/>
                  </a:lnTo>
                  <a:cubicBezTo>
                    <a:pt x="56713" y="13786"/>
                    <a:pt x="56747" y="13752"/>
                    <a:pt x="56747" y="13684"/>
                  </a:cubicBezTo>
                  <a:cubicBezTo>
                    <a:pt x="56723" y="13659"/>
                    <a:pt x="56699" y="13635"/>
                    <a:pt x="56663" y="13635"/>
                  </a:cubicBezTo>
                  <a:close/>
                  <a:moveTo>
                    <a:pt x="56065" y="13786"/>
                  </a:moveTo>
                  <a:lnTo>
                    <a:pt x="55963" y="13820"/>
                  </a:lnTo>
                  <a:cubicBezTo>
                    <a:pt x="55928" y="13854"/>
                    <a:pt x="55894" y="13888"/>
                    <a:pt x="55928" y="13922"/>
                  </a:cubicBezTo>
                  <a:cubicBezTo>
                    <a:pt x="55928" y="13991"/>
                    <a:pt x="55963" y="13991"/>
                    <a:pt x="55997" y="13991"/>
                  </a:cubicBezTo>
                  <a:lnTo>
                    <a:pt x="56031" y="13991"/>
                  </a:lnTo>
                  <a:lnTo>
                    <a:pt x="56133" y="13957"/>
                  </a:lnTo>
                  <a:cubicBezTo>
                    <a:pt x="56167" y="13957"/>
                    <a:pt x="56201" y="13888"/>
                    <a:pt x="56201" y="13854"/>
                  </a:cubicBezTo>
                  <a:cubicBezTo>
                    <a:pt x="56167" y="13820"/>
                    <a:pt x="56133" y="13786"/>
                    <a:pt x="56065" y="13786"/>
                  </a:cubicBezTo>
                  <a:close/>
                  <a:moveTo>
                    <a:pt x="55519" y="13957"/>
                  </a:moveTo>
                  <a:lnTo>
                    <a:pt x="55417" y="13991"/>
                  </a:lnTo>
                  <a:cubicBezTo>
                    <a:pt x="55382" y="13991"/>
                    <a:pt x="55348" y="14059"/>
                    <a:pt x="55348" y="14093"/>
                  </a:cubicBezTo>
                  <a:cubicBezTo>
                    <a:pt x="55382" y="14127"/>
                    <a:pt x="55417" y="14161"/>
                    <a:pt x="55451" y="14161"/>
                  </a:cubicBezTo>
                  <a:lnTo>
                    <a:pt x="55485" y="14161"/>
                  </a:lnTo>
                  <a:lnTo>
                    <a:pt x="55587" y="14127"/>
                  </a:lnTo>
                  <a:cubicBezTo>
                    <a:pt x="55621" y="14127"/>
                    <a:pt x="55655" y="14059"/>
                    <a:pt x="55621" y="14025"/>
                  </a:cubicBezTo>
                  <a:cubicBezTo>
                    <a:pt x="55621" y="13957"/>
                    <a:pt x="55587" y="13957"/>
                    <a:pt x="55519" y="13957"/>
                  </a:cubicBezTo>
                  <a:close/>
                  <a:moveTo>
                    <a:pt x="54973" y="14127"/>
                  </a:moveTo>
                  <a:lnTo>
                    <a:pt x="54871" y="14161"/>
                  </a:lnTo>
                  <a:cubicBezTo>
                    <a:pt x="54837" y="14161"/>
                    <a:pt x="54802" y="14230"/>
                    <a:pt x="54802" y="14264"/>
                  </a:cubicBezTo>
                  <a:cubicBezTo>
                    <a:pt x="54837" y="14298"/>
                    <a:pt x="54871" y="14332"/>
                    <a:pt x="54905" y="14332"/>
                  </a:cubicBezTo>
                  <a:lnTo>
                    <a:pt x="55041" y="14298"/>
                  </a:lnTo>
                  <a:cubicBezTo>
                    <a:pt x="55075" y="14264"/>
                    <a:pt x="55109" y="14230"/>
                    <a:pt x="55075" y="14195"/>
                  </a:cubicBezTo>
                  <a:cubicBezTo>
                    <a:pt x="55075" y="14127"/>
                    <a:pt x="55041" y="14127"/>
                    <a:pt x="54973" y="14127"/>
                  </a:cubicBezTo>
                  <a:close/>
                  <a:moveTo>
                    <a:pt x="54478" y="14284"/>
                  </a:moveTo>
                  <a:cubicBezTo>
                    <a:pt x="54464" y="14284"/>
                    <a:pt x="54447" y="14288"/>
                    <a:pt x="54427" y="14298"/>
                  </a:cubicBezTo>
                  <a:lnTo>
                    <a:pt x="54325" y="14332"/>
                  </a:lnTo>
                  <a:cubicBezTo>
                    <a:pt x="54291" y="14332"/>
                    <a:pt x="54256" y="14366"/>
                    <a:pt x="54256" y="14434"/>
                  </a:cubicBezTo>
                  <a:cubicBezTo>
                    <a:pt x="54291" y="14468"/>
                    <a:pt x="54325" y="14503"/>
                    <a:pt x="54359" y="14503"/>
                  </a:cubicBezTo>
                  <a:lnTo>
                    <a:pt x="54495" y="14468"/>
                  </a:lnTo>
                  <a:cubicBezTo>
                    <a:pt x="54529" y="14434"/>
                    <a:pt x="54564" y="14400"/>
                    <a:pt x="54529" y="14332"/>
                  </a:cubicBezTo>
                  <a:cubicBezTo>
                    <a:pt x="54529" y="14308"/>
                    <a:pt x="54512" y="14284"/>
                    <a:pt x="54478" y="14284"/>
                  </a:cubicBezTo>
                  <a:close/>
                  <a:moveTo>
                    <a:pt x="53881" y="14434"/>
                  </a:moveTo>
                  <a:lnTo>
                    <a:pt x="53779" y="14468"/>
                  </a:lnTo>
                  <a:cubicBezTo>
                    <a:pt x="53745" y="14503"/>
                    <a:pt x="53710" y="14537"/>
                    <a:pt x="53710" y="14605"/>
                  </a:cubicBezTo>
                  <a:cubicBezTo>
                    <a:pt x="53745" y="14639"/>
                    <a:pt x="53779" y="14639"/>
                    <a:pt x="53813" y="14639"/>
                  </a:cubicBezTo>
                  <a:lnTo>
                    <a:pt x="53949" y="14605"/>
                  </a:lnTo>
                  <a:cubicBezTo>
                    <a:pt x="53983" y="14605"/>
                    <a:pt x="54018" y="14537"/>
                    <a:pt x="53983" y="14503"/>
                  </a:cubicBezTo>
                  <a:cubicBezTo>
                    <a:pt x="53983" y="14468"/>
                    <a:pt x="53915" y="14434"/>
                    <a:pt x="53881" y="14434"/>
                  </a:cubicBezTo>
                  <a:close/>
                  <a:moveTo>
                    <a:pt x="53335" y="14605"/>
                  </a:moveTo>
                  <a:lnTo>
                    <a:pt x="53233" y="14639"/>
                  </a:lnTo>
                  <a:cubicBezTo>
                    <a:pt x="53164" y="14673"/>
                    <a:pt x="53164" y="14707"/>
                    <a:pt x="53164" y="14741"/>
                  </a:cubicBezTo>
                  <a:cubicBezTo>
                    <a:pt x="53164" y="14775"/>
                    <a:pt x="53199" y="14810"/>
                    <a:pt x="53267" y="14810"/>
                  </a:cubicBezTo>
                  <a:lnTo>
                    <a:pt x="53369" y="14775"/>
                  </a:lnTo>
                  <a:cubicBezTo>
                    <a:pt x="53437" y="14775"/>
                    <a:pt x="53472" y="14707"/>
                    <a:pt x="53437" y="14673"/>
                  </a:cubicBezTo>
                  <a:cubicBezTo>
                    <a:pt x="53437" y="14639"/>
                    <a:pt x="53369" y="14605"/>
                    <a:pt x="53335" y="14605"/>
                  </a:cubicBezTo>
                  <a:close/>
                  <a:moveTo>
                    <a:pt x="52789" y="14775"/>
                  </a:moveTo>
                  <a:lnTo>
                    <a:pt x="52687" y="14810"/>
                  </a:lnTo>
                  <a:cubicBezTo>
                    <a:pt x="52619" y="14810"/>
                    <a:pt x="52619" y="14878"/>
                    <a:pt x="52619" y="14912"/>
                  </a:cubicBezTo>
                  <a:cubicBezTo>
                    <a:pt x="52619" y="14946"/>
                    <a:pt x="52653" y="14980"/>
                    <a:pt x="52687" y="14980"/>
                  </a:cubicBezTo>
                  <a:lnTo>
                    <a:pt x="52721" y="14980"/>
                  </a:lnTo>
                  <a:lnTo>
                    <a:pt x="52823" y="14946"/>
                  </a:lnTo>
                  <a:cubicBezTo>
                    <a:pt x="52891" y="14912"/>
                    <a:pt x="52891" y="14878"/>
                    <a:pt x="52891" y="14844"/>
                  </a:cubicBezTo>
                  <a:cubicBezTo>
                    <a:pt x="52891" y="14775"/>
                    <a:pt x="52823" y="14775"/>
                    <a:pt x="52789" y="14775"/>
                  </a:cubicBezTo>
                  <a:close/>
                  <a:moveTo>
                    <a:pt x="52276" y="14933"/>
                  </a:moveTo>
                  <a:cubicBezTo>
                    <a:pt x="52264" y="14933"/>
                    <a:pt x="52252" y="14937"/>
                    <a:pt x="52243" y="14946"/>
                  </a:cubicBezTo>
                  <a:lnTo>
                    <a:pt x="52141" y="14980"/>
                  </a:lnTo>
                  <a:cubicBezTo>
                    <a:pt x="52073" y="14980"/>
                    <a:pt x="52073" y="15048"/>
                    <a:pt x="52073" y="15083"/>
                  </a:cubicBezTo>
                  <a:cubicBezTo>
                    <a:pt x="52073" y="15117"/>
                    <a:pt x="52107" y="15151"/>
                    <a:pt x="52141" y="15151"/>
                  </a:cubicBezTo>
                  <a:lnTo>
                    <a:pt x="52175" y="15151"/>
                  </a:lnTo>
                  <a:lnTo>
                    <a:pt x="52277" y="15117"/>
                  </a:lnTo>
                  <a:cubicBezTo>
                    <a:pt x="52346" y="15083"/>
                    <a:pt x="52346" y="15048"/>
                    <a:pt x="52346" y="15014"/>
                  </a:cubicBezTo>
                  <a:cubicBezTo>
                    <a:pt x="52346" y="14964"/>
                    <a:pt x="52309" y="14933"/>
                    <a:pt x="52276" y="14933"/>
                  </a:cubicBezTo>
                  <a:close/>
                  <a:moveTo>
                    <a:pt x="51727" y="15103"/>
                  </a:moveTo>
                  <a:cubicBezTo>
                    <a:pt x="51717" y="15103"/>
                    <a:pt x="51707" y="15107"/>
                    <a:pt x="51697" y="15117"/>
                  </a:cubicBezTo>
                  <a:lnTo>
                    <a:pt x="51595" y="15151"/>
                  </a:lnTo>
                  <a:cubicBezTo>
                    <a:pt x="51527" y="15151"/>
                    <a:pt x="51492" y="15185"/>
                    <a:pt x="51527" y="15253"/>
                  </a:cubicBezTo>
                  <a:cubicBezTo>
                    <a:pt x="51527" y="15287"/>
                    <a:pt x="51561" y="15321"/>
                    <a:pt x="51595" y="15321"/>
                  </a:cubicBezTo>
                  <a:cubicBezTo>
                    <a:pt x="51629" y="15321"/>
                    <a:pt x="51629" y="15321"/>
                    <a:pt x="51629" y="15287"/>
                  </a:cubicBezTo>
                  <a:lnTo>
                    <a:pt x="51731" y="15253"/>
                  </a:lnTo>
                  <a:cubicBezTo>
                    <a:pt x="51800" y="15253"/>
                    <a:pt x="51800" y="15219"/>
                    <a:pt x="51800" y="15151"/>
                  </a:cubicBezTo>
                  <a:cubicBezTo>
                    <a:pt x="51775" y="15127"/>
                    <a:pt x="51751" y="15103"/>
                    <a:pt x="51727" y="15103"/>
                  </a:cubicBezTo>
                  <a:close/>
                  <a:moveTo>
                    <a:pt x="51151" y="15253"/>
                  </a:moveTo>
                  <a:lnTo>
                    <a:pt x="51015" y="15287"/>
                  </a:lnTo>
                  <a:cubicBezTo>
                    <a:pt x="50981" y="15321"/>
                    <a:pt x="50946" y="15356"/>
                    <a:pt x="50981" y="15424"/>
                  </a:cubicBezTo>
                  <a:cubicBezTo>
                    <a:pt x="50981" y="15458"/>
                    <a:pt x="51015" y="15458"/>
                    <a:pt x="51049" y="15458"/>
                  </a:cubicBezTo>
                  <a:lnTo>
                    <a:pt x="51083" y="15458"/>
                  </a:lnTo>
                  <a:lnTo>
                    <a:pt x="51185" y="15424"/>
                  </a:lnTo>
                  <a:cubicBezTo>
                    <a:pt x="51219" y="15424"/>
                    <a:pt x="51254" y="15356"/>
                    <a:pt x="51254" y="15321"/>
                  </a:cubicBezTo>
                  <a:cubicBezTo>
                    <a:pt x="51219" y="15287"/>
                    <a:pt x="51185" y="15253"/>
                    <a:pt x="51151" y="15253"/>
                  </a:cubicBezTo>
                  <a:close/>
                  <a:moveTo>
                    <a:pt x="50605" y="15424"/>
                  </a:moveTo>
                  <a:lnTo>
                    <a:pt x="50469" y="15458"/>
                  </a:lnTo>
                  <a:cubicBezTo>
                    <a:pt x="50435" y="15492"/>
                    <a:pt x="50401" y="15526"/>
                    <a:pt x="50435" y="15560"/>
                  </a:cubicBezTo>
                  <a:cubicBezTo>
                    <a:pt x="50435" y="15594"/>
                    <a:pt x="50469" y="15629"/>
                    <a:pt x="50503" y="15629"/>
                  </a:cubicBezTo>
                  <a:lnTo>
                    <a:pt x="50537" y="15629"/>
                  </a:lnTo>
                  <a:lnTo>
                    <a:pt x="50639" y="15594"/>
                  </a:lnTo>
                  <a:cubicBezTo>
                    <a:pt x="50673" y="15594"/>
                    <a:pt x="50708" y="15526"/>
                    <a:pt x="50708" y="15492"/>
                  </a:cubicBezTo>
                  <a:cubicBezTo>
                    <a:pt x="50673" y="15458"/>
                    <a:pt x="50639" y="15424"/>
                    <a:pt x="50605" y="15424"/>
                  </a:cubicBezTo>
                  <a:close/>
                  <a:moveTo>
                    <a:pt x="50059" y="15594"/>
                  </a:moveTo>
                  <a:lnTo>
                    <a:pt x="49923" y="15629"/>
                  </a:lnTo>
                  <a:cubicBezTo>
                    <a:pt x="49889" y="15629"/>
                    <a:pt x="49855" y="15697"/>
                    <a:pt x="49889" y="15731"/>
                  </a:cubicBezTo>
                  <a:cubicBezTo>
                    <a:pt x="49889" y="15765"/>
                    <a:pt x="49923" y="15799"/>
                    <a:pt x="49957" y="15799"/>
                  </a:cubicBezTo>
                  <a:lnTo>
                    <a:pt x="49991" y="15799"/>
                  </a:lnTo>
                  <a:lnTo>
                    <a:pt x="50093" y="15765"/>
                  </a:lnTo>
                  <a:cubicBezTo>
                    <a:pt x="50128" y="15731"/>
                    <a:pt x="50162" y="15697"/>
                    <a:pt x="50162" y="15663"/>
                  </a:cubicBezTo>
                  <a:cubicBezTo>
                    <a:pt x="50128" y="15594"/>
                    <a:pt x="50093" y="15594"/>
                    <a:pt x="50059" y="15594"/>
                  </a:cubicBezTo>
                  <a:close/>
                  <a:moveTo>
                    <a:pt x="49531" y="15751"/>
                  </a:moveTo>
                  <a:cubicBezTo>
                    <a:pt x="49516" y="15751"/>
                    <a:pt x="49499" y="15755"/>
                    <a:pt x="49479" y="15765"/>
                  </a:cubicBezTo>
                  <a:lnTo>
                    <a:pt x="49377" y="15799"/>
                  </a:lnTo>
                  <a:cubicBezTo>
                    <a:pt x="49343" y="15799"/>
                    <a:pt x="49309" y="15867"/>
                    <a:pt x="49343" y="15902"/>
                  </a:cubicBezTo>
                  <a:cubicBezTo>
                    <a:pt x="49343" y="15936"/>
                    <a:pt x="49377" y="15970"/>
                    <a:pt x="49411" y="15970"/>
                  </a:cubicBezTo>
                  <a:lnTo>
                    <a:pt x="49445" y="15970"/>
                  </a:lnTo>
                  <a:lnTo>
                    <a:pt x="49547" y="15936"/>
                  </a:lnTo>
                  <a:cubicBezTo>
                    <a:pt x="49582" y="15902"/>
                    <a:pt x="49616" y="15867"/>
                    <a:pt x="49616" y="15799"/>
                  </a:cubicBezTo>
                  <a:cubicBezTo>
                    <a:pt x="49592" y="15775"/>
                    <a:pt x="49567" y="15751"/>
                    <a:pt x="49531" y="15751"/>
                  </a:cubicBezTo>
                  <a:close/>
                  <a:moveTo>
                    <a:pt x="48985" y="15922"/>
                  </a:moveTo>
                  <a:cubicBezTo>
                    <a:pt x="48970" y="15922"/>
                    <a:pt x="48953" y="15926"/>
                    <a:pt x="48933" y="15936"/>
                  </a:cubicBezTo>
                  <a:lnTo>
                    <a:pt x="48831" y="15970"/>
                  </a:lnTo>
                  <a:cubicBezTo>
                    <a:pt x="48797" y="15970"/>
                    <a:pt x="48763" y="16004"/>
                    <a:pt x="48763" y="16072"/>
                  </a:cubicBezTo>
                  <a:cubicBezTo>
                    <a:pt x="48797" y="16106"/>
                    <a:pt x="48831" y="16106"/>
                    <a:pt x="48865" y="16106"/>
                  </a:cubicBezTo>
                  <a:lnTo>
                    <a:pt x="48899" y="16106"/>
                  </a:lnTo>
                  <a:lnTo>
                    <a:pt x="49001" y="16072"/>
                  </a:lnTo>
                  <a:cubicBezTo>
                    <a:pt x="49036" y="16072"/>
                    <a:pt x="49070" y="16038"/>
                    <a:pt x="49070" y="15970"/>
                  </a:cubicBezTo>
                  <a:cubicBezTo>
                    <a:pt x="49046" y="15946"/>
                    <a:pt x="49021" y="15922"/>
                    <a:pt x="48985" y="15922"/>
                  </a:cubicBezTo>
                  <a:close/>
                  <a:moveTo>
                    <a:pt x="48387" y="16072"/>
                  </a:moveTo>
                  <a:lnTo>
                    <a:pt x="48285" y="16106"/>
                  </a:lnTo>
                  <a:cubicBezTo>
                    <a:pt x="48251" y="16140"/>
                    <a:pt x="48217" y="16175"/>
                    <a:pt x="48217" y="16209"/>
                  </a:cubicBezTo>
                  <a:cubicBezTo>
                    <a:pt x="48251" y="16277"/>
                    <a:pt x="48285" y="16277"/>
                    <a:pt x="48319" y="16277"/>
                  </a:cubicBezTo>
                  <a:lnTo>
                    <a:pt x="48353" y="16277"/>
                  </a:lnTo>
                  <a:lnTo>
                    <a:pt x="48455" y="16243"/>
                  </a:lnTo>
                  <a:cubicBezTo>
                    <a:pt x="48490" y="16243"/>
                    <a:pt x="48524" y="16175"/>
                    <a:pt x="48490" y="16140"/>
                  </a:cubicBezTo>
                  <a:cubicBezTo>
                    <a:pt x="48490" y="16106"/>
                    <a:pt x="48455" y="16072"/>
                    <a:pt x="48387" y="16072"/>
                  </a:cubicBezTo>
                  <a:close/>
                  <a:moveTo>
                    <a:pt x="47841" y="16243"/>
                  </a:moveTo>
                  <a:lnTo>
                    <a:pt x="47739" y="16277"/>
                  </a:lnTo>
                  <a:cubicBezTo>
                    <a:pt x="47705" y="16311"/>
                    <a:pt x="47671" y="16345"/>
                    <a:pt x="47671" y="16379"/>
                  </a:cubicBezTo>
                  <a:cubicBezTo>
                    <a:pt x="47705" y="16413"/>
                    <a:pt x="47739" y="16448"/>
                    <a:pt x="47773" y="16448"/>
                  </a:cubicBezTo>
                  <a:lnTo>
                    <a:pt x="47910" y="16413"/>
                  </a:lnTo>
                  <a:cubicBezTo>
                    <a:pt x="47944" y="16413"/>
                    <a:pt x="47978" y="16345"/>
                    <a:pt x="47944" y="16311"/>
                  </a:cubicBezTo>
                  <a:cubicBezTo>
                    <a:pt x="47944" y="16277"/>
                    <a:pt x="47910" y="16243"/>
                    <a:pt x="47841" y="16243"/>
                  </a:cubicBezTo>
                  <a:close/>
                  <a:moveTo>
                    <a:pt x="47295" y="16413"/>
                  </a:moveTo>
                  <a:lnTo>
                    <a:pt x="47193" y="16448"/>
                  </a:lnTo>
                  <a:cubicBezTo>
                    <a:pt x="47159" y="16448"/>
                    <a:pt x="47125" y="16516"/>
                    <a:pt x="47125" y="16550"/>
                  </a:cubicBezTo>
                  <a:cubicBezTo>
                    <a:pt x="47159" y="16584"/>
                    <a:pt x="47193" y="16618"/>
                    <a:pt x="47227" y="16618"/>
                  </a:cubicBezTo>
                  <a:lnTo>
                    <a:pt x="47364" y="16584"/>
                  </a:lnTo>
                  <a:cubicBezTo>
                    <a:pt x="47398" y="16550"/>
                    <a:pt x="47432" y="16516"/>
                    <a:pt x="47398" y="16482"/>
                  </a:cubicBezTo>
                  <a:cubicBezTo>
                    <a:pt x="47398" y="16413"/>
                    <a:pt x="47329" y="16413"/>
                    <a:pt x="47295" y="16413"/>
                  </a:cubicBezTo>
                  <a:close/>
                  <a:moveTo>
                    <a:pt x="46786" y="16570"/>
                  </a:moveTo>
                  <a:cubicBezTo>
                    <a:pt x="46772" y="16570"/>
                    <a:pt x="46759" y="16574"/>
                    <a:pt x="46749" y="16584"/>
                  </a:cubicBezTo>
                  <a:lnTo>
                    <a:pt x="46647" y="16618"/>
                  </a:lnTo>
                  <a:cubicBezTo>
                    <a:pt x="46613" y="16618"/>
                    <a:pt x="46579" y="16652"/>
                    <a:pt x="46579" y="16721"/>
                  </a:cubicBezTo>
                  <a:cubicBezTo>
                    <a:pt x="46579" y="16755"/>
                    <a:pt x="46613" y="16789"/>
                    <a:pt x="46681" y="16789"/>
                  </a:cubicBezTo>
                  <a:lnTo>
                    <a:pt x="46783" y="16755"/>
                  </a:lnTo>
                  <a:cubicBezTo>
                    <a:pt x="46852" y="16721"/>
                    <a:pt x="46886" y="16686"/>
                    <a:pt x="46852" y="16618"/>
                  </a:cubicBezTo>
                  <a:cubicBezTo>
                    <a:pt x="46852" y="16594"/>
                    <a:pt x="46818" y="16570"/>
                    <a:pt x="46786" y="16570"/>
                  </a:cubicBezTo>
                  <a:close/>
                  <a:moveTo>
                    <a:pt x="46240" y="16741"/>
                  </a:moveTo>
                  <a:cubicBezTo>
                    <a:pt x="46226" y="16741"/>
                    <a:pt x="46213" y="16745"/>
                    <a:pt x="46203" y="16755"/>
                  </a:cubicBezTo>
                  <a:lnTo>
                    <a:pt x="46101" y="16789"/>
                  </a:lnTo>
                  <a:cubicBezTo>
                    <a:pt x="46033" y="16789"/>
                    <a:pt x="46033" y="16823"/>
                    <a:pt x="46033" y="16891"/>
                  </a:cubicBezTo>
                  <a:cubicBezTo>
                    <a:pt x="46033" y="16925"/>
                    <a:pt x="46067" y="16925"/>
                    <a:pt x="46101" y="16925"/>
                  </a:cubicBezTo>
                  <a:lnTo>
                    <a:pt x="46135" y="16925"/>
                  </a:lnTo>
                  <a:lnTo>
                    <a:pt x="46238" y="16891"/>
                  </a:lnTo>
                  <a:cubicBezTo>
                    <a:pt x="46306" y="16891"/>
                    <a:pt x="46340" y="16857"/>
                    <a:pt x="46306" y="16789"/>
                  </a:cubicBezTo>
                  <a:cubicBezTo>
                    <a:pt x="46306" y="16765"/>
                    <a:pt x="46272" y="16741"/>
                    <a:pt x="46240" y="16741"/>
                  </a:cubicBezTo>
                  <a:close/>
                  <a:moveTo>
                    <a:pt x="45657" y="16891"/>
                  </a:moveTo>
                  <a:lnTo>
                    <a:pt x="45555" y="16925"/>
                  </a:lnTo>
                  <a:cubicBezTo>
                    <a:pt x="45487" y="16959"/>
                    <a:pt x="45487" y="16993"/>
                    <a:pt x="45487" y="17028"/>
                  </a:cubicBezTo>
                  <a:cubicBezTo>
                    <a:pt x="45487" y="17096"/>
                    <a:pt x="45521" y="17096"/>
                    <a:pt x="45555" y="17096"/>
                  </a:cubicBezTo>
                  <a:lnTo>
                    <a:pt x="45589" y="17096"/>
                  </a:lnTo>
                  <a:lnTo>
                    <a:pt x="45692" y="17062"/>
                  </a:lnTo>
                  <a:cubicBezTo>
                    <a:pt x="45760" y="17062"/>
                    <a:pt x="45760" y="16993"/>
                    <a:pt x="45760" y="16959"/>
                  </a:cubicBezTo>
                  <a:cubicBezTo>
                    <a:pt x="45760" y="16925"/>
                    <a:pt x="45692" y="16891"/>
                    <a:pt x="45657" y="16891"/>
                  </a:cubicBezTo>
                  <a:close/>
                  <a:moveTo>
                    <a:pt x="45111" y="17062"/>
                  </a:moveTo>
                  <a:lnTo>
                    <a:pt x="45009" y="17096"/>
                  </a:lnTo>
                  <a:cubicBezTo>
                    <a:pt x="44941" y="17130"/>
                    <a:pt x="44941" y="17164"/>
                    <a:pt x="44941" y="17198"/>
                  </a:cubicBezTo>
                  <a:cubicBezTo>
                    <a:pt x="44941" y="17232"/>
                    <a:pt x="44975" y="17266"/>
                    <a:pt x="45009" y="17266"/>
                  </a:cubicBezTo>
                  <a:lnTo>
                    <a:pt x="45043" y="17266"/>
                  </a:lnTo>
                  <a:lnTo>
                    <a:pt x="45146" y="17232"/>
                  </a:lnTo>
                  <a:cubicBezTo>
                    <a:pt x="45214" y="17232"/>
                    <a:pt x="45214" y="17164"/>
                    <a:pt x="45214" y="17130"/>
                  </a:cubicBezTo>
                  <a:cubicBezTo>
                    <a:pt x="45214" y="17096"/>
                    <a:pt x="45146" y="17062"/>
                    <a:pt x="45111" y="17062"/>
                  </a:cubicBezTo>
                  <a:close/>
                  <a:moveTo>
                    <a:pt x="44565" y="17232"/>
                  </a:moveTo>
                  <a:lnTo>
                    <a:pt x="44463" y="17266"/>
                  </a:lnTo>
                  <a:cubicBezTo>
                    <a:pt x="44395" y="17266"/>
                    <a:pt x="44361" y="17335"/>
                    <a:pt x="44395" y="17369"/>
                  </a:cubicBezTo>
                  <a:cubicBezTo>
                    <a:pt x="44395" y="17403"/>
                    <a:pt x="44429" y="17437"/>
                    <a:pt x="44463" y="17437"/>
                  </a:cubicBezTo>
                  <a:lnTo>
                    <a:pt x="44497" y="17437"/>
                  </a:lnTo>
                  <a:lnTo>
                    <a:pt x="44600" y="17403"/>
                  </a:lnTo>
                  <a:cubicBezTo>
                    <a:pt x="44668" y="17369"/>
                    <a:pt x="44668" y="17335"/>
                    <a:pt x="44668" y="17301"/>
                  </a:cubicBezTo>
                  <a:cubicBezTo>
                    <a:pt x="44634" y="17232"/>
                    <a:pt x="44600" y="17232"/>
                    <a:pt x="44565" y="17232"/>
                  </a:cubicBezTo>
                  <a:close/>
                  <a:moveTo>
                    <a:pt x="44049" y="17389"/>
                  </a:moveTo>
                  <a:cubicBezTo>
                    <a:pt x="44039" y="17389"/>
                    <a:pt x="44030" y="17393"/>
                    <a:pt x="44020" y="17403"/>
                  </a:cubicBezTo>
                  <a:lnTo>
                    <a:pt x="43883" y="17437"/>
                  </a:lnTo>
                  <a:cubicBezTo>
                    <a:pt x="43849" y="17437"/>
                    <a:pt x="43815" y="17471"/>
                    <a:pt x="43849" y="17539"/>
                  </a:cubicBezTo>
                  <a:cubicBezTo>
                    <a:pt x="43849" y="17574"/>
                    <a:pt x="43883" y="17608"/>
                    <a:pt x="43917" y="17608"/>
                  </a:cubicBezTo>
                  <a:lnTo>
                    <a:pt x="43951" y="17608"/>
                  </a:lnTo>
                  <a:lnTo>
                    <a:pt x="44054" y="17574"/>
                  </a:lnTo>
                  <a:cubicBezTo>
                    <a:pt x="44088" y="17539"/>
                    <a:pt x="44122" y="17505"/>
                    <a:pt x="44122" y="17437"/>
                  </a:cubicBezTo>
                  <a:cubicBezTo>
                    <a:pt x="44098" y="17413"/>
                    <a:pt x="44074" y="17389"/>
                    <a:pt x="44049" y="17389"/>
                  </a:cubicBezTo>
                  <a:close/>
                  <a:moveTo>
                    <a:pt x="43504" y="17559"/>
                  </a:moveTo>
                  <a:cubicBezTo>
                    <a:pt x="43494" y="17559"/>
                    <a:pt x="43484" y="17564"/>
                    <a:pt x="43474" y="17574"/>
                  </a:cubicBezTo>
                  <a:lnTo>
                    <a:pt x="43337" y="17608"/>
                  </a:lnTo>
                  <a:cubicBezTo>
                    <a:pt x="43303" y="17608"/>
                    <a:pt x="43269" y="17642"/>
                    <a:pt x="43303" y="17710"/>
                  </a:cubicBezTo>
                  <a:cubicBezTo>
                    <a:pt x="43303" y="17744"/>
                    <a:pt x="43337" y="17744"/>
                    <a:pt x="43371" y="17744"/>
                  </a:cubicBezTo>
                  <a:lnTo>
                    <a:pt x="43405" y="17744"/>
                  </a:lnTo>
                  <a:lnTo>
                    <a:pt x="43508" y="17710"/>
                  </a:lnTo>
                  <a:cubicBezTo>
                    <a:pt x="43542" y="17710"/>
                    <a:pt x="43576" y="17676"/>
                    <a:pt x="43576" y="17608"/>
                  </a:cubicBezTo>
                  <a:cubicBezTo>
                    <a:pt x="43552" y="17584"/>
                    <a:pt x="43528" y="17559"/>
                    <a:pt x="43504" y="17559"/>
                  </a:cubicBezTo>
                  <a:close/>
                  <a:moveTo>
                    <a:pt x="42928" y="17710"/>
                  </a:moveTo>
                  <a:lnTo>
                    <a:pt x="42791" y="17744"/>
                  </a:lnTo>
                  <a:cubicBezTo>
                    <a:pt x="42757" y="17778"/>
                    <a:pt x="42723" y="17812"/>
                    <a:pt x="42757" y="17847"/>
                  </a:cubicBezTo>
                  <a:cubicBezTo>
                    <a:pt x="42757" y="17915"/>
                    <a:pt x="42791" y="17915"/>
                    <a:pt x="42825" y="17915"/>
                  </a:cubicBezTo>
                  <a:lnTo>
                    <a:pt x="42859" y="17915"/>
                  </a:lnTo>
                  <a:lnTo>
                    <a:pt x="42962" y="17881"/>
                  </a:lnTo>
                  <a:cubicBezTo>
                    <a:pt x="42996" y="17881"/>
                    <a:pt x="43030" y="17812"/>
                    <a:pt x="43030" y="17778"/>
                  </a:cubicBezTo>
                  <a:cubicBezTo>
                    <a:pt x="42996" y="17744"/>
                    <a:pt x="42962" y="17710"/>
                    <a:pt x="42928" y="17710"/>
                  </a:cubicBezTo>
                  <a:close/>
                  <a:moveTo>
                    <a:pt x="42347" y="17881"/>
                  </a:moveTo>
                  <a:lnTo>
                    <a:pt x="42245" y="17915"/>
                  </a:lnTo>
                  <a:cubicBezTo>
                    <a:pt x="42211" y="17949"/>
                    <a:pt x="42177" y="17983"/>
                    <a:pt x="42211" y="18017"/>
                  </a:cubicBezTo>
                  <a:cubicBezTo>
                    <a:pt x="42211" y="18051"/>
                    <a:pt x="42245" y="18085"/>
                    <a:pt x="42279" y="18085"/>
                  </a:cubicBezTo>
                  <a:lnTo>
                    <a:pt x="42313" y="18085"/>
                  </a:lnTo>
                  <a:lnTo>
                    <a:pt x="42416" y="18051"/>
                  </a:lnTo>
                  <a:cubicBezTo>
                    <a:pt x="42450" y="18051"/>
                    <a:pt x="42484" y="17983"/>
                    <a:pt x="42484" y="17949"/>
                  </a:cubicBezTo>
                  <a:cubicBezTo>
                    <a:pt x="42450" y="17915"/>
                    <a:pt x="42416" y="17881"/>
                    <a:pt x="42347" y="17881"/>
                  </a:cubicBezTo>
                  <a:close/>
                  <a:moveTo>
                    <a:pt x="41802" y="18051"/>
                  </a:moveTo>
                  <a:lnTo>
                    <a:pt x="41699" y="18085"/>
                  </a:lnTo>
                  <a:cubicBezTo>
                    <a:pt x="41665" y="18085"/>
                    <a:pt x="41631" y="18154"/>
                    <a:pt x="41631" y="18188"/>
                  </a:cubicBezTo>
                  <a:cubicBezTo>
                    <a:pt x="41665" y="18222"/>
                    <a:pt x="41699" y="18256"/>
                    <a:pt x="41733" y="18256"/>
                  </a:cubicBezTo>
                  <a:lnTo>
                    <a:pt x="41767" y="18256"/>
                  </a:lnTo>
                  <a:lnTo>
                    <a:pt x="41870" y="18222"/>
                  </a:lnTo>
                  <a:cubicBezTo>
                    <a:pt x="41904" y="18188"/>
                    <a:pt x="41938" y="18154"/>
                    <a:pt x="41938" y="18120"/>
                  </a:cubicBezTo>
                  <a:cubicBezTo>
                    <a:pt x="41904" y="18051"/>
                    <a:pt x="41870" y="18051"/>
                    <a:pt x="41802" y="18051"/>
                  </a:cubicBezTo>
                  <a:close/>
                  <a:moveTo>
                    <a:pt x="41307" y="18208"/>
                  </a:moveTo>
                  <a:cubicBezTo>
                    <a:pt x="41293" y="18208"/>
                    <a:pt x="41276" y="18212"/>
                    <a:pt x="41256" y="18222"/>
                  </a:cubicBezTo>
                  <a:lnTo>
                    <a:pt x="41153" y="18256"/>
                  </a:lnTo>
                  <a:cubicBezTo>
                    <a:pt x="41119" y="18256"/>
                    <a:pt x="41085" y="18324"/>
                    <a:pt x="41085" y="18358"/>
                  </a:cubicBezTo>
                  <a:cubicBezTo>
                    <a:pt x="41119" y="18393"/>
                    <a:pt x="41153" y="18427"/>
                    <a:pt x="41187" y="18427"/>
                  </a:cubicBezTo>
                  <a:lnTo>
                    <a:pt x="41221" y="18427"/>
                  </a:lnTo>
                  <a:lnTo>
                    <a:pt x="41324" y="18393"/>
                  </a:lnTo>
                  <a:cubicBezTo>
                    <a:pt x="41358" y="18358"/>
                    <a:pt x="41392" y="18324"/>
                    <a:pt x="41358" y="18256"/>
                  </a:cubicBezTo>
                  <a:cubicBezTo>
                    <a:pt x="41358" y="18232"/>
                    <a:pt x="41341" y="18208"/>
                    <a:pt x="41307" y="18208"/>
                  </a:cubicBezTo>
                  <a:close/>
                  <a:moveTo>
                    <a:pt x="40761" y="18378"/>
                  </a:moveTo>
                  <a:cubicBezTo>
                    <a:pt x="40747" y="18378"/>
                    <a:pt x="40730" y="18383"/>
                    <a:pt x="40710" y="18393"/>
                  </a:cubicBezTo>
                  <a:lnTo>
                    <a:pt x="40607" y="18427"/>
                  </a:lnTo>
                  <a:cubicBezTo>
                    <a:pt x="40573" y="18427"/>
                    <a:pt x="40539" y="18461"/>
                    <a:pt x="40539" y="18529"/>
                  </a:cubicBezTo>
                  <a:cubicBezTo>
                    <a:pt x="40573" y="18563"/>
                    <a:pt x="40607" y="18563"/>
                    <a:pt x="40641" y="18563"/>
                  </a:cubicBezTo>
                  <a:lnTo>
                    <a:pt x="40778" y="18529"/>
                  </a:lnTo>
                  <a:cubicBezTo>
                    <a:pt x="40812" y="18529"/>
                    <a:pt x="40846" y="18495"/>
                    <a:pt x="40812" y="18427"/>
                  </a:cubicBezTo>
                  <a:cubicBezTo>
                    <a:pt x="40812" y="18403"/>
                    <a:pt x="40795" y="18378"/>
                    <a:pt x="40761" y="18378"/>
                  </a:cubicBezTo>
                  <a:close/>
                  <a:moveTo>
                    <a:pt x="40164" y="18529"/>
                  </a:moveTo>
                  <a:lnTo>
                    <a:pt x="40061" y="18563"/>
                  </a:lnTo>
                  <a:cubicBezTo>
                    <a:pt x="40027" y="18597"/>
                    <a:pt x="39993" y="18631"/>
                    <a:pt x="39993" y="18666"/>
                  </a:cubicBezTo>
                  <a:cubicBezTo>
                    <a:pt x="40027" y="18734"/>
                    <a:pt x="40061" y="18734"/>
                    <a:pt x="40095" y="18734"/>
                  </a:cubicBezTo>
                  <a:lnTo>
                    <a:pt x="40232" y="18700"/>
                  </a:lnTo>
                  <a:cubicBezTo>
                    <a:pt x="40266" y="18700"/>
                    <a:pt x="40300" y="18631"/>
                    <a:pt x="40266" y="18597"/>
                  </a:cubicBezTo>
                  <a:cubicBezTo>
                    <a:pt x="40266" y="18563"/>
                    <a:pt x="40232" y="18529"/>
                    <a:pt x="40164" y="18529"/>
                  </a:cubicBezTo>
                  <a:close/>
                  <a:moveTo>
                    <a:pt x="39618" y="18700"/>
                  </a:moveTo>
                  <a:lnTo>
                    <a:pt x="39515" y="18734"/>
                  </a:lnTo>
                  <a:cubicBezTo>
                    <a:pt x="39447" y="18768"/>
                    <a:pt x="39447" y="18802"/>
                    <a:pt x="39447" y="18836"/>
                  </a:cubicBezTo>
                  <a:cubicBezTo>
                    <a:pt x="39447" y="18870"/>
                    <a:pt x="39481" y="18904"/>
                    <a:pt x="39549" y="18904"/>
                  </a:cubicBezTo>
                  <a:lnTo>
                    <a:pt x="39686" y="18870"/>
                  </a:lnTo>
                  <a:cubicBezTo>
                    <a:pt x="39720" y="18870"/>
                    <a:pt x="39754" y="18802"/>
                    <a:pt x="39720" y="18768"/>
                  </a:cubicBezTo>
                  <a:cubicBezTo>
                    <a:pt x="39720" y="18734"/>
                    <a:pt x="39652" y="18700"/>
                    <a:pt x="39618" y="18700"/>
                  </a:cubicBezTo>
                  <a:close/>
                  <a:moveTo>
                    <a:pt x="39072" y="18870"/>
                  </a:moveTo>
                  <a:lnTo>
                    <a:pt x="38969" y="18904"/>
                  </a:lnTo>
                  <a:cubicBezTo>
                    <a:pt x="38901" y="18904"/>
                    <a:pt x="38901" y="18973"/>
                    <a:pt x="38901" y="19007"/>
                  </a:cubicBezTo>
                  <a:cubicBezTo>
                    <a:pt x="38901" y="19041"/>
                    <a:pt x="38935" y="19075"/>
                    <a:pt x="38969" y="19075"/>
                  </a:cubicBezTo>
                  <a:lnTo>
                    <a:pt x="39003" y="19075"/>
                  </a:lnTo>
                  <a:lnTo>
                    <a:pt x="39106" y="19041"/>
                  </a:lnTo>
                  <a:cubicBezTo>
                    <a:pt x="39174" y="19007"/>
                    <a:pt x="39208" y="18973"/>
                    <a:pt x="39174" y="18939"/>
                  </a:cubicBezTo>
                  <a:cubicBezTo>
                    <a:pt x="39174" y="18870"/>
                    <a:pt x="39106" y="18870"/>
                    <a:pt x="39072" y="18870"/>
                  </a:cubicBezTo>
                  <a:close/>
                  <a:moveTo>
                    <a:pt x="38559" y="19027"/>
                  </a:moveTo>
                  <a:cubicBezTo>
                    <a:pt x="38546" y="19027"/>
                    <a:pt x="38535" y="19032"/>
                    <a:pt x="38526" y="19041"/>
                  </a:cubicBezTo>
                  <a:lnTo>
                    <a:pt x="38423" y="19075"/>
                  </a:lnTo>
                  <a:cubicBezTo>
                    <a:pt x="38355" y="19075"/>
                    <a:pt x="38355" y="19143"/>
                    <a:pt x="38355" y="19177"/>
                  </a:cubicBezTo>
                  <a:cubicBezTo>
                    <a:pt x="38355" y="19211"/>
                    <a:pt x="38389" y="19246"/>
                    <a:pt x="38423" y="19246"/>
                  </a:cubicBezTo>
                  <a:lnTo>
                    <a:pt x="38457" y="19246"/>
                  </a:lnTo>
                  <a:lnTo>
                    <a:pt x="38560" y="19211"/>
                  </a:lnTo>
                  <a:cubicBezTo>
                    <a:pt x="38628" y="19177"/>
                    <a:pt x="38628" y="19143"/>
                    <a:pt x="38628" y="19109"/>
                  </a:cubicBezTo>
                  <a:cubicBezTo>
                    <a:pt x="38628" y="19059"/>
                    <a:pt x="38591" y="19027"/>
                    <a:pt x="38559" y="19027"/>
                  </a:cubicBezTo>
                  <a:close/>
                  <a:moveTo>
                    <a:pt x="38016" y="19197"/>
                  </a:moveTo>
                  <a:cubicBezTo>
                    <a:pt x="38003" y="19197"/>
                    <a:pt x="37990" y="19202"/>
                    <a:pt x="37980" y="19211"/>
                  </a:cubicBezTo>
                  <a:lnTo>
                    <a:pt x="37877" y="19246"/>
                  </a:lnTo>
                  <a:cubicBezTo>
                    <a:pt x="37809" y="19246"/>
                    <a:pt x="37809" y="19280"/>
                    <a:pt x="37809" y="19348"/>
                  </a:cubicBezTo>
                  <a:cubicBezTo>
                    <a:pt x="37809" y="19382"/>
                    <a:pt x="37843" y="19416"/>
                    <a:pt x="37877" y="19416"/>
                  </a:cubicBezTo>
                  <a:cubicBezTo>
                    <a:pt x="37911" y="19416"/>
                    <a:pt x="37911" y="19382"/>
                    <a:pt x="37911" y="19382"/>
                  </a:cubicBezTo>
                  <a:lnTo>
                    <a:pt x="38014" y="19348"/>
                  </a:lnTo>
                  <a:cubicBezTo>
                    <a:pt x="38082" y="19348"/>
                    <a:pt x="38082" y="19314"/>
                    <a:pt x="38082" y="19246"/>
                  </a:cubicBezTo>
                  <a:cubicBezTo>
                    <a:pt x="38082" y="19221"/>
                    <a:pt x="38048" y="19197"/>
                    <a:pt x="38016" y="19197"/>
                  </a:cubicBezTo>
                  <a:close/>
                  <a:moveTo>
                    <a:pt x="37434" y="19348"/>
                  </a:moveTo>
                  <a:lnTo>
                    <a:pt x="37331" y="19382"/>
                  </a:lnTo>
                  <a:cubicBezTo>
                    <a:pt x="37263" y="19416"/>
                    <a:pt x="37229" y="19450"/>
                    <a:pt x="37263" y="19519"/>
                  </a:cubicBezTo>
                  <a:cubicBezTo>
                    <a:pt x="37263" y="19553"/>
                    <a:pt x="37297" y="19553"/>
                    <a:pt x="37331" y="19553"/>
                  </a:cubicBezTo>
                  <a:lnTo>
                    <a:pt x="37366" y="19553"/>
                  </a:lnTo>
                  <a:lnTo>
                    <a:pt x="37468" y="19519"/>
                  </a:lnTo>
                  <a:cubicBezTo>
                    <a:pt x="37536" y="19519"/>
                    <a:pt x="37536" y="19450"/>
                    <a:pt x="37536" y="19416"/>
                  </a:cubicBezTo>
                  <a:cubicBezTo>
                    <a:pt x="37536" y="19382"/>
                    <a:pt x="37468" y="19348"/>
                    <a:pt x="37434" y="19348"/>
                  </a:cubicBezTo>
                  <a:close/>
                  <a:moveTo>
                    <a:pt x="36888" y="19519"/>
                  </a:moveTo>
                  <a:lnTo>
                    <a:pt x="36751" y="19553"/>
                  </a:lnTo>
                  <a:cubicBezTo>
                    <a:pt x="36717" y="19587"/>
                    <a:pt x="36683" y="19621"/>
                    <a:pt x="36717" y="19655"/>
                  </a:cubicBezTo>
                  <a:cubicBezTo>
                    <a:pt x="36717" y="19689"/>
                    <a:pt x="36751" y="19723"/>
                    <a:pt x="36785" y="19723"/>
                  </a:cubicBezTo>
                  <a:lnTo>
                    <a:pt x="36820" y="19723"/>
                  </a:lnTo>
                  <a:lnTo>
                    <a:pt x="36922" y="19689"/>
                  </a:lnTo>
                  <a:cubicBezTo>
                    <a:pt x="36956" y="19689"/>
                    <a:pt x="36990" y="19621"/>
                    <a:pt x="36990" y="19587"/>
                  </a:cubicBezTo>
                  <a:cubicBezTo>
                    <a:pt x="36956" y="19553"/>
                    <a:pt x="36922" y="19519"/>
                    <a:pt x="36888" y="19519"/>
                  </a:cubicBezTo>
                  <a:close/>
                  <a:moveTo>
                    <a:pt x="36342" y="19689"/>
                  </a:moveTo>
                  <a:lnTo>
                    <a:pt x="36205" y="19723"/>
                  </a:lnTo>
                  <a:cubicBezTo>
                    <a:pt x="36171" y="19723"/>
                    <a:pt x="36137" y="19792"/>
                    <a:pt x="36171" y="19826"/>
                  </a:cubicBezTo>
                  <a:cubicBezTo>
                    <a:pt x="36171" y="19860"/>
                    <a:pt x="36205" y="19894"/>
                    <a:pt x="36239" y="19894"/>
                  </a:cubicBezTo>
                  <a:lnTo>
                    <a:pt x="36274" y="19894"/>
                  </a:lnTo>
                  <a:lnTo>
                    <a:pt x="36376" y="19860"/>
                  </a:lnTo>
                  <a:cubicBezTo>
                    <a:pt x="36410" y="19826"/>
                    <a:pt x="36444" y="19792"/>
                    <a:pt x="36444" y="19757"/>
                  </a:cubicBezTo>
                  <a:cubicBezTo>
                    <a:pt x="36410" y="19689"/>
                    <a:pt x="36376" y="19689"/>
                    <a:pt x="36342" y="19689"/>
                  </a:cubicBezTo>
                  <a:close/>
                  <a:moveTo>
                    <a:pt x="35796" y="19860"/>
                  </a:moveTo>
                  <a:lnTo>
                    <a:pt x="35659" y="19894"/>
                  </a:lnTo>
                  <a:cubicBezTo>
                    <a:pt x="35625" y="19894"/>
                    <a:pt x="35591" y="19962"/>
                    <a:pt x="35625" y="19996"/>
                  </a:cubicBezTo>
                  <a:cubicBezTo>
                    <a:pt x="35625" y="20030"/>
                    <a:pt x="35659" y="20065"/>
                    <a:pt x="35693" y="20065"/>
                  </a:cubicBezTo>
                  <a:lnTo>
                    <a:pt x="35728" y="20065"/>
                  </a:lnTo>
                  <a:lnTo>
                    <a:pt x="35830" y="20030"/>
                  </a:lnTo>
                  <a:cubicBezTo>
                    <a:pt x="35864" y="19996"/>
                    <a:pt x="35898" y="19962"/>
                    <a:pt x="35898" y="19928"/>
                  </a:cubicBezTo>
                  <a:cubicBezTo>
                    <a:pt x="35864" y="19860"/>
                    <a:pt x="35830" y="19860"/>
                    <a:pt x="35796" y="19860"/>
                  </a:cubicBezTo>
                  <a:close/>
                  <a:moveTo>
                    <a:pt x="35268" y="20016"/>
                  </a:moveTo>
                  <a:cubicBezTo>
                    <a:pt x="35253" y="20016"/>
                    <a:pt x="35236" y="20020"/>
                    <a:pt x="35216" y="20030"/>
                  </a:cubicBezTo>
                  <a:lnTo>
                    <a:pt x="35113" y="20065"/>
                  </a:lnTo>
                  <a:cubicBezTo>
                    <a:pt x="35079" y="20065"/>
                    <a:pt x="35045" y="20099"/>
                    <a:pt x="35079" y="20167"/>
                  </a:cubicBezTo>
                  <a:cubicBezTo>
                    <a:pt x="35079" y="20201"/>
                    <a:pt x="35113" y="20235"/>
                    <a:pt x="35148" y="20235"/>
                  </a:cubicBezTo>
                  <a:cubicBezTo>
                    <a:pt x="35148" y="20235"/>
                    <a:pt x="35148" y="20235"/>
                    <a:pt x="35182" y="20201"/>
                  </a:cubicBezTo>
                  <a:lnTo>
                    <a:pt x="35284" y="20201"/>
                  </a:lnTo>
                  <a:cubicBezTo>
                    <a:pt x="35318" y="20167"/>
                    <a:pt x="35352" y="20133"/>
                    <a:pt x="35352" y="20065"/>
                  </a:cubicBezTo>
                  <a:cubicBezTo>
                    <a:pt x="35328" y="20040"/>
                    <a:pt x="35304" y="20016"/>
                    <a:pt x="35268" y="20016"/>
                  </a:cubicBezTo>
                  <a:close/>
                  <a:moveTo>
                    <a:pt x="34722" y="20187"/>
                  </a:moveTo>
                  <a:cubicBezTo>
                    <a:pt x="34707" y="20187"/>
                    <a:pt x="34690" y="20191"/>
                    <a:pt x="34670" y="20201"/>
                  </a:cubicBezTo>
                  <a:lnTo>
                    <a:pt x="34567" y="20235"/>
                  </a:lnTo>
                  <a:cubicBezTo>
                    <a:pt x="34533" y="20235"/>
                    <a:pt x="34499" y="20269"/>
                    <a:pt x="34533" y="20338"/>
                  </a:cubicBezTo>
                  <a:cubicBezTo>
                    <a:pt x="34533" y="20372"/>
                    <a:pt x="34567" y="20372"/>
                    <a:pt x="34602" y="20372"/>
                  </a:cubicBezTo>
                  <a:lnTo>
                    <a:pt x="34636" y="20372"/>
                  </a:lnTo>
                  <a:lnTo>
                    <a:pt x="34738" y="20338"/>
                  </a:lnTo>
                  <a:cubicBezTo>
                    <a:pt x="34772" y="20338"/>
                    <a:pt x="34806" y="20303"/>
                    <a:pt x="34806" y="20235"/>
                  </a:cubicBezTo>
                  <a:cubicBezTo>
                    <a:pt x="34782" y="20211"/>
                    <a:pt x="34758" y="20187"/>
                    <a:pt x="34722" y="20187"/>
                  </a:cubicBezTo>
                  <a:close/>
                  <a:moveTo>
                    <a:pt x="34124" y="20338"/>
                  </a:moveTo>
                  <a:lnTo>
                    <a:pt x="34021" y="20372"/>
                  </a:lnTo>
                  <a:cubicBezTo>
                    <a:pt x="33987" y="20406"/>
                    <a:pt x="33953" y="20440"/>
                    <a:pt x="33953" y="20474"/>
                  </a:cubicBezTo>
                  <a:cubicBezTo>
                    <a:pt x="33987" y="20542"/>
                    <a:pt x="34021" y="20542"/>
                    <a:pt x="34056" y="20542"/>
                  </a:cubicBezTo>
                  <a:lnTo>
                    <a:pt x="34090" y="20542"/>
                  </a:lnTo>
                  <a:lnTo>
                    <a:pt x="34192" y="20508"/>
                  </a:lnTo>
                  <a:cubicBezTo>
                    <a:pt x="34226" y="20508"/>
                    <a:pt x="34260" y="20440"/>
                    <a:pt x="34226" y="20406"/>
                  </a:cubicBezTo>
                  <a:cubicBezTo>
                    <a:pt x="34226" y="20372"/>
                    <a:pt x="34192" y="20338"/>
                    <a:pt x="34124" y="20338"/>
                  </a:cubicBezTo>
                  <a:close/>
                  <a:moveTo>
                    <a:pt x="33578" y="20508"/>
                  </a:moveTo>
                  <a:lnTo>
                    <a:pt x="33475" y="20542"/>
                  </a:lnTo>
                  <a:cubicBezTo>
                    <a:pt x="33441" y="20576"/>
                    <a:pt x="33407" y="20611"/>
                    <a:pt x="33407" y="20645"/>
                  </a:cubicBezTo>
                  <a:cubicBezTo>
                    <a:pt x="33441" y="20679"/>
                    <a:pt x="33475" y="20713"/>
                    <a:pt x="33510" y="20713"/>
                  </a:cubicBezTo>
                  <a:lnTo>
                    <a:pt x="33646" y="20679"/>
                  </a:lnTo>
                  <a:cubicBezTo>
                    <a:pt x="33680" y="20679"/>
                    <a:pt x="33714" y="20611"/>
                    <a:pt x="33680" y="20576"/>
                  </a:cubicBezTo>
                  <a:cubicBezTo>
                    <a:pt x="33680" y="20542"/>
                    <a:pt x="33646" y="20508"/>
                    <a:pt x="33578" y="20508"/>
                  </a:cubicBezTo>
                  <a:close/>
                  <a:moveTo>
                    <a:pt x="33032" y="20679"/>
                  </a:moveTo>
                  <a:lnTo>
                    <a:pt x="32930" y="20713"/>
                  </a:lnTo>
                  <a:cubicBezTo>
                    <a:pt x="32895" y="20713"/>
                    <a:pt x="32861" y="20781"/>
                    <a:pt x="32861" y="20815"/>
                  </a:cubicBezTo>
                  <a:cubicBezTo>
                    <a:pt x="32895" y="20849"/>
                    <a:pt x="32930" y="20884"/>
                    <a:pt x="32964" y="20884"/>
                  </a:cubicBezTo>
                  <a:lnTo>
                    <a:pt x="33100" y="20849"/>
                  </a:lnTo>
                  <a:cubicBezTo>
                    <a:pt x="33134" y="20815"/>
                    <a:pt x="33168" y="20781"/>
                    <a:pt x="33134" y="20747"/>
                  </a:cubicBezTo>
                  <a:cubicBezTo>
                    <a:pt x="33134" y="20679"/>
                    <a:pt x="33100" y="20679"/>
                    <a:pt x="33032" y="20679"/>
                  </a:cubicBezTo>
                  <a:close/>
                  <a:moveTo>
                    <a:pt x="32519" y="20836"/>
                  </a:moveTo>
                  <a:cubicBezTo>
                    <a:pt x="32507" y="20836"/>
                    <a:pt x="32495" y="20840"/>
                    <a:pt x="32486" y="20849"/>
                  </a:cubicBezTo>
                  <a:lnTo>
                    <a:pt x="32384" y="20884"/>
                  </a:lnTo>
                  <a:cubicBezTo>
                    <a:pt x="32349" y="20884"/>
                    <a:pt x="32315" y="20952"/>
                    <a:pt x="32315" y="20986"/>
                  </a:cubicBezTo>
                  <a:cubicBezTo>
                    <a:pt x="32349" y="21020"/>
                    <a:pt x="32384" y="21054"/>
                    <a:pt x="32418" y="21054"/>
                  </a:cubicBezTo>
                  <a:lnTo>
                    <a:pt x="32554" y="21020"/>
                  </a:lnTo>
                  <a:cubicBezTo>
                    <a:pt x="32588" y="20986"/>
                    <a:pt x="32622" y="20952"/>
                    <a:pt x="32588" y="20918"/>
                  </a:cubicBezTo>
                  <a:cubicBezTo>
                    <a:pt x="32588" y="20868"/>
                    <a:pt x="32552" y="20836"/>
                    <a:pt x="32519" y="20836"/>
                  </a:cubicBezTo>
                  <a:close/>
                  <a:moveTo>
                    <a:pt x="31976" y="21006"/>
                  </a:moveTo>
                  <a:cubicBezTo>
                    <a:pt x="31963" y="21006"/>
                    <a:pt x="31950" y="21010"/>
                    <a:pt x="31940" y="21020"/>
                  </a:cubicBezTo>
                  <a:lnTo>
                    <a:pt x="31838" y="21054"/>
                  </a:lnTo>
                  <a:cubicBezTo>
                    <a:pt x="31803" y="21054"/>
                    <a:pt x="31769" y="21088"/>
                    <a:pt x="31769" y="21157"/>
                  </a:cubicBezTo>
                  <a:cubicBezTo>
                    <a:pt x="31803" y="21191"/>
                    <a:pt x="31838" y="21225"/>
                    <a:pt x="31872" y="21225"/>
                  </a:cubicBezTo>
                  <a:cubicBezTo>
                    <a:pt x="31872" y="21225"/>
                    <a:pt x="31872" y="21225"/>
                    <a:pt x="31872" y="21191"/>
                  </a:cubicBezTo>
                  <a:lnTo>
                    <a:pt x="32008" y="21191"/>
                  </a:lnTo>
                  <a:cubicBezTo>
                    <a:pt x="32042" y="21157"/>
                    <a:pt x="32076" y="21122"/>
                    <a:pt x="32042" y="21054"/>
                  </a:cubicBezTo>
                  <a:cubicBezTo>
                    <a:pt x="32042" y="21030"/>
                    <a:pt x="32008" y="21006"/>
                    <a:pt x="31976" y="21006"/>
                  </a:cubicBezTo>
                  <a:close/>
                  <a:moveTo>
                    <a:pt x="31430" y="21177"/>
                  </a:moveTo>
                  <a:cubicBezTo>
                    <a:pt x="31417" y="21177"/>
                    <a:pt x="31404" y="21181"/>
                    <a:pt x="31394" y="21191"/>
                  </a:cubicBezTo>
                  <a:lnTo>
                    <a:pt x="31292" y="21225"/>
                  </a:lnTo>
                  <a:cubicBezTo>
                    <a:pt x="31223" y="21225"/>
                    <a:pt x="31223" y="21259"/>
                    <a:pt x="31223" y="21327"/>
                  </a:cubicBezTo>
                  <a:cubicBezTo>
                    <a:pt x="31223" y="21361"/>
                    <a:pt x="31257" y="21361"/>
                    <a:pt x="31326" y="21361"/>
                  </a:cubicBezTo>
                  <a:lnTo>
                    <a:pt x="31428" y="21327"/>
                  </a:lnTo>
                  <a:cubicBezTo>
                    <a:pt x="31496" y="21327"/>
                    <a:pt x="31530" y="21293"/>
                    <a:pt x="31496" y="21225"/>
                  </a:cubicBezTo>
                  <a:cubicBezTo>
                    <a:pt x="31496" y="21201"/>
                    <a:pt x="31462" y="21177"/>
                    <a:pt x="31430" y="21177"/>
                  </a:cubicBezTo>
                  <a:close/>
                  <a:moveTo>
                    <a:pt x="30848" y="21327"/>
                  </a:moveTo>
                  <a:lnTo>
                    <a:pt x="30746" y="21361"/>
                  </a:lnTo>
                  <a:cubicBezTo>
                    <a:pt x="30677" y="21395"/>
                    <a:pt x="30677" y="21430"/>
                    <a:pt x="30677" y="21464"/>
                  </a:cubicBezTo>
                  <a:cubicBezTo>
                    <a:pt x="30677" y="21532"/>
                    <a:pt x="30712" y="21532"/>
                    <a:pt x="30746" y="21532"/>
                  </a:cubicBezTo>
                  <a:lnTo>
                    <a:pt x="30780" y="21532"/>
                  </a:lnTo>
                  <a:lnTo>
                    <a:pt x="30882" y="21498"/>
                  </a:lnTo>
                  <a:cubicBezTo>
                    <a:pt x="30950" y="21498"/>
                    <a:pt x="30950" y="21430"/>
                    <a:pt x="30950" y="21395"/>
                  </a:cubicBezTo>
                  <a:cubicBezTo>
                    <a:pt x="30950" y="21361"/>
                    <a:pt x="30882" y="21327"/>
                    <a:pt x="30848" y="21327"/>
                  </a:cubicBezTo>
                  <a:close/>
                  <a:moveTo>
                    <a:pt x="30302" y="21498"/>
                  </a:moveTo>
                  <a:lnTo>
                    <a:pt x="30200" y="21532"/>
                  </a:lnTo>
                  <a:cubicBezTo>
                    <a:pt x="30131" y="21566"/>
                    <a:pt x="30131" y="21600"/>
                    <a:pt x="30131" y="21634"/>
                  </a:cubicBezTo>
                  <a:cubicBezTo>
                    <a:pt x="30131" y="21668"/>
                    <a:pt x="30166" y="21702"/>
                    <a:pt x="30200" y="21702"/>
                  </a:cubicBezTo>
                  <a:lnTo>
                    <a:pt x="30234" y="21702"/>
                  </a:lnTo>
                  <a:lnTo>
                    <a:pt x="30336" y="21668"/>
                  </a:lnTo>
                  <a:cubicBezTo>
                    <a:pt x="30404" y="21668"/>
                    <a:pt x="30404" y="21600"/>
                    <a:pt x="30404" y="21566"/>
                  </a:cubicBezTo>
                  <a:cubicBezTo>
                    <a:pt x="30404" y="21532"/>
                    <a:pt x="30336" y="21498"/>
                    <a:pt x="30302" y="21498"/>
                  </a:cubicBezTo>
                  <a:close/>
                  <a:moveTo>
                    <a:pt x="29756" y="21668"/>
                  </a:moveTo>
                  <a:lnTo>
                    <a:pt x="29654" y="21702"/>
                  </a:lnTo>
                  <a:cubicBezTo>
                    <a:pt x="29585" y="21702"/>
                    <a:pt x="29585" y="21771"/>
                    <a:pt x="29585" y="21805"/>
                  </a:cubicBezTo>
                  <a:cubicBezTo>
                    <a:pt x="29585" y="21839"/>
                    <a:pt x="29620" y="21873"/>
                    <a:pt x="29654" y="21873"/>
                  </a:cubicBezTo>
                  <a:lnTo>
                    <a:pt x="29688" y="21873"/>
                  </a:lnTo>
                  <a:lnTo>
                    <a:pt x="29790" y="21839"/>
                  </a:lnTo>
                  <a:cubicBezTo>
                    <a:pt x="29858" y="21805"/>
                    <a:pt x="29858" y="21771"/>
                    <a:pt x="29858" y="21737"/>
                  </a:cubicBezTo>
                  <a:cubicBezTo>
                    <a:pt x="29858" y="21668"/>
                    <a:pt x="29790" y="21668"/>
                    <a:pt x="29756" y="21668"/>
                  </a:cubicBezTo>
                  <a:close/>
                  <a:moveTo>
                    <a:pt x="29210" y="21839"/>
                  </a:moveTo>
                  <a:lnTo>
                    <a:pt x="29108" y="21873"/>
                  </a:lnTo>
                  <a:cubicBezTo>
                    <a:pt x="29040" y="21873"/>
                    <a:pt x="29005" y="21941"/>
                    <a:pt x="29040" y="21975"/>
                  </a:cubicBezTo>
                  <a:cubicBezTo>
                    <a:pt x="29040" y="22010"/>
                    <a:pt x="29074" y="22044"/>
                    <a:pt x="29108" y="22044"/>
                  </a:cubicBezTo>
                  <a:lnTo>
                    <a:pt x="29142" y="22044"/>
                  </a:lnTo>
                  <a:lnTo>
                    <a:pt x="29244" y="22010"/>
                  </a:lnTo>
                  <a:cubicBezTo>
                    <a:pt x="29312" y="21975"/>
                    <a:pt x="29312" y="21941"/>
                    <a:pt x="29312" y="21907"/>
                  </a:cubicBezTo>
                  <a:cubicBezTo>
                    <a:pt x="29278" y="21839"/>
                    <a:pt x="29244" y="21839"/>
                    <a:pt x="29210" y="21839"/>
                  </a:cubicBezTo>
                  <a:close/>
                  <a:moveTo>
                    <a:pt x="28694" y="21995"/>
                  </a:moveTo>
                  <a:cubicBezTo>
                    <a:pt x="28684" y="21995"/>
                    <a:pt x="28674" y="22000"/>
                    <a:pt x="28664" y="22010"/>
                  </a:cubicBezTo>
                  <a:lnTo>
                    <a:pt x="28528" y="22044"/>
                  </a:lnTo>
                  <a:cubicBezTo>
                    <a:pt x="28494" y="22044"/>
                    <a:pt x="28459" y="22112"/>
                    <a:pt x="28494" y="22146"/>
                  </a:cubicBezTo>
                  <a:cubicBezTo>
                    <a:pt x="28494" y="22180"/>
                    <a:pt x="28528" y="22214"/>
                    <a:pt x="28562" y="22214"/>
                  </a:cubicBezTo>
                  <a:lnTo>
                    <a:pt x="28596" y="22214"/>
                  </a:lnTo>
                  <a:lnTo>
                    <a:pt x="28698" y="22180"/>
                  </a:lnTo>
                  <a:cubicBezTo>
                    <a:pt x="28732" y="22146"/>
                    <a:pt x="28767" y="22112"/>
                    <a:pt x="28767" y="22044"/>
                  </a:cubicBezTo>
                  <a:cubicBezTo>
                    <a:pt x="28742" y="22020"/>
                    <a:pt x="28718" y="21995"/>
                    <a:pt x="28694" y="21995"/>
                  </a:cubicBezTo>
                  <a:close/>
                  <a:moveTo>
                    <a:pt x="28148" y="22166"/>
                  </a:moveTo>
                  <a:cubicBezTo>
                    <a:pt x="28138" y="22166"/>
                    <a:pt x="28128" y="22170"/>
                    <a:pt x="28118" y="22180"/>
                  </a:cubicBezTo>
                  <a:lnTo>
                    <a:pt x="27982" y="22214"/>
                  </a:lnTo>
                  <a:cubicBezTo>
                    <a:pt x="27948" y="22214"/>
                    <a:pt x="27913" y="22248"/>
                    <a:pt x="27948" y="22317"/>
                  </a:cubicBezTo>
                  <a:cubicBezTo>
                    <a:pt x="27948" y="22351"/>
                    <a:pt x="27982" y="22385"/>
                    <a:pt x="28016" y="22385"/>
                  </a:cubicBezTo>
                  <a:cubicBezTo>
                    <a:pt x="28016" y="22385"/>
                    <a:pt x="28050" y="22351"/>
                    <a:pt x="28050" y="22351"/>
                  </a:cubicBezTo>
                  <a:lnTo>
                    <a:pt x="28152" y="22317"/>
                  </a:lnTo>
                  <a:cubicBezTo>
                    <a:pt x="28186" y="22317"/>
                    <a:pt x="28221" y="22283"/>
                    <a:pt x="28221" y="22214"/>
                  </a:cubicBezTo>
                  <a:cubicBezTo>
                    <a:pt x="28196" y="22190"/>
                    <a:pt x="28172" y="22166"/>
                    <a:pt x="28148" y="22166"/>
                  </a:cubicBezTo>
                  <a:close/>
                  <a:moveTo>
                    <a:pt x="27572" y="22317"/>
                  </a:moveTo>
                  <a:lnTo>
                    <a:pt x="27436" y="22351"/>
                  </a:lnTo>
                  <a:cubicBezTo>
                    <a:pt x="27402" y="22385"/>
                    <a:pt x="27367" y="22419"/>
                    <a:pt x="27402" y="22487"/>
                  </a:cubicBezTo>
                  <a:cubicBezTo>
                    <a:pt x="27402" y="22521"/>
                    <a:pt x="27436" y="22521"/>
                    <a:pt x="27470" y="22521"/>
                  </a:cubicBezTo>
                  <a:lnTo>
                    <a:pt x="27504" y="22521"/>
                  </a:lnTo>
                  <a:lnTo>
                    <a:pt x="27606" y="22487"/>
                  </a:lnTo>
                  <a:cubicBezTo>
                    <a:pt x="27640" y="22487"/>
                    <a:pt x="27675" y="22419"/>
                    <a:pt x="27675" y="22385"/>
                  </a:cubicBezTo>
                  <a:cubicBezTo>
                    <a:pt x="27640" y="22351"/>
                    <a:pt x="27606" y="22317"/>
                    <a:pt x="27572" y="22317"/>
                  </a:cubicBezTo>
                  <a:close/>
                  <a:moveTo>
                    <a:pt x="26992" y="22487"/>
                  </a:moveTo>
                  <a:lnTo>
                    <a:pt x="26890" y="22521"/>
                  </a:lnTo>
                  <a:cubicBezTo>
                    <a:pt x="26856" y="22556"/>
                    <a:pt x="26822" y="22590"/>
                    <a:pt x="26856" y="22624"/>
                  </a:cubicBezTo>
                  <a:cubicBezTo>
                    <a:pt x="26856" y="22692"/>
                    <a:pt x="26890" y="22692"/>
                    <a:pt x="26924" y="22692"/>
                  </a:cubicBezTo>
                  <a:lnTo>
                    <a:pt x="26958" y="22692"/>
                  </a:lnTo>
                  <a:lnTo>
                    <a:pt x="27060" y="22658"/>
                  </a:lnTo>
                  <a:cubicBezTo>
                    <a:pt x="27094" y="22658"/>
                    <a:pt x="27129" y="22590"/>
                    <a:pt x="27129" y="22556"/>
                  </a:cubicBezTo>
                  <a:cubicBezTo>
                    <a:pt x="27094" y="22521"/>
                    <a:pt x="27060" y="22487"/>
                    <a:pt x="26992" y="22487"/>
                  </a:cubicBezTo>
                  <a:close/>
                  <a:moveTo>
                    <a:pt x="26446" y="22658"/>
                  </a:moveTo>
                  <a:lnTo>
                    <a:pt x="26344" y="22692"/>
                  </a:lnTo>
                  <a:cubicBezTo>
                    <a:pt x="26310" y="22726"/>
                    <a:pt x="26276" y="22760"/>
                    <a:pt x="26310" y="22794"/>
                  </a:cubicBezTo>
                  <a:cubicBezTo>
                    <a:pt x="26310" y="22829"/>
                    <a:pt x="26344" y="22863"/>
                    <a:pt x="26378" y="22863"/>
                  </a:cubicBezTo>
                  <a:lnTo>
                    <a:pt x="26412" y="22863"/>
                  </a:lnTo>
                  <a:lnTo>
                    <a:pt x="26514" y="22829"/>
                  </a:lnTo>
                  <a:cubicBezTo>
                    <a:pt x="26549" y="22829"/>
                    <a:pt x="26583" y="22760"/>
                    <a:pt x="26583" y="22726"/>
                  </a:cubicBezTo>
                  <a:cubicBezTo>
                    <a:pt x="26549" y="22692"/>
                    <a:pt x="26514" y="22658"/>
                    <a:pt x="26446" y="22658"/>
                  </a:cubicBezTo>
                  <a:close/>
                  <a:moveTo>
                    <a:pt x="25900" y="22829"/>
                  </a:moveTo>
                  <a:lnTo>
                    <a:pt x="25798" y="22863"/>
                  </a:lnTo>
                  <a:cubicBezTo>
                    <a:pt x="25764" y="22863"/>
                    <a:pt x="25730" y="22931"/>
                    <a:pt x="25730" y="22965"/>
                  </a:cubicBezTo>
                  <a:cubicBezTo>
                    <a:pt x="25764" y="22999"/>
                    <a:pt x="25798" y="23033"/>
                    <a:pt x="25832" y="23033"/>
                  </a:cubicBezTo>
                  <a:lnTo>
                    <a:pt x="25866" y="23033"/>
                  </a:lnTo>
                  <a:lnTo>
                    <a:pt x="25968" y="22999"/>
                  </a:lnTo>
                  <a:cubicBezTo>
                    <a:pt x="26003" y="22965"/>
                    <a:pt x="26037" y="22931"/>
                    <a:pt x="26037" y="22897"/>
                  </a:cubicBezTo>
                  <a:cubicBezTo>
                    <a:pt x="26003" y="22829"/>
                    <a:pt x="25968" y="22829"/>
                    <a:pt x="25900" y="22829"/>
                  </a:cubicBezTo>
                  <a:close/>
                  <a:moveTo>
                    <a:pt x="25402" y="22986"/>
                  </a:moveTo>
                  <a:cubicBezTo>
                    <a:pt x="25388" y="22986"/>
                    <a:pt x="25373" y="22990"/>
                    <a:pt x="25354" y="22999"/>
                  </a:cubicBezTo>
                  <a:lnTo>
                    <a:pt x="25252" y="23033"/>
                  </a:lnTo>
                  <a:cubicBezTo>
                    <a:pt x="25218" y="23033"/>
                    <a:pt x="25184" y="23102"/>
                    <a:pt x="25184" y="23136"/>
                  </a:cubicBezTo>
                  <a:cubicBezTo>
                    <a:pt x="25218" y="23170"/>
                    <a:pt x="25252" y="23204"/>
                    <a:pt x="25286" y="23204"/>
                  </a:cubicBezTo>
                  <a:lnTo>
                    <a:pt x="25320" y="23204"/>
                  </a:lnTo>
                  <a:lnTo>
                    <a:pt x="25422" y="23170"/>
                  </a:lnTo>
                  <a:cubicBezTo>
                    <a:pt x="25457" y="23136"/>
                    <a:pt x="25491" y="23102"/>
                    <a:pt x="25457" y="23067"/>
                  </a:cubicBezTo>
                  <a:cubicBezTo>
                    <a:pt x="25457" y="23017"/>
                    <a:pt x="25438" y="22986"/>
                    <a:pt x="25402" y="22986"/>
                  </a:cubicBezTo>
                  <a:close/>
                  <a:moveTo>
                    <a:pt x="24859" y="23156"/>
                  </a:moveTo>
                  <a:cubicBezTo>
                    <a:pt x="24845" y="23156"/>
                    <a:pt x="24828" y="23160"/>
                    <a:pt x="24808" y="23170"/>
                  </a:cubicBezTo>
                  <a:lnTo>
                    <a:pt x="24706" y="23204"/>
                  </a:lnTo>
                  <a:cubicBezTo>
                    <a:pt x="24672" y="23204"/>
                    <a:pt x="24638" y="23272"/>
                    <a:pt x="24638" y="23306"/>
                  </a:cubicBezTo>
                  <a:cubicBezTo>
                    <a:pt x="24672" y="23340"/>
                    <a:pt x="24706" y="23375"/>
                    <a:pt x="24740" y="23375"/>
                  </a:cubicBezTo>
                  <a:lnTo>
                    <a:pt x="24774" y="23375"/>
                  </a:lnTo>
                  <a:lnTo>
                    <a:pt x="24876" y="23340"/>
                  </a:lnTo>
                  <a:cubicBezTo>
                    <a:pt x="24911" y="23306"/>
                    <a:pt x="24945" y="23272"/>
                    <a:pt x="24911" y="23204"/>
                  </a:cubicBezTo>
                  <a:cubicBezTo>
                    <a:pt x="24911" y="23180"/>
                    <a:pt x="24894" y="23156"/>
                    <a:pt x="24859" y="23156"/>
                  </a:cubicBezTo>
                  <a:close/>
                  <a:moveTo>
                    <a:pt x="24313" y="23326"/>
                  </a:moveTo>
                  <a:cubicBezTo>
                    <a:pt x="24299" y="23326"/>
                    <a:pt x="24282" y="23330"/>
                    <a:pt x="24262" y="23340"/>
                  </a:cubicBezTo>
                  <a:lnTo>
                    <a:pt x="24160" y="23375"/>
                  </a:lnTo>
                  <a:cubicBezTo>
                    <a:pt x="24126" y="23375"/>
                    <a:pt x="24092" y="23409"/>
                    <a:pt x="24092" y="23477"/>
                  </a:cubicBezTo>
                  <a:cubicBezTo>
                    <a:pt x="24126" y="23511"/>
                    <a:pt x="24160" y="23545"/>
                    <a:pt x="24194" y="23545"/>
                  </a:cubicBezTo>
                  <a:cubicBezTo>
                    <a:pt x="24194" y="23545"/>
                    <a:pt x="24194" y="23511"/>
                    <a:pt x="24194" y="23511"/>
                  </a:cubicBezTo>
                  <a:lnTo>
                    <a:pt x="24331" y="23477"/>
                  </a:lnTo>
                  <a:cubicBezTo>
                    <a:pt x="24365" y="23477"/>
                    <a:pt x="24399" y="23443"/>
                    <a:pt x="24365" y="23375"/>
                  </a:cubicBezTo>
                  <a:cubicBezTo>
                    <a:pt x="24365" y="23350"/>
                    <a:pt x="24348" y="23326"/>
                    <a:pt x="24313" y="23326"/>
                  </a:cubicBezTo>
                  <a:close/>
                  <a:moveTo>
                    <a:pt x="23716" y="23477"/>
                  </a:moveTo>
                  <a:lnTo>
                    <a:pt x="23614" y="23511"/>
                  </a:lnTo>
                  <a:cubicBezTo>
                    <a:pt x="23580" y="23545"/>
                    <a:pt x="23546" y="23579"/>
                    <a:pt x="23546" y="23648"/>
                  </a:cubicBezTo>
                  <a:cubicBezTo>
                    <a:pt x="23580" y="23682"/>
                    <a:pt x="23614" y="23682"/>
                    <a:pt x="23648" y="23682"/>
                  </a:cubicBezTo>
                  <a:lnTo>
                    <a:pt x="23785" y="23648"/>
                  </a:lnTo>
                  <a:cubicBezTo>
                    <a:pt x="23819" y="23648"/>
                    <a:pt x="23853" y="23579"/>
                    <a:pt x="23819" y="23545"/>
                  </a:cubicBezTo>
                  <a:cubicBezTo>
                    <a:pt x="23819" y="23511"/>
                    <a:pt x="23750" y="23477"/>
                    <a:pt x="23716" y="23477"/>
                  </a:cubicBezTo>
                  <a:close/>
                  <a:moveTo>
                    <a:pt x="23170" y="23648"/>
                  </a:moveTo>
                  <a:lnTo>
                    <a:pt x="23068" y="23682"/>
                  </a:lnTo>
                  <a:cubicBezTo>
                    <a:pt x="23034" y="23716"/>
                    <a:pt x="23000" y="23750"/>
                    <a:pt x="23000" y="23784"/>
                  </a:cubicBezTo>
                  <a:cubicBezTo>
                    <a:pt x="23034" y="23852"/>
                    <a:pt x="23068" y="23852"/>
                    <a:pt x="23102" y="23852"/>
                  </a:cubicBezTo>
                  <a:lnTo>
                    <a:pt x="23239" y="23818"/>
                  </a:lnTo>
                  <a:cubicBezTo>
                    <a:pt x="23273" y="23818"/>
                    <a:pt x="23307" y="23750"/>
                    <a:pt x="23273" y="23716"/>
                  </a:cubicBezTo>
                  <a:cubicBezTo>
                    <a:pt x="23273" y="23682"/>
                    <a:pt x="23204" y="23648"/>
                    <a:pt x="23170" y="23648"/>
                  </a:cubicBezTo>
                  <a:close/>
                  <a:moveTo>
                    <a:pt x="22624" y="23818"/>
                  </a:moveTo>
                  <a:lnTo>
                    <a:pt x="22522" y="23852"/>
                  </a:lnTo>
                  <a:cubicBezTo>
                    <a:pt x="22454" y="23886"/>
                    <a:pt x="22454" y="23920"/>
                    <a:pt x="22454" y="23955"/>
                  </a:cubicBezTo>
                  <a:cubicBezTo>
                    <a:pt x="22454" y="23989"/>
                    <a:pt x="22488" y="24023"/>
                    <a:pt x="22556" y="24023"/>
                  </a:cubicBezTo>
                  <a:lnTo>
                    <a:pt x="22658" y="23989"/>
                  </a:lnTo>
                  <a:cubicBezTo>
                    <a:pt x="22727" y="23989"/>
                    <a:pt x="22761" y="23920"/>
                    <a:pt x="22727" y="23886"/>
                  </a:cubicBezTo>
                  <a:cubicBezTo>
                    <a:pt x="22727" y="23852"/>
                    <a:pt x="22658" y="23818"/>
                    <a:pt x="22624" y="23818"/>
                  </a:cubicBezTo>
                  <a:close/>
                  <a:moveTo>
                    <a:pt x="22078" y="23989"/>
                  </a:moveTo>
                  <a:lnTo>
                    <a:pt x="21976" y="24023"/>
                  </a:lnTo>
                  <a:cubicBezTo>
                    <a:pt x="21908" y="24023"/>
                    <a:pt x="21908" y="24091"/>
                    <a:pt x="21908" y="24125"/>
                  </a:cubicBezTo>
                  <a:cubicBezTo>
                    <a:pt x="21908" y="24159"/>
                    <a:pt x="21942" y="24193"/>
                    <a:pt x="21976" y="24193"/>
                  </a:cubicBezTo>
                  <a:lnTo>
                    <a:pt x="22010" y="24193"/>
                  </a:lnTo>
                  <a:lnTo>
                    <a:pt x="22113" y="24159"/>
                  </a:lnTo>
                  <a:cubicBezTo>
                    <a:pt x="22181" y="24125"/>
                    <a:pt x="22215" y="24091"/>
                    <a:pt x="22181" y="24057"/>
                  </a:cubicBezTo>
                  <a:cubicBezTo>
                    <a:pt x="22181" y="23989"/>
                    <a:pt x="22113" y="23989"/>
                    <a:pt x="22078" y="23989"/>
                  </a:cubicBezTo>
                  <a:close/>
                  <a:moveTo>
                    <a:pt x="21532" y="24159"/>
                  </a:moveTo>
                  <a:lnTo>
                    <a:pt x="21430" y="24193"/>
                  </a:lnTo>
                  <a:cubicBezTo>
                    <a:pt x="21362" y="24193"/>
                    <a:pt x="21362" y="24262"/>
                    <a:pt x="21362" y="24296"/>
                  </a:cubicBezTo>
                  <a:cubicBezTo>
                    <a:pt x="21362" y="24330"/>
                    <a:pt x="21396" y="24364"/>
                    <a:pt x="21430" y="24364"/>
                  </a:cubicBezTo>
                  <a:lnTo>
                    <a:pt x="21464" y="24364"/>
                  </a:lnTo>
                  <a:lnTo>
                    <a:pt x="21567" y="24330"/>
                  </a:lnTo>
                  <a:cubicBezTo>
                    <a:pt x="21635" y="24296"/>
                    <a:pt x="21635" y="24262"/>
                    <a:pt x="21635" y="24228"/>
                  </a:cubicBezTo>
                  <a:cubicBezTo>
                    <a:pt x="21635" y="24159"/>
                    <a:pt x="21567" y="24159"/>
                    <a:pt x="21532" y="24159"/>
                  </a:cubicBezTo>
                  <a:close/>
                  <a:moveTo>
                    <a:pt x="21019" y="24317"/>
                  </a:moveTo>
                  <a:cubicBezTo>
                    <a:pt x="21007" y="24317"/>
                    <a:pt x="20996" y="24321"/>
                    <a:pt x="20986" y="24330"/>
                  </a:cubicBezTo>
                  <a:lnTo>
                    <a:pt x="20884" y="24364"/>
                  </a:lnTo>
                  <a:cubicBezTo>
                    <a:pt x="20816" y="24364"/>
                    <a:pt x="20816" y="24432"/>
                    <a:pt x="20816" y="24466"/>
                  </a:cubicBezTo>
                  <a:cubicBezTo>
                    <a:pt x="20816" y="24501"/>
                    <a:pt x="20850" y="24535"/>
                    <a:pt x="20884" y="24535"/>
                  </a:cubicBezTo>
                  <a:lnTo>
                    <a:pt x="20918" y="24535"/>
                  </a:lnTo>
                  <a:lnTo>
                    <a:pt x="21021" y="24501"/>
                  </a:lnTo>
                  <a:cubicBezTo>
                    <a:pt x="21089" y="24466"/>
                    <a:pt x="21089" y="24432"/>
                    <a:pt x="21089" y="24398"/>
                  </a:cubicBezTo>
                  <a:cubicBezTo>
                    <a:pt x="21089" y="24348"/>
                    <a:pt x="21052" y="24317"/>
                    <a:pt x="21019" y="24317"/>
                  </a:cubicBezTo>
                  <a:close/>
                  <a:moveTo>
                    <a:pt x="20477" y="24486"/>
                  </a:moveTo>
                  <a:cubicBezTo>
                    <a:pt x="20463" y="24486"/>
                    <a:pt x="20450" y="24491"/>
                    <a:pt x="20440" y="24501"/>
                  </a:cubicBezTo>
                  <a:lnTo>
                    <a:pt x="20338" y="24535"/>
                  </a:lnTo>
                  <a:cubicBezTo>
                    <a:pt x="20270" y="24535"/>
                    <a:pt x="20270" y="24603"/>
                    <a:pt x="20270" y="24637"/>
                  </a:cubicBezTo>
                  <a:cubicBezTo>
                    <a:pt x="20270" y="24671"/>
                    <a:pt x="20304" y="24705"/>
                    <a:pt x="20338" y="24705"/>
                  </a:cubicBezTo>
                  <a:lnTo>
                    <a:pt x="20372" y="24705"/>
                  </a:lnTo>
                  <a:lnTo>
                    <a:pt x="20475" y="24671"/>
                  </a:lnTo>
                  <a:cubicBezTo>
                    <a:pt x="20543" y="24637"/>
                    <a:pt x="20543" y="24603"/>
                    <a:pt x="20543" y="24535"/>
                  </a:cubicBezTo>
                  <a:cubicBezTo>
                    <a:pt x="20543" y="24511"/>
                    <a:pt x="20509" y="24486"/>
                    <a:pt x="20477" y="24486"/>
                  </a:cubicBezTo>
                  <a:close/>
                  <a:moveTo>
                    <a:pt x="19925" y="24657"/>
                  </a:moveTo>
                  <a:cubicBezTo>
                    <a:pt x="19915" y="24657"/>
                    <a:pt x="19905" y="24661"/>
                    <a:pt x="19895" y="24671"/>
                  </a:cubicBezTo>
                  <a:lnTo>
                    <a:pt x="19792" y="24705"/>
                  </a:lnTo>
                  <a:cubicBezTo>
                    <a:pt x="19724" y="24705"/>
                    <a:pt x="19690" y="24739"/>
                    <a:pt x="19724" y="24808"/>
                  </a:cubicBezTo>
                  <a:cubicBezTo>
                    <a:pt x="19724" y="24842"/>
                    <a:pt x="19758" y="24876"/>
                    <a:pt x="19792" y="24876"/>
                  </a:cubicBezTo>
                  <a:cubicBezTo>
                    <a:pt x="19826" y="24876"/>
                    <a:pt x="19826" y="24876"/>
                    <a:pt x="19826" y="24842"/>
                  </a:cubicBezTo>
                  <a:lnTo>
                    <a:pt x="19929" y="24808"/>
                  </a:lnTo>
                  <a:cubicBezTo>
                    <a:pt x="19997" y="24808"/>
                    <a:pt x="19997" y="24774"/>
                    <a:pt x="19997" y="24705"/>
                  </a:cubicBezTo>
                  <a:cubicBezTo>
                    <a:pt x="19973" y="24681"/>
                    <a:pt x="19949" y="24657"/>
                    <a:pt x="19925" y="24657"/>
                  </a:cubicBezTo>
                  <a:close/>
                  <a:moveTo>
                    <a:pt x="19379" y="24828"/>
                  </a:moveTo>
                  <a:cubicBezTo>
                    <a:pt x="19369" y="24828"/>
                    <a:pt x="19359" y="24832"/>
                    <a:pt x="19349" y="24842"/>
                  </a:cubicBezTo>
                  <a:lnTo>
                    <a:pt x="19212" y="24842"/>
                  </a:lnTo>
                  <a:cubicBezTo>
                    <a:pt x="19178" y="24876"/>
                    <a:pt x="19144" y="24910"/>
                    <a:pt x="19178" y="24978"/>
                  </a:cubicBezTo>
                  <a:cubicBezTo>
                    <a:pt x="19178" y="25012"/>
                    <a:pt x="19212" y="25012"/>
                    <a:pt x="19246" y="25012"/>
                  </a:cubicBezTo>
                  <a:lnTo>
                    <a:pt x="19280" y="25012"/>
                  </a:lnTo>
                  <a:lnTo>
                    <a:pt x="19383" y="24978"/>
                  </a:lnTo>
                  <a:cubicBezTo>
                    <a:pt x="19417" y="24978"/>
                    <a:pt x="19451" y="24944"/>
                    <a:pt x="19451" y="24876"/>
                  </a:cubicBezTo>
                  <a:cubicBezTo>
                    <a:pt x="19427" y="24852"/>
                    <a:pt x="19403" y="24828"/>
                    <a:pt x="19379" y="24828"/>
                  </a:cubicBezTo>
                  <a:close/>
                  <a:moveTo>
                    <a:pt x="18803" y="24978"/>
                  </a:moveTo>
                  <a:lnTo>
                    <a:pt x="18666" y="25012"/>
                  </a:lnTo>
                  <a:cubicBezTo>
                    <a:pt x="18632" y="25047"/>
                    <a:pt x="18598" y="25081"/>
                    <a:pt x="18632" y="25149"/>
                  </a:cubicBezTo>
                  <a:cubicBezTo>
                    <a:pt x="18632" y="25183"/>
                    <a:pt x="18666" y="25183"/>
                    <a:pt x="18700" y="25183"/>
                  </a:cubicBezTo>
                  <a:lnTo>
                    <a:pt x="18734" y="25183"/>
                  </a:lnTo>
                  <a:lnTo>
                    <a:pt x="18837" y="25149"/>
                  </a:lnTo>
                  <a:cubicBezTo>
                    <a:pt x="18871" y="25149"/>
                    <a:pt x="18905" y="25081"/>
                    <a:pt x="18905" y="25047"/>
                  </a:cubicBezTo>
                  <a:cubicBezTo>
                    <a:pt x="18871" y="25012"/>
                    <a:pt x="18837" y="24978"/>
                    <a:pt x="18803" y="24978"/>
                  </a:cubicBezTo>
                  <a:close/>
                  <a:moveTo>
                    <a:pt x="18257" y="25149"/>
                  </a:moveTo>
                  <a:lnTo>
                    <a:pt x="18120" y="25183"/>
                  </a:lnTo>
                  <a:cubicBezTo>
                    <a:pt x="18086" y="25217"/>
                    <a:pt x="18052" y="25251"/>
                    <a:pt x="18086" y="25285"/>
                  </a:cubicBezTo>
                  <a:cubicBezTo>
                    <a:pt x="18086" y="25320"/>
                    <a:pt x="18120" y="25354"/>
                    <a:pt x="18154" y="25354"/>
                  </a:cubicBezTo>
                  <a:lnTo>
                    <a:pt x="18188" y="25354"/>
                  </a:lnTo>
                  <a:lnTo>
                    <a:pt x="18291" y="25320"/>
                  </a:lnTo>
                  <a:cubicBezTo>
                    <a:pt x="18325" y="25320"/>
                    <a:pt x="18359" y="25251"/>
                    <a:pt x="18359" y="25217"/>
                  </a:cubicBezTo>
                  <a:cubicBezTo>
                    <a:pt x="18325" y="25183"/>
                    <a:pt x="18291" y="25149"/>
                    <a:pt x="18257" y="25149"/>
                  </a:cubicBezTo>
                  <a:close/>
                  <a:moveTo>
                    <a:pt x="17711" y="25320"/>
                  </a:moveTo>
                  <a:lnTo>
                    <a:pt x="17574" y="25354"/>
                  </a:lnTo>
                  <a:cubicBezTo>
                    <a:pt x="17540" y="25388"/>
                    <a:pt x="17506" y="25422"/>
                    <a:pt x="17540" y="25456"/>
                  </a:cubicBezTo>
                  <a:cubicBezTo>
                    <a:pt x="17540" y="25490"/>
                    <a:pt x="17574" y="25524"/>
                    <a:pt x="17608" y="25524"/>
                  </a:cubicBezTo>
                  <a:lnTo>
                    <a:pt x="17642" y="25524"/>
                  </a:lnTo>
                  <a:lnTo>
                    <a:pt x="17745" y="25490"/>
                  </a:lnTo>
                  <a:cubicBezTo>
                    <a:pt x="17779" y="25490"/>
                    <a:pt x="17813" y="25422"/>
                    <a:pt x="17813" y="25388"/>
                  </a:cubicBezTo>
                  <a:cubicBezTo>
                    <a:pt x="17779" y="25354"/>
                    <a:pt x="17745" y="25320"/>
                    <a:pt x="17711" y="25320"/>
                  </a:cubicBezTo>
                  <a:close/>
                  <a:moveTo>
                    <a:pt x="17165" y="25490"/>
                  </a:moveTo>
                  <a:lnTo>
                    <a:pt x="17028" y="25524"/>
                  </a:lnTo>
                  <a:cubicBezTo>
                    <a:pt x="16994" y="25524"/>
                    <a:pt x="16960" y="25593"/>
                    <a:pt x="16994" y="25627"/>
                  </a:cubicBezTo>
                  <a:cubicBezTo>
                    <a:pt x="16994" y="25661"/>
                    <a:pt x="17028" y="25695"/>
                    <a:pt x="17062" y="25695"/>
                  </a:cubicBezTo>
                  <a:lnTo>
                    <a:pt x="17096" y="25695"/>
                  </a:lnTo>
                  <a:lnTo>
                    <a:pt x="17199" y="25661"/>
                  </a:lnTo>
                  <a:cubicBezTo>
                    <a:pt x="17233" y="25661"/>
                    <a:pt x="17267" y="25593"/>
                    <a:pt x="17267" y="25558"/>
                  </a:cubicBezTo>
                  <a:cubicBezTo>
                    <a:pt x="17233" y="25490"/>
                    <a:pt x="17199" y="25490"/>
                    <a:pt x="17165" y="25490"/>
                  </a:cubicBezTo>
                  <a:close/>
                  <a:moveTo>
                    <a:pt x="16585" y="25661"/>
                  </a:moveTo>
                  <a:lnTo>
                    <a:pt x="16482" y="25695"/>
                  </a:lnTo>
                  <a:cubicBezTo>
                    <a:pt x="16448" y="25695"/>
                    <a:pt x="16414" y="25763"/>
                    <a:pt x="16448" y="25797"/>
                  </a:cubicBezTo>
                  <a:cubicBezTo>
                    <a:pt x="16448" y="25831"/>
                    <a:pt x="16482" y="25866"/>
                    <a:pt x="16516" y="25866"/>
                  </a:cubicBezTo>
                  <a:lnTo>
                    <a:pt x="16550" y="25866"/>
                  </a:lnTo>
                  <a:lnTo>
                    <a:pt x="16653" y="25831"/>
                  </a:lnTo>
                  <a:cubicBezTo>
                    <a:pt x="16687" y="25797"/>
                    <a:pt x="16721" y="25763"/>
                    <a:pt x="16721" y="25729"/>
                  </a:cubicBezTo>
                  <a:cubicBezTo>
                    <a:pt x="16687" y="25661"/>
                    <a:pt x="16653" y="25661"/>
                    <a:pt x="16585" y="25661"/>
                  </a:cubicBezTo>
                  <a:close/>
                  <a:moveTo>
                    <a:pt x="16087" y="25818"/>
                  </a:moveTo>
                  <a:cubicBezTo>
                    <a:pt x="16073" y="25818"/>
                    <a:pt x="16057" y="25822"/>
                    <a:pt x="16039" y="25831"/>
                  </a:cubicBezTo>
                  <a:lnTo>
                    <a:pt x="15936" y="25866"/>
                  </a:lnTo>
                  <a:cubicBezTo>
                    <a:pt x="15902" y="25866"/>
                    <a:pt x="15868" y="25934"/>
                    <a:pt x="15902" y="25968"/>
                  </a:cubicBezTo>
                  <a:cubicBezTo>
                    <a:pt x="15902" y="26002"/>
                    <a:pt x="15936" y="26036"/>
                    <a:pt x="15970" y="26036"/>
                  </a:cubicBezTo>
                  <a:lnTo>
                    <a:pt x="16005" y="26036"/>
                  </a:lnTo>
                  <a:lnTo>
                    <a:pt x="16107" y="26002"/>
                  </a:lnTo>
                  <a:cubicBezTo>
                    <a:pt x="16141" y="25968"/>
                    <a:pt x="16175" y="25934"/>
                    <a:pt x="16175" y="25900"/>
                  </a:cubicBezTo>
                  <a:cubicBezTo>
                    <a:pt x="16150" y="25850"/>
                    <a:pt x="16125" y="25818"/>
                    <a:pt x="16087" y="25818"/>
                  </a:cubicBezTo>
                  <a:close/>
                  <a:moveTo>
                    <a:pt x="15545" y="25988"/>
                  </a:moveTo>
                  <a:cubicBezTo>
                    <a:pt x="15530" y="25988"/>
                    <a:pt x="15513" y="25992"/>
                    <a:pt x="15493" y="26002"/>
                  </a:cubicBezTo>
                  <a:lnTo>
                    <a:pt x="15390" y="26036"/>
                  </a:lnTo>
                  <a:cubicBezTo>
                    <a:pt x="15356" y="26036"/>
                    <a:pt x="15322" y="26104"/>
                    <a:pt x="15322" y="26138"/>
                  </a:cubicBezTo>
                  <a:cubicBezTo>
                    <a:pt x="15356" y="26173"/>
                    <a:pt x="15390" y="26207"/>
                    <a:pt x="15424" y="26207"/>
                  </a:cubicBezTo>
                  <a:lnTo>
                    <a:pt x="15459" y="26207"/>
                  </a:lnTo>
                  <a:lnTo>
                    <a:pt x="15561" y="26173"/>
                  </a:lnTo>
                  <a:cubicBezTo>
                    <a:pt x="15595" y="26138"/>
                    <a:pt x="15629" y="26104"/>
                    <a:pt x="15629" y="26036"/>
                  </a:cubicBezTo>
                  <a:cubicBezTo>
                    <a:pt x="15605" y="26012"/>
                    <a:pt x="15581" y="25988"/>
                    <a:pt x="15545" y="25988"/>
                  </a:cubicBezTo>
                  <a:close/>
                  <a:moveTo>
                    <a:pt x="14998" y="26158"/>
                  </a:moveTo>
                  <a:cubicBezTo>
                    <a:pt x="14984" y="26158"/>
                    <a:pt x="14967" y="26163"/>
                    <a:pt x="14947" y="26173"/>
                  </a:cubicBezTo>
                  <a:lnTo>
                    <a:pt x="14844" y="26207"/>
                  </a:lnTo>
                  <a:cubicBezTo>
                    <a:pt x="14810" y="26207"/>
                    <a:pt x="14776" y="26275"/>
                    <a:pt x="14776" y="26309"/>
                  </a:cubicBezTo>
                  <a:cubicBezTo>
                    <a:pt x="14810" y="26343"/>
                    <a:pt x="14844" y="26377"/>
                    <a:pt x="14878" y="26377"/>
                  </a:cubicBezTo>
                  <a:lnTo>
                    <a:pt x="14913" y="26377"/>
                  </a:lnTo>
                  <a:lnTo>
                    <a:pt x="15015" y="26343"/>
                  </a:lnTo>
                  <a:cubicBezTo>
                    <a:pt x="15049" y="26309"/>
                    <a:pt x="15083" y="26275"/>
                    <a:pt x="15049" y="26207"/>
                  </a:cubicBezTo>
                  <a:cubicBezTo>
                    <a:pt x="15049" y="26183"/>
                    <a:pt x="15032" y="26158"/>
                    <a:pt x="14998" y="26158"/>
                  </a:cubicBezTo>
                  <a:close/>
                  <a:moveTo>
                    <a:pt x="14452" y="26329"/>
                  </a:moveTo>
                  <a:cubicBezTo>
                    <a:pt x="14438" y="26329"/>
                    <a:pt x="14421" y="26333"/>
                    <a:pt x="14401" y="26343"/>
                  </a:cubicBezTo>
                  <a:lnTo>
                    <a:pt x="14298" y="26377"/>
                  </a:lnTo>
                  <a:cubicBezTo>
                    <a:pt x="14264" y="26377"/>
                    <a:pt x="14230" y="26411"/>
                    <a:pt x="14230" y="26480"/>
                  </a:cubicBezTo>
                  <a:cubicBezTo>
                    <a:pt x="14264" y="26514"/>
                    <a:pt x="14298" y="26548"/>
                    <a:pt x="14332" y="26548"/>
                  </a:cubicBezTo>
                  <a:cubicBezTo>
                    <a:pt x="14332" y="26548"/>
                    <a:pt x="14332" y="26548"/>
                    <a:pt x="14367" y="26514"/>
                  </a:cubicBezTo>
                  <a:lnTo>
                    <a:pt x="14469" y="26480"/>
                  </a:lnTo>
                  <a:cubicBezTo>
                    <a:pt x="14503" y="26480"/>
                    <a:pt x="14537" y="26446"/>
                    <a:pt x="14503" y="26377"/>
                  </a:cubicBezTo>
                  <a:cubicBezTo>
                    <a:pt x="14503" y="26353"/>
                    <a:pt x="14486" y="26329"/>
                    <a:pt x="14452" y="26329"/>
                  </a:cubicBezTo>
                  <a:close/>
                  <a:moveTo>
                    <a:pt x="13906" y="26500"/>
                  </a:moveTo>
                  <a:cubicBezTo>
                    <a:pt x="13892" y="26500"/>
                    <a:pt x="13875" y="26504"/>
                    <a:pt x="13855" y="26514"/>
                  </a:cubicBezTo>
                  <a:lnTo>
                    <a:pt x="13752" y="26548"/>
                  </a:lnTo>
                  <a:cubicBezTo>
                    <a:pt x="13718" y="26548"/>
                    <a:pt x="13684" y="26582"/>
                    <a:pt x="13684" y="26650"/>
                  </a:cubicBezTo>
                  <a:cubicBezTo>
                    <a:pt x="13718" y="26684"/>
                    <a:pt x="13752" y="26684"/>
                    <a:pt x="13787" y="26684"/>
                  </a:cubicBezTo>
                  <a:lnTo>
                    <a:pt x="13821" y="26684"/>
                  </a:lnTo>
                  <a:lnTo>
                    <a:pt x="13923" y="26650"/>
                  </a:lnTo>
                  <a:cubicBezTo>
                    <a:pt x="13957" y="26650"/>
                    <a:pt x="13991" y="26616"/>
                    <a:pt x="13957" y="26548"/>
                  </a:cubicBezTo>
                  <a:cubicBezTo>
                    <a:pt x="13957" y="26524"/>
                    <a:pt x="13940" y="26500"/>
                    <a:pt x="13906" y="26500"/>
                  </a:cubicBezTo>
                  <a:close/>
                  <a:moveTo>
                    <a:pt x="13360" y="26670"/>
                  </a:moveTo>
                  <a:cubicBezTo>
                    <a:pt x="13346" y="26670"/>
                    <a:pt x="13329" y="26674"/>
                    <a:pt x="13309" y="26684"/>
                  </a:cubicBezTo>
                  <a:lnTo>
                    <a:pt x="13206" y="26684"/>
                  </a:lnTo>
                  <a:cubicBezTo>
                    <a:pt x="13172" y="26719"/>
                    <a:pt x="13138" y="26753"/>
                    <a:pt x="13138" y="26821"/>
                  </a:cubicBezTo>
                  <a:cubicBezTo>
                    <a:pt x="13172" y="26855"/>
                    <a:pt x="13206" y="26855"/>
                    <a:pt x="13241" y="26855"/>
                  </a:cubicBezTo>
                  <a:lnTo>
                    <a:pt x="13377" y="26821"/>
                  </a:lnTo>
                  <a:cubicBezTo>
                    <a:pt x="13411" y="26821"/>
                    <a:pt x="13445" y="26753"/>
                    <a:pt x="13411" y="26719"/>
                  </a:cubicBezTo>
                  <a:cubicBezTo>
                    <a:pt x="13411" y="26694"/>
                    <a:pt x="13394" y="26670"/>
                    <a:pt x="13360" y="26670"/>
                  </a:cubicBezTo>
                  <a:close/>
                  <a:moveTo>
                    <a:pt x="12763" y="26821"/>
                  </a:moveTo>
                  <a:lnTo>
                    <a:pt x="12660" y="26855"/>
                  </a:lnTo>
                  <a:cubicBezTo>
                    <a:pt x="12626" y="26889"/>
                    <a:pt x="12592" y="26923"/>
                    <a:pt x="12592" y="26992"/>
                  </a:cubicBezTo>
                  <a:cubicBezTo>
                    <a:pt x="12626" y="27026"/>
                    <a:pt x="12660" y="27026"/>
                    <a:pt x="12695" y="27026"/>
                  </a:cubicBezTo>
                  <a:lnTo>
                    <a:pt x="12831" y="26992"/>
                  </a:lnTo>
                  <a:cubicBezTo>
                    <a:pt x="12865" y="26992"/>
                    <a:pt x="12899" y="26923"/>
                    <a:pt x="12865" y="26889"/>
                  </a:cubicBezTo>
                  <a:cubicBezTo>
                    <a:pt x="12865" y="26855"/>
                    <a:pt x="12797" y="26821"/>
                    <a:pt x="12763" y="26821"/>
                  </a:cubicBezTo>
                  <a:close/>
                  <a:moveTo>
                    <a:pt x="12217" y="26992"/>
                  </a:moveTo>
                  <a:lnTo>
                    <a:pt x="12114" y="27026"/>
                  </a:lnTo>
                  <a:cubicBezTo>
                    <a:pt x="12080" y="27060"/>
                    <a:pt x="12046" y="27094"/>
                    <a:pt x="12046" y="27162"/>
                  </a:cubicBezTo>
                  <a:cubicBezTo>
                    <a:pt x="12080" y="27196"/>
                    <a:pt x="12114" y="27196"/>
                    <a:pt x="12149" y="27196"/>
                  </a:cubicBezTo>
                  <a:lnTo>
                    <a:pt x="12285" y="27162"/>
                  </a:lnTo>
                  <a:cubicBezTo>
                    <a:pt x="12319" y="27162"/>
                    <a:pt x="12353" y="27094"/>
                    <a:pt x="12319" y="27060"/>
                  </a:cubicBezTo>
                  <a:cubicBezTo>
                    <a:pt x="12319" y="27026"/>
                    <a:pt x="12251" y="26992"/>
                    <a:pt x="12217" y="26992"/>
                  </a:cubicBezTo>
                  <a:close/>
                  <a:moveTo>
                    <a:pt x="11671" y="27162"/>
                  </a:moveTo>
                  <a:lnTo>
                    <a:pt x="11569" y="27196"/>
                  </a:lnTo>
                  <a:cubicBezTo>
                    <a:pt x="11534" y="27230"/>
                    <a:pt x="11500" y="27265"/>
                    <a:pt x="11500" y="27299"/>
                  </a:cubicBezTo>
                  <a:cubicBezTo>
                    <a:pt x="11534" y="27367"/>
                    <a:pt x="11569" y="27367"/>
                    <a:pt x="11603" y="27367"/>
                  </a:cubicBezTo>
                  <a:lnTo>
                    <a:pt x="11739" y="27333"/>
                  </a:lnTo>
                  <a:cubicBezTo>
                    <a:pt x="11773" y="27333"/>
                    <a:pt x="11807" y="27265"/>
                    <a:pt x="11773" y="27230"/>
                  </a:cubicBezTo>
                  <a:cubicBezTo>
                    <a:pt x="11773" y="27196"/>
                    <a:pt x="11705" y="27162"/>
                    <a:pt x="11671" y="27162"/>
                  </a:cubicBezTo>
                  <a:close/>
                  <a:moveTo>
                    <a:pt x="11125" y="27333"/>
                  </a:moveTo>
                  <a:lnTo>
                    <a:pt x="11023" y="27367"/>
                  </a:lnTo>
                  <a:cubicBezTo>
                    <a:pt x="10954" y="27401"/>
                    <a:pt x="10954" y="27435"/>
                    <a:pt x="10954" y="27469"/>
                  </a:cubicBezTo>
                  <a:cubicBezTo>
                    <a:pt x="10954" y="27503"/>
                    <a:pt x="10988" y="27538"/>
                    <a:pt x="11057" y="27538"/>
                  </a:cubicBezTo>
                  <a:lnTo>
                    <a:pt x="11193" y="27503"/>
                  </a:lnTo>
                  <a:cubicBezTo>
                    <a:pt x="11227" y="27503"/>
                    <a:pt x="11261" y="27435"/>
                    <a:pt x="11227" y="27401"/>
                  </a:cubicBezTo>
                  <a:cubicBezTo>
                    <a:pt x="11227" y="27367"/>
                    <a:pt x="11159" y="27333"/>
                    <a:pt x="11125" y="27333"/>
                  </a:cubicBezTo>
                  <a:close/>
                  <a:moveTo>
                    <a:pt x="10579" y="27503"/>
                  </a:moveTo>
                  <a:lnTo>
                    <a:pt x="10477" y="27538"/>
                  </a:lnTo>
                  <a:cubicBezTo>
                    <a:pt x="10408" y="27572"/>
                    <a:pt x="10408" y="27606"/>
                    <a:pt x="10408" y="27640"/>
                  </a:cubicBezTo>
                  <a:cubicBezTo>
                    <a:pt x="10408" y="27674"/>
                    <a:pt x="10442" y="27708"/>
                    <a:pt x="10511" y="27708"/>
                  </a:cubicBezTo>
                  <a:lnTo>
                    <a:pt x="10613" y="27674"/>
                  </a:lnTo>
                  <a:cubicBezTo>
                    <a:pt x="10681" y="27674"/>
                    <a:pt x="10715" y="27606"/>
                    <a:pt x="10681" y="27572"/>
                  </a:cubicBezTo>
                  <a:cubicBezTo>
                    <a:pt x="10681" y="27538"/>
                    <a:pt x="10613" y="27503"/>
                    <a:pt x="10579" y="27503"/>
                  </a:cubicBezTo>
                  <a:close/>
                  <a:moveTo>
                    <a:pt x="10033" y="27674"/>
                  </a:moveTo>
                  <a:lnTo>
                    <a:pt x="9931" y="27708"/>
                  </a:lnTo>
                  <a:cubicBezTo>
                    <a:pt x="9862" y="27742"/>
                    <a:pt x="9862" y="27776"/>
                    <a:pt x="9862" y="27811"/>
                  </a:cubicBezTo>
                  <a:cubicBezTo>
                    <a:pt x="9862" y="27845"/>
                    <a:pt x="9896" y="27879"/>
                    <a:pt x="9931" y="27879"/>
                  </a:cubicBezTo>
                  <a:lnTo>
                    <a:pt x="9965" y="27879"/>
                  </a:lnTo>
                  <a:lnTo>
                    <a:pt x="10067" y="27845"/>
                  </a:lnTo>
                  <a:cubicBezTo>
                    <a:pt x="10135" y="27845"/>
                    <a:pt x="10169" y="27776"/>
                    <a:pt x="10135" y="27742"/>
                  </a:cubicBezTo>
                  <a:cubicBezTo>
                    <a:pt x="10135" y="27674"/>
                    <a:pt x="10067" y="27674"/>
                    <a:pt x="10033" y="27674"/>
                  </a:cubicBezTo>
                  <a:close/>
                  <a:moveTo>
                    <a:pt x="9487" y="27845"/>
                  </a:moveTo>
                  <a:lnTo>
                    <a:pt x="9385" y="27879"/>
                  </a:lnTo>
                  <a:cubicBezTo>
                    <a:pt x="9316" y="27879"/>
                    <a:pt x="9316" y="27947"/>
                    <a:pt x="9316" y="27981"/>
                  </a:cubicBezTo>
                  <a:cubicBezTo>
                    <a:pt x="9316" y="28015"/>
                    <a:pt x="9351" y="28049"/>
                    <a:pt x="9385" y="28049"/>
                  </a:cubicBezTo>
                  <a:lnTo>
                    <a:pt x="9419" y="28049"/>
                  </a:lnTo>
                  <a:lnTo>
                    <a:pt x="9521" y="28015"/>
                  </a:lnTo>
                  <a:cubicBezTo>
                    <a:pt x="9589" y="27981"/>
                    <a:pt x="9589" y="27947"/>
                    <a:pt x="9589" y="27913"/>
                  </a:cubicBezTo>
                  <a:cubicBezTo>
                    <a:pt x="9589" y="27845"/>
                    <a:pt x="9521" y="27845"/>
                    <a:pt x="9487" y="27845"/>
                  </a:cubicBezTo>
                  <a:close/>
                  <a:moveTo>
                    <a:pt x="8941" y="28015"/>
                  </a:moveTo>
                  <a:lnTo>
                    <a:pt x="8839" y="28049"/>
                  </a:lnTo>
                  <a:cubicBezTo>
                    <a:pt x="8770" y="28049"/>
                    <a:pt x="8770" y="28118"/>
                    <a:pt x="8770" y="28152"/>
                  </a:cubicBezTo>
                  <a:cubicBezTo>
                    <a:pt x="8770" y="28186"/>
                    <a:pt x="8805" y="28220"/>
                    <a:pt x="8839" y="28220"/>
                  </a:cubicBezTo>
                  <a:lnTo>
                    <a:pt x="8873" y="28220"/>
                  </a:lnTo>
                  <a:lnTo>
                    <a:pt x="8975" y="28186"/>
                  </a:lnTo>
                  <a:cubicBezTo>
                    <a:pt x="9043" y="28152"/>
                    <a:pt x="9043" y="28118"/>
                    <a:pt x="9043" y="28084"/>
                  </a:cubicBezTo>
                  <a:cubicBezTo>
                    <a:pt x="9043" y="28015"/>
                    <a:pt x="8975" y="28015"/>
                    <a:pt x="8941" y="28015"/>
                  </a:cubicBezTo>
                  <a:close/>
                  <a:moveTo>
                    <a:pt x="8395" y="28186"/>
                  </a:moveTo>
                  <a:lnTo>
                    <a:pt x="8293" y="28220"/>
                  </a:lnTo>
                  <a:cubicBezTo>
                    <a:pt x="8224" y="28220"/>
                    <a:pt x="8224" y="28288"/>
                    <a:pt x="8224" y="28322"/>
                  </a:cubicBezTo>
                  <a:cubicBezTo>
                    <a:pt x="8224" y="28356"/>
                    <a:pt x="8259" y="28391"/>
                    <a:pt x="8293" y="28391"/>
                  </a:cubicBezTo>
                  <a:lnTo>
                    <a:pt x="8327" y="28391"/>
                  </a:lnTo>
                  <a:lnTo>
                    <a:pt x="8429" y="28356"/>
                  </a:lnTo>
                  <a:cubicBezTo>
                    <a:pt x="8497" y="28322"/>
                    <a:pt x="8497" y="28288"/>
                    <a:pt x="8497" y="28254"/>
                  </a:cubicBezTo>
                  <a:cubicBezTo>
                    <a:pt x="8497" y="28186"/>
                    <a:pt x="8429" y="28186"/>
                    <a:pt x="8395" y="28186"/>
                  </a:cubicBezTo>
                  <a:close/>
                  <a:moveTo>
                    <a:pt x="7849" y="28356"/>
                  </a:moveTo>
                  <a:lnTo>
                    <a:pt x="7747" y="28391"/>
                  </a:lnTo>
                  <a:cubicBezTo>
                    <a:pt x="7678" y="28391"/>
                    <a:pt x="7678" y="28459"/>
                    <a:pt x="7678" y="28493"/>
                  </a:cubicBezTo>
                  <a:cubicBezTo>
                    <a:pt x="7678" y="28527"/>
                    <a:pt x="7713" y="28561"/>
                    <a:pt x="7747" y="28561"/>
                  </a:cubicBezTo>
                  <a:lnTo>
                    <a:pt x="7781" y="28561"/>
                  </a:lnTo>
                  <a:lnTo>
                    <a:pt x="7883" y="28527"/>
                  </a:lnTo>
                  <a:cubicBezTo>
                    <a:pt x="7951" y="28493"/>
                    <a:pt x="7951" y="28459"/>
                    <a:pt x="7951" y="28425"/>
                  </a:cubicBezTo>
                  <a:cubicBezTo>
                    <a:pt x="7951" y="28356"/>
                    <a:pt x="7883" y="28356"/>
                    <a:pt x="7849" y="28356"/>
                  </a:cubicBezTo>
                  <a:close/>
                  <a:moveTo>
                    <a:pt x="7336" y="28514"/>
                  </a:moveTo>
                  <a:cubicBezTo>
                    <a:pt x="7324" y="28514"/>
                    <a:pt x="7312" y="28518"/>
                    <a:pt x="7303" y="28527"/>
                  </a:cubicBezTo>
                  <a:lnTo>
                    <a:pt x="7201" y="28561"/>
                  </a:lnTo>
                  <a:cubicBezTo>
                    <a:pt x="7133" y="28561"/>
                    <a:pt x="7133" y="28629"/>
                    <a:pt x="7133" y="28664"/>
                  </a:cubicBezTo>
                  <a:cubicBezTo>
                    <a:pt x="7133" y="28698"/>
                    <a:pt x="7167" y="28732"/>
                    <a:pt x="7201" y="28732"/>
                  </a:cubicBezTo>
                  <a:lnTo>
                    <a:pt x="7235" y="28732"/>
                  </a:lnTo>
                  <a:lnTo>
                    <a:pt x="7337" y="28698"/>
                  </a:lnTo>
                  <a:cubicBezTo>
                    <a:pt x="7406" y="28664"/>
                    <a:pt x="7406" y="28629"/>
                    <a:pt x="7406" y="28595"/>
                  </a:cubicBezTo>
                  <a:cubicBezTo>
                    <a:pt x="7406" y="28545"/>
                    <a:pt x="7369" y="28514"/>
                    <a:pt x="7336" y="28514"/>
                  </a:cubicBezTo>
                  <a:close/>
                  <a:moveTo>
                    <a:pt x="6790" y="28684"/>
                  </a:moveTo>
                  <a:cubicBezTo>
                    <a:pt x="6778" y="28684"/>
                    <a:pt x="6766" y="28689"/>
                    <a:pt x="6757" y="28698"/>
                  </a:cubicBezTo>
                  <a:lnTo>
                    <a:pt x="6655" y="28732"/>
                  </a:lnTo>
                  <a:cubicBezTo>
                    <a:pt x="6587" y="28732"/>
                    <a:pt x="6552" y="28800"/>
                    <a:pt x="6587" y="28834"/>
                  </a:cubicBezTo>
                  <a:cubicBezTo>
                    <a:pt x="6587" y="28868"/>
                    <a:pt x="6621" y="28902"/>
                    <a:pt x="6655" y="28902"/>
                  </a:cubicBezTo>
                  <a:lnTo>
                    <a:pt x="6689" y="28902"/>
                  </a:lnTo>
                  <a:lnTo>
                    <a:pt x="6791" y="28868"/>
                  </a:lnTo>
                  <a:cubicBezTo>
                    <a:pt x="6860" y="28834"/>
                    <a:pt x="6860" y="28800"/>
                    <a:pt x="6860" y="28766"/>
                  </a:cubicBezTo>
                  <a:cubicBezTo>
                    <a:pt x="6860" y="28716"/>
                    <a:pt x="6823" y="28684"/>
                    <a:pt x="6790" y="28684"/>
                  </a:cubicBezTo>
                  <a:close/>
                  <a:moveTo>
                    <a:pt x="6241" y="28854"/>
                  </a:moveTo>
                  <a:cubicBezTo>
                    <a:pt x="6231" y="28854"/>
                    <a:pt x="6221" y="28858"/>
                    <a:pt x="6211" y="28868"/>
                  </a:cubicBezTo>
                  <a:lnTo>
                    <a:pt x="6109" y="28902"/>
                  </a:lnTo>
                  <a:cubicBezTo>
                    <a:pt x="6041" y="28902"/>
                    <a:pt x="6006" y="28971"/>
                    <a:pt x="6041" y="29005"/>
                  </a:cubicBezTo>
                  <a:cubicBezTo>
                    <a:pt x="6041" y="29039"/>
                    <a:pt x="6075" y="29073"/>
                    <a:pt x="6109" y="29073"/>
                  </a:cubicBezTo>
                  <a:lnTo>
                    <a:pt x="6143" y="29073"/>
                  </a:lnTo>
                  <a:lnTo>
                    <a:pt x="6245" y="29039"/>
                  </a:lnTo>
                  <a:cubicBezTo>
                    <a:pt x="6314" y="29005"/>
                    <a:pt x="6314" y="28971"/>
                    <a:pt x="6314" y="28902"/>
                  </a:cubicBezTo>
                  <a:cubicBezTo>
                    <a:pt x="6289" y="28878"/>
                    <a:pt x="6265" y="28854"/>
                    <a:pt x="6241" y="28854"/>
                  </a:cubicBezTo>
                  <a:close/>
                  <a:moveTo>
                    <a:pt x="5695" y="29025"/>
                  </a:moveTo>
                  <a:cubicBezTo>
                    <a:pt x="5685" y="29025"/>
                    <a:pt x="5675" y="29029"/>
                    <a:pt x="5665" y="29039"/>
                  </a:cubicBezTo>
                  <a:lnTo>
                    <a:pt x="5563" y="29073"/>
                  </a:lnTo>
                  <a:cubicBezTo>
                    <a:pt x="5495" y="29073"/>
                    <a:pt x="5460" y="29141"/>
                    <a:pt x="5495" y="29175"/>
                  </a:cubicBezTo>
                  <a:cubicBezTo>
                    <a:pt x="5495" y="29210"/>
                    <a:pt x="5529" y="29244"/>
                    <a:pt x="5563" y="29244"/>
                  </a:cubicBezTo>
                  <a:lnTo>
                    <a:pt x="5597" y="29244"/>
                  </a:lnTo>
                  <a:lnTo>
                    <a:pt x="5699" y="29210"/>
                  </a:lnTo>
                  <a:cubicBezTo>
                    <a:pt x="5768" y="29175"/>
                    <a:pt x="5768" y="29141"/>
                    <a:pt x="5768" y="29073"/>
                  </a:cubicBezTo>
                  <a:cubicBezTo>
                    <a:pt x="5743" y="29049"/>
                    <a:pt x="5719" y="29025"/>
                    <a:pt x="5695" y="29025"/>
                  </a:cubicBezTo>
                  <a:close/>
                  <a:moveTo>
                    <a:pt x="5149" y="29195"/>
                  </a:moveTo>
                  <a:cubicBezTo>
                    <a:pt x="5139" y="29195"/>
                    <a:pt x="5129" y="29200"/>
                    <a:pt x="5119" y="29210"/>
                  </a:cubicBezTo>
                  <a:lnTo>
                    <a:pt x="4983" y="29244"/>
                  </a:lnTo>
                  <a:cubicBezTo>
                    <a:pt x="4949" y="29244"/>
                    <a:pt x="4915" y="29312"/>
                    <a:pt x="4949" y="29346"/>
                  </a:cubicBezTo>
                  <a:cubicBezTo>
                    <a:pt x="4949" y="29380"/>
                    <a:pt x="4983" y="29414"/>
                    <a:pt x="5017" y="29414"/>
                  </a:cubicBezTo>
                  <a:lnTo>
                    <a:pt x="5051" y="29414"/>
                  </a:lnTo>
                  <a:lnTo>
                    <a:pt x="5153" y="29380"/>
                  </a:lnTo>
                  <a:cubicBezTo>
                    <a:pt x="5222" y="29346"/>
                    <a:pt x="5222" y="29312"/>
                    <a:pt x="5222" y="29244"/>
                  </a:cubicBezTo>
                  <a:cubicBezTo>
                    <a:pt x="5198" y="29220"/>
                    <a:pt x="5173" y="29195"/>
                    <a:pt x="5149" y="29195"/>
                  </a:cubicBezTo>
                  <a:close/>
                  <a:moveTo>
                    <a:pt x="4603" y="29366"/>
                  </a:moveTo>
                  <a:cubicBezTo>
                    <a:pt x="4593" y="29366"/>
                    <a:pt x="4583" y="29370"/>
                    <a:pt x="4573" y="29380"/>
                  </a:cubicBezTo>
                  <a:lnTo>
                    <a:pt x="4437" y="29414"/>
                  </a:lnTo>
                  <a:cubicBezTo>
                    <a:pt x="4403" y="29414"/>
                    <a:pt x="4369" y="29483"/>
                    <a:pt x="4403" y="29517"/>
                  </a:cubicBezTo>
                  <a:cubicBezTo>
                    <a:pt x="4403" y="29551"/>
                    <a:pt x="4437" y="29585"/>
                    <a:pt x="4471" y="29585"/>
                  </a:cubicBezTo>
                  <a:lnTo>
                    <a:pt x="4505" y="29585"/>
                  </a:lnTo>
                  <a:lnTo>
                    <a:pt x="4607" y="29551"/>
                  </a:lnTo>
                  <a:cubicBezTo>
                    <a:pt x="4642" y="29517"/>
                    <a:pt x="4676" y="29483"/>
                    <a:pt x="4676" y="29414"/>
                  </a:cubicBezTo>
                  <a:cubicBezTo>
                    <a:pt x="4652" y="29390"/>
                    <a:pt x="4627" y="29366"/>
                    <a:pt x="4603" y="29366"/>
                  </a:cubicBezTo>
                  <a:close/>
                  <a:moveTo>
                    <a:pt x="4057" y="29537"/>
                  </a:moveTo>
                  <a:cubicBezTo>
                    <a:pt x="4047" y="29537"/>
                    <a:pt x="4037" y="29541"/>
                    <a:pt x="4027" y="29551"/>
                  </a:cubicBezTo>
                  <a:lnTo>
                    <a:pt x="3891" y="29585"/>
                  </a:lnTo>
                  <a:cubicBezTo>
                    <a:pt x="3857" y="29585"/>
                    <a:pt x="3823" y="29653"/>
                    <a:pt x="3857" y="29687"/>
                  </a:cubicBezTo>
                  <a:cubicBezTo>
                    <a:pt x="3857" y="29721"/>
                    <a:pt x="3891" y="29756"/>
                    <a:pt x="3925" y="29756"/>
                  </a:cubicBezTo>
                  <a:lnTo>
                    <a:pt x="3959" y="29756"/>
                  </a:lnTo>
                  <a:lnTo>
                    <a:pt x="4061" y="29721"/>
                  </a:lnTo>
                  <a:cubicBezTo>
                    <a:pt x="4096" y="29687"/>
                    <a:pt x="4130" y="29653"/>
                    <a:pt x="4130" y="29585"/>
                  </a:cubicBezTo>
                  <a:cubicBezTo>
                    <a:pt x="4106" y="29561"/>
                    <a:pt x="4081" y="29537"/>
                    <a:pt x="4057" y="29537"/>
                  </a:cubicBezTo>
                  <a:close/>
                  <a:moveTo>
                    <a:pt x="3511" y="29707"/>
                  </a:moveTo>
                  <a:cubicBezTo>
                    <a:pt x="3501" y="29707"/>
                    <a:pt x="3491" y="29711"/>
                    <a:pt x="3481" y="29721"/>
                  </a:cubicBezTo>
                  <a:lnTo>
                    <a:pt x="3345" y="29756"/>
                  </a:lnTo>
                  <a:cubicBezTo>
                    <a:pt x="3311" y="29756"/>
                    <a:pt x="3277" y="29824"/>
                    <a:pt x="3311" y="29858"/>
                  </a:cubicBezTo>
                  <a:cubicBezTo>
                    <a:pt x="3311" y="29892"/>
                    <a:pt x="3345" y="29926"/>
                    <a:pt x="3379" y="29926"/>
                  </a:cubicBezTo>
                  <a:lnTo>
                    <a:pt x="3413" y="29926"/>
                  </a:lnTo>
                  <a:lnTo>
                    <a:pt x="3515" y="29892"/>
                  </a:lnTo>
                  <a:cubicBezTo>
                    <a:pt x="3550" y="29858"/>
                    <a:pt x="3584" y="29824"/>
                    <a:pt x="3584" y="29756"/>
                  </a:cubicBezTo>
                  <a:cubicBezTo>
                    <a:pt x="3560" y="29731"/>
                    <a:pt x="3535" y="29707"/>
                    <a:pt x="3511" y="29707"/>
                  </a:cubicBezTo>
                  <a:close/>
                  <a:moveTo>
                    <a:pt x="2965" y="29878"/>
                  </a:moveTo>
                  <a:cubicBezTo>
                    <a:pt x="2955" y="29878"/>
                    <a:pt x="2945" y="29882"/>
                    <a:pt x="2935" y="29892"/>
                  </a:cubicBezTo>
                  <a:lnTo>
                    <a:pt x="2799" y="29926"/>
                  </a:lnTo>
                  <a:cubicBezTo>
                    <a:pt x="2765" y="29926"/>
                    <a:pt x="2731" y="29994"/>
                    <a:pt x="2765" y="30029"/>
                  </a:cubicBezTo>
                  <a:cubicBezTo>
                    <a:pt x="2765" y="30063"/>
                    <a:pt x="2799" y="30097"/>
                    <a:pt x="2833" y="30097"/>
                  </a:cubicBezTo>
                  <a:lnTo>
                    <a:pt x="2867" y="30097"/>
                  </a:lnTo>
                  <a:lnTo>
                    <a:pt x="2970" y="30063"/>
                  </a:lnTo>
                  <a:cubicBezTo>
                    <a:pt x="3004" y="30029"/>
                    <a:pt x="3038" y="29994"/>
                    <a:pt x="3038" y="29926"/>
                  </a:cubicBezTo>
                  <a:cubicBezTo>
                    <a:pt x="3014" y="29902"/>
                    <a:pt x="2990" y="29878"/>
                    <a:pt x="2965" y="29878"/>
                  </a:cubicBezTo>
                  <a:close/>
                  <a:moveTo>
                    <a:pt x="2419" y="30049"/>
                  </a:moveTo>
                  <a:cubicBezTo>
                    <a:pt x="2409" y="30049"/>
                    <a:pt x="2399" y="30053"/>
                    <a:pt x="2389" y="30063"/>
                  </a:cubicBezTo>
                  <a:lnTo>
                    <a:pt x="2253" y="30097"/>
                  </a:lnTo>
                  <a:cubicBezTo>
                    <a:pt x="2219" y="30097"/>
                    <a:pt x="2185" y="30165"/>
                    <a:pt x="2219" y="30199"/>
                  </a:cubicBezTo>
                  <a:cubicBezTo>
                    <a:pt x="2219" y="30233"/>
                    <a:pt x="2253" y="30267"/>
                    <a:pt x="2287" y="30267"/>
                  </a:cubicBezTo>
                  <a:lnTo>
                    <a:pt x="2321" y="30267"/>
                  </a:lnTo>
                  <a:lnTo>
                    <a:pt x="2424" y="30233"/>
                  </a:lnTo>
                  <a:cubicBezTo>
                    <a:pt x="2458" y="30199"/>
                    <a:pt x="2492" y="30165"/>
                    <a:pt x="2492" y="30097"/>
                  </a:cubicBezTo>
                  <a:cubicBezTo>
                    <a:pt x="2468" y="30073"/>
                    <a:pt x="2444" y="30049"/>
                    <a:pt x="2419" y="30049"/>
                  </a:cubicBezTo>
                  <a:close/>
                  <a:moveTo>
                    <a:pt x="1873" y="30219"/>
                  </a:moveTo>
                  <a:cubicBezTo>
                    <a:pt x="1863" y="30219"/>
                    <a:pt x="1853" y="30223"/>
                    <a:pt x="1843" y="30233"/>
                  </a:cubicBezTo>
                  <a:lnTo>
                    <a:pt x="1707" y="30267"/>
                  </a:lnTo>
                  <a:cubicBezTo>
                    <a:pt x="1673" y="30267"/>
                    <a:pt x="1639" y="30336"/>
                    <a:pt x="1673" y="30370"/>
                  </a:cubicBezTo>
                  <a:cubicBezTo>
                    <a:pt x="1673" y="30404"/>
                    <a:pt x="1707" y="30438"/>
                    <a:pt x="1741" y="30438"/>
                  </a:cubicBezTo>
                  <a:lnTo>
                    <a:pt x="1775" y="30438"/>
                  </a:lnTo>
                  <a:lnTo>
                    <a:pt x="1878" y="30404"/>
                  </a:lnTo>
                  <a:cubicBezTo>
                    <a:pt x="1912" y="30370"/>
                    <a:pt x="1946" y="30336"/>
                    <a:pt x="1946" y="30267"/>
                  </a:cubicBezTo>
                  <a:cubicBezTo>
                    <a:pt x="1922" y="30243"/>
                    <a:pt x="1898" y="30219"/>
                    <a:pt x="1873" y="30219"/>
                  </a:cubicBezTo>
                  <a:close/>
                  <a:moveTo>
                    <a:pt x="1327" y="30390"/>
                  </a:moveTo>
                  <a:cubicBezTo>
                    <a:pt x="1317" y="30390"/>
                    <a:pt x="1307" y="30394"/>
                    <a:pt x="1297" y="30404"/>
                  </a:cubicBezTo>
                  <a:lnTo>
                    <a:pt x="1161" y="30438"/>
                  </a:lnTo>
                  <a:cubicBezTo>
                    <a:pt x="1127" y="30438"/>
                    <a:pt x="1093" y="30506"/>
                    <a:pt x="1127" y="30540"/>
                  </a:cubicBezTo>
                  <a:cubicBezTo>
                    <a:pt x="1127" y="30574"/>
                    <a:pt x="1161" y="30609"/>
                    <a:pt x="1195" y="30609"/>
                  </a:cubicBezTo>
                  <a:lnTo>
                    <a:pt x="1229" y="30609"/>
                  </a:lnTo>
                  <a:lnTo>
                    <a:pt x="1332" y="30574"/>
                  </a:lnTo>
                  <a:cubicBezTo>
                    <a:pt x="1366" y="30540"/>
                    <a:pt x="1400" y="30506"/>
                    <a:pt x="1400" y="30438"/>
                  </a:cubicBezTo>
                  <a:cubicBezTo>
                    <a:pt x="1376" y="30414"/>
                    <a:pt x="1352" y="30390"/>
                    <a:pt x="1327" y="30390"/>
                  </a:cubicBezTo>
                  <a:close/>
                  <a:moveTo>
                    <a:pt x="782" y="30560"/>
                  </a:moveTo>
                  <a:cubicBezTo>
                    <a:pt x="772" y="30560"/>
                    <a:pt x="762" y="30564"/>
                    <a:pt x="752" y="30574"/>
                  </a:cubicBezTo>
                  <a:lnTo>
                    <a:pt x="615" y="30609"/>
                  </a:lnTo>
                  <a:cubicBezTo>
                    <a:pt x="581" y="30609"/>
                    <a:pt x="547" y="30677"/>
                    <a:pt x="581" y="30711"/>
                  </a:cubicBezTo>
                  <a:cubicBezTo>
                    <a:pt x="581" y="30745"/>
                    <a:pt x="615" y="30779"/>
                    <a:pt x="649" y="30779"/>
                  </a:cubicBezTo>
                  <a:lnTo>
                    <a:pt x="683" y="30779"/>
                  </a:lnTo>
                  <a:lnTo>
                    <a:pt x="786" y="30745"/>
                  </a:lnTo>
                  <a:cubicBezTo>
                    <a:pt x="820" y="30711"/>
                    <a:pt x="854" y="30677"/>
                    <a:pt x="854" y="30609"/>
                  </a:cubicBezTo>
                  <a:cubicBezTo>
                    <a:pt x="830" y="30584"/>
                    <a:pt x="806" y="30560"/>
                    <a:pt x="782" y="30560"/>
                  </a:cubicBezTo>
                  <a:close/>
                  <a:moveTo>
                    <a:pt x="236" y="30731"/>
                  </a:moveTo>
                  <a:cubicBezTo>
                    <a:pt x="226" y="30731"/>
                    <a:pt x="216" y="30735"/>
                    <a:pt x="206" y="30745"/>
                  </a:cubicBezTo>
                  <a:lnTo>
                    <a:pt x="69" y="30779"/>
                  </a:lnTo>
                  <a:cubicBezTo>
                    <a:pt x="35" y="30779"/>
                    <a:pt x="1" y="30847"/>
                    <a:pt x="35" y="30882"/>
                  </a:cubicBezTo>
                  <a:cubicBezTo>
                    <a:pt x="35" y="30916"/>
                    <a:pt x="69" y="30950"/>
                    <a:pt x="103" y="30950"/>
                  </a:cubicBezTo>
                  <a:lnTo>
                    <a:pt x="137" y="30950"/>
                  </a:lnTo>
                  <a:lnTo>
                    <a:pt x="240" y="30916"/>
                  </a:lnTo>
                  <a:cubicBezTo>
                    <a:pt x="274" y="30882"/>
                    <a:pt x="308" y="30847"/>
                    <a:pt x="308" y="30779"/>
                  </a:cubicBezTo>
                  <a:cubicBezTo>
                    <a:pt x="284" y="30755"/>
                    <a:pt x="260" y="30731"/>
                    <a:pt x="236" y="3073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393779" y="3298497"/>
              <a:ext cx="2936806" cy="422056"/>
            </a:xfrm>
            <a:custGeom>
              <a:rect b="b" l="l" r="r" t="t"/>
              <a:pathLst>
                <a:path extrusionOk="0" h="18939" w="131784">
                  <a:moveTo>
                    <a:pt x="131545" y="0"/>
                  </a:moveTo>
                  <a:cubicBezTo>
                    <a:pt x="131511" y="34"/>
                    <a:pt x="131476" y="68"/>
                    <a:pt x="131476" y="103"/>
                  </a:cubicBezTo>
                  <a:cubicBezTo>
                    <a:pt x="131511" y="171"/>
                    <a:pt x="131545" y="171"/>
                    <a:pt x="131579" y="171"/>
                  </a:cubicBezTo>
                  <a:lnTo>
                    <a:pt x="131715" y="171"/>
                  </a:lnTo>
                  <a:cubicBezTo>
                    <a:pt x="131749" y="171"/>
                    <a:pt x="131784" y="103"/>
                    <a:pt x="131784" y="68"/>
                  </a:cubicBezTo>
                  <a:cubicBezTo>
                    <a:pt x="131749" y="34"/>
                    <a:pt x="131715" y="0"/>
                    <a:pt x="131681" y="0"/>
                  </a:cubicBezTo>
                  <a:close/>
                  <a:moveTo>
                    <a:pt x="131101" y="68"/>
                  </a:moveTo>
                  <a:lnTo>
                    <a:pt x="130999" y="103"/>
                  </a:lnTo>
                  <a:cubicBezTo>
                    <a:pt x="130965" y="103"/>
                    <a:pt x="130931" y="137"/>
                    <a:pt x="130931" y="205"/>
                  </a:cubicBezTo>
                  <a:cubicBezTo>
                    <a:pt x="130931" y="239"/>
                    <a:pt x="130965" y="273"/>
                    <a:pt x="130999" y="273"/>
                  </a:cubicBezTo>
                  <a:lnTo>
                    <a:pt x="131033" y="273"/>
                  </a:lnTo>
                  <a:lnTo>
                    <a:pt x="131135" y="239"/>
                  </a:lnTo>
                  <a:cubicBezTo>
                    <a:pt x="131169" y="239"/>
                    <a:pt x="131204" y="205"/>
                    <a:pt x="131204" y="137"/>
                  </a:cubicBezTo>
                  <a:cubicBezTo>
                    <a:pt x="131204" y="103"/>
                    <a:pt x="131169" y="68"/>
                    <a:pt x="131101" y="68"/>
                  </a:cubicBezTo>
                  <a:close/>
                  <a:moveTo>
                    <a:pt x="130582" y="157"/>
                  </a:moveTo>
                  <a:cubicBezTo>
                    <a:pt x="130573" y="157"/>
                    <a:pt x="130564" y="162"/>
                    <a:pt x="130555" y="171"/>
                  </a:cubicBezTo>
                  <a:lnTo>
                    <a:pt x="130419" y="171"/>
                  </a:lnTo>
                  <a:cubicBezTo>
                    <a:pt x="130385" y="171"/>
                    <a:pt x="130350" y="239"/>
                    <a:pt x="130350" y="273"/>
                  </a:cubicBezTo>
                  <a:cubicBezTo>
                    <a:pt x="130350" y="307"/>
                    <a:pt x="130385" y="341"/>
                    <a:pt x="130453" y="341"/>
                  </a:cubicBezTo>
                  <a:lnTo>
                    <a:pt x="130555" y="341"/>
                  </a:lnTo>
                  <a:cubicBezTo>
                    <a:pt x="130623" y="341"/>
                    <a:pt x="130658" y="273"/>
                    <a:pt x="130623" y="239"/>
                  </a:cubicBezTo>
                  <a:cubicBezTo>
                    <a:pt x="130623" y="189"/>
                    <a:pt x="130605" y="157"/>
                    <a:pt x="130582" y="157"/>
                  </a:cubicBezTo>
                  <a:close/>
                  <a:moveTo>
                    <a:pt x="129975" y="239"/>
                  </a:moveTo>
                  <a:lnTo>
                    <a:pt x="129873" y="273"/>
                  </a:lnTo>
                  <a:cubicBezTo>
                    <a:pt x="129804" y="273"/>
                    <a:pt x="129770" y="307"/>
                    <a:pt x="129804" y="341"/>
                  </a:cubicBezTo>
                  <a:cubicBezTo>
                    <a:pt x="129804" y="410"/>
                    <a:pt x="129839" y="444"/>
                    <a:pt x="129873" y="444"/>
                  </a:cubicBezTo>
                  <a:lnTo>
                    <a:pt x="130009" y="410"/>
                  </a:lnTo>
                  <a:cubicBezTo>
                    <a:pt x="130043" y="410"/>
                    <a:pt x="130077" y="375"/>
                    <a:pt x="130077" y="307"/>
                  </a:cubicBezTo>
                  <a:cubicBezTo>
                    <a:pt x="130077" y="273"/>
                    <a:pt x="130009" y="239"/>
                    <a:pt x="129975" y="239"/>
                  </a:cubicBezTo>
                  <a:close/>
                  <a:moveTo>
                    <a:pt x="129442" y="328"/>
                  </a:moveTo>
                  <a:cubicBezTo>
                    <a:pt x="129429" y="328"/>
                    <a:pt x="129413" y="332"/>
                    <a:pt x="129395" y="341"/>
                  </a:cubicBezTo>
                  <a:lnTo>
                    <a:pt x="129293" y="341"/>
                  </a:lnTo>
                  <a:cubicBezTo>
                    <a:pt x="129258" y="341"/>
                    <a:pt x="129224" y="375"/>
                    <a:pt x="129224" y="444"/>
                  </a:cubicBezTo>
                  <a:cubicBezTo>
                    <a:pt x="129224" y="478"/>
                    <a:pt x="129258" y="512"/>
                    <a:pt x="129293" y="512"/>
                  </a:cubicBezTo>
                  <a:lnTo>
                    <a:pt x="129327" y="512"/>
                  </a:lnTo>
                  <a:lnTo>
                    <a:pt x="129429" y="478"/>
                  </a:lnTo>
                  <a:cubicBezTo>
                    <a:pt x="129463" y="478"/>
                    <a:pt x="129497" y="444"/>
                    <a:pt x="129497" y="410"/>
                  </a:cubicBezTo>
                  <a:cubicBezTo>
                    <a:pt x="129497" y="360"/>
                    <a:pt x="129479" y="328"/>
                    <a:pt x="129442" y="328"/>
                  </a:cubicBezTo>
                  <a:close/>
                  <a:moveTo>
                    <a:pt x="128713" y="410"/>
                  </a:moveTo>
                  <a:cubicBezTo>
                    <a:pt x="128678" y="444"/>
                    <a:pt x="128644" y="478"/>
                    <a:pt x="128644" y="512"/>
                  </a:cubicBezTo>
                  <a:cubicBezTo>
                    <a:pt x="128678" y="546"/>
                    <a:pt x="128713" y="580"/>
                    <a:pt x="128747" y="580"/>
                  </a:cubicBezTo>
                  <a:lnTo>
                    <a:pt x="128883" y="580"/>
                  </a:lnTo>
                  <a:cubicBezTo>
                    <a:pt x="128917" y="580"/>
                    <a:pt x="128951" y="512"/>
                    <a:pt x="128951" y="478"/>
                  </a:cubicBezTo>
                  <a:cubicBezTo>
                    <a:pt x="128917" y="444"/>
                    <a:pt x="128883" y="410"/>
                    <a:pt x="128849" y="410"/>
                  </a:cubicBezTo>
                  <a:close/>
                  <a:moveTo>
                    <a:pt x="128269" y="478"/>
                  </a:moveTo>
                  <a:lnTo>
                    <a:pt x="128167" y="512"/>
                  </a:lnTo>
                  <a:cubicBezTo>
                    <a:pt x="128098" y="512"/>
                    <a:pt x="128098" y="546"/>
                    <a:pt x="128098" y="614"/>
                  </a:cubicBezTo>
                  <a:cubicBezTo>
                    <a:pt x="128098" y="648"/>
                    <a:pt x="128132" y="683"/>
                    <a:pt x="128167" y="683"/>
                  </a:cubicBezTo>
                  <a:lnTo>
                    <a:pt x="128201" y="683"/>
                  </a:lnTo>
                  <a:lnTo>
                    <a:pt x="128303" y="648"/>
                  </a:lnTo>
                  <a:cubicBezTo>
                    <a:pt x="128337" y="648"/>
                    <a:pt x="128371" y="614"/>
                    <a:pt x="128371" y="546"/>
                  </a:cubicBezTo>
                  <a:cubicBezTo>
                    <a:pt x="128371" y="512"/>
                    <a:pt x="128337" y="478"/>
                    <a:pt x="128269" y="478"/>
                  </a:cubicBezTo>
                  <a:close/>
                  <a:moveTo>
                    <a:pt x="127750" y="567"/>
                  </a:moveTo>
                  <a:cubicBezTo>
                    <a:pt x="127741" y="567"/>
                    <a:pt x="127732" y="571"/>
                    <a:pt x="127723" y="580"/>
                  </a:cubicBezTo>
                  <a:lnTo>
                    <a:pt x="127586" y="580"/>
                  </a:lnTo>
                  <a:cubicBezTo>
                    <a:pt x="127552" y="580"/>
                    <a:pt x="127518" y="648"/>
                    <a:pt x="127518" y="683"/>
                  </a:cubicBezTo>
                  <a:cubicBezTo>
                    <a:pt x="127518" y="717"/>
                    <a:pt x="127552" y="751"/>
                    <a:pt x="127621" y="751"/>
                  </a:cubicBezTo>
                  <a:lnTo>
                    <a:pt x="127723" y="751"/>
                  </a:lnTo>
                  <a:cubicBezTo>
                    <a:pt x="127791" y="717"/>
                    <a:pt x="127825" y="683"/>
                    <a:pt x="127791" y="648"/>
                  </a:cubicBezTo>
                  <a:cubicBezTo>
                    <a:pt x="127791" y="599"/>
                    <a:pt x="127773" y="567"/>
                    <a:pt x="127750" y="567"/>
                  </a:cubicBezTo>
                  <a:close/>
                  <a:moveTo>
                    <a:pt x="127143" y="648"/>
                  </a:moveTo>
                  <a:lnTo>
                    <a:pt x="127040" y="683"/>
                  </a:lnTo>
                  <a:cubicBezTo>
                    <a:pt x="126972" y="683"/>
                    <a:pt x="126938" y="717"/>
                    <a:pt x="126972" y="751"/>
                  </a:cubicBezTo>
                  <a:cubicBezTo>
                    <a:pt x="126972" y="819"/>
                    <a:pt x="127006" y="853"/>
                    <a:pt x="127040" y="853"/>
                  </a:cubicBezTo>
                  <a:lnTo>
                    <a:pt x="127177" y="819"/>
                  </a:lnTo>
                  <a:cubicBezTo>
                    <a:pt x="127211" y="819"/>
                    <a:pt x="127245" y="785"/>
                    <a:pt x="127245" y="717"/>
                  </a:cubicBezTo>
                  <a:cubicBezTo>
                    <a:pt x="127245" y="683"/>
                    <a:pt x="127177" y="648"/>
                    <a:pt x="127143" y="648"/>
                  </a:cubicBezTo>
                  <a:close/>
                  <a:moveTo>
                    <a:pt x="126563" y="717"/>
                  </a:moveTo>
                  <a:lnTo>
                    <a:pt x="126460" y="751"/>
                  </a:lnTo>
                  <a:cubicBezTo>
                    <a:pt x="126426" y="751"/>
                    <a:pt x="126392" y="785"/>
                    <a:pt x="126392" y="853"/>
                  </a:cubicBezTo>
                  <a:cubicBezTo>
                    <a:pt x="126392" y="887"/>
                    <a:pt x="126426" y="921"/>
                    <a:pt x="126460" y="921"/>
                  </a:cubicBezTo>
                  <a:lnTo>
                    <a:pt x="126495" y="921"/>
                  </a:lnTo>
                  <a:lnTo>
                    <a:pt x="126597" y="887"/>
                  </a:lnTo>
                  <a:cubicBezTo>
                    <a:pt x="126631" y="887"/>
                    <a:pt x="126665" y="853"/>
                    <a:pt x="126665" y="819"/>
                  </a:cubicBezTo>
                  <a:cubicBezTo>
                    <a:pt x="126665" y="751"/>
                    <a:pt x="126631" y="717"/>
                    <a:pt x="126563" y="717"/>
                  </a:cubicBezTo>
                  <a:close/>
                  <a:moveTo>
                    <a:pt x="125880" y="819"/>
                  </a:moveTo>
                  <a:cubicBezTo>
                    <a:pt x="125846" y="853"/>
                    <a:pt x="125812" y="887"/>
                    <a:pt x="125812" y="921"/>
                  </a:cubicBezTo>
                  <a:cubicBezTo>
                    <a:pt x="125846" y="956"/>
                    <a:pt x="125880" y="990"/>
                    <a:pt x="125914" y="990"/>
                  </a:cubicBezTo>
                  <a:lnTo>
                    <a:pt x="126051" y="990"/>
                  </a:lnTo>
                  <a:cubicBezTo>
                    <a:pt x="126085" y="990"/>
                    <a:pt x="126119" y="921"/>
                    <a:pt x="126119" y="887"/>
                  </a:cubicBezTo>
                  <a:cubicBezTo>
                    <a:pt x="126085" y="853"/>
                    <a:pt x="126051" y="819"/>
                    <a:pt x="126017" y="819"/>
                  </a:cubicBezTo>
                  <a:close/>
                  <a:moveTo>
                    <a:pt x="125437" y="887"/>
                  </a:moveTo>
                  <a:lnTo>
                    <a:pt x="125334" y="921"/>
                  </a:lnTo>
                  <a:cubicBezTo>
                    <a:pt x="125266" y="921"/>
                    <a:pt x="125266" y="956"/>
                    <a:pt x="125266" y="1024"/>
                  </a:cubicBezTo>
                  <a:cubicBezTo>
                    <a:pt x="125266" y="1058"/>
                    <a:pt x="125300" y="1092"/>
                    <a:pt x="125334" y="1092"/>
                  </a:cubicBezTo>
                  <a:lnTo>
                    <a:pt x="125368" y="1092"/>
                  </a:lnTo>
                  <a:lnTo>
                    <a:pt x="125471" y="1058"/>
                  </a:lnTo>
                  <a:cubicBezTo>
                    <a:pt x="125505" y="1058"/>
                    <a:pt x="125539" y="1024"/>
                    <a:pt x="125539" y="956"/>
                  </a:cubicBezTo>
                  <a:cubicBezTo>
                    <a:pt x="125539" y="921"/>
                    <a:pt x="125505" y="887"/>
                    <a:pt x="125437" y="887"/>
                  </a:cubicBezTo>
                  <a:close/>
                  <a:moveTo>
                    <a:pt x="124918" y="976"/>
                  </a:moveTo>
                  <a:cubicBezTo>
                    <a:pt x="124909" y="976"/>
                    <a:pt x="124900" y="981"/>
                    <a:pt x="124891" y="990"/>
                  </a:cubicBezTo>
                  <a:lnTo>
                    <a:pt x="124754" y="990"/>
                  </a:lnTo>
                  <a:cubicBezTo>
                    <a:pt x="124720" y="990"/>
                    <a:pt x="124686" y="1058"/>
                    <a:pt x="124686" y="1092"/>
                  </a:cubicBezTo>
                  <a:cubicBezTo>
                    <a:pt x="124686" y="1126"/>
                    <a:pt x="124720" y="1160"/>
                    <a:pt x="124788" y="1160"/>
                  </a:cubicBezTo>
                  <a:lnTo>
                    <a:pt x="124891" y="1160"/>
                  </a:lnTo>
                  <a:cubicBezTo>
                    <a:pt x="124959" y="1126"/>
                    <a:pt x="124993" y="1092"/>
                    <a:pt x="124959" y="1058"/>
                  </a:cubicBezTo>
                  <a:cubicBezTo>
                    <a:pt x="124959" y="1008"/>
                    <a:pt x="124941" y="976"/>
                    <a:pt x="124918" y="976"/>
                  </a:cubicBezTo>
                  <a:close/>
                  <a:moveTo>
                    <a:pt x="124208" y="1058"/>
                  </a:moveTo>
                  <a:cubicBezTo>
                    <a:pt x="124140" y="1092"/>
                    <a:pt x="124106" y="1126"/>
                    <a:pt x="124140" y="1160"/>
                  </a:cubicBezTo>
                  <a:cubicBezTo>
                    <a:pt x="124140" y="1229"/>
                    <a:pt x="124174" y="1263"/>
                    <a:pt x="124208" y="1263"/>
                  </a:cubicBezTo>
                  <a:cubicBezTo>
                    <a:pt x="124208" y="1263"/>
                    <a:pt x="124208" y="1263"/>
                    <a:pt x="124208" y="1229"/>
                  </a:cubicBezTo>
                  <a:lnTo>
                    <a:pt x="124345" y="1229"/>
                  </a:lnTo>
                  <a:cubicBezTo>
                    <a:pt x="124379" y="1229"/>
                    <a:pt x="124413" y="1194"/>
                    <a:pt x="124413" y="1126"/>
                  </a:cubicBezTo>
                  <a:cubicBezTo>
                    <a:pt x="124413" y="1092"/>
                    <a:pt x="124345" y="1058"/>
                    <a:pt x="124311" y="1058"/>
                  </a:cubicBezTo>
                  <a:close/>
                  <a:moveTo>
                    <a:pt x="123731" y="1126"/>
                  </a:moveTo>
                  <a:lnTo>
                    <a:pt x="123628" y="1160"/>
                  </a:lnTo>
                  <a:cubicBezTo>
                    <a:pt x="123594" y="1160"/>
                    <a:pt x="123560" y="1194"/>
                    <a:pt x="123560" y="1263"/>
                  </a:cubicBezTo>
                  <a:cubicBezTo>
                    <a:pt x="123560" y="1297"/>
                    <a:pt x="123594" y="1331"/>
                    <a:pt x="123628" y="1331"/>
                  </a:cubicBezTo>
                  <a:lnTo>
                    <a:pt x="123662" y="1331"/>
                  </a:lnTo>
                  <a:lnTo>
                    <a:pt x="123765" y="1297"/>
                  </a:lnTo>
                  <a:cubicBezTo>
                    <a:pt x="123799" y="1297"/>
                    <a:pt x="123833" y="1263"/>
                    <a:pt x="123833" y="1229"/>
                  </a:cubicBezTo>
                  <a:cubicBezTo>
                    <a:pt x="123833" y="1160"/>
                    <a:pt x="123799" y="1126"/>
                    <a:pt x="123731" y="1126"/>
                  </a:cubicBezTo>
                  <a:close/>
                  <a:moveTo>
                    <a:pt x="123048" y="1229"/>
                  </a:moveTo>
                  <a:cubicBezTo>
                    <a:pt x="123014" y="1229"/>
                    <a:pt x="122980" y="1297"/>
                    <a:pt x="122980" y="1331"/>
                  </a:cubicBezTo>
                  <a:cubicBezTo>
                    <a:pt x="122980" y="1365"/>
                    <a:pt x="123048" y="1399"/>
                    <a:pt x="123082" y="1399"/>
                  </a:cubicBezTo>
                  <a:lnTo>
                    <a:pt x="123185" y="1399"/>
                  </a:lnTo>
                  <a:cubicBezTo>
                    <a:pt x="123253" y="1399"/>
                    <a:pt x="123287" y="1331"/>
                    <a:pt x="123287" y="1297"/>
                  </a:cubicBezTo>
                  <a:cubicBezTo>
                    <a:pt x="123253" y="1263"/>
                    <a:pt x="123219" y="1229"/>
                    <a:pt x="123185" y="1229"/>
                  </a:cubicBezTo>
                  <a:close/>
                  <a:moveTo>
                    <a:pt x="122605" y="1297"/>
                  </a:moveTo>
                  <a:lnTo>
                    <a:pt x="122502" y="1331"/>
                  </a:lnTo>
                  <a:cubicBezTo>
                    <a:pt x="122434" y="1331"/>
                    <a:pt x="122434" y="1365"/>
                    <a:pt x="122434" y="1433"/>
                  </a:cubicBezTo>
                  <a:cubicBezTo>
                    <a:pt x="122434" y="1467"/>
                    <a:pt x="122468" y="1502"/>
                    <a:pt x="122502" y="1502"/>
                  </a:cubicBezTo>
                  <a:lnTo>
                    <a:pt x="122536" y="1502"/>
                  </a:lnTo>
                  <a:lnTo>
                    <a:pt x="122639" y="1467"/>
                  </a:lnTo>
                  <a:cubicBezTo>
                    <a:pt x="122673" y="1467"/>
                    <a:pt x="122707" y="1433"/>
                    <a:pt x="122707" y="1365"/>
                  </a:cubicBezTo>
                  <a:cubicBezTo>
                    <a:pt x="122707" y="1331"/>
                    <a:pt x="122673" y="1297"/>
                    <a:pt x="122605" y="1297"/>
                  </a:cubicBezTo>
                  <a:close/>
                  <a:moveTo>
                    <a:pt x="122085" y="1386"/>
                  </a:moveTo>
                  <a:cubicBezTo>
                    <a:pt x="122077" y="1386"/>
                    <a:pt x="122068" y="1390"/>
                    <a:pt x="122059" y="1399"/>
                  </a:cubicBezTo>
                  <a:lnTo>
                    <a:pt x="121922" y="1399"/>
                  </a:lnTo>
                  <a:cubicBezTo>
                    <a:pt x="121888" y="1399"/>
                    <a:pt x="121854" y="1467"/>
                    <a:pt x="121854" y="1502"/>
                  </a:cubicBezTo>
                  <a:cubicBezTo>
                    <a:pt x="121854" y="1536"/>
                    <a:pt x="121888" y="1570"/>
                    <a:pt x="121956" y="1570"/>
                  </a:cubicBezTo>
                  <a:lnTo>
                    <a:pt x="122059" y="1570"/>
                  </a:lnTo>
                  <a:cubicBezTo>
                    <a:pt x="122127" y="1536"/>
                    <a:pt x="122161" y="1502"/>
                    <a:pt x="122127" y="1467"/>
                  </a:cubicBezTo>
                  <a:cubicBezTo>
                    <a:pt x="122127" y="1417"/>
                    <a:pt x="122108" y="1386"/>
                    <a:pt x="122085" y="1386"/>
                  </a:cubicBezTo>
                  <a:close/>
                  <a:moveTo>
                    <a:pt x="121376" y="1467"/>
                  </a:moveTo>
                  <a:cubicBezTo>
                    <a:pt x="121308" y="1502"/>
                    <a:pt x="121274" y="1536"/>
                    <a:pt x="121274" y="1570"/>
                  </a:cubicBezTo>
                  <a:cubicBezTo>
                    <a:pt x="121308" y="1638"/>
                    <a:pt x="121342" y="1638"/>
                    <a:pt x="121376" y="1638"/>
                  </a:cubicBezTo>
                  <a:lnTo>
                    <a:pt x="121513" y="1638"/>
                  </a:lnTo>
                  <a:cubicBezTo>
                    <a:pt x="121547" y="1638"/>
                    <a:pt x="121581" y="1570"/>
                    <a:pt x="121581" y="1536"/>
                  </a:cubicBezTo>
                  <a:cubicBezTo>
                    <a:pt x="121581" y="1502"/>
                    <a:pt x="121513" y="1467"/>
                    <a:pt x="121478" y="1467"/>
                  </a:cubicBezTo>
                  <a:close/>
                  <a:moveTo>
                    <a:pt x="120898" y="1536"/>
                  </a:moveTo>
                  <a:lnTo>
                    <a:pt x="120796" y="1570"/>
                  </a:lnTo>
                  <a:cubicBezTo>
                    <a:pt x="120762" y="1570"/>
                    <a:pt x="120728" y="1604"/>
                    <a:pt x="120728" y="1672"/>
                  </a:cubicBezTo>
                  <a:cubicBezTo>
                    <a:pt x="120728" y="1706"/>
                    <a:pt x="120762" y="1740"/>
                    <a:pt x="120796" y="1740"/>
                  </a:cubicBezTo>
                  <a:lnTo>
                    <a:pt x="120830" y="1740"/>
                  </a:lnTo>
                  <a:lnTo>
                    <a:pt x="120932" y="1706"/>
                  </a:lnTo>
                  <a:cubicBezTo>
                    <a:pt x="120967" y="1706"/>
                    <a:pt x="121001" y="1672"/>
                    <a:pt x="121001" y="1604"/>
                  </a:cubicBezTo>
                  <a:cubicBezTo>
                    <a:pt x="121001" y="1570"/>
                    <a:pt x="120967" y="1536"/>
                    <a:pt x="120898" y="1536"/>
                  </a:cubicBezTo>
                  <a:close/>
                  <a:moveTo>
                    <a:pt x="120216" y="1638"/>
                  </a:moveTo>
                  <a:cubicBezTo>
                    <a:pt x="120182" y="1638"/>
                    <a:pt x="120148" y="1706"/>
                    <a:pt x="120148" y="1740"/>
                  </a:cubicBezTo>
                  <a:cubicBezTo>
                    <a:pt x="120148" y="1775"/>
                    <a:pt x="120216" y="1809"/>
                    <a:pt x="120250" y="1809"/>
                  </a:cubicBezTo>
                  <a:lnTo>
                    <a:pt x="120352" y="1809"/>
                  </a:lnTo>
                  <a:cubicBezTo>
                    <a:pt x="120421" y="1809"/>
                    <a:pt x="120455" y="1740"/>
                    <a:pt x="120455" y="1706"/>
                  </a:cubicBezTo>
                  <a:cubicBezTo>
                    <a:pt x="120421" y="1638"/>
                    <a:pt x="120387" y="1638"/>
                    <a:pt x="120352" y="1638"/>
                  </a:cubicBezTo>
                  <a:close/>
                  <a:moveTo>
                    <a:pt x="119772" y="1706"/>
                  </a:moveTo>
                  <a:lnTo>
                    <a:pt x="119670" y="1740"/>
                  </a:lnTo>
                  <a:cubicBezTo>
                    <a:pt x="119602" y="1740"/>
                    <a:pt x="119568" y="1775"/>
                    <a:pt x="119602" y="1809"/>
                  </a:cubicBezTo>
                  <a:cubicBezTo>
                    <a:pt x="119602" y="1877"/>
                    <a:pt x="119636" y="1911"/>
                    <a:pt x="119670" y="1911"/>
                  </a:cubicBezTo>
                  <a:lnTo>
                    <a:pt x="119704" y="1911"/>
                  </a:lnTo>
                  <a:lnTo>
                    <a:pt x="119806" y="1877"/>
                  </a:lnTo>
                  <a:cubicBezTo>
                    <a:pt x="119841" y="1877"/>
                    <a:pt x="119875" y="1843"/>
                    <a:pt x="119875" y="1775"/>
                  </a:cubicBezTo>
                  <a:cubicBezTo>
                    <a:pt x="119875" y="1740"/>
                    <a:pt x="119806" y="1706"/>
                    <a:pt x="119772" y="1706"/>
                  </a:cubicBezTo>
                  <a:close/>
                  <a:moveTo>
                    <a:pt x="119253" y="1795"/>
                  </a:moveTo>
                  <a:cubicBezTo>
                    <a:pt x="119245" y="1795"/>
                    <a:pt x="119235" y="1800"/>
                    <a:pt x="119226" y="1809"/>
                  </a:cubicBezTo>
                  <a:lnTo>
                    <a:pt x="119090" y="1809"/>
                  </a:lnTo>
                  <a:cubicBezTo>
                    <a:pt x="119056" y="1809"/>
                    <a:pt x="119022" y="1843"/>
                    <a:pt x="119022" y="1911"/>
                  </a:cubicBezTo>
                  <a:cubicBezTo>
                    <a:pt x="119022" y="1945"/>
                    <a:pt x="119056" y="1979"/>
                    <a:pt x="119124" y="1979"/>
                  </a:cubicBezTo>
                  <a:lnTo>
                    <a:pt x="119226" y="1945"/>
                  </a:lnTo>
                  <a:cubicBezTo>
                    <a:pt x="119295" y="1945"/>
                    <a:pt x="119329" y="1911"/>
                    <a:pt x="119295" y="1877"/>
                  </a:cubicBezTo>
                  <a:cubicBezTo>
                    <a:pt x="119295" y="1827"/>
                    <a:pt x="119276" y="1795"/>
                    <a:pt x="119253" y="1795"/>
                  </a:cubicBezTo>
                  <a:close/>
                  <a:moveTo>
                    <a:pt x="118544" y="1877"/>
                  </a:moveTo>
                  <a:cubicBezTo>
                    <a:pt x="118476" y="1911"/>
                    <a:pt x="118441" y="1945"/>
                    <a:pt x="118441" y="1979"/>
                  </a:cubicBezTo>
                  <a:cubicBezTo>
                    <a:pt x="118476" y="2013"/>
                    <a:pt x="118510" y="2048"/>
                    <a:pt x="118544" y="2048"/>
                  </a:cubicBezTo>
                  <a:lnTo>
                    <a:pt x="118680" y="2048"/>
                  </a:lnTo>
                  <a:cubicBezTo>
                    <a:pt x="118714" y="2048"/>
                    <a:pt x="118749" y="1979"/>
                    <a:pt x="118749" y="1945"/>
                  </a:cubicBezTo>
                  <a:cubicBezTo>
                    <a:pt x="118749" y="1911"/>
                    <a:pt x="118680" y="1877"/>
                    <a:pt x="118646" y="1877"/>
                  </a:cubicBezTo>
                  <a:close/>
                  <a:moveTo>
                    <a:pt x="118066" y="1945"/>
                  </a:moveTo>
                  <a:lnTo>
                    <a:pt x="117964" y="1979"/>
                  </a:lnTo>
                  <a:cubicBezTo>
                    <a:pt x="117930" y="1979"/>
                    <a:pt x="117896" y="2013"/>
                    <a:pt x="117896" y="2082"/>
                  </a:cubicBezTo>
                  <a:cubicBezTo>
                    <a:pt x="117896" y="2116"/>
                    <a:pt x="117930" y="2150"/>
                    <a:pt x="117964" y="2150"/>
                  </a:cubicBezTo>
                  <a:lnTo>
                    <a:pt x="117998" y="2150"/>
                  </a:lnTo>
                  <a:lnTo>
                    <a:pt x="118100" y="2116"/>
                  </a:lnTo>
                  <a:cubicBezTo>
                    <a:pt x="118134" y="2116"/>
                    <a:pt x="118169" y="2082"/>
                    <a:pt x="118169" y="2013"/>
                  </a:cubicBezTo>
                  <a:cubicBezTo>
                    <a:pt x="118169" y="1979"/>
                    <a:pt x="118134" y="1945"/>
                    <a:pt x="118066" y="1945"/>
                  </a:cubicBezTo>
                  <a:close/>
                  <a:moveTo>
                    <a:pt x="117548" y="2034"/>
                  </a:moveTo>
                  <a:cubicBezTo>
                    <a:pt x="117538" y="2034"/>
                    <a:pt x="117529" y="2038"/>
                    <a:pt x="117520" y="2048"/>
                  </a:cubicBezTo>
                  <a:lnTo>
                    <a:pt x="117384" y="2048"/>
                  </a:lnTo>
                  <a:cubicBezTo>
                    <a:pt x="117350" y="2048"/>
                    <a:pt x="117315" y="2116"/>
                    <a:pt x="117315" y="2150"/>
                  </a:cubicBezTo>
                  <a:cubicBezTo>
                    <a:pt x="117315" y="2184"/>
                    <a:pt x="117384" y="2218"/>
                    <a:pt x="117418" y="2218"/>
                  </a:cubicBezTo>
                  <a:lnTo>
                    <a:pt x="117520" y="2218"/>
                  </a:lnTo>
                  <a:cubicBezTo>
                    <a:pt x="117588" y="2184"/>
                    <a:pt x="117623" y="2150"/>
                    <a:pt x="117623" y="2116"/>
                  </a:cubicBezTo>
                  <a:cubicBezTo>
                    <a:pt x="117598" y="2066"/>
                    <a:pt x="117573" y="2034"/>
                    <a:pt x="117548" y="2034"/>
                  </a:cubicBezTo>
                  <a:close/>
                  <a:moveTo>
                    <a:pt x="116940" y="2116"/>
                  </a:moveTo>
                  <a:lnTo>
                    <a:pt x="116838" y="2150"/>
                  </a:lnTo>
                  <a:cubicBezTo>
                    <a:pt x="116769" y="2150"/>
                    <a:pt x="116735" y="2184"/>
                    <a:pt x="116769" y="2218"/>
                  </a:cubicBezTo>
                  <a:cubicBezTo>
                    <a:pt x="116769" y="2286"/>
                    <a:pt x="116804" y="2321"/>
                    <a:pt x="116838" y="2321"/>
                  </a:cubicBezTo>
                  <a:lnTo>
                    <a:pt x="116872" y="2321"/>
                  </a:lnTo>
                  <a:lnTo>
                    <a:pt x="116974" y="2286"/>
                  </a:lnTo>
                  <a:cubicBezTo>
                    <a:pt x="117008" y="2286"/>
                    <a:pt x="117042" y="2252"/>
                    <a:pt x="117042" y="2184"/>
                  </a:cubicBezTo>
                  <a:cubicBezTo>
                    <a:pt x="117042" y="2150"/>
                    <a:pt x="116974" y="2116"/>
                    <a:pt x="116940" y="2116"/>
                  </a:cubicBezTo>
                  <a:close/>
                  <a:moveTo>
                    <a:pt x="116394" y="2184"/>
                  </a:moveTo>
                  <a:lnTo>
                    <a:pt x="116258" y="2218"/>
                  </a:lnTo>
                  <a:cubicBezTo>
                    <a:pt x="116224" y="2218"/>
                    <a:pt x="116189" y="2252"/>
                    <a:pt x="116189" y="2321"/>
                  </a:cubicBezTo>
                  <a:cubicBezTo>
                    <a:pt x="116189" y="2355"/>
                    <a:pt x="116224" y="2389"/>
                    <a:pt x="116292" y="2389"/>
                  </a:cubicBezTo>
                  <a:lnTo>
                    <a:pt x="116394" y="2355"/>
                  </a:lnTo>
                  <a:cubicBezTo>
                    <a:pt x="116462" y="2355"/>
                    <a:pt x="116496" y="2321"/>
                    <a:pt x="116462" y="2286"/>
                  </a:cubicBezTo>
                  <a:cubicBezTo>
                    <a:pt x="116462" y="2218"/>
                    <a:pt x="116428" y="2184"/>
                    <a:pt x="116394" y="2184"/>
                  </a:cubicBezTo>
                  <a:close/>
                  <a:moveTo>
                    <a:pt x="115712" y="2286"/>
                  </a:moveTo>
                  <a:cubicBezTo>
                    <a:pt x="115643" y="2321"/>
                    <a:pt x="115609" y="2355"/>
                    <a:pt x="115609" y="2389"/>
                  </a:cubicBezTo>
                  <a:cubicBezTo>
                    <a:pt x="115643" y="2423"/>
                    <a:pt x="115678" y="2457"/>
                    <a:pt x="115712" y="2457"/>
                  </a:cubicBezTo>
                  <a:lnTo>
                    <a:pt x="115848" y="2457"/>
                  </a:lnTo>
                  <a:cubicBezTo>
                    <a:pt x="115882" y="2457"/>
                    <a:pt x="115916" y="2389"/>
                    <a:pt x="115916" y="2355"/>
                  </a:cubicBezTo>
                  <a:cubicBezTo>
                    <a:pt x="115916" y="2321"/>
                    <a:pt x="115848" y="2286"/>
                    <a:pt x="115814" y="2286"/>
                  </a:cubicBezTo>
                  <a:close/>
                  <a:moveTo>
                    <a:pt x="115234" y="2355"/>
                  </a:moveTo>
                  <a:lnTo>
                    <a:pt x="115132" y="2389"/>
                  </a:lnTo>
                  <a:cubicBezTo>
                    <a:pt x="115097" y="2389"/>
                    <a:pt x="115063" y="2423"/>
                    <a:pt x="115063" y="2491"/>
                  </a:cubicBezTo>
                  <a:cubicBezTo>
                    <a:pt x="115063" y="2525"/>
                    <a:pt x="115097" y="2559"/>
                    <a:pt x="115132" y="2559"/>
                  </a:cubicBezTo>
                  <a:lnTo>
                    <a:pt x="115166" y="2559"/>
                  </a:lnTo>
                  <a:lnTo>
                    <a:pt x="115268" y="2525"/>
                  </a:lnTo>
                  <a:cubicBezTo>
                    <a:pt x="115302" y="2525"/>
                    <a:pt x="115336" y="2491"/>
                    <a:pt x="115336" y="2423"/>
                  </a:cubicBezTo>
                  <a:cubicBezTo>
                    <a:pt x="115336" y="2389"/>
                    <a:pt x="115302" y="2355"/>
                    <a:pt x="115234" y="2355"/>
                  </a:cubicBezTo>
                  <a:close/>
                  <a:moveTo>
                    <a:pt x="114715" y="2444"/>
                  </a:moveTo>
                  <a:cubicBezTo>
                    <a:pt x="114706" y="2444"/>
                    <a:pt x="114697" y="2448"/>
                    <a:pt x="114688" y="2457"/>
                  </a:cubicBezTo>
                  <a:lnTo>
                    <a:pt x="114551" y="2457"/>
                  </a:lnTo>
                  <a:cubicBezTo>
                    <a:pt x="114517" y="2457"/>
                    <a:pt x="114483" y="2525"/>
                    <a:pt x="114483" y="2559"/>
                  </a:cubicBezTo>
                  <a:cubicBezTo>
                    <a:pt x="114483" y="2593"/>
                    <a:pt x="114517" y="2628"/>
                    <a:pt x="114586" y="2628"/>
                  </a:cubicBezTo>
                  <a:lnTo>
                    <a:pt x="114688" y="2628"/>
                  </a:lnTo>
                  <a:cubicBezTo>
                    <a:pt x="114756" y="2593"/>
                    <a:pt x="114790" y="2559"/>
                    <a:pt x="114790" y="2525"/>
                  </a:cubicBezTo>
                  <a:cubicBezTo>
                    <a:pt x="114765" y="2475"/>
                    <a:pt x="114740" y="2444"/>
                    <a:pt x="114715" y="2444"/>
                  </a:cubicBezTo>
                  <a:close/>
                  <a:moveTo>
                    <a:pt x="114006" y="2525"/>
                  </a:moveTo>
                  <a:cubicBezTo>
                    <a:pt x="113937" y="2559"/>
                    <a:pt x="113903" y="2593"/>
                    <a:pt x="113937" y="2628"/>
                  </a:cubicBezTo>
                  <a:cubicBezTo>
                    <a:pt x="113937" y="2696"/>
                    <a:pt x="113971" y="2696"/>
                    <a:pt x="114006" y="2696"/>
                  </a:cubicBezTo>
                  <a:lnTo>
                    <a:pt x="114142" y="2696"/>
                  </a:lnTo>
                  <a:cubicBezTo>
                    <a:pt x="114176" y="2696"/>
                    <a:pt x="114210" y="2628"/>
                    <a:pt x="114210" y="2593"/>
                  </a:cubicBezTo>
                  <a:cubicBezTo>
                    <a:pt x="114210" y="2559"/>
                    <a:pt x="114142" y="2525"/>
                    <a:pt x="114108" y="2525"/>
                  </a:cubicBezTo>
                  <a:close/>
                  <a:moveTo>
                    <a:pt x="113528" y="2593"/>
                  </a:moveTo>
                  <a:lnTo>
                    <a:pt x="113425" y="2628"/>
                  </a:lnTo>
                  <a:cubicBezTo>
                    <a:pt x="113391" y="2628"/>
                    <a:pt x="113357" y="2662"/>
                    <a:pt x="113357" y="2730"/>
                  </a:cubicBezTo>
                  <a:cubicBezTo>
                    <a:pt x="113357" y="2764"/>
                    <a:pt x="113391" y="2798"/>
                    <a:pt x="113460" y="2798"/>
                  </a:cubicBezTo>
                  <a:lnTo>
                    <a:pt x="113562" y="2764"/>
                  </a:lnTo>
                  <a:cubicBezTo>
                    <a:pt x="113630" y="2764"/>
                    <a:pt x="113664" y="2730"/>
                    <a:pt x="113630" y="2662"/>
                  </a:cubicBezTo>
                  <a:cubicBezTo>
                    <a:pt x="113630" y="2628"/>
                    <a:pt x="113596" y="2593"/>
                    <a:pt x="113528" y="2593"/>
                  </a:cubicBezTo>
                  <a:close/>
                  <a:moveTo>
                    <a:pt x="113015" y="2682"/>
                  </a:moveTo>
                  <a:cubicBezTo>
                    <a:pt x="113003" y="2682"/>
                    <a:pt x="112991" y="2687"/>
                    <a:pt x="112982" y="2696"/>
                  </a:cubicBezTo>
                  <a:lnTo>
                    <a:pt x="112879" y="2696"/>
                  </a:lnTo>
                  <a:cubicBezTo>
                    <a:pt x="112811" y="2696"/>
                    <a:pt x="112777" y="2764"/>
                    <a:pt x="112777" y="2798"/>
                  </a:cubicBezTo>
                  <a:cubicBezTo>
                    <a:pt x="112811" y="2832"/>
                    <a:pt x="112845" y="2866"/>
                    <a:pt x="112879" y="2866"/>
                  </a:cubicBezTo>
                  <a:lnTo>
                    <a:pt x="113016" y="2866"/>
                  </a:lnTo>
                  <a:cubicBezTo>
                    <a:pt x="113050" y="2866"/>
                    <a:pt x="113084" y="2798"/>
                    <a:pt x="113084" y="2764"/>
                  </a:cubicBezTo>
                  <a:cubicBezTo>
                    <a:pt x="113084" y="2714"/>
                    <a:pt x="113048" y="2682"/>
                    <a:pt x="113015" y="2682"/>
                  </a:cubicBezTo>
                  <a:close/>
                  <a:moveTo>
                    <a:pt x="112402" y="2764"/>
                  </a:moveTo>
                  <a:lnTo>
                    <a:pt x="112299" y="2798"/>
                  </a:lnTo>
                  <a:cubicBezTo>
                    <a:pt x="112265" y="2798"/>
                    <a:pt x="112231" y="2832"/>
                    <a:pt x="112231" y="2866"/>
                  </a:cubicBezTo>
                  <a:cubicBezTo>
                    <a:pt x="112231" y="2935"/>
                    <a:pt x="112265" y="2969"/>
                    <a:pt x="112299" y="2969"/>
                  </a:cubicBezTo>
                  <a:lnTo>
                    <a:pt x="112333" y="2969"/>
                  </a:lnTo>
                  <a:lnTo>
                    <a:pt x="112436" y="2935"/>
                  </a:lnTo>
                  <a:cubicBezTo>
                    <a:pt x="112470" y="2935"/>
                    <a:pt x="112504" y="2901"/>
                    <a:pt x="112504" y="2832"/>
                  </a:cubicBezTo>
                  <a:cubicBezTo>
                    <a:pt x="112504" y="2798"/>
                    <a:pt x="112470" y="2764"/>
                    <a:pt x="112402" y="2764"/>
                  </a:cubicBezTo>
                  <a:close/>
                  <a:moveTo>
                    <a:pt x="111883" y="2853"/>
                  </a:moveTo>
                  <a:cubicBezTo>
                    <a:pt x="111874" y="2853"/>
                    <a:pt x="111865" y="2857"/>
                    <a:pt x="111856" y="2866"/>
                  </a:cubicBezTo>
                  <a:lnTo>
                    <a:pt x="111719" y="2866"/>
                  </a:lnTo>
                  <a:cubicBezTo>
                    <a:pt x="111685" y="2866"/>
                    <a:pt x="111651" y="2901"/>
                    <a:pt x="111651" y="2969"/>
                  </a:cubicBezTo>
                  <a:cubicBezTo>
                    <a:pt x="111651" y="3003"/>
                    <a:pt x="111685" y="3037"/>
                    <a:pt x="111753" y="3037"/>
                  </a:cubicBezTo>
                  <a:lnTo>
                    <a:pt x="111856" y="3003"/>
                  </a:lnTo>
                  <a:cubicBezTo>
                    <a:pt x="111924" y="3003"/>
                    <a:pt x="111958" y="2969"/>
                    <a:pt x="111958" y="2935"/>
                  </a:cubicBezTo>
                  <a:cubicBezTo>
                    <a:pt x="111933" y="2885"/>
                    <a:pt x="111908" y="2853"/>
                    <a:pt x="111883" y="2853"/>
                  </a:cubicBezTo>
                  <a:close/>
                  <a:moveTo>
                    <a:pt x="111173" y="2935"/>
                  </a:moveTo>
                  <a:cubicBezTo>
                    <a:pt x="111105" y="2969"/>
                    <a:pt x="111071" y="3003"/>
                    <a:pt x="111105" y="3037"/>
                  </a:cubicBezTo>
                  <a:cubicBezTo>
                    <a:pt x="111105" y="3071"/>
                    <a:pt x="111139" y="3105"/>
                    <a:pt x="111173" y="3105"/>
                  </a:cubicBezTo>
                  <a:lnTo>
                    <a:pt x="111310" y="3105"/>
                  </a:lnTo>
                  <a:cubicBezTo>
                    <a:pt x="111344" y="3105"/>
                    <a:pt x="111378" y="3037"/>
                    <a:pt x="111378" y="3003"/>
                  </a:cubicBezTo>
                  <a:cubicBezTo>
                    <a:pt x="111378" y="2969"/>
                    <a:pt x="111310" y="2935"/>
                    <a:pt x="111276" y="2935"/>
                  </a:cubicBezTo>
                  <a:close/>
                  <a:moveTo>
                    <a:pt x="110696" y="3003"/>
                  </a:moveTo>
                  <a:lnTo>
                    <a:pt x="110593" y="3037"/>
                  </a:lnTo>
                  <a:cubicBezTo>
                    <a:pt x="110559" y="3037"/>
                    <a:pt x="110525" y="3071"/>
                    <a:pt x="110525" y="3139"/>
                  </a:cubicBezTo>
                  <a:cubicBezTo>
                    <a:pt x="110525" y="3174"/>
                    <a:pt x="110559" y="3208"/>
                    <a:pt x="110593" y="3208"/>
                  </a:cubicBezTo>
                  <a:lnTo>
                    <a:pt x="110627" y="3208"/>
                  </a:lnTo>
                  <a:lnTo>
                    <a:pt x="110730" y="3174"/>
                  </a:lnTo>
                  <a:cubicBezTo>
                    <a:pt x="110798" y="3174"/>
                    <a:pt x="110832" y="3139"/>
                    <a:pt x="110798" y="3071"/>
                  </a:cubicBezTo>
                  <a:cubicBezTo>
                    <a:pt x="110798" y="3037"/>
                    <a:pt x="110764" y="3003"/>
                    <a:pt x="110696" y="3003"/>
                  </a:cubicBezTo>
                  <a:close/>
                  <a:moveTo>
                    <a:pt x="110182" y="3092"/>
                  </a:moveTo>
                  <a:cubicBezTo>
                    <a:pt x="110170" y="3092"/>
                    <a:pt x="110159" y="3096"/>
                    <a:pt x="110150" y="3105"/>
                  </a:cubicBezTo>
                  <a:lnTo>
                    <a:pt x="110047" y="3105"/>
                  </a:lnTo>
                  <a:cubicBezTo>
                    <a:pt x="109979" y="3105"/>
                    <a:pt x="109945" y="3174"/>
                    <a:pt x="109945" y="3208"/>
                  </a:cubicBezTo>
                  <a:cubicBezTo>
                    <a:pt x="109979" y="3242"/>
                    <a:pt x="110013" y="3276"/>
                    <a:pt x="110047" y="3276"/>
                  </a:cubicBezTo>
                  <a:lnTo>
                    <a:pt x="110184" y="3276"/>
                  </a:lnTo>
                  <a:cubicBezTo>
                    <a:pt x="110218" y="3242"/>
                    <a:pt x="110252" y="3208"/>
                    <a:pt x="110252" y="3174"/>
                  </a:cubicBezTo>
                  <a:cubicBezTo>
                    <a:pt x="110252" y="3124"/>
                    <a:pt x="110215" y="3092"/>
                    <a:pt x="110182" y="3092"/>
                  </a:cubicBezTo>
                  <a:close/>
                  <a:moveTo>
                    <a:pt x="109570" y="3174"/>
                  </a:moveTo>
                  <a:lnTo>
                    <a:pt x="109467" y="3208"/>
                  </a:lnTo>
                  <a:cubicBezTo>
                    <a:pt x="109433" y="3208"/>
                    <a:pt x="109399" y="3242"/>
                    <a:pt x="109399" y="3276"/>
                  </a:cubicBezTo>
                  <a:cubicBezTo>
                    <a:pt x="109399" y="3344"/>
                    <a:pt x="109433" y="3378"/>
                    <a:pt x="109467" y="3378"/>
                  </a:cubicBezTo>
                  <a:lnTo>
                    <a:pt x="109501" y="3378"/>
                  </a:lnTo>
                  <a:lnTo>
                    <a:pt x="109604" y="3344"/>
                  </a:lnTo>
                  <a:cubicBezTo>
                    <a:pt x="109638" y="3344"/>
                    <a:pt x="109672" y="3310"/>
                    <a:pt x="109672" y="3242"/>
                  </a:cubicBezTo>
                  <a:cubicBezTo>
                    <a:pt x="109672" y="3208"/>
                    <a:pt x="109638" y="3174"/>
                    <a:pt x="109570" y="3174"/>
                  </a:cubicBezTo>
                  <a:close/>
                  <a:moveTo>
                    <a:pt x="109024" y="3242"/>
                  </a:moveTo>
                  <a:lnTo>
                    <a:pt x="108887" y="3276"/>
                  </a:lnTo>
                  <a:cubicBezTo>
                    <a:pt x="108853" y="3276"/>
                    <a:pt x="108819" y="3310"/>
                    <a:pt x="108819" y="3378"/>
                  </a:cubicBezTo>
                  <a:cubicBezTo>
                    <a:pt x="108819" y="3412"/>
                    <a:pt x="108853" y="3447"/>
                    <a:pt x="108921" y="3447"/>
                  </a:cubicBezTo>
                  <a:lnTo>
                    <a:pt x="109024" y="3412"/>
                  </a:lnTo>
                  <a:cubicBezTo>
                    <a:pt x="109092" y="3412"/>
                    <a:pt x="109126" y="3378"/>
                    <a:pt x="109126" y="3344"/>
                  </a:cubicBezTo>
                  <a:cubicBezTo>
                    <a:pt x="109092" y="3276"/>
                    <a:pt x="109058" y="3242"/>
                    <a:pt x="109024" y="3242"/>
                  </a:cubicBezTo>
                  <a:close/>
                  <a:moveTo>
                    <a:pt x="108341" y="3344"/>
                  </a:moveTo>
                  <a:cubicBezTo>
                    <a:pt x="108273" y="3344"/>
                    <a:pt x="108239" y="3412"/>
                    <a:pt x="108273" y="3447"/>
                  </a:cubicBezTo>
                  <a:cubicBezTo>
                    <a:pt x="108273" y="3481"/>
                    <a:pt x="108307" y="3515"/>
                    <a:pt x="108341" y="3515"/>
                  </a:cubicBezTo>
                  <a:lnTo>
                    <a:pt x="108478" y="3515"/>
                  </a:lnTo>
                  <a:cubicBezTo>
                    <a:pt x="108512" y="3515"/>
                    <a:pt x="108546" y="3447"/>
                    <a:pt x="108546" y="3412"/>
                  </a:cubicBezTo>
                  <a:cubicBezTo>
                    <a:pt x="108546" y="3378"/>
                    <a:pt x="108478" y="3344"/>
                    <a:pt x="108443" y="3344"/>
                  </a:cubicBezTo>
                  <a:close/>
                  <a:moveTo>
                    <a:pt x="107863" y="3412"/>
                  </a:moveTo>
                  <a:lnTo>
                    <a:pt x="107761" y="3447"/>
                  </a:lnTo>
                  <a:cubicBezTo>
                    <a:pt x="107727" y="3447"/>
                    <a:pt x="107693" y="3481"/>
                    <a:pt x="107693" y="3549"/>
                  </a:cubicBezTo>
                  <a:cubicBezTo>
                    <a:pt x="107693" y="3583"/>
                    <a:pt x="107727" y="3617"/>
                    <a:pt x="107761" y="3617"/>
                  </a:cubicBezTo>
                  <a:lnTo>
                    <a:pt x="107795" y="3617"/>
                  </a:lnTo>
                  <a:lnTo>
                    <a:pt x="107897" y="3583"/>
                  </a:lnTo>
                  <a:cubicBezTo>
                    <a:pt x="107966" y="3583"/>
                    <a:pt x="107966" y="3549"/>
                    <a:pt x="107966" y="3481"/>
                  </a:cubicBezTo>
                  <a:cubicBezTo>
                    <a:pt x="107966" y="3447"/>
                    <a:pt x="107932" y="3412"/>
                    <a:pt x="107863" y="3412"/>
                  </a:cubicBezTo>
                  <a:close/>
                  <a:moveTo>
                    <a:pt x="107345" y="3501"/>
                  </a:moveTo>
                  <a:cubicBezTo>
                    <a:pt x="107336" y="3501"/>
                    <a:pt x="107327" y="3506"/>
                    <a:pt x="107317" y="3515"/>
                  </a:cubicBezTo>
                  <a:lnTo>
                    <a:pt x="107181" y="3515"/>
                  </a:lnTo>
                  <a:cubicBezTo>
                    <a:pt x="107147" y="3515"/>
                    <a:pt x="107113" y="3583"/>
                    <a:pt x="107113" y="3617"/>
                  </a:cubicBezTo>
                  <a:cubicBezTo>
                    <a:pt x="107147" y="3651"/>
                    <a:pt x="107181" y="3685"/>
                    <a:pt x="107215" y="3685"/>
                  </a:cubicBezTo>
                  <a:lnTo>
                    <a:pt x="107352" y="3685"/>
                  </a:lnTo>
                  <a:cubicBezTo>
                    <a:pt x="107386" y="3651"/>
                    <a:pt x="107420" y="3617"/>
                    <a:pt x="107420" y="3583"/>
                  </a:cubicBezTo>
                  <a:cubicBezTo>
                    <a:pt x="107395" y="3533"/>
                    <a:pt x="107370" y="3501"/>
                    <a:pt x="107345" y="3501"/>
                  </a:cubicBezTo>
                  <a:close/>
                  <a:moveTo>
                    <a:pt x="106635" y="3583"/>
                  </a:moveTo>
                  <a:cubicBezTo>
                    <a:pt x="106601" y="3617"/>
                    <a:pt x="106567" y="3651"/>
                    <a:pt x="106567" y="3685"/>
                  </a:cubicBezTo>
                  <a:cubicBezTo>
                    <a:pt x="106567" y="3754"/>
                    <a:pt x="106601" y="3754"/>
                    <a:pt x="106635" y="3754"/>
                  </a:cubicBezTo>
                  <a:lnTo>
                    <a:pt x="106771" y="3754"/>
                  </a:lnTo>
                  <a:cubicBezTo>
                    <a:pt x="106806" y="3754"/>
                    <a:pt x="106840" y="3685"/>
                    <a:pt x="106840" y="3651"/>
                  </a:cubicBezTo>
                  <a:cubicBezTo>
                    <a:pt x="106840" y="3617"/>
                    <a:pt x="106806" y="3583"/>
                    <a:pt x="106737" y="3583"/>
                  </a:cubicBezTo>
                  <a:close/>
                  <a:moveTo>
                    <a:pt x="106191" y="3651"/>
                  </a:moveTo>
                  <a:lnTo>
                    <a:pt x="106055" y="3685"/>
                  </a:lnTo>
                  <a:cubicBezTo>
                    <a:pt x="106021" y="3685"/>
                    <a:pt x="105987" y="3720"/>
                    <a:pt x="105987" y="3788"/>
                  </a:cubicBezTo>
                  <a:cubicBezTo>
                    <a:pt x="105987" y="3822"/>
                    <a:pt x="106021" y="3856"/>
                    <a:pt x="106089" y="3856"/>
                  </a:cubicBezTo>
                  <a:lnTo>
                    <a:pt x="106191" y="3822"/>
                  </a:lnTo>
                  <a:cubicBezTo>
                    <a:pt x="106260" y="3822"/>
                    <a:pt x="106294" y="3788"/>
                    <a:pt x="106260" y="3720"/>
                  </a:cubicBezTo>
                  <a:cubicBezTo>
                    <a:pt x="106260" y="3685"/>
                    <a:pt x="106225" y="3651"/>
                    <a:pt x="106191" y="3651"/>
                  </a:cubicBezTo>
                  <a:close/>
                  <a:moveTo>
                    <a:pt x="105644" y="3740"/>
                  </a:moveTo>
                  <a:cubicBezTo>
                    <a:pt x="105632" y="3740"/>
                    <a:pt x="105620" y="3745"/>
                    <a:pt x="105611" y="3754"/>
                  </a:cubicBezTo>
                  <a:lnTo>
                    <a:pt x="105509" y="3754"/>
                  </a:lnTo>
                  <a:cubicBezTo>
                    <a:pt x="105441" y="3754"/>
                    <a:pt x="105407" y="3822"/>
                    <a:pt x="105441" y="3856"/>
                  </a:cubicBezTo>
                  <a:cubicBezTo>
                    <a:pt x="105441" y="3890"/>
                    <a:pt x="105475" y="3924"/>
                    <a:pt x="105509" y="3924"/>
                  </a:cubicBezTo>
                  <a:lnTo>
                    <a:pt x="105645" y="3924"/>
                  </a:lnTo>
                  <a:cubicBezTo>
                    <a:pt x="105679" y="3890"/>
                    <a:pt x="105714" y="3856"/>
                    <a:pt x="105714" y="3822"/>
                  </a:cubicBezTo>
                  <a:cubicBezTo>
                    <a:pt x="105714" y="3772"/>
                    <a:pt x="105677" y="3740"/>
                    <a:pt x="105644" y="3740"/>
                  </a:cubicBezTo>
                  <a:close/>
                  <a:moveTo>
                    <a:pt x="105031" y="3822"/>
                  </a:moveTo>
                  <a:lnTo>
                    <a:pt x="104929" y="3856"/>
                  </a:lnTo>
                  <a:cubicBezTo>
                    <a:pt x="104895" y="3856"/>
                    <a:pt x="104861" y="3890"/>
                    <a:pt x="104861" y="3924"/>
                  </a:cubicBezTo>
                  <a:cubicBezTo>
                    <a:pt x="104861" y="3993"/>
                    <a:pt x="104895" y="4027"/>
                    <a:pt x="104929" y="4027"/>
                  </a:cubicBezTo>
                  <a:lnTo>
                    <a:pt x="104963" y="4027"/>
                  </a:lnTo>
                  <a:lnTo>
                    <a:pt x="105065" y="3993"/>
                  </a:lnTo>
                  <a:cubicBezTo>
                    <a:pt x="105134" y="3993"/>
                    <a:pt x="105134" y="3958"/>
                    <a:pt x="105134" y="3890"/>
                  </a:cubicBezTo>
                  <a:cubicBezTo>
                    <a:pt x="105134" y="3856"/>
                    <a:pt x="105099" y="3822"/>
                    <a:pt x="105031" y="3822"/>
                  </a:cubicBezTo>
                  <a:close/>
                  <a:moveTo>
                    <a:pt x="104485" y="3890"/>
                  </a:moveTo>
                  <a:lnTo>
                    <a:pt x="104349" y="3924"/>
                  </a:lnTo>
                  <a:cubicBezTo>
                    <a:pt x="104315" y="3924"/>
                    <a:pt x="104280" y="3958"/>
                    <a:pt x="104280" y="4027"/>
                  </a:cubicBezTo>
                  <a:cubicBezTo>
                    <a:pt x="104315" y="4061"/>
                    <a:pt x="104349" y="4095"/>
                    <a:pt x="104383" y="4095"/>
                  </a:cubicBezTo>
                  <a:lnTo>
                    <a:pt x="104519" y="4061"/>
                  </a:lnTo>
                  <a:cubicBezTo>
                    <a:pt x="104553" y="4061"/>
                    <a:pt x="104588" y="4027"/>
                    <a:pt x="104588" y="3993"/>
                  </a:cubicBezTo>
                  <a:cubicBezTo>
                    <a:pt x="104553" y="3924"/>
                    <a:pt x="104519" y="3890"/>
                    <a:pt x="104485" y="3890"/>
                  </a:cubicBezTo>
                  <a:close/>
                  <a:moveTo>
                    <a:pt x="103803" y="3993"/>
                  </a:moveTo>
                  <a:cubicBezTo>
                    <a:pt x="103734" y="4027"/>
                    <a:pt x="103734" y="4061"/>
                    <a:pt x="103734" y="4095"/>
                  </a:cubicBezTo>
                  <a:cubicBezTo>
                    <a:pt x="103734" y="4129"/>
                    <a:pt x="103769" y="4163"/>
                    <a:pt x="103803" y="4163"/>
                  </a:cubicBezTo>
                  <a:lnTo>
                    <a:pt x="103939" y="4163"/>
                  </a:lnTo>
                  <a:cubicBezTo>
                    <a:pt x="103973" y="4163"/>
                    <a:pt x="104007" y="4095"/>
                    <a:pt x="104007" y="4061"/>
                  </a:cubicBezTo>
                  <a:cubicBezTo>
                    <a:pt x="104007" y="4027"/>
                    <a:pt x="103973" y="3993"/>
                    <a:pt x="103905" y="3993"/>
                  </a:cubicBezTo>
                  <a:close/>
                  <a:moveTo>
                    <a:pt x="103359" y="4061"/>
                  </a:moveTo>
                  <a:lnTo>
                    <a:pt x="103223" y="4095"/>
                  </a:lnTo>
                  <a:cubicBezTo>
                    <a:pt x="103189" y="4095"/>
                    <a:pt x="103154" y="4129"/>
                    <a:pt x="103154" y="4197"/>
                  </a:cubicBezTo>
                  <a:cubicBezTo>
                    <a:pt x="103154" y="4231"/>
                    <a:pt x="103189" y="4266"/>
                    <a:pt x="103257" y="4266"/>
                  </a:cubicBezTo>
                  <a:lnTo>
                    <a:pt x="103359" y="4231"/>
                  </a:lnTo>
                  <a:cubicBezTo>
                    <a:pt x="103427" y="4231"/>
                    <a:pt x="103461" y="4197"/>
                    <a:pt x="103427" y="4129"/>
                  </a:cubicBezTo>
                  <a:cubicBezTo>
                    <a:pt x="103427" y="4095"/>
                    <a:pt x="103393" y="4061"/>
                    <a:pt x="103359" y="4061"/>
                  </a:cubicBezTo>
                  <a:close/>
                  <a:moveTo>
                    <a:pt x="102812" y="4150"/>
                  </a:moveTo>
                  <a:cubicBezTo>
                    <a:pt x="102800" y="4150"/>
                    <a:pt x="102788" y="4154"/>
                    <a:pt x="102779" y="4163"/>
                  </a:cubicBezTo>
                  <a:lnTo>
                    <a:pt x="102677" y="4163"/>
                  </a:lnTo>
                  <a:cubicBezTo>
                    <a:pt x="102608" y="4163"/>
                    <a:pt x="102574" y="4231"/>
                    <a:pt x="102608" y="4266"/>
                  </a:cubicBezTo>
                  <a:cubicBezTo>
                    <a:pt x="102608" y="4300"/>
                    <a:pt x="102643" y="4334"/>
                    <a:pt x="102677" y="4334"/>
                  </a:cubicBezTo>
                  <a:lnTo>
                    <a:pt x="102813" y="4334"/>
                  </a:lnTo>
                  <a:cubicBezTo>
                    <a:pt x="102847" y="4300"/>
                    <a:pt x="102881" y="4266"/>
                    <a:pt x="102881" y="4231"/>
                  </a:cubicBezTo>
                  <a:cubicBezTo>
                    <a:pt x="102881" y="4181"/>
                    <a:pt x="102845" y="4150"/>
                    <a:pt x="102812" y="4150"/>
                  </a:cubicBezTo>
                  <a:close/>
                  <a:moveTo>
                    <a:pt x="102097" y="4231"/>
                  </a:moveTo>
                  <a:cubicBezTo>
                    <a:pt x="102062" y="4266"/>
                    <a:pt x="102028" y="4300"/>
                    <a:pt x="102028" y="4334"/>
                  </a:cubicBezTo>
                  <a:cubicBezTo>
                    <a:pt x="102028" y="4402"/>
                    <a:pt x="102062" y="4402"/>
                    <a:pt x="102097" y="4402"/>
                  </a:cubicBezTo>
                  <a:lnTo>
                    <a:pt x="102233" y="4402"/>
                  </a:lnTo>
                  <a:cubicBezTo>
                    <a:pt x="102267" y="4402"/>
                    <a:pt x="102301" y="4334"/>
                    <a:pt x="102301" y="4300"/>
                  </a:cubicBezTo>
                  <a:cubicBezTo>
                    <a:pt x="102301" y="4266"/>
                    <a:pt x="102267" y="4231"/>
                    <a:pt x="102199" y="4231"/>
                  </a:cubicBezTo>
                  <a:close/>
                  <a:moveTo>
                    <a:pt x="101653" y="4300"/>
                  </a:moveTo>
                  <a:lnTo>
                    <a:pt x="101516" y="4334"/>
                  </a:lnTo>
                  <a:cubicBezTo>
                    <a:pt x="101482" y="4334"/>
                    <a:pt x="101448" y="4368"/>
                    <a:pt x="101448" y="4436"/>
                  </a:cubicBezTo>
                  <a:cubicBezTo>
                    <a:pt x="101448" y="4470"/>
                    <a:pt x="101516" y="4504"/>
                    <a:pt x="101551" y="4504"/>
                  </a:cubicBezTo>
                  <a:lnTo>
                    <a:pt x="101653" y="4470"/>
                  </a:lnTo>
                  <a:cubicBezTo>
                    <a:pt x="101721" y="4470"/>
                    <a:pt x="101755" y="4436"/>
                    <a:pt x="101755" y="4368"/>
                  </a:cubicBezTo>
                  <a:cubicBezTo>
                    <a:pt x="101721" y="4334"/>
                    <a:pt x="101687" y="4300"/>
                    <a:pt x="101653" y="4300"/>
                  </a:cubicBezTo>
                  <a:close/>
                  <a:moveTo>
                    <a:pt x="100971" y="4402"/>
                  </a:moveTo>
                  <a:cubicBezTo>
                    <a:pt x="100902" y="4402"/>
                    <a:pt x="100868" y="4470"/>
                    <a:pt x="100902" y="4504"/>
                  </a:cubicBezTo>
                  <a:cubicBezTo>
                    <a:pt x="100902" y="4539"/>
                    <a:pt x="100936" y="4573"/>
                    <a:pt x="100971" y="4573"/>
                  </a:cubicBezTo>
                  <a:lnTo>
                    <a:pt x="101107" y="4573"/>
                  </a:lnTo>
                  <a:cubicBezTo>
                    <a:pt x="101141" y="4573"/>
                    <a:pt x="101175" y="4504"/>
                    <a:pt x="101175" y="4470"/>
                  </a:cubicBezTo>
                  <a:cubicBezTo>
                    <a:pt x="101175" y="4402"/>
                    <a:pt x="101141" y="4402"/>
                    <a:pt x="101073" y="4402"/>
                  </a:cubicBezTo>
                  <a:close/>
                  <a:moveTo>
                    <a:pt x="100527" y="4470"/>
                  </a:moveTo>
                  <a:lnTo>
                    <a:pt x="100390" y="4504"/>
                  </a:lnTo>
                  <a:cubicBezTo>
                    <a:pt x="100356" y="4504"/>
                    <a:pt x="100322" y="4539"/>
                    <a:pt x="100322" y="4573"/>
                  </a:cubicBezTo>
                  <a:cubicBezTo>
                    <a:pt x="100322" y="4641"/>
                    <a:pt x="100356" y="4675"/>
                    <a:pt x="100425" y="4675"/>
                  </a:cubicBezTo>
                  <a:lnTo>
                    <a:pt x="100527" y="4641"/>
                  </a:lnTo>
                  <a:cubicBezTo>
                    <a:pt x="100595" y="4641"/>
                    <a:pt x="100629" y="4607"/>
                    <a:pt x="100595" y="4539"/>
                  </a:cubicBezTo>
                  <a:cubicBezTo>
                    <a:pt x="100595" y="4504"/>
                    <a:pt x="100561" y="4470"/>
                    <a:pt x="100527" y="4470"/>
                  </a:cubicBezTo>
                  <a:close/>
                  <a:moveTo>
                    <a:pt x="99947" y="4539"/>
                  </a:moveTo>
                  <a:lnTo>
                    <a:pt x="99844" y="4573"/>
                  </a:lnTo>
                  <a:cubicBezTo>
                    <a:pt x="99776" y="4573"/>
                    <a:pt x="99742" y="4607"/>
                    <a:pt x="99742" y="4675"/>
                  </a:cubicBezTo>
                  <a:cubicBezTo>
                    <a:pt x="99776" y="4709"/>
                    <a:pt x="99810" y="4743"/>
                    <a:pt x="99844" y="4743"/>
                  </a:cubicBezTo>
                  <a:lnTo>
                    <a:pt x="99981" y="4709"/>
                  </a:lnTo>
                  <a:cubicBezTo>
                    <a:pt x="100015" y="4709"/>
                    <a:pt x="100049" y="4675"/>
                    <a:pt x="100049" y="4641"/>
                  </a:cubicBezTo>
                  <a:cubicBezTo>
                    <a:pt x="100049" y="4573"/>
                    <a:pt x="99981" y="4539"/>
                    <a:pt x="99947" y="4539"/>
                  </a:cubicBezTo>
                  <a:close/>
                  <a:moveTo>
                    <a:pt x="99264" y="4641"/>
                  </a:moveTo>
                  <a:cubicBezTo>
                    <a:pt x="99230" y="4675"/>
                    <a:pt x="99196" y="4709"/>
                    <a:pt x="99196" y="4743"/>
                  </a:cubicBezTo>
                  <a:cubicBezTo>
                    <a:pt x="99196" y="4777"/>
                    <a:pt x="99230" y="4811"/>
                    <a:pt x="99264" y="4811"/>
                  </a:cubicBezTo>
                  <a:lnTo>
                    <a:pt x="99401" y="4811"/>
                  </a:lnTo>
                  <a:cubicBezTo>
                    <a:pt x="99435" y="4811"/>
                    <a:pt x="99469" y="4743"/>
                    <a:pt x="99469" y="4709"/>
                  </a:cubicBezTo>
                  <a:cubicBezTo>
                    <a:pt x="99469" y="4675"/>
                    <a:pt x="99435" y="4641"/>
                    <a:pt x="99367" y="4641"/>
                  </a:cubicBezTo>
                  <a:close/>
                  <a:moveTo>
                    <a:pt x="98821" y="4709"/>
                  </a:moveTo>
                  <a:lnTo>
                    <a:pt x="98684" y="4743"/>
                  </a:lnTo>
                  <a:cubicBezTo>
                    <a:pt x="98650" y="4743"/>
                    <a:pt x="98616" y="4777"/>
                    <a:pt x="98616" y="4846"/>
                  </a:cubicBezTo>
                  <a:cubicBezTo>
                    <a:pt x="98616" y="4880"/>
                    <a:pt x="98684" y="4914"/>
                    <a:pt x="98718" y="4914"/>
                  </a:cubicBezTo>
                  <a:lnTo>
                    <a:pt x="98821" y="4880"/>
                  </a:lnTo>
                  <a:cubicBezTo>
                    <a:pt x="98889" y="4880"/>
                    <a:pt x="98923" y="4846"/>
                    <a:pt x="98923" y="4777"/>
                  </a:cubicBezTo>
                  <a:cubicBezTo>
                    <a:pt x="98889" y="4743"/>
                    <a:pt x="98855" y="4709"/>
                    <a:pt x="98821" y="4709"/>
                  </a:cubicBezTo>
                  <a:close/>
                  <a:moveTo>
                    <a:pt x="98273" y="4798"/>
                  </a:moveTo>
                  <a:cubicBezTo>
                    <a:pt x="98261" y="4798"/>
                    <a:pt x="98250" y="4802"/>
                    <a:pt x="98241" y="4811"/>
                  </a:cubicBezTo>
                  <a:lnTo>
                    <a:pt x="98138" y="4811"/>
                  </a:lnTo>
                  <a:cubicBezTo>
                    <a:pt x="98070" y="4811"/>
                    <a:pt x="98036" y="4880"/>
                    <a:pt x="98070" y="4914"/>
                  </a:cubicBezTo>
                  <a:cubicBezTo>
                    <a:pt x="98070" y="4948"/>
                    <a:pt x="98104" y="4982"/>
                    <a:pt x="98138" y="4982"/>
                  </a:cubicBezTo>
                  <a:lnTo>
                    <a:pt x="98275" y="4982"/>
                  </a:lnTo>
                  <a:cubicBezTo>
                    <a:pt x="98309" y="4948"/>
                    <a:pt x="98343" y="4914"/>
                    <a:pt x="98343" y="4880"/>
                  </a:cubicBezTo>
                  <a:cubicBezTo>
                    <a:pt x="98343" y="4830"/>
                    <a:pt x="98306" y="4798"/>
                    <a:pt x="98273" y="4798"/>
                  </a:cubicBezTo>
                  <a:close/>
                  <a:moveTo>
                    <a:pt x="97558" y="4880"/>
                  </a:moveTo>
                  <a:cubicBezTo>
                    <a:pt x="97524" y="4914"/>
                    <a:pt x="97490" y="4948"/>
                    <a:pt x="97490" y="4982"/>
                  </a:cubicBezTo>
                  <a:cubicBezTo>
                    <a:pt x="97490" y="5050"/>
                    <a:pt x="97524" y="5050"/>
                    <a:pt x="97592" y="5050"/>
                  </a:cubicBezTo>
                  <a:lnTo>
                    <a:pt x="97695" y="5050"/>
                  </a:lnTo>
                  <a:cubicBezTo>
                    <a:pt x="97763" y="5050"/>
                    <a:pt x="97797" y="5016"/>
                    <a:pt x="97763" y="4948"/>
                  </a:cubicBezTo>
                  <a:cubicBezTo>
                    <a:pt x="97763" y="4914"/>
                    <a:pt x="97729" y="4880"/>
                    <a:pt x="97695" y="4880"/>
                  </a:cubicBezTo>
                  <a:close/>
                  <a:moveTo>
                    <a:pt x="97115" y="4948"/>
                  </a:moveTo>
                  <a:lnTo>
                    <a:pt x="97012" y="4982"/>
                  </a:lnTo>
                  <a:cubicBezTo>
                    <a:pt x="96944" y="4982"/>
                    <a:pt x="96910" y="5016"/>
                    <a:pt x="96910" y="5084"/>
                  </a:cubicBezTo>
                  <a:cubicBezTo>
                    <a:pt x="96944" y="5119"/>
                    <a:pt x="96978" y="5153"/>
                    <a:pt x="97012" y="5153"/>
                  </a:cubicBezTo>
                  <a:lnTo>
                    <a:pt x="97149" y="5119"/>
                  </a:lnTo>
                  <a:cubicBezTo>
                    <a:pt x="97183" y="5119"/>
                    <a:pt x="97217" y="5084"/>
                    <a:pt x="97217" y="5050"/>
                  </a:cubicBezTo>
                  <a:cubicBezTo>
                    <a:pt x="97217" y="4982"/>
                    <a:pt x="97149" y="4948"/>
                    <a:pt x="97115" y="4948"/>
                  </a:cubicBezTo>
                  <a:close/>
                  <a:moveTo>
                    <a:pt x="96432" y="5050"/>
                  </a:moveTo>
                  <a:cubicBezTo>
                    <a:pt x="96398" y="5050"/>
                    <a:pt x="96364" y="5119"/>
                    <a:pt x="96364" y="5153"/>
                  </a:cubicBezTo>
                  <a:cubicBezTo>
                    <a:pt x="96364" y="5187"/>
                    <a:pt x="96398" y="5221"/>
                    <a:pt x="96432" y="5221"/>
                  </a:cubicBezTo>
                  <a:lnTo>
                    <a:pt x="96569" y="5221"/>
                  </a:lnTo>
                  <a:cubicBezTo>
                    <a:pt x="96603" y="5221"/>
                    <a:pt x="96637" y="5153"/>
                    <a:pt x="96637" y="5119"/>
                  </a:cubicBezTo>
                  <a:cubicBezTo>
                    <a:pt x="96637" y="5084"/>
                    <a:pt x="96603" y="5050"/>
                    <a:pt x="96535" y="5050"/>
                  </a:cubicBezTo>
                  <a:close/>
                  <a:moveTo>
                    <a:pt x="95989" y="5119"/>
                  </a:moveTo>
                  <a:lnTo>
                    <a:pt x="95852" y="5153"/>
                  </a:lnTo>
                  <a:cubicBezTo>
                    <a:pt x="95818" y="5153"/>
                    <a:pt x="95784" y="5187"/>
                    <a:pt x="95784" y="5221"/>
                  </a:cubicBezTo>
                  <a:cubicBezTo>
                    <a:pt x="95784" y="5289"/>
                    <a:pt x="95852" y="5323"/>
                    <a:pt x="95886" y="5323"/>
                  </a:cubicBezTo>
                  <a:lnTo>
                    <a:pt x="95989" y="5289"/>
                  </a:lnTo>
                  <a:cubicBezTo>
                    <a:pt x="96057" y="5289"/>
                    <a:pt x="96091" y="5255"/>
                    <a:pt x="96091" y="5187"/>
                  </a:cubicBezTo>
                  <a:cubicBezTo>
                    <a:pt x="96057" y="5153"/>
                    <a:pt x="96023" y="5119"/>
                    <a:pt x="95989" y="5119"/>
                  </a:cubicBezTo>
                  <a:close/>
                  <a:moveTo>
                    <a:pt x="95408" y="5187"/>
                  </a:moveTo>
                  <a:lnTo>
                    <a:pt x="95306" y="5221"/>
                  </a:lnTo>
                  <a:cubicBezTo>
                    <a:pt x="95238" y="5221"/>
                    <a:pt x="95204" y="5255"/>
                    <a:pt x="95238" y="5323"/>
                  </a:cubicBezTo>
                  <a:cubicBezTo>
                    <a:pt x="95238" y="5357"/>
                    <a:pt x="95272" y="5392"/>
                    <a:pt x="95306" y="5392"/>
                  </a:cubicBezTo>
                  <a:lnTo>
                    <a:pt x="95443" y="5357"/>
                  </a:lnTo>
                  <a:cubicBezTo>
                    <a:pt x="95477" y="5357"/>
                    <a:pt x="95511" y="5323"/>
                    <a:pt x="95511" y="5289"/>
                  </a:cubicBezTo>
                  <a:cubicBezTo>
                    <a:pt x="95511" y="5221"/>
                    <a:pt x="95443" y="5187"/>
                    <a:pt x="95408" y="5187"/>
                  </a:cubicBezTo>
                  <a:close/>
                  <a:moveTo>
                    <a:pt x="94726" y="5289"/>
                  </a:moveTo>
                  <a:cubicBezTo>
                    <a:pt x="94692" y="5323"/>
                    <a:pt x="94658" y="5357"/>
                    <a:pt x="94658" y="5392"/>
                  </a:cubicBezTo>
                  <a:cubicBezTo>
                    <a:pt x="94658" y="5426"/>
                    <a:pt x="94692" y="5460"/>
                    <a:pt x="94760" y="5460"/>
                  </a:cubicBezTo>
                  <a:lnTo>
                    <a:pt x="94862" y="5460"/>
                  </a:lnTo>
                  <a:cubicBezTo>
                    <a:pt x="94931" y="5460"/>
                    <a:pt x="94965" y="5392"/>
                    <a:pt x="94931" y="5357"/>
                  </a:cubicBezTo>
                  <a:cubicBezTo>
                    <a:pt x="94931" y="5323"/>
                    <a:pt x="94897" y="5289"/>
                    <a:pt x="94862" y="5289"/>
                  </a:cubicBezTo>
                  <a:close/>
                  <a:moveTo>
                    <a:pt x="94282" y="5357"/>
                  </a:moveTo>
                  <a:lnTo>
                    <a:pt x="94180" y="5392"/>
                  </a:lnTo>
                  <a:cubicBezTo>
                    <a:pt x="94112" y="5392"/>
                    <a:pt x="94078" y="5426"/>
                    <a:pt x="94078" y="5494"/>
                  </a:cubicBezTo>
                  <a:cubicBezTo>
                    <a:pt x="94112" y="5528"/>
                    <a:pt x="94146" y="5562"/>
                    <a:pt x="94180" y="5562"/>
                  </a:cubicBezTo>
                  <a:lnTo>
                    <a:pt x="94317" y="5528"/>
                  </a:lnTo>
                  <a:cubicBezTo>
                    <a:pt x="94351" y="5528"/>
                    <a:pt x="94385" y="5494"/>
                    <a:pt x="94385" y="5426"/>
                  </a:cubicBezTo>
                  <a:cubicBezTo>
                    <a:pt x="94385" y="5392"/>
                    <a:pt x="94317" y="5357"/>
                    <a:pt x="94282" y="5357"/>
                  </a:cubicBezTo>
                  <a:close/>
                  <a:moveTo>
                    <a:pt x="93750" y="5446"/>
                  </a:moveTo>
                  <a:cubicBezTo>
                    <a:pt x="93736" y="5446"/>
                    <a:pt x="93721" y="5451"/>
                    <a:pt x="93702" y="5460"/>
                  </a:cubicBezTo>
                  <a:lnTo>
                    <a:pt x="93600" y="5460"/>
                  </a:lnTo>
                  <a:cubicBezTo>
                    <a:pt x="93566" y="5460"/>
                    <a:pt x="93532" y="5528"/>
                    <a:pt x="93532" y="5562"/>
                  </a:cubicBezTo>
                  <a:cubicBezTo>
                    <a:pt x="93532" y="5596"/>
                    <a:pt x="93566" y="5630"/>
                    <a:pt x="93600" y="5630"/>
                  </a:cubicBezTo>
                  <a:lnTo>
                    <a:pt x="93736" y="5630"/>
                  </a:lnTo>
                  <a:cubicBezTo>
                    <a:pt x="93771" y="5596"/>
                    <a:pt x="93805" y="5562"/>
                    <a:pt x="93805" y="5528"/>
                  </a:cubicBezTo>
                  <a:cubicBezTo>
                    <a:pt x="93805" y="5478"/>
                    <a:pt x="93786" y="5446"/>
                    <a:pt x="93750" y="5446"/>
                  </a:cubicBezTo>
                  <a:close/>
                  <a:moveTo>
                    <a:pt x="93020" y="5528"/>
                  </a:moveTo>
                  <a:cubicBezTo>
                    <a:pt x="92986" y="5562"/>
                    <a:pt x="92952" y="5596"/>
                    <a:pt x="92952" y="5630"/>
                  </a:cubicBezTo>
                  <a:cubicBezTo>
                    <a:pt x="92952" y="5699"/>
                    <a:pt x="92986" y="5699"/>
                    <a:pt x="93054" y="5699"/>
                  </a:cubicBezTo>
                  <a:lnTo>
                    <a:pt x="93156" y="5699"/>
                  </a:lnTo>
                  <a:cubicBezTo>
                    <a:pt x="93225" y="5699"/>
                    <a:pt x="93259" y="5665"/>
                    <a:pt x="93259" y="5596"/>
                  </a:cubicBezTo>
                  <a:cubicBezTo>
                    <a:pt x="93225" y="5562"/>
                    <a:pt x="93190" y="5528"/>
                    <a:pt x="93156" y="5528"/>
                  </a:cubicBezTo>
                  <a:close/>
                  <a:moveTo>
                    <a:pt x="92576" y="5596"/>
                  </a:moveTo>
                  <a:lnTo>
                    <a:pt x="92474" y="5630"/>
                  </a:lnTo>
                  <a:cubicBezTo>
                    <a:pt x="92406" y="5630"/>
                    <a:pt x="92372" y="5665"/>
                    <a:pt x="92406" y="5733"/>
                  </a:cubicBezTo>
                  <a:cubicBezTo>
                    <a:pt x="92406" y="5767"/>
                    <a:pt x="92440" y="5801"/>
                    <a:pt x="92474" y="5801"/>
                  </a:cubicBezTo>
                  <a:lnTo>
                    <a:pt x="92610" y="5767"/>
                  </a:lnTo>
                  <a:cubicBezTo>
                    <a:pt x="92644" y="5767"/>
                    <a:pt x="92679" y="5733"/>
                    <a:pt x="92679" y="5699"/>
                  </a:cubicBezTo>
                  <a:cubicBezTo>
                    <a:pt x="92679" y="5630"/>
                    <a:pt x="92644" y="5596"/>
                    <a:pt x="92576" y="5596"/>
                  </a:cubicBezTo>
                  <a:close/>
                  <a:moveTo>
                    <a:pt x="91894" y="5699"/>
                  </a:moveTo>
                  <a:cubicBezTo>
                    <a:pt x="91860" y="5699"/>
                    <a:pt x="91826" y="5767"/>
                    <a:pt x="91826" y="5801"/>
                  </a:cubicBezTo>
                  <a:cubicBezTo>
                    <a:pt x="91826" y="5835"/>
                    <a:pt x="91860" y="5869"/>
                    <a:pt x="91928" y="5869"/>
                  </a:cubicBezTo>
                  <a:lnTo>
                    <a:pt x="92030" y="5869"/>
                  </a:lnTo>
                  <a:cubicBezTo>
                    <a:pt x="92099" y="5869"/>
                    <a:pt x="92133" y="5801"/>
                    <a:pt x="92099" y="5767"/>
                  </a:cubicBezTo>
                  <a:cubicBezTo>
                    <a:pt x="92099" y="5733"/>
                    <a:pt x="92064" y="5699"/>
                    <a:pt x="91996" y="5699"/>
                  </a:cubicBezTo>
                  <a:close/>
                  <a:moveTo>
                    <a:pt x="91450" y="5767"/>
                  </a:moveTo>
                  <a:lnTo>
                    <a:pt x="91348" y="5801"/>
                  </a:lnTo>
                  <a:cubicBezTo>
                    <a:pt x="91280" y="5801"/>
                    <a:pt x="91245" y="5835"/>
                    <a:pt x="91245" y="5869"/>
                  </a:cubicBezTo>
                  <a:cubicBezTo>
                    <a:pt x="91280" y="5938"/>
                    <a:pt x="91314" y="5972"/>
                    <a:pt x="91348" y="5972"/>
                  </a:cubicBezTo>
                  <a:lnTo>
                    <a:pt x="91484" y="5938"/>
                  </a:lnTo>
                  <a:cubicBezTo>
                    <a:pt x="91518" y="5938"/>
                    <a:pt x="91553" y="5903"/>
                    <a:pt x="91553" y="5835"/>
                  </a:cubicBezTo>
                  <a:cubicBezTo>
                    <a:pt x="91553" y="5801"/>
                    <a:pt x="91484" y="5767"/>
                    <a:pt x="91450" y="5767"/>
                  </a:cubicBezTo>
                  <a:close/>
                  <a:moveTo>
                    <a:pt x="90870" y="5835"/>
                  </a:moveTo>
                  <a:lnTo>
                    <a:pt x="90768" y="5869"/>
                  </a:lnTo>
                  <a:cubicBezTo>
                    <a:pt x="90734" y="5869"/>
                    <a:pt x="90699" y="5903"/>
                    <a:pt x="90699" y="5972"/>
                  </a:cubicBezTo>
                  <a:cubicBezTo>
                    <a:pt x="90699" y="6006"/>
                    <a:pt x="90734" y="6040"/>
                    <a:pt x="90768" y="6040"/>
                  </a:cubicBezTo>
                  <a:lnTo>
                    <a:pt x="90802" y="6040"/>
                  </a:lnTo>
                  <a:lnTo>
                    <a:pt x="90904" y="6006"/>
                  </a:lnTo>
                  <a:cubicBezTo>
                    <a:pt x="90938" y="6006"/>
                    <a:pt x="90972" y="5972"/>
                    <a:pt x="90972" y="5938"/>
                  </a:cubicBezTo>
                  <a:cubicBezTo>
                    <a:pt x="90972" y="5869"/>
                    <a:pt x="90938" y="5835"/>
                    <a:pt x="90870" y="5835"/>
                  </a:cubicBezTo>
                  <a:close/>
                  <a:moveTo>
                    <a:pt x="90188" y="5938"/>
                  </a:moveTo>
                  <a:cubicBezTo>
                    <a:pt x="90154" y="5972"/>
                    <a:pt x="90119" y="6006"/>
                    <a:pt x="90119" y="6040"/>
                  </a:cubicBezTo>
                  <a:cubicBezTo>
                    <a:pt x="90119" y="6074"/>
                    <a:pt x="90154" y="6108"/>
                    <a:pt x="90222" y="6108"/>
                  </a:cubicBezTo>
                  <a:lnTo>
                    <a:pt x="90324" y="6108"/>
                  </a:lnTo>
                  <a:cubicBezTo>
                    <a:pt x="90392" y="6108"/>
                    <a:pt x="90426" y="6040"/>
                    <a:pt x="90426" y="6006"/>
                  </a:cubicBezTo>
                  <a:cubicBezTo>
                    <a:pt x="90392" y="5972"/>
                    <a:pt x="90358" y="5938"/>
                    <a:pt x="90324" y="5938"/>
                  </a:cubicBezTo>
                  <a:close/>
                  <a:moveTo>
                    <a:pt x="89744" y="6006"/>
                  </a:moveTo>
                  <a:lnTo>
                    <a:pt x="89642" y="6040"/>
                  </a:lnTo>
                  <a:cubicBezTo>
                    <a:pt x="89573" y="6040"/>
                    <a:pt x="89539" y="6074"/>
                    <a:pt x="89573" y="6142"/>
                  </a:cubicBezTo>
                  <a:cubicBezTo>
                    <a:pt x="89573" y="6176"/>
                    <a:pt x="89608" y="6211"/>
                    <a:pt x="89642" y="6211"/>
                  </a:cubicBezTo>
                  <a:lnTo>
                    <a:pt x="89778" y="6176"/>
                  </a:lnTo>
                  <a:cubicBezTo>
                    <a:pt x="89812" y="6176"/>
                    <a:pt x="89846" y="6142"/>
                    <a:pt x="89846" y="6074"/>
                  </a:cubicBezTo>
                  <a:cubicBezTo>
                    <a:pt x="89846" y="6040"/>
                    <a:pt x="89778" y="6006"/>
                    <a:pt x="89744" y="6006"/>
                  </a:cubicBezTo>
                  <a:close/>
                  <a:moveTo>
                    <a:pt x="89211" y="6095"/>
                  </a:moveTo>
                  <a:cubicBezTo>
                    <a:pt x="89198" y="6095"/>
                    <a:pt x="89182" y="6099"/>
                    <a:pt x="89164" y="6108"/>
                  </a:cubicBezTo>
                  <a:lnTo>
                    <a:pt x="89062" y="6108"/>
                  </a:lnTo>
                  <a:cubicBezTo>
                    <a:pt x="89027" y="6108"/>
                    <a:pt x="88993" y="6176"/>
                    <a:pt x="88993" y="6211"/>
                  </a:cubicBezTo>
                  <a:cubicBezTo>
                    <a:pt x="88993" y="6245"/>
                    <a:pt x="89027" y="6279"/>
                    <a:pt x="89062" y="6279"/>
                  </a:cubicBezTo>
                  <a:lnTo>
                    <a:pt x="89198" y="6279"/>
                  </a:lnTo>
                  <a:cubicBezTo>
                    <a:pt x="89266" y="6245"/>
                    <a:pt x="89266" y="6211"/>
                    <a:pt x="89266" y="6176"/>
                  </a:cubicBezTo>
                  <a:cubicBezTo>
                    <a:pt x="89266" y="6126"/>
                    <a:pt x="89248" y="6095"/>
                    <a:pt x="89211" y="6095"/>
                  </a:cubicBezTo>
                  <a:close/>
                  <a:moveTo>
                    <a:pt x="88516" y="6176"/>
                  </a:moveTo>
                  <a:cubicBezTo>
                    <a:pt x="88447" y="6211"/>
                    <a:pt x="88413" y="6245"/>
                    <a:pt x="88413" y="6279"/>
                  </a:cubicBezTo>
                  <a:cubicBezTo>
                    <a:pt x="88447" y="6347"/>
                    <a:pt x="88481" y="6347"/>
                    <a:pt x="88516" y="6347"/>
                  </a:cubicBezTo>
                  <a:lnTo>
                    <a:pt x="88652" y="6347"/>
                  </a:lnTo>
                  <a:cubicBezTo>
                    <a:pt x="88686" y="6347"/>
                    <a:pt x="88720" y="6313"/>
                    <a:pt x="88720" y="6245"/>
                  </a:cubicBezTo>
                  <a:cubicBezTo>
                    <a:pt x="88686" y="6211"/>
                    <a:pt x="88652" y="6176"/>
                    <a:pt x="88618" y="6176"/>
                  </a:cubicBezTo>
                  <a:close/>
                  <a:moveTo>
                    <a:pt x="88038" y="6245"/>
                  </a:moveTo>
                  <a:lnTo>
                    <a:pt x="87936" y="6279"/>
                  </a:lnTo>
                  <a:cubicBezTo>
                    <a:pt x="87901" y="6279"/>
                    <a:pt x="87867" y="6313"/>
                    <a:pt x="87867" y="6381"/>
                  </a:cubicBezTo>
                  <a:cubicBezTo>
                    <a:pt x="87867" y="6415"/>
                    <a:pt x="87901" y="6449"/>
                    <a:pt x="87936" y="6449"/>
                  </a:cubicBezTo>
                  <a:lnTo>
                    <a:pt x="87970" y="6449"/>
                  </a:lnTo>
                  <a:lnTo>
                    <a:pt x="88072" y="6415"/>
                  </a:lnTo>
                  <a:cubicBezTo>
                    <a:pt x="88106" y="6415"/>
                    <a:pt x="88140" y="6381"/>
                    <a:pt x="88140" y="6347"/>
                  </a:cubicBezTo>
                  <a:cubicBezTo>
                    <a:pt x="88140" y="6279"/>
                    <a:pt x="88106" y="6245"/>
                    <a:pt x="88038" y="6245"/>
                  </a:cubicBezTo>
                  <a:close/>
                  <a:moveTo>
                    <a:pt x="87355" y="6347"/>
                  </a:moveTo>
                  <a:cubicBezTo>
                    <a:pt x="87321" y="6347"/>
                    <a:pt x="87287" y="6415"/>
                    <a:pt x="87287" y="6449"/>
                  </a:cubicBezTo>
                  <a:cubicBezTo>
                    <a:pt x="87287" y="6484"/>
                    <a:pt x="87321" y="6518"/>
                    <a:pt x="87390" y="6518"/>
                  </a:cubicBezTo>
                  <a:lnTo>
                    <a:pt x="87492" y="6518"/>
                  </a:lnTo>
                  <a:cubicBezTo>
                    <a:pt x="87560" y="6518"/>
                    <a:pt x="87594" y="6449"/>
                    <a:pt x="87560" y="6415"/>
                  </a:cubicBezTo>
                  <a:cubicBezTo>
                    <a:pt x="87560" y="6347"/>
                    <a:pt x="87526" y="6347"/>
                    <a:pt x="87492" y="6347"/>
                  </a:cubicBezTo>
                  <a:close/>
                  <a:moveTo>
                    <a:pt x="86912" y="6415"/>
                  </a:moveTo>
                  <a:lnTo>
                    <a:pt x="86809" y="6449"/>
                  </a:lnTo>
                  <a:cubicBezTo>
                    <a:pt x="86741" y="6449"/>
                    <a:pt x="86707" y="6484"/>
                    <a:pt x="86741" y="6518"/>
                  </a:cubicBezTo>
                  <a:cubicBezTo>
                    <a:pt x="86741" y="6586"/>
                    <a:pt x="86775" y="6620"/>
                    <a:pt x="86809" y="6620"/>
                  </a:cubicBezTo>
                  <a:lnTo>
                    <a:pt x="86946" y="6586"/>
                  </a:lnTo>
                  <a:cubicBezTo>
                    <a:pt x="86980" y="6586"/>
                    <a:pt x="87014" y="6552"/>
                    <a:pt x="87014" y="6484"/>
                  </a:cubicBezTo>
                  <a:cubicBezTo>
                    <a:pt x="87014" y="6449"/>
                    <a:pt x="86946" y="6415"/>
                    <a:pt x="86912" y="6415"/>
                  </a:cubicBezTo>
                  <a:close/>
                  <a:moveTo>
                    <a:pt x="86332" y="6484"/>
                  </a:moveTo>
                  <a:lnTo>
                    <a:pt x="86229" y="6518"/>
                  </a:lnTo>
                  <a:cubicBezTo>
                    <a:pt x="86195" y="6518"/>
                    <a:pt x="86161" y="6552"/>
                    <a:pt x="86161" y="6620"/>
                  </a:cubicBezTo>
                  <a:cubicBezTo>
                    <a:pt x="86161" y="6654"/>
                    <a:pt x="86195" y="6688"/>
                    <a:pt x="86229" y="6688"/>
                  </a:cubicBezTo>
                  <a:lnTo>
                    <a:pt x="86263" y="6688"/>
                  </a:lnTo>
                  <a:lnTo>
                    <a:pt x="86366" y="6654"/>
                  </a:lnTo>
                  <a:cubicBezTo>
                    <a:pt x="86434" y="6654"/>
                    <a:pt x="86434" y="6620"/>
                    <a:pt x="86434" y="6586"/>
                  </a:cubicBezTo>
                  <a:cubicBezTo>
                    <a:pt x="86434" y="6518"/>
                    <a:pt x="86400" y="6484"/>
                    <a:pt x="86332" y="6484"/>
                  </a:cubicBezTo>
                  <a:close/>
                  <a:moveTo>
                    <a:pt x="85649" y="6586"/>
                  </a:moveTo>
                  <a:cubicBezTo>
                    <a:pt x="85615" y="6620"/>
                    <a:pt x="85581" y="6654"/>
                    <a:pt x="85581" y="6688"/>
                  </a:cubicBezTo>
                  <a:cubicBezTo>
                    <a:pt x="85615" y="6722"/>
                    <a:pt x="85649" y="6757"/>
                    <a:pt x="85683" y="6757"/>
                  </a:cubicBezTo>
                  <a:lnTo>
                    <a:pt x="85820" y="6757"/>
                  </a:lnTo>
                  <a:cubicBezTo>
                    <a:pt x="85854" y="6757"/>
                    <a:pt x="85888" y="6688"/>
                    <a:pt x="85888" y="6654"/>
                  </a:cubicBezTo>
                  <a:cubicBezTo>
                    <a:pt x="85854" y="6620"/>
                    <a:pt x="85820" y="6586"/>
                    <a:pt x="85786" y="6586"/>
                  </a:cubicBezTo>
                  <a:close/>
                  <a:moveTo>
                    <a:pt x="85206" y="6654"/>
                  </a:moveTo>
                  <a:lnTo>
                    <a:pt x="85103" y="6688"/>
                  </a:lnTo>
                  <a:cubicBezTo>
                    <a:pt x="85035" y="6688"/>
                    <a:pt x="85035" y="6722"/>
                    <a:pt x="85035" y="6791"/>
                  </a:cubicBezTo>
                  <a:cubicBezTo>
                    <a:pt x="85035" y="6825"/>
                    <a:pt x="85069" y="6859"/>
                    <a:pt x="85103" y="6859"/>
                  </a:cubicBezTo>
                  <a:lnTo>
                    <a:pt x="85137" y="6859"/>
                  </a:lnTo>
                  <a:lnTo>
                    <a:pt x="85240" y="6825"/>
                  </a:lnTo>
                  <a:cubicBezTo>
                    <a:pt x="85274" y="6825"/>
                    <a:pt x="85308" y="6791"/>
                    <a:pt x="85308" y="6722"/>
                  </a:cubicBezTo>
                  <a:cubicBezTo>
                    <a:pt x="85308" y="6688"/>
                    <a:pt x="85274" y="6654"/>
                    <a:pt x="85206" y="6654"/>
                  </a:cubicBezTo>
                  <a:close/>
                  <a:moveTo>
                    <a:pt x="84686" y="6743"/>
                  </a:moveTo>
                  <a:cubicBezTo>
                    <a:pt x="84678" y="6743"/>
                    <a:pt x="84669" y="6747"/>
                    <a:pt x="84660" y="6757"/>
                  </a:cubicBezTo>
                  <a:lnTo>
                    <a:pt x="84523" y="6757"/>
                  </a:lnTo>
                  <a:cubicBezTo>
                    <a:pt x="84489" y="6757"/>
                    <a:pt x="84455" y="6825"/>
                    <a:pt x="84455" y="6859"/>
                  </a:cubicBezTo>
                  <a:cubicBezTo>
                    <a:pt x="84455" y="6893"/>
                    <a:pt x="84489" y="6927"/>
                    <a:pt x="84557" y="6927"/>
                  </a:cubicBezTo>
                  <a:lnTo>
                    <a:pt x="84660" y="6927"/>
                  </a:lnTo>
                  <a:cubicBezTo>
                    <a:pt x="84728" y="6893"/>
                    <a:pt x="84762" y="6859"/>
                    <a:pt x="84728" y="6825"/>
                  </a:cubicBezTo>
                  <a:cubicBezTo>
                    <a:pt x="84728" y="6775"/>
                    <a:pt x="84710" y="6743"/>
                    <a:pt x="84686" y="6743"/>
                  </a:cubicBezTo>
                  <a:close/>
                  <a:moveTo>
                    <a:pt x="83977" y="6825"/>
                  </a:moveTo>
                  <a:cubicBezTo>
                    <a:pt x="83909" y="6859"/>
                    <a:pt x="83875" y="6893"/>
                    <a:pt x="83909" y="6927"/>
                  </a:cubicBezTo>
                  <a:cubicBezTo>
                    <a:pt x="83909" y="6995"/>
                    <a:pt x="83943" y="6995"/>
                    <a:pt x="83977" y="6995"/>
                  </a:cubicBezTo>
                  <a:lnTo>
                    <a:pt x="84114" y="6995"/>
                  </a:lnTo>
                  <a:cubicBezTo>
                    <a:pt x="84148" y="6995"/>
                    <a:pt x="84182" y="6927"/>
                    <a:pt x="84182" y="6893"/>
                  </a:cubicBezTo>
                  <a:cubicBezTo>
                    <a:pt x="84182" y="6859"/>
                    <a:pt x="84114" y="6825"/>
                    <a:pt x="84080" y="6825"/>
                  </a:cubicBezTo>
                  <a:close/>
                  <a:moveTo>
                    <a:pt x="83500" y="6893"/>
                  </a:moveTo>
                  <a:lnTo>
                    <a:pt x="83397" y="6927"/>
                  </a:lnTo>
                  <a:cubicBezTo>
                    <a:pt x="83363" y="6927"/>
                    <a:pt x="83329" y="6961"/>
                    <a:pt x="83329" y="7029"/>
                  </a:cubicBezTo>
                  <a:cubicBezTo>
                    <a:pt x="83329" y="7064"/>
                    <a:pt x="83363" y="7098"/>
                    <a:pt x="83397" y="7098"/>
                  </a:cubicBezTo>
                  <a:lnTo>
                    <a:pt x="83431" y="7098"/>
                  </a:lnTo>
                  <a:lnTo>
                    <a:pt x="83534" y="7064"/>
                  </a:lnTo>
                  <a:cubicBezTo>
                    <a:pt x="83568" y="7064"/>
                    <a:pt x="83602" y="7029"/>
                    <a:pt x="83602" y="6961"/>
                  </a:cubicBezTo>
                  <a:cubicBezTo>
                    <a:pt x="83602" y="6927"/>
                    <a:pt x="83568" y="6893"/>
                    <a:pt x="83500" y="6893"/>
                  </a:cubicBezTo>
                  <a:close/>
                  <a:moveTo>
                    <a:pt x="82981" y="6982"/>
                  </a:moveTo>
                  <a:cubicBezTo>
                    <a:pt x="82972" y="6982"/>
                    <a:pt x="82963" y="6986"/>
                    <a:pt x="82954" y="6995"/>
                  </a:cubicBezTo>
                  <a:lnTo>
                    <a:pt x="82817" y="6995"/>
                  </a:lnTo>
                  <a:cubicBezTo>
                    <a:pt x="82783" y="6995"/>
                    <a:pt x="82749" y="7064"/>
                    <a:pt x="82749" y="7098"/>
                  </a:cubicBezTo>
                  <a:cubicBezTo>
                    <a:pt x="82749" y="7132"/>
                    <a:pt x="82817" y="7166"/>
                    <a:pt x="82851" y="7166"/>
                  </a:cubicBezTo>
                  <a:lnTo>
                    <a:pt x="82954" y="7166"/>
                  </a:lnTo>
                  <a:cubicBezTo>
                    <a:pt x="83022" y="7132"/>
                    <a:pt x="83056" y="7098"/>
                    <a:pt x="83056" y="7064"/>
                  </a:cubicBezTo>
                  <a:cubicBezTo>
                    <a:pt x="83031" y="7014"/>
                    <a:pt x="83006" y="6982"/>
                    <a:pt x="82981" y="6982"/>
                  </a:cubicBezTo>
                  <a:close/>
                  <a:moveTo>
                    <a:pt x="82373" y="7064"/>
                  </a:moveTo>
                  <a:lnTo>
                    <a:pt x="82271" y="7098"/>
                  </a:lnTo>
                  <a:cubicBezTo>
                    <a:pt x="82203" y="7098"/>
                    <a:pt x="82203" y="7132"/>
                    <a:pt x="82203" y="7166"/>
                  </a:cubicBezTo>
                  <a:cubicBezTo>
                    <a:pt x="82203" y="7234"/>
                    <a:pt x="82237" y="7268"/>
                    <a:pt x="82271" y="7268"/>
                  </a:cubicBezTo>
                  <a:lnTo>
                    <a:pt x="82305" y="7268"/>
                  </a:lnTo>
                  <a:lnTo>
                    <a:pt x="82408" y="7234"/>
                  </a:lnTo>
                  <a:cubicBezTo>
                    <a:pt x="82442" y="7234"/>
                    <a:pt x="82476" y="7200"/>
                    <a:pt x="82476" y="7132"/>
                  </a:cubicBezTo>
                  <a:cubicBezTo>
                    <a:pt x="82476" y="7098"/>
                    <a:pt x="82442" y="7064"/>
                    <a:pt x="82373" y="7064"/>
                  </a:cubicBezTo>
                  <a:close/>
                  <a:moveTo>
                    <a:pt x="81827" y="7132"/>
                  </a:moveTo>
                  <a:lnTo>
                    <a:pt x="81691" y="7166"/>
                  </a:lnTo>
                  <a:cubicBezTo>
                    <a:pt x="81657" y="7166"/>
                    <a:pt x="81623" y="7200"/>
                    <a:pt x="81623" y="7268"/>
                  </a:cubicBezTo>
                  <a:cubicBezTo>
                    <a:pt x="81623" y="7302"/>
                    <a:pt x="81657" y="7337"/>
                    <a:pt x="81725" y="7337"/>
                  </a:cubicBezTo>
                  <a:lnTo>
                    <a:pt x="81827" y="7302"/>
                  </a:lnTo>
                  <a:cubicBezTo>
                    <a:pt x="81896" y="7302"/>
                    <a:pt x="81930" y="7268"/>
                    <a:pt x="81896" y="7234"/>
                  </a:cubicBezTo>
                  <a:cubicBezTo>
                    <a:pt x="81896" y="7166"/>
                    <a:pt x="81862" y="7132"/>
                    <a:pt x="81827" y="7132"/>
                  </a:cubicBezTo>
                  <a:close/>
                  <a:moveTo>
                    <a:pt x="81145" y="7234"/>
                  </a:moveTo>
                  <a:cubicBezTo>
                    <a:pt x="81077" y="7234"/>
                    <a:pt x="81043" y="7302"/>
                    <a:pt x="81077" y="7337"/>
                  </a:cubicBezTo>
                  <a:cubicBezTo>
                    <a:pt x="81077" y="7371"/>
                    <a:pt x="81111" y="7405"/>
                    <a:pt x="81145" y="7405"/>
                  </a:cubicBezTo>
                  <a:lnTo>
                    <a:pt x="81282" y="7405"/>
                  </a:lnTo>
                  <a:cubicBezTo>
                    <a:pt x="81316" y="7405"/>
                    <a:pt x="81350" y="7337"/>
                    <a:pt x="81350" y="7302"/>
                  </a:cubicBezTo>
                  <a:cubicBezTo>
                    <a:pt x="81350" y="7268"/>
                    <a:pt x="81282" y="7234"/>
                    <a:pt x="81247" y="7234"/>
                  </a:cubicBezTo>
                  <a:close/>
                  <a:moveTo>
                    <a:pt x="80667" y="7302"/>
                  </a:moveTo>
                  <a:lnTo>
                    <a:pt x="80565" y="7337"/>
                  </a:lnTo>
                  <a:cubicBezTo>
                    <a:pt x="80531" y="7337"/>
                    <a:pt x="80497" y="7371"/>
                    <a:pt x="80497" y="7439"/>
                  </a:cubicBezTo>
                  <a:cubicBezTo>
                    <a:pt x="80497" y="7473"/>
                    <a:pt x="80531" y="7507"/>
                    <a:pt x="80565" y="7507"/>
                  </a:cubicBezTo>
                  <a:lnTo>
                    <a:pt x="80599" y="7507"/>
                  </a:lnTo>
                  <a:lnTo>
                    <a:pt x="80701" y="7473"/>
                  </a:lnTo>
                  <a:cubicBezTo>
                    <a:pt x="80736" y="7473"/>
                    <a:pt x="80770" y="7439"/>
                    <a:pt x="80770" y="7371"/>
                  </a:cubicBezTo>
                  <a:cubicBezTo>
                    <a:pt x="80770" y="7337"/>
                    <a:pt x="80736" y="7302"/>
                    <a:pt x="80667" y="7302"/>
                  </a:cubicBezTo>
                  <a:close/>
                  <a:moveTo>
                    <a:pt x="80149" y="7391"/>
                  </a:moveTo>
                  <a:cubicBezTo>
                    <a:pt x="80140" y="7391"/>
                    <a:pt x="80130" y="7396"/>
                    <a:pt x="80121" y="7405"/>
                  </a:cubicBezTo>
                  <a:lnTo>
                    <a:pt x="79985" y="7405"/>
                  </a:lnTo>
                  <a:cubicBezTo>
                    <a:pt x="79951" y="7405"/>
                    <a:pt x="79917" y="7473"/>
                    <a:pt x="79917" y="7507"/>
                  </a:cubicBezTo>
                  <a:cubicBezTo>
                    <a:pt x="79917" y="7541"/>
                    <a:pt x="79985" y="7575"/>
                    <a:pt x="80019" y="7575"/>
                  </a:cubicBezTo>
                  <a:lnTo>
                    <a:pt x="80121" y="7575"/>
                  </a:lnTo>
                  <a:cubicBezTo>
                    <a:pt x="80190" y="7541"/>
                    <a:pt x="80224" y="7507"/>
                    <a:pt x="80224" y="7473"/>
                  </a:cubicBezTo>
                  <a:cubicBezTo>
                    <a:pt x="80199" y="7423"/>
                    <a:pt x="80174" y="7391"/>
                    <a:pt x="80149" y="7391"/>
                  </a:cubicBezTo>
                  <a:close/>
                  <a:moveTo>
                    <a:pt x="79439" y="7473"/>
                  </a:moveTo>
                  <a:cubicBezTo>
                    <a:pt x="79371" y="7507"/>
                    <a:pt x="79337" y="7541"/>
                    <a:pt x="79371" y="7575"/>
                  </a:cubicBezTo>
                  <a:cubicBezTo>
                    <a:pt x="79371" y="7644"/>
                    <a:pt x="79405" y="7644"/>
                    <a:pt x="79439" y="7644"/>
                  </a:cubicBezTo>
                  <a:lnTo>
                    <a:pt x="79575" y="7644"/>
                  </a:lnTo>
                  <a:cubicBezTo>
                    <a:pt x="79610" y="7644"/>
                    <a:pt x="79644" y="7575"/>
                    <a:pt x="79644" y="7541"/>
                  </a:cubicBezTo>
                  <a:cubicBezTo>
                    <a:pt x="79644" y="7507"/>
                    <a:pt x="79575" y="7473"/>
                    <a:pt x="79541" y="7473"/>
                  </a:cubicBezTo>
                  <a:close/>
                  <a:moveTo>
                    <a:pt x="78995" y="7541"/>
                  </a:moveTo>
                  <a:lnTo>
                    <a:pt x="78859" y="7575"/>
                  </a:lnTo>
                  <a:cubicBezTo>
                    <a:pt x="78825" y="7575"/>
                    <a:pt x="78791" y="7610"/>
                    <a:pt x="78791" y="7678"/>
                  </a:cubicBezTo>
                  <a:cubicBezTo>
                    <a:pt x="78791" y="7712"/>
                    <a:pt x="78825" y="7746"/>
                    <a:pt x="78893" y="7746"/>
                  </a:cubicBezTo>
                  <a:lnTo>
                    <a:pt x="78995" y="7712"/>
                  </a:lnTo>
                  <a:cubicBezTo>
                    <a:pt x="79064" y="7712"/>
                    <a:pt x="79098" y="7678"/>
                    <a:pt x="79064" y="7610"/>
                  </a:cubicBezTo>
                  <a:cubicBezTo>
                    <a:pt x="79064" y="7575"/>
                    <a:pt x="79029" y="7541"/>
                    <a:pt x="78995" y="7541"/>
                  </a:cubicBezTo>
                  <a:close/>
                  <a:moveTo>
                    <a:pt x="78448" y="7630"/>
                  </a:moveTo>
                  <a:cubicBezTo>
                    <a:pt x="78436" y="7630"/>
                    <a:pt x="78424" y="7635"/>
                    <a:pt x="78415" y="7644"/>
                  </a:cubicBezTo>
                  <a:lnTo>
                    <a:pt x="78313" y="7644"/>
                  </a:lnTo>
                  <a:cubicBezTo>
                    <a:pt x="78245" y="7644"/>
                    <a:pt x="78210" y="7712"/>
                    <a:pt x="78210" y="7746"/>
                  </a:cubicBezTo>
                  <a:cubicBezTo>
                    <a:pt x="78245" y="7780"/>
                    <a:pt x="78279" y="7814"/>
                    <a:pt x="78313" y="7814"/>
                  </a:cubicBezTo>
                  <a:lnTo>
                    <a:pt x="78449" y="7814"/>
                  </a:lnTo>
                  <a:cubicBezTo>
                    <a:pt x="78483" y="7780"/>
                    <a:pt x="78518" y="7746"/>
                    <a:pt x="78518" y="7712"/>
                  </a:cubicBezTo>
                  <a:cubicBezTo>
                    <a:pt x="78518" y="7662"/>
                    <a:pt x="78481" y="7630"/>
                    <a:pt x="78448" y="7630"/>
                  </a:cubicBezTo>
                  <a:close/>
                  <a:moveTo>
                    <a:pt x="77835" y="7712"/>
                  </a:moveTo>
                  <a:lnTo>
                    <a:pt x="77733" y="7746"/>
                  </a:lnTo>
                  <a:cubicBezTo>
                    <a:pt x="77699" y="7746"/>
                    <a:pt x="77664" y="7780"/>
                    <a:pt x="77664" y="7814"/>
                  </a:cubicBezTo>
                  <a:cubicBezTo>
                    <a:pt x="77664" y="7883"/>
                    <a:pt x="77699" y="7917"/>
                    <a:pt x="77733" y="7917"/>
                  </a:cubicBezTo>
                  <a:lnTo>
                    <a:pt x="77767" y="7917"/>
                  </a:lnTo>
                  <a:lnTo>
                    <a:pt x="77869" y="7883"/>
                  </a:lnTo>
                  <a:cubicBezTo>
                    <a:pt x="77903" y="7883"/>
                    <a:pt x="77937" y="7848"/>
                    <a:pt x="77937" y="7780"/>
                  </a:cubicBezTo>
                  <a:cubicBezTo>
                    <a:pt x="77937" y="7746"/>
                    <a:pt x="77903" y="7712"/>
                    <a:pt x="77835" y="7712"/>
                  </a:cubicBezTo>
                  <a:close/>
                  <a:moveTo>
                    <a:pt x="77289" y="7780"/>
                  </a:moveTo>
                  <a:lnTo>
                    <a:pt x="77153" y="7814"/>
                  </a:lnTo>
                  <a:cubicBezTo>
                    <a:pt x="77119" y="7814"/>
                    <a:pt x="77084" y="7848"/>
                    <a:pt x="77084" y="7917"/>
                  </a:cubicBezTo>
                  <a:cubicBezTo>
                    <a:pt x="77084" y="7951"/>
                    <a:pt x="77153" y="7985"/>
                    <a:pt x="77187" y="7985"/>
                  </a:cubicBezTo>
                  <a:lnTo>
                    <a:pt x="77289" y="7951"/>
                  </a:lnTo>
                  <a:cubicBezTo>
                    <a:pt x="77357" y="7951"/>
                    <a:pt x="77392" y="7917"/>
                    <a:pt x="77392" y="7883"/>
                  </a:cubicBezTo>
                  <a:cubicBezTo>
                    <a:pt x="77357" y="7814"/>
                    <a:pt x="77323" y="7780"/>
                    <a:pt x="77289" y="7780"/>
                  </a:cubicBezTo>
                  <a:close/>
                  <a:moveTo>
                    <a:pt x="76607" y="7883"/>
                  </a:moveTo>
                  <a:cubicBezTo>
                    <a:pt x="76538" y="7883"/>
                    <a:pt x="76504" y="7951"/>
                    <a:pt x="76538" y="7985"/>
                  </a:cubicBezTo>
                  <a:cubicBezTo>
                    <a:pt x="76538" y="8019"/>
                    <a:pt x="76573" y="8053"/>
                    <a:pt x="76607" y="8053"/>
                  </a:cubicBezTo>
                  <a:lnTo>
                    <a:pt x="76743" y="8053"/>
                  </a:lnTo>
                  <a:cubicBezTo>
                    <a:pt x="76777" y="8053"/>
                    <a:pt x="76811" y="7985"/>
                    <a:pt x="76811" y="7951"/>
                  </a:cubicBezTo>
                  <a:cubicBezTo>
                    <a:pt x="76811" y="7917"/>
                    <a:pt x="76743" y="7883"/>
                    <a:pt x="76709" y="7883"/>
                  </a:cubicBezTo>
                  <a:close/>
                  <a:moveTo>
                    <a:pt x="76129" y="7951"/>
                  </a:moveTo>
                  <a:lnTo>
                    <a:pt x="76027" y="7985"/>
                  </a:lnTo>
                  <a:cubicBezTo>
                    <a:pt x="75992" y="7985"/>
                    <a:pt x="75958" y="8019"/>
                    <a:pt x="75958" y="8053"/>
                  </a:cubicBezTo>
                  <a:cubicBezTo>
                    <a:pt x="75958" y="8121"/>
                    <a:pt x="75992" y="8156"/>
                    <a:pt x="76061" y="8156"/>
                  </a:cubicBezTo>
                  <a:lnTo>
                    <a:pt x="76163" y="8121"/>
                  </a:lnTo>
                  <a:cubicBezTo>
                    <a:pt x="76231" y="8121"/>
                    <a:pt x="76265" y="8087"/>
                    <a:pt x="76231" y="8019"/>
                  </a:cubicBezTo>
                  <a:cubicBezTo>
                    <a:pt x="76231" y="7985"/>
                    <a:pt x="76197" y="7951"/>
                    <a:pt x="76129" y="7951"/>
                  </a:cubicBezTo>
                  <a:close/>
                  <a:moveTo>
                    <a:pt x="75616" y="8040"/>
                  </a:moveTo>
                  <a:cubicBezTo>
                    <a:pt x="75604" y="8040"/>
                    <a:pt x="75592" y="8044"/>
                    <a:pt x="75583" y="8053"/>
                  </a:cubicBezTo>
                  <a:lnTo>
                    <a:pt x="75481" y="8053"/>
                  </a:lnTo>
                  <a:cubicBezTo>
                    <a:pt x="75412" y="8053"/>
                    <a:pt x="75378" y="8087"/>
                    <a:pt x="75378" y="8156"/>
                  </a:cubicBezTo>
                  <a:cubicBezTo>
                    <a:pt x="75412" y="8190"/>
                    <a:pt x="75446" y="8224"/>
                    <a:pt x="75481" y="8224"/>
                  </a:cubicBezTo>
                  <a:lnTo>
                    <a:pt x="75617" y="8224"/>
                  </a:lnTo>
                  <a:cubicBezTo>
                    <a:pt x="75651" y="8190"/>
                    <a:pt x="75685" y="8156"/>
                    <a:pt x="75685" y="8121"/>
                  </a:cubicBezTo>
                  <a:cubicBezTo>
                    <a:pt x="75685" y="8071"/>
                    <a:pt x="75649" y="8040"/>
                    <a:pt x="75616" y="8040"/>
                  </a:cubicBezTo>
                  <a:close/>
                  <a:moveTo>
                    <a:pt x="74901" y="8121"/>
                  </a:moveTo>
                  <a:cubicBezTo>
                    <a:pt x="74866" y="8156"/>
                    <a:pt x="74832" y="8190"/>
                    <a:pt x="74832" y="8224"/>
                  </a:cubicBezTo>
                  <a:cubicBezTo>
                    <a:pt x="74832" y="8258"/>
                    <a:pt x="74866" y="8292"/>
                    <a:pt x="74901" y="8292"/>
                  </a:cubicBezTo>
                  <a:lnTo>
                    <a:pt x="75037" y="8292"/>
                  </a:lnTo>
                  <a:cubicBezTo>
                    <a:pt x="75071" y="8292"/>
                    <a:pt x="75105" y="8224"/>
                    <a:pt x="75105" y="8190"/>
                  </a:cubicBezTo>
                  <a:cubicBezTo>
                    <a:pt x="75105" y="8156"/>
                    <a:pt x="75071" y="8121"/>
                    <a:pt x="75003" y="8121"/>
                  </a:cubicBezTo>
                  <a:close/>
                  <a:moveTo>
                    <a:pt x="74457" y="8190"/>
                  </a:moveTo>
                  <a:lnTo>
                    <a:pt x="74320" y="8224"/>
                  </a:lnTo>
                  <a:cubicBezTo>
                    <a:pt x="74286" y="8224"/>
                    <a:pt x="74252" y="8258"/>
                    <a:pt x="74252" y="8326"/>
                  </a:cubicBezTo>
                  <a:cubicBezTo>
                    <a:pt x="74252" y="8360"/>
                    <a:pt x="74286" y="8394"/>
                    <a:pt x="74355" y="8394"/>
                  </a:cubicBezTo>
                  <a:lnTo>
                    <a:pt x="74457" y="8360"/>
                  </a:lnTo>
                  <a:cubicBezTo>
                    <a:pt x="74525" y="8360"/>
                    <a:pt x="74559" y="8326"/>
                    <a:pt x="74559" y="8258"/>
                  </a:cubicBezTo>
                  <a:cubicBezTo>
                    <a:pt x="74525" y="8224"/>
                    <a:pt x="74491" y="8190"/>
                    <a:pt x="74457" y="8190"/>
                  </a:cubicBezTo>
                  <a:close/>
                  <a:moveTo>
                    <a:pt x="73924" y="8279"/>
                  </a:moveTo>
                  <a:cubicBezTo>
                    <a:pt x="73911" y="8279"/>
                    <a:pt x="73895" y="8283"/>
                    <a:pt x="73877" y="8292"/>
                  </a:cubicBezTo>
                  <a:lnTo>
                    <a:pt x="73774" y="8292"/>
                  </a:lnTo>
                  <a:cubicBezTo>
                    <a:pt x="73706" y="8292"/>
                    <a:pt x="73672" y="8360"/>
                    <a:pt x="73706" y="8394"/>
                  </a:cubicBezTo>
                  <a:cubicBezTo>
                    <a:pt x="73706" y="8429"/>
                    <a:pt x="73740" y="8463"/>
                    <a:pt x="73774" y="8463"/>
                  </a:cubicBezTo>
                  <a:lnTo>
                    <a:pt x="73911" y="8463"/>
                  </a:lnTo>
                  <a:cubicBezTo>
                    <a:pt x="73945" y="8429"/>
                    <a:pt x="73979" y="8394"/>
                    <a:pt x="73979" y="8360"/>
                  </a:cubicBezTo>
                  <a:cubicBezTo>
                    <a:pt x="73979" y="8310"/>
                    <a:pt x="73961" y="8279"/>
                    <a:pt x="73924" y="8279"/>
                  </a:cubicBezTo>
                  <a:close/>
                  <a:moveTo>
                    <a:pt x="73194" y="8360"/>
                  </a:moveTo>
                  <a:cubicBezTo>
                    <a:pt x="73160" y="8394"/>
                    <a:pt x="73126" y="8429"/>
                    <a:pt x="73126" y="8463"/>
                  </a:cubicBezTo>
                  <a:cubicBezTo>
                    <a:pt x="73126" y="8531"/>
                    <a:pt x="73160" y="8531"/>
                    <a:pt x="73194" y="8531"/>
                  </a:cubicBezTo>
                  <a:lnTo>
                    <a:pt x="73331" y="8531"/>
                  </a:lnTo>
                  <a:cubicBezTo>
                    <a:pt x="73399" y="8531"/>
                    <a:pt x="73433" y="8497"/>
                    <a:pt x="73399" y="8429"/>
                  </a:cubicBezTo>
                  <a:cubicBezTo>
                    <a:pt x="73399" y="8394"/>
                    <a:pt x="73365" y="8360"/>
                    <a:pt x="73297" y="8360"/>
                  </a:cubicBezTo>
                  <a:close/>
                  <a:moveTo>
                    <a:pt x="72751" y="8429"/>
                  </a:moveTo>
                  <a:lnTo>
                    <a:pt x="72648" y="8463"/>
                  </a:lnTo>
                  <a:cubicBezTo>
                    <a:pt x="72580" y="8463"/>
                    <a:pt x="72546" y="8497"/>
                    <a:pt x="72546" y="8565"/>
                  </a:cubicBezTo>
                  <a:cubicBezTo>
                    <a:pt x="72580" y="8599"/>
                    <a:pt x="72614" y="8633"/>
                    <a:pt x="72648" y="8633"/>
                  </a:cubicBezTo>
                  <a:lnTo>
                    <a:pt x="72785" y="8599"/>
                  </a:lnTo>
                  <a:cubicBezTo>
                    <a:pt x="72819" y="8599"/>
                    <a:pt x="72853" y="8565"/>
                    <a:pt x="72853" y="8531"/>
                  </a:cubicBezTo>
                  <a:cubicBezTo>
                    <a:pt x="72853" y="8463"/>
                    <a:pt x="72785" y="8429"/>
                    <a:pt x="72751" y="8429"/>
                  </a:cubicBezTo>
                  <a:close/>
                  <a:moveTo>
                    <a:pt x="72068" y="8531"/>
                  </a:moveTo>
                  <a:cubicBezTo>
                    <a:pt x="72034" y="8531"/>
                    <a:pt x="72000" y="8599"/>
                    <a:pt x="72000" y="8633"/>
                  </a:cubicBezTo>
                  <a:cubicBezTo>
                    <a:pt x="72000" y="8667"/>
                    <a:pt x="72034" y="8702"/>
                    <a:pt x="72068" y="8702"/>
                  </a:cubicBezTo>
                  <a:lnTo>
                    <a:pt x="72205" y="8702"/>
                  </a:lnTo>
                  <a:cubicBezTo>
                    <a:pt x="72239" y="8702"/>
                    <a:pt x="72273" y="8633"/>
                    <a:pt x="72273" y="8599"/>
                  </a:cubicBezTo>
                  <a:cubicBezTo>
                    <a:pt x="72273" y="8531"/>
                    <a:pt x="72239" y="8531"/>
                    <a:pt x="72171" y="8531"/>
                  </a:cubicBezTo>
                  <a:close/>
                  <a:moveTo>
                    <a:pt x="71625" y="8599"/>
                  </a:moveTo>
                  <a:lnTo>
                    <a:pt x="71488" y="8633"/>
                  </a:lnTo>
                  <a:cubicBezTo>
                    <a:pt x="71454" y="8633"/>
                    <a:pt x="71420" y="8667"/>
                    <a:pt x="71420" y="8702"/>
                  </a:cubicBezTo>
                  <a:cubicBezTo>
                    <a:pt x="71420" y="8770"/>
                    <a:pt x="71454" y="8804"/>
                    <a:pt x="71522" y="8804"/>
                  </a:cubicBezTo>
                  <a:lnTo>
                    <a:pt x="71625" y="8770"/>
                  </a:lnTo>
                  <a:cubicBezTo>
                    <a:pt x="71693" y="8770"/>
                    <a:pt x="71727" y="8736"/>
                    <a:pt x="71693" y="8667"/>
                  </a:cubicBezTo>
                  <a:cubicBezTo>
                    <a:pt x="71693" y="8633"/>
                    <a:pt x="71659" y="8599"/>
                    <a:pt x="71625" y="8599"/>
                  </a:cubicBezTo>
                  <a:close/>
                  <a:moveTo>
                    <a:pt x="71045" y="8667"/>
                  </a:moveTo>
                  <a:lnTo>
                    <a:pt x="70942" y="8702"/>
                  </a:lnTo>
                  <a:cubicBezTo>
                    <a:pt x="70874" y="8702"/>
                    <a:pt x="70840" y="8736"/>
                    <a:pt x="70874" y="8804"/>
                  </a:cubicBezTo>
                  <a:cubicBezTo>
                    <a:pt x="70874" y="8838"/>
                    <a:pt x="70908" y="8872"/>
                    <a:pt x="70942" y="8872"/>
                  </a:cubicBezTo>
                  <a:lnTo>
                    <a:pt x="71079" y="8838"/>
                  </a:lnTo>
                  <a:cubicBezTo>
                    <a:pt x="71113" y="8838"/>
                    <a:pt x="71147" y="8804"/>
                    <a:pt x="71147" y="8770"/>
                  </a:cubicBezTo>
                  <a:cubicBezTo>
                    <a:pt x="71147" y="8702"/>
                    <a:pt x="71079" y="8667"/>
                    <a:pt x="71045" y="8667"/>
                  </a:cubicBezTo>
                  <a:close/>
                  <a:moveTo>
                    <a:pt x="70362" y="8770"/>
                  </a:moveTo>
                  <a:cubicBezTo>
                    <a:pt x="70328" y="8804"/>
                    <a:pt x="70294" y="8838"/>
                    <a:pt x="70294" y="8872"/>
                  </a:cubicBezTo>
                  <a:cubicBezTo>
                    <a:pt x="70294" y="8906"/>
                    <a:pt x="70328" y="8940"/>
                    <a:pt x="70362" y="8940"/>
                  </a:cubicBezTo>
                  <a:lnTo>
                    <a:pt x="70499" y="8940"/>
                  </a:lnTo>
                  <a:cubicBezTo>
                    <a:pt x="70567" y="8940"/>
                    <a:pt x="70567" y="8872"/>
                    <a:pt x="70567" y="8838"/>
                  </a:cubicBezTo>
                  <a:cubicBezTo>
                    <a:pt x="70567" y="8804"/>
                    <a:pt x="70533" y="8770"/>
                    <a:pt x="70465" y="8770"/>
                  </a:cubicBezTo>
                  <a:close/>
                  <a:moveTo>
                    <a:pt x="69919" y="8838"/>
                  </a:moveTo>
                  <a:lnTo>
                    <a:pt x="69782" y="8872"/>
                  </a:lnTo>
                  <a:cubicBezTo>
                    <a:pt x="69748" y="8872"/>
                    <a:pt x="69714" y="8906"/>
                    <a:pt x="69714" y="8975"/>
                  </a:cubicBezTo>
                  <a:cubicBezTo>
                    <a:pt x="69748" y="9009"/>
                    <a:pt x="69782" y="9043"/>
                    <a:pt x="69816" y="9043"/>
                  </a:cubicBezTo>
                  <a:lnTo>
                    <a:pt x="69953" y="9009"/>
                  </a:lnTo>
                  <a:cubicBezTo>
                    <a:pt x="69987" y="9009"/>
                    <a:pt x="70021" y="8975"/>
                    <a:pt x="70021" y="8906"/>
                  </a:cubicBezTo>
                  <a:cubicBezTo>
                    <a:pt x="69987" y="8872"/>
                    <a:pt x="69953" y="8838"/>
                    <a:pt x="69919" y="8838"/>
                  </a:cubicBezTo>
                  <a:close/>
                  <a:moveTo>
                    <a:pt x="69386" y="8927"/>
                  </a:moveTo>
                  <a:cubicBezTo>
                    <a:pt x="69373" y="8927"/>
                    <a:pt x="69357" y="8931"/>
                    <a:pt x="69338" y="8940"/>
                  </a:cubicBezTo>
                  <a:lnTo>
                    <a:pt x="69236" y="8940"/>
                  </a:lnTo>
                  <a:cubicBezTo>
                    <a:pt x="69202" y="8940"/>
                    <a:pt x="69168" y="9009"/>
                    <a:pt x="69168" y="9043"/>
                  </a:cubicBezTo>
                  <a:cubicBezTo>
                    <a:pt x="69168" y="9077"/>
                    <a:pt x="69202" y="9111"/>
                    <a:pt x="69236" y="9111"/>
                  </a:cubicBezTo>
                  <a:lnTo>
                    <a:pt x="69373" y="9111"/>
                  </a:lnTo>
                  <a:cubicBezTo>
                    <a:pt x="69407" y="9077"/>
                    <a:pt x="69441" y="9043"/>
                    <a:pt x="69441" y="9009"/>
                  </a:cubicBezTo>
                  <a:cubicBezTo>
                    <a:pt x="69441" y="8959"/>
                    <a:pt x="69423" y="8927"/>
                    <a:pt x="69386" y="8927"/>
                  </a:cubicBezTo>
                  <a:close/>
                  <a:moveTo>
                    <a:pt x="68656" y="9009"/>
                  </a:moveTo>
                  <a:cubicBezTo>
                    <a:pt x="68622" y="9043"/>
                    <a:pt x="68588" y="9077"/>
                    <a:pt x="68588" y="9111"/>
                  </a:cubicBezTo>
                  <a:cubicBezTo>
                    <a:pt x="68588" y="9179"/>
                    <a:pt x="68622" y="9179"/>
                    <a:pt x="68690" y="9179"/>
                  </a:cubicBezTo>
                  <a:lnTo>
                    <a:pt x="68793" y="9179"/>
                  </a:lnTo>
                  <a:cubicBezTo>
                    <a:pt x="68861" y="9179"/>
                    <a:pt x="68895" y="9111"/>
                    <a:pt x="68861" y="9077"/>
                  </a:cubicBezTo>
                  <a:cubicBezTo>
                    <a:pt x="68861" y="9043"/>
                    <a:pt x="68827" y="9009"/>
                    <a:pt x="68793" y="9009"/>
                  </a:cubicBezTo>
                  <a:close/>
                  <a:moveTo>
                    <a:pt x="68212" y="9077"/>
                  </a:moveTo>
                  <a:lnTo>
                    <a:pt x="68110" y="9111"/>
                  </a:lnTo>
                  <a:cubicBezTo>
                    <a:pt x="68042" y="9111"/>
                    <a:pt x="68008" y="9145"/>
                    <a:pt x="68042" y="9213"/>
                  </a:cubicBezTo>
                  <a:cubicBezTo>
                    <a:pt x="68042" y="9247"/>
                    <a:pt x="68076" y="9282"/>
                    <a:pt x="68110" y="9282"/>
                  </a:cubicBezTo>
                  <a:lnTo>
                    <a:pt x="68247" y="9247"/>
                  </a:lnTo>
                  <a:cubicBezTo>
                    <a:pt x="68281" y="9247"/>
                    <a:pt x="68315" y="9213"/>
                    <a:pt x="68315" y="9145"/>
                  </a:cubicBezTo>
                  <a:cubicBezTo>
                    <a:pt x="68315" y="9111"/>
                    <a:pt x="68247" y="9077"/>
                    <a:pt x="68212" y="9077"/>
                  </a:cubicBezTo>
                  <a:close/>
                  <a:moveTo>
                    <a:pt x="67680" y="9166"/>
                  </a:moveTo>
                  <a:cubicBezTo>
                    <a:pt x="67666" y="9166"/>
                    <a:pt x="67651" y="9170"/>
                    <a:pt x="67632" y="9179"/>
                  </a:cubicBezTo>
                  <a:lnTo>
                    <a:pt x="67530" y="9179"/>
                  </a:lnTo>
                  <a:cubicBezTo>
                    <a:pt x="67496" y="9179"/>
                    <a:pt x="67462" y="9247"/>
                    <a:pt x="67462" y="9282"/>
                  </a:cubicBezTo>
                  <a:cubicBezTo>
                    <a:pt x="67462" y="9316"/>
                    <a:pt x="67496" y="9350"/>
                    <a:pt x="67530" y="9350"/>
                  </a:cubicBezTo>
                  <a:lnTo>
                    <a:pt x="67666" y="9350"/>
                  </a:lnTo>
                  <a:cubicBezTo>
                    <a:pt x="67701" y="9316"/>
                    <a:pt x="67735" y="9282"/>
                    <a:pt x="67735" y="9247"/>
                  </a:cubicBezTo>
                  <a:cubicBezTo>
                    <a:pt x="67735" y="9198"/>
                    <a:pt x="67716" y="9166"/>
                    <a:pt x="67680" y="9166"/>
                  </a:cubicBezTo>
                  <a:close/>
                  <a:moveTo>
                    <a:pt x="67086" y="9247"/>
                  </a:moveTo>
                  <a:lnTo>
                    <a:pt x="66950" y="9282"/>
                  </a:lnTo>
                  <a:cubicBezTo>
                    <a:pt x="66916" y="9282"/>
                    <a:pt x="66882" y="9316"/>
                    <a:pt x="66882" y="9350"/>
                  </a:cubicBezTo>
                  <a:cubicBezTo>
                    <a:pt x="66916" y="9418"/>
                    <a:pt x="66950" y="9452"/>
                    <a:pt x="66984" y="9452"/>
                  </a:cubicBezTo>
                  <a:cubicBezTo>
                    <a:pt x="66984" y="9452"/>
                    <a:pt x="66984" y="9452"/>
                    <a:pt x="66984" y="9418"/>
                  </a:cubicBezTo>
                  <a:lnTo>
                    <a:pt x="67120" y="9418"/>
                  </a:lnTo>
                  <a:cubicBezTo>
                    <a:pt x="67155" y="9418"/>
                    <a:pt x="67189" y="9384"/>
                    <a:pt x="67189" y="9316"/>
                  </a:cubicBezTo>
                  <a:cubicBezTo>
                    <a:pt x="67155" y="9282"/>
                    <a:pt x="67120" y="9247"/>
                    <a:pt x="67086" y="9247"/>
                  </a:cubicBezTo>
                  <a:close/>
                  <a:moveTo>
                    <a:pt x="66506" y="9316"/>
                  </a:moveTo>
                  <a:lnTo>
                    <a:pt x="66404" y="9350"/>
                  </a:lnTo>
                  <a:cubicBezTo>
                    <a:pt x="66336" y="9350"/>
                    <a:pt x="66336" y="9384"/>
                    <a:pt x="66336" y="9452"/>
                  </a:cubicBezTo>
                  <a:cubicBezTo>
                    <a:pt x="66336" y="9486"/>
                    <a:pt x="66370" y="9520"/>
                    <a:pt x="66404" y="9520"/>
                  </a:cubicBezTo>
                  <a:lnTo>
                    <a:pt x="66438" y="9520"/>
                  </a:lnTo>
                  <a:lnTo>
                    <a:pt x="66540" y="9486"/>
                  </a:lnTo>
                  <a:cubicBezTo>
                    <a:pt x="66575" y="9486"/>
                    <a:pt x="66609" y="9452"/>
                    <a:pt x="66609" y="9418"/>
                  </a:cubicBezTo>
                  <a:cubicBezTo>
                    <a:pt x="66609" y="9350"/>
                    <a:pt x="66575" y="9316"/>
                    <a:pt x="66506" y="9316"/>
                  </a:cubicBezTo>
                  <a:close/>
                  <a:moveTo>
                    <a:pt x="65824" y="9418"/>
                  </a:moveTo>
                  <a:cubicBezTo>
                    <a:pt x="65790" y="9418"/>
                    <a:pt x="65756" y="9486"/>
                    <a:pt x="65756" y="9520"/>
                  </a:cubicBezTo>
                  <a:cubicBezTo>
                    <a:pt x="65756" y="9555"/>
                    <a:pt x="65790" y="9589"/>
                    <a:pt x="65858" y="9589"/>
                  </a:cubicBezTo>
                  <a:lnTo>
                    <a:pt x="65960" y="9589"/>
                  </a:lnTo>
                  <a:cubicBezTo>
                    <a:pt x="66029" y="9589"/>
                    <a:pt x="66063" y="9520"/>
                    <a:pt x="66029" y="9486"/>
                  </a:cubicBezTo>
                  <a:cubicBezTo>
                    <a:pt x="66029" y="9452"/>
                    <a:pt x="65994" y="9418"/>
                    <a:pt x="65960" y="9418"/>
                  </a:cubicBezTo>
                  <a:close/>
                  <a:moveTo>
                    <a:pt x="65380" y="9486"/>
                  </a:moveTo>
                  <a:lnTo>
                    <a:pt x="65278" y="9520"/>
                  </a:lnTo>
                  <a:cubicBezTo>
                    <a:pt x="65210" y="9520"/>
                    <a:pt x="65175" y="9555"/>
                    <a:pt x="65210" y="9589"/>
                  </a:cubicBezTo>
                  <a:cubicBezTo>
                    <a:pt x="65210" y="9657"/>
                    <a:pt x="65244" y="9691"/>
                    <a:pt x="65278" y="9691"/>
                  </a:cubicBezTo>
                  <a:lnTo>
                    <a:pt x="65414" y="9657"/>
                  </a:lnTo>
                  <a:cubicBezTo>
                    <a:pt x="65448" y="9657"/>
                    <a:pt x="65483" y="9623"/>
                    <a:pt x="65483" y="9555"/>
                  </a:cubicBezTo>
                  <a:cubicBezTo>
                    <a:pt x="65483" y="9520"/>
                    <a:pt x="65414" y="9486"/>
                    <a:pt x="65380" y="9486"/>
                  </a:cubicBezTo>
                  <a:close/>
                  <a:moveTo>
                    <a:pt x="64848" y="9575"/>
                  </a:moveTo>
                  <a:cubicBezTo>
                    <a:pt x="64834" y="9575"/>
                    <a:pt x="64818" y="9580"/>
                    <a:pt x="64800" y="9589"/>
                  </a:cubicBezTo>
                  <a:lnTo>
                    <a:pt x="64698" y="9589"/>
                  </a:lnTo>
                  <a:cubicBezTo>
                    <a:pt x="64664" y="9589"/>
                    <a:pt x="64629" y="9623"/>
                    <a:pt x="64629" y="9691"/>
                  </a:cubicBezTo>
                  <a:cubicBezTo>
                    <a:pt x="64629" y="9725"/>
                    <a:pt x="64664" y="9759"/>
                    <a:pt x="64698" y="9759"/>
                  </a:cubicBezTo>
                  <a:lnTo>
                    <a:pt x="64732" y="9759"/>
                  </a:lnTo>
                  <a:lnTo>
                    <a:pt x="64834" y="9725"/>
                  </a:lnTo>
                  <a:cubicBezTo>
                    <a:pt x="64868" y="9725"/>
                    <a:pt x="64902" y="9691"/>
                    <a:pt x="64902" y="9657"/>
                  </a:cubicBezTo>
                  <a:cubicBezTo>
                    <a:pt x="64902" y="9607"/>
                    <a:pt x="64884" y="9575"/>
                    <a:pt x="64848" y="9575"/>
                  </a:cubicBezTo>
                  <a:close/>
                  <a:moveTo>
                    <a:pt x="64118" y="9657"/>
                  </a:moveTo>
                  <a:cubicBezTo>
                    <a:pt x="64084" y="9691"/>
                    <a:pt x="64049" y="9725"/>
                    <a:pt x="64049" y="9759"/>
                  </a:cubicBezTo>
                  <a:cubicBezTo>
                    <a:pt x="64049" y="9793"/>
                    <a:pt x="64118" y="9828"/>
                    <a:pt x="64152" y="9828"/>
                  </a:cubicBezTo>
                  <a:lnTo>
                    <a:pt x="64254" y="9828"/>
                  </a:lnTo>
                  <a:cubicBezTo>
                    <a:pt x="64322" y="9828"/>
                    <a:pt x="64357" y="9759"/>
                    <a:pt x="64357" y="9725"/>
                  </a:cubicBezTo>
                  <a:cubicBezTo>
                    <a:pt x="64322" y="9691"/>
                    <a:pt x="64288" y="9657"/>
                    <a:pt x="64254" y="9657"/>
                  </a:cubicBezTo>
                  <a:close/>
                  <a:moveTo>
                    <a:pt x="63674" y="9725"/>
                  </a:moveTo>
                  <a:lnTo>
                    <a:pt x="63572" y="9759"/>
                  </a:lnTo>
                  <a:cubicBezTo>
                    <a:pt x="63503" y="9759"/>
                    <a:pt x="63469" y="9793"/>
                    <a:pt x="63503" y="9862"/>
                  </a:cubicBezTo>
                  <a:cubicBezTo>
                    <a:pt x="63503" y="9896"/>
                    <a:pt x="63538" y="9930"/>
                    <a:pt x="63572" y="9930"/>
                  </a:cubicBezTo>
                  <a:lnTo>
                    <a:pt x="63606" y="9930"/>
                  </a:lnTo>
                  <a:lnTo>
                    <a:pt x="63708" y="9896"/>
                  </a:lnTo>
                  <a:cubicBezTo>
                    <a:pt x="63742" y="9896"/>
                    <a:pt x="63776" y="9862"/>
                    <a:pt x="63776" y="9793"/>
                  </a:cubicBezTo>
                  <a:cubicBezTo>
                    <a:pt x="63776" y="9759"/>
                    <a:pt x="63708" y="9725"/>
                    <a:pt x="63674" y="9725"/>
                  </a:cubicBezTo>
                  <a:close/>
                  <a:moveTo>
                    <a:pt x="63155" y="9814"/>
                  </a:moveTo>
                  <a:cubicBezTo>
                    <a:pt x="63146" y="9814"/>
                    <a:pt x="63137" y="9818"/>
                    <a:pt x="63128" y="9828"/>
                  </a:cubicBezTo>
                  <a:lnTo>
                    <a:pt x="62992" y="9828"/>
                  </a:lnTo>
                  <a:cubicBezTo>
                    <a:pt x="62957" y="9828"/>
                    <a:pt x="62923" y="9896"/>
                    <a:pt x="62923" y="9930"/>
                  </a:cubicBezTo>
                  <a:cubicBezTo>
                    <a:pt x="62923" y="9964"/>
                    <a:pt x="62957" y="9998"/>
                    <a:pt x="63026" y="9998"/>
                  </a:cubicBezTo>
                  <a:lnTo>
                    <a:pt x="63128" y="9998"/>
                  </a:lnTo>
                  <a:cubicBezTo>
                    <a:pt x="63196" y="9964"/>
                    <a:pt x="63230" y="9930"/>
                    <a:pt x="63196" y="9896"/>
                  </a:cubicBezTo>
                  <a:cubicBezTo>
                    <a:pt x="63196" y="9846"/>
                    <a:pt x="63178" y="9814"/>
                    <a:pt x="63155" y="9814"/>
                  </a:cubicBezTo>
                  <a:close/>
                  <a:moveTo>
                    <a:pt x="62446" y="9896"/>
                  </a:moveTo>
                  <a:cubicBezTo>
                    <a:pt x="62377" y="9930"/>
                    <a:pt x="62343" y="9964"/>
                    <a:pt x="62343" y="9998"/>
                  </a:cubicBezTo>
                  <a:cubicBezTo>
                    <a:pt x="62377" y="10066"/>
                    <a:pt x="62411" y="10066"/>
                    <a:pt x="62446" y="10066"/>
                  </a:cubicBezTo>
                  <a:lnTo>
                    <a:pt x="62582" y="10066"/>
                  </a:lnTo>
                  <a:cubicBezTo>
                    <a:pt x="62616" y="10066"/>
                    <a:pt x="62650" y="9998"/>
                    <a:pt x="62650" y="9964"/>
                  </a:cubicBezTo>
                  <a:cubicBezTo>
                    <a:pt x="62650" y="9930"/>
                    <a:pt x="62582" y="9896"/>
                    <a:pt x="62548" y="9896"/>
                  </a:cubicBezTo>
                  <a:close/>
                  <a:moveTo>
                    <a:pt x="61968" y="9964"/>
                  </a:moveTo>
                  <a:lnTo>
                    <a:pt x="61866" y="9998"/>
                  </a:lnTo>
                  <a:cubicBezTo>
                    <a:pt x="61831" y="9998"/>
                    <a:pt x="61797" y="10032"/>
                    <a:pt x="61797" y="10101"/>
                  </a:cubicBezTo>
                  <a:cubicBezTo>
                    <a:pt x="61797" y="10135"/>
                    <a:pt x="61831" y="10169"/>
                    <a:pt x="61866" y="10169"/>
                  </a:cubicBezTo>
                  <a:lnTo>
                    <a:pt x="61900" y="10169"/>
                  </a:lnTo>
                  <a:lnTo>
                    <a:pt x="62002" y="10135"/>
                  </a:lnTo>
                  <a:cubicBezTo>
                    <a:pt x="62036" y="10135"/>
                    <a:pt x="62070" y="10101"/>
                    <a:pt x="62070" y="10032"/>
                  </a:cubicBezTo>
                  <a:cubicBezTo>
                    <a:pt x="62070" y="9998"/>
                    <a:pt x="62036" y="9964"/>
                    <a:pt x="61968" y="9964"/>
                  </a:cubicBezTo>
                  <a:close/>
                  <a:moveTo>
                    <a:pt x="61449" y="10053"/>
                  </a:moveTo>
                  <a:cubicBezTo>
                    <a:pt x="61440" y="10053"/>
                    <a:pt x="61431" y="10057"/>
                    <a:pt x="61422" y="10066"/>
                  </a:cubicBezTo>
                  <a:lnTo>
                    <a:pt x="61285" y="10066"/>
                  </a:lnTo>
                  <a:cubicBezTo>
                    <a:pt x="61251" y="10066"/>
                    <a:pt x="61217" y="10135"/>
                    <a:pt x="61217" y="10169"/>
                  </a:cubicBezTo>
                  <a:cubicBezTo>
                    <a:pt x="61217" y="10203"/>
                    <a:pt x="61285" y="10237"/>
                    <a:pt x="61320" y="10237"/>
                  </a:cubicBezTo>
                  <a:lnTo>
                    <a:pt x="61422" y="10237"/>
                  </a:lnTo>
                  <a:cubicBezTo>
                    <a:pt x="61490" y="10203"/>
                    <a:pt x="61524" y="10169"/>
                    <a:pt x="61524" y="10135"/>
                  </a:cubicBezTo>
                  <a:cubicBezTo>
                    <a:pt x="61499" y="10085"/>
                    <a:pt x="61474" y="10053"/>
                    <a:pt x="61449" y="10053"/>
                  </a:cubicBezTo>
                  <a:close/>
                  <a:moveTo>
                    <a:pt x="60842" y="10135"/>
                  </a:moveTo>
                  <a:lnTo>
                    <a:pt x="60739" y="10169"/>
                  </a:lnTo>
                  <a:cubicBezTo>
                    <a:pt x="60671" y="10169"/>
                    <a:pt x="60637" y="10203"/>
                    <a:pt x="60671" y="10237"/>
                  </a:cubicBezTo>
                  <a:cubicBezTo>
                    <a:pt x="60671" y="10305"/>
                    <a:pt x="60705" y="10339"/>
                    <a:pt x="60739" y="10339"/>
                  </a:cubicBezTo>
                  <a:lnTo>
                    <a:pt x="60876" y="10305"/>
                  </a:lnTo>
                  <a:cubicBezTo>
                    <a:pt x="60910" y="10305"/>
                    <a:pt x="60944" y="10271"/>
                    <a:pt x="60944" y="10203"/>
                  </a:cubicBezTo>
                  <a:cubicBezTo>
                    <a:pt x="60944" y="10169"/>
                    <a:pt x="60876" y="10135"/>
                    <a:pt x="60842" y="10135"/>
                  </a:cubicBezTo>
                  <a:close/>
                  <a:moveTo>
                    <a:pt x="60296" y="10203"/>
                  </a:moveTo>
                  <a:lnTo>
                    <a:pt x="60159" y="10237"/>
                  </a:lnTo>
                  <a:cubicBezTo>
                    <a:pt x="60125" y="10237"/>
                    <a:pt x="60091" y="10271"/>
                    <a:pt x="60091" y="10339"/>
                  </a:cubicBezTo>
                  <a:cubicBezTo>
                    <a:pt x="60091" y="10374"/>
                    <a:pt x="60125" y="10408"/>
                    <a:pt x="60193" y="10408"/>
                  </a:cubicBezTo>
                  <a:lnTo>
                    <a:pt x="60296" y="10374"/>
                  </a:lnTo>
                  <a:cubicBezTo>
                    <a:pt x="60364" y="10374"/>
                    <a:pt x="60398" y="10339"/>
                    <a:pt x="60364" y="10305"/>
                  </a:cubicBezTo>
                  <a:cubicBezTo>
                    <a:pt x="60364" y="10237"/>
                    <a:pt x="60330" y="10203"/>
                    <a:pt x="60296" y="10203"/>
                  </a:cubicBezTo>
                  <a:close/>
                  <a:moveTo>
                    <a:pt x="59613" y="10305"/>
                  </a:moveTo>
                  <a:cubicBezTo>
                    <a:pt x="59545" y="10305"/>
                    <a:pt x="59511" y="10374"/>
                    <a:pt x="59511" y="10408"/>
                  </a:cubicBezTo>
                  <a:cubicBezTo>
                    <a:pt x="59545" y="10442"/>
                    <a:pt x="59579" y="10476"/>
                    <a:pt x="59613" y="10476"/>
                  </a:cubicBezTo>
                  <a:lnTo>
                    <a:pt x="59750" y="10476"/>
                  </a:lnTo>
                  <a:cubicBezTo>
                    <a:pt x="59784" y="10476"/>
                    <a:pt x="59818" y="10408"/>
                    <a:pt x="59818" y="10374"/>
                  </a:cubicBezTo>
                  <a:cubicBezTo>
                    <a:pt x="59818" y="10339"/>
                    <a:pt x="59750" y="10305"/>
                    <a:pt x="59716" y="10305"/>
                  </a:cubicBezTo>
                  <a:close/>
                  <a:moveTo>
                    <a:pt x="59136" y="10374"/>
                  </a:moveTo>
                  <a:lnTo>
                    <a:pt x="59033" y="10408"/>
                  </a:lnTo>
                  <a:cubicBezTo>
                    <a:pt x="58999" y="10408"/>
                    <a:pt x="58965" y="10442"/>
                    <a:pt x="58965" y="10476"/>
                  </a:cubicBezTo>
                  <a:cubicBezTo>
                    <a:pt x="58965" y="10544"/>
                    <a:pt x="58999" y="10578"/>
                    <a:pt x="59033" y="10578"/>
                  </a:cubicBezTo>
                  <a:lnTo>
                    <a:pt x="59067" y="10578"/>
                  </a:lnTo>
                  <a:lnTo>
                    <a:pt x="59170" y="10544"/>
                  </a:lnTo>
                  <a:cubicBezTo>
                    <a:pt x="59204" y="10544"/>
                    <a:pt x="59238" y="10510"/>
                    <a:pt x="59238" y="10442"/>
                  </a:cubicBezTo>
                  <a:cubicBezTo>
                    <a:pt x="59238" y="10408"/>
                    <a:pt x="59204" y="10374"/>
                    <a:pt x="59136" y="10374"/>
                  </a:cubicBezTo>
                  <a:close/>
                  <a:moveTo>
                    <a:pt x="58617" y="10463"/>
                  </a:moveTo>
                  <a:cubicBezTo>
                    <a:pt x="58608" y="10463"/>
                    <a:pt x="58599" y="10467"/>
                    <a:pt x="58590" y="10476"/>
                  </a:cubicBezTo>
                  <a:lnTo>
                    <a:pt x="58453" y="10476"/>
                  </a:lnTo>
                  <a:cubicBezTo>
                    <a:pt x="58419" y="10476"/>
                    <a:pt x="58385" y="10510"/>
                    <a:pt x="58385" y="10578"/>
                  </a:cubicBezTo>
                  <a:cubicBezTo>
                    <a:pt x="58385" y="10612"/>
                    <a:pt x="58419" y="10647"/>
                    <a:pt x="58487" y="10647"/>
                  </a:cubicBezTo>
                  <a:lnTo>
                    <a:pt x="58590" y="10612"/>
                  </a:lnTo>
                  <a:cubicBezTo>
                    <a:pt x="58658" y="10612"/>
                    <a:pt x="58692" y="10578"/>
                    <a:pt x="58692" y="10544"/>
                  </a:cubicBezTo>
                  <a:cubicBezTo>
                    <a:pt x="58667" y="10494"/>
                    <a:pt x="58642" y="10463"/>
                    <a:pt x="58617" y="10463"/>
                  </a:cubicBezTo>
                  <a:close/>
                  <a:moveTo>
                    <a:pt x="57907" y="10544"/>
                  </a:moveTo>
                  <a:cubicBezTo>
                    <a:pt x="57839" y="10578"/>
                    <a:pt x="57805" y="10612"/>
                    <a:pt x="57839" y="10647"/>
                  </a:cubicBezTo>
                  <a:cubicBezTo>
                    <a:pt x="57839" y="10681"/>
                    <a:pt x="57873" y="10715"/>
                    <a:pt x="57907" y="10715"/>
                  </a:cubicBezTo>
                  <a:lnTo>
                    <a:pt x="58044" y="10715"/>
                  </a:lnTo>
                  <a:cubicBezTo>
                    <a:pt x="58078" y="10715"/>
                    <a:pt x="58112" y="10647"/>
                    <a:pt x="58112" y="10612"/>
                  </a:cubicBezTo>
                  <a:cubicBezTo>
                    <a:pt x="58112" y="10578"/>
                    <a:pt x="58044" y="10544"/>
                    <a:pt x="58010" y="10544"/>
                  </a:cubicBezTo>
                  <a:close/>
                  <a:moveTo>
                    <a:pt x="57430" y="10612"/>
                  </a:moveTo>
                  <a:lnTo>
                    <a:pt x="57327" y="10647"/>
                  </a:lnTo>
                  <a:cubicBezTo>
                    <a:pt x="57293" y="10647"/>
                    <a:pt x="57259" y="10681"/>
                    <a:pt x="57259" y="10749"/>
                  </a:cubicBezTo>
                  <a:cubicBezTo>
                    <a:pt x="57259" y="10783"/>
                    <a:pt x="57293" y="10817"/>
                    <a:pt x="57327" y="10817"/>
                  </a:cubicBezTo>
                  <a:lnTo>
                    <a:pt x="57361" y="10817"/>
                  </a:lnTo>
                  <a:lnTo>
                    <a:pt x="57464" y="10783"/>
                  </a:lnTo>
                  <a:cubicBezTo>
                    <a:pt x="57532" y="10783"/>
                    <a:pt x="57566" y="10749"/>
                    <a:pt x="57532" y="10681"/>
                  </a:cubicBezTo>
                  <a:cubicBezTo>
                    <a:pt x="57532" y="10647"/>
                    <a:pt x="57498" y="10612"/>
                    <a:pt x="57430" y="10612"/>
                  </a:cubicBezTo>
                  <a:close/>
                  <a:moveTo>
                    <a:pt x="56916" y="10701"/>
                  </a:moveTo>
                  <a:cubicBezTo>
                    <a:pt x="56904" y="10701"/>
                    <a:pt x="56893" y="10706"/>
                    <a:pt x="56884" y="10715"/>
                  </a:cubicBezTo>
                  <a:lnTo>
                    <a:pt x="56781" y="10715"/>
                  </a:lnTo>
                  <a:cubicBezTo>
                    <a:pt x="56713" y="10715"/>
                    <a:pt x="56679" y="10783"/>
                    <a:pt x="56679" y="10817"/>
                  </a:cubicBezTo>
                  <a:cubicBezTo>
                    <a:pt x="56713" y="10851"/>
                    <a:pt x="56747" y="10885"/>
                    <a:pt x="56781" y="10885"/>
                  </a:cubicBezTo>
                  <a:lnTo>
                    <a:pt x="56918" y="10885"/>
                  </a:lnTo>
                  <a:cubicBezTo>
                    <a:pt x="56952" y="10851"/>
                    <a:pt x="56986" y="10817"/>
                    <a:pt x="56986" y="10783"/>
                  </a:cubicBezTo>
                  <a:cubicBezTo>
                    <a:pt x="56986" y="10733"/>
                    <a:pt x="56949" y="10701"/>
                    <a:pt x="56916" y="10701"/>
                  </a:cubicBezTo>
                  <a:close/>
                  <a:moveTo>
                    <a:pt x="56201" y="10783"/>
                  </a:moveTo>
                  <a:cubicBezTo>
                    <a:pt x="56167" y="10817"/>
                    <a:pt x="56133" y="10851"/>
                    <a:pt x="56133" y="10885"/>
                  </a:cubicBezTo>
                  <a:cubicBezTo>
                    <a:pt x="56133" y="10954"/>
                    <a:pt x="56167" y="10954"/>
                    <a:pt x="56201" y="10954"/>
                  </a:cubicBezTo>
                  <a:lnTo>
                    <a:pt x="56338" y="10954"/>
                  </a:lnTo>
                  <a:cubicBezTo>
                    <a:pt x="56372" y="10954"/>
                    <a:pt x="56406" y="10885"/>
                    <a:pt x="56406" y="10851"/>
                  </a:cubicBezTo>
                  <a:cubicBezTo>
                    <a:pt x="56406" y="10817"/>
                    <a:pt x="56372" y="10783"/>
                    <a:pt x="56303" y="10783"/>
                  </a:cubicBezTo>
                  <a:close/>
                  <a:moveTo>
                    <a:pt x="55758" y="10851"/>
                  </a:moveTo>
                  <a:lnTo>
                    <a:pt x="55621" y="10885"/>
                  </a:lnTo>
                  <a:cubicBezTo>
                    <a:pt x="55587" y="10885"/>
                    <a:pt x="55553" y="10920"/>
                    <a:pt x="55553" y="10988"/>
                  </a:cubicBezTo>
                  <a:cubicBezTo>
                    <a:pt x="55553" y="11022"/>
                    <a:pt x="55587" y="11056"/>
                    <a:pt x="55655" y="11056"/>
                  </a:cubicBezTo>
                  <a:lnTo>
                    <a:pt x="55758" y="11022"/>
                  </a:lnTo>
                  <a:cubicBezTo>
                    <a:pt x="55826" y="11022"/>
                    <a:pt x="55860" y="10988"/>
                    <a:pt x="55826" y="10920"/>
                  </a:cubicBezTo>
                  <a:cubicBezTo>
                    <a:pt x="55826" y="10885"/>
                    <a:pt x="55792" y="10851"/>
                    <a:pt x="55758" y="10851"/>
                  </a:cubicBezTo>
                  <a:close/>
                  <a:moveTo>
                    <a:pt x="55210" y="10940"/>
                  </a:moveTo>
                  <a:cubicBezTo>
                    <a:pt x="55198" y="10940"/>
                    <a:pt x="55187" y="10945"/>
                    <a:pt x="55177" y="10954"/>
                  </a:cubicBezTo>
                  <a:lnTo>
                    <a:pt x="55075" y="10954"/>
                  </a:lnTo>
                  <a:cubicBezTo>
                    <a:pt x="55007" y="10954"/>
                    <a:pt x="54973" y="11022"/>
                    <a:pt x="55007" y="11056"/>
                  </a:cubicBezTo>
                  <a:cubicBezTo>
                    <a:pt x="55007" y="11090"/>
                    <a:pt x="55041" y="11124"/>
                    <a:pt x="55075" y="11124"/>
                  </a:cubicBezTo>
                  <a:lnTo>
                    <a:pt x="55212" y="11124"/>
                  </a:lnTo>
                  <a:cubicBezTo>
                    <a:pt x="55246" y="11090"/>
                    <a:pt x="55280" y="11056"/>
                    <a:pt x="55280" y="11022"/>
                  </a:cubicBezTo>
                  <a:cubicBezTo>
                    <a:pt x="55280" y="10972"/>
                    <a:pt x="55243" y="10940"/>
                    <a:pt x="55210" y="10940"/>
                  </a:cubicBezTo>
                  <a:close/>
                  <a:moveTo>
                    <a:pt x="54597" y="11022"/>
                  </a:moveTo>
                  <a:lnTo>
                    <a:pt x="54495" y="11056"/>
                  </a:lnTo>
                  <a:cubicBezTo>
                    <a:pt x="54461" y="11056"/>
                    <a:pt x="54427" y="11090"/>
                    <a:pt x="54427" y="11124"/>
                  </a:cubicBezTo>
                  <a:cubicBezTo>
                    <a:pt x="54427" y="11193"/>
                    <a:pt x="54461" y="11227"/>
                    <a:pt x="54495" y="11227"/>
                  </a:cubicBezTo>
                  <a:lnTo>
                    <a:pt x="54529" y="11227"/>
                  </a:lnTo>
                  <a:lnTo>
                    <a:pt x="54631" y="11193"/>
                  </a:lnTo>
                  <a:cubicBezTo>
                    <a:pt x="54700" y="11193"/>
                    <a:pt x="54700" y="11158"/>
                    <a:pt x="54700" y="11090"/>
                  </a:cubicBezTo>
                  <a:cubicBezTo>
                    <a:pt x="54700" y="11056"/>
                    <a:pt x="54666" y="11022"/>
                    <a:pt x="54597" y="11022"/>
                  </a:cubicBezTo>
                  <a:close/>
                  <a:moveTo>
                    <a:pt x="54051" y="11090"/>
                  </a:moveTo>
                  <a:lnTo>
                    <a:pt x="53949" y="11124"/>
                  </a:lnTo>
                  <a:cubicBezTo>
                    <a:pt x="53881" y="11124"/>
                    <a:pt x="53847" y="11158"/>
                    <a:pt x="53847" y="11227"/>
                  </a:cubicBezTo>
                  <a:cubicBezTo>
                    <a:pt x="53881" y="11261"/>
                    <a:pt x="53915" y="11295"/>
                    <a:pt x="53949" y="11295"/>
                  </a:cubicBezTo>
                  <a:lnTo>
                    <a:pt x="54085" y="11261"/>
                  </a:lnTo>
                  <a:cubicBezTo>
                    <a:pt x="54120" y="11261"/>
                    <a:pt x="54154" y="11227"/>
                    <a:pt x="54154" y="11193"/>
                  </a:cubicBezTo>
                  <a:cubicBezTo>
                    <a:pt x="54120" y="11124"/>
                    <a:pt x="54085" y="11090"/>
                    <a:pt x="54051" y="11090"/>
                  </a:cubicBezTo>
                  <a:close/>
                  <a:moveTo>
                    <a:pt x="53369" y="11193"/>
                  </a:moveTo>
                  <a:cubicBezTo>
                    <a:pt x="53335" y="11193"/>
                    <a:pt x="53301" y="11261"/>
                    <a:pt x="53301" y="11295"/>
                  </a:cubicBezTo>
                  <a:cubicBezTo>
                    <a:pt x="53301" y="11329"/>
                    <a:pt x="53335" y="11363"/>
                    <a:pt x="53369" y="11363"/>
                  </a:cubicBezTo>
                  <a:lnTo>
                    <a:pt x="53505" y="11363"/>
                  </a:lnTo>
                  <a:cubicBezTo>
                    <a:pt x="53540" y="11363"/>
                    <a:pt x="53574" y="11295"/>
                    <a:pt x="53574" y="11261"/>
                  </a:cubicBezTo>
                  <a:cubicBezTo>
                    <a:pt x="53574" y="11227"/>
                    <a:pt x="53540" y="11193"/>
                    <a:pt x="53471" y="11193"/>
                  </a:cubicBezTo>
                  <a:close/>
                  <a:moveTo>
                    <a:pt x="52925" y="11261"/>
                  </a:moveTo>
                  <a:lnTo>
                    <a:pt x="52789" y="11295"/>
                  </a:lnTo>
                  <a:cubicBezTo>
                    <a:pt x="52755" y="11295"/>
                    <a:pt x="52721" y="11329"/>
                    <a:pt x="52721" y="11363"/>
                  </a:cubicBezTo>
                  <a:cubicBezTo>
                    <a:pt x="52721" y="11431"/>
                    <a:pt x="52755" y="11466"/>
                    <a:pt x="52823" y="11466"/>
                  </a:cubicBezTo>
                  <a:lnTo>
                    <a:pt x="52925" y="11431"/>
                  </a:lnTo>
                  <a:cubicBezTo>
                    <a:pt x="52994" y="11431"/>
                    <a:pt x="53028" y="11397"/>
                    <a:pt x="52994" y="11329"/>
                  </a:cubicBezTo>
                  <a:cubicBezTo>
                    <a:pt x="52994" y="11295"/>
                    <a:pt x="52959" y="11261"/>
                    <a:pt x="52925" y="11261"/>
                  </a:cubicBezTo>
                  <a:close/>
                  <a:moveTo>
                    <a:pt x="52345" y="11329"/>
                  </a:moveTo>
                  <a:lnTo>
                    <a:pt x="52243" y="11363"/>
                  </a:lnTo>
                  <a:cubicBezTo>
                    <a:pt x="52175" y="11363"/>
                    <a:pt x="52140" y="11397"/>
                    <a:pt x="52175" y="11466"/>
                  </a:cubicBezTo>
                  <a:cubicBezTo>
                    <a:pt x="52175" y="11500"/>
                    <a:pt x="52209" y="11534"/>
                    <a:pt x="52243" y="11534"/>
                  </a:cubicBezTo>
                  <a:lnTo>
                    <a:pt x="52379" y="11500"/>
                  </a:lnTo>
                  <a:cubicBezTo>
                    <a:pt x="52413" y="11500"/>
                    <a:pt x="52448" y="11466"/>
                    <a:pt x="52448" y="11431"/>
                  </a:cubicBezTo>
                  <a:cubicBezTo>
                    <a:pt x="52448" y="11363"/>
                    <a:pt x="52379" y="11329"/>
                    <a:pt x="52345" y="11329"/>
                  </a:cubicBezTo>
                  <a:close/>
                  <a:moveTo>
                    <a:pt x="51663" y="11431"/>
                  </a:moveTo>
                  <a:cubicBezTo>
                    <a:pt x="51629" y="11466"/>
                    <a:pt x="51594" y="11500"/>
                    <a:pt x="51594" y="11534"/>
                  </a:cubicBezTo>
                  <a:cubicBezTo>
                    <a:pt x="51594" y="11568"/>
                    <a:pt x="51629" y="11602"/>
                    <a:pt x="51663" y="11602"/>
                  </a:cubicBezTo>
                  <a:lnTo>
                    <a:pt x="51799" y="11602"/>
                  </a:lnTo>
                  <a:cubicBezTo>
                    <a:pt x="51833" y="11602"/>
                    <a:pt x="51867" y="11534"/>
                    <a:pt x="51867" y="11500"/>
                  </a:cubicBezTo>
                  <a:cubicBezTo>
                    <a:pt x="51867" y="11466"/>
                    <a:pt x="51833" y="11431"/>
                    <a:pt x="51765" y="11431"/>
                  </a:cubicBezTo>
                  <a:close/>
                  <a:moveTo>
                    <a:pt x="51219" y="11500"/>
                  </a:moveTo>
                  <a:lnTo>
                    <a:pt x="51083" y="11534"/>
                  </a:lnTo>
                  <a:cubicBezTo>
                    <a:pt x="51049" y="11534"/>
                    <a:pt x="51014" y="11568"/>
                    <a:pt x="51014" y="11636"/>
                  </a:cubicBezTo>
                  <a:cubicBezTo>
                    <a:pt x="51049" y="11670"/>
                    <a:pt x="51083" y="11704"/>
                    <a:pt x="51117" y="11704"/>
                  </a:cubicBezTo>
                  <a:lnTo>
                    <a:pt x="51253" y="11670"/>
                  </a:lnTo>
                  <a:cubicBezTo>
                    <a:pt x="51287" y="11670"/>
                    <a:pt x="51322" y="11636"/>
                    <a:pt x="51322" y="11568"/>
                  </a:cubicBezTo>
                  <a:cubicBezTo>
                    <a:pt x="51287" y="11534"/>
                    <a:pt x="51253" y="11500"/>
                    <a:pt x="51219" y="11500"/>
                  </a:cubicBezTo>
                  <a:close/>
                  <a:moveTo>
                    <a:pt x="50687" y="11589"/>
                  </a:moveTo>
                  <a:cubicBezTo>
                    <a:pt x="50673" y="11589"/>
                    <a:pt x="50657" y="11593"/>
                    <a:pt x="50639" y="11602"/>
                  </a:cubicBezTo>
                  <a:lnTo>
                    <a:pt x="50537" y="11602"/>
                  </a:lnTo>
                  <a:cubicBezTo>
                    <a:pt x="50503" y="11602"/>
                    <a:pt x="50468" y="11670"/>
                    <a:pt x="50468" y="11704"/>
                  </a:cubicBezTo>
                  <a:cubicBezTo>
                    <a:pt x="50468" y="11738"/>
                    <a:pt x="50503" y="11773"/>
                    <a:pt x="50537" y="11773"/>
                  </a:cubicBezTo>
                  <a:lnTo>
                    <a:pt x="50673" y="11773"/>
                  </a:lnTo>
                  <a:cubicBezTo>
                    <a:pt x="50707" y="11738"/>
                    <a:pt x="50741" y="11704"/>
                    <a:pt x="50741" y="11670"/>
                  </a:cubicBezTo>
                  <a:cubicBezTo>
                    <a:pt x="50741" y="11620"/>
                    <a:pt x="50723" y="11589"/>
                    <a:pt x="50687" y="11589"/>
                  </a:cubicBezTo>
                  <a:close/>
                  <a:moveTo>
                    <a:pt x="49957" y="11670"/>
                  </a:moveTo>
                  <a:cubicBezTo>
                    <a:pt x="49922" y="11704"/>
                    <a:pt x="49888" y="11738"/>
                    <a:pt x="49888" y="11773"/>
                  </a:cubicBezTo>
                  <a:cubicBezTo>
                    <a:pt x="49888" y="11841"/>
                    <a:pt x="49922" y="11841"/>
                    <a:pt x="49991" y="11841"/>
                  </a:cubicBezTo>
                  <a:lnTo>
                    <a:pt x="50093" y="11841"/>
                  </a:lnTo>
                  <a:cubicBezTo>
                    <a:pt x="50161" y="11841"/>
                    <a:pt x="50195" y="11773"/>
                    <a:pt x="50161" y="11738"/>
                  </a:cubicBezTo>
                  <a:cubicBezTo>
                    <a:pt x="50161" y="11704"/>
                    <a:pt x="50127" y="11670"/>
                    <a:pt x="50093" y="11670"/>
                  </a:cubicBezTo>
                  <a:close/>
                  <a:moveTo>
                    <a:pt x="49513" y="11738"/>
                  </a:moveTo>
                  <a:lnTo>
                    <a:pt x="49411" y="11773"/>
                  </a:lnTo>
                  <a:cubicBezTo>
                    <a:pt x="49342" y="11773"/>
                    <a:pt x="49308" y="11807"/>
                    <a:pt x="49342" y="11875"/>
                  </a:cubicBezTo>
                  <a:cubicBezTo>
                    <a:pt x="49342" y="11909"/>
                    <a:pt x="49377" y="11943"/>
                    <a:pt x="49411" y="11943"/>
                  </a:cubicBezTo>
                  <a:lnTo>
                    <a:pt x="49547" y="11909"/>
                  </a:lnTo>
                  <a:cubicBezTo>
                    <a:pt x="49581" y="11909"/>
                    <a:pt x="49615" y="11875"/>
                    <a:pt x="49615" y="11807"/>
                  </a:cubicBezTo>
                  <a:cubicBezTo>
                    <a:pt x="49615" y="11773"/>
                    <a:pt x="49547" y="11738"/>
                    <a:pt x="49513" y="11738"/>
                  </a:cubicBezTo>
                  <a:close/>
                  <a:moveTo>
                    <a:pt x="48980" y="11827"/>
                  </a:moveTo>
                  <a:cubicBezTo>
                    <a:pt x="48967" y="11827"/>
                    <a:pt x="48951" y="11832"/>
                    <a:pt x="48933" y="11841"/>
                  </a:cubicBezTo>
                  <a:lnTo>
                    <a:pt x="48831" y="11841"/>
                  </a:lnTo>
                  <a:cubicBezTo>
                    <a:pt x="48796" y="11841"/>
                    <a:pt x="48762" y="11909"/>
                    <a:pt x="48762" y="11943"/>
                  </a:cubicBezTo>
                  <a:cubicBezTo>
                    <a:pt x="48762" y="11977"/>
                    <a:pt x="48796" y="12011"/>
                    <a:pt x="48831" y="12011"/>
                  </a:cubicBezTo>
                  <a:lnTo>
                    <a:pt x="48967" y="12011"/>
                  </a:lnTo>
                  <a:cubicBezTo>
                    <a:pt x="49001" y="11977"/>
                    <a:pt x="49035" y="11943"/>
                    <a:pt x="49035" y="11909"/>
                  </a:cubicBezTo>
                  <a:cubicBezTo>
                    <a:pt x="49035" y="11859"/>
                    <a:pt x="49017" y="11827"/>
                    <a:pt x="48980" y="11827"/>
                  </a:cubicBezTo>
                  <a:close/>
                  <a:moveTo>
                    <a:pt x="48387" y="11909"/>
                  </a:moveTo>
                  <a:lnTo>
                    <a:pt x="48250" y="11943"/>
                  </a:lnTo>
                  <a:cubicBezTo>
                    <a:pt x="48216" y="11943"/>
                    <a:pt x="48182" y="11977"/>
                    <a:pt x="48182" y="12011"/>
                  </a:cubicBezTo>
                  <a:cubicBezTo>
                    <a:pt x="48182" y="12080"/>
                    <a:pt x="48250" y="12114"/>
                    <a:pt x="48285" y="12114"/>
                  </a:cubicBezTo>
                  <a:cubicBezTo>
                    <a:pt x="48285" y="12114"/>
                    <a:pt x="48285" y="12114"/>
                    <a:pt x="48285" y="12080"/>
                  </a:cubicBezTo>
                  <a:lnTo>
                    <a:pt x="48387" y="12080"/>
                  </a:lnTo>
                  <a:cubicBezTo>
                    <a:pt x="48455" y="12080"/>
                    <a:pt x="48489" y="12046"/>
                    <a:pt x="48489" y="11977"/>
                  </a:cubicBezTo>
                  <a:cubicBezTo>
                    <a:pt x="48455" y="11943"/>
                    <a:pt x="48421" y="11909"/>
                    <a:pt x="48387" y="11909"/>
                  </a:cubicBezTo>
                  <a:close/>
                  <a:moveTo>
                    <a:pt x="47807" y="11977"/>
                  </a:moveTo>
                  <a:lnTo>
                    <a:pt x="47704" y="12011"/>
                  </a:lnTo>
                  <a:cubicBezTo>
                    <a:pt x="47636" y="12011"/>
                    <a:pt x="47602" y="12046"/>
                    <a:pt x="47636" y="12114"/>
                  </a:cubicBezTo>
                  <a:cubicBezTo>
                    <a:pt x="47636" y="12148"/>
                    <a:pt x="47670" y="12182"/>
                    <a:pt x="47704" y="12182"/>
                  </a:cubicBezTo>
                  <a:lnTo>
                    <a:pt x="47739" y="12182"/>
                  </a:lnTo>
                  <a:lnTo>
                    <a:pt x="47841" y="12148"/>
                  </a:lnTo>
                  <a:cubicBezTo>
                    <a:pt x="47875" y="12148"/>
                    <a:pt x="47909" y="12114"/>
                    <a:pt x="47909" y="12080"/>
                  </a:cubicBezTo>
                  <a:cubicBezTo>
                    <a:pt x="47909" y="12011"/>
                    <a:pt x="47841" y="11977"/>
                    <a:pt x="47807" y="11977"/>
                  </a:cubicBezTo>
                  <a:close/>
                  <a:moveTo>
                    <a:pt x="47124" y="12080"/>
                  </a:moveTo>
                  <a:cubicBezTo>
                    <a:pt x="47090" y="12080"/>
                    <a:pt x="47056" y="12148"/>
                    <a:pt x="47056" y="12182"/>
                  </a:cubicBezTo>
                  <a:cubicBezTo>
                    <a:pt x="47056" y="12216"/>
                    <a:pt x="47090" y="12250"/>
                    <a:pt x="47159" y="12250"/>
                  </a:cubicBezTo>
                  <a:lnTo>
                    <a:pt x="47261" y="12250"/>
                  </a:lnTo>
                  <a:cubicBezTo>
                    <a:pt x="47329" y="12250"/>
                    <a:pt x="47363" y="12182"/>
                    <a:pt x="47329" y="12148"/>
                  </a:cubicBezTo>
                  <a:cubicBezTo>
                    <a:pt x="47329" y="12114"/>
                    <a:pt x="47295" y="12080"/>
                    <a:pt x="47261" y="12080"/>
                  </a:cubicBezTo>
                  <a:close/>
                  <a:moveTo>
                    <a:pt x="46681" y="12148"/>
                  </a:moveTo>
                  <a:lnTo>
                    <a:pt x="46578" y="12182"/>
                  </a:lnTo>
                  <a:cubicBezTo>
                    <a:pt x="46510" y="12182"/>
                    <a:pt x="46476" y="12216"/>
                    <a:pt x="46476" y="12250"/>
                  </a:cubicBezTo>
                  <a:cubicBezTo>
                    <a:pt x="46510" y="12319"/>
                    <a:pt x="46544" y="12353"/>
                    <a:pt x="46578" y="12353"/>
                  </a:cubicBezTo>
                  <a:lnTo>
                    <a:pt x="46715" y="12319"/>
                  </a:lnTo>
                  <a:cubicBezTo>
                    <a:pt x="46749" y="12319"/>
                    <a:pt x="46783" y="12284"/>
                    <a:pt x="46783" y="12216"/>
                  </a:cubicBezTo>
                  <a:cubicBezTo>
                    <a:pt x="46783" y="12182"/>
                    <a:pt x="46715" y="12148"/>
                    <a:pt x="46681" y="12148"/>
                  </a:cubicBezTo>
                  <a:close/>
                  <a:moveTo>
                    <a:pt x="46101" y="12216"/>
                  </a:moveTo>
                  <a:lnTo>
                    <a:pt x="45998" y="12250"/>
                  </a:lnTo>
                  <a:cubicBezTo>
                    <a:pt x="45964" y="12250"/>
                    <a:pt x="45930" y="12284"/>
                    <a:pt x="45930" y="12353"/>
                  </a:cubicBezTo>
                  <a:cubicBezTo>
                    <a:pt x="45930" y="12387"/>
                    <a:pt x="45964" y="12421"/>
                    <a:pt x="45998" y="12421"/>
                  </a:cubicBezTo>
                  <a:lnTo>
                    <a:pt x="46032" y="12421"/>
                  </a:lnTo>
                  <a:lnTo>
                    <a:pt x="46135" y="12387"/>
                  </a:lnTo>
                  <a:cubicBezTo>
                    <a:pt x="46169" y="12387"/>
                    <a:pt x="46203" y="12353"/>
                    <a:pt x="46203" y="12319"/>
                  </a:cubicBezTo>
                  <a:cubicBezTo>
                    <a:pt x="46203" y="12250"/>
                    <a:pt x="46169" y="12216"/>
                    <a:pt x="46101" y="12216"/>
                  </a:cubicBezTo>
                  <a:close/>
                  <a:moveTo>
                    <a:pt x="45418" y="12319"/>
                  </a:moveTo>
                  <a:cubicBezTo>
                    <a:pt x="45384" y="12353"/>
                    <a:pt x="45350" y="12387"/>
                    <a:pt x="45350" y="12421"/>
                  </a:cubicBezTo>
                  <a:cubicBezTo>
                    <a:pt x="45350" y="12455"/>
                    <a:pt x="45418" y="12489"/>
                    <a:pt x="45452" y="12489"/>
                  </a:cubicBezTo>
                  <a:lnTo>
                    <a:pt x="45555" y="12489"/>
                  </a:lnTo>
                  <a:cubicBezTo>
                    <a:pt x="45623" y="12489"/>
                    <a:pt x="45657" y="12421"/>
                    <a:pt x="45657" y="12387"/>
                  </a:cubicBezTo>
                  <a:cubicBezTo>
                    <a:pt x="45623" y="12353"/>
                    <a:pt x="45589" y="12319"/>
                    <a:pt x="45555" y="12319"/>
                  </a:cubicBezTo>
                  <a:close/>
                  <a:moveTo>
                    <a:pt x="44975" y="12387"/>
                  </a:moveTo>
                  <a:lnTo>
                    <a:pt x="44872" y="12421"/>
                  </a:lnTo>
                  <a:cubicBezTo>
                    <a:pt x="44804" y="12421"/>
                    <a:pt x="44770" y="12455"/>
                    <a:pt x="44804" y="12523"/>
                  </a:cubicBezTo>
                  <a:cubicBezTo>
                    <a:pt x="44804" y="12557"/>
                    <a:pt x="44838" y="12592"/>
                    <a:pt x="44872" y="12592"/>
                  </a:cubicBezTo>
                  <a:lnTo>
                    <a:pt x="45009" y="12557"/>
                  </a:lnTo>
                  <a:cubicBezTo>
                    <a:pt x="45043" y="12557"/>
                    <a:pt x="45077" y="12523"/>
                    <a:pt x="45077" y="12455"/>
                  </a:cubicBezTo>
                  <a:cubicBezTo>
                    <a:pt x="45077" y="12421"/>
                    <a:pt x="45009" y="12387"/>
                    <a:pt x="44975" y="12387"/>
                  </a:cubicBezTo>
                  <a:close/>
                  <a:moveTo>
                    <a:pt x="44455" y="12476"/>
                  </a:moveTo>
                  <a:cubicBezTo>
                    <a:pt x="44447" y="12476"/>
                    <a:pt x="44438" y="12480"/>
                    <a:pt x="44429" y="12489"/>
                  </a:cubicBezTo>
                  <a:lnTo>
                    <a:pt x="44292" y="12489"/>
                  </a:lnTo>
                  <a:cubicBezTo>
                    <a:pt x="44258" y="12489"/>
                    <a:pt x="44224" y="12557"/>
                    <a:pt x="44224" y="12592"/>
                  </a:cubicBezTo>
                  <a:cubicBezTo>
                    <a:pt x="44224" y="12626"/>
                    <a:pt x="44258" y="12660"/>
                    <a:pt x="44326" y="12660"/>
                  </a:cubicBezTo>
                  <a:lnTo>
                    <a:pt x="44429" y="12660"/>
                  </a:lnTo>
                  <a:cubicBezTo>
                    <a:pt x="44497" y="12626"/>
                    <a:pt x="44531" y="12592"/>
                    <a:pt x="44497" y="12557"/>
                  </a:cubicBezTo>
                  <a:cubicBezTo>
                    <a:pt x="44497" y="12507"/>
                    <a:pt x="44479" y="12476"/>
                    <a:pt x="44455" y="12476"/>
                  </a:cubicBezTo>
                  <a:close/>
                  <a:moveTo>
                    <a:pt x="43746" y="12557"/>
                  </a:moveTo>
                  <a:cubicBezTo>
                    <a:pt x="43678" y="12592"/>
                    <a:pt x="43644" y="12626"/>
                    <a:pt x="43644" y="12660"/>
                  </a:cubicBezTo>
                  <a:cubicBezTo>
                    <a:pt x="43678" y="12728"/>
                    <a:pt x="43712" y="12728"/>
                    <a:pt x="43746" y="12728"/>
                  </a:cubicBezTo>
                  <a:lnTo>
                    <a:pt x="43883" y="12728"/>
                  </a:lnTo>
                  <a:cubicBezTo>
                    <a:pt x="43917" y="12728"/>
                    <a:pt x="43951" y="12660"/>
                    <a:pt x="43951" y="12626"/>
                  </a:cubicBezTo>
                  <a:cubicBezTo>
                    <a:pt x="43951" y="12592"/>
                    <a:pt x="43883" y="12557"/>
                    <a:pt x="43849" y="12557"/>
                  </a:cubicBezTo>
                  <a:close/>
                  <a:moveTo>
                    <a:pt x="43268" y="12626"/>
                  </a:moveTo>
                  <a:lnTo>
                    <a:pt x="43166" y="12660"/>
                  </a:lnTo>
                  <a:cubicBezTo>
                    <a:pt x="43132" y="12660"/>
                    <a:pt x="43098" y="12694"/>
                    <a:pt x="43098" y="12762"/>
                  </a:cubicBezTo>
                  <a:cubicBezTo>
                    <a:pt x="43098" y="12796"/>
                    <a:pt x="43132" y="12830"/>
                    <a:pt x="43166" y="12830"/>
                  </a:cubicBezTo>
                  <a:lnTo>
                    <a:pt x="43200" y="12830"/>
                  </a:lnTo>
                  <a:lnTo>
                    <a:pt x="43303" y="12796"/>
                  </a:lnTo>
                  <a:cubicBezTo>
                    <a:pt x="43337" y="12796"/>
                    <a:pt x="43371" y="12762"/>
                    <a:pt x="43371" y="12694"/>
                  </a:cubicBezTo>
                  <a:cubicBezTo>
                    <a:pt x="43371" y="12660"/>
                    <a:pt x="43337" y="12626"/>
                    <a:pt x="43268" y="12626"/>
                  </a:cubicBezTo>
                  <a:close/>
                  <a:moveTo>
                    <a:pt x="42750" y="12715"/>
                  </a:moveTo>
                  <a:cubicBezTo>
                    <a:pt x="42741" y="12715"/>
                    <a:pt x="42732" y="12719"/>
                    <a:pt x="42723" y="12728"/>
                  </a:cubicBezTo>
                  <a:lnTo>
                    <a:pt x="42586" y="12728"/>
                  </a:lnTo>
                  <a:cubicBezTo>
                    <a:pt x="42552" y="12728"/>
                    <a:pt x="42518" y="12796"/>
                    <a:pt x="42518" y="12830"/>
                  </a:cubicBezTo>
                  <a:cubicBezTo>
                    <a:pt x="42518" y="12865"/>
                    <a:pt x="42552" y="12899"/>
                    <a:pt x="42620" y="12899"/>
                  </a:cubicBezTo>
                  <a:lnTo>
                    <a:pt x="42723" y="12899"/>
                  </a:lnTo>
                  <a:cubicBezTo>
                    <a:pt x="42791" y="12865"/>
                    <a:pt x="42825" y="12830"/>
                    <a:pt x="42825" y="12796"/>
                  </a:cubicBezTo>
                  <a:cubicBezTo>
                    <a:pt x="42800" y="12746"/>
                    <a:pt x="42775" y="12715"/>
                    <a:pt x="42750" y="12715"/>
                  </a:cubicBezTo>
                  <a:close/>
                  <a:moveTo>
                    <a:pt x="42040" y="12796"/>
                  </a:moveTo>
                  <a:cubicBezTo>
                    <a:pt x="41972" y="12830"/>
                    <a:pt x="41938" y="12865"/>
                    <a:pt x="41972" y="12899"/>
                  </a:cubicBezTo>
                  <a:cubicBezTo>
                    <a:pt x="41972" y="12967"/>
                    <a:pt x="42006" y="12967"/>
                    <a:pt x="42040" y="12967"/>
                  </a:cubicBezTo>
                  <a:lnTo>
                    <a:pt x="42177" y="12967"/>
                  </a:lnTo>
                  <a:cubicBezTo>
                    <a:pt x="42211" y="12967"/>
                    <a:pt x="42245" y="12933"/>
                    <a:pt x="42245" y="12865"/>
                  </a:cubicBezTo>
                  <a:cubicBezTo>
                    <a:pt x="42245" y="12830"/>
                    <a:pt x="42177" y="12796"/>
                    <a:pt x="42142" y="12796"/>
                  </a:cubicBezTo>
                  <a:close/>
                  <a:moveTo>
                    <a:pt x="41562" y="12865"/>
                  </a:moveTo>
                  <a:lnTo>
                    <a:pt x="41460" y="12899"/>
                  </a:lnTo>
                  <a:cubicBezTo>
                    <a:pt x="41426" y="12899"/>
                    <a:pt x="41392" y="12933"/>
                    <a:pt x="41392" y="13001"/>
                  </a:cubicBezTo>
                  <a:cubicBezTo>
                    <a:pt x="41392" y="13035"/>
                    <a:pt x="41426" y="13069"/>
                    <a:pt x="41460" y="13069"/>
                  </a:cubicBezTo>
                  <a:lnTo>
                    <a:pt x="41494" y="13069"/>
                  </a:lnTo>
                  <a:lnTo>
                    <a:pt x="41596" y="13035"/>
                  </a:lnTo>
                  <a:cubicBezTo>
                    <a:pt x="41665" y="13035"/>
                    <a:pt x="41699" y="13001"/>
                    <a:pt x="41665" y="12933"/>
                  </a:cubicBezTo>
                  <a:cubicBezTo>
                    <a:pt x="41665" y="12899"/>
                    <a:pt x="41631" y="12865"/>
                    <a:pt x="41562" y="12865"/>
                  </a:cubicBezTo>
                  <a:close/>
                  <a:moveTo>
                    <a:pt x="41049" y="12954"/>
                  </a:moveTo>
                  <a:cubicBezTo>
                    <a:pt x="41037" y="12954"/>
                    <a:pt x="41026" y="12958"/>
                    <a:pt x="41016" y="12967"/>
                  </a:cubicBezTo>
                  <a:lnTo>
                    <a:pt x="40914" y="12967"/>
                  </a:lnTo>
                  <a:cubicBezTo>
                    <a:pt x="40846" y="12967"/>
                    <a:pt x="40812" y="13035"/>
                    <a:pt x="40812" y="13069"/>
                  </a:cubicBezTo>
                  <a:cubicBezTo>
                    <a:pt x="40846" y="13103"/>
                    <a:pt x="40880" y="13138"/>
                    <a:pt x="40914" y="13138"/>
                  </a:cubicBezTo>
                  <a:lnTo>
                    <a:pt x="41050" y="13138"/>
                  </a:lnTo>
                  <a:cubicBezTo>
                    <a:pt x="41085" y="13138"/>
                    <a:pt x="41119" y="13069"/>
                    <a:pt x="41119" y="13035"/>
                  </a:cubicBezTo>
                  <a:cubicBezTo>
                    <a:pt x="41119" y="12985"/>
                    <a:pt x="41082" y="12954"/>
                    <a:pt x="41049" y="12954"/>
                  </a:cubicBezTo>
                  <a:close/>
                  <a:moveTo>
                    <a:pt x="40436" y="13035"/>
                  </a:moveTo>
                  <a:lnTo>
                    <a:pt x="40334" y="13069"/>
                  </a:lnTo>
                  <a:cubicBezTo>
                    <a:pt x="40300" y="13069"/>
                    <a:pt x="40266" y="13103"/>
                    <a:pt x="40266" y="13138"/>
                  </a:cubicBezTo>
                  <a:cubicBezTo>
                    <a:pt x="40266" y="13206"/>
                    <a:pt x="40300" y="13240"/>
                    <a:pt x="40334" y="13240"/>
                  </a:cubicBezTo>
                  <a:lnTo>
                    <a:pt x="40368" y="13240"/>
                  </a:lnTo>
                  <a:lnTo>
                    <a:pt x="40470" y="13206"/>
                  </a:lnTo>
                  <a:cubicBezTo>
                    <a:pt x="40505" y="13206"/>
                    <a:pt x="40539" y="13172"/>
                    <a:pt x="40539" y="13103"/>
                  </a:cubicBezTo>
                  <a:cubicBezTo>
                    <a:pt x="40539" y="13069"/>
                    <a:pt x="40505" y="13035"/>
                    <a:pt x="40436" y="13035"/>
                  </a:cubicBezTo>
                  <a:close/>
                  <a:moveTo>
                    <a:pt x="39890" y="13103"/>
                  </a:moveTo>
                  <a:lnTo>
                    <a:pt x="39754" y="13138"/>
                  </a:lnTo>
                  <a:cubicBezTo>
                    <a:pt x="39720" y="13138"/>
                    <a:pt x="39686" y="13172"/>
                    <a:pt x="39686" y="13240"/>
                  </a:cubicBezTo>
                  <a:cubicBezTo>
                    <a:pt x="39686" y="13274"/>
                    <a:pt x="39720" y="13308"/>
                    <a:pt x="39788" y="13308"/>
                  </a:cubicBezTo>
                  <a:lnTo>
                    <a:pt x="39890" y="13274"/>
                  </a:lnTo>
                  <a:cubicBezTo>
                    <a:pt x="39959" y="13274"/>
                    <a:pt x="39993" y="13240"/>
                    <a:pt x="39993" y="13206"/>
                  </a:cubicBezTo>
                  <a:cubicBezTo>
                    <a:pt x="39959" y="13138"/>
                    <a:pt x="39924" y="13103"/>
                    <a:pt x="39890" y="13103"/>
                  </a:cubicBezTo>
                  <a:close/>
                  <a:moveTo>
                    <a:pt x="39208" y="13206"/>
                  </a:moveTo>
                  <a:cubicBezTo>
                    <a:pt x="39140" y="13206"/>
                    <a:pt x="39105" y="13274"/>
                    <a:pt x="39140" y="13308"/>
                  </a:cubicBezTo>
                  <a:cubicBezTo>
                    <a:pt x="39140" y="13342"/>
                    <a:pt x="39174" y="13376"/>
                    <a:pt x="39208" y="13376"/>
                  </a:cubicBezTo>
                  <a:lnTo>
                    <a:pt x="39344" y="13376"/>
                  </a:lnTo>
                  <a:cubicBezTo>
                    <a:pt x="39378" y="13376"/>
                    <a:pt x="39413" y="13308"/>
                    <a:pt x="39413" y="13274"/>
                  </a:cubicBezTo>
                  <a:cubicBezTo>
                    <a:pt x="39413" y="13240"/>
                    <a:pt x="39344" y="13206"/>
                    <a:pt x="39310" y="13206"/>
                  </a:cubicBezTo>
                  <a:close/>
                  <a:moveTo>
                    <a:pt x="38730" y="13274"/>
                  </a:moveTo>
                  <a:lnTo>
                    <a:pt x="38628" y="13308"/>
                  </a:lnTo>
                  <a:cubicBezTo>
                    <a:pt x="38594" y="13308"/>
                    <a:pt x="38560" y="13342"/>
                    <a:pt x="38560" y="13376"/>
                  </a:cubicBezTo>
                  <a:cubicBezTo>
                    <a:pt x="38560" y="13445"/>
                    <a:pt x="38594" y="13479"/>
                    <a:pt x="38628" y="13479"/>
                  </a:cubicBezTo>
                  <a:lnTo>
                    <a:pt x="38662" y="13479"/>
                  </a:lnTo>
                  <a:lnTo>
                    <a:pt x="38764" y="13445"/>
                  </a:lnTo>
                  <a:cubicBezTo>
                    <a:pt x="38832" y="13445"/>
                    <a:pt x="38832" y="13411"/>
                    <a:pt x="38832" y="13342"/>
                  </a:cubicBezTo>
                  <a:cubicBezTo>
                    <a:pt x="38832" y="13308"/>
                    <a:pt x="38798" y="13274"/>
                    <a:pt x="38730" y="13274"/>
                  </a:cubicBezTo>
                  <a:close/>
                  <a:moveTo>
                    <a:pt x="38212" y="13363"/>
                  </a:moveTo>
                  <a:cubicBezTo>
                    <a:pt x="38202" y="13363"/>
                    <a:pt x="38193" y="13367"/>
                    <a:pt x="38184" y="13376"/>
                  </a:cubicBezTo>
                  <a:lnTo>
                    <a:pt x="38082" y="13376"/>
                  </a:lnTo>
                  <a:cubicBezTo>
                    <a:pt x="38014" y="13376"/>
                    <a:pt x="37979" y="13411"/>
                    <a:pt x="37979" y="13479"/>
                  </a:cubicBezTo>
                  <a:cubicBezTo>
                    <a:pt x="38014" y="13513"/>
                    <a:pt x="38048" y="13547"/>
                    <a:pt x="38082" y="13547"/>
                  </a:cubicBezTo>
                  <a:lnTo>
                    <a:pt x="38218" y="13547"/>
                  </a:lnTo>
                  <a:cubicBezTo>
                    <a:pt x="38252" y="13513"/>
                    <a:pt x="38287" y="13479"/>
                    <a:pt x="38287" y="13445"/>
                  </a:cubicBezTo>
                  <a:cubicBezTo>
                    <a:pt x="38262" y="13395"/>
                    <a:pt x="38237" y="13363"/>
                    <a:pt x="38212" y="13363"/>
                  </a:cubicBezTo>
                  <a:close/>
                  <a:moveTo>
                    <a:pt x="37502" y="13445"/>
                  </a:moveTo>
                  <a:cubicBezTo>
                    <a:pt x="37468" y="13479"/>
                    <a:pt x="37433" y="13513"/>
                    <a:pt x="37433" y="13547"/>
                  </a:cubicBezTo>
                  <a:cubicBezTo>
                    <a:pt x="37433" y="13581"/>
                    <a:pt x="37468" y="13615"/>
                    <a:pt x="37502" y="13615"/>
                  </a:cubicBezTo>
                  <a:lnTo>
                    <a:pt x="37638" y="13615"/>
                  </a:lnTo>
                  <a:cubicBezTo>
                    <a:pt x="37672" y="13615"/>
                    <a:pt x="37706" y="13547"/>
                    <a:pt x="37706" y="13513"/>
                  </a:cubicBezTo>
                  <a:cubicBezTo>
                    <a:pt x="37706" y="13479"/>
                    <a:pt x="37672" y="13445"/>
                    <a:pt x="37604" y="13445"/>
                  </a:cubicBezTo>
                  <a:close/>
                  <a:moveTo>
                    <a:pt x="37058" y="13513"/>
                  </a:moveTo>
                  <a:lnTo>
                    <a:pt x="36922" y="13547"/>
                  </a:lnTo>
                  <a:cubicBezTo>
                    <a:pt x="36887" y="13547"/>
                    <a:pt x="36853" y="13581"/>
                    <a:pt x="36853" y="13649"/>
                  </a:cubicBezTo>
                  <a:cubicBezTo>
                    <a:pt x="36853" y="13684"/>
                    <a:pt x="36887" y="13718"/>
                    <a:pt x="36956" y="13718"/>
                  </a:cubicBezTo>
                  <a:lnTo>
                    <a:pt x="37058" y="13684"/>
                  </a:lnTo>
                  <a:cubicBezTo>
                    <a:pt x="37126" y="13684"/>
                    <a:pt x="37160" y="13649"/>
                    <a:pt x="37126" y="13581"/>
                  </a:cubicBezTo>
                  <a:cubicBezTo>
                    <a:pt x="37126" y="13547"/>
                    <a:pt x="37092" y="13513"/>
                    <a:pt x="37058" y="13513"/>
                  </a:cubicBezTo>
                  <a:close/>
                  <a:moveTo>
                    <a:pt x="36511" y="13602"/>
                  </a:moveTo>
                  <a:cubicBezTo>
                    <a:pt x="36499" y="13602"/>
                    <a:pt x="36487" y="13606"/>
                    <a:pt x="36478" y="13615"/>
                  </a:cubicBezTo>
                  <a:lnTo>
                    <a:pt x="36376" y="13615"/>
                  </a:lnTo>
                  <a:cubicBezTo>
                    <a:pt x="36307" y="13615"/>
                    <a:pt x="36273" y="13684"/>
                    <a:pt x="36307" y="13718"/>
                  </a:cubicBezTo>
                  <a:cubicBezTo>
                    <a:pt x="36307" y="13752"/>
                    <a:pt x="36342" y="13786"/>
                    <a:pt x="36376" y="13786"/>
                  </a:cubicBezTo>
                  <a:lnTo>
                    <a:pt x="36512" y="13786"/>
                  </a:lnTo>
                  <a:cubicBezTo>
                    <a:pt x="36546" y="13752"/>
                    <a:pt x="36580" y="13718"/>
                    <a:pt x="36580" y="13684"/>
                  </a:cubicBezTo>
                  <a:cubicBezTo>
                    <a:pt x="36580" y="13634"/>
                    <a:pt x="36544" y="13602"/>
                    <a:pt x="36511" y="13602"/>
                  </a:cubicBezTo>
                  <a:close/>
                  <a:moveTo>
                    <a:pt x="35796" y="13684"/>
                  </a:moveTo>
                  <a:cubicBezTo>
                    <a:pt x="35761" y="13718"/>
                    <a:pt x="35727" y="13752"/>
                    <a:pt x="35727" y="13786"/>
                  </a:cubicBezTo>
                  <a:cubicBezTo>
                    <a:pt x="35727" y="13854"/>
                    <a:pt x="35761" y="13854"/>
                    <a:pt x="35796" y="13854"/>
                  </a:cubicBezTo>
                  <a:lnTo>
                    <a:pt x="35932" y="13854"/>
                  </a:lnTo>
                  <a:cubicBezTo>
                    <a:pt x="35966" y="13854"/>
                    <a:pt x="36000" y="13786"/>
                    <a:pt x="36000" y="13752"/>
                  </a:cubicBezTo>
                  <a:cubicBezTo>
                    <a:pt x="36000" y="13718"/>
                    <a:pt x="35966" y="13684"/>
                    <a:pt x="35898" y="13684"/>
                  </a:cubicBezTo>
                  <a:close/>
                  <a:moveTo>
                    <a:pt x="35352" y="13752"/>
                  </a:moveTo>
                  <a:lnTo>
                    <a:pt x="35215" y="13786"/>
                  </a:lnTo>
                  <a:cubicBezTo>
                    <a:pt x="35181" y="13786"/>
                    <a:pt x="35147" y="13820"/>
                    <a:pt x="35147" y="13888"/>
                  </a:cubicBezTo>
                  <a:cubicBezTo>
                    <a:pt x="35147" y="13922"/>
                    <a:pt x="35215" y="13956"/>
                    <a:pt x="35250" y="13956"/>
                  </a:cubicBezTo>
                  <a:lnTo>
                    <a:pt x="35352" y="13922"/>
                  </a:lnTo>
                  <a:cubicBezTo>
                    <a:pt x="35420" y="13922"/>
                    <a:pt x="35454" y="13888"/>
                    <a:pt x="35454" y="13820"/>
                  </a:cubicBezTo>
                  <a:cubicBezTo>
                    <a:pt x="35420" y="13786"/>
                    <a:pt x="35386" y="13752"/>
                    <a:pt x="35352" y="13752"/>
                  </a:cubicBezTo>
                  <a:close/>
                  <a:moveTo>
                    <a:pt x="34669" y="13854"/>
                  </a:moveTo>
                  <a:cubicBezTo>
                    <a:pt x="34601" y="13854"/>
                    <a:pt x="34601" y="13922"/>
                    <a:pt x="34601" y="13956"/>
                  </a:cubicBezTo>
                  <a:cubicBezTo>
                    <a:pt x="34601" y="13991"/>
                    <a:pt x="34635" y="14025"/>
                    <a:pt x="34669" y="14025"/>
                  </a:cubicBezTo>
                  <a:lnTo>
                    <a:pt x="34806" y="14025"/>
                  </a:lnTo>
                  <a:cubicBezTo>
                    <a:pt x="34840" y="13991"/>
                    <a:pt x="34874" y="13956"/>
                    <a:pt x="34874" y="13922"/>
                  </a:cubicBezTo>
                  <a:cubicBezTo>
                    <a:pt x="34874" y="13854"/>
                    <a:pt x="34840" y="13854"/>
                    <a:pt x="34772" y="13854"/>
                  </a:cubicBezTo>
                  <a:close/>
                  <a:moveTo>
                    <a:pt x="34226" y="13922"/>
                  </a:moveTo>
                  <a:lnTo>
                    <a:pt x="34089" y="13956"/>
                  </a:lnTo>
                  <a:cubicBezTo>
                    <a:pt x="34055" y="13956"/>
                    <a:pt x="34021" y="13991"/>
                    <a:pt x="34021" y="14025"/>
                  </a:cubicBezTo>
                  <a:cubicBezTo>
                    <a:pt x="34021" y="14093"/>
                    <a:pt x="34055" y="14127"/>
                    <a:pt x="34124" y="14127"/>
                  </a:cubicBezTo>
                  <a:lnTo>
                    <a:pt x="34226" y="14093"/>
                  </a:lnTo>
                  <a:cubicBezTo>
                    <a:pt x="34294" y="14093"/>
                    <a:pt x="34328" y="14059"/>
                    <a:pt x="34294" y="13991"/>
                  </a:cubicBezTo>
                  <a:cubicBezTo>
                    <a:pt x="34294" y="13956"/>
                    <a:pt x="34260" y="13922"/>
                    <a:pt x="34226" y="13922"/>
                  </a:cubicBezTo>
                  <a:close/>
                  <a:moveTo>
                    <a:pt x="33646" y="13991"/>
                  </a:moveTo>
                  <a:lnTo>
                    <a:pt x="33543" y="14025"/>
                  </a:lnTo>
                  <a:cubicBezTo>
                    <a:pt x="33475" y="14025"/>
                    <a:pt x="33441" y="14059"/>
                    <a:pt x="33475" y="14127"/>
                  </a:cubicBezTo>
                  <a:cubicBezTo>
                    <a:pt x="33475" y="14161"/>
                    <a:pt x="33509" y="14195"/>
                    <a:pt x="33543" y="14195"/>
                  </a:cubicBezTo>
                  <a:lnTo>
                    <a:pt x="33680" y="14161"/>
                  </a:lnTo>
                  <a:cubicBezTo>
                    <a:pt x="33714" y="14161"/>
                    <a:pt x="33748" y="14127"/>
                    <a:pt x="33748" y="14093"/>
                  </a:cubicBezTo>
                  <a:cubicBezTo>
                    <a:pt x="33748" y="14025"/>
                    <a:pt x="33680" y="13991"/>
                    <a:pt x="33646" y="13991"/>
                  </a:cubicBezTo>
                  <a:close/>
                  <a:moveTo>
                    <a:pt x="32963" y="14093"/>
                  </a:moveTo>
                  <a:cubicBezTo>
                    <a:pt x="32929" y="14093"/>
                    <a:pt x="32895" y="14161"/>
                    <a:pt x="32895" y="14195"/>
                  </a:cubicBezTo>
                  <a:cubicBezTo>
                    <a:pt x="32895" y="14229"/>
                    <a:pt x="32929" y="14264"/>
                    <a:pt x="32963" y="14264"/>
                  </a:cubicBezTo>
                  <a:lnTo>
                    <a:pt x="33100" y="14264"/>
                  </a:lnTo>
                  <a:cubicBezTo>
                    <a:pt x="33134" y="14264"/>
                    <a:pt x="33168" y="14195"/>
                    <a:pt x="33168" y="14161"/>
                  </a:cubicBezTo>
                  <a:cubicBezTo>
                    <a:pt x="33168" y="14127"/>
                    <a:pt x="33134" y="14093"/>
                    <a:pt x="33066" y="14093"/>
                  </a:cubicBezTo>
                  <a:close/>
                  <a:moveTo>
                    <a:pt x="32520" y="14161"/>
                  </a:moveTo>
                  <a:lnTo>
                    <a:pt x="32383" y="14195"/>
                  </a:lnTo>
                  <a:cubicBezTo>
                    <a:pt x="32349" y="14195"/>
                    <a:pt x="32315" y="14229"/>
                    <a:pt x="32315" y="14264"/>
                  </a:cubicBezTo>
                  <a:cubicBezTo>
                    <a:pt x="32315" y="14332"/>
                    <a:pt x="32383" y="14366"/>
                    <a:pt x="32417" y="14366"/>
                  </a:cubicBezTo>
                  <a:lnTo>
                    <a:pt x="32520" y="14332"/>
                  </a:lnTo>
                  <a:cubicBezTo>
                    <a:pt x="32588" y="14332"/>
                    <a:pt x="32622" y="14298"/>
                    <a:pt x="32622" y="14229"/>
                  </a:cubicBezTo>
                  <a:cubicBezTo>
                    <a:pt x="32588" y="14195"/>
                    <a:pt x="32554" y="14161"/>
                    <a:pt x="32520" y="14161"/>
                  </a:cubicBezTo>
                  <a:close/>
                  <a:moveTo>
                    <a:pt x="31940" y="14229"/>
                  </a:moveTo>
                  <a:lnTo>
                    <a:pt x="31837" y="14264"/>
                  </a:lnTo>
                  <a:cubicBezTo>
                    <a:pt x="31769" y="14264"/>
                    <a:pt x="31735" y="14298"/>
                    <a:pt x="31769" y="14366"/>
                  </a:cubicBezTo>
                  <a:cubicBezTo>
                    <a:pt x="31769" y="14400"/>
                    <a:pt x="31803" y="14434"/>
                    <a:pt x="31837" y="14434"/>
                  </a:cubicBezTo>
                  <a:lnTo>
                    <a:pt x="31871" y="14434"/>
                  </a:lnTo>
                  <a:lnTo>
                    <a:pt x="31974" y="14400"/>
                  </a:lnTo>
                  <a:cubicBezTo>
                    <a:pt x="32008" y="14400"/>
                    <a:pt x="32042" y="14366"/>
                    <a:pt x="32042" y="14332"/>
                  </a:cubicBezTo>
                  <a:cubicBezTo>
                    <a:pt x="32042" y="14264"/>
                    <a:pt x="31974" y="14229"/>
                    <a:pt x="31940" y="14229"/>
                  </a:cubicBezTo>
                  <a:close/>
                  <a:moveTo>
                    <a:pt x="31257" y="14332"/>
                  </a:moveTo>
                  <a:cubicBezTo>
                    <a:pt x="31223" y="14366"/>
                    <a:pt x="31189" y="14400"/>
                    <a:pt x="31189" y="14434"/>
                  </a:cubicBezTo>
                  <a:cubicBezTo>
                    <a:pt x="31189" y="14468"/>
                    <a:pt x="31223" y="14502"/>
                    <a:pt x="31291" y="14502"/>
                  </a:cubicBezTo>
                  <a:lnTo>
                    <a:pt x="31394" y="14502"/>
                  </a:lnTo>
                  <a:cubicBezTo>
                    <a:pt x="31462" y="14502"/>
                    <a:pt x="31496" y="14434"/>
                    <a:pt x="31462" y="14400"/>
                  </a:cubicBezTo>
                  <a:cubicBezTo>
                    <a:pt x="31462" y="14366"/>
                    <a:pt x="31428" y="14332"/>
                    <a:pt x="31394" y="14332"/>
                  </a:cubicBezTo>
                  <a:close/>
                  <a:moveTo>
                    <a:pt x="30814" y="14400"/>
                  </a:moveTo>
                  <a:lnTo>
                    <a:pt x="30711" y="14434"/>
                  </a:lnTo>
                  <a:cubicBezTo>
                    <a:pt x="30643" y="14434"/>
                    <a:pt x="30609" y="14468"/>
                    <a:pt x="30609" y="14537"/>
                  </a:cubicBezTo>
                  <a:cubicBezTo>
                    <a:pt x="30643" y="14571"/>
                    <a:pt x="30677" y="14605"/>
                    <a:pt x="30711" y="14605"/>
                  </a:cubicBezTo>
                  <a:lnTo>
                    <a:pt x="30848" y="14571"/>
                  </a:lnTo>
                  <a:cubicBezTo>
                    <a:pt x="30882" y="14571"/>
                    <a:pt x="30916" y="14537"/>
                    <a:pt x="30916" y="14468"/>
                  </a:cubicBezTo>
                  <a:cubicBezTo>
                    <a:pt x="30916" y="14434"/>
                    <a:pt x="30848" y="14400"/>
                    <a:pt x="30814" y="14400"/>
                  </a:cubicBezTo>
                  <a:close/>
                  <a:moveTo>
                    <a:pt x="30281" y="14489"/>
                  </a:moveTo>
                  <a:cubicBezTo>
                    <a:pt x="30268" y="14489"/>
                    <a:pt x="30252" y="14493"/>
                    <a:pt x="30233" y="14502"/>
                  </a:cubicBezTo>
                  <a:lnTo>
                    <a:pt x="30131" y="14502"/>
                  </a:lnTo>
                  <a:cubicBezTo>
                    <a:pt x="30097" y="14502"/>
                    <a:pt x="30063" y="14571"/>
                    <a:pt x="30063" y="14605"/>
                  </a:cubicBezTo>
                  <a:cubicBezTo>
                    <a:pt x="30063" y="14639"/>
                    <a:pt x="30097" y="14673"/>
                    <a:pt x="30131" y="14673"/>
                  </a:cubicBezTo>
                  <a:lnTo>
                    <a:pt x="30268" y="14673"/>
                  </a:lnTo>
                  <a:cubicBezTo>
                    <a:pt x="30302" y="14639"/>
                    <a:pt x="30336" y="14605"/>
                    <a:pt x="30336" y="14571"/>
                  </a:cubicBezTo>
                  <a:cubicBezTo>
                    <a:pt x="30336" y="14521"/>
                    <a:pt x="30318" y="14489"/>
                    <a:pt x="30281" y="14489"/>
                  </a:cubicBezTo>
                  <a:close/>
                  <a:moveTo>
                    <a:pt x="29551" y="14571"/>
                  </a:moveTo>
                  <a:cubicBezTo>
                    <a:pt x="29517" y="14605"/>
                    <a:pt x="29483" y="14639"/>
                    <a:pt x="29483" y="14673"/>
                  </a:cubicBezTo>
                  <a:cubicBezTo>
                    <a:pt x="29483" y="14741"/>
                    <a:pt x="29551" y="14741"/>
                    <a:pt x="29585" y="14741"/>
                  </a:cubicBezTo>
                  <a:lnTo>
                    <a:pt x="29688" y="14741"/>
                  </a:lnTo>
                  <a:cubicBezTo>
                    <a:pt x="29756" y="14741"/>
                    <a:pt x="29790" y="14673"/>
                    <a:pt x="29790" y="14639"/>
                  </a:cubicBezTo>
                  <a:cubicBezTo>
                    <a:pt x="29756" y="14605"/>
                    <a:pt x="29722" y="14571"/>
                    <a:pt x="29688" y="14571"/>
                  </a:cubicBezTo>
                  <a:close/>
                  <a:moveTo>
                    <a:pt x="29107" y="14639"/>
                  </a:moveTo>
                  <a:lnTo>
                    <a:pt x="29005" y="14673"/>
                  </a:lnTo>
                  <a:cubicBezTo>
                    <a:pt x="28937" y="14673"/>
                    <a:pt x="28903" y="14707"/>
                    <a:pt x="28937" y="14775"/>
                  </a:cubicBezTo>
                  <a:cubicBezTo>
                    <a:pt x="28937" y="14810"/>
                    <a:pt x="28971" y="14844"/>
                    <a:pt x="29005" y="14844"/>
                  </a:cubicBezTo>
                  <a:lnTo>
                    <a:pt x="29142" y="14810"/>
                  </a:lnTo>
                  <a:cubicBezTo>
                    <a:pt x="29176" y="14810"/>
                    <a:pt x="29210" y="14775"/>
                    <a:pt x="29210" y="14707"/>
                  </a:cubicBezTo>
                  <a:cubicBezTo>
                    <a:pt x="29210" y="14673"/>
                    <a:pt x="29142" y="14639"/>
                    <a:pt x="29107" y="14639"/>
                  </a:cubicBezTo>
                  <a:close/>
                  <a:moveTo>
                    <a:pt x="28575" y="14728"/>
                  </a:moveTo>
                  <a:cubicBezTo>
                    <a:pt x="28561" y="14728"/>
                    <a:pt x="28546" y="14732"/>
                    <a:pt x="28527" y="14741"/>
                  </a:cubicBezTo>
                  <a:lnTo>
                    <a:pt x="28425" y="14741"/>
                  </a:lnTo>
                  <a:cubicBezTo>
                    <a:pt x="28391" y="14741"/>
                    <a:pt x="28357" y="14810"/>
                    <a:pt x="28357" y="14844"/>
                  </a:cubicBezTo>
                  <a:cubicBezTo>
                    <a:pt x="28357" y="14878"/>
                    <a:pt x="28391" y="14912"/>
                    <a:pt x="28459" y="14912"/>
                  </a:cubicBezTo>
                  <a:lnTo>
                    <a:pt x="28561" y="14912"/>
                  </a:lnTo>
                  <a:cubicBezTo>
                    <a:pt x="28630" y="14878"/>
                    <a:pt x="28664" y="14844"/>
                    <a:pt x="28630" y="14810"/>
                  </a:cubicBezTo>
                  <a:cubicBezTo>
                    <a:pt x="28630" y="14760"/>
                    <a:pt x="28611" y="14728"/>
                    <a:pt x="28575" y="14728"/>
                  </a:cubicBezTo>
                  <a:close/>
                  <a:moveTo>
                    <a:pt x="27879" y="14810"/>
                  </a:moveTo>
                  <a:cubicBezTo>
                    <a:pt x="27811" y="14844"/>
                    <a:pt x="27777" y="14878"/>
                    <a:pt x="27777" y="14912"/>
                  </a:cubicBezTo>
                  <a:cubicBezTo>
                    <a:pt x="27811" y="14980"/>
                    <a:pt x="27845" y="14980"/>
                    <a:pt x="27879" y="14980"/>
                  </a:cubicBezTo>
                  <a:lnTo>
                    <a:pt x="28015" y="14980"/>
                  </a:lnTo>
                  <a:cubicBezTo>
                    <a:pt x="28050" y="14980"/>
                    <a:pt x="28084" y="14946"/>
                    <a:pt x="28084" y="14878"/>
                  </a:cubicBezTo>
                  <a:cubicBezTo>
                    <a:pt x="28084" y="14844"/>
                    <a:pt x="28015" y="14810"/>
                    <a:pt x="27981" y="14810"/>
                  </a:cubicBezTo>
                  <a:close/>
                  <a:moveTo>
                    <a:pt x="27401" y="14878"/>
                  </a:moveTo>
                  <a:lnTo>
                    <a:pt x="27299" y="14912"/>
                  </a:lnTo>
                  <a:cubicBezTo>
                    <a:pt x="27265" y="14912"/>
                    <a:pt x="27231" y="14946"/>
                    <a:pt x="27231" y="15014"/>
                  </a:cubicBezTo>
                  <a:cubicBezTo>
                    <a:pt x="27231" y="15048"/>
                    <a:pt x="27265" y="15083"/>
                    <a:pt x="27299" y="15083"/>
                  </a:cubicBezTo>
                  <a:lnTo>
                    <a:pt x="27333" y="15083"/>
                  </a:lnTo>
                  <a:lnTo>
                    <a:pt x="27435" y="15048"/>
                  </a:lnTo>
                  <a:cubicBezTo>
                    <a:pt x="27470" y="15048"/>
                    <a:pt x="27504" y="15014"/>
                    <a:pt x="27504" y="14946"/>
                  </a:cubicBezTo>
                  <a:cubicBezTo>
                    <a:pt x="27504" y="14912"/>
                    <a:pt x="27470" y="14878"/>
                    <a:pt x="27401" y="14878"/>
                  </a:cubicBezTo>
                  <a:close/>
                  <a:moveTo>
                    <a:pt x="26883" y="14967"/>
                  </a:moveTo>
                  <a:cubicBezTo>
                    <a:pt x="26874" y="14967"/>
                    <a:pt x="26864" y="14971"/>
                    <a:pt x="26855" y="14980"/>
                  </a:cubicBezTo>
                  <a:lnTo>
                    <a:pt x="26719" y="14980"/>
                  </a:lnTo>
                  <a:cubicBezTo>
                    <a:pt x="26685" y="14980"/>
                    <a:pt x="26651" y="15048"/>
                    <a:pt x="26651" y="15083"/>
                  </a:cubicBezTo>
                  <a:cubicBezTo>
                    <a:pt x="26651" y="15117"/>
                    <a:pt x="26685" y="15151"/>
                    <a:pt x="26753" y="15151"/>
                  </a:cubicBezTo>
                  <a:lnTo>
                    <a:pt x="26855" y="15151"/>
                  </a:lnTo>
                  <a:cubicBezTo>
                    <a:pt x="26924" y="15117"/>
                    <a:pt x="26958" y="15083"/>
                    <a:pt x="26958" y="15048"/>
                  </a:cubicBezTo>
                  <a:cubicBezTo>
                    <a:pt x="26933" y="14998"/>
                    <a:pt x="26908" y="14967"/>
                    <a:pt x="26883" y="14967"/>
                  </a:cubicBezTo>
                  <a:close/>
                  <a:moveTo>
                    <a:pt x="26275" y="15048"/>
                  </a:moveTo>
                  <a:lnTo>
                    <a:pt x="26173" y="15083"/>
                  </a:lnTo>
                  <a:cubicBezTo>
                    <a:pt x="26105" y="15083"/>
                    <a:pt x="26070" y="15117"/>
                    <a:pt x="26105" y="15151"/>
                  </a:cubicBezTo>
                  <a:cubicBezTo>
                    <a:pt x="26105" y="15219"/>
                    <a:pt x="26139" y="15253"/>
                    <a:pt x="26173" y="15253"/>
                  </a:cubicBezTo>
                  <a:lnTo>
                    <a:pt x="26309" y="15219"/>
                  </a:lnTo>
                  <a:cubicBezTo>
                    <a:pt x="26343" y="15219"/>
                    <a:pt x="26378" y="15185"/>
                    <a:pt x="26378" y="15117"/>
                  </a:cubicBezTo>
                  <a:cubicBezTo>
                    <a:pt x="26378" y="15083"/>
                    <a:pt x="26343" y="15048"/>
                    <a:pt x="26275" y="15048"/>
                  </a:cubicBezTo>
                  <a:close/>
                  <a:moveTo>
                    <a:pt x="25695" y="15117"/>
                  </a:moveTo>
                  <a:lnTo>
                    <a:pt x="25593" y="15151"/>
                  </a:lnTo>
                  <a:cubicBezTo>
                    <a:pt x="25559" y="15151"/>
                    <a:pt x="25525" y="15185"/>
                    <a:pt x="25525" y="15253"/>
                  </a:cubicBezTo>
                  <a:cubicBezTo>
                    <a:pt x="25525" y="15287"/>
                    <a:pt x="25559" y="15321"/>
                    <a:pt x="25593" y="15321"/>
                  </a:cubicBezTo>
                  <a:lnTo>
                    <a:pt x="25627" y="15321"/>
                  </a:lnTo>
                  <a:lnTo>
                    <a:pt x="25729" y="15287"/>
                  </a:lnTo>
                  <a:cubicBezTo>
                    <a:pt x="25797" y="15287"/>
                    <a:pt x="25832" y="15253"/>
                    <a:pt x="25797" y="15219"/>
                  </a:cubicBezTo>
                  <a:cubicBezTo>
                    <a:pt x="25797" y="15151"/>
                    <a:pt x="25763" y="15117"/>
                    <a:pt x="25695" y="15117"/>
                  </a:cubicBezTo>
                  <a:close/>
                  <a:moveTo>
                    <a:pt x="25047" y="15219"/>
                  </a:moveTo>
                  <a:cubicBezTo>
                    <a:pt x="24979" y="15219"/>
                    <a:pt x="24944" y="15287"/>
                    <a:pt x="24944" y="15321"/>
                  </a:cubicBezTo>
                  <a:cubicBezTo>
                    <a:pt x="24979" y="15356"/>
                    <a:pt x="25013" y="15390"/>
                    <a:pt x="25047" y="15390"/>
                  </a:cubicBezTo>
                  <a:lnTo>
                    <a:pt x="25183" y="15390"/>
                  </a:lnTo>
                  <a:cubicBezTo>
                    <a:pt x="25217" y="15390"/>
                    <a:pt x="25252" y="15321"/>
                    <a:pt x="25252" y="15287"/>
                  </a:cubicBezTo>
                  <a:cubicBezTo>
                    <a:pt x="25252" y="15253"/>
                    <a:pt x="25183" y="15219"/>
                    <a:pt x="25149" y="15219"/>
                  </a:cubicBezTo>
                  <a:close/>
                  <a:moveTo>
                    <a:pt x="24569" y="15287"/>
                  </a:moveTo>
                  <a:lnTo>
                    <a:pt x="24467" y="15321"/>
                  </a:lnTo>
                  <a:cubicBezTo>
                    <a:pt x="24433" y="15321"/>
                    <a:pt x="24398" y="15356"/>
                    <a:pt x="24398" y="15390"/>
                  </a:cubicBezTo>
                  <a:cubicBezTo>
                    <a:pt x="24398" y="15458"/>
                    <a:pt x="24433" y="15492"/>
                    <a:pt x="24467" y="15492"/>
                  </a:cubicBezTo>
                  <a:lnTo>
                    <a:pt x="24501" y="15492"/>
                  </a:lnTo>
                  <a:lnTo>
                    <a:pt x="24603" y="15458"/>
                  </a:lnTo>
                  <a:cubicBezTo>
                    <a:pt x="24637" y="15458"/>
                    <a:pt x="24671" y="15424"/>
                    <a:pt x="24671" y="15356"/>
                  </a:cubicBezTo>
                  <a:cubicBezTo>
                    <a:pt x="24671" y="15321"/>
                    <a:pt x="24637" y="15287"/>
                    <a:pt x="24569" y="15287"/>
                  </a:cubicBezTo>
                  <a:close/>
                  <a:moveTo>
                    <a:pt x="24023" y="15356"/>
                  </a:moveTo>
                  <a:lnTo>
                    <a:pt x="23887" y="15390"/>
                  </a:lnTo>
                  <a:cubicBezTo>
                    <a:pt x="23852" y="15390"/>
                    <a:pt x="23818" y="15424"/>
                    <a:pt x="23818" y="15492"/>
                  </a:cubicBezTo>
                  <a:cubicBezTo>
                    <a:pt x="23818" y="15526"/>
                    <a:pt x="23852" y="15560"/>
                    <a:pt x="23921" y="15560"/>
                  </a:cubicBezTo>
                  <a:lnTo>
                    <a:pt x="24023" y="15526"/>
                  </a:lnTo>
                  <a:cubicBezTo>
                    <a:pt x="24091" y="15526"/>
                    <a:pt x="24125" y="15492"/>
                    <a:pt x="24125" y="15458"/>
                  </a:cubicBezTo>
                  <a:cubicBezTo>
                    <a:pt x="24091" y="15390"/>
                    <a:pt x="24057" y="15356"/>
                    <a:pt x="24023" y="15356"/>
                  </a:cubicBezTo>
                  <a:close/>
                  <a:moveTo>
                    <a:pt x="23341" y="15458"/>
                  </a:moveTo>
                  <a:cubicBezTo>
                    <a:pt x="23272" y="15492"/>
                    <a:pt x="23238" y="15526"/>
                    <a:pt x="23272" y="15560"/>
                  </a:cubicBezTo>
                  <a:cubicBezTo>
                    <a:pt x="23272" y="15594"/>
                    <a:pt x="23307" y="15629"/>
                    <a:pt x="23341" y="15629"/>
                  </a:cubicBezTo>
                  <a:lnTo>
                    <a:pt x="23477" y="15629"/>
                  </a:lnTo>
                  <a:cubicBezTo>
                    <a:pt x="23511" y="15629"/>
                    <a:pt x="23545" y="15560"/>
                    <a:pt x="23545" y="15526"/>
                  </a:cubicBezTo>
                  <a:cubicBezTo>
                    <a:pt x="23545" y="15492"/>
                    <a:pt x="23477" y="15458"/>
                    <a:pt x="23443" y="15458"/>
                  </a:cubicBezTo>
                  <a:close/>
                  <a:moveTo>
                    <a:pt x="22863" y="15526"/>
                  </a:moveTo>
                  <a:lnTo>
                    <a:pt x="22761" y="15560"/>
                  </a:lnTo>
                  <a:cubicBezTo>
                    <a:pt x="22726" y="15560"/>
                    <a:pt x="22692" y="15594"/>
                    <a:pt x="22692" y="15663"/>
                  </a:cubicBezTo>
                  <a:cubicBezTo>
                    <a:pt x="22692" y="15697"/>
                    <a:pt x="22726" y="15731"/>
                    <a:pt x="22761" y="15731"/>
                  </a:cubicBezTo>
                  <a:lnTo>
                    <a:pt x="22795" y="15731"/>
                  </a:lnTo>
                  <a:lnTo>
                    <a:pt x="22897" y="15697"/>
                  </a:lnTo>
                  <a:cubicBezTo>
                    <a:pt x="22965" y="15697"/>
                    <a:pt x="22965" y="15663"/>
                    <a:pt x="22965" y="15594"/>
                  </a:cubicBezTo>
                  <a:cubicBezTo>
                    <a:pt x="22965" y="15560"/>
                    <a:pt x="22931" y="15526"/>
                    <a:pt x="22863" y="15526"/>
                  </a:cubicBezTo>
                  <a:close/>
                  <a:moveTo>
                    <a:pt x="22344" y="15615"/>
                  </a:moveTo>
                  <a:cubicBezTo>
                    <a:pt x="22335" y="15615"/>
                    <a:pt x="22326" y="15619"/>
                    <a:pt x="22317" y="15629"/>
                  </a:cubicBezTo>
                  <a:lnTo>
                    <a:pt x="22215" y="15629"/>
                  </a:lnTo>
                  <a:cubicBezTo>
                    <a:pt x="22146" y="15629"/>
                    <a:pt x="22112" y="15697"/>
                    <a:pt x="22112" y="15731"/>
                  </a:cubicBezTo>
                  <a:cubicBezTo>
                    <a:pt x="22146" y="15765"/>
                    <a:pt x="22180" y="15799"/>
                    <a:pt x="22215" y="15799"/>
                  </a:cubicBezTo>
                  <a:lnTo>
                    <a:pt x="22351" y="15799"/>
                  </a:lnTo>
                  <a:cubicBezTo>
                    <a:pt x="22385" y="15765"/>
                    <a:pt x="22419" y="15731"/>
                    <a:pt x="22419" y="15697"/>
                  </a:cubicBezTo>
                  <a:cubicBezTo>
                    <a:pt x="22394" y="15647"/>
                    <a:pt x="22369" y="15615"/>
                    <a:pt x="22344" y="15615"/>
                  </a:cubicBezTo>
                  <a:close/>
                  <a:moveTo>
                    <a:pt x="21634" y="15697"/>
                  </a:moveTo>
                  <a:cubicBezTo>
                    <a:pt x="21600" y="15731"/>
                    <a:pt x="21566" y="15765"/>
                    <a:pt x="21566" y="15799"/>
                  </a:cubicBezTo>
                  <a:cubicBezTo>
                    <a:pt x="21566" y="15867"/>
                    <a:pt x="21600" y="15867"/>
                    <a:pt x="21634" y="15867"/>
                  </a:cubicBezTo>
                  <a:lnTo>
                    <a:pt x="21771" y="15867"/>
                  </a:lnTo>
                  <a:cubicBezTo>
                    <a:pt x="21805" y="15867"/>
                    <a:pt x="21839" y="15799"/>
                    <a:pt x="21839" y="15765"/>
                  </a:cubicBezTo>
                  <a:cubicBezTo>
                    <a:pt x="21839" y="15731"/>
                    <a:pt x="21805" y="15697"/>
                    <a:pt x="21737" y="15697"/>
                  </a:cubicBezTo>
                  <a:close/>
                  <a:moveTo>
                    <a:pt x="21191" y="15765"/>
                  </a:moveTo>
                  <a:lnTo>
                    <a:pt x="21054" y="15799"/>
                  </a:lnTo>
                  <a:cubicBezTo>
                    <a:pt x="21020" y="15799"/>
                    <a:pt x="20986" y="15833"/>
                    <a:pt x="20986" y="15902"/>
                  </a:cubicBezTo>
                  <a:cubicBezTo>
                    <a:pt x="20986" y="15936"/>
                    <a:pt x="21020" y="15970"/>
                    <a:pt x="21089" y="15970"/>
                  </a:cubicBezTo>
                  <a:lnTo>
                    <a:pt x="21191" y="15936"/>
                  </a:lnTo>
                  <a:cubicBezTo>
                    <a:pt x="21259" y="15936"/>
                    <a:pt x="21293" y="15902"/>
                    <a:pt x="21259" y="15833"/>
                  </a:cubicBezTo>
                  <a:cubicBezTo>
                    <a:pt x="21259" y="15799"/>
                    <a:pt x="21225" y="15765"/>
                    <a:pt x="21191" y="15765"/>
                  </a:cubicBezTo>
                  <a:close/>
                  <a:moveTo>
                    <a:pt x="20644" y="15854"/>
                  </a:moveTo>
                  <a:cubicBezTo>
                    <a:pt x="20632" y="15854"/>
                    <a:pt x="20620" y="15858"/>
                    <a:pt x="20611" y="15867"/>
                  </a:cubicBezTo>
                  <a:lnTo>
                    <a:pt x="20508" y="15867"/>
                  </a:lnTo>
                  <a:cubicBezTo>
                    <a:pt x="20440" y="15867"/>
                    <a:pt x="20406" y="15936"/>
                    <a:pt x="20440" y="15970"/>
                  </a:cubicBezTo>
                  <a:cubicBezTo>
                    <a:pt x="20440" y="16004"/>
                    <a:pt x="20474" y="16038"/>
                    <a:pt x="20508" y="16038"/>
                  </a:cubicBezTo>
                  <a:lnTo>
                    <a:pt x="20645" y="16038"/>
                  </a:lnTo>
                  <a:cubicBezTo>
                    <a:pt x="20679" y="16004"/>
                    <a:pt x="20713" y="15970"/>
                    <a:pt x="20713" y="15936"/>
                  </a:cubicBezTo>
                  <a:cubicBezTo>
                    <a:pt x="20713" y="15886"/>
                    <a:pt x="20677" y="15854"/>
                    <a:pt x="20644" y="15854"/>
                  </a:cubicBezTo>
                  <a:close/>
                  <a:moveTo>
                    <a:pt x="19928" y="15936"/>
                  </a:moveTo>
                  <a:cubicBezTo>
                    <a:pt x="19894" y="15970"/>
                    <a:pt x="19860" y="16004"/>
                    <a:pt x="19860" y="16038"/>
                  </a:cubicBezTo>
                  <a:cubicBezTo>
                    <a:pt x="19860" y="16106"/>
                    <a:pt x="19894" y="16106"/>
                    <a:pt x="19928" y="16106"/>
                  </a:cubicBezTo>
                  <a:lnTo>
                    <a:pt x="20065" y="16106"/>
                  </a:lnTo>
                  <a:cubicBezTo>
                    <a:pt x="20099" y="16106"/>
                    <a:pt x="20133" y="16072"/>
                    <a:pt x="20133" y="16004"/>
                  </a:cubicBezTo>
                  <a:cubicBezTo>
                    <a:pt x="20133" y="15970"/>
                    <a:pt x="20099" y="15936"/>
                    <a:pt x="20031" y="15936"/>
                  </a:cubicBezTo>
                  <a:close/>
                  <a:moveTo>
                    <a:pt x="19485" y="16004"/>
                  </a:moveTo>
                  <a:lnTo>
                    <a:pt x="19348" y="16038"/>
                  </a:lnTo>
                  <a:cubicBezTo>
                    <a:pt x="19314" y="16038"/>
                    <a:pt x="19280" y="16072"/>
                    <a:pt x="19280" y="16140"/>
                  </a:cubicBezTo>
                  <a:cubicBezTo>
                    <a:pt x="19314" y="16174"/>
                    <a:pt x="19348" y="16209"/>
                    <a:pt x="19382" y="16209"/>
                  </a:cubicBezTo>
                  <a:lnTo>
                    <a:pt x="19519" y="16174"/>
                  </a:lnTo>
                  <a:cubicBezTo>
                    <a:pt x="19553" y="16174"/>
                    <a:pt x="19587" y="16140"/>
                    <a:pt x="19587" y="16072"/>
                  </a:cubicBezTo>
                  <a:cubicBezTo>
                    <a:pt x="19553" y="16038"/>
                    <a:pt x="19519" y="16004"/>
                    <a:pt x="19485" y="16004"/>
                  </a:cubicBezTo>
                  <a:close/>
                  <a:moveTo>
                    <a:pt x="18802" y="16106"/>
                  </a:moveTo>
                  <a:cubicBezTo>
                    <a:pt x="18734" y="16106"/>
                    <a:pt x="18734" y="16174"/>
                    <a:pt x="18734" y="16209"/>
                  </a:cubicBezTo>
                  <a:cubicBezTo>
                    <a:pt x="18734" y="16243"/>
                    <a:pt x="18768" y="16277"/>
                    <a:pt x="18802" y="16277"/>
                  </a:cubicBezTo>
                  <a:lnTo>
                    <a:pt x="18939" y="16277"/>
                  </a:lnTo>
                  <a:cubicBezTo>
                    <a:pt x="18973" y="16277"/>
                    <a:pt x="19007" y="16209"/>
                    <a:pt x="19007" y="16174"/>
                  </a:cubicBezTo>
                  <a:cubicBezTo>
                    <a:pt x="19007" y="16106"/>
                    <a:pt x="18973" y="16106"/>
                    <a:pt x="18905" y="16106"/>
                  </a:cubicBezTo>
                  <a:close/>
                  <a:moveTo>
                    <a:pt x="18359" y="16174"/>
                  </a:moveTo>
                  <a:lnTo>
                    <a:pt x="18222" y="16209"/>
                  </a:lnTo>
                  <a:cubicBezTo>
                    <a:pt x="18188" y="16209"/>
                    <a:pt x="18154" y="16243"/>
                    <a:pt x="18154" y="16277"/>
                  </a:cubicBezTo>
                  <a:cubicBezTo>
                    <a:pt x="18154" y="16345"/>
                    <a:pt x="18188" y="16379"/>
                    <a:pt x="18256" y="16379"/>
                  </a:cubicBezTo>
                  <a:lnTo>
                    <a:pt x="18359" y="16345"/>
                  </a:lnTo>
                  <a:cubicBezTo>
                    <a:pt x="18427" y="16345"/>
                    <a:pt x="18461" y="16311"/>
                    <a:pt x="18427" y="16243"/>
                  </a:cubicBezTo>
                  <a:cubicBezTo>
                    <a:pt x="18427" y="16209"/>
                    <a:pt x="18393" y="16174"/>
                    <a:pt x="18359" y="16174"/>
                  </a:cubicBezTo>
                  <a:close/>
                  <a:moveTo>
                    <a:pt x="17779" y="16243"/>
                  </a:moveTo>
                  <a:lnTo>
                    <a:pt x="17676" y="16277"/>
                  </a:lnTo>
                  <a:cubicBezTo>
                    <a:pt x="17608" y="16277"/>
                    <a:pt x="17574" y="16311"/>
                    <a:pt x="17608" y="16379"/>
                  </a:cubicBezTo>
                  <a:cubicBezTo>
                    <a:pt x="17608" y="16413"/>
                    <a:pt x="17642" y="16447"/>
                    <a:pt x="17676" y="16447"/>
                  </a:cubicBezTo>
                  <a:lnTo>
                    <a:pt x="17813" y="16413"/>
                  </a:lnTo>
                  <a:cubicBezTo>
                    <a:pt x="17847" y="16413"/>
                    <a:pt x="17881" y="16379"/>
                    <a:pt x="17881" y="16345"/>
                  </a:cubicBezTo>
                  <a:cubicBezTo>
                    <a:pt x="17881" y="16277"/>
                    <a:pt x="17813" y="16243"/>
                    <a:pt x="17779" y="16243"/>
                  </a:cubicBezTo>
                  <a:close/>
                  <a:moveTo>
                    <a:pt x="17096" y="16345"/>
                  </a:moveTo>
                  <a:cubicBezTo>
                    <a:pt x="17062" y="16345"/>
                    <a:pt x="17028" y="16413"/>
                    <a:pt x="17028" y="16447"/>
                  </a:cubicBezTo>
                  <a:cubicBezTo>
                    <a:pt x="17028" y="16482"/>
                    <a:pt x="17062" y="16516"/>
                    <a:pt x="17096" y="16516"/>
                  </a:cubicBezTo>
                  <a:lnTo>
                    <a:pt x="17233" y="16516"/>
                  </a:lnTo>
                  <a:cubicBezTo>
                    <a:pt x="17267" y="16516"/>
                    <a:pt x="17301" y="16447"/>
                    <a:pt x="17301" y="16413"/>
                  </a:cubicBezTo>
                  <a:cubicBezTo>
                    <a:pt x="17301" y="16379"/>
                    <a:pt x="17267" y="16345"/>
                    <a:pt x="17198" y="16345"/>
                  </a:cubicBezTo>
                  <a:close/>
                  <a:moveTo>
                    <a:pt x="16653" y="16413"/>
                  </a:moveTo>
                  <a:lnTo>
                    <a:pt x="16516" y="16447"/>
                  </a:lnTo>
                  <a:cubicBezTo>
                    <a:pt x="16482" y="16447"/>
                    <a:pt x="16448" y="16482"/>
                    <a:pt x="16448" y="16516"/>
                  </a:cubicBezTo>
                  <a:cubicBezTo>
                    <a:pt x="16448" y="16584"/>
                    <a:pt x="16516" y="16618"/>
                    <a:pt x="16550" y="16618"/>
                  </a:cubicBezTo>
                  <a:lnTo>
                    <a:pt x="16653" y="16584"/>
                  </a:lnTo>
                  <a:cubicBezTo>
                    <a:pt x="16721" y="16584"/>
                    <a:pt x="16755" y="16550"/>
                    <a:pt x="16755" y="16482"/>
                  </a:cubicBezTo>
                  <a:cubicBezTo>
                    <a:pt x="16721" y="16447"/>
                    <a:pt x="16687" y="16413"/>
                    <a:pt x="16653" y="16413"/>
                  </a:cubicBezTo>
                  <a:close/>
                  <a:moveTo>
                    <a:pt x="16120" y="16502"/>
                  </a:moveTo>
                  <a:cubicBezTo>
                    <a:pt x="16107" y="16502"/>
                    <a:pt x="16091" y="16507"/>
                    <a:pt x="16072" y="16516"/>
                  </a:cubicBezTo>
                  <a:lnTo>
                    <a:pt x="15970" y="16516"/>
                  </a:lnTo>
                  <a:cubicBezTo>
                    <a:pt x="15902" y="16516"/>
                    <a:pt x="15868" y="16550"/>
                    <a:pt x="15902" y="16618"/>
                  </a:cubicBezTo>
                  <a:cubicBezTo>
                    <a:pt x="15902" y="16652"/>
                    <a:pt x="15936" y="16686"/>
                    <a:pt x="15970" y="16686"/>
                  </a:cubicBezTo>
                  <a:lnTo>
                    <a:pt x="16004" y="16686"/>
                  </a:lnTo>
                  <a:lnTo>
                    <a:pt x="16107" y="16652"/>
                  </a:lnTo>
                  <a:cubicBezTo>
                    <a:pt x="16141" y="16652"/>
                    <a:pt x="16175" y="16618"/>
                    <a:pt x="16175" y="16584"/>
                  </a:cubicBezTo>
                  <a:cubicBezTo>
                    <a:pt x="16175" y="16534"/>
                    <a:pt x="16157" y="16502"/>
                    <a:pt x="16120" y="16502"/>
                  </a:cubicBezTo>
                  <a:close/>
                  <a:moveTo>
                    <a:pt x="15390" y="16584"/>
                  </a:moveTo>
                  <a:cubicBezTo>
                    <a:pt x="15356" y="16618"/>
                    <a:pt x="15322" y="16652"/>
                    <a:pt x="15322" y="16686"/>
                  </a:cubicBezTo>
                  <a:cubicBezTo>
                    <a:pt x="15322" y="16720"/>
                    <a:pt x="15356" y="16755"/>
                    <a:pt x="15424" y="16755"/>
                  </a:cubicBezTo>
                  <a:lnTo>
                    <a:pt x="15526" y="16755"/>
                  </a:lnTo>
                  <a:cubicBezTo>
                    <a:pt x="15595" y="16755"/>
                    <a:pt x="15629" y="16686"/>
                    <a:pt x="15595" y="16652"/>
                  </a:cubicBezTo>
                  <a:cubicBezTo>
                    <a:pt x="15595" y="16618"/>
                    <a:pt x="15561" y="16584"/>
                    <a:pt x="15526" y="16584"/>
                  </a:cubicBezTo>
                  <a:close/>
                  <a:moveTo>
                    <a:pt x="14946" y="16652"/>
                  </a:moveTo>
                  <a:lnTo>
                    <a:pt x="14844" y="16686"/>
                  </a:lnTo>
                  <a:cubicBezTo>
                    <a:pt x="14776" y="16686"/>
                    <a:pt x="14742" y="16720"/>
                    <a:pt x="14742" y="16789"/>
                  </a:cubicBezTo>
                  <a:cubicBezTo>
                    <a:pt x="14776" y="16823"/>
                    <a:pt x="14810" y="16857"/>
                    <a:pt x="14844" y="16857"/>
                  </a:cubicBezTo>
                  <a:lnTo>
                    <a:pt x="14980" y="16823"/>
                  </a:lnTo>
                  <a:cubicBezTo>
                    <a:pt x="15015" y="16823"/>
                    <a:pt x="15049" y="16789"/>
                    <a:pt x="15049" y="16720"/>
                  </a:cubicBezTo>
                  <a:cubicBezTo>
                    <a:pt x="15049" y="16686"/>
                    <a:pt x="14980" y="16652"/>
                    <a:pt x="14946" y="16652"/>
                  </a:cubicBezTo>
                  <a:close/>
                  <a:moveTo>
                    <a:pt x="14414" y="16741"/>
                  </a:moveTo>
                  <a:cubicBezTo>
                    <a:pt x="14400" y="16741"/>
                    <a:pt x="14385" y="16745"/>
                    <a:pt x="14366" y="16755"/>
                  </a:cubicBezTo>
                  <a:lnTo>
                    <a:pt x="14264" y="16755"/>
                  </a:lnTo>
                  <a:cubicBezTo>
                    <a:pt x="14230" y="16755"/>
                    <a:pt x="14196" y="16823"/>
                    <a:pt x="14196" y="16857"/>
                  </a:cubicBezTo>
                  <a:cubicBezTo>
                    <a:pt x="14196" y="16891"/>
                    <a:pt x="14230" y="16925"/>
                    <a:pt x="14264" y="16925"/>
                  </a:cubicBezTo>
                  <a:lnTo>
                    <a:pt x="14400" y="16925"/>
                  </a:lnTo>
                  <a:cubicBezTo>
                    <a:pt x="14435" y="16891"/>
                    <a:pt x="14469" y="16857"/>
                    <a:pt x="14469" y="16823"/>
                  </a:cubicBezTo>
                  <a:cubicBezTo>
                    <a:pt x="14469" y="16773"/>
                    <a:pt x="14450" y="16741"/>
                    <a:pt x="14414" y="16741"/>
                  </a:cubicBezTo>
                  <a:close/>
                  <a:moveTo>
                    <a:pt x="13684" y="16823"/>
                  </a:moveTo>
                  <a:cubicBezTo>
                    <a:pt x="13650" y="16857"/>
                    <a:pt x="13616" y="16891"/>
                    <a:pt x="13616" y="16925"/>
                  </a:cubicBezTo>
                  <a:cubicBezTo>
                    <a:pt x="13616" y="16993"/>
                    <a:pt x="13684" y="16993"/>
                    <a:pt x="13718" y="16993"/>
                  </a:cubicBezTo>
                  <a:lnTo>
                    <a:pt x="13820" y="16993"/>
                  </a:lnTo>
                  <a:cubicBezTo>
                    <a:pt x="13889" y="16993"/>
                    <a:pt x="13923" y="16925"/>
                    <a:pt x="13923" y="16891"/>
                  </a:cubicBezTo>
                  <a:cubicBezTo>
                    <a:pt x="13889" y="16857"/>
                    <a:pt x="13854" y="16823"/>
                    <a:pt x="13820" y="16823"/>
                  </a:cubicBezTo>
                  <a:close/>
                  <a:moveTo>
                    <a:pt x="13240" y="16891"/>
                  </a:moveTo>
                  <a:lnTo>
                    <a:pt x="13138" y="16925"/>
                  </a:lnTo>
                  <a:cubicBezTo>
                    <a:pt x="13070" y="16925"/>
                    <a:pt x="13035" y="16959"/>
                    <a:pt x="13070" y="17028"/>
                  </a:cubicBezTo>
                  <a:cubicBezTo>
                    <a:pt x="13070" y="17062"/>
                    <a:pt x="13104" y="17096"/>
                    <a:pt x="13138" y="17096"/>
                  </a:cubicBezTo>
                  <a:lnTo>
                    <a:pt x="13172" y="17096"/>
                  </a:lnTo>
                  <a:lnTo>
                    <a:pt x="13274" y="17062"/>
                  </a:lnTo>
                  <a:cubicBezTo>
                    <a:pt x="13308" y="17062"/>
                    <a:pt x="13343" y="17028"/>
                    <a:pt x="13343" y="16959"/>
                  </a:cubicBezTo>
                  <a:cubicBezTo>
                    <a:pt x="13343" y="16925"/>
                    <a:pt x="13274" y="16891"/>
                    <a:pt x="13240" y="16891"/>
                  </a:cubicBezTo>
                  <a:close/>
                  <a:moveTo>
                    <a:pt x="12721" y="16980"/>
                  </a:moveTo>
                  <a:cubicBezTo>
                    <a:pt x="12713" y="16980"/>
                    <a:pt x="12703" y="16984"/>
                    <a:pt x="12694" y="16993"/>
                  </a:cubicBezTo>
                  <a:lnTo>
                    <a:pt x="12558" y="16993"/>
                  </a:lnTo>
                  <a:cubicBezTo>
                    <a:pt x="12524" y="16993"/>
                    <a:pt x="12490" y="17062"/>
                    <a:pt x="12490" y="17096"/>
                  </a:cubicBezTo>
                  <a:cubicBezTo>
                    <a:pt x="12490" y="17130"/>
                    <a:pt x="12524" y="17164"/>
                    <a:pt x="12592" y="17164"/>
                  </a:cubicBezTo>
                  <a:lnTo>
                    <a:pt x="12694" y="17164"/>
                  </a:lnTo>
                  <a:cubicBezTo>
                    <a:pt x="12763" y="17130"/>
                    <a:pt x="12797" y="17096"/>
                    <a:pt x="12763" y="17062"/>
                  </a:cubicBezTo>
                  <a:cubicBezTo>
                    <a:pt x="12763" y="17012"/>
                    <a:pt x="12744" y="16980"/>
                    <a:pt x="12721" y="16980"/>
                  </a:cubicBezTo>
                  <a:close/>
                  <a:moveTo>
                    <a:pt x="12012" y="17062"/>
                  </a:moveTo>
                  <a:cubicBezTo>
                    <a:pt x="11944" y="17096"/>
                    <a:pt x="11909" y="17130"/>
                    <a:pt x="11909" y="17164"/>
                  </a:cubicBezTo>
                  <a:cubicBezTo>
                    <a:pt x="11944" y="17232"/>
                    <a:pt x="11978" y="17266"/>
                    <a:pt x="12012" y="17266"/>
                  </a:cubicBezTo>
                  <a:cubicBezTo>
                    <a:pt x="12012" y="17266"/>
                    <a:pt x="12012" y="17232"/>
                    <a:pt x="12012" y="17232"/>
                  </a:cubicBezTo>
                  <a:lnTo>
                    <a:pt x="12148" y="17232"/>
                  </a:lnTo>
                  <a:cubicBezTo>
                    <a:pt x="12182" y="17232"/>
                    <a:pt x="12217" y="17198"/>
                    <a:pt x="12217" y="17130"/>
                  </a:cubicBezTo>
                  <a:cubicBezTo>
                    <a:pt x="12217" y="17096"/>
                    <a:pt x="12148" y="17062"/>
                    <a:pt x="12114" y="17062"/>
                  </a:cubicBezTo>
                  <a:close/>
                  <a:moveTo>
                    <a:pt x="11534" y="17130"/>
                  </a:moveTo>
                  <a:lnTo>
                    <a:pt x="11432" y="17164"/>
                  </a:lnTo>
                  <a:cubicBezTo>
                    <a:pt x="11398" y="17164"/>
                    <a:pt x="11363" y="17198"/>
                    <a:pt x="11363" y="17266"/>
                  </a:cubicBezTo>
                  <a:cubicBezTo>
                    <a:pt x="11363" y="17301"/>
                    <a:pt x="11398" y="17335"/>
                    <a:pt x="11432" y="17335"/>
                  </a:cubicBezTo>
                  <a:lnTo>
                    <a:pt x="11466" y="17335"/>
                  </a:lnTo>
                  <a:lnTo>
                    <a:pt x="11568" y="17301"/>
                  </a:lnTo>
                  <a:cubicBezTo>
                    <a:pt x="11602" y="17301"/>
                    <a:pt x="11636" y="17266"/>
                    <a:pt x="11636" y="17232"/>
                  </a:cubicBezTo>
                  <a:cubicBezTo>
                    <a:pt x="11636" y="17164"/>
                    <a:pt x="11602" y="17130"/>
                    <a:pt x="11534" y="17130"/>
                  </a:cubicBezTo>
                  <a:close/>
                  <a:moveTo>
                    <a:pt x="11016" y="17219"/>
                  </a:moveTo>
                  <a:cubicBezTo>
                    <a:pt x="11006" y="17219"/>
                    <a:pt x="10997" y="17223"/>
                    <a:pt x="10988" y="17232"/>
                  </a:cubicBezTo>
                  <a:lnTo>
                    <a:pt x="10852" y="17232"/>
                  </a:lnTo>
                  <a:cubicBezTo>
                    <a:pt x="10817" y="17232"/>
                    <a:pt x="10783" y="17301"/>
                    <a:pt x="10783" y="17335"/>
                  </a:cubicBezTo>
                  <a:cubicBezTo>
                    <a:pt x="10783" y="17369"/>
                    <a:pt x="10817" y="17403"/>
                    <a:pt x="10886" y="17403"/>
                  </a:cubicBezTo>
                  <a:lnTo>
                    <a:pt x="10988" y="17403"/>
                  </a:lnTo>
                  <a:cubicBezTo>
                    <a:pt x="11056" y="17403"/>
                    <a:pt x="11090" y="17335"/>
                    <a:pt x="11090" y="17301"/>
                  </a:cubicBezTo>
                  <a:cubicBezTo>
                    <a:pt x="11065" y="17251"/>
                    <a:pt x="11041" y="17219"/>
                    <a:pt x="11016" y="17219"/>
                  </a:cubicBezTo>
                  <a:close/>
                  <a:moveTo>
                    <a:pt x="10408" y="17301"/>
                  </a:moveTo>
                  <a:lnTo>
                    <a:pt x="10306" y="17335"/>
                  </a:lnTo>
                  <a:cubicBezTo>
                    <a:pt x="10237" y="17335"/>
                    <a:pt x="10203" y="17369"/>
                    <a:pt x="10237" y="17403"/>
                  </a:cubicBezTo>
                  <a:cubicBezTo>
                    <a:pt x="10237" y="17471"/>
                    <a:pt x="10272" y="17505"/>
                    <a:pt x="10306" y="17505"/>
                  </a:cubicBezTo>
                  <a:lnTo>
                    <a:pt x="10442" y="17471"/>
                  </a:lnTo>
                  <a:cubicBezTo>
                    <a:pt x="10476" y="17471"/>
                    <a:pt x="10510" y="17437"/>
                    <a:pt x="10510" y="17369"/>
                  </a:cubicBezTo>
                  <a:cubicBezTo>
                    <a:pt x="10510" y="17335"/>
                    <a:pt x="10442" y="17301"/>
                    <a:pt x="10408" y="17301"/>
                  </a:cubicBezTo>
                  <a:close/>
                  <a:moveTo>
                    <a:pt x="9828" y="17369"/>
                  </a:moveTo>
                  <a:lnTo>
                    <a:pt x="9726" y="17403"/>
                  </a:lnTo>
                  <a:cubicBezTo>
                    <a:pt x="9691" y="17403"/>
                    <a:pt x="9657" y="17437"/>
                    <a:pt x="9657" y="17505"/>
                  </a:cubicBezTo>
                  <a:cubicBezTo>
                    <a:pt x="9657" y="17539"/>
                    <a:pt x="9691" y="17574"/>
                    <a:pt x="9726" y="17574"/>
                  </a:cubicBezTo>
                  <a:lnTo>
                    <a:pt x="9760" y="17574"/>
                  </a:lnTo>
                  <a:lnTo>
                    <a:pt x="9862" y="17539"/>
                  </a:lnTo>
                  <a:cubicBezTo>
                    <a:pt x="9930" y="17539"/>
                    <a:pt x="9964" y="17505"/>
                    <a:pt x="9930" y="17471"/>
                  </a:cubicBezTo>
                  <a:cubicBezTo>
                    <a:pt x="9930" y="17403"/>
                    <a:pt x="9896" y="17369"/>
                    <a:pt x="9828" y="17369"/>
                  </a:cubicBezTo>
                  <a:close/>
                  <a:moveTo>
                    <a:pt x="9180" y="17471"/>
                  </a:moveTo>
                  <a:cubicBezTo>
                    <a:pt x="9111" y="17471"/>
                    <a:pt x="9077" y="17539"/>
                    <a:pt x="9077" y="17574"/>
                  </a:cubicBezTo>
                  <a:cubicBezTo>
                    <a:pt x="9111" y="17608"/>
                    <a:pt x="9145" y="17642"/>
                    <a:pt x="9180" y="17642"/>
                  </a:cubicBezTo>
                  <a:lnTo>
                    <a:pt x="9316" y="17642"/>
                  </a:lnTo>
                  <a:cubicBezTo>
                    <a:pt x="9350" y="17642"/>
                    <a:pt x="9384" y="17574"/>
                    <a:pt x="9384" y="17539"/>
                  </a:cubicBezTo>
                  <a:cubicBezTo>
                    <a:pt x="9384" y="17505"/>
                    <a:pt x="9316" y="17471"/>
                    <a:pt x="9282" y="17471"/>
                  </a:cubicBezTo>
                  <a:close/>
                  <a:moveTo>
                    <a:pt x="8702" y="17539"/>
                  </a:moveTo>
                  <a:lnTo>
                    <a:pt x="8599" y="17574"/>
                  </a:lnTo>
                  <a:cubicBezTo>
                    <a:pt x="8565" y="17574"/>
                    <a:pt x="8531" y="17608"/>
                    <a:pt x="8531" y="17642"/>
                  </a:cubicBezTo>
                  <a:cubicBezTo>
                    <a:pt x="8531" y="17710"/>
                    <a:pt x="8565" y="17744"/>
                    <a:pt x="8599" y="17744"/>
                  </a:cubicBezTo>
                  <a:lnTo>
                    <a:pt x="8634" y="17744"/>
                  </a:lnTo>
                  <a:lnTo>
                    <a:pt x="8736" y="17710"/>
                  </a:lnTo>
                  <a:cubicBezTo>
                    <a:pt x="8770" y="17710"/>
                    <a:pt x="8804" y="17676"/>
                    <a:pt x="8804" y="17608"/>
                  </a:cubicBezTo>
                  <a:cubicBezTo>
                    <a:pt x="8804" y="17574"/>
                    <a:pt x="8770" y="17539"/>
                    <a:pt x="8702" y="17539"/>
                  </a:cubicBezTo>
                  <a:close/>
                  <a:moveTo>
                    <a:pt x="8183" y="17628"/>
                  </a:moveTo>
                  <a:cubicBezTo>
                    <a:pt x="8174" y="17628"/>
                    <a:pt x="8165" y="17633"/>
                    <a:pt x="8156" y="17642"/>
                  </a:cubicBezTo>
                  <a:lnTo>
                    <a:pt x="8019" y="17642"/>
                  </a:lnTo>
                  <a:cubicBezTo>
                    <a:pt x="7985" y="17642"/>
                    <a:pt x="7951" y="17676"/>
                    <a:pt x="7951" y="17744"/>
                  </a:cubicBezTo>
                  <a:cubicBezTo>
                    <a:pt x="7951" y="17778"/>
                    <a:pt x="7985" y="17812"/>
                    <a:pt x="8054" y="17812"/>
                  </a:cubicBezTo>
                  <a:lnTo>
                    <a:pt x="8156" y="17812"/>
                  </a:lnTo>
                  <a:cubicBezTo>
                    <a:pt x="8224" y="17778"/>
                    <a:pt x="8258" y="17744"/>
                    <a:pt x="8224" y="17710"/>
                  </a:cubicBezTo>
                  <a:cubicBezTo>
                    <a:pt x="8224" y="17660"/>
                    <a:pt x="8206" y="17628"/>
                    <a:pt x="8183" y="17628"/>
                  </a:cubicBezTo>
                  <a:close/>
                  <a:moveTo>
                    <a:pt x="7473" y="17710"/>
                  </a:moveTo>
                  <a:cubicBezTo>
                    <a:pt x="7405" y="17744"/>
                    <a:pt x="7371" y="17778"/>
                    <a:pt x="7405" y="17812"/>
                  </a:cubicBezTo>
                  <a:cubicBezTo>
                    <a:pt x="7405" y="17847"/>
                    <a:pt x="7439" y="17881"/>
                    <a:pt x="7473" y="17881"/>
                  </a:cubicBezTo>
                  <a:lnTo>
                    <a:pt x="7610" y="17881"/>
                  </a:lnTo>
                  <a:cubicBezTo>
                    <a:pt x="7644" y="17881"/>
                    <a:pt x="7678" y="17812"/>
                    <a:pt x="7678" y="17778"/>
                  </a:cubicBezTo>
                  <a:cubicBezTo>
                    <a:pt x="7678" y="17744"/>
                    <a:pt x="7610" y="17710"/>
                    <a:pt x="7576" y="17710"/>
                  </a:cubicBezTo>
                  <a:close/>
                  <a:moveTo>
                    <a:pt x="6996" y="17778"/>
                  </a:moveTo>
                  <a:lnTo>
                    <a:pt x="6893" y="17812"/>
                  </a:lnTo>
                  <a:cubicBezTo>
                    <a:pt x="6859" y="17812"/>
                    <a:pt x="6825" y="17847"/>
                    <a:pt x="6825" y="17915"/>
                  </a:cubicBezTo>
                  <a:cubicBezTo>
                    <a:pt x="6825" y="17949"/>
                    <a:pt x="6859" y="17983"/>
                    <a:pt x="6893" y="17983"/>
                  </a:cubicBezTo>
                  <a:lnTo>
                    <a:pt x="6927" y="17983"/>
                  </a:lnTo>
                  <a:lnTo>
                    <a:pt x="7030" y="17949"/>
                  </a:lnTo>
                  <a:cubicBezTo>
                    <a:pt x="7098" y="17949"/>
                    <a:pt x="7098" y="17915"/>
                    <a:pt x="7098" y="17847"/>
                  </a:cubicBezTo>
                  <a:cubicBezTo>
                    <a:pt x="7098" y="17812"/>
                    <a:pt x="7064" y="17778"/>
                    <a:pt x="6996" y="17778"/>
                  </a:cubicBezTo>
                  <a:close/>
                  <a:moveTo>
                    <a:pt x="6477" y="17867"/>
                  </a:moveTo>
                  <a:cubicBezTo>
                    <a:pt x="6468" y="17867"/>
                    <a:pt x="6459" y="17872"/>
                    <a:pt x="6450" y="17881"/>
                  </a:cubicBezTo>
                  <a:lnTo>
                    <a:pt x="6347" y="17881"/>
                  </a:lnTo>
                  <a:cubicBezTo>
                    <a:pt x="6279" y="17881"/>
                    <a:pt x="6245" y="17949"/>
                    <a:pt x="6245" y="17983"/>
                  </a:cubicBezTo>
                  <a:cubicBezTo>
                    <a:pt x="6279" y="18017"/>
                    <a:pt x="6313" y="18051"/>
                    <a:pt x="6347" y="18051"/>
                  </a:cubicBezTo>
                  <a:lnTo>
                    <a:pt x="6484" y="18051"/>
                  </a:lnTo>
                  <a:cubicBezTo>
                    <a:pt x="6518" y="18017"/>
                    <a:pt x="6552" y="17983"/>
                    <a:pt x="6552" y="17949"/>
                  </a:cubicBezTo>
                  <a:cubicBezTo>
                    <a:pt x="6527" y="17899"/>
                    <a:pt x="6502" y="17867"/>
                    <a:pt x="6477" y="17867"/>
                  </a:cubicBezTo>
                  <a:close/>
                  <a:moveTo>
                    <a:pt x="5767" y="17949"/>
                  </a:moveTo>
                  <a:cubicBezTo>
                    <a:pt x="5733" y="17983"/>
                    <a:pt x="5699" y="18017"/>
                    <a:pt x="5699" y="18051"/>
                  </a:cubicBezTo>
                  <a:cubicBezTo>
                    <a:pt x="5699" y="18120"/>
                    <a:pt x="5733" y="18120"/>
                    <a:pt x="5767" y="18120"/>
                  </a:cubicBezTo>
                  <a:lnTo>
                    <a:pt x="5904" y="18120"/>
                  </a:lnTo>
                  <a:cubicBezTo>
                    <a:pt x="5938" y="18120"/>
                    <a:pt x="5972" y="18051"/>
                    <a:pt x="5972" y="18017"/>
                  </a:cubicBezTo>
                  <a:cubicBezTo>
                    <a:pt x="5972" y="17983"/>
                    <a:pt x="5938" y="17949"/>
                    <a:pt x="5870" y="17949"/>
                  </a:cubicBezTo>
                  <a:close/>
                  <a:moveTo>
                    <a:pt x="5324" y="18017"/>
                  </a:moveTo>
                  <a:lnTo>
                    <a:pt x="5187" y="18051"/>
                  </a:lnTo>
                  <a:cubicBezTo>
                    <a:pt x="5153" y="18051"/>
                    <a:pt x="5119" y="18085"/>
                    <a:pt x="5119" y="18154"/>
                  </a:cubicBezTo>
                  <a:cubicBezTo>
                    <a:pt x="5119" y="18188"/>
                    <a:pt x="5153" y="18222"/>
                    <a:pt x="5221" y="18222"/>
                  </a:cubicBezTo>
                  <a:lnTo>
                    <a:pt x="5324" y="18188"/>
                  </a:lnTo>
                  <a:cubicBezTo>
                    <a:pt x="5392" y="18188"/>
                    <a:pt x="5426" y="18154"/>
                    <a:pt x="5392" y="18085"/>
                  </a:cubicBezTo>
                  <a:cubicBezTo>
                    <a:pt x="5392" y="18051"/>
                    <a:pt x="5358" y="18017"/>
                    <a:pt x="5324" y="18017"/>
                  </a:cubicBezTo>
                  <a:close/>
                  <a:moveTo>
                    <a:pt x="4776" y="18106"/>
                  </a:moveTo>
                  <a:cubicBezTo>
                    <a:pt x="4764" y="18106"/>
                    <a:pt x="4753" y="18110"/>
                    <a:pt x="4744" y="18120"/>
                  </a:cubicBezTo>
                  <a:lnTo>
                    <a:pt x="4641" y="18120"/>
                  </a:lnTo>
                  <a:cubicBezTo>
                    <a:pt x="4573" y="18120"/>
                    <a:pt x="4539" y="18188"/>
                    <a:pt x="4573" y="18222"/>
                  </a:cubicBezTo>
                  <a:cubicBezTo>
                    <a:pt x="4573" y="18256"/>
                    <a:pt x="4607" y="18290"/>
                    <a:pt x="4641" y="18290"/>
                  </a:cubicBezTo>
                  <a:lnTo>
                    <a:pt x="4778" y="18290"/>
                  </a:lnTo>
                  <a:cubicBezTo>
                    <a:pt x="4812" y="18256"/>
                    <a:pt x="4846" y="18222"/>
                    <a:pt x="4846" y="18188"/>
                  </a:cubicBezTo>
                  <a:cubicBezTo>
                    <a:pt x="4846" y="18138"/>
                    <a:pt x="4809" y="18106"/>
                    <a:pt x="4776" y="18106"/>
                  </a:cubicBezTo>
                  <a:close/>
                  <a:moveTo>
                    <a:pt x="4164" y="18188"/>
                  </a:moveTo>
                  <a:lnTo>
                    <a:pt x="4061" y="18222"/>
                  </a:lnTo>
                  <a:cubicBezTo>
                    <a:pt x="4027" y="18222"/>
                    <a:pt x="3993" y="18256"/>
                    <a:pt x="3993" y="18290"/>
                  </a:cubicBezTo>
                  <a:cubicBezTo>
                    <a:pt x="3993" y="18358"/>
                    <a:pt x="4027" y="18392"/>
                    <a:pt x="4061" y="18392"/>
                  </a:cubicBezTo>
                  <a:cubicBezTo>
                    <a:pt x="4095" y="18392"/>
                    <a:pt x="4095" y="18392"/>
                    <a:pt x="4095" y="18358"/>
                  </a:cubicBezTo>
                  <a:lnTo>
                    <a:pt x="4198" y="18358"/>
                  </a:lnTo>
                  <a:cubicBezTo>
                    <a:pt x="4232" y="18358"/>
                    <a:pt x="4266" y="18324"/>
                    <a:pt x="4266" y="18256"/>
                  </a:cubicBezTo>
                  <a:cubicBezTo>
                    <a:pt x="4266" y="18222"/>
                    <a:pt x="4232" y="18188"/>
                    <a:pt x="4164" y="18188"/>
                  </a:cubicBezTo>
                  <a:close/>
                  <a:moveTo>
                    <a:pt x="3618" y="18256"/>
                  </a:moveTo>
                  <a:lnTo>
                    <a:pt x="3481" y="18290"/>
                  </a:lnTo>
                  <a:cubicBezTo>
                    <a:pt x="3447" y="18290"/>
                    <a:pt x="3413" y="18324"/>
                    <a:pt x="3413" y="18392"/>
                  </a:cubicBezTo>
                  <a:cubicBezTo>
                    <a:pt x="3413" y="18427"/>
                    <a:pt x="3481" y="18461"/>
                    <a:pt x="3515" y="18461"/>
                  </a:cubicBezTo>
                  <a:lnTo>
                    <a:pt x="3652" y="18427"/>
                  </a:lnTo>
                  <a:cubicBezTo>
                    <a:pt x="3686" y="18427"/>
                    <a:pt x="3720" y="18392"/>
                    <a:pt x="3720" y="18358"/>
                  </a:cubicBezTo>
                  <a:cubicBezTo>
                    <a:pt x="3686" y="18290"/>
                    <a:pt x="3652" y="18256"/>
                    <a:pt x="3618" y="18256"/>
                  </a:cubicBezTo>
                  <a:close/>
                  <a:moveTo>
                    <a:pt x="2935" y="18358"/>
                  </a:moveTo>
                  <a:cubicBezTo>
                    <a:pt x="2867" y="18358"/>
                    <a:pt x="2867" y="18427"/>
                    <a:pt x="2867" y="18461"/>
                  </a:cubicBezTo>
                  <a:cubicBezTo>
                    <a:pt x="2867" y="18495"/>
                    <a:pt x="2901" y="18529"/>
                    <a:pt x="2935" y="18529"/>
                  </a:cubicBezTo>
                  <a:lnTo>
                    <a:pt x="3072" y="18529"/>
                  </a:lnTo>
                  <a:cubicBezTo>
                    <a:pt x="3106" y="18529"/>
                    <a:pt x="3140" y="18461"/>
                    <a:pt x="3140" y="18427"/>
                  </a:cubicBezTo>
                  <a:cubicBezTo>
                    <a:pt x="3140" y="18358"/>
                    <a:pt x="3106" y="18358"/>
                    <a:pt x="3037" y="18358"/>
                  </a:cubicBezTo>
                  <a:close/>
                  <a:moveTo>
                    <a:pt x="2491" y="18427"/>
                  </a:moveTo>
                  <a:lnTo>
                    <a:pt x="2355" y="18461"/>
                  </a:lnTo>
                  <a:cubicBezTo>
                    <a:pt x="2321" y="18461"/>
                    <a:pt x="2287" y="18495"/>
                    <a:pt x="2287" y="18529"/>
                  </a:cubicBezTo>
                  <a:cubicBezTo>
                    <a:pt x="2287" y="18597"/>
                    <a:pt x="2321" y="18631"/>
                    <a:pt x="2389" y="18631"/>
                  </a:cubicBezTo>
                  <a:lnTo>
                    <a:pt x="2491" y="18597"/>
                  </a:lnTo>
                  <a:cubicBezTo>
                    <a:pt x="2560" y="18597"/>
                    <a:pt x="2594" y="18563"/>
                    <a:pt x="2560" y="18495"/>
                  </a:cubicBezTo>
                  <a:cubicBezTo>
                    <a:pt x="2560" y="18461"/>
                    <a:pt x="2526" y="18427"/>
                    <a:pt x="2491" y="18427"/>
                  </a:cubicBezTo>
                  <a:close/>
                  <a:moveTo>
                    <a:pt x="1911" y="18495"/>
                  </a:moveTo>
                  <a:lnTo>
                    <a:pt x="1809" y="18529"/>
                  </a:lnTo>
                  <a:cubicBezTo>
                    <a:pt x="1741" y="18529"/>
                    <a:pt x="1707" y="18563"/>
                    <a:pt x="1741" y="18631"/>
                  </a:cubicBezTo>
                  <a:cubicBezTo>
                    <a:pt x="1741" y="18665"/>
                    <a:pt x="1775" y="18700"/>
                    <a:pt x="1809" y="18700"/>
                  </a:cubicBezTo>
                  <a:lnTo>
                    <a:pt x="1946" y="18665"/>
                  </a:lnTo>
                  <a:cubicBezTo>
                    <a:pt x="1980" y="18665"/>
                    <a:pt x="2014" y="18631"/>
                    <a:pt x="2014" y="18597"/>
                  </a:cubicBezTo>
                  <a:cubicBezTo>
                    <a:pt x="2014" y="18529"/>
                    <a:pt x="1946" y="18495"/>
                    <a:pt x="1911" y="18495"/>
                  </a:cubicBezTo>
                  <a:close/>
                  <a:moveTo>
                    <a:pt x="1229" y="18597"/>
                  </a:moveTo>
                  <a:cubicBezTo>
                    <a:pt x="1195" y="18597"/>
                    <a:pt x="1161" y="18665"/>
                    <a:pt x="1161" y="18700"/>
                  </a:cubicBezTo>
                  <a:cubicBezTo>
                    <a:pt x="1161" y="18734"/>
                    <a:pt x="1195" y="18768"/>
                    <a:pt x="1229" y="18768"/>
                  </a:cubicBezTo>
                  <a:lnTo>
                    <a:pt x="1365" y="18768"/>
                  </a:lnTo>
                  <a:cubicBezTo>
                    <a:pt x="1400" y="18768"/>
                    <a:pt x="1434" y="18700"/>
                    <a:pt x="1434" y="18665"/>
                  </a:cubicBezTo>
                  <a:cubicBezTo>
                    <a:pt x="1434" y="18631"/>
                    <a:pt x="1400" y="18597"/>
                    <a:pt x="1331" y="18597"/>
                  </a:cubicBezTo>
                  <a:close/>
                  <a:moveTo>
                    <a:pt x="785" y="18665"/>
                  </a:moveTo>
                  <a:lnTo>
                    <a:pt x="649" y="18700"/>
                  </a:lnTo>
                  <a:cubicBezTo>
                    <a:pt x="615" y="18700"/>
                    <a:pt x="581" y="18734"/>
                    <a:pt x="581" y="18768"/>
                  </a:cubicBezTo>
                  <a:cubicBezTo>
                    <a:pt x="581" y="18836"/>
                    <a:pt x="649" y="18870"/>
                    <a:pt x="683" y="18870"/>
                  </a:cubicBezTo>
                  <a:lnTo>
                    <a:pt x="785" y="18836"/>
                  </a:lnTo>
                  <a:cubicBezTo>
                    <a:pt x="854" y="18836"/>
                    <a:pt x="888" y="18802"/>
                    <a:pt x="888" y="18734"/>
                  </a:cubicBezTo>
                  <a:cubicBezTo>
                    <a:pt x="854" y="18700"/>
                    <a:pt x="819" y="18665"/>
                    <a:pt x="785" y="18665"/>
                  </a:cubicBezTo>
                  <a:close/>
                  <a:moveTo>
                    <a:pt x="253" y="18754"/>
                  </a:moveTo>
                  <a:cubicBezTo>
                    <a:pt x="239" y="18754"/>
                    <a:pt x="224" y="18759"/>
                    <a:pt x="205" y="18768"/>
                  </a:cubicBezTo>
                  <a:lnTo>
                    <a:pt x="103" y="18768"/>
                  </a:lnTo>
                  <a:cubicBezTo>
                    <a:pt x="35" y="18768"/>
                    <a:pt x="0" y="18802"/>
                    <a:pt x="35" y="18870"/>
                  </a:cubicBezTo>
                  <a:cubicBezTo>
                    <a:pt x="35" y="18904"/>
                    <a:pt x="69" y="18938"/>
                    <a:pt x="103" y="18938"/>
                  </a:cubicBezTo>
                  <a:lnTo>
                    <a:pt x="239" y="18938"/>
                  </a:lnTo>
                  <a:cubicBezTo>
                    <a:pt x="273" y="18904"/>
                    <a:pt x="308" y="18870"/>
                    <a:pt x="308" y="18836"/>
                  </a:cubicBezTo>
                  <a:cubicBezTo>
                    <a:pt x="308" y="18786"/>
                    <a:pt x="289" y="18754"/>
                    <a:pt x="253" y="18754"/>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5"/>
            <p:cNvSpPr/>
            <p:nvPr/>
          </p:nvSpPr>
          <p:spPr>
            <a:xfrm>
              <a:off x="343593" y="3338499"/>
              <a:ext cx="3075196" cy="442134"/>
            </a:xfrm>
            <a:custGeom>
              <a:rect b="b" l="l" r="r" t="t"/>
              <a:pathLst>
                <a:path extrusionOk="0" h="19840" w="137994">
                  <a:moveTo>
                    <a:pt x="137924" y="0"/>
                  </a:moveTo>
                  <a:cubicBezTo>
                    <a:pt x="137912" y="0"/>
                    <a:pt x="137901" y="5"/>
                    <a:pt x="137892" y="14"/>
                  </a:cubicBezTo>
                  <a:lnTo>
                    <a:pt x="137789" y="14"/>
                  </a:lnTo>
                  <a:cubicBezTo>
                    <a:pt x="137721" y="14"/>
                    <a:pt x="137687" y="82"/>
                    <a:pt x="137721" y="116"/>
                  </a:cubicBezTo>
                  <a:cubicBezTo>
                    <a:pt x="137721" y="150"/>
                    <a:pt x="137755" y="184"/>
                    <a:pt x="137789" y="184"/>
                  </a:cubicBezTo>
                  <a:lnTo>
                    <a:pt x="137926" y="184"/>
                  </a:lnTo>
                  <a:cubicBezTo>
                    <a:pt x="137960" y="184"/>
                    <a:pt x="137994" y="116"/>
                    <a:pt x="137994" y="82"/>
                  </a:cubicBezTo>
                  <a:cubicBezTo>
                    <a:pt x="137994" y="32"/>
                    <a:pt x="137957" y="0"/>
                    <a:pt x="137924" y="0"/>
                  </a:cubicBezTo>
                  <a:close/>
                  <a:moveTo>
                    <a:pt x="137311" y="82"/>
                  </a:moveTo>
                  <a:lnTo>
                    <a:pt x="137209" y="116"/>
                  </a:lnTo>
                  <a:cubicBezTo>
                    <a:pt x="137175" y="116"/>
                    <a:pt x="137141" y="150"/>
                    <a:pt x="137141" y="184"/>
                  </a:cubicBezTo>
                  <a:cubicBezTo>
                    <a:pt x="137141" y="253"/>
                    <a:pt x="137175" y="287"/>
                    <a:pt x="137243" y="287"/>
                  </a:cubicBezTo>
                  <a:lnTo>
                    <a:pt x="137346" y="253"/>
                  </a:lnTo>
                  <a:cubicBezTo>
                    <a:pt x="137414" y="253"/>
                    <a:pt x="137448" y="218"/>
                    <a:pt x="137414" y="150"/>
                  </a:cubicBezTo>
                  <a:cubicBezTo>
                    <a:pt x="137414" y="116"/>
                    <a:pt x="137380" y="82"/>
                    <a:pt x="137311" y="82"/>
                  </a:cubicBezTo>
                  <a:close/>
                  <a:moveTo>
                    <a:pt x="136765" y="150"/>
                  </a:moveTo>
                  <a:lnTo>
                    <a:pt x="136663" y="184"/>
                  </a:lnTo>
                  <a:cubicBezTo>
                    <a:pt x="136595" y="184"/>
                    <a:pt x="136561" y="218"/>
                    <a:pt x="136561" y="287"/>
                  </a:cubicBezTo>
                  <a:cubicBezTo>
                    <a:pt x="136595" y="321"/>
                    <a:pt x="136629" y="355"/>
                    <a:pt x="136663" y="355"/>
                  </a:cubicBezTo>
                  <a:lnTo>
                    <a:pt x="136800" y="321"/>
                  </a:lnTo>
                  <a:cubicBezTo>
                    <a:pt x="136834" y="321"/>
                    <a:pt x="136868" y="287"/>
                    <a:pt x="136868" y="253"/>
                  </a:cubicBezTo>
                  <a:cubicBezTo>
                    <a:pt x="136868" y="184"/>
                    <a:pt x="136800" y="150"/>
                    <a:pt x="136765" y="150"/>
                  </a:cubicBezTo>
                  <a:close/>
                  <a:moveTo>
                    <a:pt x="136083" y="253"/>
                  </a:moveTo>
                  <a:cubicBezTo>
                    <a:pt x="136049" y="287"/>
                    <a:pt x="136015" y="321"/>
                    <a:pt x="136015" y="355"/>
                  </a:cubicBezTo>
                  <a:cubicBezTo>
                    <a:pt x="136015" y="389"/>
                    <a:pt x="136049" y="423"/>
                    <a:pt x="136083" y="423"/>
                  </a:cubicBezTo>
                  <a:lnTo>
                    <a:pt x="136219" y="423"/>
                  </a:lnTo>
                  <a:cubicBezTo>
                    <a:pt x="136254" y="423"/>
                    <a:pt x="136288" y="355"/>
                    <a:pt x="136288" y="321"/>
                  </a:cubicBezTo>
                  <a:cubicBezTo>
                    <a:pt x="136288" y="287"/>
                    <a:pt x="136254" y="253"/>
                    <a:pt x="136185" y="253"/>
                  </a:cubicBezTo>
                  <a:close/>
                  <a:moveTo>
                    <a:pt x="135639" y="321"/>
                  </a:moveTo>
                  <a:lnTo>
                    <a:pt x="135503" y="355"/>
                  </a:lnTo>
                  <a:cubicBezTo>
                    <a:pt x="135469" y="355"/>
                    <a:pt x="135435" y="389"/>
                    <a:pt x="135435" y="457"/>
                  </a:cubicBezTo>
                  <a:cubicBezTo>
                    <a:pt x="135435" y="491"/>
                    <a:pt x="135469" y="526"/>
                    <a:pt x="135537" y="526"/>
                  </a:cubicBezTo>
                  <a:lnTo>
                    <a:pt x="135639" y="491"/>
                  </a:lnTo>
                  <a:cubicBezTo>
                    <a:pt x="135708" y="491"/>
                    <a:pt x="135742" y="457"/>
                    <a:pt x="135742" y="389"/>
                  </a:cubicBezTo>
                  <a:cubicBezTo>
                    <a:pt x="135708" y="355"/>
                    <a:pt x="135674" y="321"/>
                    <a:pt x="135639" y="321"/>
                  </a:cubicBezTo>
                  <a:close/>
                  <a:moveTo>
                    <a:pt x="135092" y="410"/>
                  </a:moveTo>
                  <a:cubicBezTo>
                    <a:pt x="135080" y="410"/>
                    <a:pt x="135068" y="414"/>
                    <a:pt x="135059" y="423"/>
                  </a:cubicBezTo>
                  <a:lnTo>
                    <a:pt x="134957" y="423"/>
                  </a:lnTo>
                  <a:cubicBezTo>
                    <a:pt x="134889" y="423"/>
                    <a:pt x="134855" y="491"/>
                    <a:pt x="134889" y="526"/>
                  </a:cubicBezTo>
                  <a:cubicBezTo>
                    <a:pt x="134889" y="560"/>
                    <a:pt x="134923" y="594"/>
                    <a:pt x="134957" y="594"/>
                  </a:cubicBezTo>
                  <a:lnTo>
                    <a:pt x="135093" y="594"/>
                  </a:lnTo>
                  <a:cubicBezTo>
                    <a:pt x="135128" y="560"/>
                    <a:pt x="135162" y="526"/>
                    <a:pt x="135162" y="491"/>
                  </a:cubicBezTo>
                  <a:cubicBezTo>
                    <a:pt x="135162" y="441"/>
                    <a:pt x="135125" y="410"/>
                    <a:pt x="135092" y="410"/>
                  </a:cubicBezTo>
                  <a:close/>
                  <a:moveTo>
                    <a:pt x="134377" y="491"/>
                  </a:moveTo>
                  <a:cubicBezTo>
                    <a:pt x="134343" y="526"/>
                    <a:pt x="134309" y="560"/>
                    <a:pt x="134309" y="594"/>
                  </a:cubicBezTo>
                  <a:cubicBezTo>
                    <a:pt x="134309" y="662"/>
                    <a:pt x="134343" y="662"/>
                    <a:pt x="134377" y="662"/>
                  </a:cubicBezTo>
                  <a:lnTo>
                    <a:pt x="134513" y="662"/>
                  </a:lnTo>
                  <a:cubicBezTo>
                    <a:pt x="134582" y="662"/>
                    <a:pt x="134582" y="594"/>
                    <a:pt x="134582" y="560"/>
                  </a:cubicBezTo>
                  <a:cubicBezTo>
                    <a:pt x="134582" y="526"/>
                    <a:pt x="134547" y="491"/>
                    <a:pt x="134479" y="491"/>
                  </a:cubicBezTo>
                  <a:close/>
                  <a:moveTo>
                    <a:pt x="133933" y="560"/>
                  </a:moveTo>
                  <a:lnTo>
                    <a:pt x="133831" y="594"/>
                  </a:lnTo>
                  <a:cubicBezTo>
                    <a:pt x="133763" y="594"/>
                    <a:pt x="133728" y="628"/>
                    <a:pt x="133728" y="696"/>
                  </a:cubicBezTo>
                  <a:cubicBezTo>
                    <a:pt x="133763" y="730"/>
                    <a:pt x="133797" y="764"/>
                    <a:pt x="133831" y="764"/>
                  </a:cubicBezTo>
                  <a:lnTo>
                    <a:pt x="133967" y="730"/>
                  </a:lnTo>
                  <a:cubicBezTo>
                    <a:pt x="134001" y="730"/>
                    <a:pt x="134036" y="696"/>
                    <a:pt x="134036" y="628"/>
                  </a:cubicBezTo>
                  <a:cubicBezTo>
                    <a:pt x="134001" y="594"/>
                    <a:pt x="133967" y="560"/>
                    <a:pt x="133933" y="560"/>
                  </a:cubicBezTo>
                  <a:close/>
                  <a:moveTo>
                    <a:pt x="133401" y="649"/>
                  </a:moveTo>
                  <a:cubicBezTo>
                    <a:pt x="133387" y="649"/>
                    <a:pt x="133371" y="653"/>
                    <a:pt x="133353" y="662"/>
                  </a:cubicBezTo>
                  <a:lnTo>
                    <a:pt x="133251" y="662"/>
                  </a:lnTo>
                  <a:cubicBezTo>
                    <a:pt x="133217" y="662"/>
                    <a:pt x="133183" y="730"/>
                    <a:pt x="133183" y="764"/>
                  </a:cubicBezTo>
                  <a:cubicBezTo>
                    <a:pt x="133183" y="798"/>
                    <a:pt x="133217" y="833"/>
                    <a:pt x="133251" y="833"/>
                  </a:cubicBezTo>
                  <a:lnTo>
                    <a:pt x="133387" y="833"/>
                  </a:lnTo>
                  <a:cubicBezTo>
                    <a:pt x="133421" y="798"/>
                    <a:pt x="133456" y="764"/>
                    <a:pt x="133456" y="730"/>
                  </a:cubicBezTo>
                  <a:cubicBezTo>
                    <a:pt x="133456" y="680"/>
                    <a:pt x="133437" y="649"/>
                    <a:pt x="133401" y="649"/>
                  </a:cubicBezTo>
                  <a:close/>
                  <a:moveTo>
                    <a:pt x="132807" y="730"/>
                  </a:moveTo>
                  <a:lnTo>
                    <a:pt x="132671" y="764"/>
                  </a:lnTo>
                  <a:cubicBezTo>
                    <a:pt x="132637" y="764"/>
                    <a:pt x="132602" y="798"/>
                    <a:pt x="132602" y="833"/>
                  </a:cubicBezTo>
                  <a:cubicBezTo>
                    <a:pt x="132602" y="901"/>
                    <a:pt x="132637" y="935"/>
                    <a:pt x="132705" y="935"/>
                  </a:cubicBezTo>
                  <a:lnTo>
                    <a:pt x="132807" y="901"/>
                  </a:lnTo>
                  <a:cubicBezTo>
                    <a:pt x="132875" y="901"/>
                    <a:pt x="132910" y="867"/>
                    <a:pt x="132875" y="798"/>
                  </a:cubicBezTo>
                  <a:cubicBezTo>
                    <a:pt x="132875" y="764"/>
                    <a:pt x="132841" y="730"/>
                    <a:pt x="132807" y="730"/>
                  </a:cubicBezTo>
                  <a:close/>
                  <a:moveTo>
                    <a:pt x="132227" y="798"/>
                  </a:moveTo>
                  <a:lnTo>
                    <a:pt x="132125" y="833"/>
                  </a:lnTo>
                  <a:cubicBezTo>
                    <a:pt x="132056" y="833"/>
                    <a:pt x="132022" y="867"/>
                    <a:pt x="132056" y="935"/>
                  </a:cubicBezTo>
                  <a:cubicBezTo>
                    <a:pt x="132056" y="969"/>
                    <a:pt x="132091" y="1003"/>
                    <a:pt x="132125" y="1003"/>
                  </a:cubicBezTo>
                  <a:lnTo>
                    <a:pt x="132261" y="969"/>
                  </a:lnTo>
                  <a:cubicBezTo>
                    <a:pt x="132295" y="969"/>
                    <a:pt x="132329" y="935"/>
                    <a:pt x="132329" y="901"/>
                  </a:cubicBezTo>
                  <a:cubicBezTo>
                    <a:pt x="132329" y="833"/>
                    <a:pt x="132261" y="798"/>
                    <a:pt x="132227" y="798"/>
                  </a:cubicBezTo>
                  <a:close/>
                  <a:moveTo>
                    <a:pt x="131545" y="901"/>
                  </a:moveTo>
                  <a:cubicBezTo>
                    <a:pt x="131510" y="901"/>
                    <a:pt x="131476" y="969"/>
                    <a:pt x="131476" y="1003"/>
                  </a:cubicBezTo>
                  <a:cubicBezTo>
                    <a:pt x="131476" y="1037"/>
                    <a:pt x="131510" y="1071"/>
                    <a:pt x="131545" y="1071"/>
                  </a:cubicBezTo>
                  <a:lnTo>
                    <a:pt x="131681" y="1071"/>
                  </a:lnTo>
                  <a:cubicBezTo>
                    <a:pt x="131715" y="1071"/>
                    <a:pt x="131749" y="1003"/>
                    <a:pt x="131749" y="969"/>
                  </a:cubicBezTo>
                  <a:cubicBezTo>
                    <a:pt x="131749" y="935"/>
                    <a:pt x="131715" y="901"/>
                    <a:pt x="131647" y="901"/>
                  </a:cubicBezTo>
                  <a:close/>
                  <a:moveTo>
                    <a:pt x="131101" y="969"/>
                  </a:moveTo>
                  <a:lnTo>
                    <a:pt x="130965" y="1003"/>
                  </a:lnTo>
                  <a:cubicBezTo>
                    <a:pt x="130930" y="1003"/>
                    <a:pt x="130896" y="1037"/>
                    <a:pt x="130896" y="1071"/>
                  </a:cubicBezTo>
                  <a:cubicBezTo>
                    <a:pt x="130930" y="1140"/>
                    <a:pt x="130965" y="1174"/>
                    <a:pt x="130999" y="1174"/>
                  </a:cubicBezTo>
                  <a:lnTo>
                    <a:pt x="131135" y="1140"/>
                  </a:lnTo>
                  <a:cubicBezTo>
                    <a:pt x="131169" y="1140"/>
                    <a:pt x="131203" y="1106"/>
                    <a:pt x="131203" y="1037"/>
                  </a:cubicBezTo>
                  <a:cubicBezTo>
                    <a:pt x="131169" y="1003"/>
                    <a:pt x="131135" y="969"/>
                    <a:pt x="131101" y="969"/>
                  </a:cubicBezTo>
                  <a:close/>
                  <a:moveTo>
                    <a:pt x="130568" y="1058"/>
                  </a:moveTo>
                  <a:cubicBezTo>
                    <a:pt x="130555" y="1058"/>
                    <a:pt x="130539" y="1062"/>
                    <a:pt x="130521" y="1071"/>
                  </a:cubicBezTo>
                  <a:lnTo>
                    <a:pt x="130419" y="1071"/>
                  </a:lnTo>
                  <a:cubicBezTo>
                    <a:pt x="130350" y="1071"/>
                    <a:pt x="130350" y="1106"/>
                    <a:pt x="130350" y="1174"/>
                  </a:cubicBezTo>
                  <a:cubicBezTo>
                    <a:pt x="130350" y="1208"/>
                    <a:pt x="130384" y="1242"/>
                    <a:pt x="130419" y="1242"/>
                  </a:cubicBezTo>
                  <a:lnTo>
                    <a:pt x="130555" y="1242"/>
                  </a:lnTo>
                  <a:cubicBezTo>
                    <a:pt x="130589" y="1208"/>
                    <a:pt x="130623" y="1174"/>
                    <a:pt x="130623" y="1140"/>
                  </a:cubicBezTo>
                  <a:cubicBezTo>
                    <a:pt x="130623" y="1090"/>
                    <a:pt x="130605" y="1058"/>
                    <a:pt x="130568" y="1058"/>
                  </a:cubicBezTo>
                  <a:close/>
                  <a:moveTo>
                    <a:pt x="129838" y="1140"/>
                  </a:moveTo>
                  <a:cubicBezTo>
                    <a:pt x="129804" y="1174"/>
                    <a:pt x="129770" y="1208"/>
                    <a:pt x="129770" y="1242"/>
                  </a:cubicBezTo>
                  <a:cubicBezTo>
                    <a:pt x="129770" y="1276"/>
                    <a:pt x="129804" y="1310"/>
                    <a:pt x="129873" y="1310"/>
                  </a:cubicBezTo>
                  <a:lnTo>
                    <a:pt x="129975" y="1310"/>
                  </a:lnTo>
                  <a:cubicBezTo>
                    <a:pt x="130043" y="1310"/>
                    <a:pt x="130077" y="1242"/>
                    <a:pt x="130043" y="1208"/>
                  </a:cubicBezTo>
                  <a:cubicBezTo>
                    <a:pt x="130043" y="1174"/>
                    <a:pt x="130009" y="1140"/>
                    <a:pt x="129975" y="1140"/>
                  </a:cubicBezTo>
                  <a:close/>
                  <a:moveTo>
                    <a:pt x="129395" y="1208"/>
                  </a:moveTo>
                  <a:lnTo>
                    <a:pt x="129292" y="1242"/>
                  </a:lnTo>
                  <a:cubicBezTo>
                    <a:pt x="129224" y="1242"/>
                    <a:pt x="129190" y="1276"/>
                    <a:pt x="129224" y="1344"/>
                  </a:cubicBezTo>
                  <a:cubicBezTo>
                    <a:pt x="129224" y="1379"/>
                    <a:pt x="129258" y="1413"/>
                    <a:pt x="129292" y="1413"/>
                  </a:cubicBezTo>
                  <a:lnTo>
                    <a:pt x="129429" y="1379"/>
                  </a:lnTo>
                  <a:cubicBezTo>
                    <a:pt x="129463" y="1379"/>
                    <a:pt x="129497" y="1344"/>
                    <a:pt x="129497" y="1276"/>
                  </a:cubicBezTo>
                  <a:cubicBezTo>
                    <a:pt x="129497" y="1242"/>
                    <a:pt x="129429" y="1208"/>
                    <a:pt x="129395" y="1208"/>
                  </a:cubicBezTo>
                  <a:close/>
                  <a:moveTo>
                    <a:pt x="128862" y="1297"/>
                  </a:moveTo>
                  <a:cubicBezTo>
                    <a:pt x="128849" y="1297"/>
                    <a:pt x="128833" y="1301"/>
                    <a:pt x="128815" y="1310"/>
                  </a:cubicBezTo>
                  <a:lnTo>
                    <a:pt x="128712" y="1310"/>
                  </a:lnTo>
                  <a:cubicBezTo>
                    <a:pt x="128678" y="1310"/>
                    <a:pt x="128644" y="1379"/>
                    <a:pt x="128644" y="1413"/>
                  </a:cubicBezTo>
                  <a:cubicBezTo>
                    <a:pt x="128644" y="1447"/>
                    <a:pt x="128678" y="1481"/>
                    <a:pt x="128712" y="1481"/>
                  </a:cubicBezTo>
                  <a:lnTo>
                    <a:pt x="128849" y="1481"/>
                  </a:lnTo>
                  <a:cubicBezTo>
                    <a:pt x="128883" y="1447"/>
                    <a:pt x="128917" y="1413"/>
                    <a:pt x="128917" y="1379"/>
                  </a:cubicBezTo>
                  <a:cubicBezTo>
                    <a:pt x="128917" y="1329"/>
                    <a:pt x="128899" y="1297"/>
                    <a:pt x="128862" y="1297"/>
                  </a:cubicBezTo>
                  <a:close/>
                  <a:moveTo>
                    <a:pt x="128132" y="1379"/>
                  </a:moveTo>
                  <a:cubicBezTo>
                    <a:pt x="128098" y="1413"/>
                    <a:pt x="128064" y="1447"/>
                    <a:pt x="128064" y="1481"/>
                  </a:cubicBezTo>
                  <a:cubicBezTo>
                    <a:pt x="128064" y="1549"/>
                    <a:pt x="128132" y="1583"/>
                    <a:pt x="128166" y="1583"/>
                  </a:cubicBezTo>
                  <a:cubicBezTo>
                    <a:pt x="128166" y="1583"/>
                    <a:pt x="128166" y="1549"/>
                    <a:pt x="128166" y="1549"/>
                  </a:cubicBezTo>
                  <a:lnTo>
                    <a:pt x="128269" y="1549"/>
                  </a:lnTo>
                  <a:cubicBezTo>
                    <a:pt x="128337" y="1549"/>
                    <a:pt x="128371" y="1515"/>
                    <a:pt x="128371" y="1447"/>
                  </a:cubicBezTo>
                  <a:cubicBezTo>
                    <a:pt x="128337" y="1413"/>
                    <a:pt x="128303" y="1379"/>
                    <a:pt x="128269" y="1379"/>
                  </a:cubicBezTo>
                  <a:close/>
                  <a:moveTo>
                    <a:pt x="127689" y="1447"/>
                  </a:moveTo>
                  <a:lnTo>
                    <a:pt x="127586" y="1481"/>
                  </a:lnTo>
                  <a:cubicBezTo>
                    <a:pt x="127518" y="1481"/>
                    <a:pt x="127484" y="1515"/>
                    <a:pt x="127518" y="1583"/>
                  </a:cubicBezTo>
                  <a:cubicBezTo>
                    <a:pt x="127518" y="1617"/>
                    <a:pt x="127552" y="1652"/>
                    <a:pt x="127586" y="1652"/>
                  </a:cubicBezTo>
                  <a:lnTo>
                    <a:pt x="127620" y="1652"/>
                  </a:lnTo>
                  <a:lnTo>
                    <a:pt x="127723" y="1617"/>
                  </a:lnTo>
                  <a:cubicBezTo>
                    <a:pt x="127757" y="1617"/>
                    <a:pt x="127791" y="1583"/>
                    <a:pt x="127791" y="1549"/>
                  </a:cubicBezTo>
                  <a:cubicBezTo>
                    <a:pt x="127791" y="1481"/>
                    <a:pt x="127723" y="1447"/>
                    <a:pt x="127689" y="1447"/>
                  </a:cubicBezTo>
                  <a:close/>
                  <a:moveTo>
                    <a:pt x="127006" y="1549"/>
                  </a:moveTo>
                  <a:cubicBezTo>
                    <a:pt x="126972" y="1549"/>
                    <a:pt x="126938" y="1617"/>
                    <a:pt x="126938" y="1652"/>
                  </a:cubicBezTo>
                  <a:cubicBezTo>
                    <a:pt x="126938" y="1686"/>
                    <a:pt x="126972" y="1720"/>
                    <a:pt x="127040" y="1720"/>
                  </a:cubicBezTo>
                  <a:lnTo>
                    <a:pt x="127143" y="1720"/>
                  </a:lnTo>
                  <a:cubicBezTo>
                    <a:pt x="127211" y="1720"/>
                    <a:pt x="127245" y="1652"/>
                    <a:pt x="127211" y="1617"/>
                  </a:cubicBezTo>
                  <a:cubicBezTo>
                    <a:pt x="127211" y="1583"/>
                    <a:pt x="127177" y="1549"/>
                    <a:pt x="127143" y="1549"/>
                  </a:cubicBezTo>
                  <a:close/>
                  <a:moveTo>
                    <a:pt x="126563" y="1617"/>
                  </a:moveTo>
                  <a:lnTo>
                    <a:pt x="126460" y="1652"/>
                  </a:lnTo>
                  <a:cubicBezTo>
                    <a:pt x="126392" y="1652"/>
                    <a:pt x="126358" y="1686"/>
                    <a:pt x="126358" y="1720"/>
                  </a:cubicBezTo>
                  <a:cubicBezTo>
                    <a:pt x="126392" y="1788"/>
                    <a:pt x="126426" y="1822"/>
                    <a:pt x="126460" y="1822"/>
                  </a:cubicBezTo>
                  <a:lnTo>
                    <a:pt x="126597" y="1788"/>
                  </a:lnTo>
                  <a:cubicBezTo>
                    <a:pt x="126631" y="1788"/>
                    <a:pt x="126665" y="1754"/>
                    <a:pt x="126665" y="1686"/>
                  </a:cubicBezTo>
                  <a:cubicBezTo>
                    <a:pt x="126665" y="1652"/>
                    <a:pt x="126597" y="1617"/>
                    <a:pt x="126563" y="1617"/>
                  </a:cubicBezTo>
                  <a:close/>
                  <a:moveTo>
                    <a:pt x="125983" y="1686"/>
                  </a:moveTo>
                  <a:lnTo>
                    <a:pt x="125880" y="1720"/>
                  </a:lnTo>
                  <a:cubicBezTo>
                    <a:pt x="125846" y="1720"/>
                    <a:pt x="125812" y="1754"/>
                    <a:pt x="125812" y="1822"/>
                  </a:cubicBezTo>
                  <a:cubicBezTo>
                    <a:pt x="125812" y="1856"/>
                    <a:pt x="125846" y="1890"/>
                    <a:pt x="125880" y="1890"/>
                  </a:cubicBezTo>
                  <a:lnTo>
                    <a:pt x="125914" y="1890"/>
                  </a:lnTo>
                  <a:lnTo>
                    <a:pt x="126017" y="1856"/>
                  </a:lnTo>
                  <a:cubicBezTo>
                    <a:pt x="126051" y="1856"/>
                    <a:pt x="126085" y="1822"/>
                    <a:pt x="126085" y="1788"/>
                  </a:cubicBezTo>
                  <a:cubicBezTo>
                    <a:pt x="126085" y="1720"/>
                    <a:pt x="126051" y="1686"/>
                    <a:pt x="125983" y="1686"/>
                  </a:cubicBezTo>
                  <a:close/>
                  <a:moveTo>
                    <a:pt x="125300" y="1788"/>
                  </a:moveTo>
                  <a:cubicBezTo>
                    <a:pt x="125266" y="1822"/>
                    <a:pt x="125232" y="1856"/>
                    <a:pt x="125232" y="1890"/>
                  </a:cubicBezTo>
                  <a:cubicBezTo>
                    <a:pt x="125232" y="1925"/>
                    <a:pt x="125266" y="1959"/>
                    <a:pt x="125334" y="1959"/>
                  </a:cubicBezTo>
                  <a:lnTo>
                    <a:pt x="125437" y="1959"/>
                  </a:lnTo>
                  <a:cubicBezTo>
                    <a:pt x="125505" y="1959"/>
                    <a:pt x="125539" y="1890"/>
                    <a:pt x="125539" y="1856"/>
                  </a:cubicBezTo>
                  <a:cubicBezTo>
                    <a:pt x="125505" y="1822"/>
                    <a:pt x="125471" y="1788"/>
                    <a:pt x="125437" y="1788"/>
                  </a:cubicBezTo>
                  <a:close/>
                  <a:moveTo>
                    <a:pt x="124857" y="1856"/>
                  </a:moveTo>
                  <a:lnTo>
                    <a:pt x="124754" y="1890"/>
                  </a:lnTo>
                  <a:cubicBezTo>
                    <a:pt x="124686" y="1890"/>
                    <a:pt x="124652" y="1925"/>
                    <a:pt x="124686" y="1993"/>
                  </a:cubicBezTo>
                  <a:cubicBezTo>
                    <a:pt x="124686" y="2027"/>
                    <a:pt x="124720" y="2061"/>
                    <a:pt x="124754" y="2061"/>
                  </a:cubicBezTo>
                  <a:lnTo>
                    <a:pt x="124891" y="2027"/>
                  </a:lnTo>
                  <a:cubicBezTo>
                    <a:pt x="124925" y="2027"/>
                    <a:pt x="124959" y="1993"/>
                    <a:pt x="124959" y="1925"/>
                  </a:cubicBezTo>
                  <a:cubicBezTo>
                    <a:pt x="124959" y="1890"/>
                    <a:pt x="124891" y="1856"/>
                    <a:pt x="124857" y="1856"/>
                  </a:cubicBezTo>
                  <a:close/>
                  <a:moveTo>
                    <a:pt x="124324" y="1945"/>
                  </a:moveTo>
                  <a:cubicBezTo>
                    <a:pt x="124311" y="1945"/>
                    <a:pt x="124295" y="1950"/>
                    <a:pt x="124276" y="1959"/>
                  </a:cubicBezTo>
                  <a:lnTo>
                    <a:pt x="124174" y="1959"/>
                  </a:lnTo>
                  <a:cubicBezTo>
                    <a:pt x="124140" y="1959"/>
                    <a:pt x="124106" y="2027"/>
                    <a:pt x="124106" y="2061"/>
                  </a:cubicBezTo>
                  <a:cubicBezTo>
                    <a:pt x="124106" y="2095"/>
                    <a:pt x="124140" y="2129"/>
                    <a:pt x="124208" y="2129"/>
                  </a:cubicBezTo>
                  <a:lnTo>
                    <a:pt x="124311" y="2129"/>
                  </a:lnTo>
                  <a:cubicBezTo>
                    <a:pt x="124379" y="2095"/>
                    <a:pt x="124413" y="2061"/>
                    <a:pt x="124379" y="2027"/>
                  </a:cubicBezTo>
                  <a:cubicBezTo>
                    <a:pt x="124379" y="1977"/>
                    <a:pt x="124360" y="1945"/>
                    <a:pt x="124324" y="1945"/>
                  </a:cubicBezTo>
                  <a:close/>
                  <a:moveTo>
                    <a:pt x="123628" y="2027"/>
                  </a:moveTo>
                  <a:cubicBezTo>
                    <a:pt x="123560" y="2061"/>
                    <a:pt x="123526" y="2095"/>
                    <a:pt x="123526" y="2129"/>
                  </a:cubicBezTo>
                  <a:cubicBezTo>
                    <a:pt x="123560" y="2198"/>
                    <a:pt x="123594" y="2198"/>
                    <a:pt x="123628" y="2198"/>
                  </a:cubicBezTo>
                  <a:lnTo>
                    <a:pt x="123765" y="2198"/>
                  </a:lnTo>
                  <a:cubicBezTo>
                    <a:pt x="123799" y="2198"/>
                    <a:pt x="123833" y="2129"/>
                    <a:pt x="123833" y="2095"/>
                  </a:cubicBezTo>
                  <a:cubicBezTo>
                    <a:pt x="123833" y="2061"/>
                    <a:pt x="123765" y="2027"/>
                    <a:pt x="123730" y="2027"/>
                  </a:cubicBezTo>
                  <a:close/>
                  <a:moveTo>
                    <a:pt x="123150" y="2095"/>
                  </a:moveTo>
                  <a:lnTo>
                    <a:pt x="123048" y="2129"/>
                  </a:lnTo>
                  <a:cubicBezTo>
                    <a:pt x="123014" y="2129"/>
                    <a:pt x="122980" y="2163"/>
                    <a:pt x="122980" y="2232"/>
                  </a:cubicBezTo>
                  <a:cubicBezTo>
                    <a:pt x="122980" y="2266"/>
                    <a:pt x="123014" y="2300"/>
                    <a:pt x="123048" y="2300"/>
                  </a:cubicBezTo>
                  <a:lnTo>
                    <a:pt x="123082" y="2300"/>
                  </a:lnTo>
                  <a:lnTo>
                    <a:pt x="123184" y="2266"/>
                  </a:lnTo>
                  <a:cubicBezTo>
                    <a:pt x="123219" y="2266"/>
                    <a:pt x="123253" y="2232"/>
                    <a:pt x="123253" y="2198"/>
                  </a:cubicBezTo>
                  <a:cubicBezTo>
                    <a:pt x="123253" y="2129"/>
                    <a:pt x="123219" y="2095"/>
                    <a:pt x="123150" y="2095"/>
                  </a:cubicBezTo>
                  <a:close/>
                  <a:moveTo>
                    <a:pt x="122468" y="2198"/>
                  </a:moveTo>
                  <a:cubicBezTo>
                    <a:pt x="122434" y="2198"/>
                    <a:pt x="122400" y="2266"/>
                    <a:pt x="122400" y="2300"/>
                  </a:cubicBezTo>
                  <a:cubicBezTo>
                    <a:pt x="122400" y="2334"/>
                    <a:pt x="122434" y="2368"/>
                    <a:pt x="122502" y="2368"/>
                  </a:cubicBezTo>
                  <a:lnTo>
                    <a:pt x="122604" y="2368"/>
                  </a:lnTo>
                  <a:cubicBezTo>
                    <a:pt x="122673" y="2334"/>
                    <a:pt x="122707" y="2300"/>
                    <a:pt x="122707" y="2266"/>
                  </a:cubicBezTo>
                  <a:cubicBezTo>
                    <a:pt x="122673" y="2198"/>
                    <a:pt x="122639" y="2198"/>
                    <a:pt x="122604" y="2198"/>
                  </a:cubicBezTo>
                  <a:close/>
                  <a:moveTo>
                    <a:pt x="122024" y="2266"/>
                  </a:moveTo>
                  <a:lnTo>
                    <a:pt x="121922" y="2300"/>
                  </a:lnTo>
                  <a:cubicBezTo>
                    <a:pt x="121854" y="2300"/>
                    <a:pt x="121820" y="2334"/>
                    <a:pt x="121854" y="2368"/>
                  </a:cubicBezTo>
                  <a:cubicBezTo>
                    <a:pt x="121854" y="2436"/>
                    <a:pt x="121888" y="2471"/>
                    <a:pt x="121922" y="2471"/>
                  </a:cubicBezTo>
                  <a:lnTo>
                    <a:pt x="122058" y="2436"/>
                  </a:lnTo>
                  <a:cubicBezTo>
                    <a:pt x="122093" y="2436"/>
                    <a:pt x="122127" y="2402"/>
                    <a:pt x="122127" y="2334"/>
                  </a:cubicBezTo>
                  <a:cubicBezTo>
                    <a:pt x="122127" y="2300"/>
                    <a:pt x="122058" y="2266"/>
                    <a:pt x="122024" y="2266"/>
                  </a:cubicBezTo>
                  <a:close/>
                  <a:moveTo>
                    <a:pt x="121444" y="2334"/>
                  </a:moveTo>
                  <a:lnTo>
                    <a:pt x="121342" y="2368"/>
                  </a:lnTo>
                  <a:cubicBezTo>
                    <a:pt x="121308" y="2368"/>
                    <a:pt x="121274" y="2402"/>
                    <a:pt x="121274" y="2471"/>
                  </a:cubicBezTo>
                  <a:cubicBezTo>
                    <a:pt x="121274" y="2505"/>
                    <a:pt x="121308" y="2539"/>
                    <a:pt x="121342" y="2539"/>
                  </a:cubicBezTo>
                  <a:lnTo>
                    <a:pt x="121376" y="2539"/>
                  </a:lnTo>
                  <a:lnTo>
                    <a:pt x="121478" y="2505"/>
                  </a:lnTo>
                  <a:cubicBezTo>
                    <a:pt x="121547" y="2505"/>
                    <a:pt x="121581" y="2471"/>
                    <a:pt x="121547" y="2436"/>
                  </a:cubicBezTo>
                  <a:cubicBezTo>
                    <a:pt x="121547" y="2368"/>
                    <a:pt x="121512" y="2334"/>
                    <a:pt x="121444" y="2334"/>
                  </a:cubicBezTo>
                  <a:close/>
                  <a:moveTo>
                    <a:pt x="120796" y="2436"/>
                  </a:moveTo>
                  <a:cubicBezTo>
                    <a:pt x="120728" y="2471"/>
                    <a:pt x="120693" y="2505"/>
                    <a:pt x="120693" y="2539"/>
                  </a:cubicBezTo>
                  <a:cubicBezTo>
                    <a:pt x="120728" y="2573"/>
                    <a:pt x="120762" y="2607"/>
                    <a:pt x="120796" y="2607"/>
                  </a:cubicBezTo>
                  <a:lnTo>
                    <a:pt x="120932" y="2607"/>
                  </a:lnTo>
                  <a:cubicBezTo>
                    <a:pt x="120966" y="2607"/>
                    <a:pt x="121001" y="2539"/>
                    <a:pt x="121001" y="2505"/>
                  </a:cubicBezTo>
                  <a:cubicBezTo>
                    <a:pt x="121001" y="2471"/>
                    <a:pt x="120932" y="2436"/>
                    <a:pt x="120898" y="2436"/>
                  </a:cubicBezTo>
                  <a:close/>
                  <a:moveTo>
                    <a:pt x="120318" y="2505"/>
                  </a:moveTo>
                  <a:lnTo>
                    <a:pt x="120216" y="2539"/>
                  </a:lnTo>
                  <a:cubicBezTo>
                    <a:pt x="120182" y="2539"/>
                    <a:pt x="120148" y="2573"/>
                    <a:pt x="120148" y="2641"/>
                  </a:cubicBezTo>
                  <a:cubicBezTo>
                    <a:pt x="120148" y="2675"/>
                    <a:pt x="120182" y="2709"/>
                    <a:pt x="120216" y="2709"/>
                  </a:cubicBezTo>
                  <a:lnTo>
                    <a:pt x="120250" y="2709"/>
                  </a:lnTo>
                  <a:lnTo>
                    <a:pt x="120352" y="2675"/>
                  </a:lnTo>
                  <a:cubicBezTo>
                    <a:pt x="120386" y="2675"/>
                    <a:pt x="120421" y="2641"/>
                    <a:pt x="120421" y="2573"/>
                  </a:cubicBezTo>
                  <a:cubicBezTo>
                    <a:pt x="120421" y="2539"/>
                    <a:pt x="120386" y="2505"/>
                    <a:pt x="120318" y="2505"/>
                  </a:cubicBezTo>
                  <a:close/>
                  <a:moveTo>
                    <a:pt x="119799" y="2594"/>
                  </a:moveTo>
                  <a:cubicBezTo>
                    <a:pt x="119790" y="2594"/>
                    <a:pt x="119781" y="2598"/>
                    <a:pt x="119772" y="2607"/>
                  </a:cubicBezTo>
                  <a:lnTo>
                    <a:pt x="119636" y="2607"/>
                  </a:lnTo>
                  <a:cubicBezTo>
                    <a:pt x="119602" y="2607"/>
                    <a:pt x="119567" y="2675"/>
                    <a:pt x="119567" y="2709"/>
                  </a:cubicBezTo>
                  <a:cubicBezTo>
                    <a:pt x="119567" y="2744"/>
                    <a:pt x="119602" y="2778"/>
                    <a:pt x="119670" y="2778"/>
                  </a:cubicBezTo>
                  <a:lnTo>
                    <a:pt x="119772" y="2778"/>
                  </a:lnTo>
                  <a:cubicBezTo>
                    <a:pt x="119840" y="2744"/>
                    <a:pt x="119875" y="2709"/>
                    <a:pt x="119840" y="2675"/>
                  </a:cubicBezTo>
                  <a:cubicBezTo>
                    <a:pt x="119840" y="2625"/>
                    <a:pt x="119822" y="2594"/>
                    <a:pt x="119799" y="2594"/>
                  </a:cubicBezTo>
                  <a:close/>
                  <a:moveTo>
                    <a:pt x="119090" y="2675"/>
                  </a:moveTo>
                  <a:cubicBezTo>
                    <a:pt x="119021" y="2709"/>
                    <a:pt x="118987" y="2744"/>
                    <a:pt x="119021" y="2778"/>
                  </a:cubicBezTo>
                  <a:cubicBezTo>
                    <a:pt x="119021" y="2846"/>
                    <a:pt x="119056" y="2846"/>
                    <a:pt x="119090" y="2846"/>
                  </a:cubicBezTo>
                  <a:lnTo>
                    <a:pt x="119226" y="2846"/>
                  </a:lnTo>
                  <a:cubicBezTo>
                    <a:pt x="119260" y="2846"/>
                    <a:pt x="119294" y="2778"/>
                    <a:pt x="119294" y="2744"/>
                  </a:cubicBezTo>
                  <a:cubicBezTo>
                    <a:pt x="119294" y="2709"/>
                    <a:pt x="119226" y="2675"/>
                    <a:pt x="119192" y="2675"/>
                  </a:cubicBezTo>
                  <a:close/>
                  <a:moveTo>
                    <a:pt x="118612" y="2744"/>
                  </a:moveTo>
                  <a:lnTo>
                    <a:pt x="118510" y="2778"/>
                  </a:lnTo>
                  <a:cubicBezTo>
                    <a:pt x="118476" y="2778"/>
                    <a:pt x="118441" y="2812"/>
                    <a:pt x="118441" y="2880"/>
                  </a:cubicBezTo>
                  <a:cubicBezTo>
                    <a:pt x="118441" y="2914"/>
                    <a:pt x="118476" y="2948"/>
                    <a:pt x="118510" y="2948"/>
                  </a:cubicBezTo>
                  <a:lnTo>
                    <a:pt x="118544" y="2948"/>
                  </a:lnTo>
                  <a:lnTo>
                    <a:pt x="118646" y="2914"/>
                  </a:lnTo>
                  <a:cubicBezTo>
                    <a:pt x="118680" y="2914"/>
                    <a:pt x="118714" y="2880"/>
                    <a:pt x="118714" y="2812"/>
                  </a:cubicBezTo>
                  <a:cubicBezTo>
                    <a:pt x="118714" y="2778"/>
                    <a:pt x="118680" y="2744"/>
                    <a:pt x="118612" y="2744"/>
                  </a:cubicBezTo>
                  <a:close/>
                  <a:moveTo>
                    <a:pt x="118093" y="2832"/>
                  </a:moveTo>
                  <a:cubicBezTo>
                    <a:pt x="118084" y="2832"/>
                    <a:pt x="118075" y="2837"/>
                    <a:pt x="118066" y="2846"/>
                  </a:cubicBezTo>
                  <a:lnTo>
                    <a:pt x="117930" y="2846"/>
                  </a:lnTo>
                  <a:cubicBezTo>
                    <a:pt x="117895" y="2846"/>
                    <a:pt x="117861" y="2914"/>
                    <a:pt x="117861" y="2948"/>
                  </a:cubicBezTo>
                  <a:cubicBezTo>
                    <a:pt x="117895" y="2982"/>
                    <a:pt x="117930" y="3016"/>
                    <a:pt x="117964" y="3016"/>
                  </a:cubicBezTo>
                  <a:lnTo>
                    <a:pt x="118100" y="3016"/>
                  </a:lnTo>
                  <a:cubicBezTo>
                    <a:pt x="118134" y="2982"/>
                    <a:pt x="118168" y="2948"/>
                    <a:pt x="118168" y="2914"/>
                  </a:cubicBezTo>
                  <a:cubicBezTo>
                    <a:pt x="118143" y="2864"/>
                    <a:pt x="118118" y="2832"/>
                    <a:pt x="118093" y="2832"/>
                  </a:cubicBezTo>
                  <a:close/>
                  <a:moveTo>
                    <a:pt x="117486" y="2914"/>
                  </a:moveTo>
                  <a:lnTo>
                    <a:pt x="117384" y="2948"/>
                  </a:lnTo>
                  <a:cubicBezTo>
                    <a:pt x="117315" y="2948"/>
                    <a:pt x="117315" y="2982"/>
                    <a:pt x="117315" y="3016"/>
                  </a:cubicBezTo>
                  <a:cubicBezTo>
                    <a:pt x="117315" y="3085"/>
                    <a:pt x="117349" y="3119"/>
                    <a:pt x="117384" y="3119"/>
                  </a:cubicBezTo>
                  <a:lnTo>
                    <a:pt x="117418" y="3119"/>
                  </a:lnTo>
                  <a:lnTo>
                    <a:pt x="117520" y="3085"/>
                  </a:lnTo>
                  <a:cubicBezTo>
                    <a:pt x="117554" y="3085"/>
                    <a:pt x="117588" y="3051"/>
                    <a:pt x="117588" y="2982"/>
                  </a:cubicBezTo>
                  <a:cubicBezTo>
                    <a:pt x="117588" y="2948"/>
                    <a:pt x="117554" y="2914"/>
                    <a:pt x="117486" y="2914"/>
                  </a:cubicBezTo>
                  <a:close/>
                  <a:moveTo>
                    <a:pt x="116940" y="2982"/>
                  </a:moveTo>
                  <a:lnTo>
                    <a:pt x="116803" y="3016"/>
                  </a:lnTo>
                  <a:cubicBezTo>
                    <a:pt x="116769" y="3016"/>
                    <a:pt x="116735" y="3051"/>
                    <a:pt x="116735" y="3119"/>
                  </a:cubicBezTo>
                  <a:cubicBezTo>
                    <a:pt x="116735" y="3153"/>
                    <a:pt x="116769" y="3187"/>
                    <a:pt x="116838" y="3187"/>
                  </a:cubicBezTo>
                  <a:lnTo>
                    <a:pt x="116940" y="3153"/>
                  </a:lnTo>
                  <a:cubicBezTo>
                    <a:pt x="117008" y="3153"/>
                    <a:pt x="117042" y="3119"/>
                    <a:pt x="117008" y="3085"/>
                  </a:cubicBezTo>
                  <a:cubicBezTo>
                    <a:pt x="117008" y="3016"/>
                    <a:pt x="116974" y="2982"/>
                    <a:pt x="116940" y="2982"/>
                  </a:cubicBezTo>
                  <a:close/>
                  <a:moveTo>
                    <a:pt x="116258" y="3085"/>
                  </a:moveTo>
                  <a:cubicBezTo>
                    <a:pt x="116189" y="3119"/>
                    <a:pt x="116155" y="3153"/>
                    <a:pt x="116189" y="3187"/>
                  </a:cubicBezTo>
                  <a:cubicBezTo>
                    <a:pt x="116189" y="3221"/>
                    <a:pt x="116223" y="3255"/>
                    <a:pt x="116258" y="3255"/>
                  </a:cubicBezTo>
                  <a:lnTo>
                    <a:pt x="116394" y="3255"/>
                  </a:lnTo>
                  <a:cubicBezTo>
                    <a:pt x="116428" y="3255"/>
                    <a:pt x="116462" y="3187"/>
                    <a:pt x="116462" y="3153"/>
                  </a:cubicBezTo>
                  <a:cubicBezTo>
                    <a:pt x="116462" y="3119"/>
                    <a:pt x="116394" y="3085"/>
                    <a:pt x="116360" y="3085"/>
                  </a:cubicBezTo>
                  <a:close/>
                  <a:moveTo>
                    <a:pt x="115780" y="3153"/>
                  </a:moveTo>
                  <a:lnTo>
                    <a:pt x="115677" y="3187"/>
                  </a:lnTo>
                  <a:cubicBezTo>
                    <a:pt x="115643" y="3187"/>
                    <a:pt x="115609" y="3221"/>
                    <a:pt x="115609" y="3289"/>
                  </a:cubicBezTo>
                  <a:cubicBezTo>
                    <a:pt x="115609" y="3324"/>
                    <a:pt x="115643" y="3358"/>
                    <a:pt x="115677" y="3358"/>
                  </a:cubicBezTo>
                  <a:lnTo>
                    <a:pt x="115712" y="3358"/>
                  </a:lnTo>
                  <a:lnTo>
                    <a:pt x="115814" y="3324"/>
                  </a:lnTo>
                  <a:cubicBezTo>
                    <a:pt x="115848" y="3324"/>
                    <a:pt x="115882" y="3289"/>
                    <a:pt x="115882" y="3221"/>
                  </a:cubicBezTo>
                  <a:cubicBezTo>
                    <a:pt x="115882" y="3187"/>
                    <a:pt x="115848" y="3153"/>
                    <a:pt x="115780" y="3153"/>
                  </a:cubicBezTo>
                  <a:close/>
                  <a:moveTo>
                    <a:pt x="115261" y="3242"/>
                  </a:moveTo>
                  <a:cubicBezTo>
                    <a:pt x="115252" y="3242"/>
                    <a:pt x="115243" y="3246"/>
                    <a:pt x="115234" y="3255"/>
                  </a:cubicBezTo>
                  <a:lnTo>
                    <a:pt x="115097" y="3255"/>
                  </a:lnTo>
                  <a:cubicBezTo>
                    <a:pt x="115063" y="3255"/>
                    <a:pt x="115029" y="3324"/>
                    <a:pt x="115029" y="3358"/>
                  </a:cubicBezTo>
                  <a:cubicBezTo>
                    <a:pt x="115029" y="3392"/>
                    <a:pt x="115097" y="3426"/>
                    <a:pt x="115131" y="3426"/>
                  </a:cubicBezTo>
                  <a:lnTo>
                    <a:pt x="115234" y="3426"/>
                  </a:lnTo>
                  <a:cubicBezTo>
                    <a:pt x="115302" y="3392"/>
                    <a:pt x="115336" y="3358"/>
                    <a:pt x="115336" y="3324"/>
                  </a:cubicBezTo>
                  <a:cubicBezTo>
                    <a:pt x="115311" y="3274"/>
                    <a:pt x="115286" y="3242"/>
                    <a:pt x="115261" y="3242"/>
                  </a:cubicBezTo>
                  <a:close/>
                  <a:moveTo>
                    <a:pt x="114551" y="3324"/>
                  </a:moveTo>
                  <a:cubicBezTo>
                    <a:pt x="114483" y="3358"/>
                    <a:pt x="114483" y="3392"/>
                    <a:pt x="114483" y="3426"/>
                  </a:cubicBezTo>
                  <a:cubicBezTo>
                    <a:pt x="114483" y="3494"/>
                    <a:pt x="114517" y="3494"/>
                    <a:pt x="114551" y="3494"/>
                  </a:cubicBezTo>
                  <a:lnTo>
                    <a:pt x="114688" y="3494"/>
                  </a:lnTo>
                  <a:cubicBezTo>
                    <a:pt x="114722" y="3494"/>
                    <a:pt x="114756" y="3426"/>
                    <a:pt x="114756" y="3392"/>
                  </a:cubicBezTo>
                  <a:cubicBezTo>
                    <a:pt x="114756" y="3358"/>
                    <a:pt x="114688" y="3324"/>
                    <a:pt x="114654" y="3324"/>
                  </a:cubicBezTo>
                  <a:close/>
                  <a:moveTo>
                    <a:pt x="114108" y="3392"/>
                  </a:moveTo>
                  <a:lnTo>
                    <a:pt x="113971" y="3426"/>
                  </a:lnTo>
                  <a:cubicBezTo>
                    <a:pt x="113937" y="3426"/>
                    <a:pt x="113903" y="3460"/>
                    <a:pt x="113903" y="3528"/>
                  </a:cubicBezTo>
                  <a:cubicBezTo>
                    <a:pt x="113903" y="3562"/>
                    <a:pt x="113937" y="3597"/>
                    <a:pt x="114005" y="3597"/>
                  </a:cubicBezTo>
                  <a:lnTo>
                    <a:pt x="114108" y="3562"/>
                  </a:lnTo>
                  <a:cubicBezTo>
                    <a:pt x="114176" y="3562"/>
                    <a:pt x="114210" y="3528"/>
                    <a:pt x="114176" y="3460"/>
                  </a:cubicBezTo>
                  <a:cubicBezTo>
                    <a:pt x="114176" y="3426"/>
                    <a:pt x="114142" y="3392"/>
                    <a:pt x="114108" y="3392"/>
                  </a:cubicBezTo>
                  <a:close/>
                  <a:moveTo>
                    <a:pt x="113560" y="3481"/>
                  </a:moveTo>
                  <a:cubicBezTo>
                    <a:pt x="113548" y="3481"/>
                    <a:pt x="113537" y="3485"/>
                    <a:pt x="113528" y="3494"/>
                  </a:cubicBezTo>
                  <a:lnTo>
                    <a:pt x="113425" y="3494"/>
                  </a:lnTo>
                  <a:cubicBezTo>
                    <a:pt x="113357" y="3494"/>
                    <a:pt x="113323" y="3562"/>
                    <a:pt x="113323" y="3597"/>
                  </a:cubicBezTo>
                  <a:cubicBezTo>
                    <a:pt x="113357" y="3631"/>
                    <a:pt x="113391" y="3665"/>
                    <a:pt x="113425" y="3665"/>
                  </a:cubicBezTo>
                  <a:lnTo>
                    <a:pt x="113562" y="3665"/>
                  </a:lnTo>
                  <a:cubicBezTo>
                    <a:pt x="113596" y="3631"/>
                    <a:pt x="113630" y="3597"/>
                    <a:pt x="113630" y="3562"/>
                  </a:cubicBezTo>
                  <a:cubicBezTo>
                    <a:pt x="113630" y="3513"/>
                    <a:pt x="113593" y="3481"/>
                    <a:pt x="113560" y="3481"/>
                  </a:cubicBezTo>
                  <a:close/>
                  <a:moveTo>
                    <a:pt x="112948" y="3562"/>
                  </a:moveTo>
                  <a:lnTo>
                    <a:pt x="112845" y="3597"/>
                  </a:lnTo>
                  <a:cubicBezTo>
                    <a:pt x="112811" y="3597"/>
                    <a:pt x="112777" y="3631"/>
                    <a:pt x="112777" y="3665"/>
                  </a:cubicBezTo>
                  <a:cubicBezTo>
                    <a:pt x="112777" y="3733"/>
                    <a:pt x="112811" y="3767"/>
                    <a:pt x="112845" y="3767"/>
                  </a:cubicBezTo>
                  <a:lnTo>
                    <a:pt x="112879" y="3767"/>
                  </a:lnTo>
                  <a:lnTo>
                    <a:pt x="112982" y="3733"/>
                  </a:lnTo>
                  <a:cubicBezTo>
                    <a:pt x="113016" y="3733"/>
                    <a:pt x="113050" y="3699"/>
                    <a:pt x="113050" y="3631"/>
                  </a:cubicBezTo>
                  <a:cubicBezTo>
                    <a:pt x="113050" y="3597"/>
                    <a:pt x="113016" y="3562"/>
                    <a:pt x="112948" y="3562"/>
                  </a:cubicBezTo>
                  <a:close/>
                  <a:moveTo>
                    <a:pt x="112402" y="3631"/>
                  </a:moveTo>
                  <a:lnTo>
                    <a:pt x="112265" y="3665"/>
                  </a:lnTo>
                  <a:cubicBezTo>
                    <a:pt x="112231" y="3665"/>
                    <a:pt x="112197" y="3699"/>
                    <a:pt x="112197" y="3767"/>
                  </a:cubicBezTo>
                  <a:cubicBezTo>
                    <a:pt x="112197" y="3801"/>
                    <a:pt x="112265" y="3835"/>
                    <a:pt x="112299" y="3835"/>
                  </a:cubicBezTo>
                  <a:lnTo>
                    <a:pt x="112402" y="3801"/>
                  </a:lnTo>
                  <a:cubicBezTo>
                    <a:pt x="112470" y="3801"/>
                    <a:pt x="112504" y="3767"/>
                    <a:pt x="112504" y="3733"/>
                  </a:cubicBezTo>
                  <a:cubicBezTo>
                    <a:pt x="112470" y="3665"/>
                    <a:pt x="112436" y="3631"/>
                    <a:pt x="112402" y="3631"/>
                  </a:cubicBezTo>
                  <a:close/>
                  <a:moveTo>
                    <a:pt x="111719" y="3733"/>
                  </a:moveTo>
                  <a:cubicBezTo>
                    <a:pt x="111651" y="3733"/>
                    <a:pt x="111617" y="3801"/>
                    <a:pt x="111651" y="3835"/>
                  </a:cubicBezTo>
                  <a:cubicBezTo>
                    <a:pt x="111651" y="3870"/>
                    <a:pt x="111685" y="3904"/>
                    <a:pt x="111719" y="3904"/>
                  </a:cubicBezTo>
                  <a:lnTo>
                    <a:pt x="111856" y="3904"/>
                  </a:lnTo>
                  <a:cubicBezTo>
                    <a:pt x="111890" y="3904"/>
                    <a:pt x="111924" y="3835"/>
                    <a:pt x="111924" y="3801"/>
                  </a:cubicBezTo>
                  <a:cubicBezTo>
                    <a:pt x="111924" y="3767"/>
                    <a:pt x="111856" y="3733"/>
                    <a:pt x="111822" y="3733"/>
                  </a:cubicBezTo>
                  <a:close/>
                  <a:moveTo>
                    <a:pt x="111276" y="3801"/>
                  </a:moveTo>
                  <a:lnTo>
                    <a:pt x="111139" y="3835"/>
                  </a:lnTo>
                  <a:cubicBezTo>
                    <a:pt x="111105" y="3835"/>
                    <a:pt x="111071" y="3870"/>
                    <a:pt x="111071" y="3938"/>
                  </a:cubicBezTo>
                  <a:cubicBezTo>
                    <a:pt x="111071" y="3972"/>
                    <a:pt x="111105" y="4006"/>
                    <a:pt x="111173" y="4006"/>
                  </a:cubicBezTo>
                  <a:lnTo>
                    <a:pt x="111276" y="3972"/>
                  </a:lnTo>
                  <a:cubicBezTo>
                    <a:pt x="111344" y="3972"/>
                    <a:pt x="111378" y="3938"/>
                    <a:pt x="111344" y="3870"/>
                  </a:cubicBezTo>
                  <a:cubicBezTo>
                    <a:pt x="111344" y="3835"/>
                    <a:pt x="111310" y="3801"/>
                    <a:pt x="111276" y="3801"/>
                  </a:cubicBezTo>
                  <a:close/>
                  <a:moveTo>
                    <a:pt x="110728" y="3890"/>
                  </a:moveTo>
                  <a:cubicBezTo>
                    <a:pt x="110716" y="3890"/>
                    <a:pt x="110705" y="3895"/>
                    <a:pt x="110695" y="3904"/>
                  </a:cubicBezTo>
                  <a:lnTo>
                    <a:pt x="110593" y="3904"/>
                  </a:lnTo>
                  <a:cubicBezTo>
                    <a:pt x="110525" y="3904"/>
                    <a:pt x="110491" y="3972"/>
                    <a:pt x="110491" y="4006"/>
                  </a:cubicBezTo>
                  <a:cubicBezTo>
                    <a:pt x="110525" y="4040"/>
                    <a:pt x="110559" y="4074"/>
                    <a:pt x="110593" y="4074"/>
                  </a:cubicBezTo>
                  <a:lnTo>
                    <a:pt x="110730" y="4074"/>
                  </a:lnTo>
                  <a:cubicBezTo>
                    <a:pt x="110764" y="4040"/>
                    <a:pt x="110798" y="4006"/>
                    <a:pt x="110798" y="3972"/>
                  </a:cubicBezTo>
                  <a:cubicBezTo>
                    <a:pt x="110798" y="3922"/>
                    <a:pt x="110761" y="3890"/>
                    <a:pt x="110728" y="3890"/>
                  </a:cubicBezTo>
                  <a:close/>
                  <a:moveTo>
                    <a:pt x="110013" y="3972"/>
                  </a:moveTo>
                  <a:cubicBezTo>
                    <a:pt x="109979" y="4006"/>
                    <a:pt x="109945" y="4040"/>
                    <a:pt x="109945" y="4074"/>
                  </a:cubicBezTo>
                  <a:cubicBezTo>
                    <a:pt x="109945" y="4143"/>
                    <a:pt x="109979" y="4143"/>
                    <a:pt x="110013" y="4143"/>
                  </a:cubicBezTo>
                  <a:lnTo>
                    <a:pt x="110149" y="4143"/>
                  </a:lnTo>
                  <a:cubicBezTo>
                    <a:pt x="110184" y="4143"/>
                    <a:pt x="110218" y="4074"/>
                    <a:pt x="110218" y="4040"/>
                  </a:cubicBezTo>
                  <a:cubicBezTo>
                    <a:pt x="110218" y="4006"/>
                    <a:pt x="110184" y="3972"/>
                    <a:pt x="110115" y="3972"/>
                  </a:cubicBezTo>
                  <a:close/>
                  <a:moveTo>
                    <a:pt x="109569" y="4040"/>
                  </a:moveTo>
                  <a:lnTo>
                    <a:pt x="109433" y="4074"/>
                  </a:lnTo>
                  <a:cubicBezTo>
                    <a:pt x="109399" y="4074"/>
                    <a:pt x="109365" y="4108"/>
                    <a:pt x="109365" y="4177"/>
                  </a:cubicBezTo>
                  <a:cubicBezTo>
                    <a:pt x="109365" y="4211"/>
                    <a:pt x="109399" y="4245"/>
                    <a:pt x="109467" y="4245"/>
                  </a:cubicBezTo>
                  <a:lnTo>
                    <a:pt x="109569" y="4211"/>
                  </a:lnTo>
                  <a:cubicBezTo>
                    <a:pt x="109638" y="4211"/>
                    <a:pt x="109672" y="4177"/>
                    <a:pt x="109672" y="4108"/>
                  </a:cubicBezTo>
                  <a:cubicBezTo>
                    <a:pt x="109638" y="4074"/>
                    <a:pt x="109604" y="4040"/>
                    <a:pt x="109569" y="4040"/>
                  </a:cubicBezTo>
                  <a:close/>
                  <a:moveTo>
                    <a:pt x="109022" y="4129"/>
                  </a:moveTo>
                  <a:cubicBezTo>
                    <a:pt x="109010" y="4129"/>
                    <a:pt x="108998" y="4133"/>
                    <a:pt x="108989" y="4143"/>
                  </a:cubicBezTo>
                  <a:lnTo>
                    <a:pt x="108887" y="4143"/>
                  </a:lnTo>
                  <a:cubicBezTo>
                    <a:pt x="108819" y="4143"/>
                    <a:pt x="108785" y="4211"/>
                    <a:pt x="108819" y="4245"/>
                  </a:cubicBezTo>
                  <a:cubicBezTo>
                    <a:pt x="108819" y="4279"/>
                    <a:pt x="108853" y="4313"/>
                    <a:pt x="108887" y="4313"/>
                  </a:cubicBezTo>
                  <a:lnTo>
                    <a:pt x="109023" y="4313"/>
                  </a:lnTo>
                  <a:cubicBezTo>
                    <a:pt x="109058" y="4279"/>
                    <a:pt x="109092" y="4245"/>
                    <a:pt x="109092" y="4211"/>
                  </a:cubicBezTo>
                  <a:cubicBezTo>
                    <a:pt x="109092" y="4161"/>
                    <a:pt x="109055" y="4129"/>
                    <a:pt x="109022" y="4129"/>
                  </a:cubicBezTo>
                  <a:close/>
                  <a:moveTo>
                    <a:pt x="108409" y="4211"/>
                  </a:moveTo>
                  <a:lnTo>
                    <a:pt x="108307" y="4245"/>
                  </a:lnTo>
                  <a:cubicBezTo>
                    <a:pt x="108273" y="4245"/>
                    <a:pt x="108239" y="4279"/>
                    <a:pt x="108239" y="4313"/>
                  </a:cubicBezTo>
                  <a:cubicBezTo>
                    <a:pt x="108239" y="4381"/>
                    <a:pt x="108273" y="4416"/>
                    <a:pt x="108341" y="4416"/>
                  </a:cubicBezTo>
                  <a:lnTo>
                    <a:pt x="108443" y="4381"/>
                  </a:lnTo>
                  <a:cubicBezTo>
                    <a:pt x="108512" y="4381"/>
                    <a:pt x="108546" y="4347"/>
                    <a:pt x="108512" y="4279"/>
                  </a:cubicBezTo>
                  <a:cubicBezTo>
                    <a:pt x="108512" y="4245"/>
                    <a:pt x="108477" y="4211"/>
                    <a:pt x="108409" y="4211"/>
                  </a:cubicBezTo>
                  <a:close/>
                  <a:moveTo>
                    <a:pt x="107863" y="4279"/>
                  </a:moveTo>
                  <a:lnTo>
                    <a:pt x="107761" y="4313"/>
                  </a:lnTo>
                  <a:cubicBezTo>
                    <a:pt x="107693" y="4313"/>
                    <a:pt x="107659" y="4347"/>
                    <a:pt x="107659" y="4416"/>
                  </a:cubicBezTo>
                  <a:cubicBezTo>
                    <a:pt x="107693" y="4450"/>
                    <a:pt x="107727" y="4484"/>
                    <a:pt x="107761" y="4484"/>
                  </a:cubicBezTo>
                  <a:lnTo>
                    <a:pt x="107897" y="4450"/>
                  </a:lnTo>
                  <a:cubicBezTo>
                    <a:pt x="107931" y="4450"/>
                    <a:pt x="107966" y="4416"/>
                    <a:pt x="107966" y="4381"/>
                  </a:cubicBezTo>
                  <a:cubicBezTo>
                    <a:pt x="107966" y="4313"/>
                    <a:pt x="107897" y="4279"/>
                    <a:pt x="107863" y="4279"/>
                  </a:cubicBezTo>
                  <a:close/>
                  <a:moveTo>
                    <a:pt x="107181" y="4381"/>
                  </a:moveTo>
                  <a:cubicBezTo>
                    <a:pt x="107147" y="4381"/>
                    <a:pt x="107113" y="4450"/>
                    <a:pt x="107113" y="4484"/>
                  </a:cubicBezTo>
                  <a:cubicBezTo>
                    <a:pt x="107113" y="4518"/>
                    <a:pt x="107147" y="4552"/>
                    <a:pt x="107181" y="4552"/>
                  </a:cubicBezTo>
                  <a:lnTo>
                    <a:pt x="107317" y="4552"/>
                  </a:lnTo>
                  <a:cubicBezTo>
                    <a:pt x="107351" y="4552"/>
                    <a:pt x="107386" y="4484"/>
                    <a:pt x="107386" y="4450"/>
                  </a:cubicBezTo>
                  <a:cubicBezTo>
                    <a:pt x="107386" y="4416"/>
                    <a:pt x="107351" y="4381"/>
                    <a:pt x="107283" y="4381"/>
                  </a:cubicBezTo>
                  <a:close/>
                  <a:moveTo>
                    <a:pt x="106737" y="4450"/>
                  </a:moveTo>
                  <a:lnTo>
                    <a:pt x="106601" y="4484"/>
                  </a:lnTo>
                  <a:cubicBezTo>
                    <a:pt x="106567" y="4484"/>
                    <a:pt x="106532" y="4518"/>
                    <a:pt x="106532" y="4586"/>
                  </a:cubicBezTo>
                  <a:cubicBezTo>
                    <a:pt x="106532" y="4620"/>
                    <a:pt x="106567" y="4654"/>
                    <a:pt x="106635" y="4654"/>
                  </a:cubicBezTo>
                  <a:lnTo>
                    <a:pt x="106737" y="4620"/>
                  </a:lnTo>
                  <a:cubicBezTo>
                    <a:pt x="106805" y="4620"/>
                    <a:pt x="106840" y="4586"/>
                    <a:pt x="106840" y="4518"/>
                  </a:cubicBezTo>
                  <a:cubicBezTo>
                    <a:pt x="106805" y="4484"/>
                    <a:pt x="106771" y="4450"/>
                    <a:pt x="106737" y="4450"/>
                  </a:cubicBezTo>
                  <a:close/>
                  <a:moveTo>
                    <a:pt x="106190" y="4539"/>
                  </a:moveTo>
                  <a:cubicBezTo>
                    <a:pt x="106178" y="4539"/>
                    <a:pt x="106166" y="4543"/>
                    <a:pt x="106157" y="4552"/>
                  </a:cubicBezTo>
                  <a:lnTo>
                    <a:pt x="106055" y="4552"/>
                  </a:lnTo>
                  <a:cubicBezTo>
                    <a:pt x="105986" y="4552"/>
                    <a:pt x="105952" y="4620"/>
                    <a:pt x="105986" y="4654"/>
                  </a:cubicBezTo>
                  <a:cubicBezTo>
                    <a:pt x="105986" y="4689"/>
                    <a:pt x="106021" y="4723"/>
                    <a:pt x="106055" y="4723"/>
                  </a:cubicBezTo>
                  <a:lnTo>
                    <a:pt x="106191" y="4723"/>
                  </a:lnTo>
                  <a:cubicBezTo>
                    <a:pt x="106225" y="4689"/>
                    <a:pt x="106259" y="4654"/>
                    <a:pt x="106259" y="4620"/>
                  </a:cubicBezTo>
                  <a:cubicBezTo>
                    <a:pt x="106259" y="4570"/>
                    <a:pt x="106223" y="4539"/>
                    <a:pt x="106190" y="4539"/>
                  </a:cubicBezTo>
                  <a:close/>
                  <a:moveTo>
                    <a:pt x="105475" y="4620"/>
                  </a:moveTo>
                  <a:cubicBezTo>
                    <a:pt x="105441" y="4654"/>
                    <a:pt x="105406" y="4689"/>
                    <a:pt x="105406" y="4723"/>
                  </a:cubicBezTo>
                  <a:cubicBezTo>
                    <a:pt x="105406" y="4791"/>
                    <a:pt x="105441" y="4791"/>
                    <a:pt x="105475" y="4791"/>
                  </a:cubicBezTo>
                  <a:lnTo>
                    <a:pt x="105611" y="4791"/>
                  </a:lnTo>
                  <a:cubicBezTo>
                    <a:pt x="105679" y="4791"/>
                    <a:pt x="105679" y="4723"/>
                    <a:pt x="105679" y="4689"/>
                  </a:cubicBezTo>
                  <a:cubicBezTo>
                    <a:pt x="105679" y="4654"/>
                    <a:pt x="105645" y="4620"/>
                    <a:pt x="105577" y="4620"/>
                  </a:cubicBezTo>
                  <a:close/>
                  <a:moveTo>
                    <a:pt x="105031" y="4689"/>
                  </a:moveTo>
                  <a:lnTo>
                    <a:pt x="104929" y="4723"/>
                  </a:lnTo>
                  <a:cubicBezTo>
                    <a:pt x="104860" y="4723"/>
                    <a:pt x="104826" y="4757"/>
                    <a:pt x="104826" y="4825"/>
                  </a:cubicBezTo>
                  <a:cubicBezTo>
                    <a:pt x="104860" y="4859"/>
                    <a:pt x="104895" y="4893"/>
                    <a:pt x="104929" y="4893"/>
                  </a:cubicBezTo>
                  <a:lnTo>
                    <a:pt x="105065" y="4859"/>
                  </a:lnTo>
                  <a:cubicBezTo>
                    <a:pt x="105099" y="4859"/>
                    <a:pt x="105133" y="4825"/>
                    <a:pt x="105133" y="4757"/>
                  </a:cubicBezTo>
                  <a:cubicBezTo>
                    <a:pt x="105099" y="4723"/>
                    <a:pt x="105065" y="4689"/>
                    <a:pt x="105031" y="4689"/>
                  </a:cubicBezTo>
                  <a:close/>
                  <a:moveTo>
                    <a:pt x="104349" y="4791"/>
                  </a:moveTo>
                  <a:cubicBezTo>
                    <a:pt x="104314" y="4791"/>
                    <a:pt x="104280" y="4859"/>
                    <a:pt x="104280" y="4893"/>
                  </a:cubicBezTo>
                  <a:cubicBezTo>
                    <a:pt x="104280" y="4927"/>
                    <a:pt x="104314" y="4962"/>
                    <a:pt x="104349" y="4962"/>
                  </a:cubicBezTo>
                  <a:lnTo>
                    <a:pt x="104485" y="4962"/>
                  </a:lnTo>
                  <a:cubicBezTo>
                    <a:pt x="104519" y="4927"/>
                    <a:pt x="104553" y="4893"/>
                    <a:pt x="104553" y="4859"/>
                  </a:cubicBezTo>
                  <a:cubicBezTo>
                    <a:pt x="104553" y="4791"/>
                    <a:pt x="104519" y="4791"/>
                    <a:pt x="104451" y="4791"/>
                  </a:cubicBezTo>
                  <a:close/>
                  <a:moveTo>
                    <a:pt x="103905" y="4859"/>
                  </a:moveTo>
                  <a:lnTo>
                    <a:pt x="103768" y="4893"/>
                  </a:lnTo>
                  <a:cubicBezTo>
                    <a:pt x="103734" y="4893"/>
                    <a:pt x="103700" y="4927"/>
                    <a:pt x="103700" y="4962"/>
                  </a:cubicBezTo>
                  <a:cubicBezTo>
                    <a:pt x="103700" y="5030"/>
                    <a:pt x="103734" y="5064"/>
                    <a:pt x="103803" y="5064"/>
                  </a:cubicBezTo>
                  <a:lnTo>
                    <a:pt x="103905" y="5030"/>
                  </a:lnTo>
                  <a:cubicBezTo>
                    <a:pt x="103973" y="5030"/>
                    <a:pt x="104007" y="4996"/>
                    <a:pt x="103973" y="4927"/>
                  </a:cubicBezTo>
                  <a:cubicBezTo>
                    <a:pt x="103973" y="4893"/>
                    <a:pt x="103939" y="4859"/>
                    <a:pt x="103905" y="4859"/>
                  </a:cubicBezTo>
                  <a:close/>
                  <a:moveTo>
                    <a:pt x="103325" y="4927"/>
                  </a:moveTo>
                  <a:lnTo>
                    <a:pt x="103223" y="4962"/>
                  </a:lnTo>
                  <a:cubicBezTo>
                    <a:pt x="103154" y="4962"/>
                    <a:pt x="103120" y="4996"/>
                    <a:pt x="103154" y="5064"/>
                  </a:cubicBezTo>
                  <a:cubicBezTo>
                    <a:pt x="103154" y="5098"/>
                    <a:pt x="103188" y="5132"/>
                    <a:pt x="103223" y="5132"/>
                  </a:cubicBezTo>
                  <a:lnTo>
                    <a:pt x="103359" y="5098"/>
                  </a:lnTo>
                  <a:cubicBezTo>
                    <a:pt x="103393" y="5098"/>
                    <a:pt x="103427" y="5064"/>
                    <a:pt x="103427" y="5030"/>
                  </a:cubicBezTo>
                  <a:cubicBezTo>
                    <a:pt x="103427" y="4962"/>
                    <a:pt x="103359" y="4927"/>
                    <a:pt x="103325" y="4927"/>
                  </a:cubicBezTo>
                  <a:close/>
                  <a:moveTo>
                    <a:pt x="102642" y="5030"/>
                  </a:moveTo>
                  <a:cubicBezTo>
                    <a:pt x="102608" y="5064"/>
                    <a:pt x="102574" y="5098"/>
                    <a:pt x="102574" y="5132"/>
                  </a:cubicBezTo>
                  <a:cubicBezTo>
                    <a:pt x="102574" y="5166"/>
                    <a:pt x="102608" y="5200"/>
                    <a:pt x="102642" y="5200"/>
                  </a:cubicBezTo>
                  <a:lnTo>
                    <a:pt x="102779" y="5200"/>
                  </a:lnTo>
                  <a:cubicBezTo>
                    <a:pt x="102847" y="5200"/>
                    <a:pt x="102847" y="5132"/>
                    <a:pt x="102847" y="5098"/>
                  </a:cubicBezTo>
                  <a:cubicBezTo>
                    <a:pt x="102847" y="5064"/>
                    <a:pt x="102813" y="5030"/>
                    <a:pt x="102745" y="5030"/>
                  </a:cubicBezTo>
                  <a:close/>
                  <a:moveTo>
                    <a:pt x="102199" y="5098"/>
                  </a:moveTo>
                  <a:lnTo>
                    <a:pt x="102062" y="5132"/>
                  </a:lnTo>
                  <a:cubicBezTo>
                    <a:pt x="102028" y="5132"/>
                    <a:pt x="101994" y="5166"/>
                    <a:pt x="101994" y="5234"/>
                  </a:cubicBezTo>
                  <a:cubicBezTo>
                    <a:pt x="102028" y="5269"/>
                    <a:pt x="102062" y="5303"/>
                    <a:pt x="102096" y="5303"/>
                  </a:cubicBezTo>
                  <a:lnTo>
                    <a:pt x="102233" y="5269"/>
                  </a:lnTo>
                  <a:cubicBezTo>
                    <a:pt x="102267" y="5269"/>
                    <a:pt x="102301" y="5234"/>
                    <a:pt x="102301" y="5166"/>
                  </a:cubicBezTo>
                  <a:cubicBezTo>
                    <a:pt x="102267" y="5132"/>
                    <a:pt x="102233" y="5098"/>
                    <a:pt x="102199" y="5098"/>
                  </a:cubicBezTo>
                  <a:close/>
                  <a:moveTo>
                    <a:pt x="101666" y="5187"/>
                  </a:moveTo>
                  <a:cubicBezTo>
                    <a:pt x="101653" y="5187"/>
                    <a:pt x="101637" y="5191"/>
                    <a:pt x="101619" y="5200"/>
                  </a:cubicBezTo>
                  <a:lnTo>
                    <a:pt x="101516" y="5200"/>
                  </a:lnTo>
                  <a:cubicBezTo>
                    <a:pt x="101448" y="5200"/>
                    <a:pt x="101448" y="5269"/>
                    <a:pt x="101448" y="5303"/>
                  </a:cubicBezTo>
                  <a:cubicBezTo>
                    <a:pt x="101448" y="5337"/>
                    <a:pt x="101482" y="5371"/>
                    <a:pt x="101516" y="5371"/>
                  </a:cubicBezTo>
                  <a:lnTo>
                    <a:pt x="101653" y="5371"/>
                  </a:lnTo>
                  <a:cubicBezTo>
                    <a:pt x="101687" y="5337"/>
                    <a:pt x="101721" y="5303"/>
                    <a:pt x="101721" y="5269"/>
                  </a:cubicBezTo>
                  <a:cubicBezTo>
                    <a:pt x="101721" y="5219"/>
                    <a:pt x="101703" y="5187"/>
                    <a:pt x="101666" y="5187"/>
                  </a:cubicBezTo>
                  <a:close/>
                  <a:moveTo>
                    <a:pt x="100936" y="5269"/>
                  </a:moveTo>
                  <a:cubicBezTo>
                    <a:pt x="100902" y="5303"/>
                    <a:pt x="100868" y="5337"/>
                    <a:pt x="100868" y="5371"/>
                  </a:cubicBezTo>
                  <a:cubicBezTo>
                    <a:pt x="100868" y="5439"/>
                    <a:pt x="100902" y="5439"/>
                    <a:pt x="100970" y="5439"/>
                  </a:cubicBezTo>
                  <a:lnTo>
                    <a:pt x="101073" y="5439"/>
                  </a:lnTo>
                  <a:cubicBezTo>
                    <a:pt x="101141" y="5439"/>
                    <a:pt x="101175" y="5371"/>
                    <a:pt x="101141" y="5337"/>
                  </a:cubicBezTo>
                  <a:cubicBezTo>
                    <a:pt x="101141" y="5303"/>
                    <a:pt x="101107" y="5269"/>
                    <a:pt x="101073" y="5269"/>
                  </a:cubicBezTo>
                  <a:close/>
                  <a:moveTo>
                    <a:pt x="100493" y="5337"/>
                  </a:moveTo>
                  <a:lnTo>
                    <a:pt x="100390" y="5371"/>
                  </a:lnTo>
                  <a:cubicBezTo>
                    <a:pt x="100322" y="5371"/>
                    <a:pt x="100288" y="5405"/>
                    <a:pt x="100322" y="5473"/>
                  </a:cubicBezTo>
                  <a:cubicBezTo>
                    <a:pt x="100322" y="5507"/>
                    <a:pt x="100356" y="5542"/>
                    <a:pt x="100390" y="5542"/>
                  </a:cubicBezTo>
                  <a:lnTo>
                    <a:pt x="100527" y="5507"/>
                  </a:lnTo>
                  <a:cubicBezTo>
                    <a:pt x="100561" y="5507"/>
                    <a:pt x="100595" y="5473"/>
                    <a:pt x="100595" y="5405"/>
                  </a:cubicBezTo>
                  <a:cubicBezTo>
                    <a:pt x="100595" y="5371"/>
                    <a:pt x="100527" y="5337"/>
                    <a:pt x="100493" y="5337"/>
                  </a:cubicBezTo>
                  <a:close/>
                  <a:moveTo>
                    <a:pt x="99960" y="5426"/>
                  </a:moveTo>
                  <a:cubicBezTo>
                    <a:pt x="99947" y="5426"/>
                    <a:pt x="99931" y="5430"/>
                    <a:pt x="99913" y="5439"/>
                  </a:cubicBezTo>
                  <a:lnTo>
                    <a:pt x="99810" y="5439"/>
                  </a:lnTo>
                  <a:cubicBezTo>
                    <a:pt x="99776" y="5439"/>
                    <a:pt x="99742" y="5507"/>
                    <a:pt x="99742" y="5542"/>
                  </a:cubicBezTo>
                  <a:cubicBezTo>
                    <a:pt x="99742" y="5576"/>
                    <a:pt x="99776" y="5610"/>
                    <a:pt x="99810" y="5610"/>
                  </a:cubicBezTo>
                  <a:lnTo>
                    <a:pt x="99947" y="5610"/>
                  </a:lnTo>
                  <a:cubicBezTo>
                    <a:pt x="99981" y="5576"/>
                    <a:pt x="100015" y="5542"/>
                    <a:pt x="100015" y="5507"/>
                  </a:cubicBezTo>
                  <a:cubicBezTo>
                    <a:pt x="100015" y="5458"/>
                    <a:pt x="99997" y="5426"/>
                    <a:pt x="99960" y="5426"/>
                  </a:cubicBezTo>
                  <a:close/>
                  <a:moveTo>
                    <a:pt x="99367" y="5507"/>
                  </a:moveTo>
                  <a:lnTo>
                    <a:pt x="99230" y="5542"/>
                  </a:lnTo>
                  <a:cubicBezTo>
                    <a:pt x="99196" y="5542"/>
                    <a:pt x="99162" y="5576"/>
                    <a:pt x="99162" y="5610"/>
                  </a:cubicBezTo>
                  <a:cubicBezTo>
                    <a:pt x="99162" y="5678"/>
                    <a:pt x="99230" y="5712"/>
                    <a:pt x="99264" y="5712"/>
                  </a:cubicBezTo>
                  <a:lnTo>
                    <a:pt x="99367" y="5678"/>
                  </a:lnTo>
                  <a:cubicBezTo>
                    <a:pt x="99435" y="5678"/>
                    <a:pt x="99469" y="5644"/>
                    <a:pt x="99469" y="5576"/>
                  </a:cubicBezTo>
                  <a:cubicBezTo>
                    <a:pt x="99435" y="5542"/>
                    <a:pt x="99401" y="5507"/>
                    <a:pt x="99367" y="5507"/>
                  </a:cubicBezTo>
                  <a:close/>
                  <a:moveTo>
                    <a:pt x="98787" y="5576"/>
                  </a:moveTo>
                  <a:lnTo>
                    <a:pt x="98684" y="5610"/>
                  </a:lnTo>
                  <a:cubicBezTo>
                    <a:pt x="98616" y="5610"/>
                    <a:pt x="98582" y="5644"/>
                    <a:pt x="98616" y="5712"/>
                  </a:cubicBezTo>
                  <a:cubicBezTo>
                    <a:pt x="98616" y="5746"/>
                    <a:pt x="98650" y="5780"/>
                    <a:pt x="98684" y="5780"/>
                  </a:cubicBezTo>
                  <a:lnTo>
                    <a:pt x="98718" y="5780"/>
                  </a:lnTo>
                  <a:lnTo>
                    <a:pt x="98821" y="5746"/>
                  </a:lnTo>
                  <a:cubicBezTo>
                    <a:pt x="98855" y="5746"/>
                    <a:pt x="98889" y="5712"/>
                    <a:pt x="98889" y="5678"/>
                  </a:cubicBezTo>
                  <a:cubicBezTo>
                    <a:pt x="98889" y="5610"/>
                    <a:pt x="98821" y="5576"/>
                    <a:pt x="98787" y="5576"/>
                  </a:cubicBezTo>
                  <a:close/>
                  <a:moveTo>
                    <a:pt x="98104" y="5678"/>
                  </a:moveTo>
                  <a:cubicBezTo>
                    <a:pt x="98070" y="5712"/>
                    <a:pt x="98036" y="5746"/>
                    <a:pt x="98036" y="5780"/>
                  </a:cubicBezTo>
                  <a:cubicBezTo>
                    <a:pt x="98036" y="5815"/>
                    <a:pt x="98070" y="5849"/>
                    <a:pt x="98138" y="5849"/>
                  </a:cubicBezTo>
                  <a:lnTo>
                    <a:pt x="98241" y="5849"/>
                  </a:lnTo>
                  <a:cubicBezTo>
                    <a:pt x="98309" y="5849"/>
                    <a:pt x="98343" y="5780"/>
                    <a:pt x="98309" y="5746"/>
                  </a:cubicBezTo>
                  <a:cubicBezTo>
                    <a:pt x="98309" y="5712"/>
                    <a:pt x="98275" y="5678"/>
                    <a:pt x="98241" y="5678"/>
                  </a:cubicBezTo>
                  <a:close/>
                  <a:moveTo>
                    <a:pt x="97660" y="5746"/>
                  </a:moveTo>
                  <a:lnTo>
                    <a:pt x="97558" y="5780"/>
                  </a:lnTo>
                  <a:cubicBezTo>
                    <a:pt x="97490" y="5780"/>
                    <a:pt x="97456" y="5815"/>
                    <a:pt x="97456" y="5883"/>
                  </a:cubicBezTo>
                  <a:cubicBezTo>
                    <a:pt x="97490" y="5917"/>
                    <a:pt x="97524" y="5951"/>
                    <a:pt x="97558" y="5951"/>
                  </a:cubicBezTo>
                  <a:lnTo>
                    <a:pt x="97695" y="5917"/>
                  </a:lnTo>
                  <a:cubicBezTo>
                    <a:pt x="97729" y="5917"/>
                    <a:pt x="97763" y="5883"/>
                    <a:pt x="97763" y="5815"/>
                  </a:cubicBezTo>
                  <a:cubicBezTo>
                    <a:pt x="97763" y="5780"/>
                    <a:pt x="97695" y="5746"/>
                    <a:pt x="97660" y="5746"/>
                  </a:cubicBezTo>
                  <a:close/>
                  <a:moveTo>
                    <a:pt x="97128" y="5835"/>
                  </a:moveTo>
                  <a:cubicBezTo>
                    <a:pt x="97114" y="5835"/>
                    <a:pt x="97099" y="5840"/>
                    <a:pt x="97080" y="5849"/>
                  </a:cubicBezTo>
                  <a:lnTo>
                    <a:pt x="96978" y="5849"/>
                  </a:lnTo>
                  <a:cubicBezTo>
                    <a:pt x="96944" y="5849"/>
                    <a:pt x="96910" y="5917"/>
                    <a:pt x="96910" y="5951"/>
                  </a:cubicBezTo>
                  <a:cubicBezTo>
                    <a:pt x="96910" y="5985"/>
                    <a:pt x="96944" y="6019"/>
                    <a:pt x="96978" y="6019"/>
                  </a:cubicBezTo>
                  <a:lnTo>
                    <a:pt x="97114" y="6019"/>
                  </a:lnTo>
                  <a:cubicBezTo>
                    <a:pt x="97149" y="5985"/>
                    <a:pt x="97183" y="5951"/>
                    <a:pt x="97183" y="5917"/>
                  </a:cubicBezTo>
                  <a:cubicBezTo>
                    <a:pt x="97183" y="5867"/>
                    <a:pt x="97164" y="5835"/>
                    <a:pt x="97128" y="5835"/>
                  </a:cubicBezTo>
                  <a:close/>
                  <a:moveTo>
                    <a:pt x="96398" y="5917"/>
                  </a:moveTo>
                  <a:cubicBezTo>
                    <a:pt x="96364" y="5951"/>
                    <a:pt x="96330" y="5985"/>
                    <a:pt x="96330" y="6019"/>
                  </a:cubicBezTo>
                  <a:cubicBezTo>
                    <a:pt x="96330" y="6088"/>
                    <a:pt x="96398" y="6088"/>
                    <a:pt x="96432" y="6088"/>
                  </a:cubicBezTo>
                  <a:lnTo>
                    <a:pt x="96534" y="6088"/>
                  </a:lnTo>
                  <a:cubicBezTo>
                    <a:pt x="96603" y="6088"/>
                    <a:pt x="96637" y="6019"/>
                    <a:pt x="96637" y="5985"/>
                  </a:cubicBezTo>
                  <a:cubicBezTo>
                    <a:pt x="96603" y="5951"/>
                    <a:pt x="96569" y="5917"/>
                    <a:pt x="96534" y="5917"/>
                  </a:cubicBezTo>
                  <a:close/>
                  <a:moveTo>
                    <a:pt x="95954" y="5985"/>
                  </a:moveTo>
                  <a:lnTo>
                    <a:pt x="95852" y="6019"/>
                  </a:lnTo>
                  <a:cubicBezTo>
                    <a:pt x="95784" y="6019"/>
                    <a:pt x="95750" y="6053"/>
                    <a:pt x="95784" y="6122"/>
                  </a:cubicBezTo>
                  <a:cubicBezTo>
                    <a:pt x="95784" y="6156"/>
                    <a:pt x="95818" y="6190"/>
                    <a:pt x="95852" y="6190"/>
                  </a:cubicBezTo>
                  <a:lnTo>
                    <a:pt x="95886" y="6190"/>
                  </a:lnTo>
                  <a:lnTo>
                    <a:pt x="95988" y="6156"/>
                  </a:lnTo>
                  <a:cubicBezTo>
                    <a:pt x="96023" y="6156"/>
                    <a:pt x="96057" y="6122"/>
                    <a:pt x="96057" y="6053"/>
                  </a:cubicBezTo>
                  <a:cubicBezTo>
                    <a:pt x="96057" y="6019"/>
                    <a:pt x="95988" y="5985"/>
                    <a:pt x="95954" y="5985"/>
                  </a:cubicBezTo>
                  <a:close/>
                  <a:moveTo>
                    <a:pt x="95435" y="6074"/>
                  </a:moveTo>
                  <a:cubicBezTo>
                    <a:pt x="95427" y="6074"/>
                    <a:pt x="95417" y="6078"/>
                    <a:pt x="95408" y="6088"/>
                  </a:cubicBezTo>
                  <a:lnTo>
                    <a:pt x="95272" y="6088"/>
                  </a:lnTo>
                  <a:cubicBezTo>
                    <a:pt x="95238" y="6088"/>
                    <a:pt x="95204" y="6156"/>
                    <a:pt x="95204" y="6190"/>
                  </a:cubicBezTo>
                  <a:cubicBezTo>
                    <a:pt x="95204" y="6224"/>
                    <a:pt x="95238" y="6258"/>
                    <a:pt x="95306" y="6258"/>
                  </a:cubicBezTo>
                  <a:lnTo>
                    <a:pt x="95408" y="6258"/>
                  </a:lnTo>
                  <a:cubicBezTo>
                    <a:pt x="95477" y="6258"/>
                    <a:pt x="95511" y="6190"/>
                    <a:pt x="95477" y="6156"/>
                  </a:cubicBezTo>
                  <a:cubicBezTo>
                    <a:pt x="95477" y="6106"/>
                    <a:pt x="95458" y="6074"/>
                    <a:pt x="95435" y="6074"/>
                  </a:cubicBezTo>
                  <a:close/>
                  <a:moveTo>
                    <a:pt x="94828" y="6156"/>
                  </a:moveTo>
                  <a:lnTo>
                    <a:pt x="94726" y="6190"/>
                  </a:lnTo>
                  <a:cubicBezTo>
                    <a:pt x="94658" y="6190"/>
                    <a:pt x="94624" y="6224"/>
                    <a:pt x="94624" y="6258"/>
                  </a:cubicBezTo>
                  <a:cubicBezTo>
                    <a:pt x="94658" y="6326"/>
                    <a:pt x="94692" y="6361"/>
                    <a:pt x="94726" y="6361"/>
                  </a:cubicBezTo>
                  <a:lnTo>
                    <a:pt x="94862" y="6326"/>
                  </a:lnTo>
                  <a:cubicBezTo>
                    <a:pt x="94896" y="6326"/>
                    <a:pt x="94931" y="6292"/>
                    <a:pt x="94931" y="6224"/>
                  </a:cubicBezTo>
                  <a:cubicBezTo>
                    <a:pt x="94931" y="6190"/>
                    <a:pt x="94862" y="6156"/>
                    <a:pt x="94828" y="6156"/>
                  </a:cubicBezTo>
                  <a:close/>
                  <a:moveTo>
                    <a:pt x="94248" y="6224"/>
                  </a:moveTo>
                  <a:lnTo>
                    <a:pt x="94146" y="6258"/>
                  </a:lnTo>
                  <a:cubicBezTo>
                    <a:pt x="94112" y="6258"/>
                    <a:pt x="94078" y="6292"/>
                    <a:pt x="94078" y="6361"/>
                  </a:cubicBezTo>
                  <a:cubicBezTo>
                    <a:pt x="94078" y="6395"/>
                    <a:pt x="94112" y="6429"/>
                    <a:pt x="94146" y="6429"/>
                  </a:cubicBezTo>
                  <a:lnTo>
                    <a:pt x="94180" y="6429"/>
                  </a:lnTo>
                  <a:lnTo>
                    <a:pt x="94282" y="6395"/>
                  </a:lnTo>
                  <a:cubicBezTo>
                    <a:pt x="94316" y="6395"/>
                    <a:pt x="94351" y="6361"/>
                    <a:pt x="94351" y="6326"/>
                  </a:cubicBezTo>
                  <a:cubicBezTo>
                    <a:pt x="94351" y="6258"/>
                    <a:pt x="94316" y="6224"/>
                    <a:pt x="94248" y="6224"/>
                  </a:cubicBezTo>
                  <a:close/>
                  <a:moveTo>
                    <a:pt x="93566" y="6326"/>
                  </a:moveTo>
                  <a:cubicBezTo>
                    <a:pt x="93532" y="6361"/>
                    <a:pt x="93497" y="6395"/>
                    <a:pt x="93497" y="6429"/>
                  </a:cubicBezTo>
                  <a:cubicBezTo>
                    <a:pt x="93497" y="6463"/>
                    <a:pt x="93532" y="6497"/>
                    <a:pt x="93600" y="6497"/>
                  </a:cubicBezTo>
                  <a:lnTo>
                    <a:pt x="93702" y="6497"/>
                  </a:lnTo>
                  <a:cubicBezTo>
                    <a:pt x="93770" y="6497"/>
                    <a:pt x="93805" y="6429"/>
                    <a:pt x="93805" y="6395"/>
                  </a:cubicBezTo>
                  <a:cubicBezTo>
                    <a:pt x="93770" y="6361"/>
                    <a:pt x="93736" y="6326"/>
                    <a:pt x="93702" y="6326"/>
                  </a:cubicBezTo>
                  <a:close/>
                  <a:moveTo>
                    <a:pt x="93122" y="6395"/>
                  </a:moveTo>
                  <a:lnTo>
                    <a:pt x="93020" y="6429"/>
                  </a:lnTo>
                  <a:cubicBezTo>
                    <a:pt x="92951" y="6429"/>
                    <a:pt x="92917" y="6463"/>
                    <a:pt x="92951" y="6531"/>
                  </a:cubicBezTo>
                  <a:cubicBezTo>
                    <a:pt x="92951" y="6565"/>
                    <a:pt x="92986" y="6599"/>
                    <a:pt x="93020" y="6599"/>
                  </a:cubicBezTo>
                  <a:lnTo>
                    <a:pt x="93156" y="6565"/>
                  </a:lnTo>
                  <a:cubicBezTo>
                    <a:pt x="93190" y="6565"/>
                    <a:pt x="93224" y="6531"/>
                    <a:pt x="93224" y="6463"/>
                  </a:cubicBezTo>
                  <a:cubicBezTo>
                    <a:pt x="93224" y="6429"/>
                    <a:pt x="93156" y="6395"/>
                    <a:pt x="93122" y="6395"/>
                  </a:cubicBezTo>
                  <a:close/>
                  <a:moveTo>
                    <a:pt x="92590" y="6484"/>
                  </a:moveTo>
                  <a:cubicBezTo>
                    <a:pt x="92576" y="6484"/>
                    <a:pt x="92560" y="6488"/>
                    <a:pt x="92542" y="6497"/>
                  </a:cubicBezTo>
                  <a:lnTo>
                    <a:pt x="92440" y="6497"/>
                  </a:lnTo>
                  <a:cubicBezTo>
                    <a:pt x="92406" y="6497"/>
                    <a:pt x="92371" y="6565"/>
                    <a:pt x="92371" y="6599"/>
                  </a:cubicBezTo>
                  <a:cubicBezTo>
                    <a:pt x="92371" y="6634"/>
                    <a:pt x="92406" y="6668"/>
                    <a:pt x="92474" y="6668"/>
                  </a:cubicBezTo>
                  <a:lnTo>
                    <a:pt x="92576" y="6668"/>
                  </a:lnTo>
                  <a:cubicBezTo>
                    <a:pt x="92644" y="6634"/>
                    <a:pt x="92678" y="6599"/>
                    <a:pt x="92644" y="6565"/>
                  </a:cubicBezTo>
                  <a:cubicBezTo>
                    <a:pt x="92644" y="6515"/>
                    <a:pt x="92626" y="6484"/>
                    <a:pt x="92590" y="6484"/>
                  </a:cubicBezTo>
                  <a:close/>
                  <a:moveTo>
                    <a:pt x="91894" y="6565"/>
                  </a:moveTo>
                  <a:cubicBezTo>
                    <a:pt x="91825" y="6599"/>
                    <a:pt x="91791" y="6634"/>
                    <a:pt x="91791" y="6668"/>
                  </a:cubicBezTo>
                  <a:cubicBezTo>
                    <a:pt x="91825" y="6736"/>
                    <a:pt x="91860" y="6736"/>
                    <a:pt x="91894" y="6736"/>
                  </a:cubicBezTo>
                  <a:lnTo>
                    <a:pt x="92030" y="6736"/>
                  </a:lnTo>
                  <a:cubicBezTo>
                    <a:pt x="92064" y="6736"/>
                    <a:pt x="92098" y="6668"/>
                    <a:pt x="92098" y="6634"/>
                  </a:cubicBezTo>
                  <a:cubicBezTo>
                    <a:pt x="92098" y="6599"/>
                    <a:pt x="92030" y="6565"/>
                    <a:pt x="91996" y="6565"/>
                  </a:cubicBezTo>
                  <a:close/>
                  <a:moveTo>
                    <a:pt x="91416" y="6634"/>
                  </a:moveTo>
                  <a:lnTo>
                    <a:pt x="91314" y="6668"/>
                  </a:lnTo>
                  <a:cubicBezTo>
                    <a:pt x="91279" y="6668"/>
                    <a:pt x="91245" y="6702"/>
                    <a:pt x="91245" y="6770"/>
                  </a:cubicBezTo>
                  <a:cubicBezTo>
                    <a:pt x="91245" y="6804"/>
                    <a:pt x="91279" y="6838"/>
                    <a:pt x="91314" y="6838"/>
                  </a:cubicBezTo>
                  <a:lnTo>
                    <a:pt x="91348" y="6838"/>
                  </a:lnTo>
                  <a:lnTo>
                    <a:pt x="91450" y="6804"/>
                  </a:lnTo>
                  <a:cubicBezTo>
                    <a:pt x="91484" y="6804"/>
                    <a:pt x="91518" y="6770"/>
                    <a:pt x="91518" y="6702"/>
                  </a:cubicBezTo>
                  <a:cubicBezTo>
                    <a:pt x="91518" y="6668"/>
                    <a:pt x="91484" y="6634"/>
                    <a:pt x="91416" y="6634"/>
                  </a:cubicBezTo>
                  <a:close/>
                  <a:moveTo>
                    <a:pt x="90733" y="6736"/>
                  </a:moveTo>
                  <a:cubicBezTo>
                    <a:pt x="90699" y="6736"/>
                    <a:pt x="90665" y="6804"/>
                    <a:pt x="90665" y="6838"/>
                  </a:cubicBezTo>
                  <a:cubicBezTo>
                    <a:pt x="90665" y="6872"/>
                    <a:pt x="90699" y="6907"/>
                    <a:pt x="90768" y="6907"/>
                  </a:cubicBezTo>
                  <a:lnTo>
                    <a:pt x="90870" y="6907"/>
                  </a:lnTo>
                  <a:cubicBezTo>
                    <a:pt x="90938" y="6907"/>
                    <a:pt x="90972" y="6838"/>
                    <a:pt x="90972" y="6804"/>
                  </a:cubicBezTo>
                  <a:cubicBezTo>
                    <a:pt x="90938" y="6736"/>
                    <a:pt x="90904" y="6736"/>
                    <a:pt x="90870" y="6736"/>
                  </a:cubicBezTo>
                  <a:close/>
                  <a:moveTo>
                    <a:pt x="90290" y="6804"/>
                  </a:moveTo>
                  <a:lnTo>
                    <a:pt x="90188" y="6838"/>
                  </a:lnTo>
                  <a:cubicBezTo>
                    <a:pt x="90119" y="6838"/>
                    <a:pt x="90085" y="6872"/>
                    <a:pt x="90119" y="6907"/>
                  </a:cubicBezTo>
                  <a:cubicBezTo>
                    <a:pt x="90119" y="6975"/>
                    <a:pt x="90153" y="7009"/>
                    <a:pt x="90188" y="7009"/>
                  </a:cubicBezTo>
                  <a:lnTo>
                    <a:pt x="90324" y="6975"/>
                  </a:lnTo>
                  <a:cubicBezTo>
                    <a:pt x="90358" y="6975"/>
                    <a:pt x="90392" y="6941"/>
                    <a:pt x="90392" y="6872"/>
                  </a:cubicBezTo>
                  <a:cubicBezTo>
                    <a:pt x="90392" y="6838"/>
                    <a:pt x="90324" y="6804"/>
                    <a:pt x="90290" y="6804"/>
                  </a:cubicBezTo>
                  <a:close/>
                  <a:moveTo>
                    <a:pt x="89710" y="6872"/>
                  </a:moveTo>
                  <a:lnTo>
                    <a:pt x="89607" y="6907"/>
                  </a:lnTo>
                  <a:cubicBezTo>
                    <a:pt x="89573" y="6907"/>
                    <a:pt x="89539" y="6941"/>
                    <a:pt x="89539" y="7009"/>
                  </a:cubicBezTo>
                  <a:cubicBezTo>
                    <a:pt x="89539" y="7043"/>
                    <a:pt x="89573" y="7077"/>
                    <a:pt x="89607" y="7077"/>
                  </a:cubicBezTo>
                  <a:lnTo>
                    <a:pt x="89642" y="7077"/>
                  </a:lnTo>
                  <a:lnTo>
                    <a:pt x="89744" y="7043"/>
                  </a:lnTo>
                  <a:cubicBezTo>
                    <a:pt x="89812" y="7043"/>
                    <a:pt x="89846" y="7009"/>
                    <a:pt x="89812" y="6975"/>
                  </a:cubicBezTo>
                  <a:cubicBezTo>
                    <a:pt x="89812" y="6907"/>
                    <a:pt x="89778" y="6872"/>
                    <a:pt x="89710" y="6872"/>
                  </a:cubicBezTo>
                  <a:close/>
                  <a:moveTo>
                    <a:pt x="89061" y="6975"/>
                  </a:moveTo>
                  <a:cubicBezTo>
                    <a:pt x="88993" y="7009"/>
                    <a:pt x="88959" y="7043"/>
                    <a:pt x="88959" y="7077"/>
                  </a:cubicBezTo>
                  <a:cubicBezTo>
                    <a:pt x="88993" y="7111"/>
                    <a:pt x="89027" y="7145"/>
                    <a:pt x="89061" y="7145"/>
                  </a:cubicBezTo>
                  <a:lnTo>
                    <a:pt x="89198" y="7145"/>
                  </a:lnTo>
                  <a:cubicBezTo>
                    <a:pt x="89232" y="7145"/>
                    <a:pt x="89266" y="7077"/>
                    <a:pt x="89266" y="7043"/>
                  </a:cubicBezTo>
                  <a:cubicBezTo>
                    <a:pt x="89232" y="7009"/>
                    <a:pt x="89198" y="6975"/>
                    <a:pt x="89164" y="6975"/>
                  </a:cubicBezTo>
                  <a:close/>
                  <a:moveTo>
                    <a:pt x="88584" y="7043"/>
                  </a:moveTo>
                  <a:lnTo>
                    <a:pt x="88481" y="7077"/>
                  </a:lnTo>
                  <a:cubicBezTo>
                    <a:pt x="88447" y="7077"/>
                    <a:pt x="88413" y="7111"/>
                    <a:pt x="88413" y="7180"/>
                  </a:cubicBezTo>
                  <a:cubicBezTo>
                    <a:pt x="88413" y="7214"/>
                    <a:pt x="88447" y="7248"/>
                    <a:pt x="88481" y="7248"/>
                  </a:cubicBezTo>
                  <a:lnTo>
                    <a:pt x="88515" y="7248"/>
                  </a:lnTo>
                  <a:lnTo>
                    <a:pt x="88618" y="7214"/>
                  </a:lnTo>
                  <a:cubicBezTo>
                    <a:pt x="88652" y="7214"/>
                    <a:pt x="88686" y="7180"/>
                    <a:pt x="88686" y="7111"/>
                  </a:cubicBezTo>
                  <a:cubicBezTo>
                    <a:pt x="88686" y="7077"/>
                    <a:pt x="88652" y="7043"/>
                    <a:pt x="88584" y="7043"/>
                  </a:cubicBezTo>
                  <a:close/>
                  <a:moveTo>
                    <a:pt x="88065" y="7132"/>
                  </a:moveTo>
                  <a:cubicBezTo>
                    <a:pt x="88056" y="7132"/>
                    <a:pt x="88047" y="7136"/>
                    <a:pt x="88038" y="7145"/>
                  </a:cubicBezTo>
                  <a:lnTo>
                    <a:pt x="87901" y="7145"/>
                  </a:lnTo>
                  <a:cubicBezTo>
                    <a:pt x="87867" y="7145"/>
                    <a:pt x="87833" y="7214"/>
                    <a:pt x="87833" y="7248"/>
                  </a:cubicBezTo>
                  <a:cubicBezTo>
                    <a:pt x="87833" y="7282"/>
                    <a:pt x="87867" y="7316"/>
                    <a:pt x="87935" y="7316"/>
                  </a:cubicBezTo>
                  <a:lnTo>
                    <a:pt x="88038" y="7316"/>
                  </a:lnTo>
                  <a:cubicBezTo>
                    <a:pt x="88106" y="7282"/>
                    <a:pt x="88140" y="7248"/>
                    <a:pt x="88106" y="7214"/>
                  </a:cubicBezTo>
                  <a:cubicBezTo>
                    <a:pt x="88106" y="7164"/>
                    <a:pt x="88088" y="7132"/>
                    <a:pt x="88065" y="7132"/>
                  </a:cubicBezTo>
                  <a:close/>
                  <a:moveTo>
                    <a:pt x="87355" y="7214"/>
                  </a:moveTo>
                  <a:cubicBezTo>
                    <a:pt x="87287" y="7248"/>
                    <a:pt x="87253" y="7282"/>
                    <a:pt x="87287" y="7316"/>
                  </a:cubicBezTo>
                  <a:cubicBezTo>
                    <a:pt x="87287" y="7384"/>
                    <a:pt x="87321" y="7384"/>
                    <a:pt x="87355" y="7384"/>
                  </a:cubicBezTo>
                  <a:lnTo>
                    <a:pt x="87492" y="7384"/>
                  </a:lnTo>
                  <a:cubicBezTo>
                    <a:pt x="87526" y="7384"/>
                    <a:pt x="87560" y="7350"/>
                    <a:pt x="87560" y="7282"/>
                  </a:cubicBezTo>
                  <a:cubicBezTo>
                    <a:pt x="87560" y="7248"/>
                    <a:pt x="87492" y="7214"/>
                    <a:pt x="87458" y="7214"/>
                  </a:cubicBezTo>
                  <a:close/>
                  <a:moveTo>
                    <a:pt x="86878" y="7282"/>
                  </a:moveTo>
                  <a:lnTo>
                    <a:pt x="86775" y="7316"/>
                  </a:lnTo>
                  <a:cubicBezTo>
                    <a:pt x="86741" y="7316"/>
                    <a:pt x="86707" y="7350"/>
                    <a:pt x="86707" y="7418"/>
                  </a:cubicBezTo>
                  <a:cubicBezTo>
                    <a:pt x="86707" y="7452"/>
                    <a:pt x="86741" y="7487"/>
                    <a:pt x="86775" y="7487"/>
                  </a:cubicBezTo>
                  <a:lnTo>
                    <a:pt x="86809" y="7487"/>
                  </a:lnTo>
                  <a:lnTo>
                    <a:pt x="86912" y="7452"/>
                  </a:lnTo>
                  <a:cubicBezTo>
                    <a:pt x="86946" y="7452"/>
                    <a:pt x="86980" y="7418"/>
                    <a:pt x="86980" y="7350"/>
                  </a:cubicBezTo>
                  <a:cubicBezTo>
                    <a:pt x="86980" y="7316"/>
                    <a:pt x="86946" y="7282"/>
                    <a:pt x="86878" y="7282"/>
                  </a:cubicBezTo>
                  <a:close/>
                  <a:moveTo>
                    <a:pt x="86359" y="7371"/>
                  </a:moveTo>
                  <a:cubicBezTo>
                    <a:pt x="86350" y="7371"/>
                    <a:pt x="86341" y="7375"/>
                    <a:pt x="86332" y="7384"/>
                  </a:cubicBezTo>
                  <a:lnTo>
                    <a:pt x="86195" y="7384"/>
                  </a:lnTo>
                  <a:cubicBezTo>
                    <a:pt x="86161" y="7384"/>
                    <a:pt x="86127" y="7452"/>
                    <a:pt x="86127" y="7487"/>
                  </a:cubicBezTo>
                  <a:cubicBezTo>
                    <a:pt x="86161" y="7521"/>
                    <a:pt x="86195" y="7555"/>
                    <a:pt x="86229" y="7555"/>
                  </a:cubicBezTo>
                  <a:lnTo>
                    <a:pt x="86366" y="7555"/>
                  </a:lnTo>
                  <a:cubicBezTo>
                    <a:pt x="86400" y="7555"/>
                    <a:pt x="86434" y="7487"/>
                    <a:pt x="86434" y="7452"/>
                  </a:cubicBezTo>
                  <a:cubicBezTo>
                    <a:pt x="86409" y="7403"/>
                    <a:pt x="86384" y="7371"/>
                    <a:pt x="86359" y="7371"/>
                  </a:cubicBezTo>
                  <a:close/>
                  <a:moveTo>
                    <a:pt x="85752" y="7452"/>
                  </a:moveTo>
                  <a:lnTo>
                    <a:pt x="85649" y="7487"/>
                  </a:lnTo>
                  <a:cubicBezTo>
                    <a:pt x="85581" y="7487"/>
                    <a:pt x="85581" y="7521"/>
                    <a:pt x="85581" y="7555"/>
                  </a:cubicBezTo>
                  <a:cubicBezTo>
                    <a:pt x="85581" y="7623"/>
                    <a:pt x="85615" y="7657"/>
                    <a:pt x="85649" y="7657"/>
                  </a:cubicBezTo>
                  <a:lnTo>
                    <a:pt x="85683" y="7657"/>
                  </a:lnTo>
                  <a:lnTo>
                    <a:pt x="85786" y="7623"/>
                  </a:lnTo>
                  <a:cubicBezTo>
                    <a:pt x="85820" y="7623"/>
                    <a:pt x="85854" y="7589"/>
                    <a:pt x="85854" y="7521"/>
                  </a:cubicBezTo>
                  <a:cubicBezTo>
                    <a:pt x="85854" y="7487"/>
                    <a:pt x="85820" y="7452"/>
                    <a:pt x="85752" y="7452"/>
                  </a:cubicBezTo>
                  <a:close/>
                  <a:moveTo>
                    <a:pt x="85206" y="7521"/>
                  </a:moveTo>
                  <a:lnTo>
                    <a:pt x="85069" y="7555"/>
                  </a:lnTo>
                  <a:cubicBezTo>
                    <a:pt x="85035" y="7555"/>
                    <a:pt x="85001" y="7589"/>
                    <a:pt x="85001" y="7657"/>
                  </a:cubicBezTo>
                  <a:cubicBezTo>
                    <a:pt x="85001" y="7691"/>
                    <a:pt x="85035" y="7725"/>
                    <a:pt x="85103" y="7725"/>
                  </a:cubicBezTo>
                  <a:lnTo>
                    <a:pt x="85206" y="7691"/>
                  </a:lnTo>
                  <a:cubicBezTo>
                    <a:pt x="85274" y="7691"/>
                    <a:pt x="85308" y="7657"/>
                    <a:pt x="85274" y="7623"/>
                  </a:cubicBezTo>
                  <a:cubicBezTo>
                    <a:pt x="85274" y="7555"/>
                    <a:pt x="85240" y="7521"/>
                    <a:pt x="85206" y="7521"/>
                  </a:cubicBezTo>
                  <a:close/>
                  <a:moveTo>
                    <a:pt x="84523" y="7623"/>
                  </a:moveTo>
                  <a:cubicBezTo>
                    <a:pt x="84455" y="7657"/>
                    <a:pt x="84421" y="7691"/>
                    <a:pt x="84455" y="7725"/>
                  </a:cubicBezTo>
                  <a:cubicBezTo>
                    <a:pt x="84455" y="7760"/>
                    <a:pt x="84489" y="7794"/>
                    <a:pt x="84523" y="7794"/>
                  </a:cubicBezTo>
                  <a:lnTo>
                    <a:pt x="84660" y="7794"/>
                  </a:lnTo>
                  <a:cubicBezTo>
                    <a:pt x="84694" y="7794"/>
                    <a:pt x="84728" y="7725"/>
                    <a:pt x="84728" y="7691"/>
                  </a:cubicBezTo>
                  <a:cubicBezTo>
                    <a:pt x="84728" y="7657"/>
                    <a:pt x="84660" y="7623"/>
                    <a:pt x="84625" y="7623"/>
                  </a:cubicBezTo>
                  <a:close/>
                  <a:moveTo>
                    <a:pt x="84045" y="7691"/>
                  </a:moveTo>
                  <a:lnTo>
                    <a:pt x="83943" y="7725"/>
                  </a:lnTo>
                  <a:cubicBezTo>
                    <a:pt x="83909" y="7725"/>
                    <a:pt x="83875" y="7760"/>
                    <a:pt x="83875" y="7828"/>
                  </a:cubicBezTo>
                  <a:cubicBezTo>
                    <a:pt x="83875" y="7862"/>
                    <a:pt x="83909" y="7896"/>
                    <a:pt x="83943" y="7896"/>
                  </a:cubicBezTo>
                  <a:lnTo>
                    <a:pt x="83977" y="7896"/>
                  </a:lnTo>
                  <a:lnTo>
                    <a:pt x="84079" y="7862"/>
                  </a:lnTo>
                  <a:cubicBezTo>
                    <a:pt x="84114" y="7862"/>
                    <a:pt x="84148" y="7828"/>
                    <a:pt x="84148" y="7760"/>
                  </a:cubicBezTo>
                  <a:cubicBezTo>
                    <a:pt x="84148" y="7725"/>
                    <a:pt x="84114" y="7691"/>
                    <a:pt x="84045" y="7691"/>
                  </a:cubicBezTo>
                  <a:close/>
                  <a:moveTo>
                    <a:pt x="83527" y="7780"/>
                  </a:moveTo>
                  <a:cubicBezTo>
                    <a:pt x="83518" y="7780"/>
                    <a:pt x="83509" y="7785"/>
                    <a:pt x="83499" y="7794"/>
                  </a:cubicBezTo>
                  <a:lnTo>
                    <a:pt x="83363" y="7794"/>
                  </a:lnTo>
                  <a:cubicBezTo>
                    <a:pt x="83329" y="7794"/>
                    <a:pt x="83295" y="7862"/>
                    <a:pt x="83295" y="7896"/>
                  </a:cubicBezTo>
                  <a:cubicBezTo>
                    <a:pt x="83295" y="7930"/>
                    <a:pt x="83363" y="7964"/>
                    <a:pt x="83397" y="7964"/>
                  </a:cubicBezTo>
                  <a:lnTo>
                    <a:pt x="83499" y="7964"/>
                  </a:lnTo>
                  <a:cubicBezTo>
                    <a:pt x="83568" y="7930"/>
                    <a:pt x="83602" y="7896"/>
                    <a:pt x="83602" y="7862"/>
                  </a:cubicBezTo>
                  <a:cubicBezTo>
                    <a:pt x="83577" y="7812"/>
                    <a:pt x="83552" y="7780"/>
                    <a:pt x="83527" y="7780"/>
                  </a:cubicBezTo>
                  <a:close/>
                  <a:moveTo>
                    <a:pt x="82817" y="7862"/>
                  </a:moveTo>
                  <a:cubicBezTo>
                    <a:pt x="82749" y="7896"/>
                    <a:pt x="82715" y="7930"/>
                    <a:pt x="82749" y="7964"/>
                  </a:cubicBezTo>
                  <a:cubicBezTo>
                    <a:pt x="82749" y="8033"/>
                    <a:pt x="82783" y="8033"/>
                    <a:pt x="82817" y="8033"/>
                  </a:cubicBezTo>
                  <a:lnTo>
                    <a:pt x="82953" y="8033"/>
                  </a:lnTo>
                  <a:cubicBezTo>
                    <a:pt x="82988" y="8033"/>
                    <a:pt x="83022" y="7998"/>
                    <a:pt x="83022" y="7930"/>
                  </a:cubicBezTo>
                  <a:cubicBezTo>
                    <a:pt x="83022" y="7896"/>
                    <a:pt x="82988" y="7862"/>
                    <a:pt x="82919" y="7862"/>
                  </a:cubicBezTo>
                  <a:close/>
                  <a:moveTo>
                    <a:pt x="82373" y="7930"/>
                  </a:moveTo>
                  <a:lnTo>
                    <a:pt x="82237" y="7964"/>
                  </a:lnTo>
                  <a:cubicBezTo>
                    <a:pt x="82203" y="7964"/>
                    <a:pt x="82169" y="7998"/>
                    <a:pt x="82169" y="8067"/>
                  </a:cubicBezTo>
                  <a:cubicBezTo>
                    <a:pt x="82169" y="8101"/>
                    <a:pt x="82203" y="8135"/>
                    <a:pt x="82271" y="8135"/>
                  </a:cubicBezTo>
                  <a:lnTo>
                    <a:pt x="82373" y="8101"/>
                  </a:lnTo>
                  <a:cubicBezTo>
                    <a:pt x="82442" y="8101"/>
                    <a:pt x="82476" y="8067"/>
                    <a:pt x="82442" y="8033"/>
                  </a:cubicBezTo>
                  <a:cubicBezTo>
                    <a:pt x="82442" y="7964"/>
                    <a:pt x="82407" y="7930"/>
                    <a:pt x="82373" y="7930"/>
                  </a:cubicBezTo>
                  <a:close/>
                  <a:moveTo>
                    <a:pt x="81691" y="8033"/>
                  </a:moveTo>
                  <a:cubicBezTo>
                    <a:pt x="81623" y="8033"/>
                    <a:pt x="81589" y="8101"/>
                    <a:pt x="81589" y="8135"/>
                  </a:cubicBezTo>
                  <a:cubicBezTo>
                    <a:pt x="81623" y="8169"/>
                    <a:pt x="81657" y="8203"/>
                    <a:pt x="81691" y="8203"/>
                  </a:cubicBezTo>
                  <a:lnTo>
                    <a:pt x="81827" y="8203"/>
                  </a:lnTo>
                  <a:cubicBezTo>
                    <a:pt x="81862" y="8203"/>
                    <a:pt x="81896" y="8135"/>
                    <a:pt x="81896" y="8101"/>
                  </a:cubicBezTo>
                  <a:cubicBezTo>
                    <a:pt x="81896" y="8067"/>
                    <a:pt x="81827" y="8033"/>
                    <a:pt x="81793" y="8033"/>
                  </a:cubicBezTo>
                  <a:close/>
                  <a:moveTo>
                    <a:pt x="81213" y="8101"/>
                  </a:moveTo>
                  <a:lnTo>
                    <a:pt x="81111" y="8135"/>
                  </a:lnTo>
                  <a:cubicBezTo>
                    <a:pt x="81077" y="8135"/>
                    <a:pt x="81043" y="8169"/>
                    <a:pt x="81043" y="8203"/>
                  </a:cubicBezTo>
                  <a:cubicBezTo>
                    <a:pt x="81043" y="8271"/>
                    <a:pt x="81077" y="8306"/>
                    <a:pt x="81111" y="8306"/>
                  </a:cubicBezTo>
                  <a:lnTo>
                    <a:pt x="81145" y="8306"/>
                  </a:lnTo>
                  <a:lnTo>
                    <a:pt x="81247" y="8271"/>
                  </a:lnTo>
                  <a:cubicBezTo>
                    <a:pt x="81281" y="8271"/>
                    <a:pt x="81316" y="8237"/>
                    <a:pt x="81316" y="8169"/>
                  </a:cubicBezTo>
                  <a:cubicBezTo>
                    <a:pt x="81316" y="8135"/>
                    <a:pt x="81281" y="8101"/>
                    <a:pt x="81213" y="8101"/>
                  </a:cubicBezTo>
                  <a:close/>
                  <a:moveTo>
                    <a:pt x="80695" y="8190"/>
                  </a:moveTo>
                  <a:cubicBezTo>
                    <a:pt x="80685" y="8190"/>
                    <a:pt x="80676" y="8194"/>
                    <a:pt x="80667" y="8203"/>
                  </a:cubicBezTo>
                  <a:lnTo>
                    <a:pt x="80531" y="8203"/>
                  </a:lnTo>
                  <a:cubicBezTo>
                    <a:pt x="80497" y="8203"/>
                    <a:pt x="80462" y="8237"/>
                    <a:pt x="80462" y="8306"/>
                  </a:cubicBezTo>
                  <a:cubicBezTo>
                    <a:pt x="80462" y="8340"/>
                    <a:pt x="80531" y="8374"/>
                    <a:pt x="80565" y="8374"/>
                  </a:cubicBezTo>
                  <a:lnTo>
                    <a:pt x="80667" y="8340"/>
                  </a:lnTo>
                  <a:cubicBezTo>
                    <a:pt x="80735" y="8340"/>
                    <a:pt x="80770" y="8306"/>
                    <a:pt x="80770" y="8271"/>
                  </a:cubicBezTo>
                  <a:cubicBezTo>
                    <a:pt x="80745" y="8221"/>
                    <a:pt x="80720" y="8190"/>
                    <a:pt x="80695" y="8190"/>
                  </a:cubicBezTo>
                  <a:close/>
                  <a:moveTo>
                    <a:pt x="79985" y="8271"/>
                  </a:moveTo>
                  <a:cubicBezTo>
                    <a:pt x="79916" y="8306"/>
                    <a:pt x="79882" y="8340"/>
                    <a:pt x="79916" y="8374"/>
                  </a:cubicBezTo>
                  <a:cubicBezTo>
                    <a:pt x="79916" y="8408"/>
                    <a:pt x="79951" y="8442"/>
                    <a:pt x="79985" y="8442"/>
                  </a:cubicBezTo>
                  <a:lnTo>
                    <a:pt x="80121" y="8442"/>
                  </a:lnTo>
                  <a:cubicBezTo>
                    <a:pt x="80155" y="8442"/>
                    <a:pt x="80189" y="8374"/>
                    <a:pt x="80189" y="8340"/>
                  </a:cubicBezTo>
                  <a:cubicBezTo>
                    <a:pt x="80189" y="8306"/>
                    <a:pt x="80121" y="8271"/>
                    <a:pt x="80087" y="8271"/>
                  </a:cubicBezTo>
                  <a:close/>
                  <a:moveTo>
                    <a:pt x="79541" y="8340"/>
                  </a:moveTo>
                  <a:lnTo>
                    <a:pt x="79405" y="8374"/>
                  </a:lnTo>
                  <a:cubicBezTo>
                    <a:pt x="79371" y="8374"/>
                    <a:pt x="79336" y="8408"/>
                    <a:pt x="79336" y="8476"/>
                  </a:cubicBezTo>
                  <a:cubicBezTo>
                    <a:pt x="79336" y="8510"/>
                    <a:pt x="79371" y="8544"/>
                    <a:pt x="79439" y="8544"/>
                  </a:cubicBezTo>
                  <a:lnTo>
                    <a:pt x="79541" y="8510"/>
                  </a:lnTo>
                  <a:cubicBezTo>
                    <a:pt x="79609" y="8510"/>
                    <a:pt x="79644" y="8476"/>
                    <a:pt x="79609" y="8408"/>
                  </a:cubicBezTo>
                  <a:cubicBezTo>
                    <a:pt x="79609" y="8374"/>
                    <a:pt x="79575" y="8340"/>
                    <a:pt x="79541" y="8340"/>
                  </a:cubicBezTo>
                  <a:close/>
                  <a:moveTo>
                    <a:pt x="78994" y="8429"/>
                  </a:moveTo>
                  <a:cubicBezTo>
                    <a:pt x="78982" y="8429"/>
                    <a:pt x="78970" y="8433"/>
                    <a:pt x="78961" y="8442"/>
                  </a:cubicBezTo>
                  <a:lnTo>
                    <a:pt x="78859" y="8442"/>
                  </a:lnTo>
                  <a:cubicBezTo>
                    <a:pt x="78790" y="8442"/>
                    <a:pt x="78756" y="8510"/>
                    <a:pt x="78756" y="8544"/>
                  </a:cubicBezTo>
                  <a:cubicBezTo>
                    <a:pt x="78790" y="8579"/>
                    <a:pt x="78825" y="8613"/>
                    <a:pt x="78859" y="8613"/>
                  </a:cubicBezTo>
                  <a:lnTo>
                    <a:pt x="78995" y="8613"/>
                  </a:lnTo>
                  <a:cubicBezTo>
                    <a:pt x="79029" y="8579"/>
                    <a:pt x="79063" y="8544"/>
                    <a:pt x="79063" y="8510"/>
                  </a:cubicBezTo>
                  <a:cubicBezTo>
                    <a:pt x="79063" y="8460"/>
                    <a:pt x="79027" y="8429"/>
                    <a:pt x="78994" y="8429"/>
                  </a:cubicBezTo>
                  <a:close/>
                  <a:moveTo>
                    <a:pt x="78279" y="8510"/>
                  </a:moveTo>
                  <a:cubicBezTo>
                    <a:pt x="78244" y="8544"/>
                    <a:pt x="78210" y="8579"/>
                    <a:pt x="78210" y="8613"/>
                  </a:cubicBezTo>
                  <a:cubicBezTo>
                    <a:pt x="78210" y="8681"/>
                    <a:pt x="78244" y="8715"/>
                    <a:pt x="78279" y="8715"/>
                  </a:cubicBezTo>
                  <a:cubicBezTo>
                    <a:pt x="78279" y="8715"/>
                    <a:pt x="78313" y="8715"/>
                    <a:pt x="78313" y="8681"/>
                  </a:cubicBezTo>
                  <a:lnTo>
                    <a:pt x="78415" y="8681"/>
                  </a:lnTo>
                  <a:cubicBezTo>
                    <a:pt x="78449" y="8681"/>
                    <a:pt x="78483" y="8647"/>
                    <a:pt x="78483" y="8579"/>
                  </a:cubicBezTo>
                  <a:cubicBezTo>
                    <a:pt x="78483" y="8544"/>
                    <a:pt x="78449" y="8510"/>
                    <a:pt x="78381" y="8510"/>
                  </a:cubicBezTo>
                  <a:close/>
                  <a:moveTo>
                    <a:pt x="77835" y="8579"/>
                  </a:moveTo>
                  <a:lnTo>
                    <a:pt x="77698" y="8613"/>
                  </a:lnTo>
                  <a:cubicBezTo>
                    <a:pt x="77664" y="8613"/>
                    <a:pt x="77630" y="8647"/>
                    <a:pt x="77630" y="8715"/>
                  </a:cubicBezTo>
                  <a:cubicBezTo>
                    <a:pt x="77630" y="8749"/>
                    <a:pt x="77664" y="8783"/>
                    <a:pt x="77733" y="8783"/>
                  </a:cubicBezTo>
                  <a:lnTo>
                    <a:pt x="77835" y="8749"/>
                  </a:lnTo>
                  <a:cubicBezTo>
                    <a:pt x="77903" y="8749"/>
                    <a:pt x="77937" y="8715"/>
                    <a:pt x="77937" y="8681"/>
                  </a:cubicBezTo>
                  <a:cubicBezTo>
                    <a:pt x="77903" y="8613"/>
                    <a:pt x="77869" y="8579"/>
                    <a:pt x="77835" y="8579"/>
                  </a:cubicBezTo>
                  <a:close/>
                  <a:moveTo>
                    <a:pt x="77153" y="8681"/>
                  </a:moveTo>
                  <a:cubicBezTo>
                    <a:pt x="77084" y="8681"/>
                    <a:pt x="77050" y="8749"/>
                    <a:pt x="77084" y="8783"/>
                  </a:cubicBezTo>
                  <a:cubicBezTo>
                    <a:pt x="77084" y="8817"/>
                    <a:pt x="77118" y="8852"/>
                    <a:pt x="77153" y="8852"/>
                  </a:cubicBezTo>
                  <a:lnTo>
                    <a:pt x="77289" y="8852"/>
                  </a:lnTo>
                  <a:cubicBezTo>
                    <a:pt x="77323" y="8852"/>
                    <a:pt x="77357" y="8783"/>
                    <a:pt x="77357" y="8749"/>
                  </a:cubicBezTo>
                  <a:cubicBezTo>
                    <a:pt x="77357" y="8715"/>
                    <a:pt x="77289" y="8681"/>
                    <a:pt x="77255" y="8681"/>
                  </a:cubicBezTo>
                  <a:close/>
                  <a:moveTo>
                    <a:pt x="76675" y="8749"/>
                  </a:moveTo>
                  <a:lnTo>
                    <a:pt x="76572" y="8783"/>
                  </a:lnTo>
                  <a:cubicBezTo>
                    <a:pt x="76538" y="8783"/>
                    <a:pt x="76504" y="8817"/>
                    <a:pt x="76504" y="8852"/>
                  </a:cubicBezTo>
                  <a:cubicBezTo>
                    <a:pt x="76504" y="8920"/>
                    <a:pt x="76538" y="8954"/>
                    <a:pt x="76607" y="8954"/>
                  </a:cubicBezTo>
                  <a:lnTo>
                    <a:pt x="76709" y="8920"/>
                  </a:lnTo>
                  <a:cubicBezTo>
                    <a:pt x="76777" y="8920"/>
                    <a:pt x="76811" y="8886"/>
                    <a:pt x="76777" y="8817"/>
                  </a:cubicBezTo>
                  <a:cubicBezTo>
                    <a:pt x="76777" y="8783"/>
                    <a:pt x="76743" y="8749"/>
                    <a:pt x="76675" y="8749"/>
                  </a:cubicBezTo>
                  <a:close/>
                  <a:moveTo>
                    <a:pt x="76162" y="8838"/>
                  </a:moveTo>
                  <a:cubicBezTo>
                    <a:pt x="76150" y="8838"/>
                    <a:pt x="76138" y="8842"/>
                    <a:pt x="76129" y="8852"/>
                  </a:cubicBezTo>
                  <a:lnTo>
                    <a:pt x="76026" y="8852"/>
                  </a:lnTo>
                  <a:cubicBezTo>
                    <a:pt x="75958" y="8852"/>
                    <a:pt x="75924" y="8886"/>
                    <a:pt x="75924" y="8954"/>
                  </a:cubicBezTo>
                  <a:cubicBezTo>
                    <a:pt x="75958" y="8988"/>
                    <a:pt x="75992" y="9022"/>
                    <a:pt x="76026" y="9022"/>
                  </a:cubicBezTo>
                  <a:lnTo>
                    <a:pt x="76163" y="9022"/>
                  </a:lnTo>
                  <a:cubicBezTo>
                    <a:pt x="76197" y="8988"/>
                    <a:pt x="76231" y="8954"/>
                    <a:pt x="76231" y="8920"/>
                  </a:cubicBezTo>
                  <a:cubicBezTo>
                    <a:pt x="76231" y="8870"/>
                    <a:pt x="76195" y="8838"/>
                    <a:pt x="76162" y="8838"/>
                  </a:cubicBezTo>
                  <a:close/>
                  <a:moveTo>
                    <a:pt x="75446" y="8920"/>
                  </a:moveTo>
                  <a:cubicBezTo>
                    <a:pt x="75412" y="8954"/>
                    <a:pt x="75378" y="8988"/>
                    <a:pt x="75378" y="9022"/>
                  </a:cubicBezTo>
                  <a:cubicBezTo>
                    <a:pt x="75378" y="9056"/>
                    <a:pt x="75412" y="9090"/>
                    <a:pt x="75446" y="9090"/>
                  </a:cubicBezTo>
                  <a:lnTo>
                    <a:pt x="75583" y="9090"/>
                  </a:lnTo>
                  <a:cubicBezTo>
                    <a:pt x="75617" y="9090"/>
                    <a:pt x="75651" y="9022"/>
                    <a:pt x="75651" y="8988"/>
                  </a:cubicBezTo>
                  <a:cubicBezTo>
                    <a:pt x="75651" y="8954"/>
                    <a:pt x="75617" y="8920"/>
                    <a:pt x="75549" y="8920"/>
                  </a:cubicBezTo>
                  <a:close/>
                  <a:moveTo>
                    <a:pt x="75003" y="8988"/>
                  </a:moveTo>
                  <a:lnTo>
                    <a:pt x="74866" y="9022"/>
                  </a:lnTo>
                  <a:cubicBezTo>
                    <a:pt x="74832" y="9022"/>
                    <a:pt x="74798" y="9056"/>
                    <a:pt x="74798" y="9125"/>
                  </a:cubicBezTo>
                  <a:cubicBezTo>
                    <a:pt x="74798" y="9159"/>
                    <a:pt x="74832" y="9193"/>
                    <a:pt x="74900" y="9193"/>
                  </a:cubicBezTo>
                  <a:lnTo>
                    <a:pt x="75003" y="9159"/>
                  </a:lnTo>
                  <a:cubicBezTo>
                    <a:pt x="75071" y="9159"/>
                    <a:pt x="75105" y="9125"/>
                    <a:pt x="75071" y="9056"/>
                  </a:cubicBezTo>
                  <a:cubicBezTo>
                    <a:pt x="75071" y="9022"/>
                    <a:pt x="75037" y="8988"/>
                    <a:pt x="75003" y="8988"/>
                  </a:cubicBezTo>
                  <a:close/>
                  <a:moveTo>
                    <a:pt x="74455" y="9077"/>
                  </a:moveTo>
                  <a:cubicBezTo>
                    <a:pt x="74443" y="9077"/>
                    <a:pt x="74432" y="9081"/>
                    <a:pt x="74423" y="9090"/>
                  </a:cubicBezTo>
                  <a:lnTo>
                    <a:pt x="74320" y="9090"/>
                  </a:lnTo>
                  <a:cubicBezTo>
                    <a:pt x="74252" y="9090"/>
                    <a:pt x="74218" y="9159"/>
                    <a:pt x="74252" y="9193"/>
                  </a:cubicBezTo>
                  <a:cubicBezTo>
                    <a:pt x="74252" y="9227"/>
                    <a:pt x="74286" y="9261"/>
                    <a:pt x="74320" y="9261"/>
                  </a:cubicBezTo>
                  <a:lnTo>
                    <a:pt x="74457" y="9261"/>
                  </a:lnTo>
                  <a:cubicBezTo>
                    <a:pt x="74491" y="9227"/>
                    <a:pt x="74525" y="9193"/>
                    <a:pt x="74525" y="9159"/>
                  </a:cubicBezTo>
                  <a:cubicBezTo>
                    <a:pt x="74525" y="9109"/>
                    <a:pt x="74488" y="9077"/>
                    <a:pt x="74455" y="9077"/>
                  </a:cubicBezTo>
                  <a:close/>
                  <a:moveTo>
                    <a:pt x="73740" y="9159"/>
                  </a:moveTo>
                  <a:cubicBezTo>
                    <a:pt x="73706" y="9193"/>
                    <a:pt x="73672" y="9227"/>
                    <a:pt x="73672" y="9261"/>
                  </a:cubicBezTo>
                  <a:cubicBezTo>
                    <a:pt x="73672" y="9329"/>
                    <a:pt x="73706" y="9363"/>
                    <a:pt x="73740" y="9363"/>
                  </a:cubicBezTo>
                  <a:cubicBezTo>
                    <a:pt x="73774" y="9363"/>
                    <a:pt x="73774" y="9363"/>
                    <a:pt x="73774" y="9329"/>
                  </a:cubicBezTo>
                  <a:lnTo>
                    <a:pt x="73877" y="9329"/>
                  </a:lnTo>
                  <a:cubicBezTo>
                    <a:pt x="73945" y="9329"/>
                    <a:pt x="73945" y="9295"/>
                    <a:pt x="73945" y="9227"/>
                  </a:cubicBezTo>
                  <a:cubicBezTo>
                    <a:pt x="73945" y="9193"/>
                    <a:pt x="73911" y="9159"/>
                    <a:pt x="73843" y="9159"/>
                  </a:cubicBezTo>
                  <a:close/>
                  <a:moveTo>
                    <a:pt x="73297" y="9227"/>
                  </a:moveTo>
                  <a:lnTo>
                    <a:pt x="73160" y="9261"/>
                  </a:lnTo>
                  <a:cubicBezTo>
                    <a:pt x="73126" y="9261"/>
                    <a:pt x="73092" y="9295"/>
                    <a:pt x="73092" y="9363"/>
                  </a:cubicBezTo>
                  <a:cubicBezTo>
                    <a:pt x="73126" y="9398"/>
                    <a:pt x="73160" y="9432"/>
                    <a:pt x="73194" y="9432"/>
                  </a:cubicBezTo>
                  <a:lnTo>
                    <a:pt x="73331" y="9398"/>
                  </a:lnTo>
                  <a:cubicBezTo>
                    <a:pt x="73365" y="9398"/>
                    <a:pt x="73399" y="9363"/>
                    <a:pt x="73399" y="9329"/>
                  </a:cubicBezTo>
                  <a:cubicBezTo>
                    <a:pt x="73365" y="9261"/>
                    <a:pt x="73331" y="9227"/>
                    <a:pt x="73297" y="9227"/>
                  </a:cubicBezTo>
                  <a:close/>
                  <a:moveTo>
                    <a:pt x="72614" y="9329"/>
                  </a:moveTo>
                  <a:cubicBezTo>
                    <a:pt x="72580" y="9329"/>
                    <a:pt x="72546" y="9398"/>
                    <a:pt x="72546" y="9432"/>
                  </a:cubicBezTo>
                  <a:cubicBezTo>
                    <a:pt x="72546" y="9466"/>
                    <a:pt x="72580" y="9500"/>
                    <a:pt x="72614" y="9500"/>
                  </a:cubicBezTo>
                  <a:lnTo>
                    <a:pt x="72751" y="9500"/>
                  </a:lnTo>
                  <a:cubicBezTo>
                    <a:pt x="72785" y="9500"/>
                    <a:pt x="72819" y="9432"/>
                    <a:pt x="72819" y="9398"/>
                  </a:cubicBezTo>
                  <a:cubicBezTo>
                    <a:pt x="72819" y="9363"/>
                    <a:pt x="72785" y="9329"/>
                    <a:pt x="72717" y="9329"/>
                  </a:cubicBezTo>
                  <a:close/>
                  <a:moveTo>
                    <a:pt x="72171" y="9398"/>
                  </a:moveTo>
                  <a:lnTo>
                    <a:pt x="72034" y="9432"/>
                  </a:lnTo>
                  <a:cubicBezTo>
                    <a:pt x="72000" y="9432"/>
                    <a:pt x="71966" y="9466"/>
                    <a:pt x="71966" y="9500"/>
                  </a:cubicBezTo>
                  <a:cubicBezTo>
                    <a:pt x="71966" y="9568"/>
                    <a:pt x="72000" y="9602"/>
                    <a:pt x="72068" y="9602"/>
                  </a:cubicBezTo>
                  <a:lnTo>
                    <a:pt x="72171" y="9568"/>
                  </a:lnTo>
                  <a:cubicBezTo>
                    <a:pt x="72239" y="9568"/>
                    <a:pt x="72273" y="9534"/>
                    <a:pt x="72239" y="9466"/>
                  </a:cubicBezTo>
                  <a:cubicBezTo>
                    <a:pt x="72239" y="9432"/>
                    <a:pt x="72205" y="9398"/>
                    <a:pt x="72171" y="9398"/>
                  </a:cubicBezTo>
                  <a:close/>
                  <a:moveTo>
                    <a:pt x="71623" y="9486"/>
                  </a:moveTo>
                  <a:cubicBezTo>
                    <a:pt x="71611" y="9486"/>
                    <a:pt x="71600" y="9491"/>
                    <a:pt x="71590" y="9500"/>
                  </a:cubicBezTo>
                  <a:lnTo>
                    <a:pt x="71488" y="9500"/>
                  </a:lnTo>
                  <a:cubicBezTo>
                    <a:pt x="71420" y="9500"/>
                    <a:pt x="71386" y="9534"/>
                    <a:pt x="71420" y="9602"/>
                  </a:cubicBezTo>
                  <a:cubicBezTo>
                    <a:pt x="71420" y="9636"/>
                    <a:pt x="71454" y="9671"/>
                    <a:pt x="71488" y="9671"/>
                  </a:cubicBezTo>
                  <a:lnTo>
                    <a:pt x="71625" y="9671"/>
                  </a:lnTo>
                  <a:cubicBezTo>
                    <a:pt x="71659" y="9636"/>
                    <a:pt x="71693" y="9602"/>
                    <a:pt x="71693" y="9568"/>
                  </a:cubicBezTo>
                  <a:cubicBezTo>
                    <a:pt x="71693" y="9518"/>
                    <a:pt x="71656" y="9486"/>
                    <a:pt x="71623" y="9486"/>
                  </a:cubicBezTo>
                  <a:close/>
                  <a:moveTo>
                    <a:pt x="70908" y="9568"/>
                  </a:moveTo>
                  <a:cubicBezTo>
                    <a:pt x="70874" y="9602"/>
                    <a:pt x="70840" y="9636"/>
                    <a:pt x="70840" y="9671"/>
                  </a:cubicBezTo>
                  <a:cubicBezTo>
                    <a:pt x="70840" y="9705"/>
                    <a:pt x="70874" y="9739"/>
                    <a:pt x="70908" y="9739"/>
                  </a:cubicBezTo>
                  <a:lnTo>
                    <a:pt x="71045" y="9739"/>
                  </a:lnTo>
                  <a:cubicBezTo>
                    <a:pt x="71079" y="9739"/>
                    <a:pt x="71113" y="9671"/>
                    <a:pt x="71113" y="9636"/>
                  </a:cubicBezTo>
                  <a:cubicBezTo>
                    <a:pt x="71113" y="9602"/>
                    <a:pt x="71079" y="9568"/>
                    <a:pt x="71010" y="9568"/>
                  </a:cubicBezTo>
                  <a:close/>
                  <a:moveTo>
                    <a:pt x="70464" y="9636"/>
                  </a:moveTo>
                  <a:lnTo>
                    <a:pt x="70328" y="9671"/>
                  </a:lnTo>
                  <a:cubicBezTo>
                    <a:pt x="70294" y="9671"/>
                    <a:pt x="70260" y="9705"/>
                    <a:pt x="70260" y="9773"/>
                  </a:cubicBezTo>
                  <a:cubicBezTo>
                    <a:pt x="70294" y="9807"/>
                    <a:pt x="70328" y="9841"/>
                    <a:pt x="70362" y="9841"/>
                  </a:cubicBezTo>
                  <a:lnTo>
                    <a:pt x="70499" y="9807"/>
                  </a:lnTo>
                  <a:cubicBezTo>
                    <a:pt x="70533" y="9807"/>
                    <a:pt x="70567" y="9773"/>
                    <a:pt x="70567" y="9705"/>
                  </a:cubicBezTo>
                  <a:cubicBezTo>
                    <a:pt x="70533" y="9671"/>
                    <a:pt x="70499" y="9636"/>
                    <a:pt x="70464" y="9636"/>
                  </a:cubicBezTo>
                  <a:close/>
                  <a:moveTo>
                    <a:pt x="69932" y="9725"/>
                  </a:moveTo>
                  <a:cubicBezTo>
                    <a:pt x="69918" y="9725"/>
                    <a:pt x="69903" y="9730"/>
                    <a:pt x="69884" y="9739"/>
                  </a:cubicBezTo>
                  <a:lnTo>
                    <a:pt x="69782" y="9739"/>
                  </a:lnTo>
                  <a:cubicBezTo>
                    <a:pt x="69714" y="9739"/>
                    <a:pt x="69714" y="9807"/>
                    <a:pt x="69714" y="9841"/>
                  </a:cubicBezTo>
                  <a:cubicBezTo>
                    <a:pt x="69714" y="9875"/>
                    <a:pt x="69748" y="9909"/>
                    <a:pt x="69782" y="9909"/>
                  </a:cubicBezTo>
                  <a:lnTo>
                    <a:pt x="69918" y="9909"/>
                  </a:lnTo>
                  <a:cubicBezTo>
                    <a:pt x="69953" y="9875"/>
                    <a:pt x="69987" y="9841"/>
                    <a:pt x="69987" y="9807"/>
                  </a:cubicBezTo>
                  <a:cubicBezTo>
                    <a:pt x="69987" y="9757"/>
                    <a:pt x="69968" y="9725"/>
                    <a:pt x="69932" y="9725"/>
                  </a:cubicBezTo>
                  <a:close/>
                  <a:moveTo>
                    <a:pt x="69202" y="9807"/>
                  </a:moveTo>
                  <a:cubicBezTo>
                    <a:pt x="69168" y="9841"/>
                    <a:pt x="69134" y="9875"/>
                    <a:pt x="69134" y="9909"/>
                  </a:cubicBezTo>
                  <a:cubicBezTo>
                    <a:pt x="69134" y="9978"/>
                    <a:pt x="69168" y="10012"/>
                    <a:pt x="69236" y="10012"/>
                  </a:cubicBezTo>
                  <a:cubicBezTo>
                    <a:pt x="69236" y="10012"/>
                    <a:pt x="69236" y="9978"/>
                    <a:pt x="69236" y="9978"/>
                  </a:cubicBezTo>
                  <a:lnTo>
                    <a:pt x="69338" y="9978"/>
                  </a:lnTo>
                  <a:cubicBezTo>
                    <a:pt x="69407" y="9978"/>
                    <a:pt x="69441" y="9943"/>
                    <a:pt x="69407" y="9875"/>
                  </a:cubicBezTo>
                  <a:cubicBezTo>
                    <a:pt x="69407" y="9841"/>
                    <a:pt x="69372" y="9807"/>
                    <a:pt x="69338" y="9807"/>
                  </a:cubicBezTo>
                  <a:close/>
                  <a:moveTo>
                    <a:pt x="68758" y="9875"/>
                  </a:moveTo>
                  <a:lnTo>
                    <a:pt x="68656" y="9909"/>
                  </a:lnTo>
                  <a:cubicBezTo>
                    <a:pt x="68588" y="9909"/>
                    <a:pt x="68554" y="9943"/>
                    <a:pt x="68554" y="10012"/>
                  </a:cubicBezTo>
                  <a:cubicBezTo>
                    <a:pt x="68588" y="10046"/>
                    <a:pt x="68622" y="10080"/>
                    <a:pt x="68656" y="10080"/>
                  </a:cubicBezTo>
                  <a:lnTo>
                    <a:pt x="68792" y="10046"/>
                  </a:lnTo>
                  <a:cubicBezTo>
                    <a:pt x="68827" y="10046"/>
                    <a:pt x="68861" y="10012"/>
                    <a:pt x="68861" y="9978"/>
                  </a:cubicBezTo>
                  <a:cubicBezTo>
                    <a:pt x="68861" y="9909"/>
                    <a:pt x="68792" y="9875"/>
                    <a:pt x="68758" y="9875"/>
                  </a:cubicBezTo>
                  <a:close/>
                  <a:moveTo>
                    <a:pt x="68076" y="9978"/>
                  </a:moveTo>
                  <a:cubicBezTo>
                    <a:pt x="68042" y="9978"/>
                    <a:pt x="68008" y="10046"/>
                    <a:pt x="68008" y="10080"/>
                  </a:cubicBezTo>
                  <a:cubicBezTo>
                    <a:pt x="68008" y="10114"/>
                    <a:pt x="68042" y="10148"/>
                    <a:pt x="68076" y="10148"/>
                  </a:cubicBezTo>
                  <a:lnTo>
                    <a:pt x="68212" y="10148"/>
                  </a:lnTo>
                  <a:cubicBezTo>
                    <a:pt x="68246" y="10148"/>
                    <a:pt x="68281" y="10080"/>
                    <a:pt x="68281" y="10046"/>
                  </a:cubicBezTo>
                  <a:cubicBezTo>
                    <a:pt x="68281" y="10012"/>
                    <a:pt x="68246" y="9978"/>
                    <a:pt x="68178" y="9978"/>
                  </a:cubicBezTo>
                  <a:close/>
                  <a:moveTo>
                    <a:pt x="67632" y="10046"/>
                  </a:moveTo>
                  <a:lnTo>
                    <a:pt x="67496" y="10080"/>
                  </a:lnTo>
                  <a:cubicBezTo>
                    <a:pt x="67462" y="10080"/>
                    <a:pt x="67427" y="10114"/>
                    <a:pt x="67427" y="10148"/>
                  </a:cubicBezTo>
                  <a:cubicBezTo>
                    <a:pt x="67427" y="10216"/>
                    <a:pt x="67496" y="10251"/>
                    <a:pt x="67530" y="10251"/>
                  </a:cubicBezTo>
                  <a:lnTo>
                    <a:pt x="67632" y="10216"/>
                  </a:lnTo>
                  <a:cubicBezTo>
                    <a:pt x="67700" y="10216"/>
                    <a:pt x="67735" y="10182"/>
                    <a:pt x="67735" y="10114"/>
                  </a:cubicBezTo>
                  <a:cubicBezTo>
                    <a:pt x="67700" y="10080"/>
                    <a:pt x="67666" y="10046"/>
                    <a:pt x="67632" y="10046"/>
                  </a:cubicBezTo>
                  <a:close/>
                  <a:moveTo>
                    <a:pt x="67100" y="10135"/>
                  </a:moveTo>
                  <a:cubicBezTo>
                    <a:pt x="67086" y="10135"/>
                    <a:pt x="67070" y="10139"/>
                    <a:pt x="67052" y="10148"/>
                  </a:cubicBezTo>
                  <a:lnTo>
                    <a:pt x="66950" y="10148"/>
                  </a:lnTo>
                  <a:cubicBezTo>
                    <a:pt x="66881" y="10148"/>
                    <a:pt x="66847" y="10182"/>
                    <a:pt x="66881" y="10251"/>
                  </a:cubicBezTo>
                  <a:cubicBezTo>
                    <a:pt x="66881" y="10285"/>
                    <a:pt x="66916" y="10319"/>
                    <a:pt x="66950" y="10319"/>
                  </a:cubicBezTo>
                  <a:lnTo>
                    <a:pt x="67086" y="10319"/>
                  </a:lnTo>
                  <a:cubicBezTo>
                    <a:pt x="67120" y="10285"/>
                    <a:pt x="67154" y="10251"/>
                    <a:pt x="67154" y="10216"/>
                  </a:cubicBezTo>
                  <a:cubicBezTo>
                    <a:pt x="67154" y="10167"/>
                    <a:pt x="67136" y="10135"/>
                    <a:pt x="67100" y="10135"/>
                  </a:cubicBezTo>
                  <a:close/>
                  <a:moveTo>
                    <a:pt x="66370" y="10216"/>
                  </a:moveTo>
                  <a:cubicBezTo>
                    <a:pt x="66336" y="10251"/>
                    <a:pt x="66301" y="10285"/>
                    <a:pt x="66301" y="10319"/>
                  </a:cubicBezTo>
                  <a:cubicBezTo>
                    <a:pt x="66301" y="10353"/>
                    <a:pt x="66336" y="10387"/>
                    <a:pt x="66404" y="10387"/>
                  </a:cubicBezTo>
                  <a:lnTo>
                    <a:pt x="66506" y="10387"/>
                  </a:lnTo>
                  <a:cubicBezTo>
                    <a:pt x="66574" y="10387"/>
                    <a:pt x="66609" y="10319"/>
                    <a:pt x="66574" y="10285"/>
                  </a:cubicBezTo>
                  <a:cubicBezTo>
                    <a:pt x="66574" y="10251"/>
                    <a:pt x="66540" y="10216"/>
                    <a:pt x="66506" y="10216"/>
                  </a:cubicBezTo>
                  <a:close/>
                  <a:moveTo>
                    <a:pt x="65926" y="10285"/>
                  </a:moveTo>
                  <a:lnTo>
                    <a:pt x="65824" y="10319"/>
                  </a:lnTo>
                  <a:cubicBezTo>
                    <a:pt x="65755" y="10319"/>
                    <a:pt x="65721" y="10353"/>
                    <a:pt x="65721" y="10421"/>
                  </a:cubicBezTo>
                  <a:cubicBezTo>
                    <a:pt x="65755" y="10455"/>
                    <a:pt x="65790" y="10489"/>
                    <a:pt x="65824" y="10489"/>
                  </a:cubicBezTo>
                  <a:lnTo>
                    <a:pt x="65960" y="10455"/>
                  </a:lnTo>
                  <a:cubicBezTo>
                    <a:pt x="65994" y="10455"/>
                    <a:pt x="66028" y="10421"/>
                    <a:pt x="66028" y="10353"/>
                  </a:cubicBezTo>
                  <a:cubicBezTo>
                    <a:pt x="66028" y="10319"/>
                    <a:pt x="65960" y="10285"/>
                    <a:pt x="65926" y="10285"/>
                  </a:cubicBezTo>
                  <a:close/>
                  <a:moveTo>
                    <a:pt x="65393" y="10374"/>
                  </a:moveTo>
                  <a:cubicBezTo>
                    <a:pt x="65380" y="10374"/>
                    <a:pt x="65364" y="10378"/>
                    <a:pt x="65346" y="10387"/>
                  </a:cubicBezTo>
                  <a:lnTo>
                    <a:pt x="65244" y="10387"/>
                  </a:lnTo>
                  <a:cubicBezTo>
                    <a:pt x="65209" y="10387"/>
                    <a:pt x="65175" y="10455"/>
                    <a:pt x="65175" y="10489"/>
                  </a:cubicBezTo>
                  <a:cubicBezTo>
                    <a:pt x="65175" y="10524"/>
                    <a:pt x="65209" y="10558"/>
                    <a:pt x="65244" y="10558"/>
                  </a:cubicBezTo>
                  <a:lnTo>
                    <a:pt x="65380" y="10558"/>
                  </a:lnTo>
                  <a:cubicBezTo>
                    <a:pt x="65414" y="10524"/>
                    <a:pt x="65448" y="10489"/>
                    <a:pt x="65448" y="10455"/>
                  </a:cubicBezTo>
                  <a:cubicBezTo>
                    <a:pt x="65448" y="10405"/>
                    <a:pt x="65430" y="10374"/>
                    <a:pt x="65393" y="10374"/>
                  </a:cubicBezTo>
                  <a:close/>
                  <a:moveTo>
                    <a:pt x="64663" y="10455"/>
                  </a:moveTo>
                  <a:cubicBezTo>
                    <a:pt x="64629" y="10489"/>
                    <a:pt x="64595" y="10524"/>
                    <a:pt x="64595" y="10558"/>
                  </a:cubicBezTo>
                  <a:cubicBezTo>
                    <a:pt x="64595" y="10626"/>
                    <a:pt x="64663" y="10660"/>
                    <a:pt x="64698" y="10660"/>
                  </a:cubicBezTo>
                  <a:cubicBezTo>
                    <a:pt x="64698" y="10660"/>
                    <a:pt x="64698" y="10626"/>
                    <a:pt x="64698" y="10626"/>
                  </a:cubicBezTo>
                  <a:lnTo>
                    <a:pt x="64800" y="10626"/>
                  </a:lnTo>
                  <a:cubicBezTo>
                    <a:pt x="64868" y="10626"/>
                    <a:pt x="64902" y="10592"/>
                    <a:pt x="64902" y="10524"/>
                  </a:cubicBezTo>
                  <a:cubicBezTo>
                    <a:pt x="64868" y="10489"/>
                    <a:pt x="64834" y="10455"/>
                    <a:pt x="64800" y="10455"/>
                  </a:cubicBezTo>
                  <a:close/>
                  <a:moveTo>
                    <a:pt x="64220" y="10524"/>
                  </a:moveTo>
                  <a:lnTo>
                    <a:pt x="64118" y="10558"/>
                  </a:lnTo>
                  <a:cubicBezTo>
                    <a:pt x="64049" y="10558"/>
                    <a:pt x="64015" y="10592"/>
                    <a:pt x="64049" y="10660"/>
                  </a:cubicBezTo>
                  <a:cubicBezTo>
                    <a:pt x="64049" y="10694"/>
                    <a:pt x="64083" y="10728"/>
                    <a:pt x="64118" y="10728"/>
                  </a:cubicBezTo>
                  <a:lnTo>
                    <a:pt x="64254" y="10694"/>
                  </a:lnTo>
                  <a:cubicBezTo>
                    <a:pt x="64288" y="10694"/>
                    <a:pt x="64322" y="10660"/>
                    <a:pt x="64322" y="10626"/>
                  </a:cubicBezTo>
                  <a:cubicBezTo>
                    <a:pt x="64322" y="10558"/>
                    <a:pt x="64254" y="10524"/>
                    <a:pt x="64220" y="10524"/>
                  </a:cubicBezTo>
                  <a:close/>
                  <a:moveTo>
                    <a:pt x="63687" y="10613"/>
                  </a:moveTo>
                  <a:cubicBezTo>
                    <a:pt x="63674" y="10613"/>
                    <a:pt x="63658" y="10617"/>
                    <a:pt x="63640" y="10626"/>
                  </a:cubicBezTo>
                  <a:lnTo>
                    <a:pt x="63537" y="10626"/>
                  </a:lnTo>
                  <a:cubicBezTo>
                    <a:pt x="63503" y="10626"/>
                    <a:pt x="63469" y="10694"/>
                    <a:pt x="63469" y="10728"/>
                  </a:cubicBezTo>
                  <a:cubicBezTo>
                    <a:pt x="63469" y="10762"/>
                    <a:pt x="63503" y="10797"/>
                    <a:pt x="63572" y="10797"/>
                  </a:cubicBezTo>
                  <a:lnTo>
                    <a:pt x="63674" y="10797"/>
                  </a:lnTo>
                  <a:cubicBezTo>
                    <a:pt x="63742" y="10797"/>
                    <a:pt x="63776" y="10728"/>
                    <a:pt x="63742" y="10694"/>
                  </a:cubicBezTo>
                  <a:cubicBezTo>
                    <a:pt x="63742" y="10644"/>
                    <a:pt x="63724" y="10613"/>
                    <a:pt x="63687" y="10613"/>
                  </a:cubicBezTo>
                  <a:close/>
                  <a:moveTo>
                    <a:pt x="63094" y="10694"/>
                  </a:moveTo>
                  <a:lnTo>
                    <a:pt x="62991" y="10728"/>
                  </a:lnTo>
                  <a:cubicBezTo>
                    <a:pt x="62923" y="10728"/>
                    <a:pt x="62889" y="10762"/>
                    <a:pt x="62889" y="10797"/>
                  </a:cubicBezTo>
                  <a:cubicBezTo>
                    <a:pt x="62923" y="10865"/>
                    <a:pt x="62957" y="10899"/>
                    <a:pt x="62991" y="10899"/>
                  </a:cubicBezTo>
                  <a:lnTo>
                    <a:pt x="63128" y="10865"/>
                  </a:lnTo>
                  <a:cubicBezTo>
                    <a:pt x="63162" y="10865"/>
                    <a:pt x="63196" y="10831"/>
                    <a:pt x="63196" y="10762"/>
                  </a:cubicBezTo>
                  <a:cubicBezTo>
                    <a:pt x="63196" y="10728"/>
                    <a:pt x="63128" y="10694"/>
                    <a:pt x="63094" y="10694"/>
                  </a:cubicBezTo>
                  <a:close/>
                  <a:moveTo>
                    <a:pt x="62561" y="10783"/>
                  </a:moveTo>
                  <a:cubicBezTo>
                    <a:pt x="62548" y="10783"/>
                    <a:pt x="62532" y="10787"/>
                    <a:pt x="62514" y="10797"/>
                  </a:cubicBezTo>
                  <a:lnTo>
                    <a:pt x="62411" y="10797"/>
                  </a:lnTo>
                  <a:cubicBezTo>
                    <a:pt x="62377" y="10797"/>
                    <a:pt x="62343" y="10831"/>
                    <a:pt x="62343" y="10899"/>
                  </a:cubicBezTo>
                  <a:cubicBezTo>
                    <a:pt x="62343" y="10933"/>
                    <a:pt x="62377" y="10967"/>
                    <a:pt x="62411" y="10967"/>
                  </a:cubicBezTo>
                  <a:lnTo>
                    <a:pt x="62445" y="10967"/>
                  </a:lnTo>
                  <a:lnTo>
                    <a:pt x="62548" y="10933"/>
                  </a:lnTo>
                  <a:cubicBezTo>
                    <a:pt x="62582" y="10933"/>
                    <a:pt x="62616" y="10899"/>
                    <a:pt x="62616" y="10865"/>
                  </a:cubicBezTo>
                  <a:cubicBezTo>
                    <a:pt x="62616" y="10815"/>
                    <a:pt x="62598" y="10783"/>
                    <a:pt x="62561" y="10783"/>
                  </a:cubicBezTo>
                  <a:close/>
                  <a:moveTo>
                    <a:pt x="61831" y="10865"/>
                  </a:moveTo>
                  <a:cubicBezTo>
                    <a:pt x="61797" y="10899"/>
                    <a:pt x="61763" y="10933"/>
                    <a:pt x="61763" y="10967"/>
                  </a:cubicBezTo>
                  <a:cubicBezTo>
                    <a:pt x="61763" y="11001"/>
                    <a:pt x="61797" y="11035"/>
                    <a:pt x="61865" y="11035"/>
                  </a:cubicBezTo>
                  <a:lnTo>
                    <a:pt x="61968" y="11035"/>
                  </a:lnTo>
                  <a:cubicBezTo>
                    <a:pt x="62036" y="11035"/>
                    <a:pt x="62070" y="10967"/>
                    <a:pt x="62070" y="10933"/>
                  </a:cubicBezTo>
                  <a:cubicBezTo>
                    <a:pt x="62036" y="10899"/>
                    <a:pt x="62002" y="10865"/>
                    <a:pt x="61968" y="10865"/>
                  </a:cubicBezTo>
                  <a:close/>
                  <a:moveTo>
                    <a:pt x="61388" y="10933"/>
                  </a:moveTo>
                  <a:lnTo>
                    <a:pt x="61285" y="10967"/>
                  </a:lnTo>
                  <a:cubicBezTo>
                    <a:pt x="61217" y="10967"/>
                    <a:pt x="61183" y="11001"/>
                    <a:pt x="61217" y="11070"/>
                  </a:cubicBezTo>
                  <a:cubicBezTo>
                    <a:pt x="61217" y="11104"/>
                    <a:pt x="61251" y="11138"/>
                    <a:pt x="61285" y="11138"/>
                  </a:cubicBezTo>
                  <a:lnTo>
                    <a:pt x="61422" y="11104"/>
                  </a:lnTo>
                  <a:cubicBezTo>
                    <a:pt x="61456" y="11104"/>
                    <a:pt x="61490" y="11070"/>
                    <a:pt x="61490" y="11001"/>
                  </a:cubicBezTo>
                  <a:cubicBezTo>
                    <a:pt x="61490" y="10967"/>
                    <a:pt x="61456" y="10933"/>
                    <a:pt x="61388" y="10933"/>
                  </a:cubicBezTo>
                  <a:close/>
                  <a:moveTo>
                    <a:pt x="60855" y="11022"/>
                  </a:moveTo>
                  <a:cubicBezTo>
                    <a:pt x="60842" y="11022"/>
                    <a:pt x="60826" y="11026"/>
                    <a:pt x="60808" y="11035"/>
                  </a:cubicBezTo>
                  <a:lnTo>
                    <a:pt x="60705" y="11035"/>
                  </a:lnTo>
                  <a:cubicBezTo>
                    <a:pt x="60671" y="11035"/>
                    <a:pt x="60637" y="11104"/>
                    <a:pt x="60637" y="11138"/>
                  </a:cubicBezTo>
                  <a:cubicBezTo>
                    <a:pt x="60637" y="11172"/>
                    <a:pt x="60671" y="11206"/>
                    <a:pt x="60739" y="11206"/>
                  </a:cubicBezTo>
                  <a:lnTo>
                    <a:pt x="60842" y="11206"/>
                  </a:lnTo>
                  <a:cubicBezTo>
                    <a:pt x="60910" y="11172"/>
                    <a:pt x="60944" y="11138"/>
                    <a:pt x="60910" y="11104"/>
                  </a:cubicBezTo>
                  <a:cubicBezTo>
                    <a:pt x="60910" y="11054"/>
                    <a:pt x="60892" y="11022"/>
                    <a:pt x="60855" y="11022"/>
                  </a:cubicBezTo>
                  <a:close/>
                  <a:moveTo>
                    <a:pt x="60159" y="11104"/>
                  </a:moveTo>
                  <a:cubicBezTo>
                    <a:pt x="60091" y="11138"/>
                    <a:pt x="60057" y="11172"/>
                    <a:pt x="60057" y="11206"/>
                  </a:cubicBezTo>
                  <a:cubicBezTo>
                    <a:pt x="60091" y="11274"/>
                    <a:pt x="60125" y="11274"/>
                    <a:pt x="60159" y="11274"/>
                  </a:cubicBezTo>
                  <a:lnTo>
                    <a:pt x="60296" y="11274"/>
                  </a:lnTo>
                  <a:cubicBezTo>
                    <a:pt x="60330" y="11274"/>
                    <a:pt x="60364" y="11240"/>
                    <a:pt x="60364" y="11172"/>
                  </a:cubicBezTo>
                  <a:cubicBezTo>
                    <a:pt x="60364" y="11138"/>
                    <a:pt x="60296" y="11104"/>
                    <a:pt x="60262" y="11104"/>
                  </a:cubicBezTo>
                  <a:close/>
                  <a:moveTo>
                    <a:pt x="59682" y="11172"/>
                  </a:moveTo>
                  <a:lnTo>
                    <a:pt x="59579" y="11206"/>
                  </a:lnTo>
                  <a:cubicBezTo>
                    <a:pt x="59545" y="11206"/>
                    <a:pt x="59511" y="11240"/>
                    <a:pt x="59511" y="11308"/>
                  </a:cubicBezTo>
                  <a:cubicBezTo>
                    <a:pt x="59511" y="11343"/>
                    <a:pt x="59545" y="11377"/>
                    <a:pt x="59579" y="11377"/>
                  </a:cubicBezTo>
                  <a:lnTo>
                    <a:pt x="59613" y="11377"/>
                  </a:lnTo>
                  <a:lnTo>
                    <a:pt x="59716" y="11343"/>
                  </a:lnTo>
                  <a:cubicBezTo>
                    <a:pt x="59750" y="11343"/>
                    <a:pt x="59784" y="11308"/>
                    <a:pt x="59784" y="11274"/>
                  </a:cubicBezTo>
                  <a:cubicBezTo>
                    <a:pt x="59784" y="11206"/>
                    <a:pt x="59750" y="11172"/>
                    <a:pt x="59682" y="11172"/>
                  </a:cubicBezTo>
                  <a:close/>
                  <a:moveTo>
                    <a:pt x="59155" y="11265"/>
                  </a:moveTo>
                  <a:cubicBezTo>
                    <a:pt x="59149" y="11265"/>
                    <a:pt x="59142" y="11268"/>
                    <a:pt x="59136" y="11274"/>
                  </a:cubicBezTo>
                  <a:lnTo>
                    <a:pt x="58999" y="11274"/>
                  </a:lnTo>
                  <a:cubicBezTo>
                    <a:pt x="58965" y="11274"/>
                    <a:pt x="58931" y="11343"/>
                    <a:pt x="58931" y="11377"/>
                  </a:cubicBezTo>
                  <a:cubicBezTo>
                    <a:pt x="58931" y="11411"/>
                    <a:pt x="58965" y="11445"/>
                    <a:pt x="59033" y="11445"/>
                  </a:cubicBezTo>
                  <a:lnTo>
                    <a:pt x="59136" y="11445"/>
                  </a:lnTo>
                  <a:cubicBezTo>
                    <a:pt x="59204" y="11445"/>
                    <a:pt x="59238" y="11377"/>
                    <a:pt x="59238" y="11343"/>
                  </a:cubicBezTo>
                  <a:cubicBezTo>
                    <a:pt x="59210" y="11315"/>
                    <a:pt x="59183" y="11265"/>
                    <a:pt x="59155" y="11265"/>
                  </a:cubicBezTo>
                  <a:close/>
                  <a:moveTo>
                    <a:pt x="58555" y="11343"/>
                  </a:moveTo>
                  <a:lnTo>
                    <a:pt x="58453" y="11377"/>
                  </a:lnTo>
                  <a:cubicBezTo>
                    <a:pt x="58385" y="11377"/>
                    <a:pt x="58351" y="11411"/>
                    <a:pt x="58385" y="11445"/>
                  </a:cubicBezTo>
                  <a:cubicBezTo>
                    <a:pt x="58385" y="11513"/>
                    <a:pt x="58419" y="11547"/>
                    <a:pt x="58453" y="11547"/>
                  </a:cubicBezTo>
                  <a:lnTo>
                    <a:pt x="58590" y="11513"/>
                  </a:lnTo>
                  <a:cubicBezTo>
                    <a:pt x="58624" y="11513"/>
                    <a:pt x="58658" y="11479"/>
                    <a:pt x="58658" y="11411"/>
                  </a:cubicBezTo>
                  <a:cubicBezTo>
                    <a:pt x="58658" y="11377"/>
                    <a:pt x="58590" y="11343"/>
                    <a:pt x="58555" y="11343"/>
                  </a:cubicBezTo>
                  <a:close/>
                  <a:moveTo>
                    <a:pt x="57975" y="11411"/>
                  </a:moveTo>
                  <a:lnTo>
                    <a:pt x="57873" y="11445"/>
                  </a:lnTo>
                  <a:cubicBezTo>
                    <a:pt x="57839" y="11445"/>
                    <a:pt x="57805" y="11479"/>
                    <a:pt x="57805" y="11547"/>
                  </a:cubicBezTo>
                  <a:cubicBezTo>
                    <a:pt x="57805" y="11581"/>
                    <a:pt x="57839" y="11616"/>
                    <a:pt x="57873" y="11616"/>
                  </a:cubicBezTo>
                  <a:lnTo>
                    <a:pt x="57907" y="11616"/>
                  </a:lnTo>
                  <a:lnTo>
                    <a:pt x="58010" y="11581"/>
                  </a:lnTo>
                  <a:cubicBezTo>
                    <a:pt x="58078" y="11581"/>
                    <a:pt x="58078" y="11547"/>
                    <a:pt x="58078" y="11513"/>
                  </a:cubicBezTo>
                  <a:cubicBezTo>
                    <a:pt x="58078" y="11445"/>
                    <a:pt x="58044" y="11411"/>
                    <a:pt x="57975" y="11411"/>
                  </a:cubicBezTo>
                  <a:close/>
                  <a:moveTo>
                    <a:pt x="57293" y="11513"/>
                  </a:moveTo>
                  <a:cubicBezTo>
                    <a:pt x="57259" y="11547"/>
                    <a:pt x="57225" y="11581"/>
                    <a:pt x="57225" y="11616"/>
                  </a:cubicBezTo>
                  <a:cubicBezTo>
                    <a:pt x="57259" y="11650"/>
                    <a:pt x="57293" y="11684"/>
                    <a:pt x="57327" y="11684"/>
                  </a:cubicBezTo>
                  <a:lnTo>
                    <a:pt x="57464" y="11684"/>
                  </a:lnTo>
                  <a:cubicBezTo>
                    <a:pt x="57498" y="11684"/>
                    <a:pt x="57532" y="11616"/>
                    <a:pt x="57532" y="11581"/>
                  </a:cubicBezTo>
                  <a:cubicBezTo>
                    <a:pt x="57498" y="11547"/>
                    <a:pt x="57464" y="11513"/>
                    <a:pt x="57429" y="11513"/>
                  </a:cubicBezTo>
                  <a:close/>
                  <a:moveTo>
                    <a:pt x="56849" y="11581"/>
                  </a:moveTo>
                  <a:lnTo>
                    <a:pt x="56747" y="11616"/>
                  </a:lnTo>
                  <a:cubicBezTo>
                    <a:pt x="56713" y="11616"/>
                    <a:pt x="56679" y="11650"/>
                    <a:pt x="56679" y="11718"/>
                  </a:cubicBezTo>
                  <a:cubicBezTo>
                    <a:pt x="56679" y="11752"/>
                    <a:pt x="56713" y="11786"/>
                    <a:pt x="56747" y="11786"/>
                  </a:cubicBezTo>
                  <a:lnTo>
                    <a:pt x="56781" y="11786"/>
                  </a:lnTo>
                  <a:lnTo>
                    <a:pt x="56883" y="11752"/>
                  </a:lnTo>
                  <a:cubicBezTo>
                    <a:pt x="56918" y="11752"/>
                    <a:pt x="56952" y="11718"/>
                    <a:pt x="56952" y="11650"/>
                  </a:cubicBezTo>
                  <a:cubicBezTo>
                    <a:pt x="56952" y="11616"/>
                    <a:pt x="56918" y="11581"/>
                    <a:pt x="56849" y="11581"/>
                  </a:cubicBezTo>
                  <a:close/>
                  <a:moveTo>
                    <a:pt x="56330" y="11670"/>
                  </a:moveTo>
                  <a:cubicBezTo>
                    <a:pt x="56322" y="11670"/>
                    <a:pt x="56312" y="11675"/>
                    <a:pt x="56303" y="11684"/>
                  </a:cubicBezTo>
                  <a:lnTo>
                    <a:pt x="56167" y="11684"/>
                  </a:lnTo>
                  <a:cubicBezTo>
                    <a:pt x="56133" y="11684"/>
                    <a:pt x="56099" y="11752"/>
                    <a:pt x="56099" y="11786"/>
                  </a:cubicBezTo>
                  <a:cubicBezTo>
                    <a:pt x="56099" y="11820"/>
                    <a:pt x="56133" y="11854"/>
                    <a:pt x="56201" y="11854"/>
                  </a:cubicBezTo>
                  <a:lnTo>
                    <a:pt x="56303" y="11854"/>
                  </a:lnTo>
                  <a:cubicBezTo>
                    <a:pt x="56372" y="11820"/>
                    <a:pt x="56406" y="11786"/>
                    <a:pt x="56372" y="11752"/>
                  </a:cubicBezTo>
                  <a:cubicBezTo>
                    <a:pt x="56372" y="11702"/>
                    <a:pt x="56353" y="11670"/>
                    <a:pt x="56330" y="11670"/>
                  </a:cubicBezTo>
                  <a:close/>
                  <a:moveTo>
                    <a:pt x="55621" y="11752"/>
                  </a:moveTo>
                  <a:cubicBezTo>
                    <a:pt x="55553" y="11786"/>
                    <a:pt x="55519" y="11820"/>
                    <a:pt x="55553" y="11854"/>
                  </a:cubicBezTo>
                  <a:cubicBezTo>
                    <a:pt x="55553" y="11923"/>
                    <a:pt x="55587" y="11923"/>
                    <a:pt x="55621" y="11923"/>
                  </a:cubicBezTo>
                  <a:lnTo>
                    <a:pt x="55757" y="11923"/>
                  </a:lnTo>
                  <a:cubicBezTo>
                    <a:pt x="55792" y="11923"/>
                    <a:pt x="55826" y="11889"/>
                    <a:pt x="55826" y="11820"/>
                  </a:cubicBezTo>
                  <a:cubicBezTo>
                    <a:pt x="55826" y="11786"/>
                    <a:pt x="55757" y="11752"/>
                    <a:pt x="55723" y="11752"/>
                  </a:cubicBezTo>
                  <a:close/>
                  <a:moveTo>
                    <a:pt x="55143" y="11820"/>
                  </a:moveTo>
                  <a:lnTo>
                    <a:pt x="55041" y="11854"/>
                  </a:lnTo>
                  <a:cubicBezTo>
                    <a:pt x="55007" y="11854"/>
                    <a:pt x="54973" y="11889"/>
                    <a:pt x="54973" y="11957"/>
                  </a:cubicBezTo>
                  <a:cubicBezTo>
                    <a:pt x="54973" y="11991"/>
                    <a:pt x="55007" y="12025"/>
                    <a:pt x="55041" y="12025"/>
                  </a:cubicBezTo>
                  <a:lnTo>
                    <a:pt x="55075" y="12025"/>
                  </a:lnTo>
                  <a:lnTo>
                    <a:pt x="55177" y="11991"/>
                  </a:lnTo>
                  <a:cubicBezTo>
                    <a:pt x="55211" y="11991"/>
                    <a:pt x="55246" y="11957"/>
                    <a:pt x="55246" y="11923"/>
                  </a:cubicBezTo>
                  <a:cubicBezTo>
                    <a:pt x="55246" y="11854"/>
                    <a:pt x="55211" y="11820"/>
                    <a:pt x="55143" y="11820"/>
                  </a:cubicBezTo>
                  <a:close/>
                  <a:moveTo>
                    <a:pt x="54461" y="11923"/>
                  </a:moveTo>
                  <a:cubicBezTo>
                    <a:pt x="54427" y="11923"/>
                    <a:pt x="54392" y="11991"/>
                    <a:pt x="54392" y="12025"/>
                  </a:cubicBezTo>
                  <a:cubicBezTo>
                    <a:pt x="54427" y="12059"/>
                    <a:pt x="54461" y="12093"/>
                    <a:pt x="54495" y="12093"/>
                  </a:cubicBezTo>
                  <a:lnTo>
                    <a:pt x="54597" y="12093"/>
                  </a:lnTo>
                  <a:cubicBezTo>
                    <a:pt x="54665" y="12093"/>
                    <a:pt x="54700" y="12025"/>
                    <a:pt x="54700" y="11991"/>
                  </a:cubicBezTo>
                  <a:cubicBezTo>
                    <a:pt x="54665" y="11957"/>
                    <a:pt x="54631" y="11923"/>
                    <a:pt x="54597" y="11923"/>
                  </a:cubicBezTo>
                  <a:close/>
                  <a:moveTo>
                    <a:pt x="54017" y="11991"/>
                  </a:moveTo>
                  <a:lnTo>
                    <a:pt x="53915" y="12025"/>
                  </a:lnTo>
                  <a:cubicBezTo>
                    <a:pt x="53846" y="12025"/>
                    <a:pt x="53846" y="12059"/>
                    <a:pt x="53846" y="12093"/>
                  </a:cubicBezTo>
                  <a:cubicBezTo>
                    <a:pt x="53846" y="12161"/>
                    <a:pt x="53881" y="12196"/>
                    <a:pt x="53915" y="12196"/>
                  </a:cubicBezTo>
                  <a:lnTo>
                    <a:pt x="53949" y="12196"/>
                  </a:lnTo>
                  <a:lnTo>
                    <a:pt x="54051" y="12161"/>
                  </a:lnTo>
                  <a:cubicBezTo>
                    <a:pt x="54085" y="12161"/>
                    <a:pt x="54119" y="12127"/>
                    <a:pt x="54119" y="12059"/>
                  </a:cubicBezTo>
                  <a:cubicBezTo>
                    <a:pt x="54119" y="12025"/>
                    <a:pt x="54085" y="11991"/>
                    <a:pt x="54017" y="11991"/>
                  </a:cubicBezTo>
                  <a:close/>
                  <a:moveTo>
                    <a:pt x="53471" y="12059"/>
                  </a:moveTo>
                  <a:lnTo>
                    <a:pt x="53335" y="12093"/>
                  </a:lnTo>
                  <a:cubicBezTo>
                    <a:pt x="53301" y="12093"/>
                    <a:pt x="53266" y="12127"/>
                    <a:pt x="53266" y="12196"/>
                  </a:cubicBezTo>
                  <a:cubicBezTo>
                    <a:pt x="53266" y="12230"/>
                    <a:pt x="53301" y="12264"/>
                    <a:pt x="53369" y="12264"/>
                  </a:cubicBezTo>
                  <a:lnTo>
                    <a:pt x="53471" y="12230"/>
                  </a:lnTo>
                  <a:cubicBezTo>
                    <a:pt x="53539" y="12230"/>
                    <a:pt x="53574" y="12196"/>
                    <a:pt x="53539" y="12161"/>
                  </a:cubicBezTo>
                  <a:cubicBezTo>
                    <a:pt x="53539" y="12093"/>
                    <a:pt x="53505" y="12059"/>
                    <a:pt x="53471" y="12059"/>
                  </a:cubicBezTo>
                  <a:close/>
                  <a:moveTo>
                    <a:pt x="52789" y="12161"/>
                  </a:moveTo>
                  <a:cubicBezTo>
                    <a:pt x="52720" y="12196"/>
                    <a:pt x="52686" y="12230"/>
                    <a:pt x="52720" y="12264"/>
                  </a:cubicBezTo>
                  <a:cubicBezTo>
                    <a:pt x="52720" y="12298"/>
                    <a:pt x="52755" y="12332"/>
                    <a:pt x="52789" y="12332"/>
                  </a:cubicBezTo>
                  <a:lnTo>
                    <a:pt x="52925" y="12332"/>
                  </a:lnTo>
                  <a:cubicBezTo>
                    <a:pt x="52959" y="12332"/>
                    <a:pt x="52993" y="12264"/>
                    <a:pt x="52993" y="12230"/>
                  </a:cubicBezTo>
                  <a:cubicBezTo>
                    <a:pt x="52993" y="12196"/>
                    <a:pt x="52925" y="12161"/>
                    <a:pt x="52891" y="12161"/>
                  </a:cubicBezTo>
                  <a:close/>
                  <a:moveTo>
                    <a:pt x="52311" y="12230"/>
                  </a:moveTo>
                  <a:lnTo>
                    <a:pt x="52209" y="12264"/>
                  </a:lnTo>
                  <a:cubicBezTo>
                    <a:pt x="52174" y="12264"/>
                    <a:pt x="52140" y="12298"/>
                    <a:pt x="52140" y="12366"/>
                  </a:cubicBezTo>
                  <a:cubicBezTo>
                    <a:pt x="52140" y="12400"/>
                    <a:pt x="52174" y="12434"/>
                    <a:pt x="52209" y="12434"/>
                  </a:cubicBezTo>
                  <a:lnTo>
                    <a:pt x="52243" y="12434"/>
                  </a:lnTo>
                  <a:lnTo>
                    <a:pt x="52345" y="12400"/>
                  </a:lnTo>
                  <a:cubicBezTo>
                    <a:pt x="52379" y="12400"/>
                    <a:pt x="52413" y="12366"/>
                    <a:pt x="52413" y="12298"/>
                  </a:cubicBezTo>
                  <a:cubicBezTo>
                    <a:pt x="52413" y="12264"/>
                    <a:pt x="52379" y="12230"/>
                    <a:pt x="52311" y="12230"/>
                  </a:cubicBezTo>
                  <a:close/>
                  <a:moveTo>
                    <a:pt x="51792" y="12319"/>
                  </a:moveTo>
                  <a:cubicBezTo>
                    <a:pt x="51783" y="12319"/>
                    <a:pt x="51774" y="12323"/>
                    <a:pt x="51765" y="12332"/>
                  </a:cubicBezTo>
                  <a:lnTo>
                    <a:pt x="51629" y="12332"/>
                  </a:lnTo>
                  <a:cubicBezTo>
                    <a:pt x="51594" y="12332"/>
                    <a:pt x="51560" y="12400"/>
                    <a:pt x="51560" y="12434"/>
                  </a:cubicBezTo>
                  <a:cubicBezTo>
                    <a:pt x="51560" y="12469"/>
                    <a:pt x="51629" y="12503"/>
                    <a:pt x="51663" y="12503"/>
                  </a:cubicBezTo>
                  <a:lnTo>
                    <a:pt x="51765" y="12503"/>
                  </a:lnTo>
                  <a:cubicBezTo>
                    <a:pt x="51833" y="12469"/>
                    <a:pt x="51867" y="12434"/>
                    <a:pt x="51867" y="12400"/>
                  </a:cubicBezTo>
                  <a:cubicBezTo>
                    <a:pt x="51842" y="12350"/>
                    <a:pt x="51817" y="12319"/>
                    <a:pt x="51792" y="12319"/>
                  </a:cubicBezTo>
                  <a:close/>
                  <a:moveTo>
                    <a:pt x="51083" y="12400"/>
                  </a:moveTo>
                  <a:cubicBezTo>
                    <a:pt x="51014" y="12434"/>
                    <a:pt x="50980" y="12469"/>
                    <a:pt x="51014" y="12503"/>
                  </a:cubicBezTo>
                  <a:cubicBezTo>
                    <a:pt x="51014" y="12571"/>
                    <a:pt x="51048" y="12571"/>
                    <a:pt x="51083" y="12571"/>
                  </a:cubicBezTo>
                  <a:lnTo>
                    <a:pt x="51219" y="12571"/>
                  </a:lnTo>
                  <a:cubicBezTo>
                    <a:pt x="51253" y="12571"/>
                    <a:pt x="51287" y="12503"/>
                    <a:pt x="51287" y="12469"/>
                  </a:cubicBezTo>
                  <a:cubicBezTo>
                    <a:pt x="51287" y="12434"/>
                    <a:pt x="51219" y="12400"/>
                    <a:pt x="51185" y="12400"/>
                  </a:cubicBezTo>
                  <a:close/>
                  <a:moveTo>
                    <a:pt x="50639" y="12469"/>
                  </a:moveTo>
                  <a:lnTo>
                    <a:pt x="50502" y="12503"/>
                  </a:lnTo>
                  <a:cubicBezTo>
                    <a:pt x="50468" y="12503"/>
                    <a:pt x="50434" y="12537"/>
                    <a:pt x="50434" y="12605"/>
                  </a:cubicBezTo>
                  <a:cubicBezTo>
                    <a:pt x="50434" y="12639"/>
                    <a:pt x="50468" y="12673"/>
                    <a:pt x="50537" y="12673"/>
                  </a:cubicBezTo>
                  <a:lnTo>
                    <a:pt x="50639" y="12639"/>
                  </a:lnTo>
                  <a:cubicBezTo>
                    <a:pt x="50707" y="12639"/>
                    <a:pt x="50741" y="12605"/>
                    <a:pt x="50707" y="12537"/>
                  </a:cubicBezTo>
                  <a:cubicBezTo>
                    <a:pt x="50707" y="12503"/>
                    <a:pt x="50673" y="12469"/>
                    <a:pt x="50639" y="12469"/>
                  </a:cubicBezTo>
                  <a:close/>
                  <a:moveTo>
                    <a:pt x="50092" y="12558"/>
                  </a:moveTo>
                  <a:cubicBezTo>
                    <a:pt x="50080" y="12558"/>
                    <a:pt x="50068" y="12562"/>
                    <a:pt x="50059" y="12571"/>
                  </a:cubicBezTo>
                  <a:lnTo>
                    <a:pt x="49956" y="12571"/>
                  </a:lnTo>
                  <a:cubicBezTo>
                    <a:pt x="49888" y="12571"/>
                    <a:pt x="49854" y="12639"/>
                    <a:pt x="49854" y="12673"/>
                  </a:cubicBezTo>
                  <a:cubicBezTo>
                    <a:pt x="49888" y="12707"/>
                    <a:pt x="49922" y="12742"/>
                    <a:pt x="49956" y="12742"/>
                  </a:cubicBezTo>
                  <a:lnTo>
                    <a:pt x="50093" y="12742"/>
                  </a:lnTo>
                  <a:cubicBezTo>
                    <a:pt x="50127" y="12707"/>
                    <a:pt x="50161" y="12673"/>
                    <a:pt x="50161" y="12639"/>
                  </a:cubicBezTo>
                  <a:cubicBezTo>
                    <a:pt x="50161" y="12589"/>
                    <a:pt x="50125" y="12558"/>
                    <a:pt x="50092" y="12558"/>
                  </a:cubicBezTo>
                  <a:close/>
                  <a:moveTo>
                    <a:pt x="49479" y="12639"/>
                  </a:moveTo>
                  <a:lnTo>
                    <a:pt x="49376" y="12673"/>
                  </a:lnTo>
                  <a:cubicBezTo>
                    <a:pt x="49342" y="12673"/>
                    <a:pt x="49308" y="12707"/>
                    <a:pt x="49308" y="12742"/>
                  </a:cubicBezTo>
                  <a:cubicBezTo>
                    <a:pt x="49308" y="12810"/>
                    <a:pt x="49342" y="12844"/>
                    <a:pt x="49376" y="12844"/>
                  </a:cubicBezTo>
                  <a:lnTo>
                    <a:pt x="49411" y="12844"/>
                  </a:lnTo>
                  <a:lnTo>
                    <a:pt x="49513" y="12810"/>
                  </a:lnTo>
                  <a:cubicBezTo>
                    <a:pt x="49547" y="12810"/>
                    <a:pt x="49581" y="12776"/>
                    <a:pt x="49581" y="12707"/>
                  </a:cubicBezTo>
                  <a:cubicBezTo>
                    <a:pt x="49581" y="12673"/>
                    <a:pt x="49547" y="12639"/>
                    <a:pt x="49479" y="12639"/>
                  </a:cubicBezTo>
                  <a:close/>
                  <a:moveTo>
                    <a:pt x="48933" y="12707"/>
                  </a:moveTo>
                  <a:lnTo>
                    <a:pt x="48796" y="12742"/>
                  </a:lnTo>
                  <a:cubicBezTo>
                    <a:pt x="48762" y="12742"/>
                    <a:pt x="48728" y="12776"/>
                    <a:pt x="48728" y="12844"/>
                  </a:cubicBezTo>
                  <a:cubicBezTo>
                    <a:pt x="48728" y="12878"/>
                    <a:pt x="48762" y="12912"/>
                    <a:pt x="48830" y="12912"/>
                  </a:cubicBezTo>
                  <a:lnTo>
                    <a:pt x="48933" y="12878"/>
                  </a:lnTo>
                  <a:cubicBezTo>
                    <a:pt x="49001" y="12878"/>
                    <a:pt x="49035" y="12844"/>
                    <a:pt x="49035" y="12810"/>
                  </a:cubicBezTo>
                  <a:cubicBezTo>
                    <a:pt x="49001" y="12742"/>
                    <a:pt x="48967" y="12707"/>
                    <a:pt x="48933" y="12707"/>
                  </a:cubicBezTo>
                  <a:close/>
                  <a:moveTo>
                    <a:pt x="48250" y="12810"/>
                  </a:moveTo>
                  <a:cubicBezTo>
                    <a:pt x="48182" y="12844"/>
                    <a:pt x="48148" y="12878"/>
                    <a:pt x="48182" y="12912"/>
                  </a:cubicBezTo>
                  <a:cubicBezTo>
                    <a:pt x="48182" y="12946"/>
                    <a:pt x="48216" y="12980"/>
                    <a:pt x="48250" y="12980"/>
                  </a:cubicBezTo>
                  <a:lnTo>
                    <a:pt x="48387" y="12980"/>
                  </a:lnTo>
                  <a:cubicBezTo>
                    <a:pt x="48421" y="12980"/>
                    <a:pt x="48455" y="12912"/>
                    <a:pt x="48455" y="12878"/>
                  </a:cubicBezTo>
                  <a:cubicBezTo>
                    <a:pt x="48455" y="12844"/>
                    <a:pt x="48387" y="12810"/>
                    <a:pt x="48353" y="12810"/>
                  </a:cubicBezTo>
                  <a:close/>
                  <a:moveTo>
                    <a:pt x="47773" y="12878"/>
                  </a:moveTo>
                  <a:lnTo>
                    <a:pt x="47670" y="12912"/>
                  </a:lnTo>
                  <a:cubicBezTo>
                    <a:pt x="47636" y="12912"/>
                    <a:pt x="47602" y="12946"/>
                    <a:pt x="47602" y="13015"/>
                  </a:cubicBezTo>
                  <a:cubicBezTo>
                    <a:pt x="47602" y="13049"/>
                    <a:pt x="47636" y="13083"/>
                    <a:pt x="47704" y="13083"/>
                  </a:cubicBezTo>
                  <a:lnTo>
                    <a:pt x="47807" y="13049"/>
                  </a:lnTo>
                  <a:cubicBezTo>
                    <a:pt x="47875" y="13049"/>
                    <a:pt x="47909" y="13015"/>
                    <a:pt x="47875" y="12946"/>
                  </a:cubicBezTo>
                  <a:cubicBezTo>
                    <a:pt x="47875" y="12912"/>
                    <a:pt x="47841" y="12878"/>
                    <a:pt x="47773" y="12878"/>
                  </a:cubicBezTo>
                  <a:close/>
                  <a:moveTo>
                    <a:pt x="47259" y="12967"/>
                  </a:moveTo>
                  <a:cubicBezTo>
                    <a:pt x="47247" y="12967"/>
                    <a:pt x="47236" y="12971"/>
                    <a:pt x="47227" y="12980"/>
                  </a:cubicBezTo>
                  <a:lnTo>
                    <a:pt x="47124" y="12980"/>
                  </a:lnTo>
                  <a:cubicBezTo>
                    <a:pt x="47056" y="12980"/>
                    <a:pt x="47022" y="13049"/>
                    <a:pt x="47022" y="13083"/>
                  </a:cubicBezTo>
                  <a:cubicBezTo>
                    <a:pt x="47056" y="13117"/>
                    <a:pt x="47090" y="13151"/>
                    <a:pt x="47124" y="13151"/>
                  </a:cubicBezTo>
                  <a:lnTo>
                    <a:pt x="47261" y="13151"/>
                  </a:lnTo>
                  <a:cubicBezTo>
                    <a:pt x="47295" y="13117"/>
                    <a:pt x="47329" y="13083"/>
                    <a:pt x="47329" y="13049"/>
                  </a:cubicBezTo>
                  <a:cubicBezTo>
                    <a:pt x="47329" y="12999"/>
                    <a:pt x="47292" y="12967"/>
                    <a:pt x="47259" y="12967"/>
                  </a:cubicBezTo>
                  <a:close/>
                  <a:moveTo>
                    <a:pt x="46544" y="13049"/>
                  </a:moveTo>
                  <a:cubicBezTo>
                    <a:pt x="46510" y="13083"/>
                    <a:pt x="46476" y="13117"/>
                    <a:pt x="46476" y="13151"/>
                  </a:cubicBezTo>
                  <a:cubicBezTo>
                    <a:pt x="46476" y="13219"/>
                    <a:pt x="46510" y="13219"/>
                    <a:pt x="46544" y="13219"/>
                  </a:cubicBezTo>
                  <a:lnTo>
                    <a:pt x="46681" y="13219"/>
                  </a:lnTo>
                  <a:cubicBezTo>
                    <a:pt x="46715" y="13219"/>
                    <a:pt x="46749" y="13151"/>
                    <a:pt x="46749" y="13117"/>
                  </a:cubicBezTo>
                  <a:cubicBezTo>
                    <a:pt x="46749" y="13083"/>
                    <a:pt x="46715" y="13049"/>
                    <a:pt x="46647" y="13049"/>
                  </a:cubicBezTo>
                  <a:close/>
                  <a:moveTo>
                    <a:pt x="46101" y="13117"/>
                  </a:moveTo>
                  <a:lnTo>
                    <a:pt x="45964" y="13151"/>
                  </a:lnTo>
                  <a:cubicBezTo>
                    <a:pt x="45930" y="13151"/>
                    <a:pt x="45896" y="13185"/>
                    <a:pt x="45896" y="13253"/>
                  </a:cubicBezTo>
                  <a:cubicBezTo>
                    <a:pt x="45896" y="13288"/>
                    <a:pt x="45930" y="13322"/>
                    <a:pt x="45998" y="13322"/>
                  </a:cubicBezTo>
                  <a:lnTo>
                    <a:pt x="46101" y="13288"/>
                  </a:lnTo>
                  <a:cubicBezTo>
                    <a:pt x="46169" y="13288"/>
                    <a:pt x="46203" y="13253"/>
                    <a:pt x="46203" y="13185"/>
                  </a:cubicBezTo>
                  <a:cubicBezTo>
                    <a:pt x="46169" y="13151"/>
                    <a:pt x="46135" y="13117"/>
                    <a:pt x="46101" y="13117"/>
                  </a:cubicBezTo>
                  <a:close/>
                  <a:moveTo>
                    <a:pt x="45553" y="13206"/>
                  </a:moveTo>
                  <a:cubicBezTo>
                    <a:pt x="45541" y="13206"/>
                    <a:pt x="45530" y="13210"/>
                    <a:pt x="45520" y="13219"/>
                  </a:cubicBezTo>
                  <a:lnTo>
                    <a:pt x="45418" y="13219"/>
                  </a:lnTo>
                  <a:cubicBezTo>
                    <a:pt x="45350" y="13219"/>
                    <a:pt x="45316" y="13288"/>
                    <a:pt x="45350" y="13322"/>
                  </a:cubicBezTo>
                  <a:cubicBezTo>
                    <a:pt x="45350" y="13356"/>
                    <a:pt x="45384" y="13390"/>
                    <a:pt x="45418" y="13390"/>
                  </a:cubicBezTo>
                  <a:lnTo>
                    <a:pt x="45555" y="13390"/>
                  </a:lnTo>
                  <a:cubicBezTo>
                    <a:pt x="45589" y="13356"/>
                    <a:pt x="45623" y="13322"/>
                    <a:pt x="45623" y="13288"/>
                  </a:cubicBezTo>
                  <a:cubicBezTo>
                    <a:pt x="45623" y="13238"/>
                    <a:pt x="45586" y="13206"/>
                    <a:pt x="45553" y="13206"/>
                  </a:cubicBezTo>
                  <a:close/>
                  <a:moveTo>
                    <a:pt x="44940" y="13288"/>
                  </a:moveTo>
                  <a:lnTo>
                    <a:pt x="44838" y="13322"/>
                  </a:lnTo>
                  <a:cubicBezTo>
                    <a:pt x="44804" y="13322"/>
                    <a:pt x="44770" y="13356"/>
                    <a:pt x="44770" y="13390"/>
                  </a:cubicBezTo>
                  <a:cubicBezTo>
                    <a:pt x="44770" y="13458"/>
                    <a:pt x="44804" y="13492"/>
                    <a:pt x="44838" y="13492"/>
                  </a:cubicBezTo>
                  <a:lnTo>
                    <a:pt x="44872" y="13492"/>
                  </a:lnTo>
                  <a:lnTo>
                    <a:pt x="44975" y="13458"/>
                  </a:lnTo>
                  <a:cubicBezTo>
                    <a:pt x="45043" y="13458"/>
                    <a:pt x="45043" y="13424"/>
                    <a:pt x="45043" y="13356"/>
                  </a:cubicBezTo>
                  <a:cubicBezTo>
                    <a:pt x="45043" y="13322"/>
                    <a:pt x="45009" y="13288"/>
                    <a:pt x="44940" y="13288"/>
                  </a:cubicBezTo>
                  <a:close/>
                  <a:moveTo>
                    <a:pt x="44394" y="13356"/>
                  </a:moveTo>
                  <a:lnTo>
                    <a:pt x="44292" y="13390"/>
                  </a:lnTo>
                  <a:cubicBezTo>
                    <a:pt x="44224" y="13390"/>
                    <a:pt x="44190" y="13424"/>
                    <a:pt x="44190" y="13492"/>
                  </a:cubicBezTo>
                  <a:cubicBezTo>
                    <a:pt x="44224" y="13526"/>
                    <a:pt x="44258" y="13561"/>
                    <a:pt x="44292" y="13561"/>
                  </a:cubicBezTo>
                  <a:lnTo>
                    <a:pt x="44429" y="13526"/>
                  </a:lnTo>
                  <a:cubicBezTo>
                    <a:pt x="44463" y="13526"/>
                    <a:pt x="44497" y="13492"/>
                    <a:pt x="44497" y="13458"/>
                  </a:cubicBezTo>
                  <a:cubicBezTo>
                    <a:pt x="44463" y="13390"/>
                    <a:pt x="44429" y="13356"/>
                    <a:pt x="44394" y="13356"/>
                  </a:cubicBezTo>
                  <a:close/>
                  <a:moveTo>
                    <a:pt x="43850" y="13449"/>
                  </a:moveTo>
                  <a:cubicBezTo>
                    <a:pt x="43839" y="13449"/>
                    <a:pt x="43827" y="13452"/>
                    <a:pt x="43814" y="13458"/>
                  </a:cubicBezTo>
                  <a:lnTo>
                    <a:pt x="43712" y="13458"/>
                  </a:lnTo>
                  <a:cubicBezTo>
                    <a:pt x="43678" y="13458"/>
                    <a:pt x="43644" y="13526"/>
                    <a:pt x="43644" y="13561"/>
                  </a:cubicBezTo>
                  <a:cubicBezTo>
                    <a:pt x="43644" y="13595"/>
                    <a:pt x="43678" y="13629"/>
                    <a:pt x="43712" y="13629"/>
                  </a:cubicBezTo>
                  <a:lnTo>
                    <a:pt x="43848" y="13629"/>
                  </a:lnTo>
                  <a:cubicBezTo>
                    <a:pt x="43883" y="13629"/>
                    <a:pt x="43917" y="13561"/>
                    <a:pt x="43917" y="13526"/>
                  </a:cubicBezTo>
                  <a:cubicBezTo>
                    <a:pt x="43917" y="13499"/>
                    <a:pt x="43894" y="13449"/>
                    <a:pt x="43850" y="13449"/>
                  </a:cubicBezTo>
                  <a:close/>
                  <a:moveTo>
                    <a:pt x="43268" y="13526"/>
                  </a:moveTo>
                  <a:lnTo>
                    <a:pt x="43132" y="13561"/>
                  </a:lnTo>
                  <a:cubicBezTo>
                    <a:pt x="43098" y="13561"/>
                    <a:pt x="43064" y="13595"/>
                    <a:pt x="43064" y="13629"/>
                  </a:cubicBezTo>
                  <a:cubicBezTo>
                    <a:pt x="43064" y="13697"/>
                    <a:pt x="43098" y="13731"/>
                    <a:pt x="43166" y="13731"/>
                  </a:cubicBezTo>
                  <a:lnTo>
                    <a:pt x="43268" y="13697"/>
                  </a:lnTo>
                  <a:cubicBezTo>
                    <a:pt x="43337" y="13697"/>
                    <a:pt x="43371" y="13663"/>
                    <a:pt x="43337" y="13595"/>
                  </a:cubicBezTo>
                  <a:cubicBezTo>
                    <a:pt x="43337" y="13561"/>
                    <a:pt x="43302" y="13526"/>
                    <a:pt x="43268" y="13526"/>
                  </a:cubicBezTo>
                  <a:close/>
                  <a:moveTo>
                    <a:pt x="42721" y="13615"/>
                  </a:moveTo>
                  <a:cubicBezTo>
                    <a:pt x="42709" y="13615"/>
                    <a:pt x="42697" y="13620"/>
                    <a:pt x="42688" y="13629"/>
                  </a:cubicBezTo>
                  <a:lnTo>
                    <a:pt x="42586" y="13629"/>
                  </a:lnTo>
                  <a:cubicBezTo>
                    <a:pt x="42518" y="13629"/>
                    <a:pt x="42484" y="13663"/>
                    <a:pt x="42518" y="13731"/>
                  </a:cubicBezTo>
                  <a:cubicBezTo>
                    <a:pt x="42518" y="13765"/>
                    <a:pt x="42552" y="13799"/>
                    <a:pt x="42586" y="13799"/>
                  </a:cubicBezTo>
                  <a:lnTo>
                    <a:pt x="42722" y="13799"/>
                  </a:lnTo>
                  <a:cubicBezTo>
                    <a:pt x="42757" y="13765"/>
                    <a:pt x="42791" y="13731"/>
                    <a:pt x="42791" y="13697"/>
                  </a:cubicBezTo>
                  <a:cubicBezTo>
                    <a:pt x="42791" y="13647"/>
                    <a:pt x="42754" y="13615"/>
                    <a:pt x="42721" y="13615"/>
                  </a:cubicBezTo>
                  <a:close/>
                  <a:moveTo>
                    <a:pt x="42006" y="13697"/>
                  </a:moveTo>
                  <a:cubicBezTo>
                    <a:pt x="41972" y="13731"/>
                    <a:pt x="41938" y="13765"/>
                    <a:pt x="41938" y="13799"/>
                  </a:cubicBezTo>
                  <a:cubicBezTo>
                    <a:pt x="41938" y="13834"/>
                    <a:pt x="41972" y="13868"/>
                    <a:pt x="42006" y="13868"/>
                  </a:cubicBezTo>
                  <a:lnTo>
                    <a:pt x="42142" y="13868"/>
                  </a:lnTo>
                  <a:cubicBezTo>
                    <a:pt x="42176" y="13868"/>
                    <a:pt x="42211" y="13799"/>
                    <a:pt x="42211" y="13765"/>
                  </a:cubicBezTo>
                  <a:cubicBezTo>
                    <a:pt x="42211" y="13731"/>
                    <a:pt x="42176" y="13697"/>
                    <a:pt x="42108" y="13697"/>
                  </a:cubicBezTo>
                  <a:close/>
                  <a:moveTo>
                    <a:pt x="41562" y="13765"/>
                  </a:moveTo>
                  <a:lnTo>
                    <a:pt x="41426" y="13799"/>
                  </a:lnTo>
                  <a:cubicBezTo>
                    <a:pt x="41392" y="13799"/>
                    <a:pt x="41357" y="13834"/>
                    <a:pt x="41357" y="13902"/>
                  </a:cubicBezTo>
                  <a:cubicBezTo>
                    <a:pt x="41392" y="13936"/>
                    <a:pt x="41426" y="13970"/>
                    <a:pt x="41460" y="13970"/>
                  </a:cubicBezTo>
                  <a:lnTo>
                    <a:pt x="41562" y="13936"/>
                  </a:lnTo>
                  <a:cubicBezTo>
                    <a:pt x="41630" y="13936"/>
                    <a:pt x="41665" y="13902"/>
                    <a:pt x="41665" y="13834"/>
                  </a:cubicBezTo>
                  <a:cubicBezTo>
                    <a:pt x="41630" y="13799"/>
                    <a:pt x="41596" y="13765"/>
                    <a:pt x="41562" y="13765"/>
                  </a:cubicBezTo>
                  <a:close/>
                  <a:moveTo>
                    <a:pt x="41030" y="13854"/>
                  </a:moveTo>
                  <a:cubicBezTo>
                    <a:pt x="41016" y="13854"/>
                    <a:pt x="41000" y="13858"/>
                    <a:pt x="40982" y="13868"/>
                  </a:cubicBezTo>
                  <a:lnTo>
                    <a:pt x="40880" y="13868"/>
                  </a:lnTo>
                  <a:cubicBezTo>
                    <a:pt x="40812" y="13868"/>
                    <a:pt x="40812" y="13936"/>
                    <a:pt x="40812" y="13970"/>
                  </a:cubicBezTo>
                  <a:cubicBezTo>
                    <a:pt x="40812" y="14004"/>
                    <a:pt x="40846" y="14038"/>
                    <a:pt x="40880" y="14038"/>
                  </a:cubicBezTo>
                  <a:lnTo>
                    <a:pt x="41016" y="14038"/>
                  </a:lnTo>
                  <a:cubicBezTo>
                    <a:pt x="41050" y="14004"/>
                    <a:pt x="41084" y="13970"/>
                    <a:pt x="41084" y="13936"/>
                  </a:cubicBezTo>
                  <a:cubicBezTo>
                    <a:pt x="41084" y="13886"/>
                    <a:pt x="41066" y="13854"/>
                    <a:pt x="41030" y="13854"/>
                  </a:cubicBezTo>
                  <a:close/>
                  <a:moveTo>
                    <a:pt x="40300" y="13936"/>
                  </a:moveTo>
                  <a:cubicBezTo>
                    <a:pt x="40266" y="13970"/>
                    <a:pt x="40231" y="14004"/>
                    <a:pt x="40231" y="14038"/>
                  </a:cubicBezTo>
                  <a:cubicBezTo>
                    <a:pt x="40231" y="14107"/>
                    <a:pt x="40266" y="14107"/>
                    <a:pt x="40334" y="14107"/>
                  </a:cubicBezTo>
                  <a:lnTo>
                    <a:pt x="40436" y="14107"/>
                  </a:lnTo>
                  <a:cubicBezTo>
                    <a:pt x="40504" y="14107"/>
                    <a:pt x="40539" y="14038"/>
                    <a:pt x="40504" y="14004"/>
                  </a:cubicBezTo>
                  <a:cubicBezTo>
                    <a:pt x="40504" y="13970"/>
                    <a:pt x="40470" y="13936"/>
                    <a:pt x="40436" y="13936"/>
                  </a:cubicBezTo>
                  <a:close/>
                  <a:moveTo>
                    <a:pt x="39856" y="14004"/>
                  </a:moveTo>
                  <a:lnTo>
                    <a:pt x="39754" y="14038"/>
                  </a:lnTo>
                  <a:cubicBezTo>
                    <a:pt x="39685" y="14038"/>
                    <a:pt x="39651" y="14072"/>
                    <a:pt x="39685" y="14141"/>
                  </a:cubicBezTo>
                  <a:cubicBezTo>
                    <a:pt x="39685" y="14175"/>
                    <a:pt x="39720" y="14209"/>
                    <a:pt x="39754" y="14209"/>
                  </a:cubicBezTo>
                  <a:lnTo>
                    <a:pt x="39890" y="14175"/>
                  </a:lnTo>
                  <a:cubicBezTo>
                    <a:pt x="39924" y="14175"/>
                    <a:pt x="39958" y="14141"/>
                    <a:pt x="39958" y="14107"/>
                  </a:cubicBezTo>
                  <a:cubicBezTo>
                    <a:pt x="39958" y="14038"/>
                    <a:pt x="39890" y="14004"/>
                    <a:pt x="39856" y="14004"/>
                  </a:cubicBezTo>
                  <a:close/>
                  <a:moveTo>
                    <a:pt x="39174" y="14107"/>
                  </a:moveTo>
                  <a:cubicBezTo>
                    <a:pt x="39139" y="14107"/>
                    <a:pt x="39105" y="14175"/>
                    <a:pt x="39105" y="14209"/>
                  </a:cubicBezTo>
                  <a:cubicBezTo>
                    <a:pt x="39105" y="14243"/>
                    <a:pt x="39139" y="14277"/>
                    <a:pt x="39174" y="14277"/>
                  </a:cubicBezTo>
                  <a:lnTo>
                    <a:pt x="39310" y="14277"/>
                  </a:lnTo>
                  <a:cubicBezTo>
                    <a:pt x="39344" y="14277"/>
                    <a:pt x="39378" y="14209"/>
                    <a:pt x="39378" y="14175"/>
                  </a:cubicBezTo>
                  <a:cubicBezTo>
                    <a:pt x="39378" y="14107"/>
                    <a:pt x="39344" y="14107"/>
                    <a:pt x="39276" y="14107"/>
                  </a:cubicBezTo>
                  <a:close/>
                  <a:moveTo>
                    <a:pt x="38730" y="14175"/>
                  </a:moveTo>
                  <a:lnTo>
                    <a:pt x="38594" y="14209"/>
                  </a:lnTo>
                  <a:cubicBezTo>
                    <a:pt x="38559" y="14209"/>
                    <a:pt x="38525" y="14243"/>
                    <a:pt x="38525" y="14277"/>
                  </a:cubicBezTo>
                  <a:cubicBezTo>
                    <a:pt x="38525" y="14345"/>
                    <a:pt x="38594" y="14379"/>
                    <a:pt x="38628" y="14379"/>
                  </a:cubicBezTo>
                  <a:lnTo>
                    <a:pt x="38730" y="14345"/>
                  </a:lnTo>
                  <a:cubicBezTo>
                    <a:pt x="38798" y="14345"/>
                    <a:pt x="38832" y="14311"/>
                    <a:pt x="38832" y="14243"/>
                  </a:cubicBezTo>
                  <a:cubicBezTo>
                    <a:pt x="38798" y="14209"/>
                    <a:pt x="38764" y="14175"/>
                    <a:pt x="38730" y="14175"/>
                  </a:cubicBezTo>
                  <a:close/>
                  <a:moveTo>
                    <a:pt x="38150" y="14243"/>
                  </a:moveTo>
                  <a:lnTo>
                    <a:pt x="38048" y="14277"/>
                  </a:lnTo>
                  <a:cubicBezTo>
                    <a:pt x="37979" y="14277"/>
                    <a:pt x="37945" y="14311"/>
                    <a:pt x="37979" y="14379"/>
                  </a:cubicBezTo>
                  <a:cubicBezTo>
                    <a:pt x="37979" y="14414"/>
                    <a:pt x="38013" y="14448"/>
                    <a:pt x="38048" y="14448"/>
                  </a:cubicBezTo>
                  <a:lnTo>
                    <a:pt x="38082" y="14448"/>
                  </a:lnTo>
                  <a:lnTo>
                    <a:pt x="38184" y="14414"/>
                  </a:lnTo>
                  <a:cubicBezTo>
                    <a:pt x="38218" y="14414"/>
                    <a:pt x="38252" y="14379"/>
                    <a:pt x="38252" y="14345"/>
                  </a:cubicBezTo>
                  <a:cubicBezTo>
                    <a:pt x="38252" y="14277"/>
                    <a:pt x="38218" y="14243"/>
                    <a:pt x="38150" y="14243"/>
                  </a:cubicBezTo>
                  <a:close/>
                  <a:moveTo>
                    <a:pt x="37467" y="14345"/>
                  </a:moveTo>
                  <a:cubicBezTo>
                    <a:pt x="37433" y="14379"/>
                    <a:pt x="37399" y="14414"/>
                    <a:pt x="37399" y="14448"/>
                  </a:cubicBezTo>
                  <a:cubicBezTo>
                    <a:pt x="37399" y="14482"/>
                    <a:pt x="37433" y="14516"/>
                    <a:pt x="37502" y="14516"/>
                  </a:cubicBezTo>
                  <a:lnTo>
                    <a:pt x="37604" y="14516"/>
                  </a:lnTo>
                  <a:cubicBezTo>
                    <a:pt x="37672" y="14516"/>
                    <a:pt x="37706" y="14448"/>
                    <a:pt x="37672" y="14414"/>
                  </a:cubicBezTo>
                  <a:cubicBezTo>
                    <a:pt x="37672" y="14379"/>
                    <a:pt x="37638" y="14345"/>
                    <a:pt x="37604" y="14345"/>
                  </a:cubicBezTo>
                  <a:close/>
                  <a:moveTo>
                    <a:pt x="37024" y="14414"/>
                  </a:moveTo>
                  <a:lnTo>
                    <a:pt x="36921" y="14448"/>
                  </a:lnTo>
                  <a:cubicBezTo>
                    <a:pt x="36853" y="14448"/>
                    <a:pt x="36819" y="14482"/>
                    <a:pt x="36819" y="14550"/>
                  </a:cubicBezTo>
                  <a:cubicBezTo>
                    <a:pt x="36853" y="14584"/>
                    <a:pt x="36887" y="14618"/>
                    <a:pt x="36921" y="14618"/>
                  </a:cubicBezTo>
                  <a:lnTo>
                    <a:pt x="37058" y="14584"/>
                  </a:lnTo>
                  <a:cubicBezTo>
                    <a:pt x="37092" y="14584"/>
                    <a:pt x="37126" y="14550"/>
                    <a:pt x="37126" y="14482"/>
                  </a:cubicBezTo>
                  <a:cubicBezTo>
                    <a:pt x="37126" y="14448"/>
                    <a:pt x="37058" y="14414"/>
                    <a:pt x="37024" y="14414"/>
                  </a:cubicBezTo>
                  <a:close/>
                  <a:moveTo>
                    <a:pt x="36491" y="14503"/>
                  </a:moveTo>
                  <a:cubicBezTo>
                    <a:pt x="36478" y="14503"/>
                    <a:pt x="36462" y="14507"/>
                    <a:pt x="36444" y="14516"/>
                  </a:cubicBezTo>
                  <a:lnTo>
                    <a:pt x="36341" y="14516"/>
                  </a:lnTo>
                  <a:cubicBezTo>
                    <a:pt x="36307" y="14516"/>
                    <a:pt x="36273" y="14584"/>
                    <a:pt x="36273" y="14618"/>
                  </a:cubicBezTo>
                  <a:cubicBezTo>
                    <a:pt x="36273" y="14652"/>
                    <a:pt x="36307" y="14687"/>
                    <a:pt x="36341" y="14687"/>
                  </a:cubicBezTo>
                  <a:lnTo>
                    <a:pt x="36478" y="14687"/>
                  </a:lnTo>
                  <a:cubicBezTo>
                    <a:pt x="36512" y="14652"/>
                    <a:pt x="36546" y="14618"/>
                    <a:pt x="36546" y="14584"/>
                  </a:cubicBezTo>
                  <a:cubicBezTo>
                    <a:pt x="36546" y="14534"/>
                    <a:pt x="36528" y="14503"/>
                    <a:pt x="36491" y="14503"/>
                  </a:cubicBezTo>
                  <a:close/>
                  <a:moveTo>
                    <a:pt x="35761" y="14584"/>
                  </a:moveTo>
                  <a:cubicBezTo>
                    <a:pt x="35727" y="14618"/>
                    <a:pt x="35693" y="14652"/>
                    <a:pt x="35693" y="14687"/>
                  </a:cubicBezTo>
                  <a:cubicBezTo>
                    <a:pt x="35693" y="14755"/>
                    <a:pt x="35761" y="14755"/>
                    <a:pt x="35795" y="14755"/>
                  </a:cubicBezTo>
                  <a:lnTo>
                    <a:pt x="35898" y="14755"/>
                  </a:lnTo>
                  <a:cubicBezTo>
                    <a:pt x="35966" y="14755"/>
                    <a:pt x="36000" y="14687"/>
                    <a:pt x="36000" y="14652"/>
                  </a:cubicBezTo>
                  <a:cubicBezTo>
                    <a:pt x="35966" y="14618"/>
                    <a:pt x="35932" y="14584"/>
                    <a:pt x="35898" y="14584"/>
                  </a:cubicBezTo>
                  <a:close/>
                  <a:moveTo>
                    <a:pt x="35318" y="14652"/>
                  </a:moveTo>
                  <a:lnTo>
                    <a:pt x="35215" y="14687"/>
                  </a:lnTo>
                  <a:cubicBezTo>
                    <a:pt x="35147" y="14687"/>
                    <a:pt x="35113" y="14721"/>
                    <a:pt x="35147" y="14789"/>
                  </a:cubicBezTo>
                  <a:cubicBezTo>
                    <a:pt x="35147" y="14823"/>
                    <a:pt x="35181" y="14857"/>
                    <a:pt x="35215" y="14857"/>
                  </a:cubicBezTo>
                  <a:lnTo>
                    <a:pt x="35249" y="14857"/>
                  </a:lnTo>
                  <a:lnTo>
                    <a:pt x="35352" y="14823"/>
                  </a:lnTo>
                  <a:cubicBezTo>
                    <a:pt x="35386" y="14823"/>
                    <a:pt x="35420" y="14789"/>
                    <a:pt x="35420" y="14721"/>
                  </a:cubicBezTo>
                  <a:cubicBezTo>
                    <a:pt x="35420" y="14687"/>
                    <a:pt x="35386" y="14652"/>
                    <a:pt x="35318" y="14652"/>
                  </a:cubicBezTo>
                  <a:close/>
                  <a:moveTo>
                    <a:pt x="34785" y="14741"/>
                  </a:moveTo>
                  <a:cubicBezTo>
                    <a:pt x="34772" y="14741"/>
                    <a:pt x="34756" y="14746"/>
                    <a:pt x="34738" y="14755"/>
                  </a:cubicBezTo>
                  <a:lnTo>
                    <a:pt x="34635" y="14755"/>
                  </a:lnTo>
                  <a:cubicBezTo>
                    <a:pt x="34601" y="14755"/>
                    <a:pt x="34567" y="14823"/>
                    <a:pt x="34567" y="14857"/>
                  </a:cubicBezTo>
                  <a:cubicBezTo>
                    <a:pt x="34567" y="14891"/>
                    <a:pt x="34601" y="14925"/>
                    <a:pt x="34669" y="14925"/>
                  </a:cubicBezTo>
                  <a:lnTo>
                    <a:pt x="34772" y="14925"/>
                  </a:lnTo>
                  <a:cubicBezTo>
                    <a:pt x="34840" y="14891"/>
                    <a:pt x="34874" y="14857"/>
                    <a:pt x="34840" y="14823"/>
                  </a:cubicBezTo>
                  <a:cubicBezTo>
                    <a:pt x="34840" y="14773"/>
                    <a:pt x="34822" y="14741"/>
                    <a:pt x="34785" y="14741"/>
                  </a:cubicBezTo>
                  <a:close/>
                  <a:moveTo>
                    <a:pt x="34192" y="14823"/>
                  </a:moveTo>
                  <a:lnTo>
                    <a:pt x="34089" y="14857"/>
                  </a:lnTo>
                  <a:cubicBezTo>
                    <a:pt x="34021" y="14857"/>
                    <a:pt x="33987" y="14891"/>
                    <a:pt x="33987" y="14925"/>
                  </a:cubicBezTo>
                  <a:cubicBezTo>
                    <a:pt x="34021" y="14994"/>
                    <a:pt x="34055" y="15028"/>
                    <a:pt x="34089" y="15028"/>
                  </a:cubicBezTo>
                  <a:lnTo>
                    <a:pt x="34226" y="14994"/>
                  </a:lnTo>
                  <a:cubicBezTo>
                    <a:pt x="34260" y="14994"/>
                    <a:pt x="34294" y="14960"/>
                    <a:pt x="34294" y="14891"/>
                  </a:cubicBezTo>
                  <a:cubicBezTo>
                    <a:pt x="34294" y="14857"/>
                    <a:pt x="34226" y="14823"/>
                    <a:pt x="34192" y="14823"/>
                  </a:cubicBezTo>
                  <a:close/>
                  <a:moveTo>
                    <a:pt x="33612" y="14891"/>
                  </a:moveTo>
                  <a:lnTo>
                    <a:pt x="33509" y="14925"/>
                  </a:lnTo>
                  <a:cubicBezTo>
                    <a:pt x="33475" y="14925"/>
                    <a:pt x="33441" y="14960"/>
                    <a:pt x="33441" y="15028"/>
                  </a:cubicBezTo>
                  <a:cubicBezTo>
                    <a:pt x="33441" y="15062"/>
                    <a:pt x="33475" y="15096"/>
                    <a:pt x="33509" y="15096"/>
                  </a:cubicBezTo>
                  <a:lnTo>
                    <a:pt x="33543" y="15096"/>
                  </a:lnTo>
                  <a:lnTo>
                    <a:pt x="33646" y="15062"/>
                  </a:lnTo>
                  <a:cubicBezTo>
                    <a:pt x="33680" y="15062"/>
                    <a:pt x="33714" y="15028"/>
                    <a:pt x="33714" y="14994"/>
                  </a:cubicBezTo>
                  <a:cubicBezTo>
                    <a:pt x="33714" y="14925"/>
                    <a:pt x="33680" y="14891"/>
                    <a:pt x="33612" y="14891"/>
                  </a:cubicBezTo>
                  <a:close/>
                  <a:moveTo>
                    <a:pt x="32929" y="14994"/>
                  </a:moveTo>
                  <a:cubicBezTo>
                    <a:pt x="32895" y="14994"/>
                    <a:pt x="32861" y="15062"/>
                    <a:pt x="32861" y="15096"/>
                  </a:cubicBezTo>
                  <a:cubicBezTo>
                    <a:pt x="32861" y="15130"/>
                    <a:pt x="32895" y="15164"/>
                    <a:pt x="32963" y="15164"/>
                  </a:cubicBezTo>
                  <a:lnTo>
                    <a:pt x="33066" y="15164"/>
                  </a:lnTo>
                  <a:cubicBezTo>
                    <a:pt x="33134" y="15164"/>
                    <a:pt x="33168" y="15096"/>
                    <a:pt x="33168" y="15062"/>
                  </a:cubicBezTo>
                  <a:cubicBezTo>
                    <a:pt x="33134" y="15028"/>
                    <a:pt x="33100" y="14994"/>
                    <a:pt x="33066" y="14994"/>
                  </a:cubicBezTo>
                  <a:close/>
                  <a:moveTo>
                    <a:pt x="32485" y="15062"/>
                  </a:moveTo>
                  <a:lnTo>
                    <a:pt x="32383" y="15096"/>
                  </a:lnTo>
                  <a:cubicBezTo>
                    <a:pt x="32315" y="15096"/>
                    <a:pt x="32281" y="15130"/>
                    <a:pt x="32315" y="15164"/>
                  </a:cubicBezTo>
                  <a:cubicBezTo>
                    <a:pt x="32315" y="15233"/>
                    <a:pt x="32349" y="15267"/>
                    <a:pt x="32383" y="15267"/>
                  </a:cubicBezTo>
                  <a:lnTo>
                    <a:pt x="32520" y="15233"/>
                  </a:lnTo>
                  <a:cubicBezTo>
                    <a:pt x="32554" y="15233"/>
                    <a:pt x="32588" y="15198"/>
                    <a:pt x="32588" y="15130"/>
                  </a:cubicBezTo>
                  <a:cubicBezTo>
                    <a:pt x="32588" y="15096"/>
                    <a:pt x="32520" y="15062"/>
                    <a:pt x="32485" y="15062"/>
                  </a:cubicBezTo>
                  <a:close/>
                  <a:moveTo>
                    <a:pt x="31905" y="15130"/>
                  </a:moveTo>
                  <a:lnTo>
                    <a:pt x="31803" y="15164"/>
                  </a:lnTo>
                  <a:cubicBezTo>
                    <a:pt x="31769" y="15164"/>
                    <a:pt x="31735" y="15198"/>
                    <a:pt x="31735" y="15267"/>
                  </a:cubicBezTo>
                  <a:cubicBezTo>
                    <a:pt x="31735" y="15301"/>
                    <a:pt x="31769" y="15335"/>
                    <a:pt x="31803" y="15335"/>
                  </a:cubicBezTo>
                  <a:lnTo>
                    <a:pt x="31837" y="15335"/>
                  </a:lnTo>
                  <a:lnTo>
                    <a:pt x="31940" y="15301"/>
                  </a:lnTo>
                  <a:cubicBezTo>
                    <a:pt x="32008" y="15301"/>
                    <a:pt x="32008" y="15267"/>
                    <a:pt x="32008" y="15233"/>
                  </a:cubicBezTo>
                  <a:cubicBezTo>
                    <a:pt x="32008" y="15164"/>
                    <a:pt x="31974" y="15130"/>
                    <a:pt x="31905" y="15130"/>
                  </a:cubicBezTo>
                  <a:close/>
                  <a:moveTo>
                    <a:pt x="31257" y="15233"/>
                  </a:moveTo>
                  <a:cubicBezTo>
                    <a:pt x="31189" y="15267"/>
                    <a:pt x="31155" y="15301"/>
                    <a:pt x="31155" y="15335"/>
                  </a:cubicBezTo>
                  <a:cubicBezTo>
                    <a:pt x="31189" y="15369"/>
                    <a:pt x="31223" y="15403"/>
                    <a:pt x="31257" y="15403"/>
                  </a:cubicBezTo>
                  <a:lnTo>
                    <a:pt x="31394" y="15403"/>
                  </a:lnTo>
                  <a:cubicBezTo>
                    <a:pt x="31428" y="15403"/>
                    <a:pt x="31462" y="15335"/>
                    <a:pt x="31462" y="15301"/>
                  </a:cubicBezTo>
                  <a:cubicBezTo>
                    <a:pt x="31428" y="15267"/>
                    <a:pt x="31394" y="15233"/>
                    <a:pt x="31359" y="15233"/>
                  </a:cubicBezTo>
                  <a:close/>
                  <a:moveTo>
                    <a:pt x="30779" y="15301"/>
                  </a:moveTo>
                  <a:lnTo>
                    <a:pt x="30677" y="15335"/>
                  </a:lnTo>
                  <a:cubicBezTo>
                    <a:pt x="30643" y="15335"/>
                    <a:pt x="30609" y="15369"/>
                    <a:pt x="30609" y="15437"/>
                  </a:cubicBezTo>
                  <a:cubicBezTo>
                    <a:pt x="30609" y="15471"/>
                    <a:pt x="30643" y="15506"/>
                    <a:pt x="30677" y="15506"/>
                  </a:cubicBezTo>
                  <a:lnTo>
                    <a:pt x="30711" y="15506"/>
                  </a:lnTo>
                  <a:lnTo>
                    <a:pt x="30813" y="15471"/>
                  </a:lnTo>
                  <a:cubicBezTo>
                    <a:pt x="30848" y="15471"/>
                    <a:pt x="30882" y="15437"/>
                    <a:pt x="30882" y="15369"/>
                  </a:cubicBezTo>
                  <a:cubicBezTo>
                    <a:pt x="30882" y="15335"/>
                    <a:pt x="30848" y="15301"/>
                    <a:pt x="30779" y="15301"/>
                  </a:cubicBezTo>
                  <a:close/>
                  <a:moveTo>
                    <a:pt x="30260" y="15390"/>
                  </a:moveTo>
                  <a:cubicBezTo>
                    <a:pt x="30252" y="15390"/>
                    <a:pt x="30243" y="15394"/>
                    <a:pt x="30233" y="15403"/>
                  </a:cubicBezTo>
                  <a:lnTo>
                    <a:pt x="30097" y="15403"/>
                  </a:lnTo>
                  <a:cubicBezTo>
                    <a:pt x="30063" y="15403"/>
                    <a:pt x="30029" y="15471"/>
                    <a:pt x="30029" y="15506"/>
                  </a:cubicBezTo>
                  <a:cubicBezTo>
                    <a:pt x="30029" y="15540"/>
                    <a:pt x="30063" y="15574"/>
                    <a:pt x="30131" y="15574"/>
                  </a:cubicBezTo>
                  <a:lnTo>
                    <a:pt x="30233" y="15574"/>
                  </a:lnTo>
                  <a:cubicBezTo>
                    <a:pt x="30302" y="15540"/>
                    <a:pt x="30336" y="15506"/>
                    <a:pt x="30302" y="15471"/>
                  </a:cubicBezTo>
                  <a:cubicBezTo>
                    <a:pt x="30302" y="15421"/>
                    <a:pt x="30283" y="15390"/>
                    <a:pt x="30260" y="15390"/>
                  </a:cubicBezTo>
                  <a:close/>
                  <a:moveTo>
                    <a:pt x="29551" y="15471"/>
                  </a:moveTo>
                  <a:cubicBezTo>
                    <a:pt x="29483" y="15506"/>
                    <a:pt x="29449" y="15540"/>
                    <a:pt x="29483" y="15574"/>
                  </a:cubicBezTo>
                  <a:cubicBezTo>
                    <a:pt x="29483" y="15642"/>
                    <a:pt x="29517" y="15642"/>
                    <a:pt x="29551" y="15642"/>
                  </a:cubicBezTo>
                  <a:lnTo>
                    <a:pt x="29687" y="15642"/>
                  </a:lnTo>
                  <a:cubicBezTo>
                    <a:pt x="29722" y="15642"/>
                    <a:pt x="29756" y="15574"/>
                    <a:pt x="29756" y="15540"/>
                  </a:cubicBezTo>
                  <a:cubicBezTo>
                    <a:pt x="29756" y="15506"/>
                    <a:pt x="29687" y="15471"/>
                    <a:pt x="29653" y="15471"/>
                  </a:cubicBezTo>
                  <a:close/>
                  <a:moveTo>
                    <a:pt x="29073" y="15540"/>
                  </a:moveTo>
                  <a:lnTo>
                    <a:pt x="28971" y="15574"/>
                  </a:lnTo>
                  <a:cubicBezTo>
                    <a:pt x="28937" y="15574"/>
                    <a:pt x="28903" y="15608"/>
                    <a:pt x="28903" y="15676"/>
                  </a:cubicBezTo>
                  <a:cubicBezTo>
                    <a:pt x="28903" y="15710"/>
                    <a:pt x="28937" y="15744"/>
                    <a:pt x="28971" y="15744"/>
                  </a:cubicBezTo>
                  <a:lnTo>
                    <a:pt x="29005" y="15744"/>
                  </a:lnTo>
                  <a:lnTo>
                    <a:pt x="29107" y="15710"/>
                  </a:lnTo>
                  <a:cubicBezTo>
                    <a:pt x="29141" y="15710"/>
                    <a:pt x="29176" y="15676"/>
                    <a:pt x="29176" y="15608"/>
                  </a:cubicBezTo>
                  <a:cubicBezTo>
                    <a:pt x="29176" y="15574"/>
                    <a:pt x="29141" y="15540"/>
                    <a:pt x="29073" y="15540"/>
                  </a:cubicBezTo>
                  <a:close/>
                  <a:moveTo>
                    <a:pt x="28555" y="15629"/>
                  </a:moveTo>
                  <a:cubicBezTo>
                    <a:pt x="28546" y="15629"/>
                    <a:pt x="28536" y="15633"/>
                    <a:pt x="28527" y="15642"/>
                  </a:cubicBezTo>
                  <a:lnTo>
                    <a:pt x="28391" y="15642"/>
                  </a:lnTo>
                  <a:cubicBezTo>
                    <a:pt x="28357" y="15642"/>
                    <a:pt x="28322" y="15710"/>
                    <a:pt x="28322" y="15744"/>
                  </a:cubicBezTo>
                  <a:cubicBezTo>
                    <a:pt x="28357" y="15779"/>
                    <a:pt x="28391" y="15813"/>
                    <a:pt x="28425" y="15813"/>
                  </a:cubicBezTo>
                  <a:lnTo>
                    <a:pt x="28561" y="15813"/>
                  </a:lnTo>
                  <a:cubicBezTo>
                    <a:pt x="28595" y="15779"/>
                    <a:pt x="28630" y="15744"/>
                    <a:pt x="28630" y="15710"/>
                  </a:cubicBezTo>
                  <a:cubicBezTo>
                    <a:pt x="28605" y="15660"/>
                    <a:pt x="28580" y="15629"/>
                    <a:pt x="28555" y="15629"/>
                  </a:cubicBezTo>
                  <a:close/>
                  <a:moveTo>
                    <a:pt x="27947" y="15710"/>
                  </a:moveTo>
                  <a:lnTo>
                    <a:pt x="27845" y="15744"/>
                  </a:lnTo>
                  <a:cubicBezTo>
                    <a:pt x="27777" y="15744"/>
                    <a:pt x="27777" y="15779"/>
                    <a:pt x="27777" y="15813"/>
                  </a:cubicBezTo>
                  <a:cubicBezTo>
                    <a:pt x="27777" y="15881"/>
                    <a:pt x="27811" y="15915"/>
                    <a:pt x="27845" y="15915"/>
                  </a:cubicBezTo>
                  <a:lnTo>
                    <a:pt x="27879" y="15915"/>
                  </a:lnTo>
                  <a:lnTo>
                    <a:pt x="27981" y="15881"/>
                  </a:lnTo>
                  <a:cubicBezTo>
                    <a:pt x="28015" y="15881"/>
                    <a:pt x="28049" y="15847"/>
                    <a:pt x="28049" y="15779"/>
                  </a:cubicBezTo>
                  <a:cubicBezTo>
                    <a:pt x="28049" y="15744"/>
                    <a:pt x="28015" y="15710"/>
                    <a:pt x="27947" y="15710"/>
                  </a:cubicBezTo>
                  <a:close/>
                  <a:moveTo>
                    <a:pt x="27401" y="15779"/>
                  </a:moveTo>
                  <a:lnTo>
                    <a:pt x="27265" y="15813"/>
                  </a:lnTo>
                  <a:cubicBezTo>
                    <a:pt x="27231" y="15813"/>
                    <a:pt x="27196" y="15847"/>
                    <a:pt x="27196" y="15915"/>
                  </a:cubicBezTo>
                  <a:cubicBezTo>
                    <a:pt x="27196" y="15949"/>
                    <a:pt x="27231" y="15983"/>
                    <a:pt x="27299" y="15983"/>
                  </a:cubicBezTo>
                  <a:lnTo>
                    <a:pt x="27401" y="15949"/>
                  </a:lnTo>
                  <a:cubicBezTo>
                    <a:pt x="27469" y="15949"/>
                    <a:pt x="27504" y="15915"/>
                    <a:pt x="27469" y="15881"/>
                  </a:cubicBezTo>
                  <a:cubicBezTo>
                    <a:pt x="27469" y="15813"/>
                    <a:pt x="27435" y="15779"/>
                    <a:pt x="27401" y="15779"/>
                  </a:cubicBezTo>
                  <a:close/>
                  <a:moveTo>
                    <a:pt x="26719" y="15881"/>
                  </a:moveTo>
                  <a:cubicBezTo>
                    <a:pt x="26650" y="15881"/>
                    <a:pt x="26616" y="15949"/>
                    <a:pt x="26650" y="15983"/>
                  </a:cubicBezTo>
                  <a:cubicBezTo>
                    <a:pt x="26650" y="16017"/>
                    <a:pt x="26685" y="16052"/>
                    <a:pt x="26719" y="16052"/>
                  </a:cubicBezTo>
                  <a:lnTo>
                    <a:pt x="26855" y="16052"/>
                  </a:lnTo>
                  <a:cubicBezTo>
                    <a:pt x="26889" y="16052"/>
                    <a:pt x="26923" y="15983"/>
                    <a:pt x="26923" y="15949"/>
                  </a:cubicBezTo>
                  <a:cubicBezTo>
                    <a:pt x="26923" y="15915"/>
                    <a:pt x="26855" y="15881"/>
                    <a:pt x="26821" y="15881"/>
                  </a:cubicBezTo>
                  <a:close/>
                  <a:moveTo>
                    <a:pt x="26241" y="15949"/>
                  </a:moveTo>
                  <a:lnTo>
                    <a:pt x="26139" y="15983"/>
                  </a:lnTo>
                  <a:cubicBezTo>
                    <a:pt x="26104" y="15983"/>
                    <a:pt x="26070" y="16017"/>
                    <a:pt x="26070" y="16052"/>
                  </a:cubicBezTo>
                  <a:cubicBezTo>
                    <a:pt x="26070" y="16120"/>
                    <a:pt x="26104" y="16154"/>
                    <a:pt x="26139" y="16154"/>
                  </a:cubicBezTo>
                  <a:lnTo>
                    <a:pt x="26173" y="16154"/>
                  </a:lnTo>
                  <a:lnTo>
                    <a:pt x="26275" y="16120"/>
                  </a:lnTo>
                  <a:cubicBezTo>
                    <a:pt x="26309" y="16120"/>
                    <a:pt x="26343" y="16086"/>
                    <a:pt x="26343" y="16017"/>
                  </a:cubicBezTo>
                  <a:cubicBezTo>
                    <a:pt x="26343" y="15983"/>
                    <a:pt x="26309" y="15949"/>
                    <a:pt x="26241" y="15949"/>
                  </a:cubicBezTo>
                  <a:close/>
                  <a:moveTo>
                    <a:pt x="25722" y="16038"/>
                  </a:moveTo>
                  <a:cubicBezTo>
                    <a:pt x="25713" y="16038"/>
                    <a:pt x="25704" y="16042"/>
                    <a:pt x="25695" y="16052"/>
                  </a:cubicBezTo>
                  <a:lnTo>
                    <a:pt x="25559" y="16052"/>
                  </a:lnTo>
                  <a:cubicBezTo>
                    <a:pt x="25524" y="16052"/>
                    <a:pt x="25490" y="16086"/>
                    <a:pt x="25490" y="16154"/>
                  </a:cubicBezTo>
                  <a:cubicBezTo>
                    <a:pt x="25490" y="16188"/>
                    <a:pt x="25559" y="16222"/>
                    <a:pt x="25593" y="16222"/>
                  </a:cubicBezTo>
                  <a:lnTo>
                    <a:pt x="25695" y="16188"/>
                  </a:lnTo>
                  <a:cubicBezTo>
                    <a:pt x="25763" y="16188"/>
                    <a:pt x="25797" y="16154"/>
                    <a:pt x="25797" y="16120"/>
                  </a:cubicBezTo>
                  <a:cubicBezTo>
                    <a:pt x="25772" y="16070"/>
                    <a:pt x="25747" y="16038"/>
                    <a:pt x="25722" y="16038"/>
                  </a:cubicBezTo>
                  <a:close/>
                  <a:moveTo>
                    <a:pt x="25013" y="16120"/>
                  </a:moveTo>
                  <a:cubicBezTo>
                    <a:pt x="24944" y="16154"/>
                    <a:pt x="24910" y="16188"/>
                    <a:pt x="24944" y="16222"/>
                  </a:cubicBezTo>
                  <a:cubicBezTo>
                    <a:pt x="24944" y="16256"/>
                    <a:pt x="24978" y="16290"/>
                    <a:pt x="25013" y="16290"/>
                  </a:cubicBezTo>
                  <a:lnTo>
                    <a:pt x="25149" y="16290"/>
                  </a:lnTo>
                  <a:cubicBezTo>
                    <a:pt x="25183" y="16290"/>
                    <a:pt x="25217" y="16222"/>
                    <a:pt x="25217" y="16188"/>
                  </a:cubicBezTo>
                  <a:cubicBezTo>
                    <a:pt x="25217" y="16154"/>
                    <a:pt x="25149" y="16120"/>
                    <a:pt x="25115" y="16120"/>
                  </a:cubicBezTo>
                  <a:close/>
                  <a:moveTo>
                    <a:pt x="24569" y="16188"/>
                  </a:moveTo>
                  <a:lnTo>
                    <a:pt x="24432" y="16222"/>
                  </a:lnTo>
                  <a:cubicBezTo>
                    <a:pt x="24398" y="16222"/>
                    <a:pt x="24364" y="16256"/>
                    <a:pt x="24364" y="16325"/>
                  </a:cubicBezTo>
                  <a:cubicBezTo>
                    <a:pt x="24364" y="16359"/>
                    <a:pt x="24398" y="16393"/>
                    <a:pt x="24467" y="16393"/>
                  </a:cubicBezTo>
                  <a:lnTo>
                    <a:pt x="24569" y="16359"/>
                  </a:lnTo>
                  <a:cubicBezTo>
                    <a:pt x="24637" y="16359"/>
                    <a:pt x="24671" y="16325"/>
                    <a:pt x="24637" y="16256"/>
                  </a:cubicBezTo>
                  <a:cubicBezTo>
                    <a:pt x="24637" y="16222"/>
                    <a:pt x="24603" y="16188"/>
                    <a:pt x="24569" y="16188"/>
                  </a:cubicBezTo>
                  <a:close/>
                  <a:moveTo>
                    <a:pt x="24022" y="16277"/>
                  </a:moveTo>
                  <a:cubicBezTo>
                    <a:pt x="24010" y="16277"/>
                    <a:pt x="23998" y="16281"/>
                    <a:pt x="23989" y="16290"/>
                  </a:cubicBezTo>
                  <a:lnTo>
                    <a:pt x="23886" y="16290"/>
                  </a:lnTo>
                  <a:cubicBezTo>
                    <a:pt x="23818" y="16290"/>
                    <a:pt x="23784" y="16359"/>
                    <a:pt x="23784" y="16393"/>
                  </a:cubicBezTo>
                  <a:cubicBezTo>
                    <a:pt x="23818" y="16427"/>
                    <a:pt x="23852" y="16461"/>
                    <a:pt x="23886" y="16461"/>
                  </a:cubicBezTo>
                  <a:lnTo>
                    <a:pt x="24023" y="16461"/>
                  </a:lnTo>
                  <a:cubicBezTo>
                    <a:pt x="24057" y="16427"/>
                    <a:pt x="24091" y="16393"/>
                    <a:pt x="24091" y="16359"/>
                  </a:cubicBezTo>
                  <a:cubicBezTo>
                    <a:pt x="24091" y="16309"/>
                    <a:pt x="24055" y="16277"/>
                    <a:pt x="24022" y="16277"/>
                  </a:cubicBezTo>
                  <a:close/>
                  <a:moveTo>
                    <a:pt x="23306" y="16359"/>
                  </a:moveTo>
                  <a:cubicBezTo>
                    <a:pt x="23272" y="16393"/>
                    <a:pt x="23238" y="16427"/>
                    <a:pt x="23238" y="16461"/>
                  </a:cubicBezTo>
                  <a:cubicBezTo>
                    <a:pt x="23238" y="16529"/>
                    <a:pt x="23272" y="16529"/>
                    <a:pt x="23306" y="16529"/>
                  </a:cubicBezTo>
                  <a:lnTo>
                    <a:pt x="23443" y="16529"/>
                  </a:lnTo>
                  <a:cubicBezTo>
                    <a:pt x="23477" y="16529"/>
                    <a:pt x="23511" y="16461"/>
                    <a:pt x="23511" y="16427"/>
                  </a:cubicBezTo>
                  <a:cubicBezTo>
                    <a:pt x="23511" y="16393"/>
                    <a:pt x="23477" y="16359"/>
                    <a:pt x="23409" y="16359"/>
                  </a:cubicBezTo>
                  <a:close/>
                  <a:moveTo>
                    <a:pt x="22863" y="16427"/>
                  </a:moveTo>
                  <a:lnTo>
                    <a:pt x="22726" y="16461"/>
                  </a:lnTo>
                  <a:cubicBezTo>
                    <a:pt x="22692" y="16461"/>
                    <a:pt x="22658" y="16495"/>
                    <a:pt x="22658" y="16563"/>
                  </a:cubicBezTo>
                  <a:cubicBezTo>
                    <a:pt x="22658" y="16597"/>
                    <a:pt x="22692" y="16632"/>
                    <a:pt x="22760" y="16632"/>
                  </a:cubicBezTo>
                  <a:lnTo>
                    <a:pt x="22863" y="16597"/>
                  </a:lnTo>
                  <a:cubicBezTo>
                    <a:pt x="22931" y="16597"/>
                    <a:pt x="22965" y="16563"/>
                    <a:pt x="22965" y="16495"/>
                  </a:cubicBezTo>
                  <a:cubicBezTo>
                    <a:pt x="22931" y="16461"/>
                    <a:pt x="22897" y="16427"/>
                    <a:pt x="22863" y="16427"/>
                  </a:cubicBezTo>
                  <a:close/>
                  <a:moveTo>
                    <a:pt x="22316" y="16516"/>
                  </a:moveTo>
                  <a:cubicBezTo>
                    <a:pt x="22303" y="16516"/>
                    <a:pt x="22292" y="16520"/>
                    <a:pt x="22283" y="16529"/>
                  </a:cubicBezTo>
                  <a:lnTo>
                    <a:pt x="22180" y="16529"/>
                  </a:lnTo>
                  <a:cubicBezTo>
                    <a:pt x="22112" y="16529"/>
                    <a:pt x="22078" y="16597"/>
                    <a:pt x="22112" y="16632"/>
                  </a:cubicBezTo>
                  <a:cubicBezTo>
                    <a:pt x="22112" y="16666"/>
                    <a:pt x="22146" y="16700"/>
                    <a:pt x="22180" y="16700"/>
                  </a:cubicBezTo>
                  <a:lnTo>
                    <a:pt x="22317" y="16700"/>
                  </a:lnTo>
                  <a:cubicBezTo>
                    <a:pt x="22351" y="16666"/>
                    <a:pt x="22385" y="16632"/>
                    <a:pt x="22385" y="16597"/>
                  </a:cubicBezTo>
                  <a:cubicBezTo>
                    <a:pt x="22385" y="16548"/>
                    <a:pt x="22349" y="16516"/>
                    <a:pt x="22316" y="16516"/>
                  </a:cubicBezTo>
                  <a:close/>
                  <a:moveTo>
                    <a:pt x="21737" y="16597"/>
                  </a:moveTo>
                  <a:lnTo>
                    <a:pt x="21600" y="16632"/>
                  </a:lnTo>
                  <a:cubicBezTo>
                    <a:pt x="21566" y="16632"/>
                    <a:pt x="21532" y="16666"/>
                    <a:pt x="21532" y="16700"/>
                  </a:cubicBezTo>
                  <a:cubicBezTo>
                    <a:pt x="21532" y="16768"/>
                    <a:pt x="21566" y="16802"/>
                    <a:pt x="21634" y="16802"/>
                  </a:cubicBezTo>
                  <a:cubicBezTo>
                    <a:pt x="21634" y="16802"/>
                    <a:pt x="21634" y="16802"/>
                    <a:pt x="21634" y="16768"/>
                  </a:cubicBezTo>
                  <a:lnTo>
                    <a:pt x="21737" y="16768"/>
                  </a:lnTo>
                  <a:cubicBezTo>
                    <a:pt x="21805" y="16768"/>
                    <a:pt x="21839" y="16734"/>
                    <a:pt x="21805" y="16666"/>
                  </a:cubicBezTo>
                  <a:cubicBezTo>
                    <a:pt x="21805" y="16632"/>
                    <a:pt x="21771" y="16597"/>
                    <a:pt x="21737" y="16597"/>
                  </a:cubicBezTo>
                  <a:close/>
                  <a:moveTo>
                    <a:pt x="21157" y="16666"/>
                  </a:moveTo>
                  <a:lnTo>
                    <a:pt x="21054" y="16700"/>
                  </a:lnTo>
                  <a:cubicBezTo>
                    <a:pt x="20986" y="16700"/>
                    <a:pt x="20952" y="16734"/>
                    <a:pt x="20952" y="16802"/>
                  </a:cubicBezTo>
                  <a:cubicBezTo>
                    <a:pt x="20986" y="16836"/>
                    <a:pt x="21020" y="16870"/>
                    <a:pt x="21054" y="16870"/>
                  </a:cubicBezTo>
                  <a:lnTo>
                    <a:pt x="21191" y="16836"/>
                  </a:lnTo>
                  <a:cubicBezTo>
                    <a:pt x="21225" y="16836"/>
                    <a:pt x="21259" y="16802"/>
                    <a:pt x="21259" y="16768"/>
                  </a:cubicBezTo>
                  <a:cubicBezTo>
                    <a:pt x="21259" y="16700"/>
                    <a:pt x="21191" y="16666"/>
                    <a:pt x="21157" y="16666"/>
                  </a:cubicBezTo>
                  <a:close/>
                  <a:moveTo>
                    <a:pt x="20612" y="16759"/>
                  </a:moveTo>
                  <a:cubicBezTo>
                    <a:pt x="20601" y="16759"/>
                    <a:pt x="20590" y="16762"/>
                    <a:pt x="20577" y="16768"/>
                  </a:cubicBezTo>
                  <a:lnTo>
                    <a:pt x="20474" y="16768"/>
                  </a:lnTo>
                  <a:cubicBezTo>
                    <a:pt x="20440" y="16768"/>
                    <a:pt x="20406" y="16836"/>
                    <a:pt x="20406" y="16870"/>
                  </a:cubicBezTo>
                  <a:cubicBezTo>
                    <a:pt x="20406" y="16905"/>
                    <a:pt x="20440" y="16939"/>
                    <a:pt x="20474" y="16939"/>
                  </a:cubicBezTo>
                  <a:lnTo>
                    <a:pt x="20611" y="16939"/>
                  </a:lnTo>
                  <a:cubicBezTo>
                    <a:pt x="20645" y="16939"/>
                    <a:pt x="20679" y="16870"/>
                    <a:pt x="20679" y="16836"/>
                  </a:cubicBezTo>
                  <a:cubicBezTo>
                    <a:pt x="20679" y="16809"/>
                    <a:pt x="20657" y="16759"/>
                    <a:pt x="20612" y="16759"/>
                  </a:cubicBezTo>
                  <a:close/>
                  <a:moveTo>
                    <a:pt x="20031" y="16836"/>
                  </a:moveTo>
                  <a:lnTo>
                    <a:pt x="19894" y="16870"/>
                  </a:lnTo>
                  <a:cubicBezTo>
                    <a:pt x="19860" y="16870"/>
                    <a:pt x="19826" y="16905"/>
                    <a:pt x="19826" y="16939"/>
                  </a:cubicBezTo>
                  <a:cubicBezTo>
                    <a:pt x="19826" y="17007"/>
                    <a:pt x="19860" y="17041"/>
                    <a:pt x="19928" y="17041"/>
                  </a:cubicBezTo>
                  <a:lnTo>
                    <a:pt x="20031" y="17007"/>
                  </a:lnTo>
                  <a:cubicBezTo>
                    <a:pt x="20099" y="17007"/>
                    <a:pt x="20133" y="16973"/>
                    <a:pt x="20133" y="16905"/>
                  </a:cubicBezTo>
                  <a:cubicBezTo>
                    <a:pt x="20099" y="16870"/>
                    <a:pt x="20065" y="16836"/>
                    <a:pt x="20031" y="16836"/>
                  </a:cubicBezTo>
                  <a:close/>
                  <a:moveTo>
                    <a:pt x="19450" y="16905"/>
                  </a:moveTo>
                  <a:lnTo>
                    <a:pt x="19348" y="16939"/>
                  </a:lnTo>
                  <a:cubicBezTo>
                    <a:pt x="19280" y="16939"/>
                    <a:pt x="19246" y="16973"/>
                    <a:pt x="19280" y="17041"/>
                  </a:cubicBezTo>
                  <a:cubicBezTo>
                    <a:pt x="19280" y="17075"/>
                    <a:pt x="19314" y="17109"/>
                    <a:pt x="19348" y="17109"/>
                  </a:cubicBezTo>
                  <a:lnTo>
                    <a:pt x="19485" y="17075"/>
                  </a:lnTo>
                  <a:cubicBezTo>
                    <a:pt x="19519" y="17075"/>
                    <a:pt x="19553" y="17041"/>
                    <a:pt x="19553" y="17007"/>
                  </a:cubicBezTo>
                  <a:cubicBezTo>
                    <a:pt x="19553" y="16939"/>
                    <a:pt x="19485" y="16905"/>
                    <a:pt x="19450" y="16905"/>
                  </a:cubicBezTo>
                  <a:close/>
                  <a:moveTo>
                    <a:pt x="18768" y="17007"/>
                  </a:moveTo>
                  <a:cubicBezTo>
                    <a:pt x="18734" y="17041"/>
                    <a:pt x="18700" y="17075"/>
                    <a:pt x="18700" y="17109"/>
                  </a:cubicBezTo>
                  <a:cubicBezTo>
                    <a:pt x="18700" y="17143"/>
                    <a:pt x="18734" y="17178"/>
                    <a:pt x="18768" y="17178"/>
                  </a:cubicBezTo>
                  <a:lnTo>
                    <a:pt x="18905" y="17178"/>
                  </a:lnTo>
                  <a:cubicBezTo>
                    <a:pt x="18973" y="17178"/>
                    <a:pt x="18973" y="17109"/>
                    <a:pt x="18973" y="17075"/>
                  </a:cubicBezTo>
                  <a:cubicBezTo>
                    <a:pt x="18973" y="17041"/>
                    <a:pt x="18939" y="17007"/>
                    <a:pt x="18870" y="17007"/>
                  </a:cubicBezTo>
                  <a:close/>
                  <a:moveTo>
                    <a:pt x="18324" y="17075"/>
                  </a:moveTo>
                  <a:lnTo>
                    <a:pt x="18222" y="17109"/>
                  </a:lnTo>
                  <a:cubicBezTo>
                    <a:pt x="18154" y="17109"/>
                    <a:pt x="18120" y="17143"/>
                    <a:pt x="18120" y="17212"/>
                  </a:cubicBezTo>
                  <a:cubicBezTo>
                    <a:pt x="18154" y="17246"/>
                    <a:pt x="18188" y="17280"/>
                    <a:pt x="18222" y="17280"/>
                  </a:cubicBezTo>
                  <a:lnTo>
                    <a:pt x="18359" y="17246"/>
                  </a:lnTo>
                  <a:cubicBezTo>
                    <a:pt x="18393" y="17246"/>
                    <a:pt x="18427" y="17212"/>
                    <a:pt x="18427" y="17143"/>
                  </a:cubicBezTo>
                  <a:cubicBezTo>
                    <a:pt x="18393" y="17109"/>
                    <a:pt x="18359" y="17075"/>
                    <a:pt x="18324" y="17075"/>
                  </a:cubicBezTo>
                  <a:close/>
                  <a:moveTo>
                    <a:pt x="17792" y="17164"/>
                  </a:moveTo>
                  <a:cubicBezTo>
                    <a:pt x="17778" y="17164"/>
                    <a:pt x="17763" y="17168"/>
                    <a:pt x="17744" y="17178"/>
                  </a:cubicBezTo>
                  <a:lnTo>
                    <a:pt x="17642" y="17178"/>
                  </a:lnTo>
                  <a:cubicBezTo>
                    <a:pt x="17608" y="17178"/>
                    <a:pt x="17574" y="17212"/>
                    <a:pt x="17574" y="17280"/>
                  </a:cubicBezTo>
                  <a:cubicBezTo>
                    <a:pt x="17574" y="17314"/>
                    <a:pt x="17608" y="17348"/>
                    <a:pt x="17642" y="17348"/>
                  </a:cubicBezTo>
                  <a:lnTo>
                    <a:pt x="17778" y="17348"/>
                  </a:lnTo>
                  <a:cubicBezTo>
                    <a:pt x="17813" y="17314"/>
                    <a:pt x="17847" y="17280"/>
                    <a:pt x="17847" y="17246"/>
                  </a:cubicBezTo>
                  <a:cubicBezTo>
                    <a:pt x="17847" y="17196"/>
                    <a:pt x="17828" y="17164"/>
                    <a:pt x="17792" y="17164"/>
                  </a:cubicBezTo>
                  <a:close/>
                  <a:moveTo>
                    <a:pt x="17062" y="17246"/>
                  </a:moveTo>
                  <a:cubicBezTo>
                    <a:pt x="17028" y="17280"/>
                    <a:pt x="16994" y="17314"/>
                    <a:pt x="16994" y="17348"/>
                  </a:cubicBezTo>
                  <a:cubicBezTo>
                    <a:pt x="16994" y="17382"/>
                    <a:pt x="17028" y="17416"/>
                    <a:pt x="17096" y="17416"/>
                  </a:cubicBezTo>
                  <a:lnTo>
                    <a:pt x="17198" y="17416"/>
                  </a:lnTo>
                  <a:cubicBezTo>
                    <a:pt x="17267" y="17416"/>
                    <a:pt x="17301" y="17348"/>
                    <a:pt x="17267" y="17314"/>
                  </a:cubicBezTo>
                  <a:cubicBezTo>
                    <a:pt x="17267" y="17280"/>
                    <a:pt x="17232" y="17246"/>
                    <a:pt x="17198" y="17246"/>
                  </a:cubicBezTo>
                  <a:close/>
                  <a:moveTo>
                    <a:pt x="16618" y="17314"/>
                  </a:moveTo>
                  <a:lnTo>
                    <a:pt x="16516" y="17348"/>
                  </a:lnTo>
                  <a:cubicBezTo>
                    <a:pt x="16448" y="17348"/>
                    <a:pt x="16414" y="17382"/>
                    <a:pt x="16448" y="17451"/>
                  </a:cubicBezTo>
                  <a:cubicBezTo>
                    <a:pt x="16448" y="17485"/>
                    <a:pt x="16482" y="17519"/>
                    <a:pt x="16516" y="17519"/>
                  </a:cubicBezTo>
                  <a:lnTo>
                    <a:pt x="16652" y="17485"/>
                  </a:lnTo>
                  <a:cubicBezTo>
                    <a:pt x="16687" y="17485"/>
                    <a:pt x="16721" y="17451"/>
                    <a:pt x="16721" y="17382"/>
                  </a:cubicBezTo>
                  <a:cubicBezTo>
                    <a:pt x="16721" y="17348"/>
                    <a:pt x="16652" y="17314"/>
                    <a:pt x="16618" y="17314"/>
                  </a:cubicBezTo>
                  <a:close/>
                  <a:moveTo>
                    <a:pt x="16086" y="17403"/>
                  </a:moveTo>
                  <a:cubicBezTo>
                    <a:pt x="16072" y="17403"/>
                    <a:pt x="16056" y="17407"/>
                    <a:pt x="16038" y="17416"/>
                  </a:cubicBezTo>
                  <a:lnTo>
                    <a:pt x="15936" y="17416"/>
                  </a:lnTo>
                  <a:cubicBezTo>
                    <a:pt x="15902" y="17416"/>
                    <a:pt x="15868" y="17485"/>
                    <a:pt x="15868" y="17519"/>
                  </a:cubicBezTo>
                  <a:cubicBezTo>
                    <a:pt x="15868" y="17553"/>
                    <a:pt x="15902" y="17587"/>
                    <a:pt x="15936" y="17587"/>
                  </a:cubicBezTo>
                  <a:lnTo>
                    <a:pt x="16072" y="17587"/>
                  </a:lnTo>
                  <a:cubicBezTo>
                    <a:pt x="16106" y="17553"/>
                    <a:pt x="16141" y="17519"/>
                    <a:pt x="16141" y="17485"/>
                  </a:cubicBezTo>
                  <a:cubicBezTo>
                    <a:pt x="16141" y="17435"/>
                    <a:pt x="16122" y="17403"/>
                    <a:pt x="16086" y="17403"/>
                  </a:cubicBezTo>
                  <a:close/>
                  <a:moveTo>
                    <a:pt x="15356" y="17485"/>
                  </a:moveTo>
                  <a:cubicBezTo>
                    <a:pt x="15322" y="17519"/>
                    <a:pt x="15287" y="17553"/>
                    <a:pt x="15287" y="17587"/>
                  </a:cubicBezTo>
                  <a:cubicBezTo>
                    <a:pt x="15322" y="17655"/>
                    <a:pt x="15356" y="17655"/>
                    <a:pt x="15390" y="17655"/>
                  </a:cubicBezTo>
                  <a:lnTo>
                    <a:pt x="15526" y="17655"/>
                  </a:lnTo>
                  <a:cubicBezTo>
                    <a:pt x="15560" y="17655"/>
                    <a:pt x="15595" y="17587"/>
                    <a:pt x="15595" y="17553"/>
                  </a:cubicBezTo>
                  <a:cubicBezTo>
                    <a:pt x="15560" y="17519"/>
                    <a:pt x="15526" y="17485"/>
                    <a:pt x="15492" y="17485"/>
                  </a:cubicBezTo>
                  <a:close/>
                  <a:moveTo>
                    <a:pt x="14912" y="17553"/>
                  </a:moveTo>
                  <a:lnTo>
                    <a:pt x="14810" y="17587"/>
                  </a:lnTo>
                  <a:cubicBezTo>
                    <a:pt x="14742" y="17587"/>
                    <a:pt x="14742" y="17621"/>
                    <a:pt x="14742" y="17689"/>
                  </a:cubicBezTo>
                  <a:cubicBezTo>
                    <a:pt x="14742" y="17724"/>
                    <a:pt x="14776" y="17758"/>
                    <a:pt x="14810" y="17758"/>
                  </a:cubicBezTo>
                  <a:lnTo>
                    <a:pt x="14844" y="17758"/>
                  </a:lnTo>
                  <a:lnTo>
                    <a:pt x="14946" y="17724"/>
                  </a:lnTo>
                  <a:cubicBezTo>
                    <a:pt x="14980" y="17724"/>
                    <a:pt x="15015" y="17689"/>
                    <a:pt x="15015" y="17621"/>
                  </a:cubicBezTo>
                  <a:cubicBezTo>
                    <a:pt x="15015" y="17587"/>
                    <a:pt x="14980" y="17553"/>
                    <a:pt x="14912" y="17553"/>
                  </a:cubicBezTo>
                  <a:close/>
                  <a:moveTo>
                    <a:pt x="14393" y="17642"/>
                  </a:moveTo>
                  <a:cubicBezTo>
                    <a:pt x="14384" y="17642"/>
                    <a:pt x="14375" y="17646"/>
                    <a:pt x="14366" y="17655"/>
                  </a:cubicBezTo>
                  <a:lnTo>
                    <a:pt x="14230" y="17655"/>
                  </a:lnTo>
                  <a:cubicBezTo>
                    <a:pt x="14196" y="17655"/>
                    <a:pt x="14161" y="17724"/>
                    <a:pt x="14161" y="17758"/>
                  </a:cubicBezTo>
                  <a:cubicBezTo>
                    <a:pt x="14161" y="17792"/>
                    <a:pt x="14196" y="17826"/>
                    <a:pt x="14264" y="17826"/>
                  </a:cubicBezTo>
                  <a:lnTo>
                    <a:pt x="14366" y="17826"/>
                  </a:lnTo>
                  <a:cubicBezTo>
                    <a:pt x="14434" y="17792"/>
                    <a:pt x="14469" y="17758"/>
                    <a:pt x="14434" y="17724"/>
                  </a:cubicBezTo>
                  <a:cubicBezTo>
                    <a:pt x="14434" y="17674"/>
                    <a:pt x="14416" y="17642"/>
                    <a:pt x="14393" y="17642"/>
                  </a:cubicBezTo>
                  <a:close/>
                  <a:moveTo>
                    <a:pt x="13786" y="17724"/>
                  </a:moveTo>
                  <a:lnTo>
                    <a:pt x="13684" y="17758"/>
                  </a:lnTo>
                  <a:cubicBezTo>
                    <a:pt x="13615" y="17758"/>
                    <a:pt x="13581" y="17792"/>
                    <a:pt x="13581" y="17826"/>
                  </a:cubicBezTo>
                  <a:cubicBezTo>
                    <a:pt x="13615" y="17894"/>
                    <a:pt x="13650" y="17928"/>
                    <a:pt x="13684" y="17928"/>
                  </a:cubicBezTo>
                  <a:lnTo>
                    <a:pt x="13820" y="17894"/>
                  </a:lnTo>
                  <a:cubicBezTo>
                    <a:pt x="13854" y="17894"/>
                    <a:pt x="13888" y="17860"/>
                    <a:pt x="13888" y="17792"/>
                  </a:cubicBezTo>
                  <a:cubicBezTo>
                    <a:pt x="13888" y="17758"/>
                    <a:pt x="13820" y="17724"/>
                    <a:pt x="13786" y="17724"/>
                  </a:cubicBezTo>
                  <a:close/>
                  <a:moveTo>
                    <a:pt x="13206" y="17792"/>
                  </a:moveTo>
                  <a:lnTo>
                    <a:pt x="13104" y="17826"/>
                  </a:lnTo>
                  <a:cubicBezTo>
                    <a:pt x="13069" y="17826"/>
                    <a:pt x="13035" y="17860"/>
                    <a:pt x="13035" y="17928"/>
                  </a:cubicBezTo>
                  <a:cubicBezTo>
                    <a:pt x="13035" y="17962"/>
                    <a:pt x="13069" y="17997"/>
                    <a:pt x="13104" y="17997"/>
                  </a:cubicBezTo>
                  <a:lnTo>
                    <a:pt x="13138" y="17997"/>
                  </a:lnTo>
                  <a:lnTo>
                    <a:pt x="13240" y="17962"/>
                  </a:lnTo>
                  <a:cubicBezTo>
                    <a:pt x="13274" y="17962"/>
                    <a:pt x="13308" y="17928"/>
                    <a:pt x="13308" y="17894"/>
                  </a:cubicBezTo>
                  <a:cubicBezTo>
                    <a:pt x="13308" y="17826"/>
                    <a:pt x="13274" y="17792"/>
                    <a:pt x="13206" y="17792"/>
                  </a:cubicBezTo>
                  <a:close/>
                  <a:moveTo>
                    <a:pt x="12680" y="17885"/>
                  </a:moveTo>
                  <a:cubicBezTo>
                    <a:pt x="12673" y="17885"/>
                    <a:pt x="12667" y="17888"/>
                    <a:pt x="12660" y="17894"/>
                  </a:cubicBezTo>
                  <a:lnTo>
                    <a:pt x="12524" y="17894"/>
                  </a:lnTo>
                  <a:cubicBezTo>
                    <a:pt x="12489" y="17894"/>
                    <a:pt x="12455" y="17962"/>
                    <a:pt x="12455" y="17997"/>
                  </a:cubicBezTo>
                  <a:cubicBezTo>
                    <a:pt x="12455" y="18031"/>
                    <a:pt x="12524" y="18065"/>
                    <a:pt x="12558" y="18065"/>
                  </a:cubicBezTo>
                  <a:lnTo>
                    <a:pt x="12660" y="18065"/>
                  </a:lnTo>
                  <a:cubicBezTo>
                    <a:pt x="12728" y="18065"/>
                    <a:pt x="12762" y="17997"/>
                    <a:pt x="12762" y="17962"/>
                  </a:cubicBezTo>
                  <a:cubicBezTo>
                    <a:pt x="12735" y="17935"/>
                    <a:pt x="12707" y="17885"/>
                    <a:pt x="12680" y="17885"/>
                  </a:cubicBezTo>
                  <a:close/>
                  <a:moveTo>
                    <a:pt x="12080" y="17962"/>
                  </a:moveTo>
                  <a:lnTo>
                    <a:pt x="11978" y="17997"/>
                  </a:lnTo>
                  <a:cubicBezTo>
                    <a:pt x="11909" y="17997"/>
                    <a:pt x="11875" y="18031"/>
                    <a:pt x="11909" y="18065"/>
                  </a:cubicBezTo>
                  <a:cubicBezTo>
                    <a:pt x="11909" y="18133"/>
                    <a:pt x="11943" y="18167"/>
                    <a:pt x="11978" y="18167"/>
                  </a:cubicBezTo>
                  <a:lnTo>
                    <a:pt x="12012" y="18167"/>
                  </a:lnTo>
                  <a:lnTo>
                    <a:pt x="12114" y="18133"/>
                  </a:lnTo>
                  <a:cubicBezTo>
                    <a:pt x="12148" y="18133"/>
                    <a:pt x="12182" y="18099"/>
                    <a:pt x="12182" y="18031"/>
                  </a:cubicBezTo>
                  <a:cubicBezTo>
                    <a:pt x="12182" y="17997"/>
                    <a:pt x="12114" y="17962"/>
                    <a:pt x="12080" y="17962"/>
                  </a:cubicBezTo>
                  <a:close/>
                  <a:moveTo>
                    <a:pt x="11534" y="18031"/>
                  </a:moveTo>
                  <a:lnTo>
                    <a:pt x="11397" y="18065"/>
                  </a:lnTo>
                  <a:cubicBezTo>
                    <a:pt x="11363" y="18065"/>
                    <a:pt x="11329" y="18099"/>
                    <a:pt x="11329" y="18167"/>
                  </a:cubicBezTo>
                  <a:cubicBezTo>
                    <a:pt x="11329" y="18201"/>
                    <a:pt x="11363" y="18235"/>
                    <a:pt x="11432" y="18235"/>
                  </a:cubicBezTo>
                  <a:lnTo>
                    <a:pt x="11534" y="18201"/>
                  </a:lnTo>
                  <a:cubicBezTo>
                    <a:pt x="11602" y="18201"/>
                    <a:pt x="11636" y="18167"/>
                    <a:pt x="11602" y="18133"/>
                  </a:cubicBezTo>
                  <a:cubicBezTo>
                    <a:pt x="11602" y="18065"/>
                    <a:pt x="11568" y="18031"/>
                    <a:pt x="11534" y="18031"/>
                  </a:cubicBezTo>
                  <a:close/>
                  <a:moveTo>
                    <a:pt x="10851" y="18133"/>
                  </a:moveTo>
                  <a:cubicBezTo>
                    <a:pt x="10783" y="18167"/>
                    <a:pt x="10749" y="18201"/>
                    <a:pt x="10749" y="18235"/>
                  </a:cubicBezTo>
                  <a:cubicBezTo>
                    <a:pt x="10783" y="18270"/>
                    <a:pt x="10817" y="18304"/>
                    <a:pt x="10851" y="18304"/>
                  </a:cubicBezTo>
                  <a:lnTo>
                    <a:pt x="10988" y="18304"/>
                  </a:lnTo>
                  <a:cubicBezTo>
                    <a:pt x="11022" y="18304"/>
                    <a:pt x="11056" y="18235"/>
                    <a:pt x="11056" y="18201"/>
                  </a:cubicBezTo>
                  <a:cubicBezTo>
                    <a:pt x="11056" y="18167"/>
                    <a:pt x="10988" y="18133"/>
                    <a:pt x="10954" y="18133"/>
                  </a:cubicBezTo>
                  <a:close/>
                  <a:moveTo>
                    <a:pt x="10374" y="18201"/>
                  </a:moveTo>
                  <a:lnTo>
                    <a:pt x="10271" y="18235"/>
                  </a:lnTo>
                  <a:cubicBezTo>
                    <a:pt x="10237" y="18235"/>
                    <a:pt x="10203" y="18270"/>
                    <a:pt x="10203" y="18338"/>
                  </a:cubicBezTo>
                  <a:cubicBezTo>
                    <a:pt x="10203" y="18372"/>
                    <a:pt x="10237" y="18406"/>
                    <a:pt x="10271" y="18406"/>
                  </a:cubicBezTo>
                  <a:lnTo>
                    <a:pt x="10306" y="18406"/>
                  </a:lnTo>
                  <a:lnTo>
                    <a:pt x="10408" y="18372"/>
                  </a:lnTo>
                  <a:cubicBezTo>
                    <a:pt x="10442" y="18372"/>
                    <a:pt x="10476" y="18338"/>
                    <a:pt x="10476" y="18270"/>
                  </a:cubicBezTo>
                  <a:cubicBezTo>
                    <a:pt x="10476" y="18235"/>
                    <a:pt x="10442" y="18201"/>
                    <a:pt x="10374" y="18201"/>
                  </a:cubicBezTo>
                  <a:close/>
                  <a:moveTo>
                    <a:pt x="9855" y="18290"/>
                  </a:moveTo>
                  <a:cubicBezTo>
                    <a:pt x="9846" y="18290"/>
                    <a:pt x="9837" y="18295"/>
                    <a:pt x="9828" y="18304"/>
                  </a:cubicBezTo>
                  <a:lnTo>
                    <a:pt x="9691" y="18304"/>
                  </a:lnTo>
                  <a:cubicBezTo>
                    <a:pt x="9657" y="18304"/>
                    <a:pt x="9623" y="18338"/>
                    <a:pt x="9623" y="18406"/>
                  </a:cubicBezTo>
                  <a:cubicBezTo>
                    <a:pt x="9623" y="18440"/>
                    <a:pt x="9657" y="18474"/>
                    <a:pt x="9725" y="18474"/>
                  </a:cubicBezTo>
                  <a:lnTo>
                    <a:pt x="9828" y="18474"/>
                  </a:lnTo>
                  <a:cubicBezTo>
                    <a:pt x="9896" y="18440"/>
                    <a:pt x="9930" y="18406"/>
                    <a:pt x="9930" y="18372"/>
                  </a:cubicBezTo>
                  <a:cubicBezTo>
                    <a:pt x="9905" y="18322"/>
                    <a:pt x="9880" y="18290"/>
                    <a:pt x="9855" y="18290"/>
                  </a:cubicBezTo>
                  <a:close/>
                  <a:moveTo>
                    <a:pt x="9145" y="18372"/>
                  </a:moveTo>
                  <a:cubicBezTo>
                    <a:pt x="9077" y="18406"/>
                    <a:pt x="9043" y="18440"/>
                    <a:pt x="9077" y="18474"/>
                  </a:cubicBezTo>
                  <a:cubicBezTo>
                    <a:pt x="9077" y="18508"/>
                    <a:pt x="9111" y="18543"/>
                    <a:pt x="9145" y="18543"/>
                  </a:cubicBezTo>
                  <a:lnTo>
                    <a:pt x="9282" y="18543"/>
                  </a:lnTo>
                  <a:cubicBezTo>
                    <a:pt x="9316" y="18543"/>
                    <a:pt x="9350" y="18474"/>
                    <a:pt x="9350" y="18440"/>
                  </a:cubicBezTo>
                  <a:cubicBezTo>
                    <a:pt x="9350" y="18406"/>
                    <a:pt x="9282" y="18372"/>
                    <a:pt x="9248" y="18372"/>
                  </a:cubicBezTo>
                  <a:close/>
                  <a:moveTo>
                    <a:pt x="8668" y="18440"/>
                  </a:moveTo>
                  <a:lnTo>
                    <a:pt x="8565" y="18474"/>
                  </a:lnTo>
                  <a:cubicBezTo>
                    <a:pt x="8531" y="18474"/>
                    <a:pt x="8497" y="18508"/>
                    <a:pt x="8497" y="18577"/>
                  </a:cubicBezTo>
                  <a:cubicBezTo>
                    <a:pt x="8497" y="18611"/>
                    <a:pt x="8531" y="18645"/>
                    <a:pt x="8565" y="18645"/>
                  </a:cubicBezTo>
                  <a:lnTo>
                    <a:pt x="8599" y="18645"/>
                  </a:lnTo>
                  <a:lnTo>
                    <a:pt x="8702" y="18611"/>
                  </a:lnTo>
                  <a:cubicBezTo>
                    <a:pt x="8770" y="18611"/>
                    <a:pt x="8804" y="18577"/>
                    <a:pt x="8770" y="18508"/>
                  </a:cubicBezTo>
                  <a:cubicBezTo>
                    <a:pt x="8770" y="18474"/>
                    <a:pt x="8736" y="18440"/>
                    <a:pt x="8668" y="18440"/>
                  </a:cubicBezTo>
                  <a:close/>
                  <a:moveTo>
                    <a:pt x="8154" y="18529"/>
                  </a:moveTo>
                  <a:cubicBezTo>
                    <a:pt x="8142" y="18529"/>
                    <a:pt x="8131" y="18533"/>
                    <a:pt x="8122" y="18543"/>
                  </a:cubicBezTo>
                  <a:lnTo>
                    <a:pt x="8019" y="18543"/>
                  </a:lnTo>
                  <a:cubicBezTo>
                    <a:pt x="7951" y="18543"/>
                    <a:pt x="7917" y="18611"/>
                    <a:pt x="7917" y="18645"/>
                  </a:cubicBezTo>
                  <a:cubicBezTo>
                    <a:pt x="7951" y="18679"/>
                    <a:pt x="7985" y="18713"/>
                    <a:pt x="8019" y="18713"/>
                  </a:cubicBezTo>
                  <a:lnTo>
                    <a:pt x="8156" y="18713"/>
                  </a:lnTo>
                  <a:cubicBezTo>
                    <a:pt x="8190" y="18679"/>
                    <a:pt x="8224" y="18645"/>
                    <a:pt x="8224" y="18611"/>
                  </a:cubicBezTo>
                  <a:cubicBezTo>
                    <a:pt x="8224" y="18561"/>
                    <a:pt x="8187" y="18529"/>
                    <a:pt x="8154" y="18529"/>
                  </a:cubicBezTo>
                  <a:close/>
                  <a:moveTo>
                    <a:pt x="7439" y="18611"/>
                  </a:moveTo>
                  <a:cubicBezTo>
                    <a:pt x="7405" y="18645"/>
                    <a:pt x="7371" y="18679"/>
                    <a:pt x="7371" y="18713"/>
                  </a:cubicBezTo>
                  <a:cubicBezTo>
                    <a:pt x="7371" y="18781"/>
                    <a:pt x="7405" y="18781"/>
                    <a:pt x="7439" y="18781"/>
                  </a:cubicBezTo>
                  <a:lnTo>
                    <a:pt x="7576" y="18781"/>
                  </a:lnTo>
                  <a:cubicBezTo>
                    <a:pt x="7610" y="18781"/>
                    <a:pt x="7644" y="18713"/>
                    <a:pt x="7644" y="18679"/>
                  </a:cubicBezTo>
                  <a:cubicBezTo>
                    <a:pt x="7644" y="18645"/>
                    <a:pt x="7610" y="18611"/>
                    <a:pt x="7542" y="18611"/>
                  </a:cubicBezTo>
                  <a:close/>
                  <a:moveTo>
                    <a:pt x="6996" y="18679"/>
                  </a:moveTo>
                  <a:lnTo>
                    <a:pt x="6859" y="18713"/>
                  </a:lnTo>
                  <a:cubicBezTo>
                    <a:pt x="6825" y="18713"/>
                    <a:pt x="6791" y="18747"/>
                    <a:pt x="6791" y="18815"/>
                  </a:cubicBezTo>
                  <a:cubicBezTo>
                    <a:pt x="6791" y="18850"/>
                    <a:pt x="6825" y="18884"/>
                    <a:pt x="6893" y="18884"/>
                  </a:cubicBezTo>
                  <a:lnTo>
                    <a:pt x="6996" y="18850"/>
                  </a:lnTo>
                  <a:cubicBezTo>
                    <a:pt x="7064" y="18850"/>
                    <a:pt x="7098" y="18815"/>
                    <a:pt x="7064" y="18747"/>
                  </a:cubicBezTo>
                  <a:cubicBezTo>
                    <a:pt x="7064" y="18713"/>
                    <a:pt x="7030" y="18679"/>
                    <a:pt x="6996" y="18679"/>
                  </a:cubicBezTo>
                  <a:close/>
                  <a:moveTo>
                    <a:pt x="6448" y="18768"/>
                  </a:moveTo>
                  <a:cubicBezTo>
                    <a:pt x="6436" y="18768"/>
                    <a:pt x="6425" y="18772"/>
                    <a:pt x="6416" y="18781"/>
                  </a:cubicBezTo>
                  <a:lnTo>
                    <a:pt x="6313" y="18781"/>
                  </a:lnTo>
                  <a:cubicBezTo>
                    <a:pt x="6245" y="18781"/>
                    <a:pt x="6211" y="18850"/>
                    <a:pt x="6245" y="18884"/>
                  </a:cubicBezTo>
                  <a:cubicBezTo>
                    <a:pt x="6245" y="18918"/>
                    <a:pt x="6279" y="18952"/>
                    <a:pt x="6313" y="18952"/>
                  </a:cubicBezTo>
                  <a:lnTo>
                    <a:pt x="6450" y="18952"/>
                  </a:lnTo>
                  <a:cubicBezTo>
                    <a:pt x="6484" y="18918"/>
                    <a:pt x="6518" y="18884"/>
                    <a:pt x="6518" y="18850"/>
                  </a:cubicBezTo>
                  <a:cubicBezTo>
                    <a:pt x="6518" y="18800"/>
                    <a:pt x="6481" y="18768"/>
                    <a:pt x="6448" y="18768"/>
                  </a:cubicBezTo>
                  <a:close/>
                  <a:moveTo>
                    <a:pt x="5733" y="18850"/>
                  </a:moveTo>
                  <a:cubicBezTo>
                    <a:pt x="5699" y="18884"/>
                    <a:pt x="5665" y="18918"/>
                    <a:pt x="5665" y="18952"/>
                  </a:cubicBezTo>
                  <a:cubicBezTo>
                    <a:pt x="5665" y="19020"/>
                    <a:pt x="5699" y="19020"/>
                    <a:pt x="5733" y="19020"/>
                  </a:cubicBezTo>
                  <a:lnTo>
                    <a:pt x="5870" y="19020"/>
                  </a:lnTo>
                  <a:cubicBezTo>
                    <a:pt x="5938" y="19020"/>
                    <a:pt x="5938" y="18986"/>
                    <a:pt x="5938" y="18918"/>
                  </a:cubicBezTo>
                  <a:cubicBezTo>
                    <a:pt x="5938" y="18884"/>
                    <a:pt x="5904" y="18850"/>
                    <a:pt x="5835" y="18850"/>
                  </a:cubicBezTo>
                  <a:close/>
                  <a:moveTo>
                    <a:pt x="5289" y="18918"/>
                  </a:moveTo>
                  <a:lnTo>
                    <a:pt x="5153" y="18952"/>
                  </a:lnTo>
                  <a:cubicBezTo>
                    <a:pt x="5119" y="18952"/>
                    <a:pt x="5085" y="18986"/>
                    <a:pt x="5085" y="19054"/>
                  </a:cubicBezTo>
                  <a:cubicBezTo>
                    <a:pt x="5119" y="19088"/>
                    <a:pt x="5153" y="19123"/>
                    <a:pt x="5187" y="19123"/>
                  </a:cubicBezTo>
                  <a:lnTo>
                    <a:pt x="5324" y="19088"/>
                  </a:lnTo>
                  <a:cubicBezTo>
                    <a:pt x="5358" y="19088"/>
                    <a:pt x="5392" y="19054"/>
                    <a:pt x="5392" y="19020"/>
                  </a:cubicBezTo>
                  <a:cubicBezTo>
                    <a:pt x="5358" y="18952"/>
                    <a:pt x="5324" y="18918"/>
                    <a:pt x="5289" y="18918"/>
                  </a:cubicBezTo>
                  <a:close/>
                  <a:moveTo>
                    <a:pt x="4757" y="19007"/>
                  </a:moveTo>
                  <a:cubicBezTo>
                    <a:pt x="4743" y="19007"/>
                    <a:pt x="4728" y="19011"/>
                    <a:pt x="4709" y="19020"/>
                  </a:cubicBezTo>
                  <a:lnTo>
                    <a:pt x="4607" y="19020"/>
                  </a:lnTo>
                  <a:cubicBezTo>
                    <a:pt x="4539" y="19020"/>
                    <a:pt x="4539" y="19088"/>
                    <a:pt x="4539" y="19123"/>
                  </a:cubicBezTo>
                  <a:cubicBezTo>
                    <a:pt x="4539" y="19157"/>
                    <a:pt x="4573" y="19191"/>
                    <a:pt x="4607" y="19191"/>
                  </a:cubicBezTo>
                  <a:lnTo>
                    <a:pt x="4743" y="19191"/>
                  </a:lnTo>
                  <a:cubicBezTo>
                    <a:pt x="4778" y="19157"/>
                    <a:pt x="4812" y="19123"/>
                    <a:pt x="4812" y="19088"/>
                  </a:cubicBezTo>
                  <a:cubicBezTo>
                    <a:pt x="4812" y="19039"/>
                    <a:pt x="4793" y="19007"/>
                    <a:pt x="4757" y="19007"/>
                  </a:cubicBezTo>
                  <a:close/>
                  <a:moveTo>
                    <a:pt x="4163" y="19088"/>
                  </a:moveTo>
                  <a:lnTo>
                    <a:pt x="4027" y="19123"/>
                  </a:lnTo>
                  <a:cubicBezTo>
                    <a:pt x="3993" y="19123"/>
                    <a:pt x="3959" y="19157"/>
                    <a:pt x="3959" y="19191"/>
                  </a:cubicBezTo>
                  <a:cubicBezTo>
                    <a:pt x="3959" y="19259"/>
                    <a:pt x="3993" y="19293"/>
                    <a:pt x="4061" y="19293"/>
                  </a:cubicBezTo>
                  <a:lnTo>
                    <a:pt x="4163" y="19259"/>
                  </a:lnTo>
                  <a:cubicBezTo>
                    <a:pt x="4232" y="19259"/>
                    <a:pt x="4266" y="19225"/>
                    <a:pt x="4232" y="19157"/>
                  </a:cubicBezTo>
                  <a:cubicBezTo>
                    <a:pt x="4232" y="19123"/>
                    <a:pt x="4198" y="19088"/>
                    <a:pt x="4163" y="19088"/>
                  </a:cubicBezTo>
                  <a:close/>
                  <a:moveTo>
                    <a:pt x="3583" y="19157"/>
                  </a:moveTo>
                  <a:lnTo>
                    <a:pt x="3481" y="19191"/>
                  </a:lnTo>
                  <a:cubicBezTo>
                    <a:pt x="3413" y="19191"/>
                    <a:pt x="3379" y="19225"/>
                    <a:pt x="3413" y="19293"/>
                  </a:cubicBezTo>
                  <a:cubicBezTo>
                    <a:pt x="3413" y="19327"/>
                    <a:pt x="3447" y="19361"/>
                    <a:pt x="3481" y="19361"/>
                  </a:cubicBezTo>
                  <a:lnTo>
                    <a:pt x="3617" y="19327"/>
                  </a:lnTo>
                  <a:cubicBezTo>
                    <a:pt x="3652" y="19327"/>
                    <a:pt x="3686" y="19293"/>
                    <a:pt x="3686" y="19259"/>
                  </a:cubicBezTo>
                  <a:cubicBezTo>
                    <a:pt x="3686" y="19191"/>
                    <a:pt x="3617" y="19157"/>
                    <a:pt x="3583" y="19157"/>
                  </a:cubicBezTo>
                  <a:close/>
                  <a:moveTo>
                    <a:pt x="2901" y="19259"/>
                  </a:moveTo>
                  <a:cubicBezTo>
                    <a:pt x="2867" y="19259"/>
                    <a:pt x="2833" y="19327"/>
                    <a:pt x="2833" y="19361"/>
                  </a:cubicBezTo>
                  <a:cubicBezTo>
                    <a:pt x="2833" y="19396"/>
                    <a:pt x="2867" y="19430"/>
                    <a:pt x="2901" y="19430"/>
                  </a:cubicBezTo>
                  <a:lnTo>
                    <a:pt x="3037" y="19430"/>
                  </a:lnTo>
                  <a:cubicBezTo>
                    <a:pt x="3071" y="19430"/>
                    <a:pt x="3106" y="19361"/>
                    <a:pt x="3106" y="19327"/>
                  </a:cubicBezTo>
                  <a:cubicBezTo>
                    <a:pt x="3106" y="19293"/>
                    <a:pt x="3071" y="19259"/>
                    <a:pt x="3003" y="19259"/>
                  </a:cubicBezTo>
                  <a:close/>
                  <a:moveTo>
                    <a:pt x="2457" y="19327"/>
                  </a:moveTo>
                  <a:lnTo>
                    <a:pt x="2321" y="19361"/>
                  </a:lnTo>
                  <a:cubicBezTo>
                    <a:pt x="2287" y="19361"/>
                    <a:pt x="2252" y="19396"/>
                    <a:pt x="2252" y="19430"/>
                  </a:cubicBezTo>
                  <a:cubicBezTo>
                    <a:pt x="2252" y="19498"/>
                    <a:pt x="2321" y="19532"/>
                    <a:pt x="2355" y="19532"/>
                  </a:cubicBezTo>
                  <a:lnTo>
                    <a:pt x="2457" y="19498"/>
                  </a:lnTo>
                  <a:cubicBezTo>
                    <a:pt x="2525" y="19498"/>
                    <a:pt x="2560" y="19464"/>
                    <a:pt x="2560" y="19396"/>
                  </a:cubicBezTo>
                  <a:cubicBezTo>
                    <a:pt x="2525" y="19361"/>
                    <a:pt x="2491" y="19327"/>
                    <a:pt x="2457" y="19327"/>
                  </a:cubicBezTo>
                  <a:close/>
                  <a:moveTo>
                    <a:pt x="1877" y="19396"/>
                  </a:moveTo>
                  <a:lnTo>
                    <a:pt x="1775" y="19430"/>
                  </a:lnTo>
                  <a:cubicBezTo>
                    <a:pt x="1707" y="19430"/>
                    <a:pt x="1672" y="19464"/>
                    <a:pt x="1707" y="19532"/>
                  </a:cubicBezTo>
                  <a:cubicBezTo>
                    <a:pt x="1707" y="19566"/>
                    <a:pt x="1741" y="19600"/>
                    <a:pt x="1775" y="19600"/>
                  </a:cubicBezTo>
                  <a:lnTo>
                    <a:pt x="1809" y="19600"/>
                  </a:lnTo>
                  <a:lnTo>
                    <a:pt x="1911" y="19566"/>
                  </a:lnTo>
                  <a:cubicBezTo>
                    <a:pt x="1945" y="19566"/>
                    <a:pt x="1980" y="19532"/>
                    <a:pt x="1980" y="19498"/>
                  </a:cubicBezTo>
                  <a:cubicBezTo>
                    <a:pt x="1980" y="19430"/>
                    <a:pt x="1911" y="19396"/>
                    <a:pt x="1877" y="19396"/>
                  </a:cubicBezTo>
                  <a:close/>
                  <a:moveTo>
                    <a:pt x="1195" y="19498"/>
                  </a:moveTo>
                  <a:cubicBezTo>
                    <a:pt x="1161" y="19498"/>
                    <a:pt x="1126" y="19566"/>
                    <a:pt x="1126" y="19600"/>
                  </a:cubicBezTo>
                  <a:cubicBezTo>
                    <a:pt x="1126" y="19634"/>
                    <a:pt x="1161" y="19669"/>
                    <a:pt x="1229" y="19669"/>
                  </a:cubicBezTo>
                  <a:lnTo>
                    <a:pt x="1331" y="19669"/>
                  </a:lnTo>
                  <a:cubicBezTo>
                    <a:pt x="1399" y="19669"/>
                    <a:pt x="1434" y="19600"/>
                    <a:pt x="1399" y="19566"/>
                  </a:cubicBezTo>
                  <a:cubicBezTo>
                    <a:pt x="1399" y="19532"/>
                    <a:pt x="1365" y="19498"/>
                    <a:pt x="1331" y="19498"/>
                  </a:cubicBezTo>
                  <a:close/>
                  <a:moveTo>
                    <a:pt x="751" y="19566"/>
                  </a:moveTo>
                  <a:lnTo>
                    <a:pt x="649" y="19600"/>
                  </a:lnTo>
                  <a:cubicBezTo>
                    <a:pt x="580" y="19600"/>
                    <a:pt x="546" y="19634"/>
                    <a:pt x="546" y="19669"/>
                  </a:cubicBezTo>
                  <a:cubicBezTo>
                    <a:pt x="580" y="19737"/>
                    <a:pt x="615" y="19771"/>
                    <a:pt x="649" y="19771"/>
                  </a:cubicBezTo>
                  <a:lnTo>
                    <a:pt x="785" y="19737"/>
                  </a:lnTo>
                  <a:cubicBezTo>
                    <a:pt x="819" y="19737"/>
                    <a:pt x="853" y="19703"/>
                    <a:pt x="853" y="19634"/>
                  </a:cubicBezTo>
                  <a:cubicBezTo>
                    <a:pt x="853" y="19600"/>
                    <a:pt x="785" y="19566"/>
                    <a:pt x="751" y="19566"/>
                  </a:cubicBezTo>
                  <a:close/>
                  <a:moveTo>
                    <a:pt x="171" y="19634"/>
                  </a:moveTo>
                  <a:lnTo>
                    <a:pt x="69" y="19669"/>
                  </a:lnTo>
                  <a:cubicBezTo>
                    <a:pt x="34" y="19669"/>
                    <a:pt x="0" y="19703"/>
                    <a:pt x="0" y="19771"/>
                  </a:cubicBezTo>
                  <a:cubicBezTo>
                    <a:pt x="0" y="19805"/>
                    <a:pt x="34" y="19839"/>
                    <a:pt x="69" y="19839"/>
                  </a:cubicBezTo>
                  <a:lnTo>
                    <a:pt x="103" y="19839"/>
                  </a:lnTo>
                  <a:lnTo>
                    <a:pt x="205" y="19805"/>
                  </a:lnTo>
                  <a:cubicBezTo>
                    <a:pt x="239" y="19805"/>
                    <a:pt x="273" y="19771"/>
                    <a:pt x="273" y="19737"/>
                  </a:cubicBezTo>
                  <a:cubicBezTo>
                    <a:pt x="273" y="19669"/>
                    <a:pt x="239" y="19634"/>
                    <a:pt x="171" y="19634"/>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661444" y="1616403"/>
              <a:ext cx="307243" cy="60860"/>
            </a:xfrm>
            <a:custGeom>
              <a:rect b="b" l="l" r="r" t="t"/>
              <a:pathLst>
                <a:path extrusionOk="0" h="2731" w="13787">
                  <a:moveTo>
                    <a:pt x="13684" y="1"/>
                  </a:moveTo>
                  <a:lnTo>
                    <a:pt x="13582" y="35"/>
                  </a:lnTo>
                  <a:cubicBezTo>
                    <a:pt x="13514" y="35"/>
                    <a:pt x="13479" y="69"/>
                    <a:pt x="13514" y="137"/>
                  </a:cubicBezTo>
                  <a:cubicBezTo>
                    <a:pt x="13514" y="171"/>
                    <a:pt x="13548" y="206"/>
                    <a:pt x="13582" y="206"/>
                  </a:cubicBezTo>
                  <a:lnTo>
                    <a:pt x="13616" y="206"/>
                  </a:lnTo>
                  <a:lnTo>
                    <a:pt x="13718" y="171"/>
                  </a:lnTo>
                  <a:cubicBezTo>
                    <a:pt x="13752" y="171"/>
                    <a:pt x="13786" y="137"/>
                    <a:pt x="13786" y="69"/>
                  </a:cubicBezTo>
                  <a:cubicBezTo>
                    <a:pt x="13786" y="35"/>
                    <a:pt x="13718" y="1"/>
                    <a:pt x="13684" y="1"/>
                  </a:cubicBezTo>
                  <a:close/>
                  <a:moveTo>
                    <a:pt x="13138" y="103"/>
                  </a:moveTo>
                  <a:lnTo>
                    <a:pt x="13002" y="137"/>
                  </a:lnTo>
                  <a:cubicBezTo>
                    <a:pt x="12968" y="137"/>
                    <a:pt x="12933" y="171"/>
                    <a:pt x="12933" y="240"/>
                  </a:cubicBezTo>
                  <a:cubicBezTo>
                    <a:pt x="12933" y="274"/>
                    <a:pt x="13002" y="308"/>
                    <a:pt x="13036" y="308"/>
                  </a:cubicBezTo>
                  <a:lnTo>
                    <a:pt x="13138" y="274"/>
                  </a:lnTo>
                  <a:cubicBezTo>
                    <a:pt x="13206" y="274"/>
                    <a:pt x="13241" y="240"/>
                    <a:pt x="13206" y="171"/>
                  </a:cubicBezTo>
                  <a:cubicBezTo>
                    <a:pt x="13206" y="137"/>
                    <a:pt x="13172" y="103"/>
                    <a:pt x="13138" y="103"/>
                  </a:cubicBezTo>
                  <a:close/>
                  <a:moveTo>
                    <a:pt x="12558" y="206"/>
                  </a:moveTo>
                  <a:lnTo>
                    <a:pt x="12456" y="240"/>
                  </a:lnTo>
                  <a:cubicBezTo>
                    <a:pt x="12387" y="240"/>
                    <a:pt x="12353" y="308"/>
                    <a:pt x="12387" y="342"/>
                  </a:cubicBezTo>
                  <a:cubicBezTo>
                    <a:pt x="12387" y="376"/>
                    <a:pt x="12422" y="410"/>
                    <a:pt x="12456" y="410"/>
                  </a:cubicBezTo>
                  <a:lnTo>
                    <a:pt x="12490" y="410"/>
                  </a:lnTo>
                  <a:lnTo>
                    <a:pt x="12592" y="376"/>
                  </a:lnTo>
                  <a:cubicBezTo>
                    <a:pt x="12626" y="376"/>
                    <a:pt x="12660" y="342"/>
                    <a:pt x="12660" y="274"/>
                  </a:cubicBezTo>
                  <a:cubicBezTo>
                    <a:pt x="12660" y="240"/>
                    <a:pt x="12592" y="206"/>
                    <a:pt x="12558" y="206"/>
                  </a:cubicBezTo>
                  <a:close/>
                  <a:moveTo>
                    <a:pt x="12039" y="329"/>
                  </a:moveTo>
                  <a:cubicBezTo>
                    <a:pt x="12030" y="329"/>
                    <a:pt x="12021" y="333"/>
                    <a:pt x="12012" y="342"/>
                  </a:cubicBezTo>
                  <a:lnTo>
                    <a:pt x="11876" y="342"/>
                  </a:lnTo>
                  <a:cubicBezTo>
                    <a:pt x="11841" y="342"/>
                    <a:pt x="11807" y="410"/>
                    <a:pt x="11807" y="444"/>
                  </a:cubicBezTo>
                  <a:cubicBezTo>
                    <a:pt x="11807" y="479"/>
                    <a:pt x="11876" y="513"/>
                    <a:pt x="11910" y="513"/>
                  </a:cubicBezTo>
                  <a:lnTo>
                    <a:pt x="12012" y="479"/>
                  </a:lnTo>
                  <a:cubicBezTo>
                    <a:pt x="12080" y="479"/>
                    <a:pt x="12114" y="444"/>
                    <a:pt x="12080" y="410"/>
                  </a:cubicBezTo>
                  <a:cubicBezTo>
                    <a:pt x="12080" y="360"/>
                    <a:pt x="12062" y="329"/>
                    <a:pt x="12039" y="329"/>
                  </a:cubicBezTo>
                  <a:close/>
                  <a:moveTo>
                    <a:pt x="11465" y="431"/>
                  </a:moveTo>
                  <a:cubicBezTo>
                    <a:pt x="11453" y="431"/>
                    <a:pt x="11441" y="435"/>
                    <a:pt x="11432" y="444"/>
                  </a:cubicBezTo>
                  <a:lnTo>
                    <a:pt x="11330" y="444"/>
                  </a:lnTo>
                  <a:cubicBezTo>
                    <a:pt x="11261" y="444"/>
                    <a:pt x="11261" y="513"/>
                    <a:pt x="11261" y="547"/>
                  </a:cubicBezTo>
                  <a:cubicBezTo>
                    <a:pt x="11261" y="581"/>
                    <a:pt x="11296" y="615"/>
                    <a:pt x="11330" y="615"/>
                  </a:cubicBezTo>
                  <a:lnTo>
                    <a:pt x="11466" y="615"/>
                  </a:lnTo>
                  <a:cubicBezTo>
                    <a:pt x="11500" y="581"/>
                    <a:pt x="11534" y="547"/>
                    <a:pt x="11534" y="513"/>
                  </a:cubicBezTo>
                  <a:cubicBezTo>
                    <a:pt x="11534" y="463"/>
                    <a:pt x="11498" y="431"/>
                    <a:pt x="11465" y="431"/>
                  </a:cubicBezTo>
                  <a:close/>
                  <a:moveTo>
                    <a:pt x="10913" y="533"/>
                  </a:moveTo>
                  <a:cubicBezTo>
                    <a:pt x="10904" y="533"/>
                    <a:pt x="10895" y="538"/>
                    <a:pt x="10886" y="547"/>
                  </a:cubicBezTo>
                  <a:lnTo>
                    <a:pt x="10750" y="547"/>
                  </a:lnTo>
                  <a:cubicBezTo>
                    <a:pt x="10715" y="581"/>
                    <a:pt x="10681" y="615"/>
                    <a:pt x="10681" y="649"/>
                  </a:cubicBezTo>
                  <a:cubicBezTo>
                    <a:pt x="10715" y="717"/>
                    <a:pt x="10750" y="717"/>
                    <a:pt x="10784" y="717"/>
                  </a:cubicBezTo>
                  <a:lnTo>
                    <a:pt x="10920" y="717"/>
                  </a:lnTo>
                  <a:cubicBezTo>
                    <a:pt x="10954" y="683"/>
                    <a:pt x="10988" y="649"/>
                    <a:pt x="10988" y="615"/>
                  </a:cubicBezTo>
                  <a:cubicBezTo>
                    <a:pt x="10963" y="565"/>
                    <a:pt x="10938" y="533"/>
                    <a:pt x="10913" y="533"/>
                  </a:cubicBezTo>
                  <a:close/>
                  <a:moveTo>
                    <a:pt x="10204" y="649"/>
                  </a:moveTo>
                  <a:cubicBezTo>
                    <a:pt x="10135" y="683"/>
                    <a:pt x="10135" y="717"/>
                    <a:pt x="10135" y="752"/>
                  </a:cubicBezTo>
                  <a:cubicBezTo>
                    <a:pt x="10135" y="820"/>
                    <a:pt x="10169" y="820"/>
                    <a:pt x="10204" y="820"/>
                  </a:cubicBezTo>
                  <a:lnTo>
                    <a:pt x="10340" y="820"/>
                  </a:lnTo>
                  <a:cubicBezTo>
                    <a:pt x="10374" y="820"/>
                    <a:pt x="10408" y="752"/>
                    <a:pt x="10408" y="717"/>
                  </a:cubicBezTo>
                  <a:cubicBezTo>
                    <a:pt x="10408" y="649"/>
                    <a:pt x="10374" y="649"/>
                    <a:pt x="10306" y="649"/>
                  </a:cubicBezTo>
                  <a:close/>
                  <a:moveTo>
                    <a:pt x="9760" y="752"/>
                  </a:moveTo>
                  <a:lnTo>
                    <a:pt x="9623" y="786"/>
                  </a:lnTo>
                  <a:cubicBezTo>
                    <a:pt x="9589" y="786"/>
                    <a:pt x="9555" y="820"/>
                    <a:pt x="9555" y="888"/>
                  </a:cubicBezTo>
                  <a:cubicBezTo>
                    <a:pt x="9589" y="922"/>
                    <a:pt x="9623" y="956"/>
                    <a:pt x="9658" y="956"/>
                  </a:cubicBezTo>
                  <a:lnTo>
                    <a:pt x="9794" y="922"/>
                  </a:lnTo>
                  <a:cubicBezTo>
                    <a:pt x="9828" y="922"/>
                    <a:pt x="9862" y="854"/>
                    <a:pt x="9862" y="820"/>
                  </a:cubicBezTo>
                  <a:cubicBezTo>
                    <a:pt x="9828" y="786"/>
                    <a:pt x="9794" y="752"/>
                    <a:pt x="9760" y="752"/>
                  </a:cubicBezTo>
                  <a:close/>
                  <a:moveTo>
                    <a:pt x="9180" y="854"/>
                  </a:moveTo>
                  <a:lnTo>
                    <a:pt x="9078" y="888"/>
                  </a:lnTo>
                  <a:cubicBezTo>
                    <a:pt x="9009" y="888"/>
                    <a:pt x="9009" y="922"/>
                    <a:pt x="9009" y="990"/>
                  </a:cubicBezTo>
                  <a:cubicBezTo>
                    <a:pt x="9009" y="1025"/>
                    <a:pt x="9043" y="1059"/>
                    <a:pt x="9078" y="1059"/>
                  </a:cubicBezTo>
                  <a:lnTo>
                    <a:pt x="9112" y="1059"/>
                  </a:lnTo>
                  <a:lnTo>
                    <a:pt x="9214" y="1025"/>
                  </a:lnTo>
                  <a:cubicBezTo>
                    <a:pt x="9248" y="1025"/>
                    <a:pt x="9282" y="956"/>
                    <a:pt x="9282" y="922"/>
                  </a:cubicBezTo>
                  <a:cubicBezTo>
                    <a:pt x="9282" y="888"/>
                    <a:pt x="9248" y="854"/>
                    <a:pt x="9180" y="854"/>
                  </a:cubicBezTo>
                  <a:close/>
                  <a:moveTo>
                    <a:pt x="8634" y="956"/>
                  </a:moveTo>
                  <a:lnTo>
                    <a:pt x="8497" y="990"/>
                  </a:lnTo>
                  <a:cubicBezTo>
                    <a:pt x="8463" y="990"/>
                    <a:pt x="8429" y="1025"/>
                    <a:pt x="8429" y="1093"/>
                  </a:cubicBezTo>
                  <a:cubicBezTo>
                    <a:pt x="8463" y="1127"/>
                    <a:pt x="8497" y="1161"/>
                    <a:pt x="8532" y="1161"/>
                  </a:cubicBezTo>
                  <a:lnTo>
                    <a:pt x="8668" y="1127"/>
                  </a:lnTo>
                  <a:cubicBezTo>
                    <a:pt x="8702" y="1127"/>
                    <a:pt x="8736" y="1093"/>
                    <a:pt x="8736" y="1025"/>
                  </a:cubicBezTo>
                  <a:cubicBezTo>
                    <a:pt x="8702" y="990"/>
                    <a:pt x="8668" y="956"/>
                    <a:pt x="8634" y="956"/>
                  </a:cubicBezTo>
                  <a:close/>
                  <a:moveTo>
                    <a:pt x="8054" y="1059"/>
                  </a:moveTo>
                  <a:lnTo>
                    <a:pt x="7951" y="1093"/>
                  </a:lnTo>
                  <a:cubicBezTo>
                    <a:pt x="7883" y="1093"/>
                    <a:pt x="7883" y="1127"/>
                    <a:pt x="7883" y="1195"/>
                  </a:cubicBezTo>
                  <a:cubicBezTo>
                    <a:pt x="7883" y="1229"/>
                    <a:pt x="7917" y="1263"/>
                    <a:pt x="7951" y="1263"/>
                  </a:cubicBezTo>
                  <a:lnTo>
                    <a:pt x="7986" y="1263"/>
                  </a:lnTo>
                  <a:lnTo>
                    <a:pt x="8088" y="1229"/>
                  </a:lnTo>
                  <a:cubicBezTo>
                    <a:pt x="8122" y="1229"/>
                    <a:pt x="8156" y="1195"/>
                    <a:pt x="8156" y="1127"/>
                  </a:cubicBezTo>
                  <a:cubicBezTo>
                    <a:pt x="8156" y="1093"/>
                    <a:pt x="8122" y="1059"/>
                    <a:pt x="8054" y="1059"/>
                  </a:cubicBezTo>
                  <a:close/>
                  <a:moveTo>
                    <a:pt x="7508" y="1161"/>
                  </a:moveTo>
                  <a:lnTo>
                    <a:pt x="7371" y="1195"/>
                  </a:lnTo>
                  <a:cubicBezTo>
                    <a:pt x="7337" y="1195"/>
                    <a:pt x="7303" y="1263"/>
                    <a:pt x="7303" y="1297"/>
                  </a:cubicBezTo>
                  <a:cubicBezTo>
                    <a:pt x="7337" y="1332"/>
                    <a:pt x="7371" y="1366"/>
                    <a:pt x="7405" y="1366"/>
                  </a:cubicBezTo>
                  <a:lnTo>
                    <a:pt x="7542" y="1332"/>
                  </a:lnTo>
                  <a:cubicBezTo>
                    <a:pt x="7576" y="1332"/>
                    <a:pt x="7610" y="1297"/>
                    <a:pt x="7610" y="1229"/>
                  </a:cubicBezTo>
                  <a:cubicBezTo>
                    <a:pt x="7576" y="1195"/>
                    <a:pt x="7542" y="1161"/>
                    <a:pt x="7508" y="1161"/>
                  </a:cubicBezTo>
                  <a:close/>
                  <a:moveTo>
                    <a:pt x="6975" y="1284"/>
                  </a:moveTo>
                  <a:cubicBezTo>
                    <a:pt x="6962" y="1284"/>
                    <a:pt x="6946" y="1288"/>
                    <a:pt x="6928" y="1297"/>
                  </a:cubicBezTo>
                  <a:lnTo>
                    <a:pt x="6825" y="1297"/>
                  </a:lnTo>
                  <a:cubicBezTo>
                    <a:pt x="6791" y="1297"/>
                    <a:pt x="6757" y="1366"/>
                    <a:pt x="6757" y="1400"/>
                  </a:cubicBezTo>
                  <a:cubicBezTo>
                    <a:pt x="6757" y="1434"/>
                    <a:pt x="6791" y="1468"/>
                    <a:pt x="6825" y="1468"/>
                  </a:cubicBezTo>
                  <a:lnTo>
                    <a:pt x="6860" y="1468"/>
                  </a:lnTo>
                  <a:lnTo>
                    <a:pt x="6962" y="1434"/>
                  </a:lnTo>
                  <a:cubicBezTo>
                    <a:pt x="6996" y="1434"/>
                    <a:pt x="7030" y="1400"/>
                    <a:pt x="7030" y="1366"/>
                  </a:cubicBezTo>
                  <a:cubicBezTo>
                    <a:pt x="7030" y="1316"/>
                    <a:pt x="7012" y="1284"/>
                    <a:pt x="6975" y="1284"/>
                  </a:cubicBezTo>
                  <a:close/>
                  <a:moveTo>
                    <a:pt x="6409" y="1386"/>
                  </a:moveTo>
                  <a:cubicBezTo>
                    <a:pt x="6400" y="1386"/>
                    <a:pt x="6391" y="1391"/>
                    <a:pt x="6382" y="1400"/>
                  </a:cubicBezTo>
                  <a:lnTo>
                    <a:pt x="6245" y="1400"/>
                  </a:lnTo>
                  <a:cubicBezTo>
                    <a:pt x="6211" y="1434"/>
                    <a:pt x="6177" y="1468"/>
                    <a:pt x="6177" y="1502"/>
                  </a:cubicBezTo>
                  <a:cubicBezTo>
                    <a:pt x="6211" y="1536"/>
                    <a:pt x="6245" y="1570"/>
                    <a:pt x="6279" y="1570"/>
                  </a:cubicBezTo>
                  <a:lnTo>
                    <a:pt x="6416" y="1570"/>
                  </a:lnTo>
                  <a:cubicBezTo>
                    <a:pt x="6450" y="1536"/>
                    <a:pt x="6484" y="1502"/>
                    <a:pt x="6484" y="1468"/>
                  </a:cubicBezTo>
                  <a:cubicBezTo>
                    <a:pt x="6459" y="1418"/>
                    <a:pt x="6434" y="1386"/>
                    <a:pt x="6409" y="1386"/>
                  </a:cubicBezTo>
                  <a:close/>
                  <a:moveTo>
                    <a:pt x="5849" y="1489"/>
                  </a:moveTo>
                  <a:cubicBezTo>
                    <a:pt x="5836" y="1489"/>
                    <a:pt x="5820" y="1493"/>
                    <a:pt x="5802" y="1502"/>
                  </a:cubicBezTo>
                  <a:lnTo>
                    <a:pt x="5699" y="1502"/>
                  </a:lnTo>
                  <a:cubicBezTo>
                    <a:pt x="5665" y="1536"/>
                    <a:pt x="5631" y="1570"/>
                    <a:pt x="5631" y="1605"/>
                  </a:cubicBezTo>
                  <a:cubicBezTo>
                    <a:pt x="5631" y="1673"/>
                    <a:pt x="5665" y="1673"/>
                    <a:pt x="5699" y="1673"/>
                  </a:cubicBezTo>
                  <a:lnTo>
                    <a:pt x="5836" y="1673"/>
                  </a:lnTo>
                  <a:cubicBezTo>
                    <a:pt x="5904" y="1639"/>
                    <a:pt x="5904" y="1605"/>
                    <a:pt x="5904" y="1570"/>
                  </a:cubicBezTo>
                  <a:cubicBezTo>
                    <a:pt x="5904" y="1521"/>
                    <a:pt x="5886" y="1489"/>
                    <a:pt x="5849" y="1489"/>
                  </a:cubicBezTo>
                  <a:close/>
                  <a:moveTo>
                    <a:pt x="5119" y="1605"/>
                  </a:moveTo>
                  <a:cubicBezTo>
                    <a:pt x="5085" y="1639"/>
                    <a:pt x="5051" y="1673"/>
                    <a:pt x="5051" y="1707"/>
                  </a:cubicBezTo>
                  <a:cubicBezTo>
                    <a:pt x="5085" y="1775"/>
                    <a:pt x="5119" y="1775"/>
                    <a:pt x="5153" y="1775"/>
                  </a:cubicBezTo>
                  <a:lnTo>
                    <a:pt x="5290" y="1775"/>
                  </a:lnTo>
                  <a:cubicBezTo>
                    <a:pt x="5324" y="1775"/>
                    <a:pt x="5358" y="1707"/>
                    <a:pt x="5358" y="1673"/>
                  </a:cubicBezTo>
                  <a:cubicBezTo>
                    <a:pt x="5324" y="1605"/>
                    <a:pt x="5290" y="1605"/>
                    <a:pt x="5256" y="1605"/>
                  </a:cubicBezTo>
                  <a:close/>
                  <a:moveTo>
                    <a:pt x="4676" y="1707"/>
                  </a:moveTo>
                  <a:lnTo>
                    <a:pt x="4573" y="1741"/>
                  </a:lnTo>
                  <a:cubicBezTo>
                    <a:pt x="4539" y="1741"/>
                    <a:pt x="4505" y="1775"/>
                    <a:pt x="4505" y="1843"/>
                  </a:cubicBezTo>
                  <a:cubicBezTo>
                    <a:pt x="4505" y="1878"/>
                    <a:pt x="4539" y="1912"/>
                    <a:pt x="4573" y="1912"/>
                  </a:cubicBezTo>
                  <a:lnTo>
                    <a:pt x="4607" y="1912"/>
                  </a:lnTo>
                  <a:lnTo>
                    <a:pt x="4710" y="1878"/>
                  </a:lnTo>
                  <a:cubicBezTo>
                    <a:pt x="4778" y="1878"/>
                    <a:pt x="4778" y="1809"/>
                    <a:pt x="4778" y="1775"/>
                  </a:cubicBezTo>
                  <a:cubicBezTo>
                    <a:pt x="4778" y="1741"/>
                    <a:pt x="4744" y="1707"/>
                    <a:pt x="4676" y="1707"/>
                  </a:cubicBezTo>
                  <a:close/>
                  <a:moveTo>
                    <a:pt x="4130" y="1809"/>
                  </a:moveTo>
                  <a:lnTo>
                    <a:pt x="3993" y="1843"/>
                  </a:lnTo>
                  <a:cubicBezTo>
                    <a:pt x="3959" y="1843"/>
                    <a:pt x="3925" y="1878"/>
                    <a:pt x="3925" y="1946"/>
                  </a:cubicBezTo>
                  <a:cubicBezTo>
                    <a:pt x="3959" y="1980"/>
                    <a:pt x="3993" y="2014"/>
                    <a:pt x="4027" y="2014"/>
                  </a:cubicBezTo>
                  <a:lnTo>
                    <a:pt x="4164" y="1980"/>
                  </a:lnTo>
                  <a:cubicBezTo>
                    <a:pt x="4198" y="1980"/>
                    <a:pt x="4232" y="1912"/>
                    <a:pt x="4232" y="1878"/>
                  </a:cubicBezTo>
                  <a:cubicBezTo>
                    <a:pt x="4198" y="1843"/>
                    <a:pt x="4164" y="1809"/>
                    <a:pt x="4130" y="1809"/>
                  </a:cubicBezTo>
                  <a:close/>
                  <a:moveTo>
                    <a:pt x="3550" y="1912"/>
                  </a:moveTo>
                  <a:lnTo>
                    <a:pt x="3447" y="1946"/>
                  </a:lnTo>
                  <a:cubicBezTo>
                    <a:pt x="3413" y="1946"/>
                    <a:pt x="3379" y="1980"/>
                    <a:pt x="3379" y="2048"/>
                  </a:cubicBezTo>
                  <a:cubicBezTo>
                    <a:pt x="3379" y="2082"/>
                    <a:pt x="3413" y="2116"/>
                    <a:pt x="3447" y="2116"/>
                  </a:cubicBezTo>
                  <a:lnTo>
                    <a:pt x="3481" y="2116"/>
                  </a:lnTo>
                  <a:lnTo>
                    <a:pt x="3584" y="2082"/>
                  </a:lnTo>
                  <a:cubicBezTo>
                    <a:pt x="3652" y="2082"/>
                    <a:pt x="3652" y="2048"/>
                    <a:pt x="3652" y="1980"/>
                  </a:cubicBezTo>
                  <a:cubicBezTo>
                    <a:pt x="3652" y="1946"/>
                    <a:pt x="3618" y="1912"/>
                    <a:pt x="3550" y="1912"/>
                  </a:cubicBezTo>
                  <a:close/>
                  <a:moveTo>
                    <a:pt x="3004" y="2014"/>
                  </a:moveTo>
                  <a:lnTo>
                    <a:pt x="2867" y="2048"/>
                  </a:lnTo>
                  <a:cubicBezTo>
                    <a:pt x="2833" y="2048"/>
                    <a:pt x="2799" y="2116"/>
                    <a:pt x="2799" y="2151"/>
                  </a:cubicBezTo>
                  <a:cubicBezTo>
                    <a:pt x="2833" y="2185"/>
                    <a:pt x="2867" y="2219"/>
                    <a:pt x="2901" y="2219"/>
                  </a:cubicBezTo>
                  <a:lnTo>
                    <a:pt x="3038" y="2185"/>
                  </a:lnTo>
                  <a:cubicBezTo>
                    <a:pt x="3072" y="2185"/>
                    <a:pt x="3106" y="2151"/>
                    <a:pt x="3106" y="2082"/>
                  </a:cubicBezTo>
                  <a:cubicBezTo>
                    <a:pt x="3072" y="2048"/>
                    <a:pt x="3038" y="2014"/>
                    <a:pt x="3004" y="2014"/>
                  </a:cubicBezTo>
                  <a:close/>
                  <a:moveTo>
                    <a:pt x="2424" y="2116"/>
                  </a:moveTo>
                  <a:lnTo>
                    <a:pt x="2321" y="2151"/>
                  </a:lnTo>
                  <a:cubicBezTo>
                    <a:pt x="2287" y="2151"/>
                    <a:pt x="2253" y="2219"/>
                    <a:pt x="2253" y="2253"/>
                  </a:cubicBezTo>
                  <a:cubicBezTo>
                    <a:pt x="2253" y="2287"/>
                    <a:pt x="2287" y="2321"/>
                    <a:pt x="2321" y="2321"/>
                  </a:cubicBezTo>
                  <a:lnTo>
                    <a:pt x="2355" y="2321"/>
                  </a:lnTo>
                  <a:lnTo>
                    <a:pt x="2458" y="2287"/>
                  </a:lnTo>
                  <a:cubicBezTo>
                    <a:pt x="2526" y="2287"/>
                    <a:pt x="2526" y="2253"/>
                    <a:pt x="2526" y="2185"/>
                  </a:cubicBezTo>
                  <a:cubicBezTo>
                    <a:pt x="2526" y="2151"/>
                    <a:pt x="2492" y="2116"/>
                    <a:pt x="2424" y="2116"/>
                  </a:cubicBezTo>
                  <a:close/>
                  <a:moveTo>
                    <a:pt x="1910" y="2240"/>
                  </a:moveTo>
                  <a:cubicBezTo>
                    <a:pt x="1898" y="2240"/>
                    <a:pt x="1887" y="2244"/>
                    <a:pt x="1878" y="2253"/>
                  </a:cubicBezTo>
                  <a:lnTo>
                    <a:pt x="1775" y="2253"/>
                  </a:lnTo>
                  <a:cubicBezTo>
                    <a:pt x="1707" y="2253"/>
                    <a:pt x="1673" y="2321"/>
                    <a:pt x="1707" y="2355"/>
                  </a:cubicBezTo>
                  <a:cubicBezTo>
                    <a:pt x="1707" y="2389"/>
                    <a:pt x="1741" y="2424"/>
                    <a:pt x="1775" y="2424"/>
                  </a:cubicBezTo>
                  <a:lnTo>
                    <a:pt x="1912" y="2389"/>
                  </a:lnTo>
                  <a:cubicBezTo>
                    <a:pt x="1946" y="2389"/>
                    <a:pt x="1980" y="2355"/>
                    <a:pt x="1980" y="2321"/>
                  </a:cubicBezTo>
                  <a:cubicBezTo>
                    <a:pt x="1980" y="2271"/>
                    <a:pt x="1943" y="2240"/>
                    <a:pt x="1910" y="2240"/>
                  </a:cubicBezTo>
                  <a:close/>
                  <a:moveTo>
                    <a:pt x="1345" y="2342"/>
                  </a:moveTo>
                  <a:cubicBezTo>
                    <a:pt x="1332" y="2342"/>
                    <a:pt x="1316" y="2346"/>
                    <a:pt x="1297" y="2355"/>
                  </a:cubicBezTo>
                  <a:lnTo>
                    <a:pt x="1195" y="2355"/>
                  </a:lnTo>
                  <a:cubicBezTo>
                    <a:pt x="1161" y="2389"/>
                    <a:pt x="1127" y="2424"/>
                    <a:pt x="1127" y="2458"/>
                  </a:cubicBezTo>
                  <a:cubicBezTo>
                    <a:pt x="1127" y="2492"/>
                    <a:pt x="1161" y="2526"/>
                    <a:pt x="1229" y="2526"/>
                  </a:cubicBezTo>
                  <a:lnTo>
                    <a:pt x="1332" y="2526"/>
                  </a:lnTo>
                  <a:cubicBezTo>
                    <a:pt x="1400" y="2492"/>
                    <a:pt x="1434" y="2458"/>
                    <a:pt x="1400" y="2424"/>
                  </a:cubicBezTo>
                  <a:cubicBezTo>
                    <a:pt x="1400" y="2374"/>
                    <a:pt x="1382" y="2342"/>
                    <a:pt x="1345" y="2342"/>
                  </a:cubicBezTo>
                  <a:close/>
                  <a:moveTo>
                    <a:pt x="784" y="2444"/>
                  </a:moveTo>
                  <a:cubicBezTo>
                    <a:pt x="772" y="2444"/>
                    <a:pt x="761" y="2449"/>
                    <a:pt x="752" y="2458"/>
                  </a:cubicBezTo>
                  <a:lnTo>
                    <a:pt x="649" y="2458"/>
                  </a:lnTo>
                  <a:cubicBezTo>
                    <a:pt x="581" y="2492"/>
                    <a:pt x="547" y="2526"/>
                    <a:pt x="581" y="2560"/>
                  </a:cubicBezTo>
                  <a:cubicBezTo>
                    <a:pt x="581" y="2628"/>
                    <a:pt x="615" y="2628"/>
                    <a:pt x="649" y="2628"/>
                  </a:cubicBezTo>
                  <a:lnTo>
                    <a:pt x="786" y="2628"/>
                  </a:lnTo>
                  <a:cubicBezTo>
                    <a:pt x="820" y="2594"/>
                    <a:pt x="854" y="2560"/>
                    <a:pt x="854" y="2526"/>
                  </a:cubicBezTo>
                  <a:cubicBezTo>
                    <a:pt x="854" y="2476"/>
                    <a:pt x="817" y="2444"/>
                    <a:pt x="784" y="2444"/>
                  </a:cubicBezTo>
                  <a:close/>
                  <a:moveTo>
                    <a:pt x="69" y="2560"/>
                  </a:moveTo>
                  <a:cubicBezTo>
                    <a:pt x="35" y="2594"/>
                    <a:pt x="1" y="2628"/>
                    <a:pt x="1" y="2662"/>
                  </a:cubicBezTo>
                  <a:cubicBezTo>
                    <a:pt x="35" y="2731"/>
                    <a:pt x="69" y="2731"/>
                    <a:pt x="103" y="2731"/>
                  </a:cubicBezTo>
                  <a:lnTo>
                    <a:pt x="206" y="2731"/>
                  </a:lnTo>
                  <a:cubicBezTo>
                    <a:pt x="274" y="2731"/>
                    <a:pt x="308" y="2662"/>
                    <a:pt x="274" y="2628"/>
                  </a:cubicBezTo>
                  <a:cubicBezTo>
                    <a:pt x="274" y="2594"/>
                    <a:pt x="240" y="2560"/>
                    <a:pt x="171" y="256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3039320" y="1159382"/>
              <a:ext cx="319411" cy="66186"/>
            </a:xfrm>
            <a:custGeom>
              <a:rect b="b" l="l" r="r" t="t"/>
              <a:pathLst>
                <a:path extrusionOk="0" h="2970" w="14333">
                  <a:moveTo>
                    <a:pt x="14230" y="1"/>
                  </a:moveTo>
                  <a:lnTo>
                    <a:pt x="14127" y="35"/>
                  </a:lnTo>
                  <a:cubicBezTo>
                    <a:pt x="14059" y="35"/>
                    <a:pt x="14025" y="103"/>
                    <a:pt x="14059" y="137"/>
                  </a:cubicBezTo>
                  <a:cubicBezTo>
                    <a:pt x="14059" y="171"/>
                    <a:pt x="14093" y="206"/>
                    <a:pt x="14127" y="206"/>
                  </a:cubicBezTo>
                  <a:lnTo>
                    <a:pt x="14162" y="206"/>
                  </a:lnTo>
                  <a:lnTo>
                    <a:pt x="14264" y="171"/>
                  </a:lnTo>
                  <a:cubicBezTo>
                    <a:pt x="14298" y="171"/>
                    <a:pt x="14332" y="137"/>
                    <a:pt x="14332" y="69"/>
                  </a:cubicBezTo>
                  <a:cubicBezTo>
                    <a:pt x="14332" y="35"/>
                    <a:pt x="14264" y="1"/>
                    <a:pt x="14230" y="1"/>
                  </a:cubicBezTo>
                  <a:close/>
                  <a:moveTo>
                    <a:pt x="13684" y="103"/>
                  </a:moveTo>
                  <a:lnTo>
                    <a:pt x="13547" y="137"/>
                  </a:lnTo>
                  <a:cubicBezTo>
                    <a:pt x="13513" y="137"/>
                    <a:pt x="13479" y="206"/>
                    <a:pt x="13479" y="240"/>
                  </a:cubicBezTo>
                  <a:cubicBezTo>
                    <a:pt x="13479" y="274"/>
                    <a:pt x="13513" y="308"/>
                    <a:pt x="13581" y="308"/>
                  </a:cubicBezTo>
                  <a:lnTo>
                    <a:pt x="13684" y="274"/>
                  </a:lnTo>
                  <a:cubicBezTo>
                    <a:pt x="13752" y="274"/>
                    <a:pt x="13786" y="240"/>
                    <a:pt x="13752" y="171"/>
                  </a:cubicBezTo>
                  <a:cubicBezTo>
                    <a:pt x="13752" y="137"/>
                    <a:pt x="13718" y="103"/>
                    <a:pt x="13684" y="103"/>
                  </a:cubicBezTo>
                  <a:close/>
                  <a:moveTo>
                    <a:pt x="13137" y="226"/>
                  </a:moveTo>
                  <a:cubicBezTo>
                    <a:pt x="13124" y="226"/>
                    <a:pt x="13113" y="231"/>
                    <a:pt x="13104" y="240"/>
                  </a:cubicBezTo>
                  <a:lnTo>
                    <a:pt x="13001" y="240"/>
                  </a:lnTo>
                  <a:cubicBezTo>
                    <a:pt x="12933" y="274"/>
                    <a:pt x="12899" y="308"/>
                    <a:pt x="12933" y="342"/>
                  </a:cubicBezTo>
                  <a:cubicBezTo>
                    <a:pt x="12933" y="410"/>
                    <a:pt x="12967" y="410"/>
                    <a:pt x="13001" y="410"/>
                  </a:cubicBezTo>
                  <a:lnTo>
                    <a:pt x="13138" y="410"/>
                  </a:lnTo>
                  <a:cubicBezTo>
                    <a:pt x="13172" y="376"/>
                    <a:pt x="13206" y="342"/>
                    <a:pt x="13206" y="308"/>
                  </a:cubicBezTo>
                  <a:cubicBezTo>
                    <a:pt x="13206" y="258"/>
                    <a:pt x="13170" y="226"/>
                    <a:pt x="13137" y="226"/>
                  </a:cubicBezTo>
                  <a:close/>
                  <a:moveTo>
                    <a:pt x="12524" y="342"/>
                  </a:moveTo>
                  <a:lnTo>
                    <a:pt x="12421" y="376"/>
                  </a:lnTo>
                  <a:cubicBezTo>
                    <a:pt x="12387" y="376"/>
                    <a:pt x="12353" y="410"/>
                    <a:pt x="12353" y="479"/>
                  </a:cubicBezTo>
                  <a:cubicBezTo>
                    <a:pt x="12353" y="513"/>
                    <a:pt x="12387" y="547"/>
                    <a:pt x="12455" y="547"/>
                  </a:cubicBezTo>
                  <a:lnTo>
                    <a:pt x="12558" y="513"/>
                  </a:lnTo>
                  <a:cubicBezTo>
                    <a:pt x="12626" y="513"/>
                    <a:pt x="12660" y="444"/>
                    <a:pt x="12626" y="410"/>
                  </a:cubicBezTo>
                  <a:cubicBezTo>
                    <a:pt x="12626" y="376"/>
                    <a:pt x="12592" y="342"/>
                    <a:pt x="12524" y="342"/>
                  </a:cubicBezTo>
                  <a:close/>
                  <a:moveTo>
                    <a:pt x="11978" y="444"/>
                  </a:moveTo>
                  <a:lnTo>
                    <a:pt x="11875" y="479"/>
                  </a:lnTo>
                  <a:cubicBezTo>
                    <a:pt x="11807" y="479"/>
                    <a:pt x="11773" y="547"/>
                    <a:pt x="11807" y="581"/>
                  </a:cubicBezTo>
                  <a:cubicBezTo>
                    <a:pt x="11807" y="615"/>
                    <a:pt x="11841" y="649"/>
                    <a:pt x="11875" y="649"/>
                  </a:cubicBezTo>
                  <a:lnTo>
                    <a:pt x="11909" y="649"/>
                  </a:lnTo>
                  <a:lnTo>
                    <a:pt x="12012" y="615"/>
                  </a:lnTo>
                  <a:cubicBezTo>
                    <a:pt x="12046" y="615"/>
                    <a:pt x="12080" y="581"/>
                    <a:pt x="12080" y="513"/>
                  </a:cubicBezTo>
                  <a:cubicBezTo>
                    <a:pt x="12080" y="479"/>
                    <a:pt x="12012" y="444"/>
                    <a:pt x="11978" y="444"/>
                  </a:cubicBezTo>
                  <a:close/>
                  <a:moveTo>
                    <a:pt x="11445" y="568"/>
                  </a:moveTo>
                  <a:cubicBezTo>
                    <a:pt x="11432" y="568"/>
                    <a:pt x="11416" y="572"/>
                    <a:pt x="11398" y="581"/>
                  </a:cubicBezTo>
                  <a:lnTo>
                    <a:pt x="11295" y="581"/>
                  </a:lnTo>
                  <a:cubicBezTo>
                    <a:pt x="11261" y="615"/>
                    <a:pt x="11227" y="649"/>
                    <a:pt x="11227" y="683"/>
                  </a:cubicBezTo>
                  <a:cubicBezTo>
                    <a:pt x="11227" y="717"/>
                    <a:pt x="11295" y="752"/>
                    <a:pt x="11329" y="752"/>
                  </a:cubicBezTo>
                  <a:lnTo>
                    <a:pt x="11432" y="752"/>
                  </a:lnTo>
                  <a:cubicBezTo>
                    <a:pt x="11500" y="717"/>
                    <a:pt x="11534" y="683"/>
                    <a:pt x="11500" y="649"/>
                  </a:cubicBezTo>
                  <a:cubicBezTo>
                    <a:pt x="11500" y="599"/>
                    <a:pt x="11482" y="568"/>
                    <a:pt x="11445" y="568"/>
                  </a:cubicBezTo>
                  <a:close/>
                  <a:moveTo>
                    <a:pt x="10852" y="683"/>
                  </a:moveTo>
                  <a:lnTo>
                    <a:pt x="10749" y="717"/>
                  </a:lnTo>
                  <a:cubicBezTo>
                    <a:pt x="10681" y="717"/>
                    <a:pt x="10681" y="752"/>
                    <a:pt x="10681" y="820"/>
                  </a:cubicBezTo>
                  <a:cubicBezTo>
                    <a:pt x="10681" y="854"/>
                    <a:pt x="10715" y="888"/>
                    <a:pt x="10749" y="888"/>
                  </a:cubicBezTo>
                  <a:lnTo>
                    <a:pt x="10783" y="888"/>
                  </a:lnTo>
                  <a:lnTo>
                    <a:pt x="10886" y="854"/>
                  </a:lnTo>
                  <a:cubicBezTo>
                    <a:pt x="10920" y="854"/>
                    <a:pt x="10954" y="786"/>
                    <a:pt x="10954" y="752"/>
                  </a:cubicBezTo>
                  <a:cubicBezTo>
                    <a:pt x="10954" y="717"/>
                    <a:pt x="10886" y="683"/>
                    <a:pt x="10852" y="683"/>
                  </a:cubicBezTo>
                  <a:close/>
                  <a:moveTo>
                    <a:pt x="10306" y="786"/>
                  </a:moveTo>
                  <a:lnTo>
                    <a:pt x="10169" y="820"/>
                  </a:lnTo>
                  <a:cubicBezTo>
                    <a:pt x="10135" y="820"/>
                    <a:pt x="10101" y="888"/>
                    <a:pt x="10101" y="922"/>
                  </a:cubicBezTo>
                  <a:cubicBezTo>
                    <a:pt x="10135" y="956"/>
                    <a:pt x="10169" y="990"/>
                    <a:pt x="10203" y="990"/>
                  </a:cubicBezTo>
                  <a:lnTo>
                    <a:pt x="10340" y="956"/>
                  </a:lnTo>
                  <a:cubicBezTo>
                    <a:pt x="10374" y="956"/>
                    <a:pt x="10408" y="922"/>
                    <a:pt x="10408" y="854"/>
                  </a:cubicBezTo>
                  <a:cubicBezTo>
                    <a:pt x="10374" y="820"/>
                    <a:pt x="10340" y="786"/>
                    <a:pt x="10306" y="786"/>
                  </a:cubicBezTo>
                  <a:close/>
                  <a:moveTo>
                    <a:pt x="9758" y="909"/>
                  </a:moveTo>
                  <a:cubicBezTo>
                    <a:pt x="9746" y="909"/>
                    <a:pt x="9735" y="913"/>
                    <a:pt x="9726" y="922"/>
                  </a:cubicBezTo>
                  <a:lnTo>
                    <a:pt x="9623" y="922"/>
                  </a:lnTo>
                  <a:cubicBezTo>
                    <a:pt x="9555" y="956"/>
                    <a:pt x="9555" y="990"/>
                    <a:pt x="9555" y="1025"/>
                  </a:cubicBezTo>
                  <a:cubicBezTo>
                    <a:pt x="9555" y="1059"/>
                    <a:pt x="9589" y="1093"/>
                    <a:pt x="9623" y="1093"/>
                  </a:cubicBezTo>
                  <a:lnTo>
                    <a:pt x="9760" y="1093"/>
                  </a:lnTo>
                  <a:cubicBezTo>
                    <a:pt x="9794" y="1059"/>
                    <a:pt x="9828" y="1025"/>
                    <a:pt x="9828" y="990"/>
                  </a:cubicBezTo>
                  <a:cubicBezTo>
                    <a:pt x="9828" y="940"/>
                    <a:pt x="9791" y="909"/>
                    <a:pt x="9758" y="909"/>
                  </a:cubicBezTo>
                  <a:close/>
                  <a:moveTo>
                    <a:pt x="9180" y="1025"/>
                  </a:moveTo>
                  <a:lnTo>
                    <a:pt x="9043" y="1059"/>
                  </a:lnTo>
                  <a:cubicBezTo>
                    <a:pt x="9009" y="1059"/>
                    <a:pt x="8975" y="1093"/>
                    <a:pt x="8975" y="1161"/>
                  </a:cubicBezTo>
                  <a:cubicBezTo>
                    <a:pt x="9009" y="1195"/>
                    <a:pt x="9043" y="1229"/>
                    <a:pt x="9077" y="1229"/>
                  </a:cubicBezTo>
                  <a:lnTo>
                    <a:pt x="9214" y="1195"/>
                  </a:lnTo>
                  <a:cubicBezTo>
                    <a:pt x="9248" y="1195"/>
                    <a:pt x="9282" y="1127"/>
                    <a:pt x="9282" y="1093"/>
                  </a:cubicBezTo>
                  <a:cubicBezTo>
                    <a:pt x="9248" y="1059"/>
                    <a:pt x="9214" y="1025"/>
                    <a:pt x="9180" y="1025"/>
                  </a:cubicBezTo>
                  <a:close/>
                  <a:moveTo>
                    <a:pt x="8599" y="1127"/>
                  </a:moveTo>
                  <a:lnTo>
                    <a:pt x="8497" y="1161"/>
                  </a:lnTo>
                  <a:cubicBezTo>
                    <a:pt x="8463" y="1161"/>
                    <a:pt x="8429" y="1229"/>
                    <a:pt x="8429" y="1263"/>
                  </a:cubicBezTo>
                  <a:cubicBezTo>
                    <a:pt x="8429" y="1298"/>
                    <a:pt x="8463" y="1332"/>
                    <a:pt x="8497" y="1332"/>
                  </a:cubicBezTo>
                  <a:lnTo>
                    <a:pt x="8531" y="1332"/>
                  </a:lnTo>
                  <a:lnTo>
                    <a:pt x="8634" y="1298"/>
                  </a:lnTo>
                  <a:cubicBezTo>
                    <a:pt x="8702" y="1298"/>
                    <a:pt x="8702" y="1263"/>
                    <a:pt x="8702" y="1195"/>
                  </a:cubicBezTo>
                  <a:cubicBezTo>
                    <a:pt x="8702" y="1161"/>
                    <a:pt x="8668" y="1127"/>
                    <a:pt x="8599" y="1127"/>
                  </a:cubicBezTo>
                  <a:close/>
                  <a:moveTo>
                    <a:pt x="7917" y="1263"/>
                  </a:moveTo>
                  <a:cubicBezTo>
                    <a:pt x="7883" y="1298"/>
                    <a:pt x="7849" y="1332"/>
                    <a:pt x="7883" y="1366"/>
                  </a:cubicBezTo>
                  <a:cubicBezTo>
                    <a:pt x="7883" y="1434"/>
                    <a:pt x="7917" y="1434"/>
                    <a:pt x="7951" y="1434"/>
                  </a:cubicBezTo>
                  <a:lnTo>
                    <a:pt x="8088" y="1434"/>
                  </a:lnTo>
                  <a:cubicBezTo>
                    <a:pt x="8122" y="1400"/>
                    <a:pt x="8156" y="1366"/>
                    <a:pt x="8156" y="1332"/>
                  </a:cubicBezTo>
                  <a:cubicBezTo>
                    <a:pt x="8122" y="1263"/>
                    <a:pt x="8088" y="1263"/>
                    <a:pt x="8054" y="1263"/>
                  </a:cubicBezTo>
                  <a:close/>
                  <a:moveTo>
                    <a:pt x="7473" y="1366"/>
                  </a:moveTo>
                  <a:lnTo>
                    <a:pt x="7371" y="1400"/>
                  </a:lnTo>
                  <a:cubicBezTo>
                    <a:pt x="7337" y="1400"/>
                    <a:pt x="7303" y="1434"/>
                    <a:pt x="7303" y="1502"/>
                  </a:cubicBezTo>
                  <a:cubicBezTo>
                    <a:pt x="7303" y="1536"/>
                    <a:pt x="7337" y="1570"/>
                    <a:pt x="7405" y="1570"/>
                  </a:cubicBezTo>
                  <a:lnTo>
                    <a:pt x="7508" y="1536"/>
                  </a:lnTo>
                  <a:cubicBezTo>
                    <a:pt x="7576" y="1536"/>
                    <a:pt x="7610" y="1468"/>
                    <a:pt x="7576" y="1434"/>
                  </a:cubicBezTo>
                  <a:cubicBezTo>
                    <a:pt x="7576" y="1400"/>
                    <a:pt x="7542" y="1366"/>
                    <a:pt x="7473" y="1366"/>
                  </a:cubicBezTo>
                  <a:close/>
                  <a:moveTo>
                    <a:pt x="6960" y="1489"/>
                  </a:moveTo>
                  <a:cubicBezTo>
                    <a:pt x="6948" y="1489"/>
                    <a:pt x="6937" y="1493"/>
                    <a:pt x="6927" y="1502"/>
                  </a:cubicBezTo>
                  <a:lnTo>
                    <a:pt x="6825" y="1502"/>
                  </a:lnTo>
                  <a:cubicBezTo>
                    <a:pt x="6757" y="1502"/>
                    <a:pt x="6723" y="1570"/>
                    <a:pt x="6757" y="1605"/>
                  </a:cubicBezTo>
                  <a:cubicBezTo>
                    <a:pt x="6757" y="1639"/>
                    <a:pt x="6791" y="1673"/>
                    <a:pt x="6825" y="1673"/>
                  </a:cubicBezTo>
                  <a:lnTo>
                    <a:pt x="6859" y="1673"/>
                  </a:lnTo>
                  <a:lnTo>
                    <a:pt x="6962" y="1639"/>
                  </a:lnTo>
                  <a:cubicBezTo>
                    <a:pt x="6996" y="1639"/>
                    <a:pt x="7030" y="1605"/>
                    <a:pt x="7030" y="1570"/>
                  </a:cubicBezTo>
                  <a:cubicBezTo>
                    <a:pt x="7030" y="1521"/>
                    <a:pt x="6993" y="1489"/>
                    <a:pt x="6960" y="1489"/>
                  </a:cubicBezTo>
                  <a:close/>
                  <a:moveTo>
                    <a:pt x="6347" y="1605"/>
                  </a:moveTo>
                  <a:lnTo>
                    <a:pt x="6245" y="1639"/>
                  </a:lnTo>
                  <a:cubicBezTo>
                    <a:pt x="6211" y="1639"/>
                    <a:pt x="6177" y="1673"/>
                    <a:pt x="6177" y="1741"/>
                  </a:cubicBezTo>
                  <a:cubicBezTo>
                    <a:pt x="6177" y="1775"/>
                    <a:pt x="6211" y="1809"/>
                    <a:pt x="6279" y="1809"/>
                  </a:cubicBezTo>
                  <a:cubicBezTo>
                    <a:pt x="6279" y="1809"/>
                    <a:pt x="6279" y="1809"/>
                    <a:pt x="6279" y="1775"/>
                  </a:cubicBezTo>
                  <a:lnTo>
                    <a:pt x="6381" y="1775"/>
                  </a:lnTo>
                  <a:cubicBezTo>
                    <a:pt x="6450" y="1775"/>
                    <a:pt x="6484" y="1707"/>
                    <a:pt x="6450" y="1673"/>
                  </a:cubicBezTo>
                  <a:cubicBezTo>
                    <a:pt x="6450" y="1605"/>
                    <a:pt x="6416" y="1605"/>
                    <a:pt x="6347" y="1605"/>
                  </a:cubicBezTo>
                  <a:close/>
                  <a:moveTo>
                    <a:pt x="5801" y="1707"/>
                  </a:moveTo>
                  <a:lnTo>
                    <a:pt x="5699" y="1741"/>
                  </a:lnTo>
                  <a:cubicBezTo>
                    <a:pt x="5631" y="1741"/>
                    <a:pt x="5597" y="1775"/>
                    <a:pt x="5631" y="1843"/>
                  </a:cubicBezTo>
                  <a:cubicBezTo>
                    <a:pt x="5631" y="1878"/>
                    <a:pt x="5665" y="1912"/>
                    <a:pt x="5699" y="1912"/>
                  </a:cubicBezTo>
                  <a:lnTo>
                    <a:pt x="5733" y="1912"/>
                  </a:lnTo>
                  <a:lnTo>
                    <a:pt x="5836" y="1878"/>
                  </a:lnTo>
                  <a:cubicBezTo>
                    <a:pt x="5870" y="1878"/>
                    <a:pt x="5904" y="1843"/>
                    <a:pt x="5904" y="1775"/>
                  </a:cubicBezTo>
                  <a:cubicBezTo>
                    <a:pt x="5904" y="1741"/>
                    <a:pt x="5836" y="1707"/>
                    <a:pt x="5801" y="1707"/>
                  </a:cubicBezTo>
                  <a:close/>
                  <a:moveTo>
                    <a:pt x="5283" y="1830"/>
                  </a:moveTo>
                  <a:cubicBezTo>
                    <a:pt x="5274" y="1830"/>
                    <a:pt x="5265" y="1834"/>
                    <a:pt x="5255" y="1843"/>
                  </a:cubicBezTo>
                  <a:lnTo>
                    <a:pt x="5119" y="1843"/>
                  </a:lnTo>
                  <a:cubicBezTo>
                    <a:pt x="5085" y="1843"/>
                    <a:pt x="5051" y="1912"/>
                    <a:pt x="5051" y="1946"/>
                  </a:cubicBezTo>
                  <a:cubicBezTo>
                    <a:pt x="5085" y="1980"/>
                    <a:pt x="5119" y="2014"/>
                    <a:pt x="5153" y="2014"/>
                  </a:cubicBezTo>
                  <a:lnTo>
                    <a:pt x="5290" y="1980"/>
                  </a:lnTo>
                  <a:cubicBezTo>
                    <a:pt x="5324" y="1980"/>
                    <a:pt x="5358" y="1946"/>
                    <a:pt x="5358" y="1912"/>
                  </a:cubicBezTo>
                  <a:cubicBezTo>
                    <a:pt x="5333" y="1862"/>
                    <a:pt x="5308" y="1830"/>
                    <a:pt x="5283" y="1830"/>
                  </a:cubicBezTo>
                  <a:close/>
                  <a:moveTo>
                    <a:pt x="4723" y="1932"/>
                  </a:moveTo>
                  <a:cubicBezTo>
                    <a:pt x="4709" y="1932"/>
                    <a:pt x="4694" y="1937"/>
                    <a:pt x="4675" y="1946"/>
                  </a:cubicBezTo>
                  <a:lnTo>
                    <a:pt x="4573" y="1946"/>
                  </a:lnTo>
                  <a:cubicBezTo>
                    <a:pt x="4505" y="1980"/>
                    <a:pt x="4505" y="2014"/>
                    <a:pt x="4505" y="2048"/>
                  </a:cubicBezTo>
                  <a:cubicBezTo>
                    <a:pt x="4505" y="2116"/>
                    <a:pt x="4539" y="2116"/>
                    <a:pt x="4573" y="2116"/>
                  </a:cubicBezTo>
                  <a:lnTo>
                    <a:pt x="4709" y="2116"/>
                  </a:lnTo>
                  <a:cubicBezTo>
                    <a:pt x="4744" y="2082"/>
                    <a:pt x="4778" y="2048"/>
                    <a:pt x="4778" y="2014"/>
                  </a:cubicBezTo>
                  <a:cubicBezTo>
                    <a:pt x="4778" y="1964"/>
                    <a:pt x="4759" y="1932"/>
                    <a:pt x="4723" y="1932"/>
                  </a:cubicBezTo>
                  <a:close/>
                  <a:moveTo>
                    <a:pt x="4129" y="2048"/>
                  </a:moveTo>
                  <a:lnTo>
                    <a:pt x="3993" y="2082"/>
                  </a:lnTo>
                  <a:cubicBezTo>
                    <a:pt x="3959" y="2082"/>
                    <a:pt x="3925" y="2116"/>
                    <a:pt x="3925" y="2185"/>
                  </a:cubicBezTo>
                  <a:cubicBezTo>
                    <a:pt x="3959" y="2219"/>
                    <a:pt x="3993" y="2253"/>
                    <a:pt x="4027" y="2253"/>
                  </a:cubicBezTo>
                  <a:lnTo>
                    <a:pt x="4163" y="2219"/>
                  </a:lnTo>
                  <a:cubicBezTo>
                    <a:pt x="4198" y="2219"/>
                    <a:pt x="4232" y="2151"/>
                    <a:pt x="4232" y="2116"/>
                  </a:cubicBezTo>
                  <a:cubicBezTo>
                    <a:pt x="4198" y="2082"/>
                    <a:pt x="4163" y="2048"/>
                    <a:pt x="4129" y="2048"/>
                  </a:cubicBezTo>
                  <a:close/>
                  <a:moveTo>
                    <a:pt x="3549" y="2151"/>
                  </a:moveTo>
                  <a:lnTo>
                    <a:pt x="3447" y="2185"/>
                  </a:lnTo>
                  <a:cubicBezTo>
                    <a:pt x="3413" y="2185"/>
                    <a:pt x="3379" y="2219"/>
                    <a:pt x="3379" y="2287"/>
                  </a:cubicBezTo>
                  <a:cubicBezTo>
                    <a:pt x="3379" y="2321"/>
                    <a:pt x="3413" y="2355"/>
                    <a:pt x="3447" y="2355"/>
                  </a:cubicBezTo>
                  <a:lnTo>
                    <a:pt x="3481" y="2355"/>
                  </a:lnTo>
                  <a:lnTo>
                    <a:pt x="3583" y="2321"/>
                  </a:lnTo>
                  <a:cubicBezTo>
                    <a:pt x="3652" y="2321"/>
                    <a:pt x="3652" y="2287"/>
                    <a:pt x="3652" y="2219"/>
                  </a:cubicBezTo>
                  <a:cubicBezTo>
                    <a:pt x="3652" y="2185"/>
                    <a:pt x="3618" y="2151"/>
                    <a:pt x="3549" y="2151"/>
                  </a:cubicBezTo>
                  <a:close/>
                  <a:moveTo>
                    <a:pt x="3003" y="2253"/>
                  </a:moveTo>
                  <a:lnTo>
                    <a:pt x="2901" y="2287"/>
                  </a:lnTo>
                  <a:cubicBezTo>
                    <a:pt x="2833" y="2287"/>
                    <a:pt x="2799" y="2355"/>
                    <a:pt x="2833" y="2389"/>
                  </a:cubicBezTo>
                  <a:cubicBezTo>
                    <a:pt x="2833" y="2424"/>
                    <a:pt x="2867" y="2458"/>
                    <a:pt x="2901" y="2458"/>
                  </a:cubicBezTo>
                  <a:lnTo>
                    <a:pt x="3037" y="2424"/>
                  </a:lnTo>
                  <a:cubicBezTo>
                    <a:pt x="3072" y="2424"/>
                    <a:pt x="3106" y="2389"/>
                    <a:pt x="3106" y="2321"/>
                  </a:cubicBezTo>
                  <a:cubicBezTo>
                    <a:pt x="3072" y="2287"/>
                    <a:pt x="3037" y="2253"/>
                    <a:pt x="3003" y="2253"/>
                  </a:cubicBezTo>
                  <a:close/>
                  <a:moveTo>
                    <a:pt x="2471" y="2376"/>
                  </a:moveTo>
                  <a:cubicBezTo>
                    <a:pt x="2457" y="2376"/>
                    <a:pt x="2442" y="2380"/>
                    <a:pt x="2423" y="2389"/>
                  </a:cubicBezTo>
                  <a:lnTo>
                    <a:pt x="2321" y="2389"/>
                  </a:lnTo>
                  <a:cubicBezTo>
                    <a:pt x="2287" y="2389"/>
                    <a:pt x="2253" y="2458"/>
                    <a:pt x="2253" y="2492"/>
                  </a:cubicBezTo>
                  <a:cubicBezTo>
                    <a:pt x="2253" y="2526"/>
                    <a:pt x="2287" y="2560"/>
                    <a:pt x="2355" y="2560"/>
                  </a:cubicBezTo>
                  <a:lnTo>
                    <a:pt x="2457" y="2560"/>
                  </a:lnTo>
                  <a:cubicBezTo>
                    <a:pt x="2526" y="2526"/>
                    <a:pt x="2560" y="2492"/>
                    <a:pt x="2526" y="2458"/>
                  </a:cubicBezTo>
                  <a:cubicBezTo>
                    <a:pt x="2526" y="2408"/>
                    <a:pt x="2507" y="2376"/>
                    <a:pt x="2471" y="2376"/>
                  </a:cubicBezTo>
                  <a:close/>
                  <a:moveTo>
                    <a:pt x="1910" y="2478"/>
                  </a:moveTo>
                  <a:cubicBezTo>
                    <a:pt x="1898" y="2478"/>
                    <a:pt x="1886" y="2483"/>
                    <a:pt x="1877" y="2492"/>
                  </a:cubicBezTo>
                  <a:lnTo>
                    <a:pt x="1775" y="2492"/>
                  </a:lnTo>
                  <a:cubicBezTo>
                    <a:pt x="1707" y="2526"/>
                    <a:pt x="1673" y="2560"/>
                    <a:pt x="1707" y="2594"/>
                  </a:cubicBezTo>
                  <a:cubicBezTo>
                    <a:pt x="1707" y="2628"/>
                    <a:pt x="1741" y="2662"/>
                    <a:pt x="1775" y="2662"/>
                  </a:cubicBezTo>
                  <a:lnTo>
                    <a:pt x="1911" y="2662"/>
                  </a:lnTo>
                  <a:cubicBezTo>
                    <a:pt x="1945" y="2628"/>
                    <a:pt x="1980" y="2594"/>
                    <a:pt x="1980" y="2560"/>
                  </a:cubicBezTo>
                  <a:cubicBezTo>
                    <a:pt x="1980" y="2510"/>
                    <a:pt x="1943" y="2478"/>
                    <a:pt x="1910" y="2478"/>
                  </a:cubicBezTo>
                  <a:close/>
                  <a:moveTo>
                    <a:pt x="1345" y="2581"/>
                  </a:moveTo>
                  <a:cubicBezTo>
                    <a:pt x="1331" y="2581"/>
                    <a:pt x="1315" y="2585"/>
                    <a:pt x="1297" y="2594"/>
                  </a:cubicBezTo>
                  <a:lnTo>
                    <a:pt x="1195" y="2594"/>
                  </a:lnTo>
                  <a:cubicBezTo>
                    <a:pt x="1161" y="2628"/>
                    <a:pt x="1127" y="2662"/>
                    <a:pt x="1127" y="2697"/>
                  </a:cubicBezTo>
                  <a:cubicBezTo>
                    <a:pt x="1127" y="2731"/>
                    <a:pt x="1161" y="2765"/>
                    <a:pt x="1229" y="2765"/>
                  </a:cubicBezTo>
                  <a:lnTo>
                    <a:pt x="1331" y="2765"/>
                  </a:lnTo>
                  <a:cubicBezTo>
                    <a:pt x="1400" y="2731"/>
                    <a:pt x="1434" y="2697"/>
                    <a:pt x="1400" y="2662"/>
                  </a:cubicBezTo>
                  <a:cubicBezTo>
                    <a:pt x="1400" y="2612"/>
                    <a:pt x="1381" y="2581"/>
                    <a:pt x="1345" y="2581"/>
                  </a:cubicBezTo>
                  <a:close/>
                  <a:moveTo>
                    <a:pt x="784" y="2683"/>
                  </a:moveTo>
                  <a:cubicBezTo>
                    <a:pt x="772" y="2683"/>
                    <a:pt x="760" y="2687"/>
                    <a:pt x="751" y="2697"/>
                  </a:cubicBezTo>
                  <a:lnTo>
                    <a:pt x="649" y="2697"/>
                  </a:lnTo>
                  <a:cubicBezTo>
                    <a:pt x="581" y="2697"/>
                    <a:pt x="546" y="2765"/>
                    <a:pt x="581" y="2799"/>
                  </a:cubicBezTo>
                  <a:cubicBezTo>
                    <a:pt x="581" y="2833"/>
                    <a:pt x="615" y="2867"/>
                    <a:pt x="649" y="2867"/>
                  </a:cubicBezTo>
                  <a:lnTo>
                    <a:pt x="785" y="2867"/>
                  </a:lnTo>
                  <a:cubicBezTo>
                    <a:pt x="819" y="2833"/>
                    <a:pt x="854" y="2799"/>
                    <a:pt x="854" y="2765"/>
                  </a:cubicBezTo>
                  <a:cubicBezTo>
                    <a:pt x="854" y="2715"/>
                    <a:pt x="817" y="2683"/>
                    <a:pt x="784" y="2683"/>
                  </a:cubicBezTo>
                  <a:close/>
                  <a:moveTo>
                    <a:pt x="219" y="2786"/>
                  </a:moveTo>
                  <a:cubicBezTo>
                    <a:pt x="205" y="2786"/>
                    <a:pt x="189" y="2790"/>
                    <a:pt x="171" y="2799"/>
                  </a:cubicBezTo>
                  <a:lnTo>
                    <a:pt x="69" y="2799"/>
                  </a:lnTo>
                  <a:cubicBezTo>
                    <a:pt x="35" y="2799"/>
                    <a:pt x="0" y="2867"/>
                    <a:pt x="0" y="2901"/>
                  </a:cubicBezTo>
                  <a:cubicBezTo>
                    <a:pt x="0" y="2935"/>
                    <a:pt x="35" y="2970"/>
                    <a:pt x="103" y="2970"/>
                  </a:cubicBezTo>
                  <a:lnTo>
                    <a:pt x="205" y="2935"/>
                  </a:lnTo>
                  <a:cubicBezTo>
                    <a:pt x="273" y="2935"/>
                    <a:pt x="308" y="2901"/>
                    <a:pt x="273" y="2867"/>
                  </a:cubicBezTo>
                  <a:cubicBezTo>
                    <a:pt x="273" y="2817"/>
                    <a:pt x="255" y="2786"/>
                    <a:pt x="219" y="2786"/>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5"/>
            <p:cNvSpPr/>
            <p:nvPr/>
          </p:nvSpPr>
          <p:spPr>
            <a:xfrm>
              <a:off x="2635539" y="1101285"/>
              <a:ext cx="384795" cy="122010"/>
            </a:xfrm>
            <a:custGeom>
              <a:rect b="b" l="l" r="r" t="t"/>
              <a:pathLst>
                <a:path extrusionOk="0" h="5475" w="17267">
                  <a:moveTo>
                    <a:pt x="85" y="0"/>
                  </a:moveTo>
                  <a:cubicBezTo>
                    <a:pt x="51" y="0"/>
                    <a:pt x="34" y="24"/>
                    <a:pt x="34" y="49"/>
                  </a:cubicBezTo>
                  <a:cubicBezTo>
                    <a:pt x="0" y="117"/>
                    <a:pt x="34" y="151"/>
                    <a:pt x="68" y="151"/>
                  </a:cubicBezTo>
                  <a:lnTo>
                    <a:pt x="171" y="185"/>
                  </a:lnTo>
                  <a:cubicBezTo>
                    <a:pt x="205" y="185"/>
                    <a:pt x="205" y="219"/>
                    <a:pt x="205" y="219"/>
                  </a:cubicBezTo>
                  <a:cubicBezTo>
                    <a:pt x="239" y="219"/>
                    <a:pt x="273" y="185"/>
                    <a:pt x="307" y="151"/>
                  </a:cubicBezTo>
                  <a:cubicBezTo>
                    <a:pt x="307" y="83"/>
                    <a:pt x="273" y="49"/>
                    <a:pt x="239" y="49"/>
                  </a:cubicBezTo>
                  <a:lnTo>
                    <a:pt x="137" y="14"/>
                  </a:lnTo>
                  <a:cubicBezTo>
                    <a:pt x="117" y="4"/>
                    <a:pt x="100" y="0"/>
                    <a:pt x="85" y="0"/>
                  </a:cubicBezTo>
                  <a:close/>
                  <a:moveTo>
                    <a:pt x="631" y="171"/>
                  </a:moveTo>
                  <a:cubicBezTo>
                    <a:pt x="597" y="171"/>
                    <a:pt x="580" y="195"/>
                    <a:pt x="580" y="219"/>
                  </a:cubicBezTo>
                  <a:cubicBezTo>
                    <a:pt x="546" y="287"/>
                    <a:pt x="580" y="322"/>
                    <a:pt x="614" y="322"/>
                  </a:cubicBezTo>
                  <a:lnTo>
                    <a:pt x="717" y="356"/>
                  </a:lnTo>
                  <a:lnTo>
                    <a:pt x="751" y="356"/>
                  </a:lnTo>
                  <a:cubicBezTo>
                    <a:pt x="785" y="356"/>
                    <a:pt x="819" y="356"/>
                    <a:pt x="853" y="322"/>
                  </a:cubicBezTo>
                  <a:cubicBezTo>
                    <a:pt x="853" y="253"/>
                    <a:pt x="819" y="219"/>
                    <a:pt x="785" y="219"/>
                  </a:cubicBezTo>
                  <a:lnTo>
                    <a:pt x="683" y="185"/>
                  </a:lnTo>
                  <a:cubicBezTo>
                    <a:pt x="663" y="175"/>
                    <a:pt x="646" y="171"/>
                    <a:pt x="631" y="171"/>
                  </a:cubicBezTo>
                  <a:close/>
                  <a:moveTo>
                    <a:pt x="1177" y="342"/>
                  </a:moveTo>
                  <a:cubicBezTo>
                    <a:pt x="1143" y="342"/>
                    <a:pt x="1126" y="366"/>
                    <a:pt x="1126" y="390"/>
                  </a:cubicBezTo>
                  <a:cubicBezTo>
                    <a:pt x="1092" y="458"/>
                    <a:pt x="1126" y="492"/>
                    <a:pt x="1160" y="492"/>
                  </a:cubicBezTo>
                  <a:lnTo>
                    <a:pt x="1263" y="526"/>
                  </a:lnTo>
                  <a:lnTo>
                    <a:pt x="1297" y="526"/>
                  </a:lnTo>
                  <a:cubicBezTo>
                    <a:pt x="1331" y="526"/>
                    <a:pt x="1365" y="526"/>
                    <a:pt x="1399" y="492"/>
                  </a:cubicBezTo>
                  <a:cubicBezTo>
                    <a:pt x="1399" y="424"/>
                    <a:pt x="1365" y="390"/>
                    <a:pt x="1331" y="390"/>
                  </a:cubicBezTo>
                  <a:lnTo>
                    <a:pt x="1229" y="356"/>
                  </a:lnTo>
                  <a:cubicBezTo>
                    <a:pt x="1209" y="346"/>
                    <a:pt x="1192" y="342"/>
                    <a:pt x="1177" y="342"/>
                  </a:cubicBezTo>
                  <a:close/>
                  <a:moveTo>
                    <a:pt x="1723" y="512"/>
                  </a:moveTo>
                  <a:cubicBezTo>
                    <a:pt x="1689" y="512"/>
                    <a:pt x="1672" y="536"/>
                    <a:pt x="1672" y="560"/>
                  </a:cubicBezTo>
                  <a:cubicBezTo>
                    <a:pt x="1638" y="595"/>
                    <a:pt x="1672" y="663"/>
                    <a:pt x="1706" y="663"/>
                  </a:cubicBezTo>
                  <a:lnTo>
                    <a:pt x="1809" y="697"/>
                  </a:lnTo>
                  <a:lnTo>
                    <a:pt x="1843" y="697"/>
                  </a:lnTo>
                  <a:cubicBezTo>
                    <a:pt x="1877" y="697"/>
                    <a:pt x="1911" y="697"/>
                    <a:pt x="1945" y="663"/>
                  </a:cubicBezTo>
                  <a:cubicBezTo>
                    <a:pt x="1945" y="595"/>
                    <a:pt x="1911" y="560"/>
                    <a:pt x="1877" y="526"/>
                  </a:cubicBezTo>
                  <a:lnTo>
                    <a:pt x="1775" y="526"/>
                  </a:lnTo>
                  <a:cubicBezTo>
                    <a:pt x="1755" y="516"/>
                    <a:pt x="1738" y="512"/>
                    <a:pt x="1723" y="512"/>
                  </a:cubicBezTo>
                  <a:close/>
                  <a:moveTo>
                    <a:pt x="2321" y="663"/>
                  </a:moveTo>
                  <a:cubicBezTo>
                    <a:pt x="2252" y="663"/>
                    <a:pt x="2218" y="697"/>
                    <a:pt x="2218" y="731"/>
                  </a:cubicBezTo>
                  <a:cubicBezTo>
                    <a:pt x="2184" y="765"/>
                    <a:pt x="2218" y="833"/>
                    <a:pt x="2252" y="833"/>
                  </a:cubicBezTo>
                  <a:lnTo>
                    <a:pt x="2355" y="868"/>
                  </a:lnTo>
                  <a:lnTo>
                    <a:pt x="2389" y="868"/>
                  </a:lnTo>
                  <a:cubicBezTo>
                    <a:pt x="2423" y="868"/>
                    <a:pt x="2457" y="868"/>
                    <a:pt x="2491" y="833"/>
                  </a:cubicBezTo>
                  <a:cubicBezTo>
                    <a:pt x="2491" y="765"/>
                    <a:pt x="2457" y="731"/>
                    <a:pt x="2423" y="697"/>
                  </a:cubicBezTo>
                  <a:lnTo>
                    <a:pt x="2321" y="663"/>
                  </a:lnTo>
                  <a:close/>
                  <a:moveTo>
                    <a:pt x="2866" y="833"/>
                  </a:moveTo>
                  <a:cubicBezTo>
                    <a:pt x="2798" y="833"/>
                    <a:pt x="2764" y="868"/>
                    <a:pt x="2764" y="902"/>
                  </a:cubicBezTo>
                  <a:cubicBezTo>
                    <a:pt x="2730" y="936"/>
                    <a:pt x="2764" y="1004"/>
                    <a:pt x="2798" y="1004"/>
                  </a:cubicBezTo>
                  <a:lnTo>
                    <a:pt x="2935" y="1038"/>
                  </a:lnTo>
                  <a:cubicBezTo>
                    <a:pt x="2969" y="1038"/>
                    <a:pt x="3003" y="1038"/>
                    <a:pt x="3037" y="1004"/>
                  </a:cubicBezTo>
                  <a:cubicBezTo>
                    <a:pt x="3037" y="936"/>
                    <a:pt x="3003" y="902"/>
                    <a:pt x="2969" y="868"/>
                  </a:cubicBezTo>
                  <a:lnTo>
                    <a:pt x="2866" y="833"/>
                  </a:lnTo>
                  <a:close/>
                  <a:moveTo>
                    <a:pt x="3412" y="1004"/>
                  </a:moveTo>
                  <a:cubicBezTo>
                    <a:pt x="3378" y="1004"/>
                    <a:pt x="3310" y="1038"/>
                    <a:pt x="3310" y="1072"/>
                  </a:cubicBezTo>
                  <a:cubicBezTo>
                    <a:pt x="3276" y="1106"/>
                    <a:pt x="3310" y="1175"/>
                    <a:pt x="3344" y="1175"/>
                  </a:cubicBezTo>
                  <a:lnTo>
                    <a:pt x="3481" y="1209"/>
                  </a:lnTo>
                  <a:cubicBezTo>
                    <a:pt x="3515" y="1209"/>
                    <a:pt x="3549" y="1209"/>
                    <a:pt x="3583" y="1175"/>
                  </a:cubicBezTo>
                  <a:cubicBezTo>
                    <a:pt x="3583" y="1106"/>
                    <a:pt x="3549" y="1072"/>
                    <a:pt x="3515" y="1038"/>
                  </a:cubicBezTo>
                  <a:lnTo>
                    <a:pt x="3412" y="1004"/>
                  </a:lnTo>
                  <a:close/>
                  <a:moveTo>
                    <a:pt x="3958" y="1175"/>
                  </a:moveTo>
                  <a:cubicBezTo>
                    <a:pt x="3924" y="1175"/>
                    <a:pt x="3856" y="1209"/>
                    <a:pt x="3856" y="1243"/>
                  </a:cubicBezTo>
                  <a:cubicBezTo>
                    <a:pt x="3822" y="1277"/>
                    <a:pt x="3856" y="1345"/>
                    <a:pt x="3890" y="1345"/>
                  </a:cubicBezTo>
                  <a:lnTo>
                    <a:pt x="4027" y="1379"/>
                  </a:lnTo>
                  <a:cubicBezTo>
                    <a:pt x="4061" y="1379"/>
                    <a:pt x="4095" y="1379"/>
                    <a:pt x="4129" y="1345"/>
                  </a:cubicBezTo>
                  <a:cubicBezTo>
                    <a:pt x="4129" y="1277"/>
                    <a:pt x="4095" y="1243"/>
                    <a:pt x="4061" y="1209"/>
                  </a:cubicBezTo>
                  <a:lnTo>
                    <a:pt x="3958" y="1175"/>
                  </a:lnTo>
                  <a:close/>
                  <a:moveTo>
                    <a:pt x="4504" y="1345"/>
                  </a:moveTo>
                  <a:cubicBezTo>
                    <a:pt x="4470" y="1345"/>
                    <a:pt x="4402" y="1379"/>
                    <a:pt x="4402" y="1414"/>
                  </a:cubicBezTo>
                  <a:cubicBezTo>
                    <a:pt x="4368" y="1448"/>
                    <a:pt x="4402" y="1516"/>
                    <a:pt x="4436" y="1516"/>
                  </a:cubicBezTo>
                  <a:lnTo>
                    <a:pt x="4573" y="1550"/>
                  </a:lnTo>
                  <a:cubicBezTo>
                    <a:pt x="4607" y="1550"/>
                    <a:pt x="4641" y="1550"/>
                    <a:pt x="4675" y="1482"/>
                  </a:cubicBezTo>
                  <a:cubicBezTo>
                    <a:pt x="4675" y="1448"/>
                    <a:pt x="4641" y="1414"/>
                    <a:pt x="4607" y="1379"/>
                  </a:cubicBezTo>
                  <a:lnTo>
                    <a:pt x="4504" y="1345"/>
                  </a:lnTo>
                  <a:close/>
                  <a:moveTo>
                    <a:pt x="5050" y="1516"/>
                  </a:moveTo>
                  <a:cubicBezTo>
                    <a:pt x="5016" y="1516"/>
                    <a:pt x="4948" y="1550"/>
                    <a:pt x="4948" y="1584"/>
                  </a:cubicBezTo>
                  <a:cubicBezTo>
                    <a:pt x="4914" y="1618"/>
                    <a:pt x="4948" y="1687"/>
                    <a:pt x="4982" y="1687"/>
                  </a:cubicBezTo>
                  <a:lnTo>
                    <a:pt x="5119" y="1721"/>
                  </a:lnTo>
                  <a:cubicBezTo>
                    <a:pt x="5153" y="1721"/>
                    <a:pt x="5187" y="1721"/>
                    <a:pt x="5221" y="1652"/>
                  </a:cubicBezTo>
                  <a:cubicBezTo>
                    <a:pt x="5221" y="1618"/>
                    <a:pt x="5187" y="1584"/>
                    <a:pt x="5153" y="1550"/>
                  </a:cubicBezTo>
                  <a:lnTo>
                    <a:pt x="5050" y="1516"/>
                  </a:lnTo>
                  <a:close/>
                  <a:moveTo>
                    <a:pt x="5596" y="1687"/>
                  </a:moveTo>
                  <a:cubicBezTo>
                    <a:pt x="5562" y="1687"/>
                    <a:pt x="5494" y="1721"/>
                    <a:pt x="5494" y="1755"/>
                  </a:cubicBezTo>
                  <a:cubicBezTo>
                    <a:pt x="5460" y="1789"/>
                    <a:pt x="5494" y="1857"/>
                    <a:pt x="5528" y="1857"/>
                  </a:cubicBezTo>
                  <a:lnTo>
                    <a:pt x="5665" y="1891"/>
                  </a:lnTo>
                  <a:cubicBezTo>
                    <a:pt x="5699" y="1891"/>
                    <a:pt x="5733" y="1891"/>
                    <a:pt x="5767" y="1823"/>
                  </a:cubicBezTo>
                  <a:cubicBezTo>
                    <a:pt x="5767" y="1789"/>
                    <a:pt x="5733" y="1755"/>
                    <a:pt x="5699" y="1721"/>
                  </a:cubicBezTo>
                  <a:lnTo>
                    <a:pt x="5596" y="1687"/>
                  </a:lnTo>
                  <a:close/>
                  <a:moveTo>
                    <a:pt x="6142" y="1857"/>
                  </a:moveTo>
                  <a:cubicBezTo>
                    <a:pt x="6108" y="1857"/>
                    <a:pt x="6040" y="1891"/>
                    <a:pt x="6040" y="1925"/>
                  </a:cubicBezTo>
                  <a:cubicBezTo>
                    <a:pt x="6006" y="1959"/>
                    <a:pt x="6040" y="2028"/>
                    <a:pt x="6074" y="2028"/>
                  </a:cubicBezTo>
                  <a:lnTo>
                    <a:pt x="6211" y="2062"/>
                  </a:lnTo>
                  <a:cubicBezTo>
                    <a:pt x="6245" y="2062"/>
                    <a:pt x="6279" y="2028"/>
                    <a:pt x="6313" y="1994"/>
                  </a:cubicBezTo>
                  <a:cubicBezTo>
                    <a:pt x="6313" y="1959"/>
                    <a:pt x="6279" y="1925"/>
                    <a:pt x="6245" y="1891"/>
                  </a:cubicBezTo>
                  <a:lnTo>
                    <a:pt x="6142" y="1857"/>
                  </a:lnTo>
                  <a:close/>
                  <a:moveTo>
                    <a:pt x="6688" y="2028"/>
                  </a:moveTo>
                  <a:cubicBezTo>
                    <a:pt x="6654" y="2028"/>
                    <a:pt x="6586" y="2062"/>
                    <a:pt x="6586" y="2096"/>
                  </a:cubicBezTo>
                  <a:cubicBezTo>
                    <a:pt x="6552" y="2130"/>
                    <a:pt x="6586" y="2198"/>
                    <a:pt x="6620" y="2198"/>
                  </a:cubicBezTo>
                  <a:lnTo>
                    <a:pt x="6757" y="2232"/>
                  </a:lnTo>
                  <a:cubicBezTo>
                    <a:pt x="6825" y="2232"/>
                    <a:pt x="6859" y="2198"/>
                    <a:pt x="6859" y="2164"/>
                  </a:cubicBezTo>
                  <a:cubicBezTo>
                    <a:pt x="6859" y="2130"/>
                    <a:pt x="6859" y="2096"/>
                    <a:pt x="6791" y="2062"/>
                  </a:cubicBezTo>
                  <a:lnTo>
                    <a:pt x="6688" y="2028"/>
                  </a:lnTo>
                  <a:close/>
                  <a:moveTo>
                    <a:pt x="7234" y="2198"/>
                  </a:moveTo>
                  <a:cubicBezTo>
                    <a:pt x="7200" y="2198"/>
                    <a:pt x="7132" y="2232"/>
                    <a:pt x="7132" y="2267"/>
                  </a:cubicBezTo>
                  <a:cubicBezTo>
                    <a:pt x="7098" y="2301"/>
                    <a:pt x="7132" y="2369"/>
                    <a:pt x="7200" y="2369"/>
                  </a:cubicBezTo>
                  <a:lnTo>
                    <a:pt x="7302" y="2403"/>
                  </a:lnTo>
                  <a:cubicBezTo>
                    <a:pt x="7371" y="2403"/>
                    <a:pt x="7405" y="2369"/>
                    <a:pt x="7405" y="2335"/>
                  </a:cubicBezTo>
                  <a:cubicBezTo>
                    <a:pt x="7405" y="2301"/>
                    <a:pt x="7405" y="2267"/>
                    <a:pt x="7337" y="2232"/>
                  </a:cubicBezTo>
                  <a:lnTo>
                    <a:pt x="7234" y="2198"/>
                  </a:lnTo>
                  <a:close/>
                  <a:moveTo>
                    <a:pt x="7780" y="2369"/>
                  </a:moveTo>
                  <a:cubicBezTo>
                    <a:pt x="7746" y="2369"/>
                    <a:pt x="7678" y="2403"/>
                    <a:pt x="7678" y="2437"/>
                  </a:cubicBezTo>
                  <a:cubicBezTo>
                    <a:pt x="7644" y="2471"/>
                    <a:pt x="7678" y="2540"/>
                    <a:pt x="7746" y="2540"/>
                  </a:cubicBezTo>
                  <a:lnTo>
                    <a:pt x="7848" y="2574"/>
                  </a:lnTo>
                  <a:cubicBezTo>
                    <a:pt x="7917" y="2574"/>
                    <a:pt x="7951" y="2540"/>
                    <a:pt x="7951" y="2505"/>
                  </a:cubicBezTo>
                  <a:cubicBezTo>
                    <a:pt x="7951" y="2471"/>
                    <a:pt x="7951" y="2437"/>
                    <a:pt x="7883" y="2403"/>
                  </a:cubicBezTo>
                  <a:lnTo>
                    <a:pt x="7780" y="2369"/>
                  </a:lnTo>
                  <a:close/>
                  <a:moveTo>
                    <a:pt x="8326" y="2540"/>
                  </a:moveTo>
                  <a:cubicBezTo>
                    <a:pt x="8292" y="2540"/>
                    <a:pt x="8224" y="2540"/>
                    <a:pt x="8224" y="2608"/>
                  </a:cubicBezTo>
                  <a:cubicBezTo>
                    <a:pt x="8190" y="2642"/>
                    <a:pt x="8224" y="2710"/>
                    <a:pt x="8292" y="2710"/>
                  </a:cubicBezTo>
                  <a:lnTo>
                    <a:pt x="8394" y="2744"/>
                  </a:lnTo>
                  <a:lnTo>
                    <a:pt x="8429" y="2744"/>
                  </a:lnTo>
                  <a:cubicBezTo>
                    <a:pt x="8463" y="2744"/>
                    <a:pt x="8497" y="2710"/>
                    <a:pt x="8497" y="2676"/>
                  </a:cubicBezTo>
                  <a:cubicBezTo>
                    <a:pt x="8497" y="2642"/>
                    <a:pt x="8497" y="2608"/>
                    <a:pt x="8429" y="2574"/>
                  </a:cubicBezTo>
                  <a:lnTo>
                    <a:pt x="8326" y="2540"/>
                  </a:lnTo>
                  <a:close/>
                  <a:moveTo>
                    <a:pt x="8872" y="2710"/>
                  </a:moveTo>
                  <a:cubicBezTo>
                    <a:pt x="8838" y="2710"/>
                    <a:pt x="8770" y="2710"/>
                    <a:pt x="8770" y="2778"/>
                  </a:cubicBezTo>
                  <a:cubicBezTo>
                    <a:pt x="8770" y="2813"/>
                    <a:pt x="8770" y="2881"/>
                    <a:pt x="8838" y="2881"/>
                  </a:cubicBezTo>
                  <a:lnTo>
                    <a:pt x="8940" y="2915"/>
                  </a:lnTo>
                  <a:lnTo>
                    <a:pt x="8975" y="2915"/>
                  </a:lnTo>
                  <a:cubicBezTo>
                    <a:pt x="9009" y="2915"/>
                    <a:pt x="9043" y="2881"/>
                    <a:pt x="9043" y="2847"/>
                  </a:cubicBezTo>
                  <a:cubicBezTo>
                    <a:pt x="9043" y="2813"/>
                    <a:pt x="9043" y="2778"/>
                    <a:pt x="8975" y="2744"/>
                  </a:cubicBezTo>
                  <a:lnTo>
                    <a:pt x="8872" y="2710"/>
                  </a:lnTo>
                  <a:close/>
                  <a:moveTo>
                    <a:pt x="9418" y="2881"/>
                  </a:moveTo>
                  <a:cubicBezTo>
                    <a:pt x="9384" y="2881"/>
                    <a:pt x="9316" y="2881"/>
                    <a:pt x="9316" y="2949"/>
                  </a:cubicBezTo>
                  <a:cubicBezTo>
                    <a:pt x="9316" y="2983"/>
                    <a:pt x="9316" y="3017"/>
                    <a:pt x="9384" y="3051"/>
                  </a:cubicBezTo>
                  <a:lnTo>
                    <a:pt x="9486" y="3086"/>
                  </a:lnTo>
                  <a:lnTo>
                    <a:pt x="9520" y="3086"/>
                  </a:lnTo>
                  <a:cubicBezTo>
                    <a:pt x="9555" y="3086"/>
                    <a:pt x="9589" y="3051"/>
                    <a:pt x="9589" y="3017"/>
                  </a:cubicBezTo>
                  <a:cubicBezTo>
                    <a:pt x="9589" y="2983"/>
                    <a:pt x="9589" y="2949"/>
                    <a:pt x="9520" y="2915"/>
                  </a:cubicBezTo>
                  <a:lnTo>
                    <a:pt x="9418" y="2881"/>
                  </a:lnTo>
                  <a:close/>
                  <a:moveTo>
                    <a:pt x="9964" y="3051"/>
                  </a:moveTo>
                  <a:cubicBezTo>
                    <a:pt x="9930" y="3051"/>
                    <a:pt x="9862" y="3051"/>
                    <a:pt x="9862" y="3120"/>
                  </a:cubicBezTo>
                  <a:cubicBezTo>
                    <a:pt x="9862" y="3154"/>
                    <a:pt x="9862" y="3188"/>
                    <a:pt x="9930" y="3222"/>
                  </a:cubicBezTo>
                  <a:lnTo>
                    <a:pt x="10032" y="3256"/>
                  </a:lnTo>
                  <a:lnTo>
                    <a:pt x="10066" y="3256"/>
                  </a:lnTo>
                  <a:cubicBezTo>
                    <a:pt x="10101" y="3256"/>
                    <a:pt x="10135" y="3222"/>
                    <a:pt x="10135" y="3188"/>
                  </a:cubicBezTo>
                  <a:cubicBezTo>
                    <a:pt x="10135" y="3154"/>
                    <a:pt x="10135" y="3086"/>
                    <a:pt x="10066" y="3086"/>
                  </a:cubicBezTo>
                  <a:lnTo>
                    <a:pt x="9964" y="3051"/>
                  </a:lnTo>
                  <a:close/>
                  <a:moveTo>
                    <a:pt x="10510" y="3222"/>
                  </a:moveTo>
                  <a:cubicBezTo>
                    <a:pt x="10476" y="3222"/>
                    <a:pt x="10408" y="3222"/>
                    <a:pt x="10408" y="3290"/>
                  </a:cubicBezTo>
                  <a:cubicBezTo>
                    <a:pt x="10408" y="3324"/>
                    <a:pt x="10408" y="3359"/>
                    <a:pt x="10476" y="3393"/>
                  </a:cubicBezTo>
                  <a:lnTo>
                    <a:pt x="10578" y="3427"/>
                  </a:lnTo>
                  <a:lnTo>
                    <a:pt x="10612" y="3427"/>
                  </a:lnTo>
                  <a:cubicBezTo>
                    <a:pt x="10647" y="3427"/>
                    <a:pt x="10681" y="3393"/>
                    <a:pt x="10681" y="3359"/>
                  </a:cubicBezTo>
                  <a:cubicBezTo>
                    <a:pt x="10681" y="3324"/>
                    <a:pt x="10681" y="3256"/>
                    <a:pt x="10612" y="3256"/>
                  </a:cubicBezTo>
                  <a:lnTo>
                    <a:pt x="10510" y="3222"/>
                  </a:lnTo>
                  <a:close/>
                  <a:moveTo>
                    <a:pt x="11056" y="3393"/>
                  </a:moveTo>
                  <a:cubicBezTo>
                    <a:pt x="11022" y="3393"/>
                    <a:pt x="10954" y="3393"/>
                    <a:pt x="10954" y="3461"/>
                  </a:cubicBezTo>
                  <a:cubicBezTo>
                    <a:pt x="10954" y="3495"/>
                    <a:pt x="10954" y="3529"/>
                    <a:pt x="11022" y="3563"/>
                  </a:cubicBezTo>
                  <a:lnTo>
                    <a:pt x="11124" y="3597"/>
                  </a:lnTo>
                  <a:lnTo>
                    <a:pt x="11158" y="3597"/>
                  </a:lnTo>
                  <a:cubicBezTo>
                    <a:pt x="11193" y="3597"/>
                    <a:pt x="11227" y="3563"/>
                    <a:pt x="11227" y="3529"/>
                  </a:cubicBezTo>
                  <a:cubicBezTo>
                    <a:pt x="11227" y="3495"/>
                    <a:pt x="11227" y="3427"/>
                    <a:pt x="11158" y="3427"/>
                  </a:cubicBezTo>
                  <a:lnTo>
                    <a:pt x="11056" y="3393"/>
                  </a:lnTo>
                  <a:close/>
                  <a:moveTo>
                    <a:pt x="11602" y="3563"/>
                  </a:moveTo>
                  <a:cubicBezTo>
                    <a:pt x="11568" y="3563"/>
                    <a:pt x="11500" y="3563"/>
                    <a:pt x="11500" y="3632"/>
                  </a:cubicBezTo>
                  <a:cubicBezTo>
                    <a:pt x="11500" y="3666"/>
                    <a:pt x="11500" y="3700"/>
                    <a:pt x="11568" y="3734"/>
                  </a:cubicBezTo>
                  <a:lnTo>
                    <a:pt x="11670" y="3768"/>
                  </a:lnTo>
                  <a:lnTo>
                    <a:pt x="11704" y="3768"/>
                  </a:lnTo>
                  <a:cubicBezTo>
                    <a:pt x="11738" y="3768"/>
                    <a:pt x="11773" y="3734"/>
                    <a:pt x="11773" y="3700"/>
                  </a:cubicBezTo>
                  <a:cubicBezTo>
                    <a:pt x="11773" y="3666"/>
                    <a:pt x="11773" y="3597"/>
                    <a:pt x="11704" y="3597"/>
                  </a:cubicBezTo>
                  <a:lnTo>
                    <a:pt x="11602" y="3563"/>
                  </a:lnTo>
                  <a:close/>
                  <a:moveTo>
                    <a:pt x="12148" y="3734"/>
                  </a:moveTo>
                  <a:cubicBezTo>
                    <a:pt x="12114" y="3734"/>
                    <a:pt x="12046" y="3734"/>
                    <a:pt x="12046" y="3802"/>
                  </a:cubicBezTo>
                  <a:cubicBezTo>
                    <a:pt x="12046" y="3836"/>
                    <a:pt x="12046" y="3870"/>
                    <a:pt x="12114" y="3905"/>
                  </a:cubicBezTo>
                  <a:lnTo>
                    <a:pt x="12216" y="3939"/>
                  </a:lnTo>
                  <a:lnTo>
                    <a:pt x="12250" y="3939"/>
                  </a:lnTo>
                  <a:cubicBezTo>
                    <a:pt x="12284" y="3939"/>
                    <a:pt x="12319" y="3905"/>
                    <a:pt x="12319" y="3870"/>
                  </a:cubicBezTo>
                  <a:cubicBezTo>
                    <a:pt x="12319" y="3836"/>
                    <a:pt x="12319" y="3768"/>
                    <a:pt x="12250" y="3768"/>
                  </a:cubicBezTo>
                  <a:lnTo>
                    <a:pt x="12148" y="3734"/>
                  </a:lnTo>
                  <a:close/>
                  <a:moveTo>
                    <a:pt x="12666" y="3891"/>
                  </a:moveTo>
                  <a:cubicBezTo>
                    <a:pt x="12642" y="3891"/>
                    <a:pt x="12617" y="3923"/>
                    <a:pt x="12592" y="3973"/>
                  </a:cubicBezTo>
                  <a:cubicBezTo>
                    <a:pt x="12592" y="4007"/>
                    <a:pt x="12592" y="4041"/>
                    <a:pt x="12660" y="4075"/>
                  </a:cubicBezTo>
                  <a:lnTo>
                    <a:pt x="12762" y="4109"/>
                  </a:lnTo>
                  <a:lnTo>
                    <a:pt x="12796" y="4109"/>
                  </a:lnTo>
                  <a:cubicBezTo>
                    <a:pt x="12830" y="4109"/>
                    <a:pt x="12865" y="4075"/>
                    <a:pt x="12865" y="4041"/>
                  </a:cubicBezTo>
                  <a:cubicBezTo>
                    <a:pt x="12899" y="4007"/>
                    <a:pt x="12865" y="3939"/>
                    <a:pt x="12796" y="3939"/>
                  </a:cubicBezTo>
                  <a:lnTo>
                    <a:pt x="12694" y="3905"/>
                  </a:lnTo>
                  <a:cubicBezTo>
                    <a:pt x="12685" y="3895"/>
                    <a:pt x="12676" y="3891"/>
                    <a:pt x="12666" y="3891"/>
                  </a:cubicBezTo>
                  <a:close/>
                  <a:moveTo>
                    <a:pt x="13240" y="4075"/>
                  </a:moveTo>
                  <a:cubicBezTo>
                    <a:pt x="13206" y="4075"/>
                    <a:pt x="13172" y="4075"/>
                    <a:pt x="13138" y="4143"/>
                  </a:cubicBezTo>
                  <a:cubicBezTo>
                    <a:pt x="13138" y="4177"/>
                    <a:pt x="13138" y="4212"/>
                    <a:pt x="13206" y="4246"/>
                  </a:cubicBezTo>
                  <a:lnTo>
                    <a:pt x="13308" y="4280"/>
                  </a:lnTo>
                  <a:lnTo>
                    <a:pt x="13342" y="4280"/>
                  </a:lnTo>
                  <a:cubicBezTo>
                    <a:pt x="13376" y="4280"/>
                    <a:pt x="13411" y="4246"/>
                    <a:pt x="13411" y="4212"/>
                  </a:cubicBezTo>
                  <a:cubicBezTo>
                    <a:pt x="13445" y="4177"/>
                    <a:pt x="13411" y="4109"/>
                    <a:pt x="13342" y="4109"/>
                  </a:cubicBezTo>
                  <a:lnTo>
                    <a:pt x="13240" y="4075"/>
                  </a:lnTo>
                  <a:close/>
                  <a:moveTo>
                    <a:pt x="13758" y="4232"/>
                  </a:moveTo>
                  <a:cubicBezTo>
                    <a:pt x="13733" y="4232"/>
                    <a:pt x="13708" y="4264"/>
                    <a:pt x="13683" y="4314"/>
                  </a:cubicBezTo>
                  <a:cubicBezTo>
                    <a:pt x="13683" y="4348"/>
                    <a:pt x="13683" y="4382"/>
                    <a:pt x="13752" y="4416"/>
                  </a:cubicBezTo>
                  <a:lnTo>
                    <a:pt x="13854" y="4450"/>
                  </a:lnTo>
                  <a:lnTo>
                    <a:pt x="13888" y="4450"/>
                  </a:lnTo>
                  <a:cubicBezTo>
                    <a:pt x="13922" y="4450"/>
                    <a:pt x="13956" y="4416"/>
                    <a:pt x="13956" y="4382"/>
                  </a:cubicBezTo>
                  <a:cubicBezTo>
                    <a:pt x="13991" y="4348"/>
                    <a:pt x="13956" y="4280"/>
                    <a:pt x="13888" y="4280"/>
                  </a:cubicBezTo>
                  <a:lnTo>
                    <a:pt x="13786" y="4246"/>
                  </a:lnTo>
                  <a:cubicBezTo>
                    <a:pt x="13777" y="4237"/>
                    <a:pt x="13768" y="4232"/>
                    <a:pt x="13758" y="4232"/>
                  </a:cubicBezTo>
                  <a:close/>
                  <a:moveTo>
                    <a:pt x="14302" y="4402"/>
                  </a:moveTo>
                  <a:cubicBezTo>
                    <a:pt x="14278" y="4402"/>
                    <a:pt x="14254" y="4426"/>
                    <a:pt x="14229" y="4450"/>
                  </a:cubicBezTo>
                  <a:cubicBezTo>
                    <a:pt x="14229" y="4519"/>
                    <a:pt x="14229" y="4553"/>
                    <a:pt x="14298" y="4587"/>
                  </a:cubicBezTo>
                  <a:lnTo>
                    <a:pt x="14400" y="4621"/>
                  </a:lnTo>
                  <a:lnTo>
                    <a:pt x="14434" y="4621"/>
                  </a:lnTo>
                  <a:cubicBezTo>
                    <a:pt x="14468" y="4621"/>
                    <a:pt x="14502" y="4587"/>
                    <a:pt x="14502" y="4553"/>
                  </a:cubicBezTo>
                  <a:cubicBezTo>
                    <a:pt x="14537" y="4519"/>
                    <a:pt x="14502" y="4450"/>
                    <a:pt x="14468" y="4450"/>
                  </a:cubicBezTo>
                  <a:lnTo>
                    <a:pt x="14332" y="4416"/>
                  </a:lnTo>
                  <a:cubicBezTo>
                    <a:pt x="14322" y="4406"/>
                    <a:pt x="14312" y="4402"/>
                    <a:pt x="14302" y="4402"/>
                  </a:cubicBezTo>
                  <a:close/>
                  <a:moveTo>
                    <a:pt x="14848" y="4573"/>
                  </a:moveTo>
                  <a:cubicBezTo>
                    <a:pt x="14824" y="4573"/>
                    <a:pt x="14800" y="4597"/>
                    <a:pt x="14775" y="4621"/>
                  </a:cubicBezTo>
                  <a:cubicBezTo>
                    <a:pt x="14775" y="4689"/>
                    <a:pt x="14810" y="4723"/>
                    <a:pt x="14844" y="4758"/>
                  </a:cubicBezTo>
                  <a:lnTo>
                    <a:pt x="14946" y="4792"/>
                  </a:lnTo>
                  <a:lnTo>
                    <a:pt x="14980" y="4792"/>
                  </a:lnTo>
                  <a:cubicBezTo>
                    <a:pt x="15014" y="4792"/>
                    <a:pt x="15048" y="4758"/>
                    <a:pt x="15048" y="4723"/>
                  </a:cubicBezTo>
                  <a:cubicBezTo>
                    <a:pt x="15083" y="4689"/>
                    <a:pt x="15048" y="4621"/>
                    <a:pt x="15014" y="4621"/>
                  </a:cubicBezTo>
                  <a:lnTo>
                    <a:pt x="14878" y="4587"/>
                  </a:lnTo>
                  <a:cubicBezTo>
                    <a:pt x="14868" y="4577"/>
                    <a:pt x="14858" y="4573"/>
                    <a:pt x="14848" y="4573"/>
                  </a:cubicBezTo>
                  <a:close/>
                  <a:moveTo>
                    <a:pt x="15394" y="4743"/>
                  </a:moveTo>
                  <a:cubicBezTo>
                    <a:pt x="15370" y="4743"/>
                    <a:pt x="15346" y="4768"/>
                    <a:pt x="15321" y="4792"/>
                  </a:cubicBezTo>
                  <a:cubicBezTo>
                    <a:pt x="15321" y="4860"/>
                    <a:pt x="15356" y="4894"/>
                    <a:pt x="15390" y="4928"/>
                  </a:cubicBezTo>
                  <a:lnTo>
                    <a:pt x="15492" y="4962"/>
                  </a:lnTo>
                  <a:lnTo>
                    <a:pt x="15526" y="4962"/>
                  </a:lnTo>
                  <a:cubicBezTo>
                    <a:pt x="15560" y="4962"/>
                    <a:pt x="15594" y="4928"/>
                    <a:pt x="15594" y="4894"/>
                  </a:cubicBezTo>
                  <a:cubicBezTo>
                    <a:pt x="15629" y="4860"/>
                    <a:pt x="15594" y="4792"/>
                    <a:pt x="15560" y="4792"/>
                  </a:cubicBezTo>
                  <a:lnTo>
                    <a:pt x="15424" y="4758"/>
                  </a:lnTo>
                  <a:cubicBezTo>
                    <a:pt x="15414" y="4748"/>
                    <a:pt x="15404" y="4743"/>
                    <a:pt x="15394" y="4743"/>
                  </a:cubicBezTo>
                  <a:close/>
                  <a:moveTo>
                    <a:pt x="15940" y="4914"/>
                  </a:moveTo>
                  <a:cubicBezTo>
                    <a:pt x="15916" y="4914"/>
                    <a:pt x="15891" y="4938"/>
                    <a:pt x="15867" y="4962"/>
                  </a:cubicBezTo>
                  <a:cubicBezTo>
                    <a:pt x="15867" y="5031"/>
                    <a:pt x="15901" y="5065"/>
                    <a:pt x="15936" y="5099"/>
                  </a:cubicBezTo>
                  <a:lnTo>
                    <a:pt x="16038" y="5133"/>
                  </a:lnTo>
                  <a:lnTo>
                    <a:pt x="16072" y="5133"/>
                  </a:lnTo>
                  <a:cubicBezTo>
                    <a:pt x="16106" y="5133"/>
                    <a:pt x="16140" y="5099"/>
                    <a:pt x="16140" y="5065"/>
                  </a:cubicBezTo>
                  <a:cubicBezTo>
                    <a:pt x="16174" y="5031"/>
                    <a:pt x="16140" y="4962"/>
                    <a:pt x="16106" y="4962"/>
                  </a:cubicBezTo>
                  <a:lnTo>
                    <a:pt x="15970" y="4928"/>
                  </a:lnTo>
                  <a:cubicBezTo>
                    <a:pt x="15960" y="4918"/>
                    <a:pt x="15950" y="4914"/>
                    <a:pt x="15940" y="4914"/>
                  </a:cubicBezTo>
                  <a:close/>
                  <a:moveTo>
                    <a:pt x="16486" y="5085"/>
                  </a:moveTo>
                  <a:cubicBezTo>
                    <a:pt x="16462" y="5085"/>
                    <a:pt x="16437" y="5109"/>
                    <a:pt x="16413" y="5133"/>
                  </a:cubicBezTo>
                  <a:cubicBezTo>
                    <a:pt x="16413" y="5201"/>
                    <a:pt x="16447" y="5235"/>
                    <a:pt x="16482" y="5269"/>
                  </a:cubicBezTo>
                  <a:lnTo>
                    <a:pt x="16584" y="5304"/>
                  </a:lnTo>
                  <a:lnTo>
                    <a:pt x="16618" y="5304"/>
                  </a:lnTo>
                  <a:cubicBezTo>
                    <a:pt x="16652" y="5304"/>
                    <a:pt x="16686" y="5269"/>
                    <a:pt x="16686" y="5235"/>
                  </a:cubicBezTo>
                  <a:cubicBezTo>
                    <a:pt x="16720" y="5201"/>
                    <a:pt x="16686" y="5133"/>
                    <a:pt x="16652" y="5133"/>
                  </a:cubicBezTo>
                  <a:lnTo>
                    <a:pt x="16516" y="5099"/>
                  </a:lnTo>
                  <a:cubicBezTo>
                    <a:pt x="16506" y="5089"/>
                    <a:pt x="16496" y="5085"/>
                    <a:pt x="16486" y="5085"/>
                  </a:cubicBezTo>
                  <a:close/>
                  <a:moveTo>
                    <a:pt x="17032" y="5255"/>
                  </a:moveTo>
                  <a:cubicBezTo>
                    <a:pt x="17008" y="5255"/>
                    <a:pt x="16983" y="5279"/>
                    <a:pt x="16959" y="5304"/>
                  </a:cubicBezTo>
                  <a:cubicBezTo>
                    <a:pt x="16959" y="5372"/>
                    <a:pt x="16993" y="5406"/>
                    <a:pt x="17028" y="5440"/>
                  </a:cubicBezTo>
                  <a:lnTo>
                    <a:pt x="17130" y="5474"/>
                  </a:lnTo>
                  <a:lnTo>
                    <a:pt x="17164" y="5474"/>
                  </a:lnTo>
                  <a:cubicBezTo>
                    <a:pt x="17198" y="5474"/>
                    <a:pt x="17232" y="5440"/>
                    <a:pt x="17232" y="5406"/>
                  </a:cubicBezTo>
                  <a:cubicBezTo>
                    <a:pt x="17266" y="5372"/>
                    <a:pt x="17232" y="5304"/>
                    <a:pt x="17198" y="5304"/>
                  </a:cubicBezTo>
                  <a:lnTo>
                    <a:pt x="17062" y="5269"/>
                  </a:lnTo>
                  <a:cubicBezTo>
                    <a:pt x="17052" y="5259"/>
                    <a:pt x="17042" y="5255"/>
                    <a:pt x="17032" y="5255"/>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4217996" y="1686378"/>
              <a:ext cx="174157" cy="66922"/>
            </a:xfrm>
            <a:custGeom>
              <a:rect b="b" l="l" r="r" t="t"/>
              <a:pathLst>
                <a:path extrusionOk="0" h="3003" w="7815">
                  <a:moveTo>
                    <a:pt x="137" y="0"/>
                  </a:moveTo>
                  <a:cubicBezTo>
                    <a:pt x="68" y="0"/>
                    <a:pt x="34" y="0"/>
                    <a:pt x="0" y="68"/>
                  </a:cubicBezTo>
                  <a:cubicBezTo>
                    <a:pt x="0" y="103"/>
                    <a:pt x="34" y="137"/>
                    <a:pt x="68" y="171"/>
                  </a:cubicBezTo>
                  <a:lnTo>
                    <a:pt x="171" y="205"/>
                  </a:lnTo>
                  <a:lnTo>
                    <a:pt x="205" y="205"/>
                  </a:lnTo>
                  <a:cubicBezTo>
                    <a:pt x="239" y="205"/>
                    <a:pt x="273" y="205"/>
                    <a:pt x="273" y="171"/>
                  </a:cubicBezTo>
                  <a:cubicBezTo>
                    <a:pt x="307" y="103"/>
                    <a:pt x="273" y="68"/>
                    <a:pt x="239" y="34"/>
                  </a:cubicBezTo>
                  <a:lnTo>
                    <a:pt x="137" y="0"/>
                  </a:lnTo>
                  <a:close/>
                  <a:moveTo>
                    <a:pt x="649" y="205"/>
                  </a:moveTo>
                  <a:cubicBezTo>
                    <a:pt x="614" y="205"/>
                    <a:pt x="580" y="205"/>
                    <a:pt x="546" y="239"/>
                  </a:cubicBezTo>
                  <a:cubicBezTo>
                    <a:pt x="546" y="307"/>
                    <a:pt x="546" y="341"/>
                    <a:pt x="614" y="376"/>
                  </a:cubicBezTo>
                  <a:lnTo>
                    <a:pt x="717" y="410"/>
                  </a:lnTo>
                  <a:lnTo>
                    <a:pt x="751" y="410"/>
                  </a:lnTo>
                  <a:cubicBezTo>
                    <a:pt x="785" y="410"/>
                    <a:pt x="819" y="376"/>
                    <a:pt x="819" y="341"/>
                  </a:cubicBezTo>
                  <a:cubicBezTo>
                    <a:pt x="853" y="307"/>
                    <a:pt x="819" y="273"/>
                    <a:pt x="785" y="239"/>
                  </a:cubicBezTo>
                  <a:lnTo>
                    <a:pt x="649" y="205"/>
                  </a:lnTo>
                  <a:close/>
                  <a:moveTo>
                    <a:pt x="1158" y="395"/>
                  </a:moveTo>
                  <a:cubicBezTo>
                    <a:pt x="1126" y="395"/>
                    <a:pt x="1092" y="420"/>
                    <a:pt x="1092" y="444"/>
                  </a:cubicBezTo>
                  <a:cubicBezTo>
                    <a:pt x="1058" y="512"/>
                    <a:pt x="1092" y="546"/>
                    <a:pt x="1126" y="580"/>
                  </a:cubicBezTo>
                  <a:lnTo>
                    <a:pt x="1263" y="614"/>
                  </a:lnTo>
                  <a:cubicBezTo>
                    <a:pt x="1297" y="614"/>
                    <a:pt x="1331" y="580"/>
                    <a:pt x="1365" y="546"/>
                  </a:cubicBezTo>
                  <a:cubicBezTo>
                    <a:pt x="1365" y="512"/>
                    <a:pt x="1365" y="478"/>
                    <a:pt x="1297" y="444"/>
                  </a:cubicBezTo>
                  <a:lnTo>
                    <a:pt x="1194" y="410"/>
                  </a:lnTo>
                  <a:cubicBezTo>
                    <a:pt x="1184" y="400"/>
                    <a:pt x="1172" y="395"/>
                    <a:pt x="1158" y="395"/>
                  </a:cubicBezTo>
                  <a:close/>
                  <a:moveTo>
                    <a:pt x="1704" y="600"/>
                  </a:moveTo>
                  <a:cubicBezTo>
                    <a:pt x="1672" y="600"/>
                    <a:pt x="1638" y="624"/>
                    <a:pt x="1638" y="648"/>
                  </a:cubicBezTo>
                  <a:cubicBezTo>
                    <a:pt x="1604" y="683"/>
                    <a:pt x="1638" y="751"/>
                    <a:pt x="1672" y="751"/>
                  </a:cubicBezTo>
                  <a:lnTo>
                    <a:pt x="1775" y="819"/>
                  </a:lnTo>
                  <a:lnTo>
                    <a:pt x="1809" y="819"/>
                  </a:lnTo>
                  <a:cubicBezTo>
                    <a:pt x="1843" y="819"/>
                    <a:pt x="1877" y="785"/>
                    <a:pt x="1877" y="751"/>
                  </a:cubicBezTo>
                  <a:cubicBezTo>
                    <a:pt x="1911" y="717"/>
                    <a:pt x="1877" y="648"/>
                    <a:pt x="1843" y="648"/>
                  </a:cubicBezTo>
                  <a:lnTo>
                    <a:pt x="1740" y="614"/>
                  </a:lnTo>
                  <a:cubicBezTo>
                    <a:pt x="1730" y="604"/>
                    <a:pt x="1718" y="600"/>
                    <a:pt x="1704" y="600"/>
                  </a:cubicBezTo>
                  <a:close/>
                  <a:moveTo>
                    <a:pt x="2234" y="805"/>
                  </a:moveTo>
                  <a:cubicBezTo>
                    <a:pt x="2198" y="805"/>
                    <a:pt x="2174" y="829"/>
                    <a:pt x="2150" y="853"/>
                  </a:cubicBezTo>
                  <a:cubicBezTo>
                    <a:pt x="2150" y="887"/>
                    <a:pt x="2184" y="956"/>
                    <a:pt x="2218" y="956"/>
                  </a:cubicBezTo>
                  <a:lnTo>
                    <a:pt x="2321" y="990"/>
                  </a:lnTo>
                  <a:cubicBezTo>
                    <a:pt x="2321" y="1024"/>
                    <a:pt x="2355" y="1024"/>
                    <a:pt x="2355" y="1024"/>
                  </a:cubicBezTo>
                  <a:cubicBezTo>
                    <a:pt x="2389" y="1024"/>
                    <a:pt x="2423" y="990"/>
                    <a:pt x="2423" y="956"/>
                  </a:cubicBezTo>
                  <a:cubicBezTo>
                    <a:pt x="2457" y="921"/>
                    <a:pt x="2423" y="853"/>
                    <a:pt x="2389" y="853"/>
                  </a:cubicBezTo>
                  <a:lnTo>
                    <a:pt x="2286" y="819"/>
                  </a:lnTo>
                  <a:cubicBezTo>
                    <a:pt x="2266" y="809"/>
                    <a:pt x="2249" y="805"/>
                    <a:pt x="2234" y="805"/>
                  </a:cubicBezTo>
                  <a:close/>
                  <a:moveTo>
                    <a:pt x="2798" y="990"/>
                  </a:moveTo>
                  <a:cubicBezTo>
                    <a:pt x="2764" y="990"/>
                    <a:pt x="2730" y="1024"/>
                    <a:pt x="2696" y="1058"/>
                  </a:cubicBezTo>
                  <a:cubicBezTo>
                    <a:pt x="2696" y="1092"/>
                    <a:pt x="2696" y="1160"/>
                    <a:pt x="2764" y="1160"/>
                  </a:cubicBezTo>
                  <a:lnTo>
                    <a:pt x="2866" y="1194"/>
                  </a:lnTo>
                  <a:lnTo>
                    <a:pt x="2901" y="1194"/>
                  </a:lnTo>
                  <a:cubicBezTo>
                    <a:pt x="2935" y="1194"/>
                    <a:pt x="2969" y="1194"/>
                    <a:pt x="2969" y="1160"/>
                  </a:cubicBezTo>
                  <a:cubicBezTo>
                    <a:pt x="2969" y="1126"/>
                    <a:pt x="2969" y="1058"/>
                    <a:pt x="2901" y="1058"/>
                  </a:cubicBezTo>
                  <a:lnTo>
                    <a:pt x="2798" y="990"/>
                  </a:lnTo>
                  <a:close/>
                  <a:moveTo>
                    <a:pt x="3344" y="1194"/>
                  </a:moveTo>
                  <a:cubicBezTo>
                    <a:pt x="3310" y="1194"/>
                    <a:pt x="3242" y="1194"/>
                    <a:pt x="3242" y="1263"/>
                  </a:cubicBezTo>
                  <a:cubicBezTo>
                    <a:pt x="3208" y="1297"/>
                    <a:pt x="3242" y="1365"/>
                    <a:pt x="3276" y="1365"/>
                  </a:cubicBezTo>
                  <a:lnTo>
                    <a:pt x="3378" y="1399"/>
                  </a:lnTo>
                  <a:lnTo>
                    <a:pt x="3412" y="1399"/>
                  </a:lnTo>
                  <a:cubicBezTo>
                    <a:pt x="3447" y="1399"/>
                    <a:pt x="3481" y="1399"/>
                    <a:pt x="3515" y="1365"/>
                  </a:cubicBezTo>
                  <a:cubicBezTo>
                    <a:pt x="3515" y="1297"/>
                    <a:pt x="3481" y="1263"/>
                    <a:pt x="3447" y="1229"/>
                  </a:cubicBezTo>
                  <a:lnTo>
                    <a:pt x="3344" y="1194"/>
                  </a:lnTo>
                  <a:close/>
                  <a:moveTo>
                    <a:pt x="3890" y="1399"/>
                  </a:moveTo>
                  <a:cubicBezTo>
                    <a:pt x="3822" y="1399"/>
                    <a:pt x="3788" y="1399"/>
                    <a:pt x="3754" y="1467"/>
                  </a:cubicBezTo>
                  <a:cubicBezTo>
                    <a:pt x="3754" y="1502"/>
                    <a:pt x="3788" y="1536"/>
                    <a:pt x="3822" y="1570"/>
                  </a:cubicBezTo>
                  <a:lnTo>
                    <a:pt x="3924" y="1604"/>
                  </a:lnTo>
                  <a:lnTo>
                    <a:pt x="3958" y="1604"/>
                  </a:lnTo>
                  <a:cubicBezTo>
                    <a:pt x="3993" y="1604"/>
                    <a:pt x="4027" y="1604"/>
                    <a:pt x="4027" y="1570"/>
                  </a:cubicBezTo>
                  <a:cubicBezTo>
                    <a:pt x="4061" y="1502"/>
                    <a:pt x="4027" y="1467"/>
                    <a:pt x="3993" y="1433"/>
                  </a:cubicBezTo>
                  <a:lnTo>
                    <a:pt x="3890" y="1399"/>
                  </a:lnTo>
                  <a:close/>
                  <a:moveTo>
                    <a:pt x="4402" y="1604"/>
                  </a:moveTo>
                  <a:cubicBezTo>
                    <a:pt x="4368" y="1604"/>
                    <a:pt x="4334" y="1604"/>
                    <a:pt x="4300" y="1672"/>
                  </a:cubicBezTo>
                  <a:cubicBezTo>
                    <a:pt x="4300" y="1706"/>
                    <a:pt x="4300" y="1740"/>
                    <a:pt x="4368" y="1775"/>
                  </a:cubicBezTo>
                  <a:lnTo>
                    <a:pt x="4470" y="1809"/>
                  </a:lnTo>
                  <a:lnTo>
                    <a:pt x="4504" y="1809"/>
                  </a:lnTo>
                  <a:cubicBezTo>
                    <a:pt x="4539" y="1809"/>
                    <a:pt x="4573" y="1775"/>
                    <a:pt x="4573" y="1740"/>
                  </a:cubicBezTo>
                  <a:cubicBezTo>
                    <a:pt x="4607" y="1706"/>
                    <a:pt x="4573" y="1672"/>
                    <a:pt x="4539" y="1638"/>
                  </a:cubicBezTo>
                  <a:lnTo>
                    <a:pt x="4402" y="1604"/>
                  </a:lnTo>
                  <a:close/>
                  <a:moveTo>
                    <a:pt x="4912" y="1795"/>
                  </a:moveTo>
                  <a:cubicBezTo>
                    <a:pt x="4880" y="1795"/>
                    <a:pt x="4846" y="1819"/>
                    <a:pt x="4846" y="1843"/>
                  </a:cubicBezTo>
                  <a:cubicBezTo>
                    <a:pt x="4812" y="1911"/>
                    <a:pt x="4846" y="1945"/>
                    <a:pt x="4880" y="1979"/>
                  </a:cubicBezTo>
                  <a:lnTo>
                    <a:pt x="5016" y="2013"/>
                  </a:lnTo>
                  <a:cubicBezTo>
                    <a:pt x="5050" y="2013"/>
                    <a:pt x="5084" y="1979"/>
                    <a:pt x="5119" y="1945"/>
                  </a:cubicBezTo>
                  <a:cubicBezTo>
                    <a:pt x="5119" y="1911"/>
                    <a:pt x="5119" y="1877"/>
                    <a:pt x="5050" y="1843"/>
                  </a:cubicBezTo>
                  <a:lnTo>
                    <a:pt x="4948" y="1809"/>
                  </a:lnTo>
                  <a:cubicBezTo>
                    <a:pt x="4938" y="1799"/>
                    <a:pt x="4925" y="1795"/>
                    <a:pt x="4912" y="1795"/>
                  </a:cubicBezTo>
                  <a:close/>
                  <a:moveTo>
                    <a:pt x="5458" y="1999"/>
                  </a:moveTo>
                  <a:cubicBezTo>
                    <a:pt x="5426" y="1999"/>
                    <a:pt x="5392" y="2023"/>
                    <a:pt x="5392" y="2048"/>
                  </a:cubicBezTo>
                  <a:cubicBezTo>
                    <a:pt x="5357" y="2116"/>
                    <a:pt x="5392" y="2150"/>
                    <a:pt x="5426" y="2150"/>
                  </a:cubicBezTo>
                  <a:lnTo>
                    <a:pt x="5528" y="2218"/>
                  </a:lnTo>
                  <a:lnTo>
                    <a:pt x="5562" y="2218"/>
                  </a:lnTo>
                  <a:cubicBezTo>
                    <a:pt x="5596" y="2218"/>
                    <a:pt x="5630" y="2184"/>
                    <a:pt x="5665" y="2150"/>
                  </a:cubicBezTo>
                  <a:cubicBezTo>
                    <a:pt x="5665" y="2116"/>
                    <a:pt x="5630" y="2048"/>
                    <a:pt x="5596" y="2048"/>
                  </a:cubicBezTo>
                  <a:lnTo>
                    <a:pt x="5494" y="2013"/>
                  </a:lnTo>
                  <a:cubicBezTo>
                    <a:pt x="5484" y="2003"/>
                    <a:pt x="5471" y="1999"/>
                    <a:pt x="5458" y="1999"/>
                  </a:cubicBezTo>
                  <a:close/>
                  <a:moveTo>
                    <a:pt x="5988" y="2204"/>
                  </a:moveTo>
                  <a:cubicBezTo>
                    <a:pt x="5952" y="2204"/>
                    <a:pt x="5928" y="2228"/>
                    <a:pt x="5903" y="2252"/>
                  </a:cubicBezTo>
                  <a:cubicBezTo>
                    <a:pt x="5903" y="2286"/>
                    <a:pt x="5938" y="2355"/>
                    <a:pt x="5972" y="2355"/>
                  </a:cubicBezTo>
                  <a:lnTo>
                    <a:pt x="6074" y="2389"/>
                  </a:lnTo>
                  <a:cubicBezTo>
                    <a:pt x="6074" y="2423"/>
                    <a:pt x="6108" y="2423"/>
                    <a:pt x="6108" y="2423"/>
                  </a:cubicBezTo>
                  <a:cubicBezTo>
                    <a:pt x="6142" y="2423"/>
                    <a:pt x="6176" y="2389"/>
                    <a:pt x="6176" y="2355"/>
                  </a:cubicBezTo>
                  <a:cubicBezTo>
                    <a:pt x="6211" y="2321"/>
                    <a:pt x="6176" y="2252"/>
                    <a:pt x="6142" y="2252"/>
                  </a:cubicBezTo>
                  <a:lnTo>
                    <a:pt x="6040" y="2218"/>
                  </a:lnTo>
                  <a:cubicBezTo>
                    <a:pt x="6020" y="2208"/>
                    <a:pt x="6003" y="2204"/>
                    <a:pt x="5988" y="2204"/>
                  </a:cubicBezTo>
                  <a:close/>
                  <a:moveTo>
                    <a:pt x="6552" y="2389"/>
                  </a:moveTo>
                  <a:cubicBezTo>
                    <a:pt x="6518" y="2389"/>
                    <a:pt x="6484" y="2423"/>
                    <a:pt x="6449" y="2457"/>
                  </a:cubicBezTo>
                  <a:cubicBezTo>
                    <a:pt x="6449" y="2491"/>
                    <a:pt x="6449" y="2559"/>
                    <a:pt x="6518" y="2559"/>
                  </a:cubicBezTo>
                  <a:lnTo>
                    <a:pt x="6620" y="2594"/>
                  </a:lnTo>
                  <a:cubicBezTo>
                    <a:pt x="6620" y="2594"/>
                    <a:pt x="6620" y="2628"/>
                    <a:pt x="6654" y="2628"/>
                  </a:cubicBezTo>
                  <a:cubicBezTo>
                    <a:pt x="6688" y="2628"/>
                    <a:pt x="6722" y="2594"/>
                    <a:pt x="6722" y="2559"/>
                  </a:cubicBezTo>
                  <a:cubicBezTo>
                    <a:pt x="6722" y="2525"/>
                    <a:pt x="6722" y="2457"/>
                    <a:pt x="6654" y="2457"/>
                  </a:cubicBezTo>
                  <a:lnTo>
                    <a:pt x="6552" y="2389"/>
                  </a:lnTo>
                  <a:close/>
                  <a:moveTo>
                    <a:pt x="7098" y="2594"/>
                  </a:moveTo>
                  <a:cubicBezTo>
                    <a:pt x="7064" y="2594"/>
                    <a:pt x="6995" y="2628"/>
                    <a:pt x="6995" y="2662"/>
                  </a:cubicBezTo>
                  <a:cubicBezTo>
                    <a:pt x="6961" y="2696"/>
                    <a:pt x="6995" y="2764"/>
                    <a:pt x="7030" y="2764"/>
                  </a:cubicBezTo>
                  <a:lnTo>
                    <a:pt x="7132" y="2798"/>
                  </a:lnTo>
                  <a:lnTo>
                    <a:pt x="7166" y="2798"/>
                  </a:lnTo>
                  <a:cubicBezTo>
                    <a:pt x="7200" y="2798"/>
                    <a:pt x="7234" y="2798"/>
                    <a:pt x="7268" y="2764"/>
                  </a:cubicBezTo>
                  <a:cubicBezTo>
                    <a:pt x="7268" y="2696"/>
                    <a:pt x="7234" y="2662"/>
                    <a:pt x="7200" y="2662"/>
                  </a:cubicBezTo>
                  <a:lnTo>
                    <a:pt x="7098" y="2594"/>
                  </a:lnTo>
                  <a:close/>
                  <a:moveTo>
                    <a:pt x="7644" y="2798"/>
                  </a:moveTo>
                  <a:cubicBezTo>
                    <a:pt x="7575" y="2798"/>
                    <a:pt x="7541" y="2798"/>
                    <a:pt x="7541" y="2866"/>
                  </a:cubicBezTo>
                  <a:cubicBezTo>
                    <a:pt x="7507" y="2901"/>
                    <a:pt x="7541" y="2935"/>
                    <a:pt x="7575" y="2969"/>
                  </a:cubicBezTo>
                  <a:lnTo>
                    <a:pt x="7678" y="3003"/>
                  </a:lnTo>
                  <a:lnTo>
                    <a:pt x="7712" y="3003"/>
                  </a:lnTo>
                  <a:cubicBezTo>
                    <a:pt x="7746" y="3003"/>
                    <a:pt x="7780" y="3003"/>
                    <a:pt x="7780" y="2969"/>
                  </a:cubicBezTo>
                  <a:cubicBezTo>
                    <a:pt x="7814" y="2901"/>
                    <a:pt x="7780" y="2866"/>
                    <a:pt x="7746" y="2832"/>
                  </a:cubicBezTo>
                  <a:lnTo>
                    <a:pt x="7644" y="2798"/>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5"/>
            <p:cNvSpPr/>
            <p:nvPr/>
          </p:nvSpPr>
          <p:spPr>
            <a:xfrm>
              <a:off x="4208860" y="1525168"/>
              <a:ext cx="3833" cy="146011"/>
            </a:xfrm>
            <a:custGeom>
              <a:rect b="b" l="l" r="r" t="t"/>
              <a:pathLst>
                <a:path extrusionOk="0" h="6552" w="172">
                  <a:moveTo>
                    <a:pt x="103" y="0"/>
                  </a:moveTo>
                  <a:cubicBezTo>
                    <a:pt x="35" y="0"/>
                    <a:pt x="1" y="34"/>
                    <a:pt x="1" y="102"/>
                  </a:cubicBezTo>
                  <a:lnTo>
                    <a:pt x="1" y="171"/>
                  </a:lnTo>
                  <a:cubicBezTo>
                    <a:pt x="1" y="205"/>
                    <a:pt x="35" y="239"/>
                    <a:pt x="103" y="239"/>
                  </a:cubicBezTo>
                  <a:cubicBezTo>
                    <a:pt x="137" y="239"/>
                    <a:pt x="171" y="205"/>
                    <a:pt x="171" y="171"/>
                  </a:cubicBezTo>
                  <a:lnTo>
                    <a:pt x="171" y="102"/>
                  </a:lnTo>
                  <a:cubicBezTo>
                    <a:pt x="171" y="34"/>
                    <a:pt x="137" y="0"/>
                    <a:pt x="103" y="0"/>
                  </a:cubicBezTo>
                  <a:close/>
                  <a:moveTo>
                    <a:pt x="103" y="546"/>
                  </a:moveTo>
                  <a:cubicBezTo>
                    <a:pt x="35" y="546"/>
                    <a:pt x="1" y="580"/>
                    <a:pt x="1" y="614"/>
                  </a:cubicBezTo>
                  <a:lnTo>
                    <a:pt x="1" y="717"/>
                  </a:lnTo>
                  <a:cubicBezTo>
                    <a:pt x="1" y="785"/>
                    <a:pt x="35" y="819"/>
                    <a:pt x="103" y="819"/>
                  </a:cubicBezTo>
                  <a:cubicBezTo>
                    <a:pt x="137" y="819"/>
                    <a:pt x="171" y="785"/>
                    <a:pt x="171" y="717"/>
                  </a:cubicBezTo>
                  <a:lnTo>
                    <a:pt x="171" y="614"/>
                  </a:lnTo>
                  <a:cubicBezTo>
                    <a:pt x="171" y="580"/>
                    <a:pt x="137" y="546"/>
                    <a:pt x="103" y="546"/>
                  </a:cubicBezTo>
                  <a:close/>
                  <a:moveTo>
                    <a:pt x="103" y="1092"/>
                  </a:moveTo>
                  <a:cubicBezTo>
                    <a:pt x="35" y="1092"/>
                    <a:pt x="1" y="1126"/>
                    <a:pt x="1" y="1194"/>
                  </a:cubicBezTo>
                  <a:lnTo>
                    <a:pt x="1" y="1297"/>
                  </a:lnTo>
                  <a:cubicBezTo>
                    <a:pt x="1" y="1365"/>
                    <a:pt x="35" y="1399"/>
                    <a:pt x="103" y="1399"/>
                  </a:cubicBezTo>
                  <a:cubicBezTo>
                    <a:pt x="137" y="1399"/>
                    <a:pt x="171" y="1365"/>
                    <a:pt x="171" y="1297"/>
                  </a:cubicBezTo>
                  <a:lnTo>
                    <a:pt x="171" y="1194"/>
                  </a:lnTo>
                  <a:cubicBezTo>
                    <a:pt x="171" y="1126"/>
                    <a:pt x="137" y="1092"/>
                    <a:pt x="103" y="1092"/>
                  </a:cubicBezTo>
                  <a:close/>
                  <a:moveTo>
                    <a:pt x="103" y="1672"/>
                  </a:moveTo>
                  <a:cubicBezTo>
                    <a:pt x="35" y="1672"/>
                    <a:pt x="1" y="1706"/>
                    <a:pt x="1" y="1774"/>
                  </a:cubicBezTo>
                  <a:lnTo>
                    <a:pt x="1" y="1877"/>
                  </a:lnTo>
                  <a:cubicBezTo>
                    <a:pt x="1" y="1911"/>
                    <a:pt x="35" y="1945"/>
                    <a:pt x="103" y="1945"/>
                  </a:cubicBezTo>
                  <a:cubicBezTo>
                    <a:pt x="137" y="1945"/>
                    <a:pt x="171" y="1911"/>
                    <a:pt x="171" y="1877"/>
                  </a:cubicBezTo>
                  <a:lnTo>
                    <a:pt x="171" y="1774"/>
                  </a:lnTo>
                  <a:cubicBezTo>
                    <a:pt x="171" y="1706"/>
                    <a:pt x="137" y="1672"/>
                    <a:pt x="103" y="1672"/>
                  </a:cubicBezTo>
                  <a:close/>
                  <a:moveTo>
                    <a:pt x="103" y="2252"/>
                  </a:moveTo>
                  <a:cubicBezTo>
                    <a:pt x="35" y="2252"/>
                    <a:pt x="1" y="2286"/>
                    <a:pt x="1" y="2320"/>
                  </a:cubicBezTo>
                  <a:lnTo>
                    <a:pt x="1" y="2457"/>
                  </a:lnTo>
                  <a:cubicBezTo>
                    <a:pt x="1" y="2491"/>
                    <a:pt x="35" y="2525"/>
                    <a:pt x="103" y="2525"/>
                  </a:cubicBezTo>
                  <a:cubicBezTo>
                    <a:pt x="137" y="2525"/>
                    <a:pt x="171" y="2491"/>
                    <a:pt x="171" y="2457"/>
                  </a:cubicBezTo>
                  <a:lnTo>
                    <a:pt x="171" y="2320"/>
                  </a:lnTo>
                  <a:cubicBezTo>
                    <a:pt x="171" y="2286"/>
                    <a:pt x="137" y="2252"/>
                    <a:pt x="103" y="2252"/>
                  </a:cubicBezTo>
                  <a:close/>
                  <a:moveTo>
                    <a:pt x="103" y="2832"/>
                  </a:moveTo>
                  <a:cubicBezTo>
                    <a:pt x="35" y="2832"/>
                    <a:pt x="1" y="2866"/>
                    <a:pt x="1" y="2901"/>
                  </a:cubicBezTo>
                  <a:lnTo>
                    <a:pt x="1" y="3037"/>
                  </a:lnTo>
                  <a:cubicBezTo>
                    <a:pt x="1" y="3071"/>
                    <a:pt x="35" y="3105"/>
                    <a:pt x="103" y="3105"/>
                  </a:cubicBezTo>
                  <a:cubicBezTo>
                    <a:pt x="137" y="3105"/>
                    <a:pt x="171" y="3071"/>
                    <a:pt x="171" y="3037"/>
                  </a:cubicBezTo>
                  <a:lnTo>
                    <a:pt x="171" y="2901"/>
                  </a:lnTo>
                  <a:cubicBezTo>
                    <a:pt x="171" y="2866"/>
                    <a:pt x="137" y="2832"/>
                    <a:pt x="103" y="2832"/>
                  </a:cubicBezTo>
                  <a:close/>
                  <a:moveTo>
                    <a:pt x="103" y="3378"/>
                  </a:moveTo>
                  <a:cubicBezTo>
                    <a:pt x="35" y="3378"/>
                    <a:pt x="1" y="3446"/>
                    <a:pt x="1" y="3481"/>
                  </a:cubicBezTo>
                  <a:lnTo>
                    <a:pt x="1" y="3583"/>
                  </a:lnTo>
                  <a:cubicBezTo>
                    <a:pt x="1" y="3651"/>
                    <a:pt x="35" y="3685"/>
                    <a:pt x="103" y="3685"/>
                  </a:cubicBezTo>
                  <a:cubicBezTo>
                    <a:pt x="137" y="3685"/>
                    <a:pt x="171" y="3651"/>
                    <a:pt x="171" y="3583"/>
                  </a:cubicBezTo>
                  <a:lnTo>
                    <a:pt x="171" y="3481"/>
                  </a:lnTo>
                  <a:cubicBezTo>
                    <a:pt x="171" y="3446"/>
                    <a:pt x="137" y="3378"/>
                    <a:pt x="103" y="3378"/>
                  </a:cubicBezTo>
                  <a:close/>
                  <a:moveTo>
                    <a:pt x="103" y="3958"/>
                  </a:moveTo>
                  <a:cubicBezTo>
                    <a:pt x="35" y="3958"/>
                    <a:pt x="1" y="3992"/>
                    <a:pt x="1" y="4061"/>
                  </a:cubicBezTo>
                  <a:lnTo>
                    <a:pt x="1" y="4163"/>
                  </a:lnTo>
                  <a:cubicBezTo>
                    <a:pt x="1" y="4197"/>
                    <a:pt x="35" y="4265"/>
                    <a:pt x="103" y="4265"/>
                  </a:cubicBezTo>
                  <a:cubicBezTo>
                    <a:pt x="137" y="4265"/>
                    <a:pt x="171" y="4197"/>
                    <a:pt x="171" y="4163"/>
                  </a:cubicBezTo>
                  <a:lnTo>
                    <a:pt x="171" y="4061"/>
                  </a:lnTo>
                  <a:cubicBezTo>
                    <a:pt x="171" y="3992"/>
                    <a:pt x="137" y="3958"/>
                    <a:pt x="103" y="3958"/>
                  </a:cubicBezTo>
                  <a:close/>
                  <a:moveTo>
                    <a:pt x="103" y="4538"/>
                  </a:moveTo>
                  <a:cubicBezTo>
                    <a:pt x="35" y="4538"/>
                    <a:pt x="1" y="4573"/>
                    <a:pt x="1" y="4607"/>
                  </a:cubicBezTo>
                  <a:lnTo>
                    <a:pt x="1" y="4743"/>
                  </a:lnTo>
                  <a:cubicBezTo>
                    <a:pt x="1" y="4777"/>
                    <a:pt x="35" y="4811"/>
                    <a:pt x="103" y="4811"/>
                  </a:cubicBezTo>
                  <a:cubicBezTo>
                    <a:pt x="137" y="4811"/>
                    <a:pt x="171" y="4777"/>
                    <a:pt x="171" y="4743"/>
                  </a:cubicBezTo>
                  <a:lnTo>
                    <a:pt x="171" y="4607"/>
                  </a:lnTo>
                  <a:cubicBezTo>
                    <a:pt x="171" y="4573"/>
                    <a:pt x="137" y="4538"/>
                    <a:pt x="103" y="4538"/>
                  </a:cubicBezTo>
                  <a:close/>
                  <a:moveTo>
                    <a:pt x="103" y="5119"/>
                  </a:moveTo>
                  <a:cubicBezTo>
                    <a:pt x="35" y="5119"/>
                    <a:pt x="1" y="5153"/>
                    <a:pt x="1" y="5187"/>
                  </a:cubicBezTo>
                  <a:lnTo>
                    <a:pt x="1" y="5323"/>
                  </a:lnTo>
                  <a:cubicBezTo>
                    <a:pt x="1" y="5357"/>
                    <a:pt x="35" y="5391"/>
                    <a:pt x="103" y="5391"/>
                  </a:cubicBezTo>
                  <a:cubicBezTo>
                    <a:pt x="137" y="5391"/>
                    <a:pt x="171" y="5357"/>
                    <a:pt x="171" y="5323"/>
                  </a:cubicBezTo>
                  <a:lnTo>
                    <a:pt x="171" y="5187"/>
                  </a:lnTo>
                  <a:cubicBezTo>
                    <a:pt x="171" y="5153"/>
                    <a:pt x="137" y="5119"/>
                    <a:pt x="103" y="5119"/>
                  </a:cubicBezTo>
                  <a:close/>
                  <a:moveTo>
                    <a:pt x="103" y="5699"/>
                  </a:moveTo>
                  <a:cubicBezTo>
                    <a:pt x="35" y="5699"/>
                    <a:pt x="1" y="5733"/>
                    <a:pt x="1" y="5767"/>
                  </a:cubicBezTo>
                  <a:lnTo>
                    <a:pt x="1" y="5869"/>
                  </a:lnTo>
                  <a:cubicBezTo>
                    <a:pt x="1" y="5937"/>
                    <a:pt x="35" y="5972"/>
                    <a:pt x="103" y="5972"/>
                  </a:cubicBezTo>
                  <a:cubicBezTo>
                    <a:pt x="137" y="5972"/>
                    <a:pt x="171" y="5937"/>
                    <a:pt x="171" y="5869"/>
                  </a:cubicBezTo>
                  <a:lnTo>
                    <a:pt x="171" y="5767"/>
                  </a:lnTo>
                  <a:cubicBezTo>
                    <a:pt x="171" y="5733"/>
                    <a:pt x="137" y="5699"/>
                    <a:pt x="103" y="5699"/>
                  </a:cubicBezTo>
                  <a:close/>
                  <a:moveTo>
                    <a:pt x="103" y="6245"/>
                  </a:moveTo>
                  <a:cubicBezTo>
                    <a:pt x="35" y="6245"/>
                    <a:pt x="1" y="6279"/>
                    <a:pt x="1" y="6347"/>
                  </a:cubicBezTo>
                  <a:lnTo>
                    <a:pt x="1" y="6449"/>
                  </a:lnTo>
                  <a:cubicBezTo>
                    <a:pt x="1" y="6518"/>
                    <a:pt x="35" y="6552"/>
                    <a:pt x="103" y="6552"/>
                  </a:cubicBezTo>
                  <a:cubicBezTo>
                    <a:pt x="137" y="6552"/>
                    <a:pt x="171" y="6518"/>
                    <a:pt x="171" y="6449"/>
                  </a:cubicBezTo>
                  <a:lnTo>
                    <a:pt x="171" y="6347"/>
                  </a:lnTo>
                  <a:cubicBezTo>
                    <a:pt x="171" y="6279"/>
                    <a:pt x="137" y="6245"/>
                    <a:pt x="103" y="6245"/>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5"/>
            <p:cNvSpPr/>
            <p:nvPr/>
          </p:nvSpPr>
          <p:spPr>
            <a:xfrm>
              <a:off x="4214186" y="1649875"/>
              <a:ext cx="257815" cy="34230"/>
            </a:xfrm>
            <a:custGeom>
              <a:rect b="b" l="l" r="r" t="t"/>
              <a:pathLst>
                <a:path extrusionOk="0" h="1536" w="11569">
                  <a:moveTo>
                    <a:pt x="11432" y="0"/>
                  </a:moveTo>
                  <a:cubicBezTo>
                    <a:pt x="11398" y="34"/>
                    <a:pt x="11364" y="68"/>
                    <a:pt x="11364" y="103"/>
                  </a:cubicBezTo>
                  <a:cubicBezTo>
                    <a:pt x="11398" y="137"/>
                    <a:pt x="11432" y="171"/>
                    <a:pt x="11466" y="171"/>
                  </a:cubicBezTo>
                  <a:cubicBezTo>
                    <a:pt x="11534" y="171"/>
                    <a:pt x="11568" y="137"/>
                    <a:pt x="11568" y="103"/>
                  </a:cubicBezTo>
                  <a:cubicBezTo>
                    <a:pt x="11534" y="34"/>
                    <a:pt x="11500" y="0"/>
                    <a:pt x="11466" y="0"/>
                  </a:cubicBezTo>
                  <a:close/>
                  <a:moveTo>
                    <a:pt x="10886" y="68"/>
                  </a:moveTo>
                  <a:cubicBezTo>
                    <a:pt x="10818" y="68"/>
                    <a:pt x="10783" y="137"/>
                    <a:pt x="10818" y="171"/>
                  </a:cubicBezTo>
                  <a:cubicBezTo>
                    <a:pt x="10818" y="205"/>
                    <a:pt x="10852" y="239"/>
                    <a:pt x="10886" y="239"/>
                  </a:cubicBezTo>
                  <a:lnTo>
                    <a:pt x="11022" y="239"/>
                  </a:lnTo>
                  <a:cubicBezTo>
                    <a:pt x="11056" y="239"/>
                    <a:pt x="11091" y="205"/>
                    <a:pt x="11091" y="137"/>
                  </a:cubicBezTo>
                  <a:cubicBezTo>
                    <a:pt x="11091" y="103"/>
                    <a:pt x="11022" y="68"/>
                    <a:pt x="10988" y="68"/>
                  </a:cubicBezTo>
                  <a:close/>
                  <a:moveTo>
                    <a:pt x="10306" y="137"/>
                  </a:moveTo>
                  <a:cubicBezTo>
                    <a:pt x="10272" y="137"/>
                    <a:pt x="10237" y="205"/>
                    <a:pt x="10237" y="239"/>
                  </a:cubicBezTo>
                  <a:cubicBezTo>
                    <a:pt x="10237" y="273"/>
                    <a:pt x="10272" y="307"/>
                    <a:pt x="10306" y="307"/>
                  </a:cubicBezTo>
                  <a:lnTo>
                    <a:pt x="10442" y="307"/>
                  </a:lnTo>
                  <a:cubicBezTo>
                    <a:pt x="10476" y="307"/>
                    <a:pt x="10510" y="273"/>
                    <a:pt x="10510" y="205"/>
                  </a:cubicBezTo>
                  <a:cubicBezTo>
                    <a:pt x="10510" y="171"/>
                    <a:pt x="10476" y="137"/>
                    <a:pt x="10408" y="137"/>
                  </a:cubicBezTo>
                  <a:close/>
                  <a:moveTo>
                    <a:pt x="9726" y="205"/>
                  </a:moveTo>
                  <a:cubicBezTo>
                    <a:pt x="9691" y="205"/>
                    <a:pt x="9657" y="273"/>
                    <a:pt x="9657" y="307"/>
                  </a:cubicBezTo>
                  <a:cubicBezTo>
                    <a:pt x="9657" y="341"/>
                    <a:pt x="9726" y="376"/>
                    <a:pt x="9760" y="376"/>
                  </a:cubicBezTo>
                  <a:lnTo>
                    <a:pt x="9862" y="376"/>
                  </a:lnTo>
                  <a:cubicBezTo>
                    <a:pt x="9930" y="376"/>
                    <a:pt x="9964" y="307"/>
                    <a:pt x="9964" y="273"/>
                  </a:cubicBezTo>
                  <a:cubicBezTo>
                    <a:pt x="9930" y="239"/>
                    <a:pt x="9896" y="205"/>
                    <a:pt x="9862" y="205"/>
                  </a:cubicBezTo>
                  <a:close/>
                  <a:moveTo>
                    <a:pt x="9180" y="273"/>
                  </a:moveTo>
                  <a:cubicBezTo>
                    <a:pt x="9111" y="273"/>
                    <a:pt x="9077" y="341"/>
                    <a:pt x="9111" y="376"/>
                  </a:cubicBezTo>
                  <a:cubicBezTo>
                    <a:pt x="9111" y="410"/>
                    <a:pt x="9146" y="444"/>
                    <a:pt x="9180" y="444"/>
                  </a:cubicBezTo>
                  <a:lnTo>
                    <a:pt x="9316" y="444"/>
                  </a:lnTo>
                  <a:cubicBezTo>
                    <a:pt x="9350" y="444"/>
                    <a:pt x="9384" y="376"/>
                    <a:pt x="9384" y="341"/>
                  </a:cubicBezTo>
                  <a:cubicBezTo>
                    <a:pt x="9384" y="307"/>
                    <a:pt x="9350" y="273"/>
                    <a:pt x="9282" y="273"/>
                  </a:cubicBezTo>
                  <a:close/>
                  <a:moveTo>
                    <a:pt x="8600" y="341"/>
                  </a:moveTo>
                  <a:cubicBezTo>
                    <a:pt x="8565" y="341"/>
                    <a:pt x="8531" y="410"/>
                    <a:pt x="8531" y="444"/>
                  </a:cubicBezTo>
                  <a:cubicBezTo>
                    <a:pt x="8531" y="478"/>
                    <a:pt x="8565" y="512"/>
                    <a:pt x="8600" y="512"/>
                  </a:cubicBezTo>
                  <a:lnTo>
                    <a:pt x="8736" y="512"/>
                  </a:lnTo>
                  <a:cubicBezTo>
                    <a:pt x="8770" y="512"/>
                    <a:pt x="8804" y="444"/>
                    <a:pt x="8804" y="410"/>
                  </a:cubicBezTo>
                  <a:cubicBezTo>
                    <a:pt x="8804" y="376"/>
                    <a:pt x="8770" y="341"/>
                    <a:pt x="8702" y="341"/>
                  </a:cubicBezTo>
                  <a:close/>
                  <a:moveTo>
                    <a:pt x="8054" y="410"/>
                  </a:moveTo>
                  <a:cubicBezTo>
                    <a:pt x="7985" y="410"/>
                    <a:pt x="7951" y="478"/>
                    <a:pt x="7951" y="512"/>
                  </a:cubicBezTo>
                  <a:cubicBezTo>
                    <a:pt x="7951" y="546"/>
                    <a:pt x="8019" y="580"/>
                    <a:pt x="8054" y="580"/>
                  </a:cubicBezTo>
                  <a:lnTo>
                    <a:pt x="8156" y="580"/>
                  </a:lnTo>
                  <a:cubicBezTo>
                    <a:pt x="8224" y="580"/>
                    <a:pt x="8258" y="512"/>
                    <a:pt x="8258" y="478"/>
                  </a:cubicBezTo>
                  <a:cubicBezTo>
                    <a:pt x="8224" y="444"/>
                    <a:pt x="8190" y="410"/>
                    <a:pt x="8156" y="410"/>
                  </a:cubicBezTo>
                  <a:close/>
                  <a:moveTo>
                    <a:pt x="7473" y="478"/>
                  </a:moveTo>
                  <a:cubicBezTo>
                    <a:pt x="7405" y="478"/>
                    <a:pt x="7371" y="546"/>
                    <a:pt x="7405" y="580"/>
                  </a:cubicBezTo>
                  <a:cubicBezTo>
                    <a:pt x="7405" y="614"/>
                    <a:pt x="7439" y="649"/>
                    <a:pt x="7473" y="649"/>
                  </a:cubicBezTo>
                  <a:lnTo>
                    <a:pt x="7610" y="649"/>
                  </a:lnTo>
                  <a:cubicBezTo>
                    <a:pt x="7644" y="649"/>
                    <a:pt x="7678" y="580"/>
                    <a:pt x="7678" y="546"/>
                  </a:cubicBezTo>
                  <a:cubicBezTo>
                    <a:pt x="7678" y="512"/>
                    <a:pt x="7644" y="478"/>
                    <a:pt x="7576" y="478"/>
                  </a:cubicBezTo>
                  <a:close/>
                  <a:moveTo>
                    <a:pt x="6893" y="546"/>
                  </a:moveTo>
                  <a:cubicBezTo>
                    <a:pt x="6859" y="546"/>
                    <a:pt x="6825" y="614"/>
                    <a:pt x="6825" y="649"/>
                  </a:cubicBezTo>
                  <a:cubicBezTo>
                    <a:pt x="6825" y="683"/>
                    <a:pt x="6859" y="717"/>
                    <a:pt x="6893" y="717"/>
                  </a:cubicBezTo>
                  <a:lnTo>
                    <a:pt x="7030" y="717"/>
                  </a:lnTo>
                  <a:cubicBezTo>
                    <a:pt x="7064" y="717"/>
                    <a:pt x="7098" y="649"/>
                    <a:pt x="7098" y="614"/>
                  </a:cubicBezTo>
                  <a:cubicBezTo>
                    <a:pt x="7098" y="580"/>
                    <a:pt x="7064" y="546"/>
                    <a:pt x="7030" y="546"/>
                  </a:cubicBezTo>
                  <a:close/>
                  <a:moveTo>
                    <a:pt x="6347" y="614"/>
                  </a:moveTo>
                  <a:cubicBezTo>
                    <a:pt x="6279" y="614"/>
                    <a:pt x="6245" y="649"/>
                    <a:pt x="6245" y="717"/>
                  </a:cubicBezTo>
                  <a:cubicBezTo>
                    <a:pt x="6245" y="751"/>
                    <a:pt x="6313" y="785"/>
                    <a:pt x="6347" y="785"/>
                  </a:cubicBezTo>
                  <a:lnTo>
                    <a:pt x="6450" y="785"/>
                  </a:lnTo>
                  <a:cubicBezTo>
                    <a:pt x="6518" y="751"/>
                    <a:pt x="6552" y="717"/>
                    <a:pt x="6552" y="683"/>
                  </a:cubicBezTo>
                  <a:cubicBezTo>
                    <a:pt x="6518" y="614"/>
                    <a:pt x="6484" y="614"/>
                    <a:pt x="6450" y="614"/>
                  </a:cubicBezTo>
                  <a:close/>
                  <a:moveTo>
                    <a:pt x="5917" y="669"/>
                  </a:moveTo>
                  <a:cubicBezTo>
                    <a:pt x="5904" y="669"/>
                    <a:pt x="5888" y="674"/>
                    <a:pt x="5870" y="683"/>
                  </a:cubicBezTo>
                  <a:lnTo>
                    <a:pt x="5767" y="683"/>
                  </a:lnTo>
                  <a:cubicBezTo>
                    <a:pt x="5699" y="683"/>
                    <a:pt x="5665" y="717"/>
                    <a:pt x="5699" y="785"/>
                  </a:cubicBezTo>
                  <a:cubicBezTo>
                    <a:pt x="5699" y="819"/>
                    <a:pt x="5733" y="853"/>
                    <a:pt x="5767" y="853"/>
                  </a:cubicBezTo>
                  <a:lnTo>
                    <a:pt x="5904" y="853"/>
                  </a:lnTo>
                  <a:cubicBezTo>
                    <a:pt x="5938" y="819"/>
                    <a:pt x="5972" y="785"/>
                    <a:pt x="5972" y="751"/>
                  </a:cubicBezTo>
                  <a:cubicBezTo>
                    <a:pt x="5972" y="701"/>
                    <a:pt x="5954" y="669"/>
                    <a:pt x="5917" y="669"/>
                  </a:cubicBezTo>
                  <a:close/>
                  <a:moveTo>
                    <a:pt x="5351" y="738"/>
                  </a:moveTo>
                  <a:cubicBezTo>
                    <a:pt x="5342" y="738"/>
                    <a:pt x="5333" y="742"/>
                    <a:pt x="5324" y="751"/>
                  </a:cubicBezTo>
                  <a:lnTo>
                    <a:pt x="5187" y="751"/>
                  </a:lnTo>
                  <a:cubicBezTo>
                    <a:pt x="5153" y="751"/>
                    <a:pt x="5119" y="785"/>
                    <a:pt x="5119" y="853"/>
                  </a:cubicBezTo>
                  <a:cubicBezTo>
                    <a:pt x="5119" y="887"/>
                    <a:pt x="5153" y="922"/>
                    <a:pt x="5187" y="922"/>
                  </a:cubicBezTo>
                  <a:lnTo>
                    <a:pt x="5324" y="922"/>
                  </a:lnTo>
                  <a:cubicBezTo>
                    <a:pt x="5358" y="887"/>
                    <a:pt x="5392" y="853"/>
                    <a:pt x="5392" y="819"/>
                  </a:cubicBezTo>
                  <a:cubicBezTo>
                    <a:pt x="5392" y="769"/>
                    <a:pt x="5374" y="738"/>
                    <a:pt x="5351" y="738"/>
                  </a:cubicBezTo>
                  <a:close/>
                  <a:moveTo>
                    <a:pt x="4771" y="806"/>
                  </a:moveTo>
                  <a:cubicBezTo>
                    <a:pt x="4762" y="806"/>
                    <a:pt x="4753" y="810"/>
                    <a:pt x="4744" y="819"/>
                  </a:cubicBezTo>
                  <a:lnTo>
                    <a:pt x="4641" y="819"/>
                  </a:lnTo>
                  <a:cubicBezTo>
                    <a:pt x="4573" y="819"/>
                    <a:pt x="4539" y="853"/>
                    <a:pt x="4539" y="922"/>
                  </a:cubicBezTo>
                  <a:cubicBezTo>
                    <a:pt x="4539" y="956"/>
                    <a:pt x="4607" y="990"/>
                    <a:pt x="4641" y="990"/>
                  </a:cubicBezTo>
                  <a:lnTo>
                    <a:pt x="4744" y="990"/>
                  </a:lnTo>
                  <a:cubicBezTo>
                    <a:pt x="4812" y="956"/>
                    <a:pt x="4846" y="922"/>
                    <a:pt x="4846" y="887"/>
                  </a:cubicBezTo>
                  <a:cubicBezTo>
                    <a:pt x="4821" y="837"/>
                    <a:pt x="4796" y="806"/>
                    <a:pt x="4771" y="806"/>
                  </a:cubicBezTo>
                  <a:close/>
                  <a:moveTo>
                    <a:pt x="4211" y="874"/>
                  </a:moveTo>
                  <a:cubicBezTo>
                    <a:pt x="4198" y="874"/>
                    <a:pt x="4182" y="878"/>
                    <a:pt x="4164" y="887"/>
                  </a:cubicBezTo>
                  <a:lnTo>
                    <a:pt x="4061" y="887"/>
                  </a:lnTo>
                  <a:cubicBezTo>
                    <a:pt x="3993" y="887"/>
                    <a:pt x="3993" y="922"/>
                    <a:pt x="3993" y="990"/>
                  </a:cubicBezTo>
                  <a:cubicBezTo>
                    <a:pt x="3993" y="1024"/>
                    <a:pt x="4027" y="1058"/>
                    <a:pt x="4061" y="1058"/>
                  </a:cubicBezTo>
                  <a:lnTo>
                    <a:pt x="4198" y="1058"/>
                  </a:lnTo>
                  <a:cubicBezTo>
                    <a:pt x="4232" y="1024"/>
                    <a:pt x="4266" y="990"/>
                    <a:pt x="4266" y="956"/>
                  </a:cubicBezTo>
                  <a:cubicBezTo>
                    <a:pt x="4266" y="906"/>
                    <a:pt x="4248" y="874"/>
                    <a:pt x="4211" y="874"/>
                  </a:cubicBezTo>
                  <a:close/>
                  <a:moveTo>
                    <a:pt x="3644" y="942"/>
                  </a:moveTo>
                  <a:cubicBezTo>
                    <a:pt x="3636" y="942"/>
                    <a:pt x="3627" y="947"/>
                    <a:pt x="3618" y="956"/>
                  </a:cubicBezTo>
                  <a:lnTo>
                    <a:pt x="3481" y="956"/>
                  </a:lnTo>
                  <a:cubicBezTo>
                    <a:pt x="3447" y="956"/>
                    <a:pt x="3413" y="990"/>
                    <a:pt x="3413" y="1058"/>
                  </a:cubicBezTo>
                  <a:cubicBezTo>
                    <a:pt x="3413" y="1092"/>
                    <a:pt x="3447" y="1126"/>
                    <a:pt x="3515" y="1126"/>
                  </a:cubicBezTo>
                  <a:lnTo>
                    <a:pt x="3618" y="1126"/>
                  </a:lnTo>
                  <a:cubicBezTo>
                    <a:pt x="3686" y="1092"/>
                    <a:pt x="3720" y="1058"/>
                    <a:pt x="3686" y="1024"/>
                  </a:cubicBezTo>
                  <a:cubicBezTo>
                    <a:pt x="3686" y="974"/>
                    <a:pt x="3668" y="942"/>
                    <a:pt x="3644" y="942"/>
                  </a:cubicBezTo>
                  <a:close/>
                  <a:moveTo>
                    <a:pt x="3037" y="990"/>
                  </a:moveTo>
                  <a:lnTo>
                    <a:pt x="2935" y="1024"/>
                  </a:lnTo>
                  <a:cubicBezTo>
                    <a:pt x="2867" y="1024"/>
                    <a:pt x="2833" y="1058"/>
                    <a:pt x="2833" y="1126"/>
                  </a:cubicBezTo>
                  <a:cubicBezTo>
                    <a:pt x="2867" y="1160"/>
                    <a:pt x="2901" y="1195"/>
                    <a:pt x="2935" y="1195"/>
                  </a:cubicBezTo>
                  <a:lnTo>
                    <a:pt x="3037" y="1160"/>
                  </a:lnTo>
                  <a:cubicBezTo>
                    <a:pt x="3106" y="1160"/>
                    <a:pt x="3140" y="1126"/>
                    <a:pt x="3140" y="1092"/>
                  </a:cubicBezTo>
                  <a:cubicBezTo>
                    <a:pt x="3140" y="1024"/>
                    <a:pt x="3072" y="990"/>
                    <a:pt x="3037" y="990"/>
                  </a:cubicBezTo>
                  <a:close/>
                  <a:moveTo>
                    <a:pt x="2457" y="1058"/>
                  </a:moveTo>
                  <a:lnTo>
                    <a:pt x="2355" y="1092"/>
                  </a:lnTo>
                  <a:cubicBezTo>
                    <a:pt x="2321" y="1092"/>
                    <a:pt x="2287" y="1126"/>
                    <a:pt x="2287" y="1195"/>
                  </a:cubicBezTo>
                  <a:cubicBezTo>
                    <a:pt x="2287" y="1229"/>
                    <a:pt x="2321" y="1263"/>
                    <a:pt x="2355" y="1263"/>
                  </a:cubicBezTo>
                  <a:lnTo>
                    <a:pt x="2492" y="1229"/>
                  </a:lnTo>
                  <a:cubicBezTo>
                    <a:pt x="2526" y="1229"/>
                    <a:pt x="2560" y="1195"/>
                    <a:pt x="2560" y="1160"/>
                  </a:cubicBezTo>
                  <a:cubicBezTo>
                    <a:pt x="2560" y="1092"/>
                    <a:pt x="2526" y="1058"/>
                    <a:pt x="2457" y="1058"/>
                  </a:cubicBezTo>
                  <a:close/>
                  <a:moveTo>
                    <a:pt x="1911" y="1126"/>
                  </a:moveTo>
                  <a:lnTo>
                    <a:pt x="1775" y="1160"/>
                  </a:lnTo>
                  <a:cubicBezTo>
                    <a:pt x="1741" y="1160"/>
                    <a:pt x="1707" y="1195"/>
                    <a:pt x="1707" y="1263"/>
                  </a:cubicBezTo>
                  <a:cubicBezTo>
                    <a:pt x="1707" y="1297"/>
                    <a:pt x="1741" y="1331"/>
                    <a:pt x="1809" y="1331"/>
                  </a:cubicBezTo>
                  <a:lnTo>
                    <a:pt x="1911" y="1297"/>
                  </a:lnTo>
                  <a:cubicBezTo>
                    <a:pt x="1980" y="1297"/>
                    <a:pt x="2014" y="1263"/>
                    <a:pt x="1980" y="1229"/>
                  </a:cubicBezTo>
                  <a:cubicBezTo>
                    <a:pt x="1980" y="1160"/>
                    <a:pt x="1946" y="1126"/>
                    <a:pt x="1911" y="1126"/>
                  </a:cubicBezTo>
                  <a:close/>
                  <a:moveTo>
                    <a:pt x="1331" y="1195"/>
                  </a:moveTo>
                  <a:lnTo>
                    <a:pt x="1229" y="1229"/>
                  </a:lnTo>
                  <a:cubicBezTo>
                    <a:pt x="1161" y="1229"/>
                    <a:pt x="1127" y="1263"/>
                    <a:pt x="1127" y="1331"/>
                  </a:cubicBezTo>
                  <a:cubicBezTo>
                    <a:pt x="1161" y="1365"/>
                    <a:pt x="1195" y="1399"/>
                    <a:pt x="1229" y="1399"/>
                  </a:cubicBezTo>
                  <a:lnTo>
                    <a:pt x="1331" y="1365"/>
                  </a:lnTo>
                  <a:cubicBezTo>
                    <a:pt x="1400" y="1365"/>
                    <a:pt x="1434" y="1331"/>
                    <a:pt x="1434" y="1297"/>
                  </a:cubicBezTo>
                  <a:cubicBezTo>
                    <a:pt x="1434" y="1229"/>
                    <a:pt x="1365" y="1195"/>
                    <a:pt x="1331" y="1195"/>
                  </a:cubicBezTo>
                  <a:close/>
                  <a:moveTo>
                    <a:pt x="751" y="1263"/>
                  </a:moveTo>
                  <a:lnTo>
                    <a:pt x="649" y="1297"/>
                  </a:lnTo>
                  <a:cubicBezTo>
                    <a:pt x="615" y="1297"/>
                    <a:pt x="581" y="1331"/>
                    <a:pt x="581" y="1399"/>
                  </a:cubicBezTo>
                  <a:cubicBezTo>
                    <a:pt x="581" y="1433"/>
                    <a:pt x="615" y="1468"/>
                    <a:pt x="649" y="1468"/>
                  </a:cubicBezTo>
                  <a:lnTo>
                    <a:pt x="785" y="1433"/>
                  </a:lnTo>
                  <a:cubicBezTo>
                    <a:pt x="820" y="1433"/>
                    <a:pt x="854" y="1399"/>
                    <a:pt x="854" y="1365"/>
                  </a:cubicBezTo>
                  <a:cubicBezTo>
                    <a:pt x="854" y="1297"/>
                    <a:pt x="820" y="1263"/>
                    <a:pt x="751" y="1263"/>
                  </a:cubicBezTo>
                  <a:close/>
                  <a:moveTo>
                    <a:pt x="205" y="1331"/>
                  </a:moveTo>
                  <a:lnTo>
                    <a:pt x="69" y="1365"/>
                  </a:lnTo>
                  <a:cubicBezTo>
                    <a:pt x="35" y="1365"/>
                    <a:pt x="1" y="1399"/>
                    <a:pt x="1" y="1468"/>
                  </a:cubicBezTo>
                  <a:cubicBezTo>
                    <a:pt x="1" y="1502"/>
                    <a:pt x="35" y="1536"/>
                    <a:pt x="103" y="1536"/>
                  </a:cubicBezTo>
                  <a:lnTo>
                    <a:pt x="205" y="1502"/>
                  </a:lnTo>
                  <a:cubicBezTo>
                    <a:pt x="274" y="1502"/>
                    <a:pt x="308" y="1468"/>
                    <a:pt x="274" y="1433"/>
                  </a:cubicBezTo>
                  <a:cubicBezTo>
                    <a:pt x="274" y="1365"/>
                    <a:pt x="239" y="1331"/>
                    <a:pt x="205" y="133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3030206" y="957881"/>
              <a:ext cx="3811" cy="260846"/>
            </a:xfrm>
            <a:custGeom>
              <a:rect b="b" l="l" r="r" t="t"/>
              <a:pathLst>
                <a:path extrusionOk="0" h="11705" w="171">
                  <a:moveTo>
                    <a:pt x="102" y="0"/>
                  </a:moveTo>
                  <a:cubicBezTo>
                    <a:pt x="34" y="0"/>
                    <a:pt x="0" y="34"/>
                    <a:pt x="0" y="68"/>
                  </a:cubicBezTo>
                  <a:lnTo>
                    <a:pt x="0" y="171"/>
                  </a:lnTo>
                  <a:cubicBezTo>
                    <a:pt x="0" y="239"/>
                    <a:pt x="34" y="273"/>
                    <a:pt x="102" y="273"/>
                  </a:cubicBezTo>
                  <a:cubicBezTo>
                    <a:pt x="136" y="273"/>
                    <a:pt x="171" y="239"/>
                    <a:pt x="171" y="171"/>
                  </a:cubicBezTo>
                  <a:lnTo>
                    <a:pt x="171" y="68"/>
                  </a:lnTo>
                  <a:cubicBezTo>
                    <a:pt x="171" y="34"/>
                    <a:pt x="136" y="0"/>
                    <a:pt x="102" y="0"/>
                  </a:cubicBezTo>
                  <a:close/>
                  <a:moveTo>
                    <a:pt x="102" y="546"/>
                  </a:moveTo>
                  <a:cubicBezTo>
                    <a:pt x="34" y="546"/>
                    <a:pt x="0" y="580"/>
                    <a:pt x="0" y="649"/>
                  </a:cubicBezTo>
                  <a:lnTo>
                    <a:pt x="0" y="751"/>
                  </a:lnTo>
                  <a:cubicBezTo>
                    <a:pt x="0" y="785"/>
                    <a:pt x="34" y="853"/>
                    <a:pt x="102" y="853"/>
                  </a:cubicBezTo>
                  <a:cubicBezTo>
                    <a:pt x="136" y="853"/>
                    <a:pt x="171" y="785"/>
                    <a:pt x="171" y="751"/>
                  </a:cubicBezTo>
                  <a:lnTo>
                    <a:pt x="171" y="649"/>
                  </a:lnTo>
                  <a:cubicBezTo>
                    <a:pt x="171" y="580"/>
                    <a:pt x="136" y="546"/>
                    <a:pt x="102" y="546"/>
                  </a:cubicBezTo>
                  <a:close/>
                  <a:moveTo>
                    <a:pt x="102" y="1126"/>
                  </a:moveTo>
                  <a:cubicBezTo>
                    <a:pt x="34" y="1126"/>
                    <a:pt x="0" y="1160"/>
                    <a:pt x="0" y="1195"/>
                  </a:cubicBezTo>
                  <a:lnTo>
                    <a:pt x="0" y="1331"/>
                  </a:lnTo>
                  <a:cubicBezTo>
                    <a:pt x="0" y="1365"/>
                    <a:pt x="34" y="1399"/>
                    <a:pt x="102" y="1399"/>
                  </a:cubicBezTo>
                  <a:cubicBezTo>
                    <a:pt x="136" y="1399"/>
                    <a:pt x="171" y="1365"/>
                    <a:pt x="171" y="1331"/>
                  </a:cubicBezTo>
                  <a:lnTo>
                    <a:pt x="171" y="1195"/>
                  </a:lnTo>
                  <a:cubicBezTo>
                    <a:pt x="171" y="1160"/>
                    <a:pt x="136" y="1126"/>
                    <a:pt x="102" y="1126"/>
                  </a:cubicBezTo>
                  <a:close/>
                  <a:moveTo>
                    <a:pt x="102" y="1706"/>
                  </a:moveTo>
                  <a:cubicBezTo>
                    <a:pt x="34" y="1706"/>
                    <a:pt x="0" y="1740"/>
                    <a:pt x="0" y="1775"/>
                  </a:cubicBezTo>
                  <a:lnTo>
                    <a:pt x="0" y="1911"/>
                  </a:lnTo>
                  <a:cubicBezTo>
                    <a:pt x="0" y="1945"/>
                    <a:pt x="34" y="1979"/>
                    <a:pt x="102" y="1979"/>
                  </a:cubicBezTo>
                  <a:cubicBezTo>
                    <a:pt x="136" y="1979"/>
                    <a:pt x="171" y="1945"/>
                    <a:pt x="171" y="1911"/>
                  </a:cubicBezTo>
                  <a:lnTo>
                    <a:pt x="171" y="1775"/>
                  </a:lnTo>
                  <a:cubicBezTo>
                    <a:pt x="171" y="1740"/>
                    <a:pt x="136" y="1706"/>
                    <a:pt x="102" y="1706"/>
                  </a:cubicBezTo>
                  <a:close/>
                  <a:moveTo>
                    <a:pt x="102" y="2286"/>
                  </a:moveTo>
                  <a:cubicBezTo>
                    <a:pt x="34" y="2286"/>
                    <a:pt x="0" y="2321"/>
                    <a:pt x="0" y="2355"/>
                  </a:cubicBezTo>
                  <a:lnTo>
                    <a:pt x="0" y="2457"/>
                  </a:lnTo>
                  <a:cubicBezTo>
                    <a:pt x="0" y="2525"/>
                    <a:pt x="34" y="2559"/>
                    <a:pt x="102" y="2559"/>
                  </a:cubicBezTo>
                  <a:cubicBezTo>
                    <a:pt x="136" y="2559"/>
                    <a:pt x="171" y="2525"/>
                    <a:pt x="171" y="2457"/>
                  </a:cubicBezTo>
                  <a:lnTo>
                    <a:pt x="171" y="2355"/>
                  </a:lnTo>
                  <a:cubicBezTo>
                    <a:pt x="171" y="2321"/>
                    <a:pt x="136" y="2286"/>
                    <a:pt x="102" y="2286"/>
                  </a:cubicBezTo>
                  <a:close/>
                  <a:moveTo>
                    <a:pt x="102" y="2832"/>
                  </a:moveTo>
                  <a:cubicBezTo>
                    <a:pt x="34" y="2832"/>
                    <a:pt x="0" y="2867"/>
                    <a:pt x="0" y="2935"/>
                  </a:cubicBezTo>
                  <a:lnTo>
                    <a:pt x="0" y="3037"/>
                  </a:lnTo>
                  <a:cubicBezTo>
                    <a:pt x="0" y="3105"/>
                    <a:pt x="34" y="3140"/>
                    <a:pt x="102" y="3140"/>
                  </a:cubicBezTo>
                  <a:cubicBezTo>
                    <a:pt x="136" y="3140"/>
                    <a:pt x="171" y="3105"/>
                    <a:pt x="171" y="3037"/>
                  </a:cubicBezTo>
                  <a:lnTo>
                    <a:pt x="171" y="2935"/>
                  </a:lnTo>
                  <a:cubicBezTo>
                    <a:pt x="171" y="2867"/>
                    <a:pt x="136" y="2832"/>
                    <a:pt x="102" y="2832"/>
                  </a:cubicBezTo>
                  <a:close/>
                  <a:moveTo>
                    <a:pt x="102" y="3413"/>
                  </a:moveTo>
                  <a:cubicBezTo>
                    <a:pt x="34" y="3413"/>
                    <a:pt x="0" y="3447"/>
                    <a:pt x="0" y="3515"/>
                  </a:cubicBezTo>
                  <a:lnTo>
                    <a:pt x="0" y="3617"/>
                  </a:lnTo>
                  <a:cubicBezTo>
                    <a:pt x="0" y="3651"/>
                    <a:pt x="34" y="3686"/>
                    <a:pt x="102" y="3686"/>
                  </a:cubicBezTo>
                  <a:cubicBezTo>
                    <a:pt x="136" y="3686"/>
                    <a:pt x="171" y="3651"/>
                    <a:pt x="171" y="3617"/>
                  </a:cubicBezTo>
                  <a:lnTo>
                    <a:pt x="171" y="3515"/>
                  </a:lnTo>
                  <a:cubicBezTo>
                    <a:pt x="171" y="3447"/>
                    <a:pt x="136" y="3413"/>
                    <a:pt x="102" y="3413"/>
                  </a:cubicBezTo>
                  <a:close/>
                  <a:moveTo>
                    <a:pt x="102" y="3993"/>
                  </a:moveTo>
                  <a:cubicBezTo>
                    <a:pt x="34" y="3993"/>
                    <a:pt x="0" y="4027"/>
                    <a:pt x="0" y="4061"/>
                  </a:cubicBezTo>
                  <a:lnTo>
                    <a:pt x="0" y="4197"/>
                  </a:lnTo>
                  <a:cubicBezTo>
                    <a:pt x="0" y="4231"/>
                    <a:pt x="34" y="4266"/>
                    <a:pt x="102" y="4266"/>
                  </a:cubicBezTo>
                  <a:cubicBezTo>
                    <a:pt x="136" y="4266"/>
                    <a:pt x="171" y="4231"/>
                    <a:pt x="171" y="4197"/>
                  </a:cubicBezTo>
                  <a:lnTo>
                    <a:pt x="171" y="4061"/>
                  </a:lnTo>
                  <a:cubicBezTo>
                    <a:pt x="171" y="4027"/>
                    <a:pt x="136" y="3993"/>
                    <a:pt x="102" y="3993"/>
                  </a:cubicBezTo>
                  <a:close/>
                  <a:moveTo>
                    <a:pt x="102" y="4573"/>
                  </a:moveTo>
                  <a:cubicBezTo>
                    <a:pt x="34" y="4573"/>
                    <a:pt x="0" y="4607"/>
                    <a:pt x="0" y="4641"/>
                  </a:cubicBezTo>
                  <a:lnTo>
                    <a:pt x="0" y="4743"/>
                  </a:lnTo>
                  <a:cubicBezTo>
                    <a:pt x="0" y="4812"/>
                    <a:pt x="34" y="4846"/>
                    <a:pt x="102" y="4846"/>
                  </a:cubicBezTo>
                  <a:cubicBezTo>
                    <a:pt x="136" y="4846"/>
                    <a:pt x="171" y="4812"/>
                    <a:pt x="171" y="4743"/>
                  </a:cubicBezTo>
                  <a:lnTo>
                    <a:pt x="171" y="4641"/>
                  </a:lnTo>
                  <a:cubicBezTo>
                    <a:pt x="171" y="4607"/>
                    <a:pt x="136" y="4573"/>
                    <a:pt x="102" y="4573"/>
                  </a:cubicBezTo>
                  <a:close/>
                  <a:moveTo>
                    <a:pt x="102" y="5119"/>
                  </a:moveTo>
                  <a:cubicBezTo>
                    <a:pt x="34" y="5119"/>
                    <a:pt x="0" y="5187"/>
                    <a:pt x="0" y="5221"/>
                  </a:cubicBezTo>
                  <a:lnTo>
                    <a:pt x="0" y="5323"/>
                  </a:lnTo>
                  <a:cubicBezTo>
                    <a:pt x="0" y="5392"/>
                    <a:pt x="34" y="5426"/>
                    <a:pt x="102" y="5426"/>
                  </a:cubicBezTo>
                  <a:cubicBezTo>
                    <a:pt x="136" y="5426"/>
                    <a:pt x="171" y="5392"/>
                    <a:pt x="171" y="5323"/>
                  </a:cubicBezTo>
                  <a:lnTo>
                    <a:pt x="171" y="5221"/>
                  </a:lnTo>
                  <a:cubicBezTo>
                    <a:pt x="171" y="5187"/>
                    <a:pt x="136" y="5119"/>
                    <a:pt x="102" y="5119"/>
                  </a:cubicBezTo>
                  <a:close/>
                  <a:moveTo>
                    <a:pt x="102" y="5699"/>
                  </a:moveTo>
                  <a:cubicBezTo>
                    <a:pt x="34" y="5699"/>
                    <a:pt x="0" y="5733"/>
                    <a:pt x="0" y="5801"/>
                  </a:cubicBezTo>
                  <a:lnTo>
                    <a:pt x="0" y="5904"/>
                  </a:lnTo>
                  <a:cubicBezTo>
                    <a:pt x="0" y="5938"/>
                    <a:pt x="34" y="6006"/>
                    <a:pt x="102" y="6006"/>
                  </a:cubicBezTo>
                  <a:cubicBezTo>
                    <a:pt x="136" y="6006"/>
                    <a:pt x="171" y="5938"/>
                    <a:pt x="171" y="5904"/>
                  </a:cubicBezTo>
                  <a:lnTo>
                    <a:pt x="171" y="5801"/>
                  </a:lnTo>
                  <a:cubicBezTo>
                    <a:pt x="171" y="5733"/>
                    <a:pt x="136" y="5699"/>
                    <a:pt x="102" y="5699"/>
                  </a:cubicBezTo>
                  <a:close/>
                  <a:moveTo>
                    <a:pt x="102" y="6279"/>
                  </a:moveTo>
                  <a:cubicBezTo>
                    <a:pt x="34" y="6279"/>
                    <a:pt x="0" y="6313"/>
                    <a:pt x="0" y="6347"/>
                  </a:cubicBezTo>
                  <a:lnTo>
                    <a:pt x="0" y="6484"/>
                  </a:lnTo>
                  <a:cubicBezTo>
                    <a:pt x="0" y="6518"/>
                    <a:pt x="34" y="6552"/>
                    <a:pt x="102" y="6552"/>
                  </a:cubicBezTo>
                  <a:cubicBezTo>
                    <a:pt x="136" y="6552"/>
                    <a:pt x="171" y="6518"/>
                    <a:pt x="171" y="6484"/>
                  </a:cubicBezTo>
                  <a:lnTo>
                    <a:pt x="171" y="6347"/>
                  </a:lnTo>
                  <a:cubicBezTo>
                    <a:pt x="171" y="6313"/>
                    <a:pt x="136" y="6279"/>
                    <a:pt x="102" y="6279"/>
                  </a:cubicBezTo>
                  <a:close/>
                  <a:moveTo>
                    <a:pt x="102" y="6859"/>
                  </a:moveTo>
                  <a:cubicBezTo>
                    <a:pt x="34" y="6859"/>
                    <a:pt x="0" y="6893"/>
                    <a:pt x="0" y="6927"/>
                  </a:cubicBezTo>
                  <a:lnTo>
                    <a:pt x="0" y="7064"/>
                  </a:lnTo>
                  <a:cubicBezTo>
                    <a:pt x="0" y="7098"/>
                    <a:pt x="34" y="7132"/>
                    <a:pt x="102" y="7132"/>
                  </a:cubicBezTo>
                  <a:cubicBezTo>
                    <a:pt x="136" y="7132"/>
                    <a:pt x="171" y="7098"/>
                    <a:pt x="171" y="7064"/>
                  </a:cubicBezTo>
                  <a:lnTo>
                    <a:pt x="171" y="6927"/>
                  </a:lnTo>
                  <a:cubicBezTo>
                    <a:pt x="171" y="6893"/>
                    <a:pt x="136" y="6859"/>
                    <a:pt x="102" y="6859"/>
                  </a:cubicBezTo>
                  <a:close/>
                  <a:moveTo>
                    <a:pt x="102" y="7439"/>
                  </a:moveTo>
                  <a:cubicBezTo>
                    <a:pt x="34" y="7439"/>
                    <a:pt x="0" y="7473"/>
                    <a:pt x="0" y="7507"/>
                  </a:cubicBezTo>
                  <a:lnTo>
                    <a:pt x="0" y="7610"/>
                  </a:lnTo>
                  <a:cubicBezTo>
                    <a:pt x="0" y="7678"/>
                    <a:pt x="34" y="7712"/>
                    <a:pt x="102" y="7712"/>
                  </a:cubicBezTo>
                  <a:cubicBezTo>
                    <a:pt x="136" y="7712"/>
                    <a:pt x="171" y="7678"/>
                    <a:pt x="171" y="7610"/>
                  </a:cubicBezTo>
                  <a:lnTo>
                    <a:pt x="171" y="7507"/>
                  </a:lnTo>
                  <a:cubicBezTo>
                    <a:pt x="171" y="7473"/>
                    <a:pt x="136" y="7439"/>
                    <a:pt x="102" y="7439"/>
                  </a:cubicBezTo>
                  <a:close/>
                  <a:moveTo>
                    <a:pt x="102" y="7985"/>
                  </a:moveTo>
                  <a:cubicBezTo>
                    <a:pt x="34" y="7985"/>
                    <a:pt x="0" y="8019"/>
                    <a:pt x="0" y="8087"/>
                  </a:cubicBezTo>
                  <a:lnTo>
                    <a:pt x="0" y="8190"/>
                  </a:lnTo>
                  <a:cubicBezTo>
                    <a:pt x="0" y="8258"/>
                    <a:pt x="34" y="8292"/>
                    <a:pt x="102" y="8292"/>
                  </a:cubicBezTo>
                  <a:cubicBezTo>
                    <a:pt x="136" y="8292"/>
                    <a:pt x="171" y="8258"/>
                    <a:pt x="171" y="8190"/>
                  </a:cubicBezTo>
                  <a:lnTo>
                    <a:pt x="171" y="8087"/>
                  </a:lnTo>
                  <a:cubicBezTo>
                    <a:pt x="171" y="8019"/>
                    <a:pt x="136" y="7985"/>
                    <a:pt x="102" y="7985"/>
                  </a:cubicBezTo>
                  <a:close/>
                  <a:moveTo>
                    <a:pt x="102" y="8565"/>
                  </a:moveTo>
                  <a:cubicBezTo>
                    <a:pt x="34" y="8565"/>
                    <a:pt x="0" y="8599"/>
                    <a:pt x="0" y="8667"/>
                  </a:cubicBezTo>
                  <a:lnTo>
                    <a:pt x="0" y="8770"/>
                  </a:lnTo>
                  <a:cubicBezTo>
                    <a:pt x="0" y="8804"/>
                    <a:pt x="34" y="8838"/>
                    <a:pt x="102" y="8838"/>
                  </a:cubicBezTo>
                  <a:cubicBezTo>
                    <a:pt x="136" y="8838"/>
                    <a:pt x="171" y="8804"/>
                    <a:pt x="171" y="8770"/>
                  </a:cubicBezTo>
                  <a:lnTo>
                    <a:pt x="171" y="8667"/>
                  </a:lnTo>
                  <a:cubicBezTo>
                    <a:pt x="171" y="8599"/>
                    <a:pt x="136" y="8565"/>
                    <a:pt x="102" y="8565"/>
                  </a:cubicBezTo>
                  <a:close/>
                  <a:moveTo>
                    <a:pt x="102" y="9145"/>
                  </a:moveTo>
                  <a:cubicBezTo>
                    <a:pt x="34" y="9145"/>
                    <a:pt x="0" y="9179"/>
                    <a:pt x="0" y="9213"/>
                  </a:cubicBezTo>
                  <a:lnTo>
                    <a:pt x="0" y="9350"/>
                  </a:lnTo>
                  <a:cubicBezTo>
                    <a:pt x="0" y="9384"/>
                    <a:pt x="34" y="9418"/>
                    <a:pt x="102" y="9418"/>
                  </a:cubicBezTo>
                  <a:cubicBezTo>
                    <a:pt x="136" y="9418"/>
                    <a:pt x="171" y="9384"/>
                    <a:pt x="171" y="9350"/>
                  </a:cubicBezTo>
                  <a:lnTo>
                    <a:pt x="171" y="9213"/>
                  </a:lnTo>
                  <a:cubicBezTo>
                    <a:pt x="171" y="9179"/>
                    <a:pt x="136" y="9145"/>
                    <a:pt x="102" y="9145"/>
                  </a:cubicBezTo>
                  <a:close/>
                  <a:moveTo>
                    <a:pt x="102" y="9725"/>
                  </a:moveTo>
                  <a:cubicBezTo>
                    <a:pt x="34" y="9725"/>
                    <a:pt x="0" y="9759"/>
                    <a:pt x="0" y="9794"/>
                  </a:cubicBezTo>
                  <a:lnTo>
                    <a:pt x="0" y="9896"/>
                  </a:lnTo>
                  <a:cubicBezTo>
                    <a:pt x="0" y="9964"/>
                    <a:pt x="34" y="9998"/>
                    <a:pt x="102" y="9998"/>
                  </a:cubicBezTo>
                  <a:cubicBezTo>
                    <a:pt x="136" y="9998"/>
                    <a:pt x="171" y="9964"/>
                    <a:pt x="171" y="9896"/>
                  </a:cubicBezTo>
                  <a:lnTo>
                    <a:pt x="171" y="9794"/>
                  </a:lnTo>
                  <a:cubicBezTo>
                    <a:pt x="171" y="9759"/>
                    <a:pt x="136" y="9725"/>
                    <a:pt x="102" y="9725"/>
                  </a:cubicBezTo>
                  <a:close/>
                  <a:moveTo>
                    <a:pt x="102" y="10271"/>
                  </a:moveTo>
                  <a:cubicBezTo>
                    <a:pt x="34" y="10271"/>
                    <a:pt x="0" y="10340"/>
                    <a:pt x="0" y="10374"/>
                  </a:cubicBezTo>
                  <a:lnTo>
                    <a:pt x="0" y="10476"/>
                  </a:lnTo>
                  <a:cubicBezTo>
                    <a:pt x="0" y="10544"/>
                    <a:pt x="34" y="10578"/>
                    <a:pt x="102" y="10578"/>
                  </a:cubicBezTo>
                  <a:cubicBezTo>
                    <a:pt x="136" y="10578"/>
                    <a:pt x="171" y="10544"/>
                    <a:pt x="171" y="10476"/>
                  </a:cubicBezTo>
                  <a:lnTo>
                    <a:pt x="171" y="10374"/>
                  </a:lnTo>
                  <a:cubicBezTo>
                    <a:pt x="171" y="10340"/>
                    <a:pt x="136" y="10271"/>
                    <a:pt x="102" y="10271"/>
                  </a:cubicBezTo>
                  <a:close/>
                  <a:moveTo>
                    <a:pt x="102" y="10851"/>
                  </a:moveTo>
                  <a:cubicBezTo>
                    <a:pt x="34" y="10851"/>
                    <a:pt x="0" y="10885"/>
                    <a:pt x="0" y="10954"/>
                  </a:cubicBezTo>
                  <a:lnTo>
                    <a:pt x="0" y="11056"/>
                  </a:lnTo>
                  <a:cubicBezTo>
                    <a:pt x="0" y="11090"/>
                    <a:pt x="34" y="11158"/>
                    <a:pt x="102" y="11158"/>
                  </a:cubicBezTo>
                  <a:cubicBezTo>
                    <a:pt x="136" y="11158"/>
                    <a:pt x="171" y="11090"/>
                    <a:pt x="171" y="11056"/>
                  </a:cubicBezTo>
                  <a:lnTo>
                    <a:pt x="171" y="10954"/>
                  </a:lnTo>
                  <a:cubicBezTo>
                    <a:pt x="171" y="10885"/>
                    <a:pt x="136" y="10851"/>
                    <a:pt x="102" y="10851"/>
                  </a:cubicBezTo>
                  <a:close/>
                  <a:moveTo>
                    <a:pt x="102" y="11431"/>
                  </a:moveTo>
                  <a:cubicBezTo>
                    <a:pt x="34" y="11431"/>
                    <a:pt x="0" y="11466"/>
                    <a:pt x="0" y="11500"/>
                  </a:cubicBezTo>
                  <a:lnTo>
                    <a:pt x="0" y="11636"/>
                  </a:lnTo>
                  <a:cubicBezTo>
                    <a:pt x="0" y="11670"/>
                    <a:pt x="34" y="11704"/>
                    <a:pt x="102" y="11704"/>
                  </a:cubicBezTo>
                  <a:cubicBezTo>
                    <a:pt x="136" y="11704"/>
                    <a:pt x="171" y="11670"/>
                    <a:pt x="171" y="11636"/>
                  </a:cubicBezTo>
                  <a:lnTo>
                    <a:pt x="171" y="11500"/>
                  </a:lnTo>
                  <a:cubicBezTo>
                    <a:pt x="171" y="11466"/>
                    <a:pt x="136" y="11431"/>
                    <a:pt x="102" y="1143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5"/>
            <p:cNvSpPr/>
            <p:nvPr/>
          </p:nvSpPr>
          <p:spPr>
            <a:xfrm>
              <a:off x="964854" y="1388272"/>
              <a:ext cx="3833" cy="223608"/>
            </a:xfrm>
            <a:custGeom>
              <a:rect b="b" l="l" r="r" t="t"/>
              <a:pathLst>
                <a:path extrusionOk="0" h="10034" w="172">
                  <a:moveTo>
                    <a:pt x="69" y="1"/>
                  </a:moveTo>
                  <a:cubicBezTo>
                    <a:pt x="35" y="1"/>
                    <a:pt x="1" y="35"/>
                    <a:pt x="1" y="69"/>
                  </a:cubicBezTo>
                  <a:lnTo>
                    <a:pt x="1" y="206"/>
                  </a:lnTo>
                  <a:cubicBezTo>
                    <a:pt x="1" y="240"/>
                    <a:pt x="35" y="274"/>
                    <a:pt x="69" y="274"/>
                  </a:cubicBezTo>
                  <a:cubicBezTo>
                    <a:pt x="137" y="274"/>
                    <a:pt x="171" y="240"/>
                    <a:pt x="171" y="206"/>
                  </a:cubicBezTo>
                  <a:lnTo>
                    <a:pt x="171" y="69"/>
                  </a:lnTo>
                  <a:cubicBezTo>
                    <a:pt x="171" y="35"/>
                    <a:pt x="137" y="1"/>
                    <a:pt x="69" y="1"/>
                  </a:cubicBezTo>
                  <a:close/>
                  <a:moveTo>
                    <a:pt x="69" y="581"/>
                  </a:moveTo>
                  <a:cubicBezTo>
                    <a:pt x="35" y="581"/>
                    <a:pt x="1" y="615"/>
                    <a:pt x="1" y="649"/>
                  </a:cubicBezTo>
                  <a:lnTo>
                    <a:pt x="1" y="786"/>
                  </a:lnTo>
                  <a:cubicBezTo>
                    <a:pt x="1" y="820"/>
                    <a:pt x="35" y="854"/>
                    <a:pt x="69" y="854"/>
                  </a:cubicBezTo>
                  <a:cubicBezTo>
                    <a:pt x="137" y="854"/>
                    <a:pt x="171" y="820"/>
                    <a:pt x="171" y="786"/>
                  </a:cubicBezTo>
                  <a:lnTo>
                    <a:pt x="171" y="649"/>
                  </a:lnTo>
                  <a:cubicBezTo>
                    <a:pt x="171" y="615"/>
                    <a:pt x="137" y="581"/>
                    <a:pt x="69" y="581"/>
                  </a:cubicBezTo>
                  <a:close/>
                  <a:moveTo>
                    <a:pt x="69" y="1161"/>
                  </a:moveTo>
                  <a:cubicBezTo>
                    <a:pt x="35" y="1161"/>
                    <a:pt x="1" y="1195"/>
                    <a:pt x="1" y="1229"/>
                  </a:cubicBezTo>
                  <a:lnTo>
                    <a:pt x="1" y="1332"/>
                  </a:lnTo>
                  <a:cubicBezTo>
                    <a:pt x="1" y="1400"/>
                    <a:pt x="35" y="1434"/>
                    <a:pt x="69" y="1434"/>
                  </a:cubicBezTo>
                  <a:cubicBezTo>
                    <a:pt x="137" y="1434"/>
                    <a:pt x="171" y="1400"/>
                    <a:pt x="171" y="1332"/>
                  </a:cubicBezTo>
                  <a:lnTo>
                    <a:pt x="171" y="1229"/>
                  </a:lnTo>
                  <a:cubicBezTo>
                    <a:pt x="171" y="1195"/>
                    <a:pt x="137" y="1161"/>
                    <a:pt x="69" y="1161"/>
                  </a:cubicBezTo>
                  <a:close/>
                  <a:moveTo>
                    <a:pt x="69" y="1707"/>
                  </a:moveTo>
                  <a:cubicBezTo>
                    <a:pt x="35" y="1707"/>
                    <a:pt x="1" y="1741"/>
                    <a:pt x="1" y="1809"/>
                  </a:cubicBezTo>
                  <a:lnTo>
                    <a:pt x="1" y="1912"/>
                  </a:lnTo>
                  <a:cubicBezTo>
                    <a:pt x="1" y="1980"/>
                    <a:pt x="35" y="2014"/>
                    <a:pt x="69" y="2014"/>
                  </a:cubicBezTo>
                  <a:cubicBezTo>
                    <a:pt x="137" y="2014"/>
                    <a:pt x="171" y="1980"/>
                    <a:pt x="171" y="1912"/>
                  </a:cubicBezTo>
                  <a:lnTo>
                    <a:pt x="171" y="1809"/>
                  </a:lnTo>
                  <a:cubicBezTo>
                    <a:pt x="171" y="1741"/>
                    <a:pt x="137" y="1707"/>
                    <a:pt x="69" y="1707"/>
                  </a:cubicBezTo>
                  <a:close/>
                  <a:moveTo>
                    <a:pt x="69" y="2287"/>
                  </a:moveTo>
                  <a:cubicBezTo>
                    <a:pt x="35" y="2287"/>
                    <a:pt x="1" y="2321"/>
                    <a:pt x="1" y="2390"/>
                  </a:cubicBezTo>
                  <a:lnTo>
                    <a:pt x="1" y="2492"/>
                  </a:lnTo>
                  <a:cubicBezTo>
                    <a:pt x="1" y="2526"/>
                    <a:pt x="35" y="2560"/>
                    <a:pt x="69" y="2560"/>
                  </a:cubicBezTo>
                  <a:cubicBezTo>
                    <a:pt x="137" y="2560"/>
                    <a:pt x="171" y="2526"/>
                    <a:pt x="171" y="2492"/>
                  </a:cubicBezTo>
                  <a:lnTo>
                    <a:pt x="171" y="2390"/>
                  </a:lnTo>
                  <a:cubicBezTo>
                    <a:pt x="171" y="2321"/>
                    <a:pt x="137" y="2287"/>
                    <a:pt x="69" y="2287"/>
                  </a:cubicBezTo>
                  <a:close/>
                  <a:moveTo>
                    <a:pt x="69" y="2867"/>
                  </a:moveTo>
                  <a:cubicBezTo>
                    <a:pt x="35" y="2867"/>
                    <a:pt x="1" y="2901"/>
                    <a:pt x="1" y="2935"/>
                  </a:cubicBezTo>
                  <a:lnTo>
                    <a:pt x="1" y="3072"/>
                  </a:lnTo>
                  <a:cubicBezTo>
                    <a:pt x="1" y="3106"/>
                    <a:pt x="35" y="3140"/>
                    <a:pt x="69" y="3140"/>
                  </a:cubicBezTo>
                  <a:cubicBezTo>
                    <a:pt x="137" y="3140"/>
                    <a:pt x="171" y="3106"/>
                    <a:pt x="171" y="3072"/>
                  </a:cubicBezTo>
                  <a:lnTo>
                    <a:pt x="171" y="2935"/>
                  </a:lnTo>
                  <a:cubicBezTo>
                    <a:pt x="171" y="2901"/>
                    <a:pt x="137" y="2867"/>
                    <a:pt x="69" y="2867"/>
                  </a:cubicBezTo>
                  <a:close/>
                  <a:moveTo>
                    <a:pt x="69" y="3447"/>
                  </a:moveTo>
                  <a:cubicBezTo>
                    <a:pt x="35" y="3447"/>
                    <a:pt x="1" y="3481"/>
                    <a:pt x="1" y="3516"/>
                  </a:cubicBezTo>
                  <a:lnTo>
                    <a:pt x="1" y="3618"/>
                  </a:lnTo>
                  <a:cubicBezTo>
                    <a:pt x="1" y="3686"/>
                    <a:pt x="35" y="3720"/>
                    <a:pt x="69" y="3720"/>
                  </a:cubicBezTo>
                  <a:cubicBezTo>
                    <a:pt x="137" y="3720"/>
                    <a:pt x="171" y="3686"/>
                    <a:pt x="171" y="3618"/>
                  </a:cubicBezTo>
                  <a:lnTo>
                    <a:pt x="171" y="3516"/>
                  </a:lnTo>
                  <a:cubicBezTo>
                    <a:pt x="171" y="3481"/>
                    <a:pt x="137" y="3447"/>
                    <a:pt x="69" y="3447"/>
                  </a:cubicBezTo>
                  <a:close/>
                  <a:moveTo>
                    <a:pt x="69" y="3993"/>
                  </a:moveTo>
                  <a:cubicBezTo>
                    <a:pt x="35" y="3993"/>
                    <a:pt x="1" y="4062"/>
                    <a:pt x="1" y="4096"/>
                  </a:cubicBezTo>
                  <a:lnTo>
                    <a:pt x="1" y="4198"/>
                  </a:lnTo>
                  <a:cubicBezTo>
                    <a:pt x="1" y="4266"/>
                    <a:pt x="35" y="4300"/>
                    <a:pt x="69" y="4300"/>
                  </a:cubicBezTo>
                  <a:cubicBezTo>
                    <a:pt x="137" y="4300"/>
                    <a:pt x="171" y="4266"/>
                    <a:pt x="171" y="4198"/>
                  </a:cubicBezTo>
                  <a:lnTo>
                    <a:pt x="171" y="4096"/>
                  </a:lnTo>
                  <a:cubicBezTo>
                    <a:pt x="171" y="4062"/>
                    <a:pt x="137" y="3993"/>
                    <a:pt x="69" y="3993"/>
                  </a:cubicBezTo>
                  <a:close/>
                  <a:moveTo>
                    <a:pt x="69" y="4573"/>
                  </a:moveTo>
                  <a:cubicBezTo>
                    <a:pt x="35" y="4573"/>
                    <a:pt x="1" y="4608"/>
                    <a:pt x="1" y="4676"/>
                  </a:cubicBezTo>
                  <a:lnTo>
                    <a:pt x="1" y="4778"/>
                  </a:lnTo>
                  <a:cubicBezTo>
                    <a:pt x="1" y="4812"/>
                    <a:pt x="35" y="4880"/>
                    <a:pt x="69" y="4880"/>
                  </a:cubicBezTo>
                  <a:cubicBezTo>
                    <a:pt x="137" y="4880"/>
                    <a:pt x="171" y="4812"/>
                    <a:pt x="171" y="4778"/>
                  </a:cubicBezTo>
                  <a:lnTo>
                    <a:pt x="171" y="4676"/>
                  </a:lnTo>
                  <a:cubicBezTo>
                    <a:pt x="171" y="4608"/>
                    <a:pt x="137" y="4573"/>
                    <a:pt x="69" y="4573"/>
                  </a:cubicBezTo>
                  <a:close/>
                  <a:moveTo>
                    <a:pt x="69" y="5153"/>
                  </a:moveTo>
                  <a:cubicBezTo>
                    <a:pt x="35" y="5153"/>
                    <a:pt x="1" y="5188"/>
                    <a:pt x="1" y="5222"/>
                  </a:cubicBezTo>
                  <a:lnTo>
                    <a:pt x="1" y="5358"/>
                  </a:lnTo>
                  <a:cubicBezTo>
                    <a:pt x="1" y="5392"/>
                    <a:pt x="35" y="5426"/>
                    <a:pt x="69" y="5426"/>
                  </a:cubicBezTo>
                  <a:cubicBezTo>
                    <a:pt x="137" y="5426"/>
                    <a:pt x="171" y="5392"/>
                    <a:pt x="171" y="5358"/>
                  </a:cubicBezTo>
                  <a:lnTo>
                    <a:pt x="171" y="5222"/>
                  </a:lnTo>
                  <a:cubicBezTo>
                    <a:pt x="171" y="5188"/>
                    <a:pt x="137" y="5153"/>
                    <a:pt x="69" y="5153"/>
                  </a:cubicBezTo>
                  <a:close/>
                  <a:moveTo>
                    <a:pt x="69" y="5734"/>
                  </a:moveTo>
                  <a:cubicBezTo>
                    <a:pt x="35" y="5734"/>
                    <a:pt x="1" y="5768"/>
                    <a:pt x="1" y="5802"/>
                  </a:cubicBezTo>
                  <a:lnTo>
                    <a:pt x="1" y="5938"/>
                  </a:lnTo>
                  <a:cubicBezTo>
                    <a:pt x="1" y="5972"/>
                    <a:pt x="35" y="6007"/>
                    <a:pt x="69" y="6007"/>
                  </a:cubicBezTo>
                  <a:cubicBezTo>
                    <a:pt x="137" y="6007"/>
                    <a:pt x="171" y="5972"/>
                    <a:pt x="171" y="5938"/>
                  </a:cubicBezTo>
                  <a:lnTo>
                    <a:pt x="171" y="5802"/>
                  </a:lnTo>
                  <a:cubicBezTo>
                    <a:pt x="171" y="5768"/>
                    <a:pt x="137" y="5734"/>
                    <a:pt x="69" y="5734"/>
                  </a:cubicBezTo>
                  <a:close/>
                  <a:moveTo>
                    <a:pt x="69" y="6314"/>
                  </a:moveTo>
                  <a:cubicBezTo>
                    <a:pt x="35" y="6314"/>
                    <a:pt x="1" y="6348"/>
                    <a:pt x="1" y="6382"/>
                  </a:cubicBezTo>
                  <a:lnTo>
                    <a:pt x="1" y="6484"/>
                  </a:lnTo>
                  <a:cubicBezTo>
                    <a:pt x="1" y="6553"/>
                    <a:pt x="35" y="6587"/>
                    <a:pt x="69" y="6587"/>
                  </a:cubicBezTo>
                  <a:cubicBezTo>
                    <a:pt x="137" y="6587"/>
                    <a:pt x="171" y="6553"/>
                    <a:pt x="171" y="6484"/>
                  </a:cubicBezTo>
                  <a:lnTo>
                    <a:pt x="171" y="6382"/>
                  </a:lnTo>
                  <a:cubicBezTo>
                    <a:pt x="171" y="6348"/>
                    <a:pt x="137" y="6314"/>
                    <a:pt x="69" y="6314"/>
                  </a:cubicBezTo>
                  <a:close/>
                  <a:moveTo>
                    <a:pt x="69" y="6860"/>
                  </a:moveTo>
                  <a:cubicBezTo>
                    <a:pt x="35" y="6860"/>
                    <a:pt x="1" y="6894"/>
                    <a:pt x="1" y="6962"/>
                  </a:cubicBezTo>
                  <a:lnTo>
                    <a:pt x="1" y="7064"/>
                  </a:lnTo>
                  <a:cubicBezTo>
                    <a:pt x="1" y="7133"/>
                    <a:pt x="35" y="7167"/>
                    <a:pt x="69" y="7167"/>
                  </a:cubicBezTo>
                  <a:cubicBezTo>
                    <a:pt x="137" y="7167"/>
                    <a:pt x="171" y="7133"/>
                    <a:pt x="171" y="7064"/>
                  </a:cubicBezTo>
                  <a:lnTo>
                    <a:pt x="171" y="6962"/>
                  </a:lnTo>
                  <a:cubicBezTo>
                    <a:pt x="171" y="6894"/>
                    <a:pt x="137" y="6860"/>
                    <a:pt x="69" y="6860"/>
                  </a:cubicBezTo>
                  <a:close/>
                  <a:moveTo>
                    <a:pt x="69" y="7440"/>
                  </a:moveTo>
                  <a:cubicBezTo>
                    <a:pt x="35" y="7440"/>
                    <a:pt x="1" y="7474"/>
                    <a:pt x="1" y="7542"/>
                  </a:cubicBezTo>
                  <a:lnTo>
                    <a:pt x="1" y="7644"/>
                  </a:lnTo>
                  <a:cubicBezTo>
                    <a:pt x="1" y="7679"/>
                    <a:pt x="35" y="7713"/>
                    <a:pt x="69" y="7713"/>
                  </a:cubicBezTo>
                  <a:cubicBezTo>
                    <a:pt x="137" y="7713"/>
                    <a:pt x="171" y="7679"/>
                    <a:pt x="171" y="7644"/>
                  </a:cubicBezTo>
                  <a:lnTo>
                    <a:pt x="171" y="7542"/>
                  </a:lnTo>
                  <a:cubicBezTo>
                    <a:pt x="171" y="7474"/>
                    <a:pt x="137" y="7440"/>
                    <a:pt x="69" y="7440"/>
                  </a:cubicBezTo>
                  <a:close/>
                  <a:moveTo>
                    <a:pt x="69" y="8020"/>
                  </a:moveTo>
                  <a:cubicBezTo>
                    <a:pt x="35" y="8020"/>
                    <a:pt x="1" y="8054"/>
                    <a:pt x="1" y="8088"/>
                  </a:cubicBezTo>
                  <a:lnTo>
                    <a:pt x="1" y="8225"/>
                  </a:lnTo>
                  <a:cubicBezTo>
                    <a:pt x="1" y="8259"/>
                    <a:pt x="35" y="8293"/>
                    <a:pt x="69" y="8293"/>
                  </a:cubicBezTo>
                  <a:cubicBezTo>
                    <a:pt x="137" y="8293"/>
                    <a:pt x="171" y="8259"/>
                    <a:pt x="171" y="8225"/>
                  </a:cubicBezTo>
                  <a:lnTo>
                    <a:pt x="171" y="8088"/>
                  </a:lnTo>
                  <a:cubicBezTo>
                    <a:pt x="171" y="8054"/>
                    <a:pt x="137" y="8020"/>
                    <a:pt x="69" y="8020"/>
                  </a:cubicBezTo>
                  <a:close/>
                  <a:moveTo>
                    <a:pt x="69" y="8600"/>
                  </a:moveTo>
                  <a:cubicBezTo>
                    <a:pt x="35" y="8600"/>
                    <a:pt x="1" y="8634"/>
                    <a:pt x="1" y="8668"/>
                  </a:cubicBezTo>
                  <a:lnTo>
                    <a:pt x="1" y="8771"/>
                  </a:lnTo>
                  <a:cubicBezTo>
                    <a:pt x="1" y="8839"/>
                    <a:pt x="35" y="8873"/>
                    <a:pt x="69" y="8873"/>
                  </a:cubicBezTo>
                  <a:cubicBezTo>
                    <a:pt x="137" y="8873"/>
                    <a:pt x="171" y="8839"/>
                    <a:pt x="171" y="8771"/>
                  </a:cubicBezTo>
                  <a:lnTo>
                    <a:pt x="171" y="8668"/>
                  </a:lnTo>
                  <a:cubicBezTo>
                    <a:pt x="171" y="8634"/>
                    <a:pt x="137" y="8600"/>
                    <a:pt x="69" y="8600"/>
                  </a:cubicBezTo>
                  <a:close/>
                  <a:moveTo>
                    <a:pt x="69" y="9146"/>
                  </a:moveTo>
                  <a:cubicBezTo>
                    <a:pt x="35" y="9146"/>
                    <a:pt x="1" y="9214"/>
                    <a:pt x="1" y="9248"/>
                  </a:cubicBezTo>
                  <a:lnTo>
                    <a:pt x="1" y="9351"/>
                  </a:lnTo>
                  <a:cubicBezTo>
                    <a:pt x="1" y="9419"/>
                    <a:pt x="35" y="9453"/>
                    <a:pt x="69" y="9453"/>
                  </a:cubicBezTo>
                  <a:cubicBezTo>
                    <a:pt x="137" y="9453"/>
                    <a:pt x="171" y="9419"/>
                    <a:pt x="171" y="9351"/>
                  </a:cubicBezTo>
                  <a:lnTo>
                    <a:pt x="171" y="9248"/>
                  </a:lnTo>
                  <a:cubicBezTo>
                    <a:pt x="171" y="9214"/>
                    <a:pt x="137" y="9146"/>
                    <a:pt x="69" y="9146"/>
                  </a:cubicBezTo>
                  <a:close/>
                  <a:moveTo>
                    <a:pt x="69" y="9726"/>
                  </a:moveTo>
                  <a:cubicBezTo>
                    <a:pt x="35" y="9726"/>
                    <a:pt x="1" y="9760"/>
                    <a:pt x="1" y="9828"/>
                  </a:cubicBezTo>
                  <a:lnTo>
                    <a:pt x="1" y="9931"/>
                  </a:lnTo>
                  <a:cubicBezTo>
                    <a:pt x="1" y="9965"/>
                    <a:pt x="35" y="10033"/>
                    <a:pt x="69" y="10033"/>
                  </a:cubicBezTo>
                  <a:cubicBezTo>
                    <a:pt x="137" y="10033"/>
                    <a:pt x="171" y="9965"/>
                    <a:pt x="171" y="9931"/>
                  </a:cubicBezTo>
                  <a:lnTo>
                    <a:pt x="171" y="9828"/>
                  </a:lnTo>
                  <a:cubicBezTo>
                    <a:pt x="171" y="9760"/>
                    <a:pt x="137" y="9726"/>
                    <a:pt x="69" y="9726"/>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859157" y="2730453"/>
              <a:ext cx="3833" cy="739907"/>
            </a:xfrm>
            <a:custGeom>
              <a:rect b="b" l="l" r="r" t="t"/>
              <a:pathLst>
                <a:path extrusionOk="0" h="33202" w="172">
                  <a:moveTo>
                    <a:pt x="103" y="0"/>
                  </a:moveTo>
                  <a:cubicBezTo>
                    <a:pt x="69" y="0"/>
                    <a:pt x="1" y="34"/>
                    <a:pt x="1" y="103"/>
                  </a:cubicBezTo>
                  <a:lnTo>
                    <a:pt x="1" y="205"/>
                  </a:lnTo>
                  <a:cubicBezTo>
                    <a:pt x="1" y="273"/>
                    <a:pt x="35" y="307"/>
                    <a:pt x="103" y="307"/>
                  </a:cubicBezTo>
                  <a:cubicBezTo>
                    <a:pt x="137" y="307"/>
                    <a:pt x="171" y="273"/>
                    <a:pt x="171" y="205"/>
                  </a:cubicBezTo>
                  <a:lnTo>
                    <a:pt x="171" y="103"/>
                  </a:lnTo>
                  <a:cubicBezTo>
                    <a:pt x="171" y="34"/>
                    <a:pt x="137" y="0"/>
                    <a:pt x="103" y="0"/>
                  </a:cubicBezTo>
                  <a:close/>
                  <a:moveTo>
                    <a:pt x="103" y="1058"/>
                  </a:moveTo>
                  <a:cubicBezTo>
                    <a:pt x="35" y="1058"/>
                    <a:pt x="1" y="1092"/>
                    <a:pt x="1" y="1126"/>
                  </a:cubicBezTo>
                  <a:lnTo>
                    <a:pt x="1" y="1229"/>
                  </a:lnTo>
                  <a:cubicBezTo>
                    <a:pt x="1" y="1297"/>
                    <a:pt x="35" y="1331"/>
                    <a:pt x="103" y="1331"/>
                  </a:cubicBezTo>
                  <a:cubicBezTo>
                    <a:pt x="137" y="1331"/>
                    <a:pt x="171" y="1297"/>
                    <a:pt x="171" y="1229"/>
                  </a:cubicBezTo>
                  <a:lnTo>
                    <a:pt x="171" y="1126"/>
                  </a:lnTo>
                  <a:cubicBezTo>
                    <a:pt x="171" y="1092"/>
                    <a:pt x="137" y="1058"/>
                    <a:pt x="103" y="1058"/>
                  </a:cubicBezTo>
                  <a:close/>
                  <a:moveTo>
                    <a:pt x="103" y="2082"/>
                  </a:moveTo>
                  <a:cubicBezTo>
                    <a:pt x="35" y="2082"/>
                    <a:pt x="1" y="2116"/>
                    <a:pt x="1" y="2150"/>
                  </a:cubicBezTo>
                  <a:lnTo>
                    <a:pt x="1" y="2286"/>
                  </a:lnTo>
                  <a:cubicBezTo>
                    <a:pt x="1" y="2321"/>
                    <a:pt x="35" y="2355"/>
                    <a:pt x="103" y="2355"/>
                  </a:cubicBezTo>
                  <a:cubicBezTo>
                    <a:pt x="137" y="2355"/>
                    <a:pt x="171" y="2321"/>
                    <a:pt x="171" y="2286"/>
                  </a:cubicBezTo>
                  <a:lnTo>
                    <a:pt x="171" y="2150"/>
                  </a:lnTo>
                  <a:cubicBezTo>
                    <a:pt x="171" y="2116"/>
                    <a:pt x="137" y="2082"/>
                    <a:pt x="103" y="2082"/>
                  </a:cubicBezTo>
                  <a:close/>
                  <a:moveTo>
                    <a:pt x="103" y="3105"/>
                  </a:moveTo>
                  <a:cubicBezTo>
                    <a:pt x="35" y="3105"/>
                    <a:pt x="1" y="3140"/>
                    <a:pt x="1" y="3174"/>
                  </a:cubicBezTo>
                  <a:lnTo>
                    <a:pt x="1" y="3310"/>
                  </a:lnTo>
                  <a:cubicBezTo>
                    <a:pt x="1" y="3344"/>
                    <a:pt x="35" y="3378"/>
                    <a:pt x="103" y="3378"/>
                  </a:cubicBezTo>
                  <a:cubicBezTo>
                    <a:pt x="137" y="3378"/>
                    <a:pt x="171" y="3344"/>
                    <a:pt x="171" y="3310"/>
                  </a:cubicBezTo>
                  <a:lnTo>
                    <a:pt x="171" y="3174"/>
                  </a:lnTo>
                  <a:cubicBezTo>
                    <a:pt x="171" y="3140"/>
                    <a:pt x="137" y="3105"/>
                    <a:pt x="103" y="3105"/>
                  </a:cubicBezTo>
                  <a:close/>
                  <a:moveTo>
                    <a:pt x="103" y="4129"/>
                  </a:moveTo>
                  <a:cubicBezTo>
                    <a:pt x="35" y="4129"/>
                    <a:pt x="1" y="4163"/>
                    <a:pt x="1" y="4231"/>
                  </a:cubicBezTo>
                  <a:lnTo>
                    <a:pt x="1" y="4334"/>
                  </a:lnTo>
                  <a:cubicBezTo>
                    <a:pt x="1" y="4361"/>
                    <a:pt x="23" y="4411"/>
                    <a:pt x="68" y="4411"/>
                  </a:cubicBezTo>
                  <a:cubicBezTo>
                    <a:pt x="78" y="4411"/>
                    <a:pt x="90" y="4409"/>
                    <a:pt x="103" y="4402"/>
                  </a:cubicBezTo>
                  <a:cubicBezTo>
                    <a:pt x="137" y="4402"/>
                    <a:pt x="171" y="4368"/>
                    <a:pt x="171" y="4334"/>
                  </a:cubicBezTo>
                  <a:lnTo>
                    <a:pt x="171" y="4231"/>
                  </a:lnTo>
                  <a:cubicBezTo>
                    <a:pt x="171" y="4163"/>
                    <a:pt x="137" y="4129"/>
                    <a:pt x="103" y="4129"/>
                  </a:cubicBezTo>
                  <a:close/>
                  <a:moveTo>
                    <a:pt x="103" y="5153"/>
                  </a:moveTo>
                  <a:cubicBezTo>
                    <a:pt x="35" y="5153"/>
                    <a:pt x="1" y="5187"/>
                    <a:pt x="1" y="5255"/>
                  </a:cubicBezTo>
                  <a:lnTo>
                    <a:pt x="1" y="5358"/>
                  </a:lnTo>
                  <a:cubicBezTo>
                    <a:pt x="1" y="5426"/>
                    <a:pt x="35" y="5460"/>
                    <a:pt x="103" y="5460"/>
                  </a:cubicBezTo>
                  <a:cubicBezTo>
                    <a:pt x="137" y="5460"/>
                    <a:pt x="171" y="5426"/>
                    <a:pt x="171" y="5358"/>
                  </a:cubicBezTo>
                  <a:lnTo>
                    <a:pt x="171" y="5255"/>
                  </a:lnTo>
                  <a:cubicBezTo>
                    <a:pt x="171" y="5187"/>
                    <a:pt x="137" y="5153"/>
                    <a:pt x="103" y="5153"/>
                  </a:cubicBezTo>
                  <a:close/>
                  <a:moveTo>
                    <a:pt x="69" y="6211"/>
                  </a:moveTo>
                  <a:cubicBezTo>
                    <a:pt x="35" y="6211"/>
                    <a:pt x="1" y="6245"/>
                    <a:pt x="1" y="6279"/>
                  </a:cubicBezTo>
                  <a:lnTo>
                    <a:pt x="1" y="6381"/>
                  </a:lnTo>
                  <a:cubicBezTo>
                    <a:pt x="1" y="6449"/>
                    <a:pt x="35" y="6484"/>
                    <a:pt x="69" y="6484"/>
                  </a:cubicBezTo>
                  <a:cubicBezTo>
                    <a:pt x="137" y="6484"/>
                    <a:pt x="171" y="6449"/>
                    <a:pt x="171" y="6381"/>
                  </a:cubicBezTo>
                  <a:lnTo>
                    <a:pt x="171" y="6279"/>
                  </a:lnTo>
                  <a:cubicBezTo>
                    <a:pt x="171" y="6245"/>
                    <a:pt x="137" y="6211"/>
                    <a:pt x="69" y="6211"/>
                  </a:cubicBezTo>
                  <a:close/>
                  <a:moveTo>
                    <a:pt x="69" y="7234"/>
                  </a:moveTo>
                  <a:cubicBezTo>
                    <a:pt x="35" y="7234"/>
                    <a:pt x="1" y="7268"/>
                    <a:pt x="1" y="7303"/>
                  </a:cubicBezTo>
                  <a:lnTo>
                    <a:pt x="1" y="7439"/>
                  </a:lnTo>
                  <a:cubicBezTo>
                    <a:pt x="1" y="7473"/>
                    <a:pt x="35" y="7507"/>
                    <a:pt x="69" y="7507"/>
                  </a:cubicBezTo>
                  <a:cubicBezTo>
                    <a:pt x="137" y="7507"/>
                    <a:pt x="171" y="7473"/>
                    <a:pt x="171" y="7439"/>
                  </a:cubicBezTo>
                  <a:lnTo>
                    <a:pt x="171" y="7303"/>
                  </a:lnTo>
                  <a:cubicBezTo>
                    <a:pt x="171" y="7268"/>
                    <a:pt x="137" y="7234"/>
                    <a:pt x="69" y="7234"/>
                  </a:cubicBezTo>
                  <a:close/>
                  <a:moveTo>
                    <a:pt x="69" y="8258"/>
                  </a:moveTo>
                  <a:cubicBezTo>
                    <a:pt x="35" y="8258"/>
                    <a:pt x="1" y="8292"/>
                    <a:pt x="1" y="8326"/>
                  </a:cubicBezTo>
                  <a:lnTo>
                    <a:pt x="1" y="8463"/>
                  </a:lnTo>
                  <a:cubicBezTo>
                    <a:pt x="1" y="8497"/>
                    <a:pt x="35" y="8531"/>
                    <a:pt x="69" y="8531"/>
                  </a:cubicBezTo>
                  <a:cubicBezTo>
                    <a:pt x="137" y="8531"/>
                    <a:pt x="171" y="8497"/>
                    <a:pt x="171" y="8463"/>
                  </a:cubicBezTo>
                  <a:lnTo>
                    <a:pt x="171" y="8326"/>
                  </a:lnTo>
                  <a:cubicBezTo>
                    <a:pt x="171" y="8292"/>
                    <a:pt x="137" y="8258"/>
                    <a:pt x="69" y="8258"/>
                  </a:cubicBezTo>
                  <a:close/>
                  <a:moveTo>
                    <a:pt x="69" y="9282"/>
                  </a:moveTo>
                  <a:cubicBezTo>
                    <a:pt x="35" y="9282"/>
                    <a:pt x="1" y="9316"/>
                    <a:pt x="1" y="9384"/>
                  </a:cubicBezTo>
                  <a:lnTo>
                    <a:pt x="1" y="9486"/>
                  </a:lnTo>
                  <a:cubicBezTo>
                    <a:pt x="1" y="9521"/>
                    <a:pt x="35" y="9555"/>
                    <a:pt x="69" y="9555"/>
                  </a:cubicBezTo>
                  <a:cubicBezTo>
                    <a:pt x="137" y="9555"/>
                    <a:pt x="171" y="9521"/>
                    <a:pt x="171" y="9486"/>
                  </a:cubicBezTo>
                  <a:lnTo>
                    <a:pt x="171" y="9384"/>
                  </a:lnTo>
                  <a:cubicBezTo>
                    <a:pt x="171" y="9316"/>
                    <a:pt x="137" y="9282"/>
                    <a:pt x="69" y="9282"/>
                  </a:cubicBezTo>
                  <a:close/>
                  <a:moveTo>
                    <a:pt x="69" y="10305"/>
                  </a:moveTo>
                  <a:cubicBezTo>
                    <a:pt x="35" y="10305"/>
                    <a:pt x="1" y="10339"/>
                    <a:pt x="1" y="10408"/>
                  </a:cubicBezTo>
                  <a:lnTo>
                    <a:pt x="1" y="10510"/>
                  </a:lnTo>
                  <a:cubicBezTo>
                    <a:pt x="1" y="10578"/>
                    <a:pt x="35" y="10612"/>
                    <a:pt x="69" y="10612"/>
                  </a:cubicBezTo>
                  <a:cubicBezTo>
                    <a:pt x="137" y="10612"/>
                    <a:pt x="171" y="10578"/>
                    <a:pt x="171" y="10510"/>
                  </a:cubicBezTo>
                  <a:lnTo>
                    <a:pt x="171" y="10408"/>
                  </a:lnTo>
                  <a:cubicBezTo>
                    <a:pt x="171" y="10339"/>
                    <a:pt x="137" y="10305"/>
                    <a:pt x="69" y="10305"/>
                  </a:cubicBezTo>
                  <a:close/>
                  <a:moveTo>
                    <a:pt x="69" y="11329"/>
                  </a:moveTo>
                  <a:cubicBezTo>
                    <a:pt x="35" y="11329"/>
                    <a:pt x="1" y="11397"/>
                    <a:pt x="1" y="11431"/>
                  </a:cubicBezTo>
                  <a:lnTo>
                    <a:pt x="1" y="11534"/>
                  </a:lnTo>
                  <a:cubicBezTo>
                    <a:pt x="1" y="11602"/>
                    <a:pt x="35" y="11636"/>
                    <a:pt x="69" y="11636"/>
                  </a:cubicBezTo>
                  <a:cubicBezTo>
                    <a:pt x="137" y="11636"/>
                    <a:pt x="171" y="11602"/>
                    <a:pt x="171" y="11534"/>
                  </a:cubicBezTo>
                  <a:lnTo>
                    <a:pt x="171" y="11431"/>
                  </a:lnTo>
                  <a:cubicBezTo>
                    <a:pt x="171" y="11397"/>
                    <a:pt x="137" y="11329"/>
                    <a:pt x="69" y="11329"/>
                  </a:cubicBezTo>
                  <a:close/>
                  <a:moveTo>
                    <a:pt x="69" y="12387"/>
                  </a:moveTo>
                  <a:cubicBezTo>
                    <a:pt x="35" y="12387"/>
                    <a:pt x="1" y="12421"/>
                    <a:pt x="1" y="12455"/>
                  </a:cubicBezTo>
                  <a:lnTo>
                    <a:pt x="1" y="12592"/>
                  </a:lnTo>
                  <a:cubicBezTo>
                    <a:pt x="1" y="12626"/>
                    <a:pt x="35" y="12660"/>
                    <a:pt x="69" y="12660"/>
                  </a:cubicBezTo>
                  <a:cubicBezTo>
                    <a:pt x="137" y="12660"/>
                    <a:pt x="171" y="12626"/>
                    <a:pt x="171" y="12592"/>
                  </a:cubicBezTo>
                  <a:lnTo>
                    <a:pt x="171" y="12455"/>
                  </a:lnTo>
                  <a:cubicBezTo>
                    <a:pt x="171" y="12421"/>
                    <a:pt x="137" y="12387"/>
                    <a:pt x="69" y="12387"/>
                  </a:cubicBezTo>
                  <a:close/>
                  <a:moveTo>
                    <a:pt x="69" y="13411"/>
                  </a:moveTo>
                  <a:cubicBezTo>
                    <a:pt x="35" y="13411"/>
                    <a:pt x="1" y="13445"/>
                    <a:pt x="1" y="13479"/>
                  </a:cubicBezTo>
                  <a:lnTo>
                    <a:pt x="1" y="13615"/>
                  </a:lnTo>
                  <a:cubicBezTo>
                    <a:pt x="1" y="13649"/>
                    <a:pt x="35" y="13684"/>
                    <a:pt x="69" y="13684"/>
                  </a:cubicBezTo>
                  <a:cubicBezTo>
                    <a:pt x="137" y="13684"/>
                    <a:pt x="171" y="13649"/>
                    <a:pt x="171" y="13615"/>
                  </a:cubicBezTo>
                  <a:lnTo>
                    <a:pt x="171" y="13479"/>
                  </a:lnTo>
                  <a:cubicBezTo>
                    <a:pt x="171" y="13445"/>
                    <a:pt x="137" y="13411"/>
                    <a:pt x="69" y="13411"/>
                  </a:cubicBezTo>
                  <a:close/>
                  <a:moveTo>
                    <a:pt x="69" y="14434"/>
                  </a:moveTo>
                  <a:cubicBezTo>
                    <a:pt x="35" y="14434"/>
                    <a:pt x="1" y="14468"/>
                    <a:pt x="1" y="14537"/>
                  </a:cubicBezTo>
                  <a:lnTo>
                    <a:pt x="1" y="14639"/>
                  </a:lnTo>
                  <a:cubicBezTo>
                    <a:pt x="1" y="14673"/>
                    <a:pt x="35" y="14707"/>
                    <a:pt x="69" y="14707"/>
                  </a:cubicBezTo>
                  <a:cubicBezTo>
                    <a:pt x="137" y="14707"/>
                    <a:pt x="171" y="14673"/>
                    <a:pt x="171" y="14639"/>
                  </a:cubicBezTo>
                  <a:lnTo>
                    <a:pt x="171" y="14537"/>
                  </a:lnTo>
                  <a:cubicBezTo>
                    <a:pt x="171" y="14468"/>
                    <a:pt x="137" y="14434"/>
                    <a:pt x="69" y="14434"/>
                  </a:cubicBezTo>
                  <a:close/>
                  <a:moveTo>
                    <a:pt x="69" y="15458"/>
                  </a:moveTo>
                  <a:cubicBezTo>
                    <a:pt x="35" y="15458"/>
                    <a:pt x="1" y="15492"/>
                    <a:pt x="1" y="15560"/>
                  </a:cubicBezTo>
                  <a:lnTo>
                    <a:pt x="1" y="15663"/>
                  </a:lnTo>
                  <a:cubicBezTo>
                    <a:pt x="1" y="15731"/>
                    <a:pt x="35" y="15765"/>
                    <a:pt x="69" y="15765"/>
                  </a:cubicBezTo>
                  <a:cubicBezTo>
                    <a:pt x="137" y="15765"/>
                    <a:pt x="171" y="15731"/>
                    <a:pt x="171" y="15663"/>
                  </a:cubicBezTo>
                  <a:lnTo>
                    <a:pt x="171" y="15560"/>
                  </a:lnTo>
                  <a:cubicBezTo>
                    <a:pt x="171" y="15492"/>
                    <a:pt x="137" y="15458"/>
                    <a:pt x="69" y="15458"/>
                  </a:cubicBezTo>
                  <a:close/>
                  <a:moveTo>
                    <a:pt x="69" y="16482"/>
                  </a:moveTo>
                  <a:cubicBezTo>
                    <a:pt x="35" y="16482"/>
                    <a:pt x="1" y="16550"/>
                    <a:pt x="1" y="16584"/>
                  </a:cubicBezTo>
                  <a:lnTo>
                    <a:pt x="1" y="16686"/>
                  </a:lnTo>
                  <a:cubicBezTo>
                    <a:pt x="1" y="16755"/>
                    <a:pt x="35" y="16789"/>
                    <a:pt x="69" y="16789"/>
                  </a:cubicBezTo>
                  <a:cubicBezTo>
                    <a:pt x="137" y="16789"/>
                    <a:pt x="171" y="16755"/>
                    <a:pt x="171" y="16686"/>
                  </a:cubicBezTo>
                  <a:lnTo>
                    <a:pt x="171" y="16584"/>
                  </a:lnTo>
                  <a:cubicBezTo>
                    <a:pt x="171" y="16550"/>
                    <a:pt x="137" y="16482"/>
                    <a:pt x="69" y="16482"/>
                  </a:cubicBezTo>
                  <a:close/>
                  <a:moveTo>
                    <a:pt x="69" y="17539"/>
                  </a:moveTo>
                  <a:cubicBezTo>
                    <a:pt x="35" y="17539"/>
                    <a:pt x="1" y="17574"/>
                    <a:pt x="1" y="17608"/>
                  </a:cubicBezTo>
                  <a:lnTo>
                    <a:pt x="1" y="17744"/>
                  </a:lnTo>
                  <a:cubicBezTo>
                    <a:pt x="1" y="17778"/>
                    <a:pt x="35" y="17812"/>
                    <a:pt x="69" y="17812"/>
                  </a:cubicBezTo>
                  <a:cubicBezTo>
                    <a:pt x="137" y="17812"/>
                    <a:pt x="171" y="17778"/>
                    <a:pt x="171" y="17744"/>
                  </a:cubicBezTo>
                  <a:lnTo>
                    <a:pt x="171" y="17608"/>
                  </a:lnTo>
                  <a:cubicBezTo>
                    <a:pt x="171" y="17574"/>
                    <a:pt x="137" y="17539"/>
                    <a:pt x="69" y="17539"/>
                  </a:cubicBezTo>
                  <a:close/>
                  <a:moveTo>
                    <a:pt x="69" y="18563"/>
                  </a:moveTo>
                  <a:cubicBezTo>
                    <a:pt x="35" y="18563"/>
                    <a:pt x="1" y="18597"/>
                    <a:pt x="1" y="18631"/>
                  </a:cubicBezTo>
                  <a:lnTo>
                    <a:pt x="1" y="18768"/>
                  </a:lnTo>
                  <a:cubicBezTo>
                    <a:pt x="1" y="18802"/>
                    <a:pt x="35" y="18836"/>
                    <a:pt x="69" y="18836"/>
                  </a:cubicBezTo>
                  <a:cubicBezTo>
                    <a:pt x="137" y="18836"/>
                    <a:pt x="171" y="18802"/>
                    <a:pt x="171" y="18768"/>
                  </a:cubicBezTo>
                  <a:lnTo>
                    <a:pt x="171" y="18631"/>
                  </a:lnTo>
                  <a:cubicBezTo>
                    <a:pt x="171" y="18597"/>
                    <a:pt x="137" y="18563"/>
                    <a:pt x="69" y="18563"/>
                  </a:cubicBezTo>
                  <a:close/>
                  <a:moveTo>
                    <a:pt x="69" y="19587"/>
                  </a:moveTo>
                  <a:cubicBezTo>
                    <a:pt x="35" y="19587"/>
                    <a:pt x="1" y="19621"/>
                    <a:pt x="1" y="19689"/>
                  </a:cubicBezTo>
                  <a:lnTo>
                    <a:pt x="1" y="19792"/>
                  </a:lnTo>
                  <a:cubicBezTo>
                    <a:pt x="1" y="19826"/>
                    <a:pt x="35" y="19860"/>
                    <a:pt x="69" y="19860"/>
                  </a:cubicBezTo>
                  <a:cubicBezTo>
                    <a:pt x="137" y="19860"/>
                    <a:pt x="171" y="19826"/>
                    <a:pt x="171" y="19792"/>
                  </a:cubicBezTo>
                  <a:lnTo>
                    <a:pt x="171" y="19689"/>
                  </a:lnTo>
                  <a:cubicBezTo>
                    <a:pt x="171" y="19621"/>
                    <a:pt x="137" y="19587"/>
                    <a:pt x="69" y="19587"/>
                  </a:cubicBezTo>
                  <a:close/>
                  <a:moveTo>
                    <a:pt x="69" y="20611"/>
                  </a:moveTo>
                  <a:cubicBezTo>
                    <a:pt x="35" y="20611"/>
                    <a:pt x="1" y="20645"/>
                    <a:pt x="1" y="20713"/>
                  </a:cubicBezTo>
                  <a:lnTo>
                    <a:pt x="1" y="20815"/>
                  </a:lnTo>
                  <a:cubicBezTo>
                    <a:pt x="1" y="20884"/>
                    <a:pt x="35" y="20918"/>
                    <a:pt x="69" y="20918"/>
                  </a:cubicBezTo>
                  <a:cubicBezTo>
                    <a:pt x="137" y="20918"/>
                    <a:pt x="171" y="20884"/>
                    <a:pt x="171" y="20815"/>
                  </a:cubicBezTo>
                  <a:lnTo>
                    <a:pt x="171" y="20713"/>
                  </a:lnTo>
                  <a:cubicBezTo>
                    <a:pt x="171" y="20645"/>
                    <a:pt x="137" y="20611"/>
                    <a:pt x="69" y="20611"/>
                  </a:cubicBezTo>
                  <a:close/>
                  <a:moveTo>
                    <a:pt x="69" y="21634"/>
                  </a:moveTo>
                  <a:cubicBezTo>
                    <a:pt x="35" y="21634"/>
                    <a:pt x="1" y="21702"/>
                    <a:pt x="1" y="21737"/>
                  </a:cubicBezTo>
                  <a:lnTo>
                    <a:pt x="1" y="21839"/>
                  </a:lnTo>
                  <a:cubicBezTo>
                    <a:pt x="1" y="21907"/>
                    <a:pt x="35" y="21941"/>
                    <a:pt x="69" y="21941"/>
                  </a:cubicBezTo>
                  <a:cubicBezTo>
                    <a:pt x="137" y="21941"/>
                    <a:pt x="171" y="21907"/>
                    <a:pt x="171" y="21839"/>
                  </a:cubicBezTo>
                  <a:lnTo>
                    <a:pt x="171" y="21737"/>
                  </a:lnTo>
                  <a:cubicBezTo>
                    <a:pt x="171" y="21702"/>
                    <a:pt x="137" y="21634"/>
                    <a:pt x="69" y="21634"/>
                  </a:cubicBezTo>
                  <a:close/>
                  <a:moveTo>
                    <a:pt x="69" y="22692"/>
                  </a:moveTo>
                  <a:cubicBezTo>
                    <a:pt x="35" y="22692"/>
                    <a:pt x="1" y="22726"/>
                    <a:pt x="1" y="22760"/>
                  </a:cubicBezTo>
                  <a:lnTo>
                    <a:pt x="1" y="22897"/>
                  </a:lnTo>
                  <a:cubicBezTo>
                    <a:pt x="1" y="22931"/>
                    <a:pt x="35" y="22965"/>
                    <a:pt x="69" y="22965"/>
                  </a:cubicBezTo>
                  <a:cubicBezTo>
                    <a:pt x="137" y="22965"/>
                    <a:pt x="171" y="22931"/>
                    <a:pt x="171" y="22897"/>
                  </a:cubicBezTo>
                  <a:lnTo>
                    <a:pt x="171" y="22760"/>
                  </a:lnTo>
                  <a:cubicBezTo>
                    <a:pt x="171" y="22726"/>
                    <a:pt x="137" y="22692"/>
                    <a:pt x="69" y="22692"/>
                  </a:cubicBezTo>
                  <a:close/>
                  <a:moveTo>
                    <a:pt x="69" y="23716"/>
                  </a:moveTo>
                  <a:cubicBezTo>
                    <a:pt x="35" y="23716"/>
                    <a:pt x="1" y="23750"/>
                    <a:pt x="1" y="23784"/>
                  </a:cubicBezTo>
                  <a:lnTo>
                    <a:pt x="1" y="23920"/>
                  </a:lnTo>
                  <a:cubicBezTo>
                    <a:pt x="1" y="23955"/>
                    <a:pt x="35" y="23989"/>
                    <a:pt x="69" y="23989"/>
                  </a:cubicBezTo>
                  <a:cubicBezTo>
                    <a:pt x="137" y="23989"/>
                    <a:pt x="171" y="23955"/>
                    <a:pt x="171" y="23920"/>
                  </a:cubicBezTo>
                  <a:lnTo>
                    <a:pt x="171" y="23784"/>
                  </a:lnTo>
                  <a:cubicBezTo>
                    <a:pt x="171" y="23750"/>
                    <a:pt x="137" y="23716"/>
                    <a:pt x="69" y="23716"/>
                  </a:cubicBezTo>
                  <a:close/>
                  <a:moveTo>
                    <a:pt x="69" y="24739"/>
                  </a:moveTo>
                  <a:cubicBezTo>
                    <a:pt x="35" y="24739"/>
                    <a:pt x="1" y="24774"/>
                    <a:pt x="1" y="24842"/>
                  </a:cubicBezTo>
                  <a:lnTo>
                    <a:pt x="1" y="24944"/>
                  </a:lnTo>
                  <a:cubicBezTo>
                    <a:pt x="1" y="24978"/>
                    <a:pt x="35" y="25012"/>
                    <a:pt x="69" y="25012"/>
                  </a:cubicBezTo>
                  <a:cubicBezTo>
                    <a:pt x="137" y="25012"/>
                    <a:pt x="171" y="24978"/>
                    <a:pt x="171" y="24944"/>
                  </a:cubicBezTo>
                  <a:lnTo>
                    <a:pt x="171" y="24842"/>
                  </a:lnTo>
                  <a:cubicBezTo>
                    <a:pt x="171" y="24774"/>
                    <a:pt x="137" y="24739"/>
                    <a:pt x="69" y="24739"/>
                  </a:cubicBezTo>
                  <a:close/>
                  <a:moveTo>
                    <a:pt x="69" y="25763"/>
                  </a:moveTo>
                  <a:cubicBezTo>
                    <a:pt x="35" y="25763"/>
                    <a:pt x="1" y="25797"/>
                    <a:pt x="1" y="25865"/>
                  </a:cubicBezTo>
                  <a:lnTo>
                    <a:pt x="1" y="25968"/>
                  </a:lnTo>
                  <a:cubicBezTo>
                    <a:pt x="1" y="26036"/>
                    <a:pt x="35" y="26070"/>
                    <a:pt x="69" y="26070"/>
                  </a:cubicBezTo>
                  <a:cubicBezTo>
                    <a:pt x="137" y="26070"/>
                    <a:pt x="171" y="26036"/>
                    <a:pt x="171" y="25968"/>
                  </a:cubicBezTo>
                  <a:lnTo>
                    <a:pt x="171" y="25865"/>
                  </a:lnTo>
                  <a:cubicBezTo>
                    <a:pt x="171" y="25797"/>
                    <a:pt x="137" y="25763"/>
                    <a:pt x="69" y="25763"/>
                  </a:cubicBezTo>
                  <a:close/>
                  <a:moveTo>
                    <a:pt x="69" y="26787"/>
                  </a:moveTo>
                  <a:cubicBezTo>
                    <a:pt x="35" y="26787"/>
                    <a:pt x="1" y="26855"/>
                    <a:pt x="1" y="26889"/>
                  </a:cubicBezTo>
                  <a:lnTo>
                    <a:pt x="1" y="26992"/>
                  </a:lnTo>
                  <a:cubicBezTo>
                    <a:pt x="1" y="27060"/>
                    <a:pt x="35" y="27094"/>
                    <a:pt x="103" y="27094"/>
                  </a:cubicBezTo>
                  <a:cubicBezTo>
                    <a:pt x="137" y="27094"/>
                    <a:pt x="171" y="27060"/>
                    <a:pt x="171" y="26992"/>
                  </a:cubicBezTo>
                  <a:lnTo>
                    <a:pt x="171" y="26889"/>
                  </a:lnTo>
                  <a:cubicBezTo>
                    <a:pt x="171" y="26855"/>
                    <a:pt x="137" y="26787"/>
                    <a:pt x="69" y="26787"/>
                  </a:cubicBezTo>
                  <a:close/>
                  <a:moveTo>
                    <a:pt x="103" y="27845"/>
                  </a:moveTo>
                  <a:cubicBezTo>
                    <a:pt x="35" y="27845"/>
                    <a:pt x="1" y="27879"/>
                    <a:pt x="1" y="27913"/>
                  </a:cubicBezTo>
                  <a:lnTo>
                    <a:pt x="1" y="28049"/>
                  </a:lnTo>
                  <a:cubicBezTo>
                    <a:pt x="1" y="28083"/>
                    <a:pt x="35" y="28118"/>
                    <a:pt x="103" y="28118"/>
                  </a:cubicBezTo>
                  <a:cubicBezTo>
                    <a:pt x="137" y="28118"/>
                    <a:pt x="171" y="28083"/>
                    <a:pt x="171" y="28049"/>
                  </a:cubicBezTo>
                  <a:lnTo>
                    <a:pt x="171" y="27913"/>
                  </a:lnTo>
                  <a:cubicBezTo>
                    <a:pt x="171" y="27879"/>
                    <a:pt x="137" y="27845"/>
                    <a:pt x="103" y="27845"/>
                  </a:cubicBezTo>
                  <a:close/>
                  <a:moveTo>
                    <a:pt x="103" y="28868"/>
                  </a:moveTo>
                  <a:cubicBezTo>
                    <a:pt x="35" y="28868"/>
                    <a:pt x="1" y="28902"/>
                    <a:pt x="1" y="28937"/>
                  </a:cubicBezTo>
                  <a:lnTo>
                    <a:pt x="1" y="29073"/>
                  </a:lnTo>
                  <a:cubicBezTo>
                    <a:pt x="1" y="29107"/>
                    <a:pt x="35" y="29141"/>
                    <a:pt x="103" y="29141"/>
                  </a:cubicBezTo>
                  <a:cubicBezTo>
                    <a:pt x="137" y="29141"/>
                    <a:pt x="171" y="29107"/>
                    <a:pt x="171" y="29073"/>
                  </a:cubicBezTo>
                  <a:lnTo>
                    <a:pt x="171" y="28937"/>
                  </a:lnTo>
                  <a:cubicBezTo>
                    <a:pt x="171" y="28902"/>
                    <a:pt x="137" y="28868"/>
                    <a:pt x="103" y="28868"/>
                  </a:cubicBezTo>
                  <a:close/>
                  <a:moveTo>
                    <a:pt x="103" y="29892"/>
                  </a:moveTo>
                  <a:cubicBezTo>
                    <a:pt x="35" y="29892"/>
                    <a:pt x="1" y="29926"/>
                    <a:pt x="1" y="29994"/>
                  </a:cubicBezTo>
                  <a:lnTo>
                    <a:pt x="1" y="30097"/>
                  </a:lnTo>
                  <a:cubicBezTo>
                    <a:pt x="1" y="30131"/>
                    <a:pt x="35" y="30165"/>
                    <a:pt x="103" y="30165"/>
                  </a:cubicBezTo>
                  <a:cubicBezTo>
                    <a:pt x="137" y="30165"/>
                    <a:pt x="171" y="30131"/>
                    <a:pt x="171" y="30097"/>
                  </a:cubicBezTo>
                  <a:lnTo>
                    <a:pt x="171" y="29994"/>
                  </a:lnTo>
                  <a:cubicBezTo>
                    <a:pt x="171" y="29926"/>
                    <a:pt x="137" y="29892"/>
                    <a:pt x="103" y="29892"/>
                  </a:cubicBezTo>
                  <a:close/>
                  <a:moveTo>
                    <a:pt x="103" y="30916"/>
                  </a:moveTo>
                  <a:cubicBezTo>
                    <a:pt x="35" y="30916"/>
                    <a:pt x="1" y="30950"/>
                    <a:pt x="1" y="31018"/>
                  </a:cubicBezTo>
                  <a:lnTo>
                    <a:pt x="1" y="31120"/>
                  </a:lnTo>
                  <a:cubicBezTo>
                    <a:pt x="1" y="31189"/>
                    <a:pt x="35" y="31223"/>
                    <a:pt x="103" y="31223"/>
                  </a:cubicBezTo>
                  <a:cubicBezTo>
                    <a:pt x="137" y="31223"/>
                    <a:pt x="171" y="31189"/>
                    <a:pt x="171" y="31120"/>
                  </a:cubicBezTo>
                  <a:lnTo>
                    <a:pt x="171" y="31018"/>
                  </a:lnTo>
                  <a:cubicBezTo>
                    <a:pt x="171" y="30950"/>
                    <a:pt x="137" y="30916"/>
                    <a:pt x="103" y="30916"/>
                  </a:cubicBezTo>
                  <a:close/>
                  <a:moveTo>
                    <a:pt x="103" y="31939"/>
                  </a:moveTo>
                  <a:cubicBezTo>
                    <a:pt x="35" y="31939"/>
                    <a:pt x="1" y="32008"/>
                    <a:pt x="1" y="32042"/>
                  </a:cubicBezTo>
                  <a:lnTo>
                    <a:pt x="1" y="32144"/>
                  </a:lnTo>
                  <a:cubicBezTo>
                    <a:pt x="1" y="32212"/>
                    <a:pt x="35" y="32247"/>
                    <a:pt x="103" y="32247"/>
                  </a:cubicBezTo>
                  <a:cubicBezTo>
                    <a:pt x="137" y="32247"/>
                    <a:pt x="171" y="32212"/>
                    <a:pt x="171" y="32144"/>
                  </a:cubicBezTo>
                  <a:lnTo>
                    <a:pt x="171" y="32042"/>
                  </a:lnTo>
                  <a:cubicBezTo>
                    <a:pt x="171" y="32008"/>
                    <a:pt x="137" y="31939"/>
                    <a:pt x="103" y="31939"/>
                  </a:cubicBezTo>
                  <a:close/>
                  <a:moveTo>
                    <a:pt x="103" y="32997"/>
                  </a:moveTo>
                  <a:cubicBezTo>
                    <a:pt x="69" y="32997"/>
                    <a:pt x="1" y="33031"/>
                    <a:pt x="1" y="33065"/>
                  </a:cubicBezTo>
                  <a:lnTo>
                    <a:pt x="1" y="33100"/>
                  </a:lnTo>
                  <a:cubicBezTo>
                    <a:pt x="1" y="33168"/>
                    <a:pt x="69" y="33202"/>
                    <a:pt x="103" y="33202"/>
                  </a:cubicBezTo>
                  <a:cubicBezTo>
                    <a:pt x="137" y="33202"/>
                    <a:pt x="171" y="33168"/>
                    <a:pt x="171" y="33100"/>
                  </a:cubicBezTo>
                  <a:lnTo>
                    <a:pt x="171" y="33065"/>
                  </a:lnTo>
                  <a:cubicBezTo>
                    <a:pt x="171" y="33031"/>
                    <a:pt x="137" y="32997"/>
                    <a:pt x="103" y="32997"/>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859157" y="1722881"/>
              <a:ext cx="72270" cy="980206"/>
            </a:xfrm>
            <a:custGeom>
              <a:rect b="b" l="l" r="r" t="t"/>
              <a:pathLst>
                <a:path extrusionOk="0" h="43985" w="3243">
                  <a:moveTo>
                    <a:pt x="3106" y="0"/>
                  </a:moveTo>
                  <a:cubicBezTo>
                    <a:pt x="3072" y="0"/>
                    <a:pt x="3038" y="68"/>
                    <a:pt x="3038" y="102"/>
                  </a:cubicBezTo>
                  <a:cubicBezTo>
                    <a:pt x="3038" y="137"/>
                    <a:pt x="3072" y="171"/>
                    <a:pt x="3106" y="171"/>
                  </a:cubicBezTo>
                  <a:lnTo>
                    <a:pt x="3242" y="171"/>
                  </a:lnTo>
                  <a:lnTo>
                    <a:pt x="3242" y="0"/>
                  </a:lnTo>
                  <a:close/>
                  <a:moveTo>
                    <a:pt x="2082" y="34"/>
                  </a:moveTo>
                  <a:cubicBezTo>
                    <a:pt x="2048" y="34"/>
                    <a:pt x="2014" y="68"/>
                    <a:pt x="2014" y="137"/>
                  </a:cubicBezTo>
                  <a:cubicBezTo>
                    <a:pt x="2014" y="171"/>
                    <a:pt x="2048" y="205"/>
                    <a:pt x="2082" y="205"/>
                  </a:cubicBezTo>
                  <a:lnTo>
                    <a:pt x="2219" y="205"/>
                  </a:lnTo>
                  <a:cubicBezTo>
                    <a:pt x="2253" y="205"/>
                    <a:pt x="2287" y="171"/>
                    <a:pt x="2287" y="137"/>
                  </a:cubicBezTo>
                  <a:cubicBezTo>
                    <a:pt x="2287" y="68"/>
                    <a:pt x="2253" y="34"/>
                    <a:pt x="2219" y="34"/>
                  </a:cubicBezTo>
                  <a:close/>
                  <a:moveTo>
                    <a:pt x="1059" y="68"/>
                  </a:moveTo>
                  <a:cubicBezTo>
                    <a:pt x="1024" y="68"/>
                    <a:pt x="990" y="102"/>
                    <a:pt x="990" y="137"/>
                  </a:cubicBezTo>
                  <a:cubicBezTo>
                    <a:pt x="990" y="205"/>
                    <a:pt x="1024" y="239"/>
                    <a:pt x="1059" y="239"/>
                  </a:cubicBezTo>
                  <a:lnTo>
                    <a:pt x="1161" y="239"/>
                  </a:lnTo>
                  <a:cubicBezTo>
                    <a:pt x="1229" y="239"/>
                    <a:pt x="1263" y="171"/>
                    <a:pt x="1263" y="137"/>
                  </a:cubicBezTo>
                  <a:cubicBezTo>
                    <a:pt x="1263" y="102"/>
                    <a:pt x="1229" y="68"/>
                    <a:pt x="1161" y="68"/>
                  </a:cubicBezTo>
                  <a:close/>
                  <a:moveTo>
                    <a:pt x="69" y="68"/>
                  </a:moveTo>
                  <a:cubicBezTo>
                    <a:pt x="35" y="68"/>
                    <a:pt x="1" y="102"/>
                    <a:pt x="1" y="137"/>
                  </a:cubicBezTo>
                  <a:lnTo>
                    <a:pt x="1" y="171"/>
                  </a:lnTo>
                  <a:cubicBezTo>
                    <a:pt x="1" y="239"/>
                    <a:pt x="35" y="273"/>
                    <a:pt x="69" y="273"/>
                  </a:cubicBezTo>
                  <a:cubicBezTo>
                    <a:pt x="103" y="273"/>
                    <a:pt x="137" y="239"/>
                    <a:pt x="137" y="239"/>
                  </a:cubicBezTo>
                  <a:cubicBezTo>
                    <a:pt x="206" y="239"/>
                    <a:pt x="240" y="205"/>
                    <a:pt x="240" y="137"/>
                  </a:cubicBezTo>
                  <a:cubicBezTo>
                    <a:pt x="240" y="102"/>
                    <a:pt x="206" y="68"/>
                    <a:pt x="137" y="68"/>
                  </a:cubicBezTo>
                  <a:close/>
                  <a:moveTo>
                    <a:pt x="69" y="1024"/>
                  </a:moveTo>
                  <a:cubicBezTo>
                    <a:pt x="35" y="1024"/>
                    <a:pt x="1" y="1058"/>
                    <a:pt x="1" y="1092"/>
                  </a:cubicBezTo>
                  <a:lnTo>
                    <a:pt x="1" y="1194"/>
                  </a:lnTo>
                  <a:cubicBezTo>
                    <a:pt x="1" y="1263"/>
                    <a:pt x="35" y="1297"/>
                    <a:pt x="69" y="1297"/>
                  </a:cubicBezTo>
                  <a:cubicBezTo>
                    <a:pt x="103" y="1297"/>
                    <a:pt x="171" y="1263"/>
                    <a:pt x="171" y="1194"/>
                  </a:cubicBezTo>
                  <a:lnTo>
                    <a:pt x="171" y="1092"/>
                  </a:lnTo>
                  <a:cubicBezTo>
                    <a:pt x="171" y="1058"/>
                    <a:pt x="103" y="1024"/>
                    <a:pt x="69" y="1024"/>
                  </a:cubicBezTo>
                  <a:close/>
                  <a:moveTo>
                    <a:pt x="69" y="2047"/>
                  </a:moveTo>
                  <a:cubicBezTo>
                    <a:pt x="35" y="2047"/>
                    <a:pt x="1" y="2082"/>
                    <a:pt x="1" y="2116"/>
                  </a:cubicBezTo>
                  <a:lnTo>
                    <a:pt x="1" y="2252"/>
                  </a:lnTo>
                  <a:cubicBezTo>
                    <a:pt x="1" y="2286"/>
                    <a:pt x="35" y="2320"/>
                    <a:pt x="69" y="2320"/>
                  </a:cubicBezTo>
                  <a:cubicBezTo>
                    <a:pt x="103" y="2320"/>
                    <a:pt x="171" y="2286"/>
                    <a:pt x="171" y="2252"/>
                  </a:cubicBezTo>
                  <a:lnTo>
                    <a:pt x="171" y="2116"/>
                  </a:lnTo>
                  <a:cubicBezTo>
                    <a:pt x="171" y="2082"/>
                    <a:pt x="103" y="2047"/>
                    <a:pt x="69" y="2047"/>
                  </a:cubicBezTo>
                  <a:close/>
                  <a:moveTo>
                    <a:pt x="69" y="3071"/>
                  </a:moveTo>
                  <a:cubicBezTo>
                    <a:pt x="35" y="3071"/>
                    <a:pt x="1" y="3105"/>
                    <a:pt x="1" y="3139"/>
                  </a:cubicBezTo>
                  <a:lnTo>
                    <a:pt x="1" y="3276"/>
                  </a:lnTo>
                  <a:cubicBezTo>
                    <a:pt x="1" y="3310"/>
                    <a:pt x="35" y="3344"/>
                    <a:pt x="69" y="3344"/>
                  </a:cubicBezTo>
                  <a:cubicBezTo>
                    <a:pt x="103" y="3344"/>
                    <a:pt x="171" y="3310"/>
                    <a:pt x="171" y="3276"/>
                  </a:cubicBezTo>
                  <a:lnTo>
                    <a:pt x="171" y="3139"/>
                  </a:lnTo>
                  <a:cubicBezTo>
                    <a:pt x="171" y="3105"/>
                    <a:pt x="103" y="3071"/>
                    <a:pt x="69" y="3071"/>
                  </a:cubicBezTo>
                  <a:close/>
                  <a:moveTo>
                    <a:pt x="69" y="4095"/>
                  </a:moveTo>
                  <a:cubicBezTo>
                    <a:pt x="35" y="4095"/>
                    <a:pt x="1" y="4129"/>
                    <a:pt x="1" y="4197"/>
                  </a:cubicBezTo>
                  <a:lnTo>
                    <a:pt x="1" y="4300"/>
                  </a:lnTo>
                  <a:cubicBezTo>
                    <a:pt x="1" y="4334"/>
                    <a:pt x="35" y="4402"/>
                    <a:pt x="69" y="4402"/>
                  </a:cubicBezTo>
                  <a:cubicBezTo>
                    <a:pt x="103" y="4402"/>
                    <a:pt x="171" y="4334"/>
                    <a:pt x="171" y="4300"/>
                  </a:cubicBezTo>
                  <a:lnTo>
                    <a:pt x="171" y="4197"/>
                  </a:lnTo>
                  <a:cubicBezTo>
                    <a:pt x="171" y="4129"/>
                    <a:pt x="103" y="4095"/>
                    <a:pt x="69" y="4095"/>
                  </a:cubicBezTo>
                  <a:close/>
                  <a:moveTo>
                    <a:pt x="69" y="5119"/>
                  </a:moveTo>
                  <a:cubicBezTo>
                    <a:pt x="35" y="5119"/>
                    <a:pt x="1" y="5153"/>
                    <a:pt x="1" y="5221"/>
                  </a:cubicBezTo>
                  <a:lnTo>
                    <a:pt x="1" y="5323"/>
                  </a:lnTo>
                  <a:cubicBezTo>
                    <a:pt x="1" y="5392"/>
                    <a:pt x="35" y="5426"/>
                    <a:pt x="69" y="5426"/>
                  </a:cubicBezTo>
                  <a:cubicBezTo>
                    <a:pt x="103" y="5426"/>
                    <a:pt x="171" y="5392"/>
                    <a:pt x="171" y="5323"/>
                  </a:cubicBezTo>
                  <a:lnTo>
                    <a:pt x="171" y="5221"/>
                  </a:lnTo>
                  <a:cubicBezTo>
                    <a:pt x="171" y="5153"/>
                    <a:pt x="103" y="5119"/>
                    <a:pt x="69" y="5119"/>
                  </a:cubicBezTo>
                  <a:close/>
                  <a:moveTo>
                    <a:pt x="69" y="6176"/>
                  </a:moveTo>
                  <a:cubicBezTo>
                    <a:pt x="35" y="6176"/>
                    <a:pt x="1" y="6210"/>
                    <a:pt x="1" y="6245"/>
                  </a:cubicBezTo>
                  <a:lnTo>
                    <a:pt x="1" y="6347"/>
                  </a:lnTo>
                  <a:cubicBezTo>
                    <a:pt x="1" y="6415"/>
                    <a:pt x="35" y="6449"/>
                    <a:pt x="69" y="6449"/>
                  </a:cubicBezTo>
                  <a:cubicBezTo>
                    <a:pt x="103" y="6449"/>
                    <a:pt x="171" y="6415"/>
                    <a:pt x="171" y="6347"/>
                  </a:cubicBezTo>
                  <a:lnTo>
                    <a:pt x="171" y="6245"/>
                  </a:lnTo>
                  <a:cubicBezTo>
                    <a:pt x="171" y="6210"/>
                    <a:pt x="103" y="6176"/>
                    <a:pt x="69" y="6176"/>
                  </a:cubicBezTo>
                  <a:close/>
                  <a:moveTo>
                    <a:pt x="69" y="7200"/>
                  </a:moveTo>
                  <a:cubicBezTo>
                    <a:pt x="35" y="7200"/>
                    <a:pt x="1" y="7234"/>
                    <a:pt x="1" y="7268"/>
                  </a:cubicBezTo>
                  <a:lnTo>
                    <a:pt x="1" y="7405"/>
                  </a:lnTo>
                  <a:cubicBezTo>
                    <a:pt x="1" y="7439"/>
                    <a:pt x="35" y="7473"/>
                    <a:pt x="69" y="7473"/>
                  </a:cubicBezTo>
                  <a:cubicBezTo>
                    <a:pt x="103" y="7473"/>
                    <a:pt x="171" y="7439"/>
                    <a:pt x="171" y="7405"/>
                  </a:cubicBezTo>
                  <a:lnTo>
                    <a:pt x="171" y="7268"/>
                  </a:lnTo>
                  <a:cubicBezTo>
                    <a:pt x="171" y="7234"/>
                    <a:pt x="103" y="7200"/>
                    <a:pt x="69" y="7200"/>
                  </a:cubicBezTo>
                  <a:close/>
                  <a:moveTo>
                    <a:pt x="69" y="8224"/>
                  </a:moveTo>
                  <a:cubicBezTo>
                    <a:pt x="35" y="8224"/>
                    <a:pt x="1" y="8258"/>
                    <a:pt x="1" y="8292"/>
                  </a:cubicBezTo>
                  <a:lnTo>
                    <a:pt x="1" y="8428"/>
                  </a:lnTo>
                  <a:cubicBezTo>
                    <a:pt x="1" y="8463"/>
                    <a:pt x="35" y="8497"/>
                    <a:pt x="69" y="8497"/>
                  </a:cubicBezTo>
                  <a:cubicBezTo>
                    <a:pt x="103" y="8497"/>
                    <a:pt x="171" y="8463"/>
                    <a:pt x="171" y="8428"/>
                  </a:cubicBezTo>
                  <a:lnTo>
                    <a:pt x="171" y="8292"/>
                  </a:lnTo>
                  <a:cubicBezTo>
                    <a:pt x="171" y="8258"/>
                    <a:pt x="103" y="8224"/>
                    <a:pt x="69" y="8224"/>
                  </a:cubicBezTo>
                  <a:close/>
                  <a:moveTo>
                    <a:pt x="69" y="9247"/>
                  </a:moveTo>
                  <a:cubicBezTo>
                    <a:pt x="35" y="9247"/>
                    <a:pt x="1" y="9282"/>
                    <a:pt x="1" y="9350"/>
                  </a:cubicBezTo>
                  <a:lnTo>
                    <a:pt x="1" y="9452"/>
                  </a:lnTo>
                  <a:cubicBezTo>
                    <a:pt x="1" y="9486"/>
                    <a:pt x="35" y="9520"/>
                    <a:pt x="69" y="9520"/>
                  </a:cubicBezTo>
                  <a:cubicBezTo>
                    <a:pt x="103" y="9520"/>
                    <a:pt x="171" y="9486"/>
                    <a:pt x="171" y="9452"/>
                  </a:cubicBezTo>
                  <a:lnTo>
                    <a:pt x="171" y="9350"/>
                  </a:lnTo>
                  <a:cubicBezTo>
                    <a:pt x="171" y="9282"/>
                    <a:pt x="103" y="9247"/>
                    <a:pt x="69" y="9247"/>
                  </a:cubicBezTo>
                  <a:close/>
                  <a:moveTo>
                    <a:pt x="69" y="10271"/>
                  </a:moveTo>
                  <a:cubicBezTo>
                    <a:pt x="35" y="10271"/>
                    <a:pt x="1" y="10305"/>
                    <a:pt x="1" y="10373"/>
                  </a:cubicBezTo>
                  <a:lnTo>
                    <a:pt x="1" y="10476"/>
                  </a:lnTo>
                  <a:cubicBezTo>
                    <a:pt x="1" y="10510"/>
                    <a:pt x="35" y="10578"/>
                    <a:pt x="69" y="10578"/>
                  </a:cubicBezTo>
                  <a:cubicBezTo>
                    <a:pt x="103" y="10578"/>
                    <a:pt x="171" y="10510"/>
                    <a:pt x="171" y="10476"/>
                  </a:cubicBezTo>
                  <a:lnTo>
                    <a:pt x="171" y="10373"/>
                  </a:lnTo>
                  <a:cubicBezTo>
                    <a:pt x="171" y="10305"/>
                    <a:pt x="103" y="10271"/>
                    <a:pt x="69" y="10271"/>
                  </a:cubicBezTo>
                  <a:close/>
                  <a:moveTo>
                    <a:pt x="69" y="11295"/>
                  </a:moveTo>
                  <a:cubicBezTo>
                    <a:pt x="35" y="11295"/>
                    <a:pt x="1" y="11363"/>
                    <a:pt x="1" y="11397"/>
                  </a:cubicBezTo>
                  <a:lnTo>
                    <a:pt x="1" y="11500"/>
                  </a:lnTo>
                  <a:cubicBezTo>
                    <a:pt x="1" y="11568"/>
                    <a:pt x="35" y="11602"/>
                    <a:pt x="69" y="11602"/>
                  </a:cubicBezTo>
                  <a:cubicBezTo>
                    <a:pt x="103" y="11602"/>
                    <a:pt x="171" y="11568"/>
                    <a:pt x="171" y="11500"/>
                  </a:cubicBezTo>
                  <a:lnTo>
                    <a:pt x="171" y="11397"/>
                  </a:lnTo>
                  <a:cubicBezTo>
                    <a:pt x="171" y="11363"/>
                    <a:pt x="103" y="11295"/>
                    <a:pt x="69" y="11295"/>
                  </a:cubicBezTo>
                  <a:close/>
                  <a:moveTo>
                    <a:pt x="69" y="12353"/>
                  </a:moveTo>
                  <a:cubicBezTo>
                    <a:pt x="35" y="12353"/>
                    <a:pt x="1" y="12387"/>
                    <a:pt x="1" y="12421"/>
                  </a:cubicBezTo>
                  <a:lnTo>
                    <a:pt x="1" y="12557"/>
                  </a:lnTo>
                  <a:cubicBezTo>
                    <a:pt x="1" y="12591"/>
                    <a:pt x="35" y="12626"/>
                    <a:pt x="69" y="12626"/>
                  </a:cubicBezTo>
                  <a:cubicBezTo>
                    <a:pt x="103" y="12626"/>
                    <a:pt x="171" y="12591"/>
                    <a:pt x="171" y="12557"/>
                  </a:cubicBezTo>
                  <a:lnTo>
                    <a:pt x="171" y="12421"/>
                  </a:lnTo>
                  <a:cubicBezTo>
                    <a:pt x="171" y="12387"/>
                    <a:pt x="103" y="12353"/>
                    <a:pt x="69" y="12353"/>
                  </a:cubicBezTo>
                  <a:close/>
                  <a:moveTo>
                    <a:pt x="69" y="13376"/>
                  </a:moveTo>
                  <a:cubicBezTo>
                    <a:pt x="35" y="13376"/>
                    <a:pt x="1" y="13410"/>
                    <a:pt x="1" y="13445"/>
                  </a:cubicBezTo>
                  <a:lnTo>
                    <a:pt x="1" y="13581"/>
                  </a:lnTo>
                  <a:cubicBezTo>
                    <a:pt x="1" y="13615"/>
                    <a:pt x="35" y="13649"/>
                    <a:pt x="69" y="13649"/>
                  </a:cubicBezTo>
                  <a:cubicBezTo>
                    <a:pt x="103" y="13649"/>
                    <a:pt x="171" y="13615"/>
                    <a:pt x="171" y="13581"/>
                  </a:cubicBezTo>
                  <a:lnTo>
                    <a:pt x="171" y="13445"/>
                  </a:lnTo>
                  <a:cubicBezTo>
                    <a:pt x="171" y="13410"/>
                    <a:pt x="103" y="13376"/>
                    <a:pt x="69" y="13376"/>
                  </a:cubicBezTo>
                  <a:close/>
                  <a:moveTo>
                    <a:pt x="69" y="14400"/>
                  </a:moveTo>
                  <a:cubicBezTo>
                    <a:pt x="35" y="14400"/>
                    <a:pt x="1" y="14434"/>
                    <a:pt x="1" y="14502"/>
                  </a:cubicBezTo>
                  <a:lnTo>
                    <a:pt x="1" y="14605"/>
                  </a:lnTo>
                  <a:cubicBezTo>
                    <a:pt x="1" y="14639"/>
                    <a:pt x="35" y="14673"/>
                    <a:pt x="69" y="14673"/>
                  </a:cubicBezTo>
                  <a:cubicBezTo>
                    <a:pt x="103" y="14673"/>
                    <a:pt x="171" y="14639"/>
                    <a:pt x="171" y="14605"/>
                  </a:cubicBezTo>
                  <a:lnTo>
                    <a:pt x="171" y="14502"/>
                  </a:lnTo>
                  <a:cubicBezTo>
                    <a:pt x="171" y="14434"/>
                    <a:pt x="103" y="14400"/>
                    <a:pt x="69" y="14400"/>
                  </a:cubicBezTo>
                  <a:close/>
                  <a:moveTo>
                    <a:pt x="69" y="15424"/>
                  </a:moveTo>
                  <a:cubicBezTo>
                    <a:pt x="35" y="15424"/>
                    <a:pt x="1" y="15458"/>
                    <a:pt x="1" y="15526"/>
                  </a:cubicBezTo>
                  <a:lnTo>
                    <a:pt x="1" y="15628"/>
                  </a:lnTo>
                  <a:cubicBezTo>
                    <a:pt x="1" y="15663"/>
                    <a:pt x="35" y="15731"/>
                    <a:pt x="69" y="15731"/>
                  </a:cubicBezTo>
                  <a:cubicBezTo>
                    <a:pt x="103" y="15731"/>
                    <a:pt x="171" y="15663"/>
                    <a:pt x="171" y="15628"/>
                  </a:cubicBezTo>
                  <a:lnTo>
                    <a:pt x="171" y="15526"/>
                  </a:lnTo>
                  <a:cubicBezTo>
                    <a:pt x="171" y="15458"/>
                    <a:pt x="103" y="15424"/>
                    <a:pt x="69" y="15424"/>
                  </a:cubicBezTo>
                  <a:close/>
                  <a:moveTo>
                    <a:pt x="69" y="16447"/>
                  </a:moveTo>
                  <a:cubicBezTo>
                    <a:pt x="35" y="16447"/>
                    <a:pt x="1" y="16516"/>
                    <a:pt x="1" y="16550"/>
                  </a:cubicBezTo>
                  <a:lnTo>
                    <a:pt x="1" y="16652"/>
                  </a:lnTo>
                  <a:cubicBezTo>
                    <a:pt x="1" y="16720"/>
                    <a:pt x="35" y="16755"/>
                    <a:pt x="69" y="16755"/>
                  </a:cubicBezTo>
                  <a:cubicBezTo>
                    <a:pt x="103" y="16755"/>
                    <a:pt x="171" y="16720"/>
                    <a:pt x="171" y="16652"/>
                  </a:cubicBezTo>
                  <a:lnTo>
                    <a:pt x="171" y="16550"/>
                  </a:lnTo>
                  <a:cubicBezTo>
                    <a:pt x="171" y="16516"/>
                    <a:pt x="103" y="16447"/>
                    <a:pt x="69" y="16447"/>
                  </a:cubicBezTo>
                  <a:close/>
                  <a:moveTo>
                    <a:pt x="69" y="17505"/>
                  </a:moveTo>
                  <a:cubicBezTo>
                    <a:pt x="35" y="17505"/>
                    <a:pt x="1" y="17539"/>
                    <a:pt x="1" y="17573"/>
                  </a:cubicBezTo>
                  <a:lnTo>
                    <a:pt x="1" y="17676"/>
                  </a:lnTo>
                  <a:cubicBezTo>
                    <a:pt x="1" y="17744"/>
                    <a:pt x="35" y="17778"/>
                    <a:pt x="69" y="17778"/>
                  </a:cubicBezTo>
                  <a:cubicBezTo>
                    <a:pt x="103" y="17778"/>
                    <a:pt x="171" y="17744"/>
                    <a:pt x="171" y="17676"/>
                  </a:cubicBezTo>
                  <a:lnTo>
                    <a:pt x="171" y="17573"/>
                  </a:lnTo>
                  <a:cubicBezTo>
                    <a:pt x="171" y="17539"/>
                    <a:pt x="103" y="17505"/>
                    <a:pt x="69" y="17505"/>
                  </a:cubicBezTo>
                  <a:close/>
                  <a:moveTo>
                    <a:pt x="69" y="18529"/>
                  </a:moveTo>
                  <a:cubicBezTo>
                    <a:pt x="35" y="18529"/>
                    <a:pt x="1" y="18563"/>
                    <a:pt x="1" y="18597"/>
                  </a:cubicBezTo>
                  <a:lnTo>
                    <a:pt x="1" y="18734"/>
                  </a:lnTo>
                  <a:cubicBezTo>
                    <a:pt x="1" y="18768"/>
                    <a:pt x="35" y="18802"/>
                    <a:pt x="69" y="18802"/>
                  </a:cubicBezTo>
                  <a:cubicBezTo>
                    <a:pt x="137" y="18802"/>
                    <a:pt x="171" y="18768"/>
                    <a:pt x="171" y="18734"/>
                  </a:cubicBezTo>
                  <a:lnTo>
                    <a:pt x="171" y="18597"/>
                  </a:lnTo>
                  <a:cubicBezTo>
                    <a:pt x="171" y="18563"/>
                    <a:pt x="137" y="18529"/>
                    <a:pt x="69" y="18529"/>
                  </a:cubicBezTo>
                  <a:close/>
                  <a:moveTo>
                    <a:pt x="69" y="19553"/>
                  </a:moveTo>
                  <a:cubicBezTo>
                    <a:pt x="35" y="19553"/>
                    <a:pt x="1" y="19587"/>
                    <a:pt x="1" y="19655"/>
                  </a:cubicBezTo>
                  <a:lnTo>
                    <a:pt x="1" y="19757"/>
                  </a:lnTo>
                  <a:cubicBezTo>
                    <a:pt x="1" y="19791"/>
                    <a:pt x="35" y="19826"/>
                    <a:pt x="69" y="19826"/>
                  </a:cubicBezTo>
                  <a:cubicBezTo>
                    <a:pt x="137" y="19826"/>
                    <a:pt x="171" y="19791"/>
                    <a:pt x="171" y="19757"/>
                  </a:cubicBezTo>
                  <a:lnTo>
                    <a:pt x="171" y="19655"/>
                  </a:lnTo>
                  <a:cubicBezTo>
                    <a:pt x="171" y="19587"/>
                    <a:pt x="137" y="19553"/>
                    <a:pt x="69" y="19553"/>
                  </a:cubicBezTo>
                  <a:close/>
                  <a:moveTo>
                    <a:pt x="69" y="20576"/>
                  </a:moveTo>
                  <a:cubicBezTo>
                    <a:pt x="35" y="20576"/>
                    <a:pt x="1" y="20610"/>
                    <a:pt x="1" y="20679"/>
                  </a:cubicBezTo>
                  <a:lnTo>
                    <a:pt x="1" y="20781"/>
                  </a:lnTo>
                  <a:cubicBezTo>
                    <a:pt x="1" y="20815"/>
                    <a:pt x="35" y="20883"/>
                    <a:pt x="69" y="20883"/>
                  </a:cubicBezTo>
                  <a:cubicBezTo>
                    <a:pt x="137" y="20883"/>
                    <a:pt x="171" y="20815"/>
                    <a:pt x="171" y="20781"/>
                  </a:cubicBezTo>
                  <a:lnTo>
                    <a:pt x="171" y="20679"/>
                  </a:lnTo>
                  <a:cubicBezTo>
                    <a:pt x="171" y="20610"/>
                    <a:pt x="137" y="20576"/>
                    <a:pt x="69" y="20576"/>
                  </a:cubicBezTo>
                  <a:close/>
                  <a:moveTo>
                    <a:pt x="69" y="21600"/>
                  </a:moveTo>
                  <a:cubicBezTo>
                    <a:pt x="35" y="21600"/>
                    <a:pt x="1" y="21668"/>
                    <a:pt x="1" y="21702"/>
                  </a:cubicBezTo>
                  <a:lnTo>
                    <a:pt x="1" y="21805"/>
                  </a:lnTo>
                  <a:cubicBezTo>
                    <a:pt x="1" y="21873"/>
                    <a:pt x="35" y="21907"/>
                    <a:pt x="69" y="21907"/>
                  </a:cubicBezTo>
                  <a:cubicBezTo>
                    <a:pt x="137" y="21907"/>
                    <a:pt x="171" y="21873"/>
                    <a:pt x="171" y="21805"/>
                  </a:cubicBezTo>
                  <a:lnTo>
                    <a:pt x="171" y="21702"/>
                  </a:lnTo>
                  <a:cubicBezTo>
                    <a:pt x="171" y="21668"/>
                    <a:pt x="137" y="21600"/>
                    <a:pt x="69" y="21600"/>
                  </a:cubicBezTo>
                  <a:close/>
                  <a:moveTo>
                    <a:pt x="69" y="22658"/>
                  </a:moveTo>
                  <a:cubicBezTo>
                    <a:pt x="35" y="22658"/>
                    <a:pt x="1" y="22692"/>
                    <a:pt x="1" y="22726"/>
                  </a:cubicBezTo>
                  <a:lnTo>
                    <a:pt x="1" y="22828"/>
                  </a:lnTo>
                  <a:cubicBezTo>
                    <a:pt x="1" y="22897"/>
                    <a:pt x="35" y="22931"/>
                    <a:pt x="69" y="22931"/>
                  </a:cubicBezTo>
                  <a:cubicBezTo>
                    <a:pt x="137" y="22931"/>
                    <a:pt x="171" y="22897"/>
                    <a:pt x="171" y="22828"/>
                  </a:cubicBezTo>
                  <a:lnTo>
                    <a:pt x="171" y="22726"/>
                  </a:lnTo>
                  <a:cubicBezTo>
                    <a:pt x="171" y="22692"/>
                    <a:pt x="137" y="22658"/>
                    <a:pt x="69" y="22658"/>
                  </a:cubicBezTo>
                  <a:close/>
                  <a:moveTo>
                    <a:pt x="69" y="23681"/>
                  </a:moveTo>
                  <a:cubicBezTo>
                    <a:pt x="35" y="23681"/>
                    <a:pt x="1" y="23716"/>
                    <a:pt x="1" y="23750"/>
                  </a:cubicBezTo>
                  <a:lnTo>
                    <a:pt x="1" y="23886"/>
                  </a:lnTo>
                  <a:cubicBezTo>
                    <a:pt x="1" y="23920"/>
                    <a:pt x="35" y="23954"/>
                    <a:pt x="69" y="23954"/>
                  </a:cubicBezTo>
                  <a:cubicBezTo>
                    <a:pt x="137" y="23954"/>
                    <a:pt x="171" y="23920"/>
                    <a:pt x="171" y="23886"/>
                  </a:cubicBezTo>
                  <a:lnTo>
                    <a:pt x="171" y="23750"/>
                  </a:lnTo>
                  <a:cubicBezTo>
                    <a:pt x="171" y="23716"/>
                    <a:pt x="137" y="23681"/>
                    <a:pt x="69" y="23681"/>
                  </a:cubicBezTo>
                  <a:close/>
                  <a:moveTo>
                    <a:pt x="69" y="24705"/>
                  </a:moveTo>
                  <a:cubicBezTo>
                    <a:pt x="35" y="24705"/>
                    <a:pt x="1" y="24739"/>
                    <a:pt x="1" y="24808"/>
                  </a:cubicBezTo>
                  <a:lnTo>
                    <a:pt x="1" y="24910"/>
                  </a:lnTo>
                  <a:cubicBezTo>
                    <a:pt x="1" y="24944"/>
                    <a:pt x="35" y="24978"/>
                    <a:pt x="69" y="24978"/>
                  </a:cubicBezTo>
                  <a:cubicBezTo>
                    <a:pt x="103" y="24978"/>
                    <a:pt x="171" y="24944"/>
                    <a:pt x="171" y="24910"/>
                  </a:cubicBezTo>
                  <a:lnTo>
                    <a:pt x="171" y="24808"/>
                  </a:lnTo>
                  <a:cubicBezTo>
                    <a:pt x="171" y="24739"/>
                    <a:pt x="137" y="24705"/>
                    <a:pt x="69" y="24705"/>
                  </a:cubicBezTo>
                  <a:close/>
                  <a:moveTo>
                    <a:pt x="69" y="25729"/>
                  </a:moveTo>
                  <a:cubicBezTo>
                    <a:pt x="35" y="25729"/>
                    <a:pt x="1" y="25763"/>
                    <a:pt x="1" y="25831"/>
                  </a:cubicBezTo>
                  <a:lnTo>
                    <a:pt x="1" y="25934"/>
                  </a:lnTo>
                  <a:cubicBezTo>
                    <a:pt x="1" y="25968"/>
                    <a:pt x="35" y="26036"/>
                    <a:pt x="69" y="26036"/>
                  </a:cubicBezTo>
                  <a:cubicBezTo>
                    <a:pt x="137" y="26036"/>
                    <a:pt x="171" y="25968"/>
                    <a:pt x="171" y="25934"/>
                  </a:cubicBezTo>
                  <a:lnTo>
                    <a:pt x="171" y="25831"/>
                  </a:lnTo>
                  <a:cubicBezTo>
                    <a:pt x="171" y="25763"/>
                    <a:pt x="137" y="25729"/>
                    <a:pt x="69" y="25729"/>
                  </a:cubicBezTo>
                  <a:close/>
                  <a:moveTo>
                    <a:pt x="69" y="26753"/>
                  </a:moveTo>
                  <a:cubicBezTo>
                    <a:pt x="35" y="26753"/>
                    <a:pt x="1" y="26821"/>
                    <a:pt x="1" y="26855"/>
                  </a:cubicBezTo>
                  <a:lnTo>
                    <a:pt x="1" y="26957"/>
                  </a:lnTo>
                  <a:cubicBezTo>
                    <a:pt x="1" y="27026"/>
                    <a:pt x="35" y="27060"/>
                    <a:pt x="69" y="27060"/>
                  </a:cubicBezTo>
                  <a:cubicBezTo>
                    <a:pt x="137" y="27060"/>
                    <a:pt x="171" y="27026"/>
                    <a:pt x="171" y="26957"/>
                  </a:cubicBezTo>
                  <a:lnTo>
                    <a:pt x="171" y="26855"/>
                  </a:lnTo>
                  <a:cubicBezTo>
                    <a:pt x="171" y="26821"/>
                    <a:pt x="137" y="26753"/>
                    <a:pt x="69" y="26753"/>
                  </a:cubicBezTo>
                  <a:close/>
                  <a:moveTo>
                    <a:pt x="69" y="27810"/>
                  </a:moveTo>
                  <a:cubicBezTo>
                    <a:pt x="35" y="27810"/>
                    <a:pt x="1" y="27845"/>
                    <a:pt x="1" y="27879"/>
                  </a:cubicBezTo>
                  <a:lnTo>
                    <a:pt x="1" y="28015"/>
                  </a:lnTo>
                  <a:cubicBezTo>
                    <a:pt x="1" y="28049"/>
                    <a:pt x="35" y="28083"/>
                    <a:pt x="69" y="28083"/>
                  </a:cubicBezTo>
                  <a:cubicBezTo>
                    <a:pt x="137" y="28083"/>
                    <a:pt x="171" y="28049"/>
                    <a:pt x="171" y="27981"/>
                  </a:cubicBezTo>
                  <a:lnTo>
                    <a:pt x="171" y="27879"/>
                  </a:lnTo>
                  <a:cubicBezTo>
                    <a:pt x="171" y="27845"/>
                    <a:pt x="137" y="27810"/>
                    <a:pt x="69" y="27810"/>
                  </a:cubicBezTo>
                  <a:close/>
                  <a:moveTo>
                    <a:pt x="69" y="28834"/>
                  </a:moveTo>
                  <a:cubicBezTo>
                    <a:pt x="35" y="28834"/>
                    <a:pt x="1" y="28868"/>
                    <a:pt x="1" y="28902"/>
                  </a:cubicBezTo>
                  <a:lnTo>
                    <a:pt x="1" y="29039"/>
                  </a:lnTo>
                  <a:cubicBezTo>
                    <a:pt x="1" y="29073"/>
                    <a:pt x="35" y="29107"/>
                    <a:pt x="69" y="29107"/>
                  </a:cubicBezTo>
                  <a:cubicBezTo>
                    <a:pt x="137" y="29107"/>
                    <a:pt x="171" y="29073"/>
                    <a:pt x="171" y="29039"/>
                  </a:cubicBezTo>
                  <a:lnTo>
                    <a:pt x="171" y="28902"/>
                  </a:lnTo>
                  <a:cubicBezTo>
                    <a:pt x="171" y="28868"/>
                    <a:pt x="137" y="28834"/>
                    <a:pt x="69" y="28834"/>
                  </a:cubicBezTo>
                  <a:close/>
                  <a:moveTo>
                    <a:pt x="69" y="29858"/>
                  </a:moveTo>
                  <a:cubicBezTo>
                    <a:pt x="35" y="29858"/>
                    <a:pt x="1" y="29892"/>
                    <a:pt x="1" y="29960"/>
                  </a:cubicBezTo>
                  <a:lnTo>
                    <a:pt x="1" y="30063"/>
                  </a:lnTo>
                  <a:cubicBezTo>
                    <a:pt x="1" y="30097"/>
                    <a:pt x="35" y="30131"/>
                    <a:pt x="69" y="30131"/>
                  </a:cubicBezTo>
                  <a:cubicBezTo>
                    <a:pt x="137" y="30131"/>
                    <a:pt x="171" y="30097"/>
                    <a:pt x="171" y="30063"/>
                  </a:cubicBezTo>
                  <a:lnTo>
                    <a:pt x="171" y="29960"/>
                  </a:lnTo>
                  <a:cubicBezTo>
                    <a:pt x="171" y="29892"/>
                    <a:pt x="137" y="29858"/>
                    <a:pt x="69" y="29858"/>
                  </a:cubicBezTo>
                  <a:close/>
                  <a:moveTo>
                    <a:pt x="103" y="30881"/>
                  </a:moveTo>
                  <a:cubicBezTo>
                    <a:pt x="35" y="30881"/>
                    <a:pt x="1" y="30916"/>
                    <a:pt x="1" y="30984"/>
                  </a:cubicBezTo>
                  <a:lnTo>
                    <a:pt x="1" y="31086"/>
                  </a:lnTo>
                  <a:cubicBezTo>
                    <a:pt x="1" y="31154"/>
                    <a:pt x="35" y="31189"/>
                    <a:pt x="103" y="31189"/>
                  </a:cubicBezTo>
                  <a:cubicBezTo>
                    <a:pt x="137" y="31189"/>
                    <a:pt x="171" y="31154"/>
                    <a:pt x="171" y="31086"/>
                  </a:cubicBezTo>
                  <a:lnTo>
                    <a:pt x="171" y="30984"/>
                  </a:lnTo>
                  <a:cubicBezTo>
                    <a:pt x="171" y="30916"/>
                    <a:pt x="137" y="30881"/>
                    <a:pt x="103" y="30881"/>
                  </a:cubicBezTo>
                  <a:close/>
                  <a:moveTo>
                    <a:pt x="103" y="31905"/>
                  </a:moveTo>
                  <a:cubicBezTo>
                    <a:pt x="35" y="31905"/>
                    <a:pt x="1" y="31973"/>
                    <a:pt x="1" y="32008"/>
                  </a:cubicBezTo>
                  <a:lnTo>
                    <a:pt x="1" y="32110"/>
                  </a:lnTo>
                  <a:cubicBezTo>
                    <a:pt x="1" y="32178"/>
                    <a:pt x="35" y="32212"/>
                    <a:pt x="103" y="32212"/>
                  </a:cubicBezTo>
                  <a:cubicBezTo>
                    <a:pt x="137" y="32212"/>
                    <a:pt x="171" y="32178"/>
                    <a:pt x="171" y="32110"/>
                  </a:cubicBezTo>
                  <a:lnTo>
                    <a:pt x="171" y="32008"/>
                  </a:lnTo>
                  <a:cubicBezTo>
                    <a:pt x="171" y="31973"/>
                    <a:pt x="137" y="31905"/>
                    <a:pt x="103" y="31905"/>
                  </a:cubicBezTo>
                  <a:close/>
                  <a:moveTo>
                    <a:pt x="103" y="32963"/>
                  </a:moveTo>
                  <a:cubicBezTo>
                    <a:pt x="35" y="32963"/>
                    <a:pt x="1" y="32997"/>
                    <a:pt x="1" y="33031"/>
                  </a:cubicBezTo>
                  <a:lnTo>
                    <a:pt x="1" y="33168"/>
                  </a:lnTo>
                  <a:cubicBezTo>
                    <a:pt x="1" y="33202"/>
                    <a:pt x="35" y="33236"/>
                    <a:pt x="103" y="33236"/>
                  </a:cubicBezTo>
                  <a:cubicBezTo>
                    <a:pt x="137" y="33236"/>
                    <a:pt x="171" y="33202"/>
                    <a:pt x="171" y="33168"/>
                  </a:cubicBezTo>
                  <a:lnTo>
                    <a:pt x="171" y="33031"/>
                  </a:lnTo>
                  <a:cubicBezTo>
                    <a:pt x="171" y="32997"/>
                    <a:pt x="137" y="32963"/>
                    <a:pt x="103" y="32963"/>
                  </a:cubicBezTo>
                  <a:close/>
                  <a:moveTo>
                    <a:pt x="103" y="33987"/>
                  </a:moveTo>
                  <a:cubicBezTo>
                    <a:pt x="35" y="33987"/>
                    <a:pt x="1" y="34021"/>
                    <a:pt x="1" y="34055"/>
                  </a:cubicBezTo>
                  <a:lnTo>
                    <a:pt x="1" y="34191"/>
                  </a:lnTo>
                  <a:cubicBezTo>
                    <a:pt x="1" y="34226"/>
                    <a:pt x="35" y="34260"/>
                    <a:pt x="103" y="34260"/>
                  </a:cubicBezTo>
                  <a:cubicBezTo>
                    <a:pt x="137" y="34260"/>
                    <a:pt x="171" y="34226"/>
                    <a:pt x="171" y="34191"/>
                  </a:cubicBezTo>
                  <a:lnTo>
                    <a:pt x="171" y="34055"/>
                  </a:lnTo>
                  <a:cubicBezTo>
                    <a:pt x="171" y="34021"/>
                    <a:pt x="137" y="33987"/>
                    <a:pt x="103" y="33987"/>
                  </a:cubicBezTo>
                  <a:close/>
                  <a:moveTo>
                    <a:pt x="103" y="35010"/>
                  </a:moveTo>
                  <a:cubicBezTo>
                    <a:pt x="35" y="35010"/>
                    <a:pt x="1" y="35044"/>
                    <a:pt x="1" y="35113"/>
                  </a:cubicBezTo>
                  <a:lnTo>
                    <a:pt x="1" y="35215"/>
                  </a:lnTo>
                  <a:cubicBezTo>
                    <a:pt x="1" y="35249"/>
                    <a:pt x="35" y="35317"/>
                    <a:pt x="103" y="35317"/>
                  </a:cubicBezTo>
                  <a:cubicBezTo>
                    <a:pt x="137" y="35317"/>
                    <a:pt x="171" y="35249"/>
                    <a:pt x="171" y="35215"/>
                  </a:cubicBezTo>
                  <a:lnTo>
                    <a:pt x="171" y="35113"/>
                  </a:lnTo>
                  <a:cubicBezTo>
                    <a:pt x="171" y="35044"/>
                    <a:pt x="137" y="35010"/>
                    <a:pt x="103" y="35010"/>
                  </a:cubicBezTo>
                  <a:close/>
                  <a:moveTo>
                    <a:pt x="103" y="36034"/>
                  </a:moveTo>
                  <a:cubicBezTo>
                    <a:pt x="35" y="36034"/>
                    <a:pt x="1" y="36068"/>
                    <a:pt x="1" y="36136"/>
                  </a:cubicBezTo>
                  <a:lnTo>
                    <a:pt x="1" y="36239"/>
                  </a:lnTo>
                  <a:cubicBezTo>
                    <a:pt x="1" y="36307"/>
                    <a:pt x="35" y="36341"/>
                    <a:pt x="103" y="36341"/>
                  </a:cubicBezTo>
                  <a:cubicBezTo>
                    <a:pt x="137" y="36341"/>
                    <a:pt x="171" y="36307"/>
                    <a:pt x="171" y="36239"/>
                  </a:cubicBezTo>
                  <a:lnTo>
                    <a:pt x="171" y="36136"/>
                  </a:lnTo>
                  <a:cubicBezTo>
                    <a:pt x="171" y="36068"/>
                    <a:pt x="137" y="36034"/>
                    <a:pt x="103" y="36034"/>
                  </a:cubicBezTo>
                  <a:close/>
                  <a:moveTo>
                    <a:pt x="103" y="37092"/>
                  </a:moveTo>
                  <a:cubicBezTo>
                    <a:pt x="35" y="37092"/>
                    <a:pt x="1" y="37126"/>
                    <a:pt x="1" y="37160"/>
                  </a:cubicBezTo>
                  <a:lnTo>
                    <a:pt x="1" y="37262"/>
                  </a:lnTo>
                  <a:cubicBezTo>
                    <a:pt x="1" y="37331"/>
                    <a:pt x="35" y="37365"/>
                    <a:pt x="103" y="37365"/>
                  </a:cubicBezTo>
                  <a:cubicBezTo>
                    <a:pt x="137" y="37365"/>
                    <a:pt x="171" y="37331"/>
                    <a:pt x="171" y="37262"/>
                  </a:cubicBezTo>
                  <a:lnTo>
                    <a:pt x="171" y="37160"/>
                  </a:lnTo>
                  <a:cubicBezTo>
                    <a:pt x="171" y="37126"/>
                    <a:pt x="137" y="37092"/>
                    <a:pt x="103" y="37092"/>
                  </a:cubicBezTo>
                  <a:close/>
                  <a:moveTo>
                    <a:pt x="137" y="38559"/>
                  </a:moveTo>
                  <a:cubicBezTo>
                    <a:pt x="103" y="38559"/>
                    <a:pt x="69" y="38593"/>
                    <a:pt x="69" y="38627"/>
                  </a:cubicBezTo>
                  <a:lnTo>
                    <a:pt x="69" y="38764"/>
                  </a:lnTo>
                  <a:cubicBezTo>
                    <a:pt x="69" y="38798"/>
                    <a:pt x="103" y="38832"/>
                    <a:pt x="137" y="38832"/>
                  </a:cubicBezTo>
                  <a:cubicBezTo>
                    <a:pt x="206" y="38832"/>
                    <a:pt x="240" y="38798"/>
                    <a:pt x="240" y="38764"/>
                  </a:cubicBezTo>
                  <a:lnTo>
                    <a:pt x="240" y="38627"/>
                  </a:lnTo>
                  <a:cubicBezTo>
                    <a:pt x="240" y="38593"/>
                    <a:pt x="206" y="38559"/>
                    <a:pt x="137" y="38559"/>
                  </a:cubicBezTo>
                  <a:close/>
                  <a:moveTo>
                    <a:pt x="137" y="39583"/>
                  </a:moveTo>
                  <a:cubicBezTo>
                    <a:pt x="103" y="39583"/>
                    <a:pt x="69" y="39617"/>
                    <a:pt x="69" y="39685"/>
                  </a:cubicBezTo>
                  <a:lnTo>
                    <a:pt x="69" y="39788"/>
                  </a:lnTo>
                  <a:cubicBezTo>
                    <a:pt x="69" y="39822"/>
                    <a:pt x="103" y="39890"/>
                    <a:pt x="137" y="39890"/>
                  </a:cubicBezTo>
                  <a:cubicBezTo>
                    <a:pt x="206" y="39890"/>
                    <a:pt x="240" y="39822"/>
                    <a:pt x="240" y="39788"/>
                  </a:cubicBezTo>
                  <a:lnTo>
                    <a:pt x="240" y="39685"/>
                  </a:lnTo>
                  <a:cubicBezTo>
                    <a:pt x="240" y="39617"/>
                    <a:pt x="206" y="39583"/>
                    <a:pt x="137" y="39583"/>
                  </a:cubicBezTo>
                  <a:close/>
                  <a:moveTo>
                    <a:pt x="137" y="40607"/>
                  </a:moveTo>
                  <a:cubicBezTo>
                    <a:pt x="103" y="40607"/>
                    <a:pt x="69" y="40641"/>
                    <a:pt x="69" y="40709"/>
                  </a:cubicBezTo>
                  <a:lnTo>
                    <a:pt x="69" y="40811"/>
                  </a:lnTo>
                  <a:cubicBezTo>
                    <a:pt x="69" y="40880"/>
                    <a:pt x="103" y="40914"/>
                    <a:pt x="137" y="40914"/>
                  </a:cubicBezTo>
                  <a:cubicBezTo>
                    <a:pt x="206" y="40914"/>
                    <a:pt x="240" y="40880"/>
                    <a:pt x="240" y="40811"/>
                  </a:cubicBezTo>
                  <a:lnTo>
                    <a:pt x="240" y="40709"/>
                  </a:lnTo>
                  <a:cubicBezTo>
                    <a:pt x="240" y="40641"/>
                    <a:pt x="206" y="40607"/>
                    <a:pt x="137" y="40607"/>
                  </a:cubicBezTo>
                  <a:close/>
                  <a:moveTo>
                    <a:pt x="137" y="41664"/>
                  </a:moveTo>
                  <a:cubicBezTo>
                    <a:pt x="103" y="41664"/>
                    <a:pt x="69" y="41698"/>
                    <a:pt x="69" y="41733"/>
                  </a:cubicBezTo>
                  <a:lnTo>
                    <a:pt x="69" y="41835"/>
                  </a:lnTo>
                  <a:cubicBezTo>
                    <a:pt x="69" y="41903"/>
                    <a:pt x="103" y="41937"/>
                    <a:pt x="137" y="41937"/>
                  </a:cubicBezTo>
                  <a:cubicBezTo>
                    <a:pt x="206" y="41937"/>
                    <a:pt x="240" y="41903"/>
                    <a:pt x="240" y="41835"/>
                  </a:cubicBezTo>
                  <a:lnTo>
                    <a:pt x="240" y="41733"/>
                  </a:lnTo>
                  <a:cubicBezTo>
                    <a:pt x="240" y="41698"/>
                    <a:pt x="206" y="41664"/>
                    <a:pt x="137" y="41664"/>
                  </a:cubicBezTo>
                  <a:close/>
                  <a:moveTo>
                    <a:pt x="137" y="42688"/>
                  </a:moveTo>
                  <a:cubicBezTo>
                    <a:pt x="103" y="42688"/>
                    <a:pt x="69" y="42722"/>
                    <a:pt x="69" y="42756"/>
                  </a:cubicBezTo>
                  <a:lnTo>
                    <a:pt x="69" y="42893"/>
                  </a:lnTo>
                  <a:cubicBezTo>
                    <a:pt x="69" y="42927"/>
                    <a:pt x="103" y="42961"/>
                    <a:pt x="137" y="42961"/>
                  </a:cubicBezTo>
                  <a:lnTo>
                    <a:pt x="171" y="42961"/>
                  </a:lnTo>
                  <a:cubicBezTo>
                    <a:pt x="206" y="42961"/>
                    <a:pt x="240" y="42927"/>
                    <a:pt x="240" y="42893"/>
                  </a:cubicBezTo>
                  <a:lnTo>
                    <a:pt x="240" y="42756"/>
                  </a:lnTo>
                  <a:cubicBezTo>
                    <a:pt x="240" y="42722"/>
                    <a:pt x="206" y="42688"/>
                    <a:pt x="137" y="42688"/>
                  </a:cubicBezTo>
                  <a:close/>
                  <a:moveTo>
                    <a:pt x="171" y="43712"/>
                  </a:moveTo>
                  <a:cubicBezTo>
                    <a:pt x="103" y="43712"/>
                    <a:pt x="69" y="43746"/>
                    <a:pt x="69" y="43814"/>
                  </a:cubicBezTo>
                  <a:lnTo>
                    <a:pt x="69" y="43916"/>
                  </a:lnTo>
                  <a:cubicBezTo>
                    <a:pt x="69" y="43951"/>
                    <a:pt x="103" y="43985"/>
                    <a:pt x="171" y="43985"/>
                  </a:cubicBezTo>
                  <a:cubicBezTo>
                    <a:pt x="206" y="43985"/>
                    <a:pt x="240" y="43951"/>
                    <a:pt x="240" y="43916"/>
                  </a:cubicBezTo>
                  <a:lnTo>
                    <a:pt x="240" y="43814"/>
                  </a:lnTo>
                  <a:cubicBezTo>
                    <a:pt x="240" y="43746"/>
                    <a:pt x="206" y="43712"/>
                    <a:pt x="171" y="43712"/>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5"/>
            <p:cNvSpPr/>
            <p:nvPr/>
          </p:nvSpPr>
          <p:spPr>
            <a:xfrm>
              <a:off x="2003603" y="1045328"/>
              <a:ext cx="1267660" cy="257815"/>
            </a:xfrm>
            <a:custGeom>
              <a:rect b="b" l="l" r="r" t="t"/>
              <a:pathLst>
                <a:path extrusionOk="0" h="11569" w="56884">
                  <a:moveTo>
                    <a:pt x="56782" y="0"/>
                  </a:moveTo>
                  <a:lnTo>
                    <a:pt x="56679" y="34"/>
                  </a:lnTo>
                  <a:cubicBezTo>
                    <a:pt x="56611" y="34"/>
                    <a:pt x="56611" y="69"/>
                    <a:pt x="56611" y="137"/>
                  </a:cubicBezTo>
                  <a:cubicBezTo>
                    <a:pt x="56611" y="171"/>
                    <a:pt x="56645" y="205"/>
                    <a:pt x="56679" y="205"/>
                  </a:cubicBezTo>
                  <a:lnTo>
                    <a:pt x="56713" y="205"/>
                  </a:lnTo>
                  <a:lnTo>
                    <a:pt x="56816" y="171"/>
                  </a:lnTo>
                  <a:cubicBezTo>
                    <a:pt x="56850" y="171"/>
                    <a:pt x="56884" y="137"/>
                    <a:pt x="56884" y="69"/>
                  </a:cubicBezTo>
                  <a:cubicBezTo>
                    <a:pt x="56884" y="34"/>
                    <a:pt x="56850" y="0"/>
                    <a:pt x="56782" y="0"/>
                  </a:cubicBezTo>
                  <a:close/>
                  <a:moveTo>
                    <a:pt x="55758" y="171"/>
                  </a:moveTo>
                  <a:lnTo>
                    <a:pt x="55656" y="205"/>
                  </a:lnTo>
                  <a:cubicBezTo>
                    <a:pt x="55621" y="205"/>
                    <a:pt x="55587" y="273"/>
                    <a:pt x="55587" y="307"/>
                  </a:cubicBezTo>
                  <a:cubicBezTo>
                    <a:pt x="55587" y="342"/>
                    <a:pt x="55621" y="376"/>
                    <a:pt x="55690" y="376"/>
                  </a:cubicBezTo>
                  <a:lnTo>
                    <a:pt x="55792" y="342"/>
                  </a:lnTo>
                  <a:cubicBezTo>
                    <a:pt x="55860" y="342"/>
                    <a:pt x="55894" y="307"/>
                    <a:pt x="55860" y="239"/>
                  </a:cubicBezTo>
                  <a:cubicBezTo>
                    <a:pt x="55860" y="205"/>
                    <a:pt x="55826" y="171"/>
                    <a:pt x="55758" y="171"/>
                  </a:cubicBezTo>
                  <a:close/>
                  <a:moveTo>
                    <a:pt x="54632" y="376"/>
                  </a:moveTo>
                  <a:cubicBezTo>
                    <a:pt x="54598" y="410"/>
                    <a:pt x="54564" y="444"/>
                    <a:pt x="54564" y="478"/>
                  </a:cubicBezTo>
                  <a:cubicBezTo>
                    <a:pt x="54598" y="512"/>
                    <a:pt x="54632" y="546"/>
                    <a:pt x="54666" y="546"/>
                  </a:cubicBezTo>
                  <a:lnTo>
                    <a:pt x="54802" y="546"/>
                  </a:lnTo>
                  <a:cubicBezTo>
                    <a:pt x="54837" y="512"/>
                    <a:pt x="54871" y="478"/>
                    <a:pt x="54871" y="444"/>
                  </a:cubicBezTo>
                  <a:cubicBezTo>
                    <a:pt x="54837" y="376"/>
                    <a:pt x="54802" y="376"/>
                    <a:pt x="54768" y="376"/>
                  </a:cubicBezTo>
                  <a:close/>
                  <a:moveTo>
                    <a:pt x="53745" y="546"/>
                  </a:moveTo>
                  <a:lnTo>
                    <a:pt x="53642" y="580"/>
                  </a:lnTo>
                  <a:cubicBezTo>
                    <a:pt x="53574" y="580"/>
                    <a:pt x="53540" y="615"/>
                    <a:pt x="53574" y="683"/>
                  </a:cubicBezTo>
                  <a:cubicBezTo>
                    <a:pt x="53574" y="717"/>
                    <a:pt x="53608" y="751"/>
                    <a:pt x="53642" y="751"/>
                  </a:cubicBezTo>
                  <a:lnTo>
                    <a:pt x="53676" y="751"/>
                  </a:lnTo>
                  <a:lnTo>
                    <a:pt x="53779" y="717"/>
                  </a:lnTo>
                  <a:cubicBezTo>
                    <a:pt x="53813" y="717"/>
                    <a:pt x="53847" y="683"/>
                    <a:pt x="53847" y="615"/>
                  </a:cubicBezTo>
                  <a:cubicBezTo>
                    <a:pt x="53847" y="580"/>
                    <a:pt x="53779" y="546"/>
                    <a:pt x="53745" y="546"/>
                  </a:cubicBezTo>
                  <a:close/>
                  <a:moveTo>
                    <a:pt x="52769" y="738"/>
                  </a:moveTo>
                  <a:cubicBezTo>
                    <a:pt x="52755" y="738"/>
                    <a:pt x="52739" y="742"/>
                    <a:pt x="52721" y="751"/>
                  </a:cubicBezTo>
                  <a:lnTo>
                    <a:pt x="52619" y="751"/>
                  </a:lnTo>
                  <a:cubicBezTo>
                    <a:pt x="52585" y="785"/>
                    <a:pt x="52550" y="819"/>
                    <a:pt x="52550" y="853"/>
                  </a:cubicBezTo>
                  <a:cubicBezTo>
                    <a:pt x="52550" y="888"/>
                    <a:pt x="52585" y="922"/>
                    <a:pt x="52619" y="922"/>
                  </a:cubicBezTo>
                  <a:lnTo>
                    <a:pt x="52755" y="922"/>
                  </a:lnTo>
                  <a:cubicBezTo>
                    <a:pt x="52789" y="888"/>
                    <a:pt x="52823" y="853"/>
                    <a:pt x="52823" y="819"/>
                  </a:cubicBezTo>
                  <a:cubicBezTo>
                    <a:pt x="52823" y="769"/>
                    <a:pt x="52805" y="738"/>
                    <a:pt x="52769" y="738"/>
                  </a:cubicBezTo>
                  <a:close/>
                  <a:moveTo>
                    <a:pt x="51697" y="922"/>
                  </a:moveTo>
                  <a:lnTo>
                    <a:pt x="51595" y="956"/>
                  </a:lnTo>
                  <a:cubicBezTo>
                    <a:pt x="51561" y="956"/>
                    <a:pt x="51527" y="990"/>
                    <a:pt x="51527" y="1058"/>
                  </a:cubicBezTo>
                  <a:cubicBezTo>
                    <a:pt x="51527" y="1092"/>
                    <a:pt x="51561" y="1126"/>
                    <a:pt x="51629" y="1126"/>
                  </a:cubicBezTo>
                  <a:lnTo>
                    <a:pt x="51731" y="1092"/>
                  </a:lnTo>
                  <a:cubicBezTo>
                    <a:pt x="51800" y="1092"/>
                    <a:pt x="51834" y="1058"/>
                    <a:pt x="51800" y="990"/>
                  </a:cubicBezTo>
                  <a:cubicBezTo>
                    <a:pt x="51800" y="956"/>
                    <a:pt x="51766" y="922"/>
                    <a:pt x="51697" y="922"/>
                  </a:cubicBezTo>
                  <a:close/>
                  <a:moveTo>
                    <a:pt x="50708" y="1126"/>
                  </a:moveTo>
                  <a:lnTo>
                    <a:pt x="50571" y="1161"/>
                  </a:lnTo>
                  <a:cubicBezTo>
                    <a:pt x="50537" y="1161"/>
                    <a:pt x="50503" y="1195"/>
                    <a:pt x="50503" y="1229"/>
                  </a:cubicBezTo>
                  <a:cubicBezTo>
                    <a:pt x="50537" y="1297"/>
                    <a:pt x="50571" y="1331"/>
                    <a:pt x="50605" y="1331"/>
                  </a:cubicBezTo>
                  <a:cubicBezTo>
                    <a:pt x="50605" y="1331"/>
                    <a:pt x="50605" y="1297"/>
                    <a:pt x="50605" y="1297"/>
                  </a:cubicBezTo>
                  <a:lnTo>
                    <a:pt x="50742" y="1297"/>
                  </a:lnTo>
                  <a:cubicBezTo>
                    <a:pt x="50776" y="1297"/>
                    <a:pt x="50810" y="1229"/>
                    <a:pt x="50810" y="1195"/>
                  </a:cubicBezTo>
                  <a:cubicBezTo>
                    <a:pt x="50776" y="1161"/>
                    <a:pt x="50742" y="1126"/>
                    <a:pt x="50708" y="1126"/>
                  </a:cubicBezTo>
                  <a:close/>
                  <a:moveTo>
                    <a:pt x="49717" y="1318"/>
                  </a:moveTo>
                  <a:cubicBezTo>
                    <a:pt x="49705" y="1318"/>
                    <a:pt x="49693" y="1322"/>
                    <a:pt x="49684" y="1331"/>
                  </a:cubicBezTo>
                  <a:lnTo>
                    <a:pt x="49582" y="1331"/>
                  </a:lnTo>
                  <a:cubicBezTo>
                    <a:pt x="49513" y="1331"/>
                    <a:pt x="49513" y="1399"/>
                    <a:pt x="49513" y="1434"/>
                  </a:cubicBezTo>
                  <a:cubicBezTo>
                    <a:pt x="49513" y="1468"/>
                    <a:pt x="49548" y="1502"/>
                    <a:pt x="49582" y="1502"/>
                  </a:cubicBezTo>
                  <a:lnTo>
                    <a:pt x="49616" y="1502"/>
                  </a:lnTo>
                  <a:lnTo>
                    <a:pt x="49718" y="1468"/>
                  </a:lnTo>
                  <a:cubicBezTo>
                    <a:pt x="49752" y="1468"/>
                    <a:pt x="49786" y="1434"/>
                    <a:pt x="49786" y="1399"/>
                  </a:cubicBezTo>
                  <a:cubicBezTo>
                    <a:pt x="49786" y="1349"/>
                    <a:pt x="49750" y="1318"/>
                    <a:pt x="49717" y="1318"/>
                  </a:cubicBezTo>
                  <a:close/>
                  <a:moveTo>
                    <a:pt x="48660" y="1502"/>
                  </a:moveTo>
                  <a:lnTo>
                    <a:pt x="48558" y="1536"/>
                  </a:lnTo>
                  <a:cubicBezTo>
                    <a:pt x="48524" y="1536"/>
                    <a:pt x="48490" y="1570"/>
                    <a:pt x="48490" y="1638"/>
                  </a:cubicBezTo>
                  <a:cubicBezTo>
                    <a:pt x="48490" y="1672"/>
                    <a:pt x="48524" y="1707"/>
                    <a:pt x="48592" y="1707"/>
                  </a:cubicBezTo>
                  <a:lnTo>
                    <a:pt x="48694" y="1672"/>
                  </a:lnTo>
                  <a:cubicBezTo>
                    <a:pt x="48763" y="1672"/>
                    <a:pt x="48797" y="1638"/>
                    <a:pt x="48763" y="1570"/>
                  </a:cubicBezTo>
                  <a:cubicBezTo>
                    <a:pt x="48763" y="1536"/>
                    <a:pt x="48729" y="1502"/>
                    <a:pt x="48660" y="1502"/>
                  </a:cubicBezTo>
                  <a:close/>
                  <a:moveTo>
                    <a:pt x="47671" y="1707"/>
                  </a:moveTo>
                  <a:lnTo>
                    <a:pt x="47534" y="1741"/>
                  </a:lnTo>
                  <a:cubicBezTo>
                    <a:pt x="47500" y="1741"/>
                    <a:pt x="47466" y="1775"/>
                    <a:pt x="47466" y="1843"/>
                  </a:cubicBezTo>
                  <a:cubicBezTo>
                    <a:pt x="47500" y="1877"/>
                    <a:pt x="47534" y="1911"/>
                    <a:pt x="47568" y="1911"/>
                  </a:cubicBezTo>
                  <a:lnTo>
                    <a:pt x="47705" y="1877"/>
                  </a:lnTo>
                  <a:cubicBezTo>
                    <a:pt x="47739" y="1877"/>
                    <a:pt x="47773" y="1809"/>
                    <a:pt x="47773" y="1775"/>
                  </a:cubicBezTo>
                  <a:cubicBezTo>
                    <a:pt x="47739" y="1741"/>
                    <a:pt x="47705" y="1707"/>
                    <a:pt x="47671" y="1707"/>
                  </a:cubicBezTo>
                  <a:close/>
                  <a:moveTo>
                    <a:pt x="46545" y="1911"/>
                  </a:moveTo>
                  <a:cubicBezTo>
                    <a:pt x="46476" y="1945"/>
                    <a:pt x="46476" y="1980"/>
                    <a:pt x="46476" y="2014"/>
                  </a:cubicBezTo>
                  <a:cubicBezTo>
                    <a:pt x="46476" y="2082"/>
                    <a:pt x="46511" y="2082"/>
                    <a:pt x="46545" y="2082"/>
                  </a:cubicBezTo>
                  <a:lnTo>
                    <a:pt x="46681" y="2082"/>
                  </a:lnTo>
                  <a:cubicBezTo>
                    <a:pt x="46715" y="2048"/>
                    <a:pt x="46749" y="2014"/>
                    <a:pt x="46749" y="1980"/>
                  </a:cubicBezTo>
                  <a:cubicBezTo>
                    <a:pt x="46749" y="1911"/>
                    <a:pt x="46681" y="1911"/>
                    <a:pt x="46647" y="1911"/>
                  </a:cubicBezTo>
                  <a:close/>
                  <a:moveTo>
                    <a:pt x="45671" y="2103"/>
                  </a:moveTo>
                  <a:cubicBezTo>
                    <a:pt x="45658" y="2103"/>
                    <a:pt x="45642" y="2107"/>
                    <a:pt x="45623" y="2116"/>
                  </a:cubicBezTo>
                  <a:lnTo>
                    <a:pt x="45521" y="2116"/>
                  </a:lnTo>
                  <a:cubicBezTo>
                    <a:pt x="45487" y="2116"/>
                    <a:pt x="45453" y="2184"/>
                    <a:pt x="45453" y="2218"/>
                  </a:cubicBezTo>
                  <a:cubicBezTo>
                    <a:pt x="45453" y="2252"/>
                    <a:pt x="45487" y="2287"/>
                    <a:pt x="45555" y="2287"/>
                  </a:cubicBezTo>
                  <a:lnTo>
                    <a:pt x="45658" y="2287"/>
                  </a:lnTo>
                  <a:cubicBezTo>
                    <a:pt x="45726" y="2252"/>
                    <a:pt x="45760" y="2218"/>
                    <a:pt x="45726" y="2184"/>
                  </a:cubicBezTo>
                  <a:cubicBezTo>
                    <a:pt x="45726" y="2134"/>
                    <a:pt x="45707" y="2103"/>
                    <a:pt x="45671" y="2103"/>
                  </a:cubicBezTo>
                  <a:close/>
                  <a:moveTo>
                    <a:pt x="44634" y="2287"/>
                  </a:moveTo>
                  <a:lnTo>
                    <a:pt x="44531" y="2321"/>
                  </a:lnTo>
                  <a:cubicBezTo>
                    <a:pt x="44463" y="2321"/>
                    <a:pt x="44429" y="2389"/>
                    <a:pt x="44463" y="2423"/>
                  </a:cubicBezTo>
                  <a:cubicBezTo>
                    <a:pt x="44463" y="2457"/>
                    <a:pt x="44497" y="2491"/>
                    <a:pt x="44531" y="2491"/>
                  </a:cubicBezTo>
                  <a:lnTo>
                    <a:pt x="44668" y="2457"/>
                  </a:lnTo>
                  <a:cubicBezTo>
                    <a:pt x="44702" y="2457"/>
                    <a:pt x="44736" y="2423"/>
                    <a:pt x="44736" y="2355"/>
                  </a:cubicBezTo>
                  <a:cubicBezTo>
                    <a:pt x="44702" y="2321"/>
                    <a:pt x="44668" y="2287"/>
                    <a:pt x="44634" y="2287"/>
                  </a:cubicBezTo>
                  <a:close/>
                  <a:moveTo>
                    <a:pt x="43610" y="2491"/>
                  </a:moveTo>
                  <a:lnTo>
                    <a:pt x="43508" y="2525"/>
                  </a:lnTo>
                  <a:cubicBezTo>
                    <a:pt x="43440" y="2525"/>
                    <a:pt x="43440" y="2594"/>
                    <a:pt x="43440" y="2628"/>
                  </a:cubicBezTo>
                  <a:cubicBezTo>
                    <a:pt x="43440" y="2662"/>
                    <a:pt x="43474" y="2696"/>
                    <a:pt x="43508" y="2696"/>
                  </a:cubicBezTo>
                  <a:lnTo>
                    <a:pt x="43542" y="2696"/>
                  </a:lnTo>
                  <a:lnTo>
                    <a:pt x="43644" y="2662"/>
                  </a:lnTo>
                  <a:cubicBezTo>
                    <a:pt x="43713" y="2662"/>
                    <a:pt x="43713" y="2628"/>
                    <a:pt x="43713" y="2560"/>
                  </a:cubicBezTo>
                  <a:cubicBezTo>
                    <a:pt x="43713" y="2525"/>
                    <a:pt x="43678" y="2491"/>
                    <a:pt x="43610" y="2491"/>
                  </a:cubicBezTo>
                  <a:close/>
                  <a:moveTo>
                    <a:pt x="42621" y="2696"/>
                  </a:moveTo>
                  <a:lnTo>
                    <a:pt x="42484" y="2730"/>
                  </a:lnTo>
                  <a:cubicBezTo>
                    <a:pt x="42450" y="2730"/>
                    <a:pt x="42416" y="2764"/>
                    <a:pt x="42416" y="2833"/>
                  </a:cubicBezTo>
                  <a:cubicBezTo>
                    <a:pt x="42416" y="2867"/>
                    <a:pt x="42484" y="2901"/>
                    <a:pt x="42518" y="2901"/>
                  </a:cubicBezTo>
                  <a:lnTo>
                    <a:pt x="42655" y="2867"/>
                  </a:lnTo>
                  <a:cubicBezTo>
                    <a:pt x="42689" y="2867"/>
                    <a:pt x="42723" y="2798"/>
                    <a:pt x="42689" y="2764"/>
                  </a:cubicBezTo>
                  <a:cubicBezTo>
                    <a:pt x="42689" y="2730"/>
                    <a:pt x="42655" y="2696"/>
                    <a:pt x="42621" y="2696"/>
                  </a:cubicBezTo>
                  <a:close/>
                  <a:moveTo>
                    <a:pt x="41597" y="2901"/>
                  </a:moveTo>
                  <a:lnTo>
                    <a:pt x="41495" y="2935"/>
                  </a:lnTo>
                  <a:cubicBezTo>
                    <a:pt x="41426" y="2935"/>
                    <a:pt x="41392" y="2969"/>
                    <a:pt x="41426" y="3037"/>
                  </a:cubicBezTo>
                  <a:cubicBezTo>
                    <a:pt x="41426" y="3071"/>
                    <a:pt x="41460" y="3106"/>
                    <a:pt x="41495" y="3106"/>
                  </a:cubicBezTo>
                  <a:lnTo>
                    <a:pt x="41529" y="3106"/>
                  </a:lnTo>
                  <a:lnTo>
                    <a:pt x="41631" y="3071"/>
                  </a:lnTo>
                  <a:cubicBezTo>
                    <a:pt x="41665" y="3071"/>
                    <a:pt x="41699" y="3003"/>
                    <a:pt x="41699" y="2969"/>
                  </a:cubicBezTo>
                  <a:cubicBezTo>
                    <a:pt x="41699" y="2935"/>
                    <a:pt x="41631" y="2901"/>
                    <a:pt x="41597" y="2901"/>
                  </a:cubicBezTo>
                  <a:close/>
                  <a:moveTo>
                    <a:pt x="40573" y="3106"/>
                  </a:moveTo>
                  <a:lnTo>
                    <a:pt x="40471" y="3140"/>
                  </a:lnTo>
                  <a:cubicBezTo>
                    <a:pt x="40437" y="3140"/>
                    <a:pt x="40403" y="3174"/>
                    <a:pt x="40403" y="3242"/>
                  </a:cubicBezTo>
                  <a:cubicBezTo>
                    <a:pt x="40403" y="3276"/>
                    <a:pt x="40437" y="3310"/>
                    <a:pt x="40471" y="3310"/>
                  </a:cubicBezTo>
                  <a:lnTo>
                    <a:pt x="40505" y="3310"/>
                  </a:lnTo>
                  <a:lnTo>
                    <a:pt x="40607" y="3276"/>
                  </a:lnTo>
                  <a:cubicBezTo>
                    <a:pt x="40676" y="3276"/>
                    <a:pt x="40676" y="3208"/>
                    <a:pt x="40676" y="3174"/>
                  </a:cubicBezTo>
                  <a:cubicBezTo>
                    <a:pt x="40676" y="3140"/>
                    <a:pt x="40641" y="3106"/>
                    <a:pt x="40573" y="3106"/>
                  </a:cubicBezTo>
                  <a:close/>
                  <a:moveTo>
                    <a:pt x="39584" y="3310"/>
                  </a:moveTo>
                  <a:lnTo>
                    <a:pt x="39447" y="3344"/>
                  </a:lnTo>
                  <a:cubicBezTo>
                    <a:pt x="39413" y="3344"/>
                    <a:pt x="39379" y="3379"/>
                    <a:pt x="39379" y="3447"/>
                  </a:cubicBezTo>
                  <a:cubicBezTo>
                    <a:pt x="39413" y="3481"/>
                    <a:pt x="39447" y="3515"/>
                    <a:pt x="39481" y="3515"/>
                  </a:cubicBezTo>
                  <a:lnTo>
                    <a:pt x="39618" y="3481"/>
                  </a:lnTo>
                  <a:cubicBezTo>
                    <a:pt x="39652" y="3481"/>
                    <a:pt x="39686" y="3413"/>
                    <a:pt x="39686" y="3379"/>
                  </a:cubicBezTo>
                  <a:cubicBezTo>
                    <a:pt x="39652" y="3344"/>
                    <a:pt x="39618" y="3310"/>
                    <a:pt x="39584" y="3310"/>
                  </a:cubicBezTo>
                  <a:close/>
                  <a:moveTo>
                    <a:pt x="38560" y="3515"/>
                  </a:moveTo>
                  <a:lnTo>
                    <a:pt x="38458" y="3549"/>
                  </a:lnTo>
                  <a:cubicBezTo>
                    <a:pt x="38389" y="3549"/>
                    <a:pt x="38355" y="3583"/>
                    <a:pt x="38389" y="3652"/>
                  </a:cubicBezTo>
                  <a:cubicBezTo>
                    <a:pt x="38389" y="3686"/>
                    <a:pt x="38423" y="3720"/>
                    <a:pt x="38458" y="3720"/>
                  </a:cubicBezTo>
                  <a:cubicBezTo>
                    <a:pt x="38458" y="3720"/>
                    <a:pt x="38492" y="3720"/>
                    <a:pt x="38492" y="3686"/>
                  </a:cubicBezTo>
                  <a:lnTo>
                    <a:pt x="38594" y="3686"/>
                  </a:lnTo>
                  <a:cubicBezTo>
                    <a:pt x="38628" y="3686"/>
                    <a:pt x="38662" y="3617"/>
                    <a:pt x="38662" y="3583"/>
                  </a:cubicBezTo>
                  <a:cubicBezTo>
                    <a:pt x="38662" y="3549"/>
                    <a:pt x="38594" y="3515"/>
                    <a:pt x="38560" y="3515"/>
                  </a:cubicBezTo>
                  <a:close/>
                  <a:moveTo>
                    <a:pt x="37536" y="3720"/>
                  </a:moveTo>
                  <a:lnTo>
                    <a:pt x="37434" y="3754"/>
                  </a:lnTo>
                  <a:cubicBezTo>
                    <a:pt x="37400" y="3754"/>
                    <a:pt x="37366" y="3788"/>
                    <a:pt x="37366" y="3856"/>
                  </a:cubicBezTo>
                  <a:cubicBezTo>
                    <a:pt x="37366" y="3890"/>
                    <a:pt x="37400" y="3925"/>
                    <a:pt x="37468" y="3925"/>
                  </a:cubicBezTo>
                  <a:cubicBezTo>
                    <a:pt x="37468" y="3925"/>
                    <a:pt x="37468" y="3925"/>
                    <a:pt x="37468" y="3890"/>
                  </a:cubicBezTo>
                  <a:lnTo>
                    <a:pt x="37570" y="3890"/>
                  </a:lnTo>
                  <a:cubicBezTo>
                    <a:pt x="37639" y="3890"/>
                    <a:pt x="37673" y="3822"/>
                    <a:pt x="37639" y="3788"/>
                  </a:cubicBezTo>
                  <a:cubicBezTo>
                    <a:pt x="37639" y="3720"/>
                    <a:pt x="37604" y="3720"/>
                    <a:pt x="37536" y="3720"/>
                  </a:cubicBezTo>
                  <a:close/>
                  <a:moveTo>
                    <a:pt x="36547" y="3925"/>
                  </a:moveTo>
                  <a:lnTo>
                    <a:pt x="36410" y="3959"/>
                  </a:lnTo>
                  <a:cubicBezTo>
                    <a:pt x="36376" y="3959"/>
                    <a:pt x="36342" y="3993"/>
                    <a:pt x="36376" y="4061"/>
                  </a:cubicBezTo>
                  <a:cubicBezTo>
                    <a:pt x="36376" y="4095"/>
                    <a:pt x="36410" y="4129"/>
                    <a:pt x="36444" y="4129"/>
                  </a:cubicBezTo>
                  <a:cubicBezTo>
                    <a:pt x="36444" y="4129"/>
                    <a:pt x="36444" y="4129"/>
                    <a:pt x="36478" y="4095"/>
                  </a:cubicBezTo>
                  <a:lnTo>
                    <a:pt x="36581" y="4095"/>
                  </a:lnTo>
                  <a:cubicBezTo>
                    <a:pt x="36615" y="4095"/>
                    <a:pt x="36649" y="4027"/>
                    <a:pt x="36649" y="3993"/>
                  </a:cubicBezTo>
                  <a:cubicBezTo>
                    <a:pt x="36615" y="3925"/>
                    <a:pt x="36581" y="3925"/>
                    <a:pt x="36547" y="3925"/>
                  </a:cubicBezTo>
                  <a:close/>
                  <a:moveTo>
                    <a:pt x="35523" y="4129"/>
                  </a:moveTo>
                  <a:lnTo>
                    <a:pt x="35421" y="4163"/>
                  </a:lnTo>
                  <a:cubicBezTo>
                    <a:pt x="35387" y="4163"/>
                    <a:pt x="35352" y="4198"/>
                    <a:pt x="35352" y="4266"/>
                  </a:cubicBezTo>
                  <a:cubicBezTo>
                    <a:pt x="35352" y="4300"/>
                    <a:pt x="35387" y="4334"/>
                    <a:pt x="35421" y="4334"/>
                  </a:cubicBezTo>
                  <a:cubicBezTo>
                    <a:pt x="35455" y="4334"/>
                    <a:pt x="35455" y="4334"/>
                    <a:pt x="35455" y="4300"/>
                  </a:cubicBezTo>
                  <a:lnTo>
                    <a:pt x="35557" y="4300"/>
                  </a:lnTo>
                  <a:cubicBezTo>
                    <a:pt x="35625" y="4300"/>
                    <a:pt x="35625" y="4232"/>
                    <a:pt x="35625" y="4198"/>
                  </a:cubicBezTo>
                  <a:cubicBezTo>
                    <a:pt x="35625" y="4163"/>
                    <a:pt x="35591" y="4129"/>
                    <a:pt x="35523" y="4129"/>
                  </a:cubicBezTo>
                  <a:close/>
                  <a:moveTo>
                    <a:pt x="34533" y="4334"/>
                  </a:moveTo>
                  <a:lnTo>
                    <a:pt x="34397" y="4368"/>
                  </a:lnTo>
                  <a:cubicBezTo>
                    <a:pt x="34363" y="4368"/>
                    <a:pt x="34329" y="4402"/>
                    <a:pt x="34329" y="4470"/>
                  </a:cubicBezTo>
                  <a:cubicBezTo>
                    <a:pt x="34363" y="4505"/>
                    <a:pt x="34397" y="4539"/>
                    <a:pt x="34431" y="4539"/>
                  </a:cubicBezTo>
                  <a:lnTo>
                    <a:pt x="34568" y="4505"/>
                  </a:lnTo>
                  <a:cubicBezTo>
                    <a:pt x="34602" y="4505"/>
                    <a:pt x="34636" y="4436"/>
                    <a:pt x="34636" y="4402"/>
                  </a:cubicBezTo>
                  <a:cubicBezTo>
                    <a:pt x="34602" y="4368"/>
                    <a:pt x="34568" y="4334"/>
                    <a:pt x="34533" y="4334"/>
                  </a:cubicBezTo>
                  <a:close/>
                  <a:moveTo>
                    <a:pt x="33510" y="4539"/>
                  </a:moveTo>
                  <a:lnTo>
                    <a:pt x="33407" y="4573"/>
                  </a:lnTo>
                  <a:cubicBezTo>
                    <a:pt x="33339" y="4573"/>
                    <a:pt x="33305" y="4607"/>
                    <a:pt x="33339" y="4675"/>
                  </a:cubicBezTo>
                  <a:cubicBezTo>
                    <a:pt x="33339" y="4709"/>
                    <a:pt x="33373" y="4743"/>
                    <a:pt x="33407" y="4743"/>
                  </a:cubicBezTo>
                  <a:lnTo>
                    <a:pt x="33441" y="4743"/>
                  </a:lnTo>
                  <a:lnTo>
                    <a:pt x="33544" y="4709"/>
                  </a:lnTo>
                  <a:cubicBezTo>
                    <a:pt x="33578" y="4709"/>
                    <a:pt x="33612" y="4641"/>
                    <a:pt x="33612" y="4607"/>
                  </a:cubicBezTo>
                  <a:cubicBezTo>
                    <a:pt x="33612" y="4573"/>
                    <a:pt x="33544" y="4539"/>
                    <a:pt x="33510" y="4539"/>
                  </a:cubicBezTo>
                  <a:close/>
                  <a:moveTo>
                    <a:pt x="32486" y="4743"/>
                  </a:moveTo>
                  <a:lnTo>
                    <a:pt x="32384" y="4778"/>
                  </a:lnTo>
                  <a:cubicBezTo>
                    <a:pt x="32350" y="4778"/>
                    <a:pt x="32315" y="4812"/>
                    <a:pt x="32315" y="4880"/>
                  </a:cubicBezTo>
                  <a:cubicBezTo>
                    <a:pt x="32315" y="4914"/>
                    <a:pt x="32350" y="4948"/>
                    <a:pt x="32418" y="4948"/>
                  </a:cubicBezTo>
                  <a:lnTo>
                    <a:pt x="32520" y="4914"/>
                  </a:lnTo>
                  <a:cubicBezTo>
                    <a:pt x="32588" y="4914"/>
                    <a:pt x="32623" y="4846"/>
                    <a:pt x="32588" y="4812"/>
                  </a:cubicBezTo>
                  <a:cubicBezTo>
                    <a:pt x="32588" y="4778"/>
                    <a:pt x="32554" y="4743"/>
                    <a:pt x="32486" y="4743"/>
                  </a:cubicBezTo>
                  <a:close/>
                  <a:moveTo>
                    <a:pt x="31496" y="4948"/>
                  </a:moveTo>
                  <a:lnTo>
                    <a:pt x="31360" y="4982"/>
                  </a:lnTo>
                  <a:cubicBezTo>
                    <a:pt x="31326" y="4982"/>
                    <a:pt x="31292" y="5016"/>
                    <a:pt x="31326" y="5085"/>
                  </a:cubicBezTo>
                  <a:cubicBezTo>
                    <a:pt x="31326" y="5119"/>
                    <a:pt x="31360" y="5153"/>
                    <a:pt x="31394" y="5153"/>
                  </a:cubicBezTo>
                  <a:lnTo>
                    <a:pt x="31531" y="5119"/>
                  </a:lnTo>
                  <a:cubicBezTo>
                    <a:pt x="31565" y="5119"/>
                    <a:pt x="31599" y="5051"/>
                    <a:pt x="31599" y="5016"/>
                  </a:cubicBezTo>
                  <a:cubicBezTo>
                    <a:pt x="31565" y="4982"/>
                    <a:pt x="31531" y="4948"/>
                    <a:pt x="31496" y="4948"/>
                  </a:cubicBezTo>
                  <a:close/>
                  <a:moveTo>
                    <a:pt x="30473" y="5153"/>
                  </a:moveTo>
                  <a:lnTo>
                    <a:pt x="30370" y="5187"/>
                  </a:lnTo>
                  <a:cubicBezTo>
                    <a:pt x="30302" y="5187"/>
                    <a:pt x="30302" y="5221"/>
                    <a:pt x="30302" y="5289"/>
                  </a:cubicBezTo>
                  <a:cubicBezTo>
                    <a:pt x="30302" y="5324"/>
                    <a:pt x="30336" y="5358"/>
                    <a:pt x="30370" y="5358"/>
                  </a:cubicBezTo>
                  <a:lnTo>
                    <a:pt x="30405" y="5358"/>
                  </a:lnTo>
                  <a:lnTo>
                    <a:pt x="30507" y="5324"/>
                  </a:lnTo>
                  <a:cubicBezTo>
                    <a:pt x="30541" y="5324"/>
                    <a:pt x="30575" y="5255"/>
                    <a:pt x="30575" y="5221"/>
                  </a:cubicBezTo>
                  <a:cubicBezTo>
                    <a:pt x="30575" y="5187"/>
                    <a:pt x="30507" y="5153"/>
                    <a:pt x="30473" y="5153"/>
                  </a:cubicBezTo>
                  <a:close/>
                  <a:moveTo>
                    <a:pt x="29449" y="5358"/>
                  </a:moveTo>
                  <a:lnTo>
                    <a:pt x="29347" y="5392"/>
                  </a:lnTo>
                  <a:cubicBezTo>
                    <a:pt x="29313" y="5392"/>
                    <a:pt x="29278" y="5460"/>
                    <a:pt x="29278" y="5494"/>
                  </a:cubicBezTo>
                  <a:cubicBezTo>
                    <a:pt x="29278" y="5528"/>
                    <a:pt x="29313" y="5562"/>
                    <a:pt x="29381" y="5562"/>
                  </a:cubicBezTo>
                  <a:lnTo>
                    <a:pt x="29483" y="5528"/>
                  </a:lnTo>
                  <a:cubicBezTo>
                    <a:pt x="29551" y="5528"/>
                    <a:pt x="29586" y="5494"/>
                    <a:pt x="29551" y="5426"/>
                  </a:cubicBezTo>
                  <a:cubicBezTo>
                    <a:pt x="29551" y="5392"/>
                    <a:pt x="29517" y="5358"/>
                    <a:pt x="29449" y="5358"/>
                  </a:cubicBezTo>
                  <a:close/>
                  <a:moveTo>
                    <a:pt x="28460" y="5562"/>
                  </a:moveTo>
                  <a:lnTo>
                    <a:pt x="28357" y="5597"/>
                  </a:lnTo>
                  <a:cubicBezTo>
                    <a:pt x="28289" y="5597"/>
                    <a:pt x="28255" y="5665"/>
                    <a:pt x="28289" y="5699"/>
                  </a:cubicBezTo>
                  <a:cubicBezTo>
                    <a:pt x="28289" y="5733"/>
                    <a:pt x="28323" y="5767"/>
                    <a:pt x="28357" y="5767"/>
                  </a:cubicBezTo>
                  <a:lnTo>
                    <a:pt x="28391" y="5767"/>
                  </a:lnTo>
                  <a:lnTo>
                    <a:pt x="28494" y="5733"/>
                  </a:lnTo>
                  <a:cubicBezTo>
                    <a:pt x="28528" y="5733"/>
                    <a:pt x="28562" y="5699"/>
                    <a:pt x="28562" y="5631"/>
                  </a:cubicBezTo>
                  <a:cubicBezTo>
                    <a:pt x="28528" y="5597"/>
                    <a:pt x="28494" y="5562"/>
                    <a:pt x="28460" y="5562"/>
                  </a:cubicBezTo>
                  <a:close/>
                  <a:moveTo>
                    <a:pt x="27436" y="5767"/>
                  </a:moveTo>
                  <a:lnTo>
                    <a:pt x="27333" y="5801"/>
                  </a:lnTo>
                  <a:cubicBezTo>
                    <a:pt x="27299" y="5801"/>
                    <a:pt x="27265" y="5870"/>
                    <a:pt x="27265" y="5904"/>
                  </a:cubicBezTo>
                  <a:cubicBezTo>
                    <a:pt x="27265" y="5938"/>
                    <a:pt x="27299" y="5972"/>
                    <a:pt x="27333" y="5972"/>
                  </a:cubicBezTo>
                  <a:lnTo>
                    <a:pt x="27368" y="5972"/>
                  </a:lnTo>
                  <a:lnTo>
                    <a:pt x="27470" y="5938"/>
                  </a:lnTo>
                  <a:cubicBezTo>
                    <a:pt x="27538" y="5938"/>
                    <a:pt x="27538" y="5904"/>
                    <a:pt x="27538" y="5835"/>
                  </a:cubicBezTo>
                  <a:cubicBezTo>
                    <a:pt x="27538" y="5801"/>
                    <a:pt x="27504" y="5767"/>
                    <a:pt x="27436" y="5767"/>
                  </a:cubicBezTo>
                  <a:close/>
                  <a:moveTo>
                    <a:pt x="26474" y="5993"/>
                  </a:moveTo>
                  <a:cubicBezTo>
                    <a:pt x="26465" y="5993"/>
                    <a:pt x="26455" y="5997"/>
                    <a:pt x="26446" y="6006"/>
                  </a:cubicBezTo>
                  <a:lnTo>
                    <a:pt x="26310" y="6006"/>
                  </a:lnTo>
                  <a:cubicBezTo>
                    <a:pt x="26276" y="6040"/>
                    <a:pt x="26242" y="6074"/>
                    <a:pt x="26242" y="6108"/>
                  </a:cubicBezTo>
                  <a:cubicBezTo>
                    <a:pt x="26276" y="6143"/>
                    <a:pt x="26310" y="6177"/>
                    <a:pt x="26344" y="6177"/>
                  </a:cubicBezTo>
                  <a:lnTo>
                    <a:pt x="26480" y="6143"/>
                  </a:lnTo>
                  <a:cubicBezTo>
                    <a:pt x="26515" y="6143"/>
                    <a:pt x="26549" y="6108"/>
                    <a:pt x="26549" y="6074"/>
                  </a:cubicBezTo>
                  <a:cubicBezTo>
                    <a:pt x="26524" y="6024"/>
                    <a:pt x="26499" y="5993"/>
                    <a:pt x="26474" y="5993"/>
                  </a:cubicBezTo>
                  <a:close/>
                  <a:moveTo>
                    <a:pt x="25455" y="6197"/>
                  </a:moveTo>
                  <a:cubicBezTo>
                    <a:pt x="25443" y="6197"/>
                    <a:pt x="25432" y="6202"/>
                    <a:pt x="25423" y="6211"/>
                  </a:cubicBezTo>
                  <a:lnTo>
                    <a:pt x="25320" y="6211"/>
                  </a:lnTo>
                  <a:cubicBezTo>
                    <a:pt x="25252" y="6245"/>
                    <a:pt x="25252" y="6279"/>
                    <a:pt x="25252" y="6313"/>
                  </a:cubicBezTo>
                  <a:cubicBezTo>
                    <a:pt x="25252" y="6347"/>
                    <a:pt x="25286" y="6381"/>
                    <a:pt x="25320" y="6381"/>
                  </a:cubicBezTo>
                  <a:lnTo>
                    <a:pt x="25457" y="6381"/>
                  </a:lnTo>
                  <a:cubicBezTo>
                    <a:pt x="25491" y="6347"/>
                    <a:pt x="25525" y="6313"/>
                    <a:pt x="25525" y="6279"/>
                  </a:cubicBezTo>
                  <a:cubicBezTo>
                    <a:pt x="25525" y="6229"/>
                    <a:pt x="25488" y="6197"/>
                    <a:pt x="25455" y="6197"/>
                  </a:cubicBezTo>
                  <a:close/>
                  <a:moveTo>
                    <a:pt x="24297" y="6416"/>
                  </a:moveTo>
                  <a:cubicBezTo>
                    <a:pt x="24262" y="6450"/>
                    <a:pt x="24228" y="6484"/>
                    <a:pt x="24228" y="6518"/>
                  </a:cubicBezTo>
                  <a:cubicBezTo>
                    <a:pt x="24262" y="6586"/>
                    <a:pt x="24297" y="6586"/>
                    <a:pt x="24331" y="6586"/>
                  </a:cubicBezTo>
                  <a:lnTo>
                    <a:pt x="24467" y="6586"/>
                  </a:lnTo>
                  <a:cubicBezTo>
                    <a:pt x="24501" y="6552"/>
                    <a:pt x="24535" y="6518"/>
                    <a:pt x="24501" y="6484"/>
                  </a:cubicBezTo>
                  <a:cubicBezTo>
                    <a:pt x="24501" y="6416"/>
                    <a:pt x="24467" y="6416"/>
                    <a:pt x="24433" y="6416"/>
                  </a:cubicBezTo>
                  <a:close/>
                  <a:moveTo>
                    <a:pt x="23409" y="6620"/>
                  </a:moveTo>
                  <a:lnTo>
                    <a:pt x="23307" y="6654"/>
                  </a:lnTo>
                  <a:cubicBezTo>
                    <a:pt x="23239" y="6654"/>
                    <a:pt x="23239" y="6688"/>
                    <a:pt x="23239" y="6723"/>
                  </a:cubicBezTo>
                  <a:cubicBezTo>
                    <a:pt x="23239" y="6791"/>
                    <a:pt x="23273" y="6791"/>
                    <a:pt x="23307" y="6791"/>
                  </a:cubicBezTo>
                  <a:lnTo>
                    <a:pt x="23443" y="6791"/>
                  </a:lnTo>
                  <a:cubicBezTo>
                    <a:pt x="23478" y="6757"/>
                    <a:pt x="23512" y="6723"/>
                    <a:pt x="23512" y="6688"/>
                  </a:cubicBezTo>
                  <a:cubicBezTo>
                    <a:pt x="23512" y="6620"/>
                    <a:pt x="23443" y="6620"/>
                    <a:pt x="23409" y="6620"/>
                  </a:cubicBezTo>
                  <a:close/>
                  <a:moveTo>
                    <a:pt x="22386" y="6825"/>
                  </a:moveTo>
                  <a:lnTo>
                    <a:pt x="22283" y="6859"/>
                  </a:lnTo>
                  <a:cubicBezTo>
                    <a:pt x="22249" y="6859"/>
                    <a:pt x="22215" y="6893"/>
                    <a:pt x="22215" y="6961"/>
                  </a:cubicBezTo>
                  <a:cubicBezTo>
                    <a:pt x="22215" y="6996"/>
                    <a:pt x="22283" y="7030"/>
                    <a:pt x="22317" y="7030"/>
                  </a:cubicBezTo>
                  <a:lnTo>
                    <a:pt x="22420" y="6996"/>
                  </a:lnTo>
                  <a:cubicBezTo>
                    <a:pt x="22488" y="6996"/>
                    <a:pt x="22522" y="6927"/>
                    <a:pt x="22488" y="6893"/>
                  </a:cubicBezTo>
                  <a:cubicBezTo>
                    <a:pt x="22488" y="6859"/>
                    <a:pt x="22454" y="6825"/>
                    <a:pt x="22386" y="6825"/>
                  </a:cubicBezTo>
                  <a:close/>
                  <a:moveTo>
                    <a:pt x="21396" y="7030"/>
                  </a:moveTo>
                  <a:lnTo>
                    <a:pt x="21294" y="7064"/>
                  </a:lnTo>
                  <a:cubicBezTo>
                    <a:pt x="21225" y="7064"/>
                    <a:pt x="21191" y="7098"/>
                    <a:pt x="21225" y="7166"/>
                  </a:cubicBezTo>
                  <a:cubicBezTo>
                    <a:pt x="21225" y="7200"/>
                    <a:pt x="21260" y="7234"/>
                    <a:pt x="21294" y="7234"/>
                  </a:cubicBezTo>
                  <a:lnTo>
                    <a:pt x="21328" y="7234"/>
                  </a:lnTo>
                  <a:lnTo>
                    <a:pt x="21430" y="7200"/>
                  </a:lnTo>
                  <a:cubicBezTo>
                    <a:pt x="21464" y="7200"/>
                    <a:pt x="21498" y="7132"/>
                    <a:pt x="21498" y="7098"/>
                  </a:cubicBezTo>
                  <a:cubicBezTo>
                    <a:pt x="21498" y="7064"/>
                    <a:pt x="21430" y="7030"/>
                    <a:pt x="21396" y="7030"/>
                  </a:cubicBezTo>
                  <a:close/>
                  <a:moveTo>
                    <a:pt x="20372" y="7234"/>
                  </a:moveTo>
                  <a:lnTo>
                    <a:pt x="20270" y="7269"/>
                  </a:lnTo>
                  <a:cubicBezTo>
                    <a:pt x="20236" y="7269"/>
                    <a:pt x="20202" y="7303"/>
                    <a:pt x="20202" y="7371"/>
                  </a:cubicBezTo>
                  <a:cubicBezTo>
                    <a:pt x="20202" y="7405"/>
                    <a:pt x="20236" y="7439"/>
                    <a:pt x="20304" y="7439"/>
                  </a:cubicBezTo>
                  <a:lnTo>
                    <a:pt x="20406" y="7405"/>
                  </a:lnTo>
                  <a:cubicBezTo>
                    <a:pt x="20475" y="7405"/>
                    <a:pt x="20509" y="7337"/>
                    <a:pt x="20475" y="7303"/>
                  </a:cubicBezTo>
                  <a:cubicBezTo>
                    <a:pt x="20475" y="7269"/>
                    <a:pt x="20441" y="7234"/>
                    <a:pt x="20372" y="7234"/>
                  </a:cubicBezTo>
                  <a:close/>
                  <a:moveTo>
                    <a:pt x="19383" y="7439"/>
                  </a:moveTo>
                  <a:lnTo>
                    <a:pt x="19246" y="7473"/>
                  </a:lnTo>
                  <a:cubicBezTo>
                    <a:pt x="19212" y="7473"/>
                    <a:pt x="19178" y="7542"/>
                    <a:pt x="19178" y="7576"/>
                  </a:cubicBezTo>
                  <a:cubicBezTo>
                    <a:pt x="19212" y="7610"/>
                    <a:pt x="19246" y="7644"/>
                    <a:pt x="19280" y="7644"/>
                  </a:cubicBezTo>
                  <a:lnTo>
                    <a:pt x="19417" y="7610"/>
                  </a:lnTo>
                  <a:cubicBezTo>
                    <a:pt x="19451" y="7610"/>
                    <a:pt x="19485" y="7576"/>
                    <a:pt x="19485" y="7507"/>
                  </a:cubicBezTo>
                  <a:cubicBezTo>
                    <a:pt x="19451" y="7473"/>
                    <a:pt x="19417" y="7439"/>
                    <a:pt x="19383" y="7439"/>
                  </a:cubicBezTo>
                  <a:close/>
                  <a:moveTo>
                    <a:pt x="18359" y="7644"/>
                  </a:moveTo>
                  <a:lnTo>
                    <a:pt x="18257" y="7678"/>
                  </a:lnTo>
                  <a:cubicBezTo>
                    <a:pt x="18188" y="7678"/>
                    <a:pt x="18188" y="7746"/>
                    <a:pt x="18188" y="7780"/>
                  </a:cubicBezTo>
                  <a:cubicBezTo>
                    <a:pt x="18188" y="7815"/>
                    <a:pt x="18223" y="7849"/>
                    <a:pt x="18257" y="7849"/>
                  </a:cubicBezTo>
                  <a:lnTo>
                    <a:pt x="18291" y="7849"/>
                  </a:lnTo>
                  <a:lnTo>
                    <a:pt x="18393" y="7815"/>
                  </a:lnTo>
                  <a:cubicBezTo>
                    <a:pt x="18427" y="7815"/>
                    <a:pt x="18461" y="7780"/>
                    <a:pt x="18461" y="7712"/>
                  </a:cubicBezTo>
                  <a:cubicBezTo>
                    <a:pt x="18461" y="7678"/>
                    <a:pt x="18427" y="7644"/>
                    <a:pt x="18359" y="7644"/>
                  </a:cubicBezTo>
                  <a:close/>
                  <a:moveTo>
                    <a:pt x="17397" y="7869"/>
                  </a:moveTo>
                  <a:cubicBezTo>
                    <a:pt x="17388" y="7869"/>
                    <a:pt x="17379" y="7874"/>
                    <a:pt x="17370" y="7883"/>
                  </a:cubicBezTo>
                  <a:lnTo>
                    <a:pt x="17233" y="7883"/>
                  </a:lnTo>
                  <a:cubicBezTo>
                    <a:pt x="17199" y="7917"/>
                    <a:pt x="17165" y="7951"/>
                    <a:pt x="17165" y="7985"/>
                  </a:cubicBezTo>
                  <a:cubicBezTo>
                    <a:pt x="17199" y="8019"/>
                    <a:pt x="17233" y="8053"/>
                    <a:pt x="17267" y="8053"/>
                  </a:cubicBezTo>
                  <a:lnTo>
                    <a:pt x="17404" y="8019"/>
                  </a:lnTo>
                  <a:cubicBezTo>
                    <a:pt x="17438" y="8019"/>
                    <a:pt x="17472" y="7985"/>
                    <a:pt x="17472" y="7951"/>
                  </a:cubicBezTo>
                  <a:cubicBezTo>
                    <a:pt x="17447" y="7901"/>
                    <a:pt x="17422" y="7869"/>
                    <a:pt x="17397" y="7869"/>
                  </a:cubicBezTo>
                  <a:close/>
                  <a:moveTo>
                    <a:pt x="16379" y="8074"/>
                  </a:moveTo>
                  <a:cubicBezTo>
                    <a:pt x="16367" y="8074"/>
                    <a:pt x="16355" y="8078"/>
                    <a:pt x="16346" y="8088"/>
                  </a:cubicBezTo>
                  <a:lnTo>
                    <a:pt x="16243" y="8088"/>
                  </a:lnTo>
                  <a:cubicBezTo>
                    <a:pt x="16175" y="8122"/>
                    <a:pt x="16141" y="8156"/>
                    <a:pt x="16175" y="8190"/>
                  </a:cubicBezTo>
                  <a:cubicBezTo>
                    <a:pt x="16175" y="8258"/>
                    <a:pt x="16209" y="8258"/>
                    <a:pt x="16243" y="8258"/>
                  </a:cubicBezTo>
                  <a:lnTo>
                    <a:pt x="16380" y="8258"/>
                  </a:lnTo>
                  <a:cubicBezTo>
                    <a:pt x="16414" y="8224"/>
                    <a:pt x="16448" y="8190"/>
                    <a:pt x="16448" y="8156"/>
                  </a:cubicBezTo>
                  <a:cubicBezTo>
                    <a:pt x="16448" y="8106"/>
                    <a:pt x="16412" y="8074"/>
                    <a:pt x="16379" y="8074"/>
                  </a:cubicBezTo>
                  <a:close/>
                  <a:moveTo>
                    <a:pt x="15370" y="8279"/>
                  </a:moveTo>
                  <a:cubicBezTo>
                    <a:pt x="15356" y="8279"/>
                    <a:pt x="15340" y="8283"/>
                    <a:pt x="15322" y="8292"/>
                  </a:cubicBezTo>
                  <a:lnTo>
                    <a:pt x="15220" y="8292"/>
                  </a:lnTo>
                  <a:cubicBezTo>
                    <a:pt x="15186" y="8326"/>
                    <a:pt x="15152" y="8361"/>
                    <a:pt x="15152" y="8395"/>
                  </a:cubicBezTo>
                  <a:cubicBezTo>
                    <a:pt x="15152" y="8463"/>
                    <a:pt x="15186" y="8463"/>
                    <a:pt x="15254" y="8463"/>
                  </a:cubicBezTo>
                  <a:lnTo>
                    <a:pt x="15356" y="8463"/>
                  </a:lnTo>
                  <a:cubicBezTo>
                    <a:pt x="15425" y="8429"/>
                    <a:pt x="15459" y="8395"/>
                    <a:pt x="15425" y="8361"/>
                  </a:cubicBezTo>
                  <a:cubicBezTo>
                    <a:pt x="15425" y="8311"/>
                    <a:pt x="15406" y="8279"/>
                    <a:pt x="15370" y="8279"/>
                  </a:cubicBezTo>
                  <a:close/>
                  <a:moveTo>
                    <a:pt x="14333" y="8497"/>
                  </a:moveTo>
                  <a:lnTo>
                    <a:pt x="14196" y="8531"/>
                  </a:lnTo>
                  <a:cubicBezTo>
                    <a:pt x="14162" y="8531"/>
                    <a:pt x="14128" y="8565"/>
                    <a:pt x="14162" y="8634"/>
                  </a:cubicBezTo>
                  <a:cubicBezTo>
                    <a:pt x="14162" y="8668"/>
                    <a:pt x="14196" y="8702"/>
                    <a:pt x="14230" y="8702"/>
                  </a:cubicBezTo>
                  <a:lnTo>
                    <a:pt x="14367" y="8668"/>
                  </a:lnTo>
                  <a:cubicBezTo>
                    <a:pt x="14401" y="8668"/>
                    <a:pt x="14435" y="8599"/>
                    <a:pt x="14435" y="8565"/>
                  </a:cubicBezTo>
                  <a:cubicBezTo>
                    <a:pt x="14401" y="8531"/>
                    <a:pt x="14367" y="8497"/>
                    <a:pt x="14333" y="8497"/>
                  </a:cubicBezTo>
                  <a:close/>
                  <a:moveTo>
                    <a:pt x="13309" y="8702"/>
                  </a:moveTo>
                  <a:lnTo>
                    <a:pt x="13207" y="8736"/>
                  </a:lnTo>
                  <a:cubicBezTo>
                    <a:pt x="13172" y="8736"/>
                    <a:pt x="13138" y="8770"/>
                    <a:pt x="13138" y="8838"/>
                  </a:cubicBezTo>
                  <a:cubicBezTo>
                    <a:pt x="13138" y="8872"/>
                    <a:pt x="13172" y="8906"/>
                    <a:pt x="13207" y="8906"/>
                  </a:cubicBezTo>
                  <a:lnTo>
                    <a:pt x="13241" y="8906"/>
                  </a:lnTo>
                  <a:lnTo>
                    <a:pt x="13343" y="8872"/>
                  </a:lnTo>
                  <a:cubicBezTo>
                    <a:pt x="13411" y="8872"/>
                    <a:pt x="13411" y="8804"/>
                    <a:pt x="13411" y="8770"/>
                  </a:cubicBezTo>
                  <a:cubicBezTo>
                    <a:pt x="13411" y="8736"/>
                    <a:pt x="13377" y="8702"/>
                    <a:pt x="13309" y="8702"/>
                  </a:cubicBezTo>
                  <a:close/>
                  <a:moveTo>
                    <a:pt x="12319" y="8906"/>
                  </a:moveTo>
                  <a:lnTo>
                    <a:pt x="12183" y="8941"/>
                  </a:lnTo>
                  <a:cubicBezTo>
                    <a:pt x="12149" y="8941"/>
                    <a:pt x="12115" y="8975"/>
                    <a:pt x="12115" y="9043"/>
                  </a:cubicBezTo>
                  <a:cubicBezTo>
                    <a:pt x="12149" y="9077"/>
                    <a:pt x="12183" y="9111"/>
                    <a:pt x="12217" y="9111"/>
                  </a:cubicBezTo>
                  <a:lnTo>
                    <a:pt x="12353" y="9077"/>
                  </a:lnTo>
                  <a:cubicBezTo>
                    <a:pt x="12388" y="9077"/>
                    <a:pt x="12422" y="9009"/>
                    <a:pt x="12422" y="8975"/>
                  </a:cubicBezTo>
                  <a:cubicBezTo>
                    <a:pt x="12388" y="8941"/>
                    <a:pt x="12353" y="8906"/>
                    <a:pt x="12319" y="8906"/>
                  </a:cubicBezTo>
                  <a:close/>
                  <a:moveTo>
                    <a:pt x="11296" y="9111"/>
                  </a:moveTo>
                  <a:lnTo>
                    <a:pt x="11193" y="9145"/>
                  </a:lnTo>
                  <a:cubicBezTo>
                    <a:pt x="11125" y="9145"/>
                    <a:pt x="11091" y="9179"/>
                    <a:pt x="11125" y="9248"/>
                  </a:cubicBezTo>
                  <a:cubicBezTo>
                    <a:pt x="11125" y="9282"/>
                    <a:pt x="11159" y="9316"/>
                    <a:pt x="11193" y="9316"/>
                  </a:cubicBezTo>
                  <a:lnTo>
                    <a:pt x="11227" y="9316"/>
                  </a:lnTo>
                  <a:lnTo>
                    <a:pt x="11330" y="9282"/>
                  </a:lnTo>
                  <a:cubicBezTo>
                    <a:pt x="11364" y="9282"/>
                    <a:pt x="11398" y="9248"/>
                    <a:pt x="11398" y="9179"/>
                  </a:cubicBezTo>
                  <a:cubicBezTo>
                    <a:pt x="11398" y="9145"/>
                    <a:pt x="11330" y="9111"/>
                    <a:pt x="11296" y="9111"/>
                  </a:cubicBezTo>
                  <a:close/>
                  <a:moveTo>
                    <a:pt x="10272" y="9316"/>
                  </a:moveTo>
                  <a:lnTo>
                    <a:pt x="10170" y="9350"/>
                  </a:lnTo>
                  <a:cubicBezTo>
                    <a:pt x="10135" y="9350"/>
                    <a:pt x="10101" y="9418"/>
                    <a:pt x="10101" y="9452"/>
                  </a:cubicBezTo>
                  <a:cubicBezTo>
                    <a:pt x="10101" y="9487"/>
                    <a:pt x="10135" y="9521"/>
                    <a:pt x="10204" y="9521"/>
                  </a:cubicBezTo>
                  <a:lnTo>
                    <a:pt x="10306" y="9487"/>
                  </a:lnTo>
                  <a:cubicBezTo>
                    <a:pt x="10374" y="9487"/>
                    <a:pt x="10408" y="9452"/>
                    <a:pt x="10374" y="9384"/>
                  </a:cubicBezTo>
                  <a:cubicBezTo>
                    <a:pt x="10374" y="9350"/>
                    <a:pt x="10340" y="9316"/>
                    <a:pt x="10272" y="9316"/>
                  </a:cubicBezTo>
                  <a:close/>
                  <a:moveTo>
                    <a:pt x="9282" y="9521"/>
                  </a:moveTo>
                  <a:lnTo>
                    <a:pt x="9180" y="9555"/>
                  </a:lnTo>
                  <a:cubicBezTo>
                    <a:pt x="9112" y="9555"/>
                    <a:pt x="9078" y="9623"/>
                    <a:pt x="9112" y="9657"/>
                  </a:cubicBezTo>
                  <a:cubicBezTo>
                    <a:pt x="9112" y="9691"/>
                    <a:pt x="9146" y="9725"/>
                    <a:pt x="9180" y="9725"/>
                  </a:cubicBezTo>
                  <a:lnTo>
                    <a:pt x="9214" y="9725"/>
                  </a:lnTo>
                  <a:lnTo>
                    <a:pt x="9317" y="9691"/>
                  </a:lnTo>
                  <a:cubicBezTo>
                    <a:pt x="9351" y="9691"/>
                    <a:pt x="9385" y="9657"/>
                    <a:pt x="9385" y="9589"/>
                  </a:cubicBezTo>
                  <a:cubicBezTo>
                    <a:pt x="9385" y="9555"/>
                    <a:pt x="9317" y="9521"/>
                    <a:pt x="9282" y="9521"/>
                  </a:cubicBezTo>
                  <a:close/>
                  <a:moveTo>
                    <a:pt x="8259" y="9725"/>
                  </a:moveTo>
                  <a:lnTo>
                    <a:pt x="8156" y="9760"/>
                  </a:lnTo>
                  <a:cubicBezTo>
                    <a:pt x="8122" y="9760"/>
                    <a:pt x="8088" y="9828"/>
                    <a:pt x="8088" y="9862"/>
                  </a:cubicBezTo>
                  <a:cubicBezTo>
                    <a:pt x="8088" y="9896"/>
                    <a:pt x="8122" y="9930"/>
                    <a:pt x="8156" y="9930"/>
                  </a:cubicBezTo>
                  <a:lnTo>
                    <a:pt x="8190" y="9930"/>
                  </a:lnTo>
                  <a:lnTo>
                    <a:pt x="8293" y="9896"/>
                  </a:lnTo>
                  <a:cubicBezTo>
                    <a:pt x="8361" y="9896"/>
                    <a:pt x="8361" y="9862"/>
                    <a:pt x="8361" y="9794"/>
                  </a:cubicBezTo>
                  <a:cubicBezTo>
                    <a:pt x="8361" y="9760"/>
                    <a:pt x="8327" y="9725"/>
                    <a:pt x="8259" y="9725"/>
                  </a:cubicBezTo>
                  <a:close/>
                  <a:moveTo>
                    <a:pt x="7269" y="9930"/>
                  </a:moveTo>
                  <a:lnTo>
                    <a:pt x="7133" y="9964"/>
                  </a:lnTo>
                  <a:cubicBezTo>
                    <a:pt x="7099" y="9964"/>
                    <a:pt x="7064" y="10033"/>
                    <a:pt x="7064" y="10067"/>
                  </a:cubicBezTo>
                  <a:cubicBezTo>
                    <a:pt x="7099" y="10101"/>
                    <a:pt x="7133" y="10135"/>
                    <a:pt x="7167" y="10135"/>
                  </a:cubicBezTo>
                  <a:lnTo>
                    <a:pt x="7303" y="10101"/>
                  </a:lnTo>
                  <a:cubicBezTo>
                    <a:pt x="7337" y="10101"/>
                    <a:pt x="7372" y="10067"/>
                    <a:pt x="7372" y="9998"/>
                  </a:cubicBezTo>
                  <a:cubicBezTo>
                    <a:pt x="7337" y="9964"/>
                    <a:pt x="7303" y="9930"/>
                    <a:pt x="7269" y="9930"/>
                  </a:cubicBezTo>
                  <a:close/>
                  <a:moveTo>
                    <a:pt x="6245" y="10135"/>
                  </a:moveTo>
                  <a:lnTo>
                    <a:pt x="6143" y="10169"/>
                  </a:lnTo>
                  <a:cubicBezTo>
                    <a:pt x="6075" y="10169"/>
                    <a:pt x="6041" y="10237"/>
                    <a:pt x="6075" y="10271"/>
                  </a:cubicBezTo>
                  <a:cubicBezTo>
                    <a:pt x="6075" y="10306"/>
                    <a:pt x="6109" y="10340"/>
                    <a:pt x="6143" y="10340"/>
                  </a:cubicBezTo>
                  <a:lnTo>
                    <a:pt x="6177" y="10340"/>
                  </a:lnTo>
                  <a:lnTo>
                    <a:pt x="6280" y="10306"/>
                  </a:lnTo>
                  <a:cubicBezTo>
                    <a:pt x="6314" y="10306"/>
                    <a:pt x="6348" y="10271"/>
                    <a:pt x="6348" y="10203"/>
                  </a:cubicBezTo>
                  <a:cubicBezTo>
                    <a:pt x="6348" y="10169"/>
                    <a:pt x="6280" y="10135"/>
                    <a:pt x="6245" y="10135"/>
                  </a:cubicBezTo>
                  <a:close/>
                  <a:moveTo>
                    <a:pt x="5222" y="10340"/>
                  </a:moveTo>
                  <a:lnTo>
                    <a:pt x="5119" y="10374"/>
                  </a:lnTo>
                  <a:cubicBezTo>
                    <a:pt x="5085" y="10374"/>
                    <a:pt x="5051" y="10442"/>
                    <a:pt x="5051" y="10476"/>
                  </a:cubicBezTo>
                  <a:cubicBezTo>
                    <a:pt x="5051" y="10510"/>
                    <a:pt x="5085" y="10544"/>
                    <a:pt x="5154" y="10544"/>
                  </a:cubicBezTo>
                  <a:lnTo>
                    <a:pt x="5256" y="10510"/>
                  </a:lnTo>
                  <a:cubicBezTo>
                    <a:pt x="5324" y="10510"/>
                    <a:pt x="5358" y="10476"/>
                    <a:pt x="5324" y="10408"/>
                  </a:cubicBezTo>
                  <a:cubicBezTo>
                    <a:pt x="5324" y="10374"/>
                    <a:pt x="5290" y="10340"/>
                    <a:pt x="5222" y="10340"/>
                  </a:cubicBezTo>
                  <a:close/>
                  <a:moveTo>
                    <a:pt x="4232" y="10544"/>
                  </a:moveTo>
                  <a:lnTo>
                    <a:pt x="4096" y="10579"/>
                  </a:lnTo>
                  <a:cubicBezTo>
                    <a:pt x="4062" y="10579"/>
                    <a:pt x="4027" y="10647"/>
                    <a:pt x="4062" y="10681"/>
                  </a:cubicBezTo>
                  <a:cubicBezTo>
                    <a:pt x="4062" y="10715"/>
                    <a:pt x="4096" y="10749"/>
                    <a:pt x="4130" y="10749"/>
                  </a:cubicBezTo>
                  <a:lnTo>
                    <a:pt x="4266" y="10715"/>
                  </a:lnTo>
                  <a:cubicBezTo>
                    <a:pt x="4300" y="10715"/>
                    <a:pt x="4335" y="10681"/>
                    <a:pt x="4335" y="10613"/>
                  </a:cubicBezTo>
                  <a:cubicBezTo>
                    <a:pt x="4300" y="10579"/>
                    <a:pt x="4266" y="10544"/>
                    <a:pt x="4232" y="10544"/>
                  </a:cubicBezTo>
                  <a:close/>
                  <a:moveTo>
                    <a:pt x="3208" y="10749"/>
                  </a:moveTo>
                  <a:lnTo>
                    <a:pt x="3106" y="10783"/>
                  </a:lnTo>
                  <a:cubicBezTo>
                    <a:pt x="3038" y="10783"/>
                    <a:pt x="3038" y="10852"/>
                    <a:pt x="3038" y="10886"/>
                  </a:cubicBezTo>
                  <a:cubicBezTo>
                    <a:pt x="3038" y="10920"/>
                    <a:pt x="3072" y="10954"/>
                    <a:pt x="3106" y="10954"/>
                  </a:cubicBezTo>
                  <a:lnTo>
                    <a:pt x="3140" y="10954"/>
                  </a:lnTo>
                  <a:lnTo>
                    <a:pt x="3243" y="10920"/>
                  </a:lnTo>
                  <a:cubicBezTo>
                    <a:pt x="3277" y="10920"/>
                    <a:pt x="3311" y="10886"/>
                    <a:pt x="3311" y="10817"/>
                  </a:cubicBezTo>
                  <a:cubicBezTo>
                    <a:pt x="3311" y="10783"/>
                    <a:pt x="3277" y="10749"/>
                    <a:pt x="3208" y="10749"/>
                  </a:cubicBezTo>
                  <a:close/>
                  <a:moveTo>
                    <a:pt x="2219" y="10954"/>
                  </a:moveTo>
                  <a:lnTo>
                    <a:pt x="2082" y="10988"/>
                  </a:lnTo>
                  <a:cubicBezTo>
                    <a:pt x="2048" y="10988"/>
                    <a:pt x="2014" y="11056"/>
                    <a:pt x="2014" y="11090"/>
                  </a:cubicBezTo>
                  <a:cubicBezTo>
                    <a:pt x="2014" y="11124"/>
                    <a:pt x="2082" y="11159"/>
                    <a:pt x="2117" y="11159"/>
                  </a:cubicBezTo>
                  <a:lnTo>
                    <a:pt x="2253" y="11124"/>
                  </a:lnTo>
                  <a:cubicBezTo>
                    <a:pt x="2287" y="11124"/>
                    <a:pt x="2321" y="11090"/>
                    <a:pt x="2287" y="11022"/>
                  </a:cubicBezTo>
                  <a:cubicBezTo>
                    <a:pt x="2287" y="10988"/>
                    <a:pt x="2253" y="10954"/>
                    <a:pt x="2219" y="10954"/>
                  </a:cubicBezTo>
                  <a:close/>
                  <a:moveTo>
                    <a:pt x="1195" y="11159"/>
                  </a:moveTo>
                  <a:lnTo>
                    <a:pt x="1093" y="11193"/>
                  </a:lnTo>
                  <a:cubicBezTo>
                    <a:pt x="1025" y="11193"/>
                    <a:pt x="990" y="11227"/>
                    <a:pt x="1025" y="11295"/>
                  </a:cubicBezTo>
                  <a:cubicBezTo>
                    <a:pt x="1025" y="11329"/>
                    <a:pt x="1059" y="11363"/>
                    <a:pt x="1093" y="11363"/>
                  </a:cubicBezTo>
                  <a:lnTo>
                    <a:pt x="1127" y="11363"/>
                  </a:lnTo>
                  <a:lnTo>
                    <a:pt x="1229" y="11329"/>
                  </a:lnTo>
                  <a:cubicBezTo>
                    <a:pt x="1263" y="11329"/>
                    <a:pt x="1298" y="11295"/>
                    <a:pt x="1298" y="11227"/>
                  </a:cubicBezTo>
                  <a:cubicBezTo>
                    <a:pt x="1298" y="11193"/>
                    <a:pt x="1229" y="11159"/>
                    <a:pt x="1195" y="11159"/>
                  </a:cubicBezTo>
                  <a:close/>
                  <a:moveTo>
                    <a:pt x="172" y="11363"/>
                  </a:moveTo>
                  <a:lnTo>
                    <a:pt x="69" y="11397"/>
                  </a:lnTo>
                  <a:cubicBezTo>
                    <a:pt x="35" y="11397"/>
                    <a:pt x="1" y="11432"/>
                    <a:pt x="1" y="11500"/>
                  </a:cubicBezTo>
                  <a:cubicBezTo>
                    <a:pt x="1" y="11534"/>
                    <a:pt x="35" y="11568"/>
                    <a:pt x="69" y="11568"/>
                  </a:cubicBezTo>
                  <a:lnTo>
                    <a:pt x="103" y="11568"/>
                  </a:lnTo>
                  <a:lnTo>
                    <a:pt x="206" y="11534"/>
                  </a:lnTo>
                  <a:cubicBezTo>
                    <a:pt x="274" y="11534"/>
                    <a:pt x="274" y="11466"/>
                    <a:pt x="274" y="11432"/>
                  </a:cubicBezTo>
                  <a:cubicBezTo>
                    <a:pt x="274" y="11397"/>
                    <a:pt x="240" y="11363"/>
                    <a:pt x="172" y="11363"/>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5"/>
            <p:cNvSpPr/>
            <p:nvPr/>
          </p:nvSpPr>
          <p:spPr>
            <a:xfrm>
              <a:off x="990727" y="1343122"/>
              <a:ext cx="795419" cy="163037"/>
            </a:xfrm>
            <a:custGeom>
              <a:rect b="b" l="l" r="r" t="t"/>
              <a:pathLst>
                <a:path extrusionOk="0" h="7316" w="35693">
                  <a:moveTo>
                    <a:pt x="35604" y="0"/>
                  </a:moveTo>
                  <a:cubicBezTo>
                    <a:pt x="35590" y="0"/>
                    <a:pt x="35575" y="4"/>
                    <a:pt x="35556" y="14"/>
                  </a:cubicBezTo>
                  <a:lnTo>
                    <a:pt x="35454" y="14"/>
                  </a:lnTo>
                  <a:cubicBezTo>
                    <a:pt x="35420" y="14"/>
                    <a:pt x="35386" y="82"/>
                    <a:pt x="35386" y="116"/>
                  </a:cubicBezTo>
                  <a:cubicBezTo>
                    <a:pt x="35386" y="150"/>
                    <a:pt x="35420" y="184"/>
                    <a:pt x="35488" y="184"/>
                  </a:cubicBezTo>
                  <a:lnTo>
                    <a:pt x="35590" y="184"/>
                  </a:lnTo>
                  <a:cubicBezTo>
                    <a:pt x="35659" y="150"/>
                    <a:pt x="35693" y="116"/>
                    <a:pt x="35659" y="82"/>
                  </a:cubicBezTo>
                  <a:cubicBezTo>
                    <a:pt x="35659" y="32"/>
                    <a:pt x="35640" y="0"/>
                    <a:pt x="35604" y="0"/>
                  </a:cubicBezTo>
                  <a:close/>
                  <a:moveTo>
                    <a:pt x="34567" y="184"/>
                  </a:moveTo>
                  <a:lnTo>
                    <a:pt x="34430" y="218"/>
                  </a:lnTo>
                  <a:cubicBezTo>
                    <a:pt x="34396" y="218"/>
                    <a:pt x="34362" y="252"/>
                    <a:pt x="34362" y="321"/>
                  </a:cubicBezTo>
                  <a:cubicBezTo>
                    <a:pt x="34396" y="355"/>
                    <a:pt x="34430" y="389"/>
                    <a:pt x="34464" y="389"/>
                  </a:cubicBezTo>
                  <a:lnTo>
                    <a:pt x="34601" y="355"/>
                  </a:lnTo>
                  <a:cubicBezTo>
                    <a:pt x="34635" y="355"/>
                    <a:pt x="34669" y="287"/>
                    <a:pt x="34669" y="252"/>
                  </a:cubicBezTo>
                  <a:cubicBezTo>
                    <a:pt x="34635" y="218"/>
                    <a:pt x="34601" y="184"/>
                    <a:pt x="34567" y="184"/>
                  </a:cubicBezTo>
                  <a:close/>
                  <a:moveTo>
                    <a:pt x="33576" y="376"/>
                  </a:moveTo>
                  <a:cubicBezTo>
                    <a:pt x="33564" y="376"/>
                    <a:pt x="33552" y="380"/>
                    <a:pt x="33543" y="389"/>
                  </a:cubicBezTo>
                  <a:lnTo>
                    <a:pt x="33441" y="389"/>
                  </a:lnTo>
                  <a:cubicBezTo>
                    <a:pt x="33372" y="389"/>
                    <a:pt x="33338" y="457"/>
                    <a:pt x="33372" y="491"/>
                  </a:cubicBezTo>
                  <a:cubicBezTo>
                    <a:pt x="33372" y="525"/>
                    <a:pt x="33406" y="560"/>
                    <a:pt x="33441" y="560"/>
                  </a:cubicBezTo>
                  <a:lnTo>
                    <a:pt x="33577" y="560"/>
                  </a:lnTo>
                  <a:cubicBezTo>
                    <a:pt x="33611" y="525"/>
                    <a:pt x="33645" y="491"/>
                    <a:pt x="33645" y="457"/>
                  </a:cubicBezTo>
                  <a:cubicBezTo>
                    <a:pt x="33645" y="407"/>
                    <a:pt x="33609" y="376"/>
                    <a:pt x="33576" y="376"/>
                  </a:cubicBezTo>
                  <a:close/>
                  <a:moveTo>
                    <a:pt x="32519" y="560"/>
                  </a:moveTo>
                  <a:lnTo>
                    <a:pt x="32417" y="594"/>
                  </a:lnTo>
                  <a:cubicBezTo>
                    <a:pt x="32383" y="594"/>
                    <a:pt x="32349" y="628"/>
                    <a:pt x="32349" y="696"/>
                  </a:cubicBezTo>
                  <a:cubicBezTo>
                    <a:pt x="32349" y="730"/>
                    <a:pt x="32383" y="764"/>
                    <a:pt x="32417" y="764"/>
                  </a:cubicBezTo>
                  <a:lnTo>
                    <a:pt x="32451" y="764"/>
                  </a:lnTo>
                  <a:lnTo>
                    <a:pt x="32553" y="730"/>
                  </a:lnTo>
                  <a:cubicBezTo>
                    <a:pt x="32622" y="730"/>
                    <a:pt x="32622" y="696"/>
                    <a:pt x="32622" y="628"/>
                  </a:cubicBezTo>
                  <a:cubicBezTo>
                    <a:pt x="32622" y="594"/>
                    <a:pt x="32588" y="560"/>
                    <a:pt x="32519" y="560"/>
                  </a:cubicBezTo>
                  <a:close/>
                  <a:moveTo>
                    <a:pt x="31530" y="764"/>
                  </a:moveTo>
                  <a:lnTo>
                    <a:pt x="31393" y="798"/>
                  </a:lnTo>
                  <a:cubicBezTo>
                    <a:pt x="31359" y="798"/>
                    <a:pt x="31325" y="833"/>
                    <a:pt x="31325" y="867"/>
                  </a:cubicBezTo>
                  <a:cubicBezTo>
                    <a:pt x="31325" y="935"/>
                    <a:pt x="31393" y="969"/>
                    <a:pt x="31427" y="969"/>
                  </a:cubicBezTo>
                  <a:cubicBezTo>
                    <a:pt x="31427" y="969"/>
                    <a:pt x="31427" y="969"/>
                    <a:pt x="31427" y="935"/>
                  </a:cubicBezTo>
                  <a:lnTo>
                    <a:pt x="31530" y="935"/>
                  </a:lnTo>
                  <a:cubicBezTo>
                    <a:pt x="31598" y="935"/>
                    <a:pt x="31632" y="867"/>
                    <a:pt x="31598" y="833"/>
                  </a:cubicBezTo>
                  <a:cubicBezTo>
                    <a:pt x="31598" y="798"/>
                    <a:pt x="31564" y="764"/>
                    <a:pt x="31530" y="764"/>
                  </a:cubicBezTo>
                  <a:close/>
                  <a:moveTo>
                    <a:pt x="30539" y="956"/>
                  </a:moveTo>
                  <a:cubicBezTo>
                    <a:pt x="30527" y="956"/>
                    <a:pt x="30515" y="960"/>
                    <a:pt x="30506" y="969"/>
                  </a:cubicBezTo>
                  <a:lnTo>
                    <a:pt x="30404" y="969"/>
                  </a:lnTo>
                  <a:cubicBezTo>
                    <a:pt x="30335" y="1003"/>
                    <a:pt x="30301" y="1037"/>
                    <a:pt x="30335" y="1071"/>
                  </a:cubicBezTo>
                  <a:cubicBezTo>
                    <a:pt x="30335" y="1106"/>
                    <a:pt x="30370" y="1140"/>
                    <a:pt x="30404" y="1140"/>
                  </a:cubicBezTo>
                  <a:lnTo>
                    <a:pt x="30540" y="1140"/>
                  </a:lnTo>
                  <a:cubicBezTo>
                    <a:pt x="30574" y="1106"/>
                    <a:pt x="30608" y="1071"/>
                    <a:pt x="30608" y="1037"/>
                  </a:cubicBezTo>
                  <a:cubicBezTo>
                    <a:pt x="30608" y="987"/>
                    <a:pt x="30572" y="956"/>
                    <a:pt x="30539" y="956"/>
                  </a:cubicBezTo>
                  <a:close/>
                  <a:moveTo>
                    <a:pt x="29534" y="1160"/>
                  </a:moveTo>
                  <a:cubicBezTo>
                    <a:pt x="29519" y="1160"/>
                    <a:pt x="29502" y="1164"/>
                    <a:pt x="29482" y="1174"/>
                  </a:cubicBezTo>
                  <a:lnTo>
                    <a:pt x="29380" y="1174"/>
                  </a:lnTo>
                  <a:cubicBezTo>
                    <a:pt x="29346" y="1174"/>
                    <a:pt x="29312" y="1242"/>
                    <a:pt x="29312" y="1276"/>
                  </a:cubicBezTo>
                  <a:cubicBezTo>
                    <a:pt x="29312" y="1310"/>
                    <a:pt x="29346" y="1344"/>
                    <a:pt x="29380" y="1344"/>
                  </a:cubicBezTo>
                  <a:lnTo>
                    <a:pt x="29414" y="1344"/>
                  </a:lnTo>
                  <a:lnTo>
                    <a:pt x="29516" y="1310"/>
                  </a:lnTo>
                  <a:cubicBezTo>
                    <a:pt x="29585" y="1310"/>
                    <a:pt x="29585" y="1276"/>
                    <a:pt x="29585" y="1208"/>
                  </a:cubicBezTo>
                  <a:cubicBezTo>
                    <a:pt x="29585" y="1184"/>
                    <a:pt x="29568" y="1160"/>
                    <a:pt x="29534" y="1160"/>
                  </a:cubicBezTo>
                  <a:close/>
                  <a:moveTo>
                    <a:pt x="28493" y="1344"/>
                  </a:moveTo>
                  <a:lnTo>
                    <a:pt x="28356" y="1379"/>
                  </a:lnTo>
                  <a:cubicBezTo>
                    <a:pt x="28322" y="1379"/>
                    <a:pt x="28288" y="1447"/>
                    <a:pt x="28288" y="1481"/>
                  </a:cubicBezTo>
                  <a:cubicBezTo>
                    <a:pt x="28322" y="1515"/>
                    <a:pt x="28356" y="1549"/>
                    <a:pt x="28390" y="1549"/>
                  </a:cubicBezTo>
                  <a:lnTo>
                    <a:pt x="28527" y="1515"/>
                  </a:lnTo>
                  <a:cubicBezTo>
                    <a:pt x="28561" y="1515"/>
                    <a:pt x="28595" y="1481"/>
                    <a:pt x="28595" y="1413"/>
                  </a:cubicBezTo>
                  <a:cubicBezTo>
                    <a:pt x="28561" y="1379"/>
                    <a:pt x="28527" y="1344"/>
                    <a:pt x="28493" y="1344"/>
                  </a:cubicBezTo>
                  <a:close/>
                  <a:moveTo>
                    <a:pt x="27469" y="1549"/>
                  </a:moveTo>
                  <a:lnTo>
                    <a:pt x="27367" y="1583"/>
                  </a:lnTo>
                  <a:cubicBezTo>
                    <a:pt x="27298" y="1583"/>
                    <a:pt x="27264" y="1652"/>
                    <a:pt x="27298" y="1686"/>
                  </a:cubicBezTo>
                  <a:cubicBezTo>
                    <a:pt x="27298" y="1720"/>
                    <a:pt x="27333" y="1754"/>
                    <a:pt x="27367" y="1754"/>
                  </a:cubicBezTo>
                  <a:lnTo>
                    <a:pt x="27401" y="1754"/>
                  </a:lnTo>
                  <a:lnTo>
                    <a:pt x="27503" y="1720"/>
                  </a:lnTo>
                  <a:cubicBezTo>
                    <a:pt x="27537" y="1720"/>
                    <a:pt x="27571" y="1686"/>
                    <a:pt x="27571" y="1617"/>
                  </a:cubicBezTo>
                  <a:cubicBezTo>
                    <a:pt x="27571" y="1583"/>
                    <a:pt x="27503" y="1549"/>
                    <a:pt x="27469" y="1549"/>
                  </a:cubicBezTo>
                  <a:close/>
                  <a:moveTo>
                    <a:pt x="26445" y="1754"/>
                  </a:moveTo>
                  <a:lnTo>
                    <a:pt x="26343" y="1788"/>
                  </a:lnTo>
                  <a:cubicBezTo>
                    <a:pt x="26309" y="1788"/>
                    <a:pt x="26275" y="1856"/>
                    <a:pt x="26275" y="1890"/>
                  </a:cubicBezTo>
                  <a:cubicBezTo>
                    <a:pt x="26275" y="1925"/>
                    <a:pt x="26309" y="1959"/>
                    <a:pt x="26377" y="1959"/>
                  </a:cubicBezTo>
                  <a:lnTo>
                    <a:pt x="26480" y="1925"/>
                  </a:lnTo>
                  <a:cubicBezTo>
                    <a:pt x="26548" y="1925"/>
                    <a:pt x="26582" y="1890"/>
                    <a:pt x="26548" y="1822"/>
                  </a:cubicBezTo>
                  <a:cubicBezTo>
                    <a:pt x="26548" y="1788"/>
                    <a:pt x="26514" y="1754"/>
                    <a:pt x="26445" y="1754"/>
                  </a:cubicBezTo>
                  <a:close/>
                  <a:moveTo>
                    <a:pt x="25486" y="1979"/>
                  </a:moveTo>
                  <a:cubicBezTo>
                    <a:pt x="25476" y="1979"/>
                    <a:pt x="25466" y="1983"/>
                    <a:pt x="25456" y="1993"/>
                  </a:cubicBezTo>
                  <a:lnTo>
                    <a:pt x="25319" y="1993"/>
                  </a:lnTo>
                  <a:cubicBezTo>
                    <a:pt x="25285" y="1993"/>
                    <a:pt x="25251" y="2061"/>
                    <a:pt x="25285" y="2095"/>
                  </a:cubicBezTo>
                  <a:cubicBezTo>
                    <a:pt x="25285" y="2129"/>
                    <a:pt x="25319" y="2163"/>
                    <a:pt x="25353" y="2163"/>
                  </a:cubicBezTo>
                  <a:lnTo>
                    <a:pt x="25388" y="2163"/>
                  </a:lnTo>
                  <a:lnTo>
                    <a:pt x="25490" y="2129"/>
                  </a:lnTo>
                  <a:cubicBezTo>
                    <a:pt x="25524" y="2129"/>
                    <a:pt x="25558" y="2095"/>
                    <a:pt x="25558" y="2027"/>
                  </a:cubicBezTo>
                  <a:cubicBezTo>
                    <a:pt x="25534" y="2003"/>
                    <a:pt x="25510" y="1979"/>
                    <a:pt x="25486" y="1979"/>
                  </a:cubicBezTo>
                  <a:close/>
                  <a:moveTo>
                    <a:pt x="24480" y="2184"/>
                  </a:moveTo>
                  <a:cubicBezTo>
                    <a:pt x="24466" y="2184"/>
                    <a:pt x="24450" y="2188"/>
                    <a:pt x="24432" y="2198"/>
                  </a:cubicBezTo>
                  <a:lnTo>
                    <a:pt x="24330" y="2198"/>
                  </a:lnTo>
                  <a:cubicBezTo>
                    <a:pt x="24296" y="2232"/>
                    <a:pt x="24262" y="2266"/>
                    <a:pt x="24262" y="2300"/>
                  </a:cubicBezTo>
                  <a:cubicBezTo>
                    <a:pt x="24262" y="2368"/>
                    <a:pt x="24296" y="2368"/>
                    <a:pt x="24330" y="2368"/>
                  </a:cubicBezTo>
                  <a:lnTo>
                    <a:pt x="24466" y="2368"/>
                  </a:lnTo>
                  <a:cubicBezTo>
                    <a:pt x="24535" y="2334"/>
                    <a:pt x="24535" y="2300"/>
                    <a:pt x="24535" y="2266"/>
                  </a:cubicBezTo>
                  <a:cubicBezTo>
                    <a:pt x="24535" y="2216"/>
                    <a:pt x="24516" y="2184"/>
                    <a:pt x="24480" y="2184"/>
                  </a:cubicBezTo>
                  <a:close/>
                  <a:moveTo>
                    <a:pt x="23306" y="2402"/>
                  </a:moveTo>
                  <a:cubicBezTo>
                    <a:pt x="23272" y="2436"/>
                    <a:pt x="23238" y="2470"/>
                    <a:pt x="23238" y="2505"/>
                  </a:cubicBezTo>
                  <a:cubicBezTo>
                    <a:pt x="23272" y="2573"/>
                    <a:pt x="23306" y="2573"/>
                    <a:pt x="23340" y="2573"/>
                  </a:cubicBezTo>
                  <a:lnTo>
                    <a:pt x="23477" y="2573"/>
                  </a:lnTo>
                  <a:cubicBezTo>
                    <a:pt x="23511" y="2539"/>
                    <a:pt x="23545" y="2505"/>
                    <a:pt x="23545" y="2470"/>
                  </a:cubicBezTo>
                  <a:cubicBezTo>
                    <a:pt x="23511" y="2402"/>
                    <a:pt x="23477" y="2402"/>
                    <a:pt x="23443" y="2402"/>
                  </a:cubicBezTo>
                  <a:close/>
                  <a:moveTo>
                    <a:pt x="22419" y="2607"/>
                  </a:moveTo>
                  <a:lnTo>
                    <a:pt x="22317" y="2641"/>
                  </a:lnTo>
                  <a:cubicBezTo>
                    <a:pt x="22248" y="2641"/>
                    <a:pt x="22248" y="2675"/>
                    <a:pt x="22248" y="2743"/>
                  </a:cubicBezTo>
                  <a:cubicBezTo>
                    <a:pt x="22248" y="2778"/>
                    <a:pt x="22282" y="2812"/>
                    <a:pt x="22317" y="2812"/>
                  </a:cubicBezTo>
                  <a:lnTo>
                    <a:pt x="22351" y="2812"/>
                  </a:lnTo>
                  <a:lnTo>
                    <a:pt x="22453" y="2778"/>
                  </a:lnTo>
                  <a:cubicBezTo>
                    <a:pt x="22487" y="2778"/>
                    <a:pt x="22521" y="2709"/>
                    <a:pt x="22521" y="2675"/>
                  </a:cubicBezTo>
                  <a:cubicBezTo>
                    <a:pt x="22521" y="2641"/>
                    <a:pt x="22453" y="2607"/>
                    <a:pt x="22419" y="2607"/>
                  </a:cubicBezTo>
                  <a:close/>
                  <a:moveTo>
                    <a:pt x="21395" y="2812"/>
                  </a:moveTo>
                  <a:lnTo>
                    <a:pt x="21293" y="2846"/>
                  </a:lnTo>
                  <a:cubicBezTo>
                    <a:pt x="21259" y="2846"/>
                    <a:pt x="21225" y="2914"/>
                    <a:pt x="21225" y="2948"/>
                  </a:cubicBezTo>
                  <a:cubicBezTo>
                    <a:pt x="21259" y="2982"/>
                    <a:pt x="21293" y="3016"/>
                    <a:pt x="21327" y="3016"/>
                  </a:cubicBezTo>
                  <a:lnTo>
                    <a:pt x="21463" y="2982"/>
                  </a:lnTo>
                  <a:cubicBezTo>
                    <a:pt x="21498" y="2982"/>
                    <a:pt x="21532" y="2914"/>
                    <a:pt x="21498" y="2880"/>
                  </a:cubicBezTo>
                  <a:cubicBezTo>
                    <a:pt x="21498" y="2846"/>
                    <a:pt x="21463" y="2812"/>
                    <a:pt x="21395" y="2812"/>
                  </a:cubicBezTo>
                  <a:close/>
                  <a:moveTo>
                    <a:pt x="20406" y="3016"/>
                  </a:moveTo>
                  <a:lnTo>
                    <a:pt x="20303" y="3051"/>
                  </a:lnTo>
                  <a:cubicBezTo>
                    <a:pt x="20235" y="3051"/>
                    <a:pt x="20201" y="3119"/>
                    <a:pt x="20235" y="3153"/>
                  </a:cubicBezTo>
                  <a:cubicBezTo>
                    <a:pt x="20235" y="3187"/>
                    <a:pt x="20269" y="3221"/>
                    <a:pt x="20303" y="3221"/>
                  </a:cubicBezTo>
                  <a:lnTo>
                    <a:pt x="20337" y="3221"/>
                  </a:lnTo>
                  <a:lnTo>
                    <a:pt x="20440" y="3187"/>
                  </a:lnTo>
                  <a:cubicBezTo>
                    <a:pt x="20474" y="3187"/>
                    <a:pt x="20508" y="3153"/>
                    <a:pt x="20508" y="3085"/>
                  </a:cubicBezTo>
                  <a:cubicBezTo>
                    <a:pt x="20508" y="3051"/>
                    <a:pt x="20440" y="3016"/>
                    <a:pt x="20406" y="3016"/>
                  </a:cubicBezTo>
                  <a:close/>
                  <a:moveTo>
                    <a:pt x="19429" y="3242"/>
                  </a:moveTo>
                  <a:cubicBezTo>
                    <a:pt x="19416" y="3242"/>
                    <a:pt x="19400" y="3246"/>
                    <a:pt x="19382" y="3255"/>
                  </a:cubicBezTo>
                  <a:lnTo>
                    <a:pt x="19280" y="3255"/>
                  </a:lnTo>
                  <a:cubicBezTo>
                    <a:pt x="19245" y="3289"/>
                    <a:pt x="19211" y="3324"/>
                    <a:pt x="19211" y="3358"/>
                  </a:cubicBezTo>
                  <a:cubicBezTo>
                    <a:pt x="19211" y="3426"/>
                    <a:pt x="19245" y="3426"/>
                    <a:pt x="19314" y="3426"/>
                  </a:cubicBezTo>
                  <a:lnTo>
                    <a:pt x="19416" y="3426"/>
                  </a:lnTo>
                  <a:cubicBezTo>
                    <a:pt x="19484" y="3392"/>
                    <a:pt x="19518" y="3358"/>
                    <a:pt x="19484" y="3324"/>
                  </a:cubicBezTo>
                  <a:cubicBezTo>
                    <a:pt x="19484" y="3274"/>
                    <a:pt x="19466" y="3242"/>
                    <a:pt x="19429" y="3242"/>
                  </a:cubicBezTo>
                  <a:close/>
                  <a:moveTo>
                    <a:pt x="18392" y="3460"/>
                  </a:moveTo>
                  <a:lnTo>
                    <a:pt x="18290" y="3494"/>
                  </a:lnTo>
                  <a:cubicBezTo>
                    <a:pt x="18222" y="3494"/>
                    <a:pt x="18188" y="3528"/>
                    <a:pt x="18222" y="3597"/>
                  </a:cubicBezTo>
                  <a:cubicBezTo>
                    <a:pt x="18222" y="3631"/>
                    <a:pt x="18256" y="3665"/>
                    <a:pt x="18290" y="3665"/>
                  </a:cubicBezTo>
                  <a:lnTo>
                    <a:pt x="18324" y="3665"/>
                  </a:lnTo>
                  <a:lnTo>
                    <a:pt x="18426" y="3631"/>
                  </a:lnTo>
                  <a:cubicBezTo>
                    <a:pt x="18461" y="3631"/>
                    <a:pt x="18495" y="3562"/>
                    <a:pt x="18495" y="3528"/>
                  </a:cubicBezTo>
                  <a:cubicBezTo>
                    <a:pt x="18495" y="3494"/>
                    <a:pt x="18426" y="3460"/>
                    <a:pt x="18392" y="3460"/>
                  </a:cubicBezTo>
                  <a:close/>
                  <a:moveTo>
                    <a:pt x="17369" y="3665"/>
                  </a:moveTo>
                  <a:lnTo>
                    <a:pt x="17266" y="3699"/>
                  </a:lnTo>
                  <a:cubicBezTo>
                    <a:pt x="17232" y="3699"/>
                    <a:pt x="17198" y="3767"/>
                    <a:pt x="17198" y="3801"/>
                  </a:cubicBezTo>
                  <a:cubicBezTo>
                    <a:pt x="17198" y="3835"/>
                    <a:pt x="17232" y="3870"/>
                    <a:pt x="17300" y="3870"/>
                  </a:cubicBezTo>
                  <a:lnTo>
                    <a:pt x="17403" y="3835"/>
                  </a:lnTo>
                  <a:cubicBezTo>
                    <a:pt x="17471" y="3835"/>
                    <a:pt x="17505" y="3801"/>
                    <a:pt x="17471" y="3733"/>
                  </a:cubicBezTo>
                  <a:cubicBezTo>
                    <a:pt x="17471" y="3699"/>
                    <a:pt x="17437" y="3665"/>
                    <a:pt x="17369" y="3665"/>
                  </a:cubicBezTo>
                  <a:close/>
                  <a:moveTo>
                    <a:pt x="16379" y="3870"/>
                  </a:moveTo>
                  <a:lnTo>
                    <a:pt x="16243" y="3904"/>
                  </a:lnTo>
                  <a:cubicBezTo>
                    <a:pt x="16208" y="3904"/>
                    <a:pt x="16174" y="3972"/>
                    <a:pt x="16174" y="4006"/>
                  </a:cubicBezTo>
                  <a:cubicBezTo>
                    <a:pt x="16208" y="4040"/>
                    <a:pt x="16243" y="4074"/>
                    <a:pt x="16277" y="4074"/>
                  </a:cubicBezTo>
                  <a:lnTo>
                    <a:pt x="16413" y="4040"/>
                  </a:lnTo>
                  <a:cubicBezTo>
                    <a:pt x="16447" y="4040"/>
                    <a:pt x="16481" y="4006"/>
                    <a:pt x="16481" y="3938"/>
                  </a:cubicBezTo>
                  <a:cubicBezTo>
                    <a:pt x="16447" y="3904"/>
                    <a:pt x="16413" y="3870"/>
                    <a:pt x="16379" y="3870"/>
                  </a:cubicBezTo>
                  <a:close/>
                  <a:moveTo>
                    <a:pt x="15403" y="4095"/>
                  </a:moveTo>
                  <a:cubicBezTo>
                    <a:pt x="15390" y="4095"/>
                    <a:pt x="15374" y="4099"/>
                    <a:pt x="15355" y="4108"/>
                  </a:cubicBezTo>
                  <a:lnTo>
                    <a:pt x="15253" y="4108"/>
                  </a:lnTo>
                  <a:cubicBezTo>
                    <a:pt x="15219" y="4143"/>
                    <a:pt x="15185" y="4177"/>
                    <a:pt x="15185" y="4211"/>
                  </a:cubicBezTo>
                  <a:cubicBezTo>
                    <a:pt x="15185" y="4279"/>
                    <a:pt x="15219" y="4279"/>
                    <a:pt x="15253" y="4279"/>
                  </a:cubicBezTo>
                  <a:lnTo>
                    <a:pt x="15390" y="4279"/>
                  </a:lnTo>
                  <a:cubicBezTo>
                    <a:pt x="15458" y="4245"/>
                    <a:pt x="15458" y="4211"/>
                    <a:pt x="15458" y="4177"/>
                  </a:cubicBezTo>
                  <a:cubicBezTo>
                    <a:pt x="15458" y="4127"/>
                    <a:pt x="15440" y="4095"/>
                    <a:pt x="15403" y="4095"/>
                  </a:cubicBezTo>
                  <a:close/>
                  <a:moveTo>
                    <a:pt x="14366" y="4313"/>
                  </a:moveTo>
                  <a:lnTo>
                    <a:pt x="14229" y="4347"/>
                  </a:lnTo>
                  <a:cubicBezTo>
                    <a:pt x="14195" y="4347"/>
                    <a:pt x="14161" y="4381"/>
                    <a:pt x="14161" y="4450"/>
                  </a:cubicBezTo>
                  <a:cubicBezTo>
                    <a:pt x="14195" y="4484"/>
                    <a:pt x="14229" y="4518"/>
                    <a:pt x="14263" y="4518"/>
                  </a:cubicBezTo>
                  <a:lnTo>
                    <a:pt x="14400" y="4484"/>
                  </a:lnTo>
                  <a:cubicBezTo>
                    <a:pt x="14434" y="4484"/>
                    <a:pt x="14468" y="4416"/>
                    <a:pt x="14468" y="4381"/>
                  </a:cubicBezTo>
                  <a:cubicBezTo>
                    <a:pt x="14434" y="4313"/>
                    <a:pt x="14400" y="4313"/>
                    <a:pt x="14366" y="4313"/>
                  </a:cubicBezTo>
                  <a:close/>
                  <a:moveTo>
                    <a:pt x="13342" y="4518"/>
                  </a:moveTo>
                  <a:lnTo>
                    <a:pt x="13240" y="4552"/>
                  </a:lnTo>
                  <a:cubicBezTo>
                    <a:pt x="13172" y="4552"/>
                    <a:pt x="13172" y="4586"/>
                    <a:pt x="13172" y="4654"/>
                  </a:cubicBezTo>
                  <a:cubicBezTo>
                    <a:pt x="13172" y="4688"/>
                    <a:pt x="13206" y="4723"/>
                    <a:pt x="13240" y="4723"/>
                  </a:cubicBezTo>
                  <a:lnTo>
                    <a:pt x="13274" y="4723"/>
                  </a:lnTo>
                  <a:lnTo>
                    <a:pt x="13376" y="4688"/>
                  </a:lnTo>
                  <a:cubicBezTo>
                    <a:pt x="13410" y="4688"/>
                    <a:pt x="13445" y="4620"/>
                    <a:pt x="13445" y="4586"/>
                  </a:cubicBezTo>
                  <a:cubicBezTo>
                    <a:pt x="13445" y="4552"/>
                    <a:pt x="13376" y="4518"/>
                    <a:pt x="13342" y="4518"/>
                  </a:cubicBezTo>
                  <a:close/>
                  <a:moveTo>
                    <a:pt x="12353" y="4723"/>
                  </a:moveTo>
                  <a:lnTo>
                    <a:pt x="12216" y="4757"/>
                  </a:lnTo>
                  <a:cubicBezTo>
                    <a:pt x="12182" y="4757"/>
                    <a:pt x="12148" y="4825"/>
                    <a:pt x="12148" y="4859"/>
                  </a:cubicBezTo>
                  <a:cubicBezTo>
                    <a:pt x="12182" y="4893"/>
                    <a:pt x="12216" y="4927"/>
                    <a:pt x="12250" y="4927"/>
                  </a:cubicBezTo>
                  <a:lnTo>
                    <a:pt x="12387" y="4893"/>
                  </a:lnTo>
                  <a:cubicBezTo>
                    <a:pt x="12421" y="4893"/>
                    <a:pt x="12455" y="4859"/>
                    <a:pt x="12421" y="4791"/>
                  </a:cubicBezTo>
                  <a:cubicBezTo>
                    <a:pt x="12421" y="4757"/>
                    <a:pt x="12387" y="4723"/>
                    <a:pt x="12353" y="4723"/>
                  </a:cubicBezTo>
                  <a:close/>
                  <a:moveTo>
                    <a:pt x="11329" y="4927"/>
                  </a:moveTo>
                  <a:lnTo>
                    <a:pt x="11227" y="4961"/>
                  </a:lnTo>
                  <a:cubicBezTo>
                    <a:pt x="11158" y="4961"/>
                    <a:pt x="11124" y="5030"/>
                    <a:pt x="11158" y="5064"/>
                  </a:cubicBezTo>
                  <a:cubicBezTo>
                    <a:pt x="11158" y="5098"/>
                    <a:pt x="11192" y="5132"/>
                    <a:pt x="11227" y="5132"/>
                  </a:cubicBezTo>
                  <a:lnTo>
                    <a:pt x="11261" y="5132"/>
                  </a:lnTo>
                  <a:lnTo>
                    <a:pt x="11363" y="5098"/>
                  </a:lnTo>
                  <a:cubicBezTo>
                    <a:pt x="11397" y="5098"/>
                    <a:pt x="11431" y="5064"/>
                    <a:pt x="11431" y="4996"/>
                  </a:cubicBezTo>
                  <a:cubicBezTo>
                    <a:pt x="11431" y="4961"/>
                    <a:pt x="11363" y="4927"/>
                    <a:pt x="11329" y="4927"/>
                  </a:cubicBezTo>
                  <a:close/>
                  <a:moveTo>
                    <a:pt x="10356" y="5152"/>
                  </a:moveTo>
                  <a:cubicBezTo>
                    <a:pt x="10342" y="5152"/>
                    <a:pt x="10325" y="5156"/>
                    <a:pt x="10305" y="5166"/>
                  </a:cubicBezTo>
                  <a:lnTo>
                    <a:pt x="10203" y="5166"/>
                  </a:lnTo>
                  <a:cubicBezTo>
                    <a:pt x="10169" y="5166"/>
                    <a:pt x="10135" y="5234"/>
                    <a:pt x="10135" y="5269"/>
                  </a:cubicBezTo>
                  <a:cubicBezTo>
                    <a:pt x="10135" y="5303"/>
                    <a:pt x="10169" y="5337"/>
                    <a:pt x="10237" y="5337"/>
                  </a:cubicBezTo>
                  <a:lnTo>
                    <a:pt x="10339" y="5303"/>
                  </a:lnTo>
                  <a:cubicBezTo>
                    <a:pt x="10408" y="5303"/>
                    <a:pt x="10442" y="5269"/>
                    <a:pt x="10408" y="5200"/>
                  </a:cubicBezTo>
                  <a:cubicBezTo>
                    <a:pt x="10408" y="5176"/>
                    <a:pt x="10391" y="5152"/>
                    <a:pt x="10356" y="5152"/>
                  </a:cubicBezTo>
                  <a:close/>
                  <a:moveTo>
                    <a:pt x="9348" y="5358"/>
                  </a:moveTo>
                  <a:cubicBezTo>
                    <a:pt x="9336" y="5358"/>
                    <a:pt x="9325" y="5362"/>
                    <a:pt x="9316" y="5371"/>
                  </a:cubicBezTo>
                  <a:lnTo>
                    <a:pt x="9213" y="5371"/>
                  </a:lnTo>
                  <a:cubicBezTo>
                    <a:pt x="9145" y="5405"/>
                    <a:pt x="9111" y="5439"/>
                    <a:pt x="9145" y="5473"/>
                  </a:cubicBezTo>
                  <a:cubicBezTo>
                    <a:pt x="9145" y="5507"/>
                    <a:pt x="9179" y="5542"/>
                    <a:pt x="9213" y="5542"/>
                  </a:cubicBezTo>
                  <a:lnTo>
                    <a:pt x="9350" y="5542"/>
                  </a:lnTo>
                  <a:cubicBezTo>
                    <a:pt x="9384" y="5507"/>
                    <a:pt x="9418" y="5473"/>
                    <a:pt x="9418" y="5439"/>
                  </a:cubicBezTo>
                  <a:cubicBezTo>
                    <a:pt x="9418" y="5389"/>
                    <a:pt x="9381" y="5358"/>
                    <a:pt x="9348" y="5358"/>
                  </a:cubicBezTo>
                  <a:close/>
                  <a:moveTo>
                    <a:pt x="8339" y="5562"/>
                  </a:moveTo>
                  <a:cubicBezTo>
                    <a:pt x="8326" y="5562"/>
                    <a:pt x="8310" y="5567"/>
                    <a:pt x="8292" y="5576"/>
                  </a:cubicBezTo>
                  <a:lnTo>
                    <a:pt x="8190" y="5576"/>
                  </a:lnTo>
                  <a:cubicBezTo>
                    <a:pt x="8155" y="5610"/>
                    <a:pt x="8121" y="5644"/>
                    <a:pt x="8121" y="5678"/>
                  </a:cubicBezTo>
                  <a:cubicBezTo>
                    <a:pt x="8121" y="5712"/>
                    <a:pt x="8155" y="5746"/>
                    <a:pt x="8190" y="5746"/>
                  </a:cubicBezTo>
                  <a:lnTo>
                    <a:pt x="8326" y="5746"/>
                  </a:lnTo>
                  <a:cubicBezTo>
                    <a:pt x="8394" y="5712"/>
                    <a:pt x="8394" y="5678"/>
                    <a:pt x="8394" y="5644"/>
                  </a:cubicBezTo>
                  <a:cubicBezTo>
                    <a:pt x="8394" y="5594"/>
                    <a:pt x="8376" y="5562"/>
                    <a:pt x="8339" y="5562"/>
                  </a:cubicBezTo>
                  <a:close/>
                  <a:moveTo>
                    <a:pt x="7332" y="5766"/>
                  </a:moveTo>
                  <a:cubicBezTo>
                    <a:pt x="7322" y="5766"/>
                    <a:pt x="7312" y="5770"/>
                    <a:pt x="7302" y="5780"/>
                  </a:cubicBezTo>
                  <a:lnTo>
                    <a:pt x="7166" y="5780"/>
                  </a:lnTo>
                  <a:cubicBezTo>
                    <a:pt x="7132" y="5780"/>
                    <a:pt x="7098" y="5849"/>
                    <a:pt x="7098" y="5883"/>
                  </a:cubicBezTo>
                  <a:cubicBezTo>
                    <a:pt x="7132" y="5917"/>
                    <a:pt x="7166" y="5951"/>
                    <a:pt x="7200" y="5951"/>
                  </a:cubicBezTo>
                  <a:lnTo>
                    <a:pt x="7337" y="5917"/>
                  </a:lnTo>
                  <a:cubicBezTo>
                    <a:pt x="7371" y="5917"/>
                    <a:pt x="7405" y="5883"/>
                    <a:pt x="7405" y="5815"/>
                  </a:cubicBezTo>
                  <a:cubicBezTo>
                    <a:pt x="7381" y="5790"/>
                    <a:pt x="7357" y="5766"/>
                    <a:pt x="7332" y="5766"/>
                  </a:cubicBezTo>
                  <a:close/>
                  <a:moveTo>
                    <a:pt x="6279" y="5951"/>
                  </a:moveTo>
                  <a:lnTo>
                    <a:pt x="6176" y="5985"/>
                  </a:lnTo>
                  <a:cubicBezTo>
                    <a:pt x="6108" y="5985"/>
                    <a:pt x="6074" y="6053"/>
                    <a:pt x="6108" y="6088"/>
                  </a:cubicBezTo>
                  <a:cubicBezTo>
                    <a:pt x="6108" y="6122"/>
                    <a:pt x="6142" y="6156"/>
                    <a:pt x="6176" y="6156"/>
                  </a:cubicBezTo>
                  <a:lnTo>
                    <a:pt x="6210" y="6156"/>
                  </a:lnTo>
                  <a:lnTo>
                    <a:pt x="6313" y="6122"/>
                  </a:lnTo>
                  <a:cubicBezTo>
                    <a:pt x="6347" y="6122"/>
                    <a:pt x="6381" y="6088"/>
                    <a:pt x="6381" y="6019"/>
                  </a:cubicBezTo>
                  <a:cubicBezTo>
                    <a:pt x="6381" y="5985"/>
                    <a:pt x="6313" y="5951"/>
                    <a:pt x="6279" y="5951"/>
                  </a:cubicBezTo>
                  <a:close/>
                  <a:moveTo>
                    <a:pt x="5255" y="6156"/>
                  </a:moveTo>
                  <a:lnTo>
                    <a:pt x="5153" y="6190"/>
                  </a:lnTo>
                  <a:cubicBezTo>
                    <a:pt x="5119" y="6190"/>
                    <a:pt x="5084" y="6224"/>
                    <a:pt x="5084" y="6292"/>
                  </a:cubicBezTo>
                  <a:cubicBezTo>
                    <a:pt x="5084" y="6326"/>
                    <a:pt x="5119" y="6361"/>
                    <a:pt x="5187" y="6361"/>
                  </a:cubicBezTo>
                  <a:lnTo>
                    <a:pt x="5289" y="6326"/>
                  </a:lnTo>
                  <a:cubicBezTo>
                    <a:pt x="5357" y="6326"/>
                    <a:pt x="5391" y="6292"/>
                    <a:pt x="5357" y="6224"/>
                  </a:cubicBezTo>
                  <a:cubicBezTo>
                    <a:pt x="5357" y="6190"/>
                    <a:pt x="5323" y="6156"/>
                    <a:pt x="5255" y="6156"/>
                  </a:cubicBezTo>
                  <a:close/>
                  <a:moveTo>
                    <a:pt x="4265" y="6361"/>
                  </a:moveTo>
                  <a:lnTo>
                    <a:pt x="4129" y="6395"/>
                  </a:lnTo>
                  <a:cubicBezTo>
                    <a:pt x="4095" y="6395"/>
                    <a:pt x="4061" y="6429"/>
                    <a:pt x="4061" y="6497"/>
                  </a:cubicBezTo>
                  <a:cubicBezTo>
                    <a:pt x="4095" y="6531"/>
                    <a:pt x="4129" y="6565"/>
                    <a:pt x="4163" y="6565"/>
                  </a:cubicBezTo>
                  <a:lnTo>
                    <a:pt x="4300" y="6531"/>
                  </a:lnTo>
                  <a:cubicBezTo>
                    <a:pt x="4334" y="6531"/>
                    <a:pt x="4368" y="6463"/>
                    <a:pt x="4368" y="6429"/>
                  </a:cubicBezTo>
                  <a:cubicBezTo>
                    <a:pt x="4334" y="6395"/>
                    <a:pt x="4300" y="6361"/>
                    <a:pt x="4265" y="6361"/>
                  </a:cubicBezTo>
                  <a:close/>
                  <a:moveTo>
                    <a:pt x="3289" y="6552"/>
                  </a:moveTo>
                  <a:cubicBezTo>
                    <a:pt x="3276" y="6552"/>
                    <a:pt x="3260" y="6556"/>
                    <a:pt x="3242" y="6565"/>
                  </a:cubicBezTo>
                  <a:lnTo>
                    <a:pt x="3139" y="6565"/>
                  </a:lnTo>
                  <a:cubicBezTo>
                    <a:pt x="3071" y="6565"/>
                    <a:pt x="3071" y="6634"/>
                    <a:pt x="3071" y="6668"/>
                  </a:cubicBezTo>
                  <a:cubicBezTo>
                    <a:pt x="3071" y="6702"/>
                    <a:pt x="3105" y="6736"/>
                    <a:pt x="3139" y="6736"/>
                  </a:cubicBezTo>
                  <a:lnTo>
                    <a:pt x="3276" y="6736"/>
                  </a:lnTo>
                  <a:cubicBezTo>
                    <a:pt x="3310" y="6702"/>
                    <a:pt x="3344" y="6668"/>
                    <a:pt x="3344" y="6634"/>
                  </a:cubicBezTo>
                  <a:cubicBezTo>
                    <a:pt x="3344" y="6584"/>
                    <a:pt x="3326" y="6552"/>
                    <a:pt x="3289" y="6552"/>
                  </a:cubicBezTo>
                  <a:close/>
                  <a:moveTo>
                    <a:pt x="2218" y="6736"/>
                  </a:moveTo>
                  <a:lnTo>
                    <a:pt x="2116" y="6770"/>
                  </a:lnTo>
                  <a:cubicBezTo>
                    <a:pt x="2082" y="6770"/>
                    <a:pt x="2047" y="6804"/>
                    <a:pt x="2047" y="6872"/>
                  </a:cubicBezTo>
                  <a:cubicBezTo>
                    <a:pt x="2047" y="6906"/>
                    <a:pt x="2082" y="6941"/>
                    <a:pt x="2150" y="6941"/>
                  </a:cubicBezTo>
                  <a:lnTo>
                    <a:pt x="2252" y="6906"/>
                  </a:lnTo>
                  <a:cubicBezTo>
                    <a:pt x="2320" y="6906"/>
                    <a:pt x="2355" y="6872"/>
                    <a:pt x="2320" y="6804"/>
                  </a:cubicBezTo>
                  <a:cubicBezTo>
                    <a:pt x="2320" y="6770"/>
                    <a:pt x="2286" y="6736"/>
                    <a:pt x="2218" y="6736"/>
                  </a:cubicBezTo>
                  <a:close/>
                  <a:moveTo>
                    <a:pt x="1256" y="6927"/>
                  </a:moveTo>
                  <a:cubicBezTo>
                    <a:pt x="1247" y="6927"/>
                    <a:pt x="1238" y="6931"/>
                    <a:pt x="1228" y="6941"/>
                  </a:cubicBezTo>
                  <a:lnTo>
                    <a:pt x="1092" y="6941"/>
                  </a:lnTo>
                  <a:cubicBezTo>
                    <a:pt x="1058" y="6941"/>
                    <a:pt x="1024" y="7009"/>
                    <a:pt x="1024" y="7043"/>
                  </a:cubicBezTo>
                  <a:cubicBezTo>
                    <a:pt x="1058" y="7077"/>
                    <a:pt x="1092" y="7111"/>
                    <a:pt x="1126" y="7111"/>
                  </a:cubicBezTo>
                  <a:lnTo>
                    <a:pt x="1263" y="7111"/>
                  </a:lnTo>
                  <a:cubicBezTo>
                    <a:pt x="1297" y="7077"/>
                    <a:pt x="1331" y="7043"/>
                    <a:pt x="1331" y="7009"/>
                  </a:cubicBezTo>
                  <a:cubicBezTo>
                    <a:pt x="1306" y="6959"/>
                    <a:pt x="1281" y="6927"/>
                    <a:pt x="1256" y="6927"/>
                  </a:cubicBezTo>
                  <a:close/>
                  <a:moveTo>
                    <a:pt x="205" y="7111"/>
                  </a:moveTo>
                  <a:lnTo>
                    <a:pt x="102" y="7145"/>
                  </a:lnTo>
                  <a:cubicBezTo>
                    <a:pt x="34" y="7145"/>
                    <a:pt x="0" y="7179"/>
                    <a:pt x="34" y="7248"/>
                  </a:cubicBezTo>
                  <a:cubicBezTo>
                    <a:pt x="34" y="7282"/>
                    <a:pt x="68" y="7316"/>
                    <a:pt x="102" y="7316"/>
                  </a:cubicBezTo>
                  <a:lnTo>
                    <a:pt x="137" y="7316"/>
                  </a:lnTo>
                  <a:lnTo>
                    <a:pt x="239" y="7282"/>
                  </a:lnTo>
                  <a:cubicBezTo>
                    <a:pt x="273" y="7282"/>
                    <a:pt x="307" y="7214"/>
                    <a:pt x="307" y="7179"/>
                  </a:cubicBezTo>
                  <a:cubicBezTo>
                    <a:pt x="307" y="7145"/>
                    <a:pt x="239" y="7111"/>
                    <a:pt x="205" y="711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3771606" y="1398166"/>
              <a:ext cx="595455" cy="233480"/>
            </a:xfrm>
            <a:custGeom>
              <a:rect b="b" l="l" r="r" t="t"/>
              <a:pathLst>
                <a:path extrusionOk="0" h="10477" w="26720">
                  <a:moveTo>
                    <a:pt x="103" y="0"/>
                  </a:moveTo>
                  <a:cubicBezTo>
                    <a:pt x="69" y="0"/>
                    <a:pt x="35" y="35"/>
                    <a:pt x="1" y="69"/>
                  </a:cubicBezTo>
                  <a:cubicBezTo>
                    <a:pt x="1" y="103"/>
                    <a:pt x="35" y="171"/>
                    <a:pt x="69" y="171"/>
                  </a:cubicBezTo>
                  <a:lnTo>
                    <a:pt x="172" y="205"/>
                  </a:lnTo>
                  <a:lnTo>
                    <a:pt x="206" y="205"/>
                  </a:lnTo>
                  <a:cubicBezTo>
                    <a:pt x="240" y="205"/>
                    <a:pt x="274" y="205"/>
                    <a:pt x="274" y="171"/>
                  </a:cubicBezTo>
                  <a:cubicBezTo>
                    <a:pt x="308" y="103"/>
                    <a:pt x="274" y="69"/>
                    <a:pt x="240" y="35"/>
                  </a:cubicBezTo>
                  <a:lnTo>
                    <a:pt x="103" y="0"/>
                  </a:lnTo>
                  <a:close/>
                  <a:moveTo>
                    <a:pt x="619" y="191"/>
                  </a:moveTo>
                  <a:cubicBezTo>
                    <a:pt x="595" y="191"/>
                    <a:pt x="571" y="215"/>
                    <a:pt x="547" y="239"/>
                  </a:cubicBezTo>
                  <a:cubicBezTo>
                    <a:pt x="547" y="273"/>
                    <a:pt x="547" y="342"/>
                    <a:pt x="615" y="342"/>
                  </a:cubicBezTo>
                  <a:lnTo>
                    <a:pt x="718" y="376"/>
                  </a:lnTo>
                  <a:cubicBezTo>
                    <a:pt x="718" y="410"/>
                    <a:pt x="752" y="410"/>
                    <a:pt x="752" y="410"/>
                  </a:cubicBezTo>
                  <a:cubicBezTo>
                    <a:pt x="786" y="410"/>
                    <a:pt x="820" y="376"/>
                    <a:pt x="820" y="342"/>
                  </a:cubicBezTo>
                  <a:cubicBezTo>
                    <a:pt x="854" y="308"/>
                    <a:pt x="820" y="239"/>
                    <a:pt x="786" y="239"/>
                  </a:cubicBezTo>
                  <a:lnTo>
                    <a:pt x="649" y="205"/>
                  </a:lnTo>
                  <a:cubicBezTo>
                    <a:pt x="639" y="195"/>
                    <a:pt x="629" y="191"/>
                    <a:pt x="619" y="191"/>
                  </a:cubicBezTo>
                  <a:close/>
                  <a:moveTo>
                    <a:pt x="1195" y="376"/>
                  </a:moveTo>
                  <a:cubicBezTo>
                    <a:pt x="1161" y="376"/>
                    <a:pt x="1127" y="376"/>
                    <a:pt x="1093" y="444"/>
                  </a:cubicBezTo>
                  <a:cubicBezTo>
                    <a:pt x="1093" y="478"/>
                    <a:pt x="1093" y="512"/>
                    <a:pt x="1161" y="546"/>
                  </a:cubicBezTo>
                  <a:lnTo>
                    <a:pt x="1264" y="581"/>
                  </a:lnTo>
                  <a:lnTo>
                    <a:pt x="1298" y="581"/>
                  </a:lnTo>
                  <a:cubicBezTo>
                    <a:pt x="1332" y="581"/>
                    <a:pt x="1366" y="546"/>
                    <a:pt x="1366" y="512"/>
                  </a:cubicBezTo>
                  <a:cubicBezTo>
                    <a:pt x="1366" y="478"/>
                    <a:pt x="1366" y="444"/>
                    <a:pt x="1298" y="410"/>
                  </a:cubicBezTo>
                  <a:lnTo>
                    <a:pt x="1195" y="376"/>
                  </a:lnTo>
                  <a:close/>
                  <a:moveTo>
                    <a:pt x="1705" y="566"/>
                  </a:moveTo>
                  <a:cubicBezTo>
                    <a:pt x="1673" y="566"/>
                    <a:pt x="1639" y="591"/>
                    <a:pt x="1639" y="615"/>
                  </a:cubicBezTo>
                  <a:cubicBezTo>
                    <a:pt x="1605" y="649"/>
                    <a:pt x="1639" y="717"/>
                    <a:pt x="1673" y="717"/>
                  </a:cubicBezTo>
                  <a:lnTo>
                    <a:pt x="1809" y="751"/>
                  </a:lnTo>
                  <a:cubicBezTo>
                    <a:pt x="1809" y="751"/>
                    <a:pt x="1809" y="785"/>
                    <a:pt x="1844" y="785"/>
                  </a:cubicBezTo>
                  <a:cubicBezTo>
                    <a:pt x="1878" y="785"/>
                    <a:pt x="1912" y="751"/>
                    <a:pt x="1912" y="717"/>
                  </a:cubicBezTo>
                  <a:cubicBezTo>
                    <a:pt x="1912" y="683"/>
                    <a:pt x="1912" y="615"/>
                    <a:pt x="1844" y="615"/>
                  </a:cubicBezTo>
                  <a:lnTo>
                    <a:pt x="1741" y="581"/>
                  </a:lnTo>
                  <a:cubicBezTo>
                    <a:pt x="1731" y="571"/>
                    <a:pt x="1718" y="566"/>
                    <a:pt x="1705" y="566"/>
                  </a:cubicBezTo>
                  <a:close/>
                  <a:moveTo>
                    <a:pt x="2287" y="751"/>
                  </a:moveTo>
                  <a:cubicBezTo>
                    <a:pt x="2253" y="751"/>
                    <a:pt x="2185" y="751"/>
                    <a:pt x="2185" y="819"/>
                  </a:cubicBezTo>
                  <a:cubicBezTo>
                    <a:pt x="2151" y="854"/>
                    <a:pt x="2185" y="888"/>
                    <a:pt x="2219" y="922"/>
                  </a:cubicBezTo>
                  <a:lnTo>
                    <a:pt x="2321" y="956"/>
                  </a:lnTo>
                  <a:lnTo>
                    <a:pt x="2355" y="956"/>
                  </a:lnTo>
                  <a:cubicBezTo>
                    <a:pt x="2390" y="956"/>
                    <a:pt x="2424" y="956"/>
                    <a:pt x="2458" y="922"/>
                  </a:cubicBezTo>
                  <a:cubicBezTo>
                    <a:pt x="2458" y="854"/>
                    <a:pt x="2424" y="819"/>
                    <a:pt x="2390" y="785"/>
                  </a:cubicBezTo>
                  <a:lnTo>
                    <a:pt x="2287" y="751"/>
                  </a:lnTo>
                  <a:close/>
                  <a:moveTo>
                    <a:pt x="2797" y="942"/>
                  </a:moveTo>
                  <a:cubicBezTo>
                    <a:pt x="2765" y="942"/>
                    <a:pt x="2731" y="966"/>
                    <a:pt x="2731" y="990"/>
                  </a:cubicBezTo>
                  <a:cubicBezTo>
                    <a:pt x="2697" y="1058"/>
                    <a:pt x="2731" y="1092"/>
                    <a:pt x="2765" y="1127"/>
                  </a:cubicBezTo>
                  <a:lnTo>
                    <a:pt x="2867" y="1161"/>
                  </a:lnTo>
                  <a:lnTo>
                    <a:pt x="2901" y="1161"/>
                  </a:lnTo>
                  <a:cubicBezTo>
                    <a:pt x="2936" y="1161"/>
                    <a:pt x="2970" y="1127"/>
                    <a:pt x="2970" y="1092"/>
                  </a:cubicBezTo>
                  <a:cubicBezTo>
                    <a:pt x="3004" y="1058"/>
                    <a:pt x="2970" y="1024"/>
                    <a:pt x="2936" y="990"/>
                  </a:cubicBezTo>
                  <a:lnTo>
                    <a:pt x="2833" y="956"/>
                  </a:lnTo>
                  <a:cubicBezTo>
                    <a:pt x="2823" y="946"/>
                    <a:pt x="2810" y="942"/>
                    <a:pt x="2797" y="942"/>
                  </a:cubicBezTo>
                  <a:close/>
                  <a:moveTo>
                    <a:pt x="3327" y="1147"/>
                  </a:moveTo>
                  <a:cubicBezTo>
                    <a:pt x="3291" y="1147"/>
                    <a:pt x="3267" y="1171"/>
                    <a:pt x="3243" y="1195"/>
                  </a:cubicBezTo>
                  <a:cubicBezTo>
                    <a:pt x="3243" y="1229"/>
                    <a:pt x="3243" y="1297"/>
                    <a:pt x="3311" y="1297"/>
                  </a:cubicBezTo>
                  <a:lnTo>
                    <a:pt x="3413" y="1365"/>
                  </a:lnTo>
                  <a:lnTo>
                    <a:pt x="3447" y="1365"/>
                  </a:lnTo>
                  <a:cubicBezTo>
                    <a:pt x="3481" y="1365"/>
                    <a:pt x="3516" y="1331"/>
                    <a:pt x="3516" y="1297"/>
                  </a:cubicBezTo>
                  <a:cubicBezTo>
                    <a:pt x="3550" y="1263"/>
                    <a:pt x="3516" y="1195"/>
                    <a:pt x="3481" y="1195"/>
                  </a:cubicBezTo>
                  <a:lnTo>
                    <a:pt x="3379" y="1161"/>
                  </a:lnTo>
                  <a:cubicBezTo>
                    <a:pt x="3359" y="1151"/>
                    <a:pt x="3342" y="1147"/>
                    <a:pt x="3327" y="1147"/>
                  </a:cubicBezTo>
                  <a:close/>
                  <a:moveTo>
                    <a:pt x="3861" y="1351"/>
                  </a:moveTo>
                  <a:cubicBezTo>
                    <a:pt x="3837" y="1351"/>
                    <a:pt x="3813" y="1375"/>
                    <a:pt x="3789" y="1400"/>
                  </a:cubicBezTo>
                  <a:cubicBezTo>
                    <a:pt x="3789" y="1434"/>
                    <a:pt x="3789" y="1502"/>
                    <a:pt x="3857" y="1502"/>
                  </a:cubicBezTo>
                  <a:lnTo>
                    <a:pt x="3959" y="1536"/>
                  </a:lnTo>
                  <a:cubicBezTo>
                    <a:pt x="3959" y="1570"/>
                    <a:pt x="3959" y="1570"/>
                    <a:pt x="3993" y="1570"/>
                  </a:cubicBezTo>
                  <a:cubicBezTo>
                    <a:pt x="4027" y="1570"/>
                    <a:pt x="4062" y="1536"/>
                    <a:pt x="4062" y="1502"/>
                  </a:cubicBezTo>
                  <a:cubicBezTo>
                    <a:pt x="4062" y="1468"/>
                    <a:pt x="4062" y="1400"/>
                    <a:pt x="3993" y="1400"/>
                  </a:cubicBezTo>
                  <a:lnTo>
                    <a:pt x="3891" y="1365"/>
                  </a:lnTo>
                  <a:cubicBezTo>
                    <a:pt x="3881" y="1355"/>
                    <a:pt x="3871" y="1351"/>
                    <a:pt x="3861" y="1351"/>
                  </a:cubicBezTo>
                  <a:close/>
                  <a:moveTo>
                    <a:pt x="4640" y="1727"/>
                  </a:moveTo>
                  <a:cubicBezTo>
                    <a:pt x="4608" y="1727"/>
                    <a:pt x="4573" y="1751"/>
                    <a:pt x="4573" y="1775"/>
                  </a:cubicBezTo>
                  <a:cubicBezTo>
                    <a:pt x="4539" y="1843"/>
                    <a:pt x="4573" y="1877"/>
                    <a:pt x="4608" y="1911"/>
                  </a:cubicBezTo>
                  <a:lnTo>
                    <a:pt x="4744" y="1946"/>
                  </a:lnTo>
                  <a:cubicBezTo>
                    <a:pt x="4778" y="1946"/>
                    <a:pt x="4812" y="1911"/>
                    <a:pt x="4846" y="1877"/>
                  </a:cubicBezTo>
                  <a:cubicBezTo>
                    <a:pt x="4846" y="1843"/>
                    <a:pt x="4846" y="1775"/>
                    <a:pt x="4778" y="1775"/>
                  </a:cubicBezTo>
                  <a:lnTo>
                    <a:pt x="4676" y="1741"/>
                  </a:lnTo>
                  <a:cubicBezTo>
                    <a:pt x="4666" y="1731"/>
                    <a:pt x="4653" y="1727"/>
                    <a:pt x="4640" y="1727"/>
                  </a:cubicBezTo>
                  <a:close/>
                  <a:moveTo>
                    <a:pt x="5222" y="1911"/>
                  </a:moveTo>
                  <a:cubicBezTo>
                    <a:pt x="5188" y="1911"/>
                    <a:pt x="5119" y="1911"/>
                    <a:pt x="5119" y="1980"/>
                  </a:cubicBezTo>
                  <a:cubicBezTo>
                    <a:pt x="5085" y="2014"/>
                    <a:pt x="5119" y="2048"/>
                    <a:pt x="5154" y="2082"/>
                  </a:cubicBezTo>
                  <a:lnTo>
                    <a:pt x="5290" y="2116"/>
                  </a:lnTo>
                  <a:cubicBezTo>
                    <a:pt x="5324" y="2116"/>
                    <a:pt x="5358" y="2082"/>
                    <a:pt x="5392" y="2048"/>
                  </a:cubicBezTo>
                  <a:cubicBezTo>
                    <a:pt x="5392" y="2014"/>
                    <a:pt x="5358" y="1980"/>
                    <a:pt x="5324" y="1946"/>
                  </a:cubicBezTo>
                  <a:lnTo>
                    <a:pt x="5222" y="1911"/>
                  </a:lnTo>
                  <a:close/>
                  <a:moveTo>
                    <a:pt x="5732" y="2102"/>
                  </a:moveTo>
                  <a:cubicBezTo>
                    <a:pt x="5699" y="2102"/>
                    <a:pt x="5665" y="2126"/>
                    <a:pt x="5665" y="2150"/>
                  </a:cubicBezTo>
                  <a:cubicBezTo>
                    <a:pt x="5631" y="2184"/>
                    <a:pt x="5665" y="2253"/>
                    <a:pt x="5699" y="2253"/>
                  </a:cubicBezTo>
                  <a:lnTo>
                    <a:pt x="5802" y="2287"/>
                  </a:lnTo>
                  <a:cubicBezTo>
                    <a:pt x="5836" y="2287"/>
                    <a:pt x="5836" y="2321"/>
                    <a:pt x="5836" y="2321"/>
                  </a:cubicBezTo>
                  <a:cubicBezTo>
                    <a:pt x="5870" y="2321"/>
                    <a:pt x="5904" y="2287"/>
                    <a:pt x="5938" y="2253"/>
                  </a:cubicBezTo>
                  <a:cubicBezTo>
                    <a:pt x="5938" y="2184"/>
                    <a:pt x="5904" y="2150"/>
                    <a:pt x="5870" y="2150"/>
                  </a:cubicBezTo>
                  <a:lnTo>
                    <a:pt x="5768" y="2116"/>
                  </a:lnTo>
                  <a:cubicBezTo>
                    <a:pt x="5758" y="2106"/>
                    <a:pt x="5745" y="2102"/>
                    <a:pt x="5732" y="2102"/>
                  </a:cubicBezTo>
                  <a:close/>
                  <a:moveTo>
                    <a:pt x="6314" y="2287"/>
                  </a:moveTo>
                  <a:cubicBezTo>
                    <a:pt x="6245" y="2287"/>
                    <a:pt x="6211" y="2287"/>
                    <a:pt x="6177" y="2355"/>
                  </a:cubicBezTo>
                  <a:cubicBezTo>
                    <a:pt x="6177" y="2389"/>
                    <a:pt x="6211" y="2423"/>
                    <a:pt x="6245" y="2457"/>
                  </a:cubicBezTo>
                  <a:lnTo>
                    <a:pt x="6348" y="2491"/>
                  </a:lnTo>
                  <a:lnTo>
                    <a:pt x="6382" y="2491"/>
                  </a:lnTo>
                  <a:cubicBezTo>
                    <a:pt x="6416" y="2491"/>
                    <a:pt x="6450" y="2457"/>
                    <a:pt x="6450" y="2423"/>
                  </a:cubicBezTo>
                  <a:cubicBezTo>
                    <a:pt x="6484" y="2389"/>
                    <a:pt x="6450" y="2355"/>
                    <a:pt x="6416" y="2321"/>
                  </a:cubicBezTo>
                  <a:lnTo>
                    <a:pt x="6314" y="2287"/>
                  </a:lnTo>
                  <a:close/>
                  <a:moveTo>
                    <a:pt x="6808" y="2477"/>
                  </a:moveTo>
                  <a:cubicBezTo>
                    <a:pt x="6771" y="2477"/>
                    <a:pt x="6747" y="2501"/>
                    <a:pt x="6723" y="2526"/>
                  </a:cubicBezTo>
                  <a:cubicBezTo>
                    <a:pt x="6723" y="2594"/>
                    <a:pt x="6757" y="2628"/>
                    <a:pt x="6791" y="2628"/>
                  </a:cubicBezTo>
                  <a:lnTo>
                    <a:pt x="6894" y="2696"/>
                  </a:lnTo>
                  <a:lnTo>
                    <a:pt x="6928" y="2696"/>
                  </a:lnTo>
                  <a:cubicBezTo>
                    <a:pt x="6962" y="2696"/>
                    <a:pt x="6996" y="2662"/>
                    <a:pt x="6996" y="2628"/>
                  </a:cubicBezTo>
                  <a:cubicBezTo>
                    <a:pt x="7030" y="2594"/>
                    <a:pt x="6996" y="2526"/>
                    <a:pt x="6962" y="2526"/>
                  </a:cubicBezTo>
                  <a:lnTo>
                    <a:pt x="6860" y="2491"/>
                  </a:lnTo>
                  <a:cubicBezTo>
                    <a:pt x="6840" y="2481"/>
                    <a:pt x="6823" y="2477"/>
                    <a:pt x="6808" y="2477"/>
                  </a:cubicBezTo>
                  <a:close/>
                  <a:moveTo>
                    <a:pt x="7372" y="2662"/>
                  </a:moveTo>
                  <a:cubicBezTo>
                    <a:pt x="7337" y="2662"/>
                    <a:pt x="7303" y="2696"/>
                    <a:pt x="7269" y="2730"/>
                  </a:cubicBezTo>
                  <a:cubicBezTo>
                    <a:pt x="7269" y="2764"/>
                    <a:pt x="7269" y="2833"/>
                    <a:pt x="7337" y="2833"/>
                  </a:cubicBezTo>
                  <a:lnTo>
                    <a:pt x="7440" y="2867"/>
                  </a:lnTo>
                  <a:lnTo>
                    <a:pt x="7474" y="2867"/>
                  </a:lnTo>
                  <a:cubicBezTo>
                    <a:pt x="7508" y="2867"/>
                    <a:pt x="7542" y="2867"/>
                    <a:pt x="7542" y="2833"/>
                  </a:cubicBezTo>
                  <a:cubicBezTo>
                    <a:pt x="7542" y="2764"/>
                    <a:pt x="7542" y="2730"/>
                    <a:pt x="7474" y="2730"/>
                  </a:cubicBezTo>
                  <a:lnTo>
                    <a:pt x="7372" y="2662"/>
                  </a:lnTo>
                  <a:close/>
                  <a:moveTo>
                    <a:pt x="7917" y="2867"/>
                  </a:moveTo>
                  <a:cubicBezTo>
                    <a:pt x="7883" y="2867"/>
                    <a:pt x="7815" y="2867"/>
                    <a:pt x="7815" y="2935"/>
                  </a:cubicBezTo>
                  <a:cubicBezTo>
                    <a:pt x="7781" y="2969"/>
                    <a:pt x="7815" y="3003"/>
                    <a:pt x="7849" y="3037"/>
                  </a:cubicBezTo>
                  <a:lnTo>
                    <a:pt x="7986" y="3072"/>
                  </a:lnTo>
                  <a:cubicBezTo>
                    <a:pt x="8020" y="3072"/>
                    <a:pt x="8054" y="3072"/>
                    <a:pt x="8088" y="3037"/>
                  </a:cubicBezTo>
                  <a:cubicBezTo>
                    <a:pt x="8088" y="2969"/>
                    <a:pt x="8088" y="2935"/>
                    <a:pt x="8020" y="2901"/>
                  </a:cubicBezTo>
                  <a:lnTo>
                    <a:pt x="7917" y="2867"/>
                  </a:lnTo>
                  <a:close/>
                  <a:moveTo>
                    <a:pt x="8463" y="3072"/>
                  </a:moveTo>
                  <a:cubicBezTo>
                    <a:pt x="8429" y="3072"/>
                    <a:pt x="8361" y="3072"/>
                    <a:pt x="8361" y="3140"/>
                  </a:cubicBezTo>
                  <a:cubicBezTo>
                    <a:pt x="8327" y="3174"/>
                    <a:pt x="8361" y="3208"/>
                    <a:pt x="8395" y="3242"/>
                  </a:cubicBezTo>
                  <a:lnTo>
                    <a:pt x="8498" y="3276"/>
                  </a:lnTo>
                  <a:lnTo>
                    <a:pt x="8532" y="3276"/>
                  </a:lnTo>
                  <a:cubicBezTo>
                    <a:pt x="8566" y="3276"/>
                    <a:pt x="8600" y="3276"/>
                    <a:pt x="8600" y="3242"/>
                  </a:cubicBezTo>
                  <a:cubicBezTo>
                    <a:pt x="8634" y="3174"/>
                    <a:pt x="8600" y="3140"/>
                    <a:pt x="8566" y="3106"/>
                  </a:cubicBezTo>
                  <a:lnTo>
                    <a:pt x="8463" y="3072"/>
                  </a:lnTo>
                  <a:close/>
                  <a:moveTo>
                    <a:pt x="9009" y="3276"/>
                  </a:moveTo>
                  <a:cubicBezTo>
                    <a:pt x="8941" y="3276"/>
                    <a:pt x="8907" y="3276"/>
                    <a:pt x="8873" y="3345"/>
                  </a:cubicBezTo>
                  <a:cubicBezTo>
                    <a:pt x="8873" y="3379"/>
                    <a:pt x="8873" y="3413"/>
                    <a:pt x="8941" y="3447"/>
                  </a:cubicBezTo>
                  <a:lnTo>
                    <a:pt x="9044" y="3481"/>
                  </a:lnTo>
                  <a:lnTo>
                    <a:pt x="9078" y="3481"/>
                  </a:lnTo>
                  <a:cubicBezTo>
                    <a:pt x="9112" y="3481"/>
                    <a:pt x="9146" y="3481"/>
                    <a:pt x="9146" y="3447"/>
                  </a:cubicBezTo>
                  <a:cubicBezTo>
                    <a:pt x="9180" y="3379"/>
                    <a:pt x="9146" y="3345"/>
                    <a:pt x="9112" y="3310"/>
                  </a:cubicBezTo>
                  <a:lnTo>
                    <a:pt x="9009" y="3276"/>
                  </a:lnTo>
                  <a:close/>
                  <a:moveTo>
                    <a:pt x="9521" y="3481"/>
                  </a:moveTo>
                  <a:cubicBezTo>
                    <a:pt x="9487" y="3481"/>
                    <a:pt x="9419" y="3481"/>
                    <a:pt x="9419" y="3549"/>
                  </a:cubicBezTo>
                  <a:cubicBezTo>
                    <a:pt x="9385" y="3583"/>
                    <a:pt x="9419" y="3618"/>
                    <a:pt x="9453" y="3652"/>
                  </a:cubicBezTo>
                  <a:lnTo>
                    <a:pt x="9590" y="3686"/>
                  </a:lnTo>
                  <a:cubicBezTo>
                    <a:pt x="9624" y="3686"/>
                    <a:pt x="9658" y="3686"/>
                    <a:pt x="9692" y="3652"/>
                  </a:cubicBezTo>
                  <a:cubicBezTo>
                    <a:pt x="9692" y="3583"/>
                    <a:pt x="9692" y="3549"/>
                    <a:pt x="9624" y="3515"/>
                  </a:cubicBezTo>
                  <a:lnTo>
                    <a:pt x="9521" y="3481"/>
                  </a:lnTo>
                  <a:close/>
                  <a:moveTo>
                    <a:pt x="10067" y="3686"/>
                  </a:moveTo>
                  <a:cubicBezTo>
                    <a:pt x="10033" y="3686"/>
                    <a:pt x="9965" y="3686"/>
                    <a:pt x="9965" y="3754"/>
                  </a:cubicBezTo>
                  <a:cubicBezTo>
                    <a:pt x="9931" y="3788"/>
                    <a:pt x="9965" y="3822"/>
                    <a:pt x="9999" y="3856"/>
                  </a:cubicBezTo>
                  <a:lnTo>
                    <a:pt x="10101" y="3891"/>
                  </a:lnTo>
                  <a:lnTo>
                    <a:pt x="10135" y="3891"/>
                  </a:lnTo>
                  <a:cubicBezTo>
                    <a:pt x="10170" y="3891"/>
                    <a:pt x="10204" y="3891"/>
                    <a:pt x="10204" y="3856"/>
                  </a:cubicBezTo>
                  <a:cubicBezTo>
                    <a:pt x="10238" y="3788"/>
                    <a:pt x="10204" y="3754"/>
                    <a:pt x="10170" y="3720"/>
                  </a:cubicBezTo>
                  <a:lnTo>
                    <a:pt x="10067" y="3686"/>
                  </a:lnTo>
                  <a:close/>
                  <a:moveTo>
                    <a:pt x="10579" y="3891"/>
                  </a:moveTo>
                  <a:cubicBezTo>
                    <a:pt x="10545" y="3891"/>
                    <a:pt x="10511" y="3891"/>
                    <a:pt x="10477" y="3959"/>
                  </a:cubicBezTo>
                  <a:cubicBezTo>
                    <a:pt x="10477" y="3993"/>
                    <a:pt x="10477" y="4027"/>
                    <a:pt x="10545" y="4061"/>
                  </a:cubicBezTo>
                  <a:lnTo>
                    <a:pt x="10647" y="4095"/>
                  </a:lnTo>
                  <a:lnTo>
                    <a:pt x="10681" y="4095"/>
                  </a:lnTo>
                  <a:cubicBezTo>
                    <a:pt x="10716" y="4095"/>
                    <a:pt x="10750" y="4095"/>
                    <a:pt x="10750" y="4061"/>
                  </a:cubicBezTo>
                  <a:cubicBezTo>
                    <a:pt x="10784" y="3993"/>
                    <a:pt x="10750" y="3959"/>
                    <a:pt x="10716" y="3959"/>
                  </a:cubicBezTo>
                  <a:lnTo>
                    <a:pt x="10579" y="3891"/>
                  </a:lnTo>
                  <a:close/>
                  <a:moveTo>
                    <a:pt x="11125" y="4095"/>
                  </a:moveTo>
                  <a:cubicBezTo>
                    <a:pt x="11091" y="4095"/>
                    <a:pt x="11023" y="4129"/>
                    <a:pt x="11023" y="4164"/>
                  </a:cubicBezTo>
                  <a:cubicBezTo>
                    <a:pt x="10989" y="4198"/>
                    <a:pt x="11023" y="4266"/>
                    <a:pt x="11057" y="4266"/>
                  </a:cubicBezTo>
                  <a:lnTo>
                    <a:pt x="11159" y="4300"/>
                  </a:lnTo>
                  <a:cubicBezTo>
                    <a:pt x="11193" y="4300"/>
                    <a:pt x="11193" y="4334"/>
                    <a:pt x="11193" y="4334"/>
                  </a:cubicBezTo>
                  <a:cubicBezTo>
                    <a:pt x="11227" y="4334"/>
                    <a:pt x="11262" y="4300"/>
                    <a:pt x="11296" y="4266"/>
                  </a:cubicBezTo>
                  <a:cubicBezTo>
                    <a:pt x="11296" y="4232"/>
                    <a:pt x="11296" y="4164"/>
                    <a:pt x="11227" y="4164"/>
                  </a:cubicBezTo>
                  <a:lnTo>
                    <a:pt x="11125" y="4095"/>
                  </a:lnTo>
                  <a:close/>
                  <a:moveTo>
                    <a:pt x="11619" y="4320"/>
                  </a:moveTo>
                  <a:cubicBezTo>
                    <a:pt x="11583" y="4320"/>
                    <a:pt x="11559" y="4344"/>
                    <a:pt x="11535" y="4368"/>
                  </a:cubicBezTo>
                  <a:cubicBezTo>
                    <a:pt x="11535" y="4402"/>
                    <a:pt x="11569" y="4471"/>
                    <a:pt x="11603" y="4471"/>
                  </a:cubicBezTo>
                  <a:lnTo>
                    <a:pt x="11705" y="4539"/>
                  </a:lnTo>
                  <a:lnTo>
                    <a:pt x="11739" y="4539"/>
                  </a:lnTo>
                  <a:cubicBezTo>
                    <a:pt x="11773" y="4539"/>
                    <a:pt x="11808" y="4505"/>
                    <a:pt x="11808" y="4471"/>
                  </a:cubicBezTo>
                  <a:cubicBezTo>
                    <a:pt x="11842" y="4436"/>
                    <a:pt x="11808" y="4368"/>
                    <a:pt x="11773" y="4368"/>
                  </a:cubicBezTo>
                  <a:lnTo>
                    <a:pt x="11671" y="4334"/>
                  </a:lnTo>
                  <a:cubicBezTo>
                    <a:pt x="11651" y="4324"/>
                    <a:pt x="11634" y="4320"/>
                    <a:pt x="11619" y="4320"/>
                  </a:cubicBezTo>
                  <a:close/>
                  <a:moveTo>
                    <a:pt x="12153" y="4525"/>
                  </a:moveTo>
                  <a:cubicBezTo>
                    <a:pt x="12129" y="4525"/>
                    <a:pt x="12105" y="4549"/>
                    <a:pt x="12080" y="4573"/>
                  </a:cubicBezTo>
                  <a:cubicBezTo>
                    <a:pt x="12080" y="4607"/>
                    <a:pt x="12080" y="4675"/>
                    <a:pt x="12115" y="4675"/>
                  </a:cubicBezTo>
                  <a:lnTo>
                    <a:pt x="12251" y="4744"/>
                  </a:lnTo>
                  <a:cubicBezTo>
                    <a:pt x="12285" y="4744"/>
                    <a:pt x="12319" y="4709"/>
                    <a:pt x="12353" y="4675"/>
                  </a:cubicBezTo>
                  <a:cubicBezTo>
                    <a:pt x="12353" y="4641"/>
                    <a:pt x="12353" y="4607"/>
                    <a:pt x="12285" y="4573"/>
                  </a:cubicBezTo>
                  <a:lnTo>
                    <a:pt x="12183" y="4539"/>
                  </a:lnTo>
                  <a:cubicBezTo>
                    <a:pt x="12173" y="4529"/>
                    <a:pt x="12163" y="4525"/>
                    <a:pt x="12153" y="4525"/>
                  </a:cubicBezTo>
                  <a:close/>
                  <a:moveTo>
                    <a:pt x="12693" y="4729"/>
                  </a:moveTo>
                  <a:cubicBezTo>
                    <a:pt x="12661" y="4729"/>
                    <a:pt x="12626" y="4754"/>
                    <a:pt x="12626" y="4778"/>
                  </a:cubicBezTo>
                  <a:cubicBezTo>
                    <a:pt x="12592" y="4846"/>
                    <a:pt x="12626" y="4880"/>
                    <a:pt x="12661" y="4914"/>
                  </a:cubicBezTo>
                  <a:lnTo>
                    <a:pt x="12763" y="4948"/>
                  </a:lnTo>
                  <a:lnTo>
                    <a:pt x="12797" y="4948"/>
                  </a:lnTo>
                  <a:cubicBezTo>
                    <a:pt x="12831" y="4948"/>
                    <a:pt x="12865" y="4914"/>
                    <a:pt x="12865" y="4914"/>
                  </a:cubicBezTo>
                  <a:cubicBezTo>
                    <a:pt x="12899" y="4846"/>
                    <a:pt x="12865" y="4812"/>
                    <a:pt x="12831" y="4778"/>
                  </a:cubicBezTo>
                  <a:lnTo>
                    <a:pt x="12729" y="4744"/>
                  </a:lnTo>
                  <a:cubicBezTo>
                    <a:pt x="12719" y="4734"/>
                    <a:pt x="12706" y="4729"/>
                    <a:pt x="12693" y="4729"/>
                  </a:cubicBezTo>
                  <a:close/>
                  <a:moveTo>
                    <a:pt x="13241" y="4948"/>
                  </a:moveTo>
                  <a:cubicBezTo>
                    <a:pt x="13207" y="4948"/>
                    <a:pt x="13172" y="4948"/>
                    <a:pt x="13138" y="5017"/>
                  </a:cubicBezTo>
                  <a:cubicBezTo>
                    <a:pt x="13138" y="5051"/>
                    <a:pt x="13138" y="5085"/>
                    <a:pt x="13207" y="5119"/>
                  </a:cubicBezTo>
                  <a:lnTo>
                    <a:pt x="13309" y="5153"/>
                  </a:lnTo>
                  <a:lnTo>
                    <a:pt x="13343" y="5153"/>
                  </a:lnTo>
                  <a:cubicBezTo>
                    <a:pt x="13377" y="5153"/>
                    <a:pt x="13411" y="5153"/>
                    <a:pt x="13411" y="5119"/>
                  </a:cubicBezTo>
                  <a:cubicBezTo>
                    <a:pt x="13445" y="5051"/>
                    <a:pt x="13411" y="5017"/>
                    <a:pt x="13377" y="4982"/>
                  </a:cubicBezTo>
                  <a:lnTo>
                    <a:pt x="13241" y="4948"/>
                  </a:lnTo>
                  <a:close/>
                  <a:moveTo>
                    <a:pt x="13787" y="5153"/>
                  </a:moveTo>
                  <a:cubicBezTo>
                    <a:pt x="13753" y="5153"/>
                    <a:pt x="13684" y="5153"/>
                    <a:pt x="13684" y="5221"/>
                  </a:cubicBezTo>
                  <a:cubicBezTo>
                    <a:pt x="13650" y="5255"/>
                    <a:pt x="13684" y="5290"/>
                    <a:pt x="13718" y="5324"/>
                  </a:cubicBezTo>
                  <a:lnTo>
                    <a:pt x="13821" y="5358"/>
                  </a:lnTo>
                  <a:lnTo>
                    <a:pt x="13855" y="5358"/>
                  </a:lnTo>
                  <a:cubicBezTo>
                    <a:pt x="13889" y="5358"/>
                    <a:pt x="13923" y="5358"/>
                    <a:pt x="13957" y="5324"/>
                  </a:cubicBezTo>
                  <a:cubicBezTo>
                    <a:pt x="13957" y="5290"/>
                    <a:pt x="13923" y="5221"/>
                    <a:pt x="13889" y="5221"/>
                  </a:cubicBezTo>
                  <a:lnTo>
                    <a:pt x="13787" y="5153"/>
                  </a:lnTo>
                  <a:close/>
                  <a:moveTo>
                    <a:pt x="14333" y="5358"/>
                  </a:moveTo>
                  <a:cubicBezTo>
                    <a:pt x="14264" y="5358"/>
                    <a:pt x="14230" y="5392"/>
                    <a:pt x="14196" y="5426"/>
                  </a:cubicBezTo>
                  <a:cubicBezTo>
                    <a:pt x="14196" y="5460"/>
                    <a:pt x="14230" y="5528"/>
                    <a:pt x="14264" y="5528"/>
                  </a:cubicBezTo>
                  <a:lnTo>
                    <a:pt x="14367" y="5563"/>
                  </a:lnTo>
                  <a:cubicBezTo>
                    <a:pt x="14367" y="5597"/>
                    <a:pt x="14401" y="5597"/>
                    <a:pt x="14401" y="5597"/>
                  </a:cubicBezTo>
                  <a:cubicBezTo>
                    <a:pt x="14435" y="5597"/>
                    <a:pt x="14469" y="5563"/>
                    <a:pt x="14469" y="5528"/>
                  </a:cubicBezTo>
                  <a:cubicBezTo>
                    <a:pt x="14503" y="5494"/>
                    <a:pt x="14469" y="5426"/>
                    <a:pt x="14435" y="5426"/>
                  </a:cubicBezTo>
                  <a:lnTo>
                    <a:pt x="14333" y="5358"/>
                  </a:lnTo>
                  <a:close/>
                  <a:moveTo>
                    <a:pt x="14814" y="5583"/>
                  </a:moveTo>
                  <a:cubicBezTo>
                    <a:pt x="14790" y="5583"/>
                    <a:pt x="14766" y="5607"/>
                    <a:pt x="14742" y="5631"/>
                  </a:cubicBezTo>
                  <a:cubicBezTo>
                    <a:pt x="14742" y="5665"/>
                    <a:pt x="14742" y="5733"/>
                    <a:pt x="14776" y="5733"/>
                  </a:cubicBezTo>
                  <a:lnTo>
                    <a:pt x="14913" y="5801"/>
                  </a:lnTo>
                  <a:cubicBezTo>
                    <a:pt x="14947" y="5801"/>
                    <a:pt x="14981" y="5767"/>
                    <a:pt x="15015" y="5733"/>
                  </a:cubicBezTo>
                  <a:cubicBezTo>
                    <a:pt x="15015" y="5699"/>
                    <a:pt x="15015" y="5631"/>
                    <a:pt x="14947" y="5631"/>
                  </a:cubicBezTo>
                  <a:lnTo>
                    <a:pt x="14844" y="5597"/>
                  </a:lnTo>
                  <a:cubicBezTo>
                    <a:pt x="14834" y="5587"/>
                    <a:pt x="14824" y="5583"/>
                    <a:pt x="14814" y="5583"/>
                  </a:cubicBezTo>
                  <a:close/>
                  <a:moveTo>
                    <a:pt x="15354" y="5787"/>
                  </a:moveTo>
                  <a:cubicBezTo>
                    <a:pt x="15322" y="5787"/>
                    <a:pt x="15288" y="5811"/>
                    <a:pt x="15288" y="5836"/>
                  </a:cubicBezTo>
                  <a:cubicBezTo>
                    <a:pt x="15254" y="5870"/>
                    <a:pt x="15288" y="5938"/>
                    <a:pt x="15322" y="5938"/>
                  </a:cubicBezTo>
                  <a:lnTo>
                    <a:pt x="15425" y="6006"/>
                  </a:lnTo>
                  <a:lnTo>
                    <a:pt x="15459" y="6006"/>
                  </a:lnTo>
                  <a:cubicBezTo>
                    <a:pt x="15493" y="6006"/>
                    <a:pt x="15527" y="5972"/>
                    <a:pt x="15527" y="5938"/>
                  </a:cubicBezTo>
                  <a:cubicBezTo>
                    <a:pt x="15561" y="5904"/>
                    <a:pt x="15527" y="5836"/>
                    <a:pt x="15493" y="5836"/>
                  </a:cubicBezTo>
                  <a:lnTo>
                    <a:pt x="15390" y="5801"/>
                  </a:lnTo>
                  <a:cubicBezTo>
                    <a:pt x="15380" y="5791"/>
                    <a:pt x="15368" y="5787"/>
                    <a:pt x="15354" y="5787"/>
                  </a:cubicBezTo>
                  <a:close/>
                  <a:moveTo>
                    <a:pt x="15884" y="5992"/>
                  </a:moveTo>
                  <a:cubicBezTo>
                    <a:pt x="15848" y="5992"/>
                    <a:pt x="15824" y="6016"/>
                    <a:pt x="15800" y="6040"/>
                  </a:cubicBezTo>
                  <a:cubicBezTo>
                    <a:pt x="15800" y="6074"/>
                    <a:pt x="15800" y="6143"/>
                    <a:pt x="15868" y="6143"/>
                  </a:cubicBezTo>
                  <a:lnTo>
                    <a:pt x="15971" y="6211"/>
                  </a:lnTo>
                  <a:lnTo>
                    <a:pt x="16005" y="6211"/>
                  </a:lnTo>
                  <a:cubicBezTo>
                    <a:pt x="16039" y="6211"/>
                    <a:pt x="16073" y="6177"/>
                    <a:pt x="16073" y="6143"/>
                  </a:cubicBezTo>
                  <a:cubicBezTo>
                    <a:pt x="16107" y="6109"/>
                    <a:pt x="16073" y="6040"/>
                    <a:pt x="16039" y="6040"/>
                  </a:cubicBezTo>
                  <a:lnTo>
                    <a:pt x="15936" y="6006"/>
                  </a:lnTo>
                  <a:cubicBezTo>
                    <a:pt x="15916" y="5996"/>
                    <a:pt x="15899" y="5992"/>
                    <a:pt x="15884" y="5992"/>
                  </a:cubicBezTo>
                  <a:close/>
                  <a:moveTo>
                    <a:pt x="16412" y="6197"/>
                  </a:moveTo>
                  <a:cubicBezTo>
                    <a:pt x="16380" y="6197"/>
                    <a:pt x="16346" y="6221"/>
                    <a:pt x="16346" y="6245"/>
                  </a:cubicBezTo>
                  <a:cubicBezTo>
                    <a:pt x="16312" y="6279"/>
                    <a:pt x="16346" y="6347"/>
                    <a:pt x="16380" y="6347"/>
                  </a:cubicBezTo>
                  <a:lnTo>
                    <a:pt x="16516" y="6416"/>
                  </a:lnTo>
                  <a:cubicBezTo>
                    <a:pt x="16551" y="6416"/>
                    <a:pt x="16585" y="6382"/>
                    <a:pt x="16619" y="6347"/>
                  </a:cubicBezTo>
                  <a:cubicBezTo>
                    <a:pt x="16619" y="6313"/>
                    <a:pt x="16619" y="6245"/>
                    <a:pt x="16551" y="6245"/>
                  </a:cubicBezTo>
                  <a:lnTo>
                    <a:pt x="16448" y="6211"/>
                  </a:lnTo>
                  <a:cubicBezTo>
                    <a:pt x="16438" y="6201"/>
                    <a:pt x="16425" y="6197"/>
                    <a:pt x="16412" y="6197"/>
                  </a:cubicBezTo>
                  <a:close/>
                  <a:moveTo>
                    <a:pt x="16958" y="6401"/>
                  </a:moveTo>
                  <a:cubicBezTo>
                    <a:pt x="16926" y="6401"/>
                    <a:pt x="16892" y="6426"/>
                    <a:pt x="16892" y="6450"/>
                  </a:cubicBezTo>
                  <a:cubicBezTo>
                    <a:pt x="16858" y="6484"/>
                    <a:pt x="16892" y="6552"/>
                    <a:pt x="16926" y="6552"/>
                  </a:cubicBezTo>
                  <a:lnTo>
                    <a:pt x="17028" y="6586"/>
                  </a:lnTo>
                  <a:cubicBezTo>
                    <a:pt x="17062" y="6620"/>
                    <a:pt x="17062" y="6620"/>
                    <a:pt x="17062" y="6620"/>
                  </a:cubicBezTo>
                  <a:cubicBezTo>
                    <a:pt x="17097" y="6620"/>
                    <a:pt x="17131" y="6586"/>
                    <a:pt x="17131" y="6552"/>
                  </a:cubicBezTo>
                  <a:cubicBezTo>
                    <a:pt x="17165" y="6518"/>
                    <a:pt x="17131" y="6450"/>
                    <a:pt x="17097" y="6450"/>
                  </a:cubicBezTo>
                  <a:lnTo>
                    <a:pt x="16994" y="6416"/>
                  </a:lnTo>
                  <a:cubicBezTo>
                    <a:pt x="16984" y="6406"/>
                    <a:pt x="16971" y="6401"/>
                    <a:pt x="16958" y="6401"/>
                  </a:cubicBezTo>
                  <a:close/>
                  <a:moveTo>
                    <a:pt x="17540" y="6586"/>
                  </a:moveTo>
                  <a:cubicBezTo>
                    <a:pt x="17472" y="6586"/>
                    <a:pt x="17438" y="6620"/>
                    <a:pt x="17404" y="6654"/>
                  </a:cubicBezTo>
                  <a:cubicBezTo>
                    <a:pt x="17404" y="6689"/>
                    <a:pt x="17438" y="6757"/>
                    <a:pt x="17472" y="6757"/>
                  </a:cubicBezTo>
                  <a:lnTo>
                    <a:pt x="17574" y="6791"/>
                  </a:lnTo>
                  <a:cubicBezTo>
                    <a:pt x="17574" y="6825"/>
                    <a:pt x="17574" y="6825"/>
                    <a:pt x="17608" y="6825"/>
                  </a:cubicBezTo>
                  <a:cubicBezTo>
                    <a:pt x="17643" y="6825"/>
                    <a:pt x="17677" y="6791"/>
                    <a:pt x="17677" y="6757"/>
                  </a:cubicBezTo>
                  <a:cubicBezTo>
                    <a:pt x="17711" y="6723"/>
                    <a:pt x="17677" y="6654"/>
                    <a:pt x="17643" y="6654"/>
                  </a:cubicBezTo>
                  <a:lnTo>
                    <a:pt x="17540" y="6586"/>
                  </a:lnTo>
                  <a:close/>
                  <a:moveTo>
                    <a:pt x="18052" y="6825"/>
                  </a:moveTo>
                  <a:cubicBezTo>
                    <a:pt x="18018" y="6825"/>
                    <a:pt x="17950" y="6825"/>
                    <a:pt x="17950" y="6893"/>
                  </a:cubicBezTo>
                  <a:cubicBezTo>
                    <a:pt x="17916" y="6927"/>
                    <a:pt x="17950" y="6962"/>
                    <a:pt x="17984" y="6996"/>
                  </a:cubicBezTo>
                  <a:lnTo>
                    <a:pt x="18086" y="7030"/>
                  </a:lnTo>
                  <a:cubicBezTo>
                    <a:pt x="18086" y="7030"/>
                    <a:pt x="18120" y="7064"/>
                    <a:pt x="18120" y="7064"/>
                  </a:cubicBezTo>
                  <a:cubicBezTo>
                    <a:pt x="18154" y="7064"/>
                    <a:pt x="18189" y="7030"/>
                    <a:pt x="18189" y="6996"/>
                  </a:cubicBezTo>
                  <a:cubicBezTo>
                    <a:pt x="18223" y="6962"/>
                    <a:pt x="18189" y="6893"/>
                    <a:pt x="18154" y="6893"/>
                  </a:cubicBezTo>
                  <a:lnTo>
                    <a:pt x="18052" y="6825"/>
                  </a:lnTo>
                  <a:close/>
                  <a:moveTo>
                    <a:pt x="18564" y="7064"/>
                  </a:moveTo>
                  <a:cubicBezTo>
                    <a:pt x="18530" y="7064"/>
                    <a:pt x="18496" y="7064"/>
                    <a:pt x="18462" y="7098"/>
                  </a:cubicBezTo>
                  <a:cubicBezTo>
                    <a:pt x="18427" y="7166"/>
                    <a:pt x="18462" y="7200"/>
                    <a:pt x="18496" y="7235"/>
                  </a:cubicBezTo>
                  <a:lnTo>
                    <a:pt x="18598" y="7269"/>
                  </a:lnTo>
                  <a:lnTo>
                    <a:pt x="18632" y="7269"/>
                  </a:lnTo>
                  <a:cubicBezTo>
                    <a:pt x="18666" y="7269"/>
                    <a:pt x="18700" y="7269"/>
                    <a:pt x="18734" y="7235"/>
                  </a:cubicBezTo>
                  <a:cubicBezTo>
                    <a:pt x="18734" y="7200"/>
                    <a:pt x="18734" y="7132"/>
                    <a:pt x="18666" y="7132"/>
                  </a:cubicBezTo>
                  <a:lnTo>
                    <a:pt x="18564" y="7064"/>
                  </a:lnTo>
                  <a:close/>
                  <a:moveTo>
                    <a:pt x="19058" y="7289"/>
                  </a:moveTo>
                  <a:cubicBezTo>
                    <a:pt x="19022" y="7289"/>
                    <a:pt x="18997" y="7313"/>
                    <a:pt x="18973" y="7337"/>
                  </a:cubicBezTo>
                  <a:cubicBezTo>
                    <a:pt x="18973" y="7371"/>
                    <a:pt x="18973" y="7439"/>
                    <a:pt x="19042" y="7439"/>
                  </a:cubicBezTo>
                  <a:lnTo>
                    <a:pt x="19144" y="7508"/>
                  </a:lnTo>
                  <a:lnTo>
                    <a:pt x="19178" y="7508"/>
                  </a:lnTo>
                  <a:cubicBezTo>
                    <a:pt x="19212" y="7508"/>
                    <a:pt x="19246" y="7473"/>
                    <a:pt x="19246" y="7439"/>
                  </a:cubicBezTo>
                  <a:cubicBezTo>
                    <a:pt x="19280" y="7405"/>
                    <a:pt x="19246" y="7371"/>
                    <a:pt x="19212" y="7337"/>
                  </a:cubicBezTo>
                  <a:lnTo>
                    <a:pt x="19110" y="7303"/>
                  </a:lnTo>
                  <a:cubicBezTo>
                    <a:pt x="19090" y="7293"/>
                    <a:pt x="19073" y="7289"/>
                    <a:pt x="19058" y="7289"/>
                  </a:cubicBezTo>
                  <a:close/>
                  <a:moveTo>
                    <a:pt x="19622" y="7508"/>
                  </a:moveTo>
                  <a:cubicBezTo>
                    <a:pt x="19588" y="7508"/>
                    <a:pt x="19519" y="7508"/>
                    <a:pt x="19519" y="7576"/>
                  </a:cubicBezTo>
                  <a:cubicBezTo>
                    <a:pt x="19485" y="7610"/>
                    <a:pt x="19519" y="7644"/>
                    <a:pt x="19553" y="7678"/>
                  </a:cubicBezTo>
                  <a:lnTo>
                    <a:pt x="19656" y="7712"/>
                  </a:lnTo>
                  <a:cubicBezTo>
                    <a:pt x="19690" y="7712"/>
                    <a:pt x="19690" y="7746"/>
                    <a:pt x="19690" y="7746"/>
                  </a:cubicBezTo>
                  <a:cubicBezTo>
                    <a:pt x="19724" y="7746"/>
                    <a:pt x="19758" y="7712"/>
                    <a:pt x="19792" y="7678"/>
                  </a:cubicBezTo>
                  <a:cubicBezTo>
                    <a:pt x="19792" y="7644"/>
                    <a:pt x="19758" y="7576"/>
                    <a:pt x="19724" y="7576"/>
                  </a:cubicBezTo>
                  <a:lnTo>
                    <a:pt x="19622" y="7508"/>
                  </a:lnTo>
                  <a:close/>
                  <a:moveTo>
                    <a:pt x="20116" y="7732"/>
                  </a:moveTo>
                  <a:cubicBezTo>
                    <a:pt x="20079" y="7732"/>
                    <a:pt x="20055" y="7756"/>
                    <a:pt x="20031" y="7781"/>
                  </a:cubicBezTo>
                  <a:cubicBezTo>
                    <a:pt x="20031" y="7815"/>
                    <a:pt x="20031" y="7883"/>
                    <a:pt x="20099" y="7883"/>
                  </a:cubicBezTo>
                  <a:lnTo>
                    <a:pt x="20202" y="7951"/>
                  </a:lnTo>
                  <a:lnTo>
                    <a:pt x="20236" y="7951"/>
                  </a:lnTo>
                  <a:cubicBezTo>
                    <a:pt x="20270" y="7951"/>
                    <a:pt x="20304" y="7917"/>
                    <a:pt x="20304" y="7883"/>
                  </a:cubicBezTo>
                  <a:cubicBezTo>
                    <a:pt x="20338" y="7849"/>
                    <a:pt x="20304" y="7815"/>
                    <a:pt x="20270" y="7781"/>
                  </a:cubicBezTo>
                  <a:lnTo>
                    <a:pt x="20168" y="7746"/>
                  </a:lnTo>
                  <a:cubicBezTo>
                    <a:pt x="20148" y="7736"/>
                    <a:pt x="20131" y="7732"/>
                    <a:pt x="20116" y="7732"/>
                  </a:cubicBezTo>
                  <a:close/>
                  <a:moveTo>
                    <a:pt x="20680" y="7951"/>
                  </a:moveTo>
                  <a:cubicBezTo>
                    <a:pt x="20645" y="7951"/>
                    <a:pt x="20577" y="7951"/>
                    <a:pt x="20577" y="8019"/>
                  </a:cubicBezTo>
                  <a:cubicBezTo>
                    <a:pt x="20543" y="8054"/>
                    <a:pt x="20577" y="8088"/>
                    <a:pt x="20611" y="8122"/>
                  </a:cubicBezTo>
                  <a:lnTo>
                    <a:pt x="20714" y="8156"/>
                  </a:lnTo>
                  <a:lnTo>
                    <a:pt x="20748" y="8156"/>
                  </a:lnTo>
                  <a:cubicBezTo>
                    <a:pt x="20782" y="8156"/>
                    <a:pt x="20816" y="8156"/>
                    <a:pt x="20850" y="8122"/>
                  </a:cubicBezTo>
                  <a:cubicBezTo>
                    <a:pt x="20850" y="8054"/>
                    <a:pt x="20816" y="8019"/>
                    <a:pt x="20782" y="7985"/>
                  </a:cubicBezTo>
                  <a:lnTo>
                    <a:pt x="20680" y="7951"/>
                  </a:lnTo>
                  <a:close/>
                  <a:moveTo>
                    <a:pt x="21225" y="8156"/>
                  </a:moveTo>
                  <a:cubicBezTo>
                    <a:pt x="21157" y="8156"/>
                    <a:pt x="21123" y="8190"/>
                    <a:pt x="21089" y="8224"/>
                  </a:cubicBezTo>
                  <a:cubicBezTo>
                    <a:pt x="21089" y="8258"/>
                    <a:pt x="21089" y="8327"/>
                    <a:pt x="21157" y="8327"/>
                  </a:cubicBezTo>
                  <a:lnTo>
                    <a:pt x="21260" y="8361"/>
                  </a:lnTo>
                  <a:cubicBezTo>
                    <a:pt x="21260" y="8361"/>
                    <a:pt x="21260" y="8395"/>
                    <a:pt x="21294" y="8395"/>
                  </a:cubicBezTo>
                  <a:cubicBezTo>
                    <a:pt x="21328" y="8395"/>
                    <a:pt x="21362" y="8361"/>
                    <a:pt x="21362" y="8327"/>
                  </a:cubicBezTo>
                  <a:cubicBezTo>
                    <a:pt x="21396" y="8292"/>
                    <a:pt x="21362" y="8224"/>
                    <a:pt x="21328" y="8224"/>
                  </a:cubicBezTo>
                  <a:lnTo>
                    <a:pt x="21225" y="8156"/>
                  </a:lnTo>
                  <a:close/>
                  <a:moveTo>
                    <a:pt x="21701" y="8381"/>
                  </a:moveTo>
                  <a:cubicBezTo>
                    <a:pt x="21669" y="8381"/>
                    <a:pt x="21635" y="8405"/>
                    <a:pt x="21635" y="8429"/>
                  </a:cubicBezTo>
                  <a:cubicBezTo>
                    <a:pt x="21601" y="8463"/>
                    <a:pt x="21635" y="8531"/>
                    <a:pt x="21669" y="8531"/>
                  </a:cubicBezTo>
                  <a:lnTo>
                    <a:pt x="21771" y="8600"/>
                  </a:lnTo>
                  <a:lnTo>
                    <a:pt x="21806" y="8600"/>
                  </a:lnTo>
                  <a:cubicBezTo>
                    <a:pt x="21840" y="8600"/>
                    <a:pt x="21874" y="8565"/>
                    <a:pt x="21908" y="8531"/>
                  </a:cubicBezTo>
                  <a:cubicBezTo>
                    <a:pt x="21908" y="8497"/>
                    <a:pt x="21908" y="8429"/>
                    <a:pt x="21840" y="8429"/>
                  </a:cubicBezTo>
                  <a:lnTo>
                    <a:pt x="21737" y="8395"/>
                  </a:lnTo>
                  <a:cubicBezTo>
                    <a:pt x="21727" y="8385"/>
                    <a:pt x="21714" y="8381"/>
                    <a:pt x="21701" y="8381"/>
                  </a:cubicBezTo>
                  <a:close/>
                  <a:moveTo>
                    <a:pt x="22247" y="8585"/>
                  </a:moveTo>
                  <a:cubicBezTo>
                    <a:pt x="22215" y="8585"/>
                    <a:pt x="22181" y="8610"/>
                    <a:pt x="22181" y="8634"/>
                  </a:cubicBezTo>
                  <a:cubicBezTo>
                    <a:pt x="22147" y="8668"/>
                    <a:pt x="22181" y="8736"/>
                    <a:pt x="22215" y="8736"/>
                  </a:cubicBezTo>
                  <a:lnTo>
                    <a:pt x="22317" y="8804"/>
                  </a:lnTo>
                  <a:lnTo>
                    <a:pt x="22352" y="8804"/>
                  </a:lnTo>
                  <a:cubicBezTo>
                    <a:pt x="22386" y="8804"/>
                    <a:pt x="22420" y="8770"/>
                    <a:pt x="22420" y="8736"/>
                  </a:cubicBezTo>
                  <a:cubicBezTo>
                    <a:pt x="22454" y="8702"/>
                    <a:pt x="22420" y="8668"/>
                    <a:pt x="22386" y="8634"/>
                  </a:cubicBezTo>
                  <a:lnTo>
                    <a:pt x="22283" y="8600"/>
                  </a:lnTo>
                  <a:cubicBezTo>
                    <a:pt x="22273" y="8590"/>
                    <a:pt x="22260" y="8585"/>
                    <a:pt x="22247" y="8585"/>
                  </a:cubicBezTo>
                  <a:close/>
                  <a:moveTo>
                    <a:pt x="22765" y="8790"/>
                  </a:moveTo>
                  <a:cubicBezTo>
                    <a:pt x="22741" y="8790"/>
                    <a:pt x="22717" y="8814"/>
                    <a:pt x="22693" y="8838"/>
                  </a:cubicBezTo>
                  <a:cubicBezTo>
                    <a:pt x="22693" y="8907"/>
                    <a:pt x="22693" y="8941"/>
                    <a:pt x="22761" y="8975"/>
                  </a:cubicBezTo>
                  <a:lnTo>
                    <a:pt x="22863" y="9009"/>
                  </a:lnTo>
                  <a:lnTo>
                    <a:pt x="22897" y="9009"/>
                  </a:lnTo>
                  <a:cubicBezTo>
                    <a:pt x="22932" y="9009"/>
                    <a:pt x="22966" y="8975"/>
                    <a:pt x="22966" y="8941"/>
                  </a:cubicBezTo>
                  <a:cubicBezTo>
                    <a:pt x="23000" y="8907"/>
                    <a:pt x="22966" y="8872"/>
                    <a:pt x="22932" y="8838"/>
                  </a:cubicBezTo>
                  <a:lnTo>
                    <a:pt x="22795" y="8804"/>
                  </a:lnTo>
                  <a:cubicBezTo>
                    <a:pt x="22785" y="8794"/>
                    <a:pt x="22775" y="8790"/>
                    <a:pt x="22765" y="8790"/>
                  </a:cubicBezTo>
                  <a:close/>
                  <a:moveTo>
                    <a:pt x="23305" y="8995"/>
                  </a:moveTo>
                  <a:cubicBezTo>
                    <a:pt x="23273" y="8995"/>
                    <a:pt x="23239" y="9019"/>
                    <a:pt x="23239" y="9043"/>
                  </a:cubicBezTo>
                  <a:cubicBezTo>
                    <a:pt x="23205" y="9111"/>
                    <a:pt x="23239" y="9145"/>
                    <a:pt x="23273" y="9180"/>
                  </a:cubicBezTo>
                  <a:lnTo>
                    <a:pt x="23375" y="9214"/>
                  </a:lnTo>
                  <a:lnTo>
                    <a:pt x="23409" y="9214"/>
                  </a:lnTo>
                  <a:cubicBezTo>
                    <a:pt x="23443" y="9214"/>
                    <a:pt x="23478" y="9180"/>
                    <a:pt x="23512" y="9145"/>
                  </a:cubicBezTo>
                  <a:cubicBezTo>
                    <a:pt x="23512" y="9111"/>
                    <a:pt x="23478" y="9077"/>
                    <a:pt x="23443" y="9043"/>
                  </a:cubicBezTo>
                  <a:lnTo>
                    <a:pt x="23341" y="9009"/>
                  </a:lnTo>
                  <a:cubicBezTo>
                    <a:pt x="23331" y="8999"/>
                    <a:pt x="23318" y="8995"/>
                    <a:pt x="23305" y="8995"/>
                  </a:cubicBezTo>
                  <a:close/>
                  <a:moveTo>
                    <a:pt x="23887" y="9214"/>
                  </a:moveTo>
                  <a:cubicBezTo>
                    <a:pt x="23819" y="9214"/>
                    <a:pt x="23785" y="9214"/>
                    <a:pt x="23751" y="9248"/>
                  </a:cubicBezTo>
                  <a:cubicBezTo>
                    <a:pt x="23751" y="9316"/>
                    <a:pt x="23785" y="9350"/>
                    <a:pt x="23819" y="9384"/>
                  </a:cubicBezTo>
                  <a:lnTo>
                    <a:pt x="23921" y="9418"/>
                  </a:lnTo>
                  <a:lnTo>
                    <a:pt x="23955" y="9418"/>
                  </a:lnTo>
                  <a:cubicBezTo>
                    <a:pt x="23989" y="9418"/>
                    <a:pt x="24024" y="9384"/>
                    <a:pt x="24024" y="9350"/>
                  </a:cubicBezTo>
                  <a:cubicBezTo>
                    <a:pt x="24058" y="9316"/>
                    <a:pt x="24024" y="9282"/>
                    <a:pt x="23989" y="9248"/>
                  </a:cubicBezTo>
                  <a:lnTo>
                    <a:pt x="23887" y="9214"/>
                  </a:lnTo>
                  <a:close/>
                  <a:moveTo>
                    <a:pt x="24399" y="9418"/>
                  </a:moveTo>
                  <a:cubicBezTo>
                    <a:pt x="24365" y="9418"/>
                    <a:pt x="24331" y="9418"/>
                    <a:pt x="24297" y="9487"/>
                  </a:cubicBezTo>
                  <a:cubicBezTo>
                    <a:pt x="24297" y="9521"/>
                    <a:pt x="24297" y="9555"/>
                    <a:pt x="24365" y="9589"/>
                  </a:cubicBezTo>
                  <a:lnTo>
                    <a:pt x="24467" y="9623"/>
                  </a:lnTo>
                  <a:lnTo>
                    <a:pt x="24501" y="9623"/>
                  </a:lnTo>
                  <a:cubicBezTo>
                    <a:pt x="24535" y="9623"/>
                    <a:pt x="24570" y="9623"/>
                    <a:pt x="24570" y="9589"/>
                  </a:cubicBezTo>
                  <a:cubicBezTo>
                    <a:pt x="24570" y="9521"/>
                    <a:pt x="24570" y="9487"/>
                    <a:pt x="24535" y="9453"/>
                  </a:cubicBezTo>
                  <a:lnTo>
                    <a:pt x="24399" y="9418"/>
                  </a:lnTo>
                  <a:close/>
                  <a:moveTo>
                    <a:pt x="24945" y="9623"/>
                  </a:moveTo>
                  <a:cubicBezTo>
                    <a:pt x="24911" y="9623"/>
                    <a:pt x="24843" y="9623"/>
                    <a:pt x="24843" y="9691"/>
                  </a:cubicBezTo>
                  <a:cubicBezTo>
                    <a:pt x="24808" y="9726"/>
                    <a:pt x="24843" y="9760"/>
                    <a:pt x="24877" y="9794"/>
                  </a:cubicBezTo>
                  <a:lnTo>
                    <a:pt x="24979" y="9828"/>
                  </a:lnTo>
                  <a:lnTo>
                    <a:pt x="25013" y="9828"/>
                  </a:lnTo>
                  <a:cubicBezTo>
                    <a:pt x="25047" y="9828"/>
                    <a:pt x="25081" y="9828"/>
                    <a:pt x="25115" y="9794"/>
                  </a:cubicBezTo>
                  <a:cubicBezTo>
                    <a:pt x="25115" y="9726"/>
                    <a:pt x="25081" y="9691"/>
                    <a:pt x="25047" y="9657"/>
                  </a:cubicBezTo>
                  <a:lnTo>
                    <a:pt x="24945" y="9623"/>
                  </a:lnTo>
                  <a:close/>
                  <a:moveTo>
                    <a:pt x="25491" y="9828"/>
                  </a:moveTo>
                  <a:cubicBezTo>
                    <a:pt x="25423" y="9828"/>
                    <a:pt x="25388" y="9828"/>
                    <a:pt x="25354" y="9896"/>
                  </a:cubicBezTo>
                  <a:cubicBezTo>
                    <a:pt x="25354" y="9930"/>
                    <a:pt x="25388" y="9964"/>
                    <a:pt x="25423" y="9999"/>
                  </a:cubicBezTo>
                  <a:lnTo>
                    <a:pt x="25525" y="10033"/>
                  </a:lnTo>
                  <a:lnTo>
                    <a:pt x="25559" y="10033"/>
                  </a:lnTo>
                  <a:cubicBezTo>
                    <a:pt x="25593" y="10033"/>
                    <a:pt x="25627" y="10033"/>
                    <a:pt x="25627" y="9999"/>
                  </a:cubicBezTo>
                  <a:cubicBezTo>
                    <a:pt x="25661" y="9930"/>
                    <a:pt x="25627" y="9896"/>
                    <a:pt x="25593" y="9862"/>
                  </a:cubicBezTo>
                  <a:lnTo>
                    <a:pt x="25491" y="9828"/>
                  </a:lnTo>
                  <a:close/>
                  <a:moveTo>
                    <a:pt x="26003" y="10033"/>
                  </a:moveTo>
                  <a:cubicBezTo>
                    <a:pt x="25969" y="10033"/>
                    <a:pt x="25934" y="10033"/>
                    <a:pt x="25900" y="10101"/>
                  </a:cubicBezTo>
                  <a:cubicBezTo>
                    <a:pt x="25900" y="10135"/>
                    <a:pt x="25900" y="10203"/>
                    <a:pt x="25934" y="10203"/>
                  </a:cubicBezTo>
                  <a:lnTo>
                    <a:pt x="26071" y="10237"/>
                  </a:lnTo>
                  <a:lnTo>
                    <a:pt x="26105" y="10237"/>
                  </a:lnTo>
                  <a:cubicBezTo>
                    <a:pt x="26139" y="10237"/>
                    <a:pt x="26173" y="10237"/>
                    <a:pt x="26173" y="10203"/>
                  </a:cubicBezTo>
                  <a:cubicBezTo>
                    <a:pt x="26173" y="10169"/>
                    <a:pt x="26173" y="10101"/>
                    <a:pt x="26105" y="10101"/>
                  </a:cubicBezTo>
                  <a:lnTo>
                    <a:pt x="26003" y="10033"/>
                  </a:lnTo>
                  <a:close/>
                  <a:moveTo>
                    <a:pt x="26512" y="10257"/>
                  </a:moveTo>
                  <a:cubicBezTo>
                    <a:pt x="26480" y="10257"/>
                    <a:pt x="26446" y="10282"/>
                    <a:pt x="26446" y="10306"/>
                  </a:cubicBezTo>
                  <a:cubicBezTo>
                    <a:pt x="26412" y="10340"/>
                    <a:pt x="26446" y="10408"/>
                    <a:pt x="26480" y="10408"/>
                  </a:cubicBezTo>
                  <a:lnTo>
                    <a:pt x="26583" y="10442"/>
                  </a:lnTo>
                  <a:cubicBezTo>
                    <a:pt x="26617" y="10476"/>
                    <a:pt x="26617" y="10476"/>
                    <a:pt x="26617" y="10476"/>
                  </a:cubicBezTo>
                  <a:cubicBezTo>
                    <a:pt x="26651" y="10476"/>
                    <a:pt x="26685" y="10442"/>
                    <a:pt x="26685" y="10408"/>
                  </a:cubicBezTo>
                  <a:cubicBezTo>
                    <a:pt x="26719" y="10374"/>
                    <a:pt x="26685" y="10306"/>
                    <a:pt x="26651" y="10306"/>
                  </a:cubicBezTo>
                  <a:lnTo>
                    <a:pt x="26549" y="10272"/>
                  </a:lnTo>
                  <a:cubicBezTo>
                    <a:pt x="26539" y="10262"/>
                    <a:pt x="26526" y="10257"/>
                    <a:pt x="26512" y="10257"/>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2807378" y="1021438"/>
              <a:ext cx="948294" cy="371424"/>
            </a:xfrm>
            <a:custGeom>
              <a:rect b="b" l="l" r="r" t="t"/>
              <a:pathLst>
                <a:path extrusionOk="0" h="16667" w="42553">
                  <a:moveTo>
                    <a:pt x="101" y="0"/>
                  </a:moveTo>
                  <a:cubicBezTo>
                    <a:pt x="69" y="0"/>
                    <a:pt x="35" y="25"/>
                    <a:pt x="35" y="49"/>
                  </a:cubicBezTo>
                  <a:cubicBezTo>
                    <a:pt x="1" y="83"/>
                    <a:pt x="35" y="151"/>
                    <a:pt x="69" y="151"/>
                  </a:cubicBezTo>
                  <a:lnTo>
                    <a:pt x="172" y="219"/>
                  </a:lnTo>
                  <a:lnTo>
                    <a:pt x="206" y="219"/>
                  </a:lnTo>
                  <a:cubicBezTo>
                    <a:pt x="240" y="219"/>
                    <a:pt x="274" y="185"/>
                    <a:pt x="274" y="151"/>
                  </a:cubicBezTo>
                  <a:cubicBezTo>
                    <a:pt x="308" y="117"/>
                    <a:pt x="274" y="83"/>
                    <a:pt x="240" y="49"/>
                  </a:cubicBezTo>
                  <a:lnTo>
                    <a:pt x="137" y="15"/>
                  </a:lnTo>
                  <a:cubicBezTo>
                    <a:pt x="127" y="5"/>
                    <a:pt x="115" y="0"/>
                    <a:pt x="101" y="0"/>
                  </a:cubicBezTo>
                  <a:close/>
                  <a:moveTo>
                    <a:pt x="1057" y="376"/>
                  </a:moveTo>
                  <a:cubicBezTo>
                    <a:pt x="1025" y="376"/>
                    <a:pt x="991" y="400"/>
                    <a:pt x="991" y="424"/>
                  </a:cubicBezTo>
                  <a:cubicBezTo>
                    <a:pt x="956" y="492"/>
                    <a:pt x="991" y="526"/>
                    <a:pt x="1025" y="561"/>
                  </a:cubicBezTo>
                  <a:lnTo>
                    <a:pt x="1127" y="595"/>
                  </a:lnTo>
                  <a:lnTo>
                    <a:pt x="1161" y="595"/>
                  </a:lnTo>
                  <a:cubicBezTo>
                    <a:pt x="1195" y="595"/>
                    <a:pt x="1229" y="561"/>
                    <a:pt x="1264" y="526"/>
                  </a:cubicBezTo>
                  <a:cubicBezTo>
                    <a:pt x="1264" y="492"/>
                    <a:pt x="1229" y="458"/>
                    <a:pt x="1195" y="424"/>
                  </a:cubicBezTo>
                  <a:lnTo>
                    <a:pt x="1093" y="390"/>
                  </a:lnTo>
                  <a:cubicBezTo>
                    <a:pt x="1083" y="380"/>
                    <a:pt x="1070" y="376"/>
                    <a:pt x="1057" y="376"/>
                  </a:cubicBezTo>
                  <a:close/>
                  <a:moveTo>
                    <a:pt x="2048" y="765"/>
                  </a:moveTo>
                  <a:cubicBezTo>
                    <a:pt x="2014" y="765"/>
                    <a:pt x="1946" y="765"/>
                    <a:pt x="1946" y="799"/>
                  </a:cubicBezTo>
                  <a:cubicBezTo>
                    <a:pt x="1912" y="868"/>
                    <a:pt x="1946" y="902"/>
                    <a:pt x="1980" y="936"/>
                  </a:cubicBezTo>
                  <a:lnTo>
                    <a:pt x="2082" y="970"/>
                  </a:lnTo>
                  <a:lnTo>
                    <a:pt x="2117" y="970"/>
                  </a:lnTo>
                  <a:cubicBezTo>
                    <a:pt x="2151" y="970"/>
                    <a:pt x="2185" y="970"/>
                    <a:pt x="2219" y="936"/>
                  </a:cubicBezTo>
                  <a:cubicBezTo>
                    <a:pt x="2219" y="868"/>
                    <a:pt x="2185" y="834"/>
                    <a:pt x="2151" y="799"/>
                  </a:cubicBezTo>
                  <a:lnTo>
                    <a:pt x="2048" y="765"/>
                  </a:lnTo>
                  <a:close/>
                  <a:moveTo>
                    <a:pt x="3004" y="1141"/>
                  </a:moveTo>
                  <a:cubicBezTo>
                    <a:pt x="2970" y="1141"/>
                    <a:pt x="2901" y="1141"/>
                    <a:pt x="2901" y="1209"/>
                  </a:cubicBezTo>
                  <a:cubicBezTo>
                    <a:pt x="2867" y="1243"/>
                    <a:pt x="2901" y="1277"/>
                    <a:pt x="2936" y="1311"/>
                  </a:cubicBezTo>
                  <a:lnTo>
                    <a:pt x="3038" y="1345"/>
                  </a:lnTo>
                  <a:lnTo>
                    <a:pt x="3072" y="1345"/>
                  </a:lnTo>
                  <a:cubicBezTo>
                    <a:pt x="3106" y="1345"/>
                    <a:pt x="3140" y="1345"/>
                    <a:pt x="3174" y="1311"/>
                  </a:cubicBezTo>
                  <a:cubicBezTo>
                    <a:pt x="3174" y="1243"/>
                    <a:pt x="3174" y="1209"/>
                    <a:pt x="3106" y="1175"/>
                  </a:cubicBezTo>
                  <a:lnTo>
                    <a:pt x="3004" y="1141"/>
                  </a:lnTo>
                  <a:close/>
                  <a:moveTo>
                    <a:pt x="3959" y="1516"/>
                  </a:moveTo>
                  <a:cubicBezTo>
                    <a:pt x="3925" y="1516"/>
                    <a:pt x="3891" y="1516"/>
                    <a:pt x="3857" y="1584"/>
                  </a:cubicBezTo>
                  <a:cubicBezTo>
                    <a:pt x="3857" y="1618"/>
                    <a:pt x="3857" y="1652"/>
                    <a:pt x="3891" y="1687"/>
                  </a:cubicBezTo>
                  <a:lnTo>
                    <a:pt x="4027" y="1721"/>
                  </a:lnTo>
                  <a:cubicBezTo>
                    <a:pt x="4062" y="1721"/>
                    <a:pt x="4096" y="1721"/>
                    <a:pt x="4130" y="1687"/>
                  </a:cubicBezTo>
                  <a:cubicBezTo>
                    <a:pt x="4130" y="1618"/>
                    <a:pt x="4130" y="1584"/>
                    <a:pt x="4062" y="1550"/>
                  </a:cubicBezTo>
                  <a:lnTo>
                    <a:pt x="3959" y="1516"/>
                  </a:lnTo>
                  <a:close/>
                  <a:moveTo>
                    <a:pt x="4915" y="1891"/>
                  </a:moveTo>
                  <a:cubicBezTo>
                    <a:pt x="4881" y="1891"/>
                    <a:pt x="4846" y="1891"/>
                    <a:pt x="4812" y="1960"/>
                  </a:cubicBezTo>
                  <a:cubicBezTo>
                    <a:pt x="4812" y="1994"/>
                    <a:pt x="4812" y="2028"/>
                    <a:pt x="4881" y="2062"/>
                  </a:cubicBezTo>
                  <a:lnTo>
                    <a:pt x="4983" y="2096"/>
                  </a:lnTo>
                  <a:lnTo>
                    <a:pt x="5017" y="2096"/>
                  </a:lnTo>
                  <a:cubicBezTo>
                    <a:pt x="5051" y="2096"/>
                    <a:pt x="5085" y="2096"/>
                    <a:pt x="5085" y="2062"/>
                  </a:cubicBezTo>
                  <a:cubicBezTo>
                    <a:pt x="5085" y="1994"/>
                    <a:pt x="5085" y="1960"/>
                    <a:pt x="5017" y="1925"/>
                  </a:cubicBezTo>
                  <a:lnTo>
                    <a:pt x="4915" y="1891"/>
                  </a:lnTo>
                  <a:close/>
                  <a:moveTo>
                    <a:pt x="5870" y="2267"/>
                  </a:moveTo>
                  <a:cubicBezTo>
                    <a:pt x="5836" y="2267"/>
                    <a:pt x="5802" y="2267"/>
                    <a:pt x="5768" y="2335"/>
                  </a:cubicBezTo>
                  <a:cubicBezTo>
                    <a:pt x="5768" y="2369"/>
                    <a:pt x="5768" y="2403"/>
                    <a:pt x="5836" y="2437"/>
                  </a:cubicBezTo>
                  <a:lnTo>
                    <a:pt x="5938" y="2471"/>
                  </a:lnTo>
                  <a:lnTo>
                    <a:pt x="5972" y="2471"/>
                  </a:lnTo>
                  <a:cubicBezTo>
                    <a:pt x="6007" y="2471"/>
                    <a:pt x="6041" y="2471"/>
                    <a:pt x="6041" y="2437"/>
                  </a:cubicBezTo>
                  <a:cubicBezTo>
                    <a:pt x="6075" y="2369"/>
                    <a:pt x="6041" y="2335"/>
                    <a:pt x="6007" y="2335"/>
                  </a:cubicBezTo>
                  <a:lnTo>
                    <a:pt x="5870" y="2267"/>
                  </a:lnTo>
                  <a:close/>
                  <a:moveTo>
                    <a:pt x="6860" y="2642"/>
                  </a:moveTo>
                  <a:cubicBezTo>
                    <a:pt x="6791" y="2642"/>
                    <a:pt x="6757" y="2642"/>
                    <a:pt x="6723" y="2710"/>
                  </a:cubicBezTo>
                  <a:cubicBezTo>
                    <a:pt x="6723" y="2744"/>
                    <a:pt x="6757" y="2779"/>
                    <a:pt x="6791" y="2813"/>
                  </a:cubicBezTo>
                  <a:lnTo>
                    <a:pt x="6894" y="2847"/>
                  </a:lnTo>
                  <a:lnTo>
                    <a:pt x="6928" y="2847"/>
                  </a:lnTo>
                  <a:cubicBezTo>
                    <a:pt x="6962" y="2847"/>
                    <a:pt x="6996" y="2847"/>
                    <a:pt x="6996" y="2813"/>
                  </a:cubicBezTo>
                  <a:cubicBezTo>
                    <a:pt x="7030" y="2744"/>
                    <a:pt x="6996" y="2710"/>
                    <a:pt x="6962" y="2676"/>
                  </a:cubicBezTo>
                  <a:lnTo>
                    <a:pt x="6860" y="2642"/>
                  </a:lnTo>
                  <a:close/>
                  <a:moveTo>
                    <a:pt x="7815" y="3017"/>
                  </a:moveTo>
                  <a:cubicBezTo>
                    <a:pt x="7747" y="3017"/>
                    <a:pt x="7713" y="3017"/>
                    <a:pt x="7713" y="3086"/>
                  </a:cubicBezTo>
                  <a:cubicBezTo>
                    <a:pt x="7679" y="3120"/>
                    <a:pt x="7713" y="3154"/>
                    <a:pt x="7747" y="3188"/>
                  </a:cubicBezTo>
                  <a:lnTo>
                    <a:pt x="7849" y="3222"/>
                  </a:lnTo>
                  <a:lnTo>
                    <a:pt x="7883" y="3222"/>
                  </a:lnTo>
                  <a:cubicBezTo>
                    <a:pt x="7918" y="3222"/>
                    <a:pt x="7952" y="3222"/>
                    <a:pt x="7952" y="3188"/>
                  </a:cubicBezTo>
                  <a:cubicBezTo>
                    <a:pt x="7986" y="3120"/>
                    <a:pt x="7952" y="3086"/>
                    <a:pt x="7918" y="3052"/>
                  </a:cubicBezTo>
                  <a:lnTo>
                    <a:pt x="7815" y="3017"/>
                  </a:lnTo>
                  <a:close/>
                  <a:moveTo>
                    <a:pt x="8771" y="3393"/>
                  </a:moveTo>
                  <a:cubicBezTo>
                    <a:pt x="8736" y="3393"/>
                    <a:pt x="8668" y="3393"/>
                    <a:pt x="8668" y="3461"/>
                  </a:cubicBezTo>
                  <a:cubicBezTo>
                    <a:pt x="8634" y="3495"/>
                    <a:pt x="8668" y="3529"/>
                    <a:pt x="8702" y="3563"/>
                  </a:cubicBezTo>
                  <a:lnTo>
                    <a:pt x="8805" y="3597"/>
                  </a:lnTo>
                  <a:lnTo>
                    <a:pt x="8839" y="3597"/>
                  </a:lnTo>
                  <a:cubicBezTo>
                    <a:pt x="8873" y="3597"/>
                    <a:pt x="8907" y="3597"/>
                    <a:pt x="8907" y="3563"/>
                  </a:cubicBezTo>
                  <a:cubicBezTo>
                    <a:pt x="8941" y="3495"/>
                    <a:pt x="8907" y="3461"/>
                    <a:pt x="8873" y="3427"/>
                  </a:cubicBezTo>
                  <a:lnTo>
                    <a:pt x="8771" y="3393"/>
                  </a:lnTo>
                  <a:close/>
                  <a:moveTo>
                    <a:pt x="9726" y="3768"/>
                  </a:moveTo>
                  <a:cubicBezTo>
                    <a:pt x="9692" y="3768"/>
                    <a:pt x="9624" y="3768"/>
                    <a:pt x="9624" y="3836"/>
                  </a:cubicBezTo>
                  <a:cubicBezTo>
                    <a:pt x="9590" y="3870"/>
                    <a:pt x="9624" y="3905"/>
                    <a:pt x="9658" y="3939"/>
                  </a:cubicBezTo>
                  <a:lnTo>
                    <a:pt x="9760" y="3973"/>
                  </a:lnTo>
                  <a:lnTo>
                    <a:pt x="9794" y="3973"/>
                  </a:lnTo>
                  <a:cubicBezTo>
                    <a:pt x="9828" y="3973"/>
                    <a:pt x="9863" y="3973"/>
                    <a:pt x="9897" y="3939"/>
                  </a:cubicBezTo>
                  <a:cubicBezTo>
                    <a:pt x="9897" y="3870"/>
                    <a:pt x="9863" y="3836"/>
                    <a:pt x="9828" y="3802"/>
                  </a:cubicBezTo>
                  <a:lnTo>
                    <a:pt x="9726" y="3768"/>
                  </a:lnTo>
                  <a:close/>
                  <a:moveTo>
                    <a:pt x="10681" y="4143"/>
                  </a:moveTo>
                  <a:cubicBezTo>
                    <a:pt x="10647" y="4143"/>
                    <a:pt x="10579" y="4143"/>
                    <a:pt x="10579" y="4212"/>
                  </a:cubicBezTo>
                  <a:cubicBezTo>
                    <a:pt x="10545" y="4246"/>
                    <a:pt x="10579" y="4280"/>
                    <a:pt x="10613" y="4314"/>
                  </a:cubicBezTo>
                  <a:lnTo>
                    <a:pt x="10750" y="4348"/>
                  </a:lnTo>
                  <a:cubicBezTo>
                    <a:pt x="10784" y="4348"/>
                    <a:pt x="10818" y="4348"/>
                    <a:pt x="10852" y="4314"/>
                  </a:cubicBezTo>
                  <a:cubicBezTo>
                    <a:pt x="10852" y="4246"/>
                    <a:pt x="10852" y="4212"/>
                    <a:pt x="10784" y="4178"/>
                  </a:cubicBezTo>
                  <a:lnTo>
                    <a:pt x="10681" y="4143"/>
                  </a:lnTo>
                  <a:close/>
                  <a:moveTo>
                    <a:pt x="11637" y="4519"/>
                  </a:moveTo>
                  <a:cubicBezTo>
                    <a:pt x="11603" y="4519"/>
                    <a:pt x="11569" y="4519"/>
                    <a:pt x="11535" y="4553"/>
                  </a:cubicBezTo>
                  <a:cubicBezTo>
                    <a:pt x="11535" y="4621"/>
                    <a:pt x="11535" y="4655"/>
                    <a:pt x="11603" y="4689"/>
                  </a:cubicBezTo>
                  <a:lnTo>
                    <a:pt x="11705" y="4724"/>
                  </a:lnTo>
                  <a:lnTo>
                    <a:pt x="11739" y="4724"/>
                  </a:lnTo>
                  <a:cubicBezTo>
                    <a:pt x="11773" y="4724"/>
                    <a:pt x="11808" y="4689"/>
                    <a:pt x="11808" y="4655"/>
                  </a:cubicBezTo>
                  <a:cubicBezTo>
                    <a:pt x="11808" y="4621"/>
                    <a:pt x="11808" y="4587"/>
                    <a:pt x="11773" y="4553"/>
                  </a:cubicBezTo>
                  <a:lnTo>
                    <a:pt x="11637" y="4519"/>
                  </a:lnTo>
                  <a:close/>
                  <a:moveTo>
                    <a:pt x="12574" y="4880"/>
                  </a:moveTo>
                  <a:cubicBezTo>
                    <a:pt x="12538" y="4880"/>
                    <a:pt x="12514" y="4904"/>
                    <a:pt x="12490" y="4928"/>
                  </a:cubicBezTo>
                  <a:cubicBezTo>
                    <a:pt x="12490" y="4997"/>
                    <a:pt x="12490" y="5031"/>
                    <a:pt x="12558" y="5065"/>
                  </a:cubicBezTo>
                  <a:lnTo>
                    <a:pt x="12661" y="5099"/>
                  </a:lnTo>
                  <a:lnTo>
                    <a:pt x="12695" y="5099"/>
                  </a:lnTo>
                  <a:cubicBezTo>
                    <a:pt x="12729" y="5099"/>
                    <a:pt x="12763" y="5065"/>
                    <a:pt x="12763" y="5031"/>
                  </a:cubicBezTo>
                  <a:cubicBezTo>
                    <a:pt x="12797" y="4997"/>
                    <a:pt x="12763" y="4962"/>
                    <a:pt x="12729" y="4928"/>
                  </a:cubicBezTo>
                  <a:lnTo>
                    <a:pt x="12626" y="4894"/>
                  </a:lnTo>
                  <a:cubicBezTo>
                    <a:pt x="12606" y="4884"/>
                    <a:pt x="12589" y="4880"/>
                    <a:pt x="12574" y="4880"/>
                  </a:cubicBezTo>
                  <a:close/>
                  <a:moveTo>
                    <a:pt x="13530" y="5255"/>
                  </a:moveTo>
                  <a:cubicBezTo>
                    <a:pt x="13494" y="5255"/>
                    <a:pt x="13470" y="5280"/>
                    <a:pt x="13445" y="5304"/>
                  </a:cubicBezTo>
                  <a:cubicBezTo>
                    <a:pt x="13445" y="5372"/>
                    <a:pt x="13480" y="5406"/>
                    <a:pt x="13514" y="5406"/>
                  </a:cubicBezTo>
                  <a:lnTo>
                    <a:pt x="13616" y="5474"/>
                  </a:lnTo>
                  <a:lnTo>
                    <a:pt x="13650" y="5474"/>
                  </a:lnTo>
                  <a:cubicBezTo>
                    <a:pt x="13684" y="5474"/>
                    <a:pt x="13718" y="5440"/>
                    <a:pt x="13718" y="5406"/>
                  </a:cubicBezTo>
                  <a:cubicBezTo>
                    <a:pt x="13753" y="5372"/>
                    <a:pt x="13718" y="5338"/>
                    <a:pt x="13684" y="5304"/>
                  </a:cubicBezTo>
                  <a:lnTo>
                    <a:pt x="13582" y="5270"/>
                  </a:lnTo>
                  <a:cubicBezTo>
                    <a:pt x="13562" y="5260"/>
                    <a:pt x="13545" y="5255"/>
                    <a:pt x="13530" y="5255"/>
                  </a:cubicBezTo>
                  <a:close/>
                  <a:moveTo>
                    <a:pt x="14501" y="5631"/>
                  </a:moveTo>
                  <a:cubicBezTo>
                    <a:pt x="14469" y="5631"/>
                    <a:pt x="14435" y="5655"/>
                    <a:pt x="14435" y="5679"/>
                  </a:cubicBezTo>
                  <a:cubicBezTo>
                    <a:pt x="14401" y="5713"/>
                    <a:pt x="14435" y="5781"/>
                    <a:pt x="14469" y="5781"/>
                  </a:cubicBezTo>
                  <a:lnTo>
                    <a:pt x="14571" y="5850"/>
                  </a:lnTo>
                  <a:lnTo>
                    <a:pt x="14606" y="5850"/>
                  </a:lnTo>
                  <a:cubicBezTo>
                    <a:pt x="14640" y="5850"/>
                    <a:pt x="14674" y="5815"/>
                    <a:pt x="14674" y="5781"/>
                  </a:cubicBezTo>
                  <a:cubicBezTo>
                    <a:pt x="14708" y="5747"/>
                    <a:pt x="14674" y="5679"/>
                    <a:pt x="14640" y="5679"/>
                  </a:cubicBezTo>
                  <a:lnTo>
                    <a:pt x="14537" y="5645"/>
                  </a:lnTo>
                  <a:cubicBezTo>
                    <a:pt x="14527" y="5635"/>
                    <a:pt x="14514" y="5631"/>
                    <a:pt x="14501" y="5631"/>
                  </a:cubicBezTo>
                  <a:close/>
                  <a:moveTo>
                    <a:pt x="15457" y="6006"/>
                  </a:moveTo>
                  <a:cubicBezTo>
                    <a:pt x="15425" y="6006"/>
                    <a:pt x="15390" y="6030"/>
                    <a:pt x="15390" y="6054"/>
                  </a:cubicBezTo>
                  <a:cubicBezTo>
                    <a:pt x="15356" y="6088"/>
                    <a:pt x="15390" y="6157"/>
                    <a:pt x="15425" y="6157"/>
                  </a:cubicBezTo>
                  <a:lnTo>
                    <a:pt x="15527" y="6191"/>
                  </a:lnTo>
                  <a:cubicBezTo>
                    <a:pt x="15561" y="6225"/>
                    <a:pt x="15561" y="6225"/>
                    <a:pt x="15561" y="6225"/>
                  </a:cubicBezTo>
                  <a:cubicBezTo>
                    <a:pt x="15595" y="6225"/>
                    <a:pt x="15629" y="6191"/>
                    <a:pt x="15663" y="6157"/>
                  </a:cubicBezTo>
                  <a:cubicBezTo>
                    <a:pt x="15663" y="6123"/>
                    <a:pt x="15629" y="6054"/>
                    <a:pt x="15595" y="6054"/>
                  </a:cubicBezTo>
                  <a:lnTo>
                    <a:pt x="15493" y="6020"/>
                  </a:lnTo>
                  <a:cubicBezTo>
                    <a:pt x="15483" y="6010"/>
                    <a:pt x="15470" y="6006"/>
                    <a:pt x="15457" y="6006"/>
                  </a:cubicBezTo>
                  <a:close/>
                  <a:moveTo>
                    <a:pt x="16448" y="6361"/>
                  </a:moveTo>
                  <a:cubicBezTo>
                    <a:pt x="16414" y="6361"/>
                    <a:pt x="16346" y="6396"/>
                    <a:pt x="16346" y="6430"/>
                  </a:cubicBezTo>
                  <a:cubicBezTo>
                    <a:pt x="16346" y="6464"/>
                    <a:pt x="16346" y="6532"/>
                    <a:pt x="16380" y="6532"/>
                  </a:cubicBezTo>
                  <a:lnTo>
                    <a:pt x="16517" y="6566"/>
                  </a:lnTo>
                  <a:cubicBezTo>
                    <a:pt x="16517" y="6566"/>
                    <a:pt x="16517" y="6600"/>
                    <a:pt x="16517" y="6600"/>
                  </a:cubicBezTo>
                  <a:cubicBezTo>
                    <a:pt x="16551" y="6600"/>
                    <a:pt x="16585" y="6566"/>
                    <a:pt x="16619" y="6532"/>
                  </a:cubicBezTo>
                  <a:cubicBezTo>
                    <a:pt x="16619" y="6498"/>
                    <a:pt x="16619" y="6430"/>
                    <a:pt x="16551" y="6430"/>
                  </a:cubicBezTo>
                  <a:lnTo>
                    <a:pt x="16448" y="6361"/>
                  </a:lnTo>
                  <a:close/>
                  <a:moveTo>
                    <a:pt x="17404" y="6737"/>
                  </a:moveTo>
                  <a:cubicBezTo>
                    <a:pt x="17370" y="6737"/>
                    <a:pt x="17335" y="6737"/>
                    <a:pt x="17301" y="6805"/>
                  </a:cubicBezTo>
                  <a:cubicBezTo>
                    <a:pt x="17301" y="6839"/>
                    <a:pt x="17301" y="6873"/>
                    <a:pt x="17370" y="6907"/>
                  </a:cubicBezTo>
                  <a:lnTo>
                    <a:pt x="17472" y="6942"/>
                  </a:lnTo>
                  <a:lnTo>
                    <a:pt x="17506" y="6942"/>
                  </a:lnTo>
                  <a:cubicBezTo>
                    <a:pt x="17540" y="6942"/>
                    <a:pt x="17574" y="6942"/>
                    <a:pt x="17574" y="6907"/>
                  </a:cubicBezTo>
                  <a:cubicBezTo>
                    <a:pt x="17608" y="6839"/>
                    <a:pt x="17574" y="6805"/>
                    <a:pt x="17540" y="6771"/>
                  </a:cubicBezTo>
                  <a:lnTo>
                    <a:pt x="17404" y="6737"/>
                  </a:lnTo>
                  <a:close/>
                  <a:moveTo>
                    <a:pt x="18393" y="7112"/>
                  </a:moveTo>
                  <a:cubicBezTo>
                    <a:pt x="18325" y="7112"/>
                    <a:pt x="18291" y="7112"/>
                    <a:pt x="18257" y="7180"/>
                  </a:cubicBezTo>
                  <a:cubicBezTo>
                    <a:pt x="18257" y="7215"/>
                    <a:pt x="18257" y="7249"/>
                    <a:pt x="18325" y="7283"/>
                  </a:cubicBezTo>
                  <a:lnTo>
                    <a:pt x="18427" y="7317"/>
                  </a:lnTo>
                  <a:lnTo>
                    <a:pt x="18462" y="7317"/>
                  </a:lnTo>
                  <a:cubicBezTo>
                    <a:pt x="18496" y="7317"/>
                    <a:pt x="18530" y="7317"/>
                    <a:pt x="18530" y="7283"/>
                  </a:cubicBezTo>
                  <a:cubicBezTo>
                    <a:pt x="18564" y="7215"/>
                    <a:pt x="18530" y="7180"/>
                    <a:pt x="18496" y="7146"/>
                  </a:cubicBezTo>
                  <a:lnTo>
                    <a:pt x="18393" y="7112"/>
                  </a:lnTo>
                  <a:close/>
                  <a:moveTo>
                    <a:pt x="19349" y="7488"/>
                  </a:moveTo>
                  <a:cubicBezTo>
                    <a:pt x="19280" y="7488"/>
                    <a:pt x="19246" y="7488"/>
                    <a:pt x="19246" y="7522"/>
                  </a:cubicBezTo>
                  <a:cubicBezTo>
                    <a:pt x="19212" y="7590"/>
                    <a:pt x="19246" y="7624"/>
                    <a:pt x="19280" y="7658"/>
                  </a:cubicBezTo>
                  <a:lnTo>
                    <a:pt x="19383" y="7692"/>
                  </a:lnTo>
                  <a:lnTo>
                    <a:pt x="19417" y="7692"/>
                  </a:lnTo>
                  <a:cubicBezTo>
                    <a:pt x="19451" y="7692"/>
                    <a:pt x="19485" y="7658"/>
                    <a:pt x="19485" y="7624"/>
                  </a:cubicBezTo>
                  <a:cubicBezTo>
                    <a:pt x="19519" y="7590"/>
                    <a:pt x="19485" y="7556"/>
                    <a:pt x="19451" y="7522"/>
                  </a:cubicBezTo>
                  <a:lnTo>
                    <a:pt x="19349" y="7488"/>
                  </a:lnTo>
                  <a:close/>
                  <a:moveTo>
                    <a:pt x="20268" y="7849"/>
                  </a:moveTo>
                  <a:cubicBezTo>
                    <a:pt x="20236" y="7849"/>
                    <a:pt x="20202" y="7873"/>
                    <a:pt x="20202" y="7897"/>
                  </a:cubicBezTo>
                  <a:cubicBezTo>
                    <a:pt x="20168" y="7965"/>
                    <a:pt x="20202" y="7999"/>
                    <a:pt x="20236" y="8033"/>
                  </a:cubicBezTo>
                  <a:lnTo>
                    <a:pt x="20338" y="8068"/>
                  </a:lnTo>
                  <a:lnTo>
                    <a:pt x="20372" y="8068"/>
                  </a:lnTo>
                  <a:cubicBezTo>
                    <a:pt x="20407" y="8068"/>
                    <a:pt x="20441" y="8033"/>
                    <a:pt x="20475" y="7999"/>
                  </a:cubicBezTo>
                  <a:cubicBezTo>
                    <a:pt x="20475" y="7965"/>
                    <a:pt x="20441" y="7931"/>
                    <a:pt x="20407" y="7897"/>
                  </a:cubicBezTo>
                  <a:lnTo>
                    <a:pt x="20304" y="7863"/>
                  </a:lnTo>
                  <a:cubicBezTo>
                    <a:pt x="20294" y="7853"/>
                    <a:pt x="20281" y="7849"/>
                    <a:pt x="20268" y="7849"/>
                  </a:cubicBezTo>
                  <a:close/>
                  <a:moveTo>
                    <a:pt x="21223" y="8224"/>
                  </a:moveTo>
                  <a:cubicBezTo>
                    <a:pt x="21191" y="8224"/>
                    <a:pt x="21157" y="8248"/>
                    <a:pt x="21157" y="8272"/>
                  </a:cubicBezTo>
                  <a:cubicBezTo>
                    <a:pt x="21123" y="8306"/>
                    <a:pt x="21157" y="8375"/>
                    <a:pt x="21191" y="8375"/>
                  </a:cubicBezTo>
                  <a:lnTo>
                    <a:pt x="21294" y="8443"/>
                  </a:lnTo>
                  <a:lnTo>
                    <a:pt x="21328" y="8443"/>
                  </a:lnTo>
                  <a:cubicBezTo>
                    <a:pt x="21362" y="8443"/>
                    <a:pt x="21396" y="8409"/>
                    <a:pt x="21430" y="8375"/>
                  </a:cubicBezTo>
                  <a:cubicBezTo>
                    <a:pt x="21430" y="8341"/>
                    <a:pt x="21430" y="8272"/>
                    <a:pt x="21362" y="8272"/>
                  </a:cubicBezTo>
                  <a:lnTo>
                    <a:pt x="21260" y="8238"/>
                  </a:lnTo>
                  <a:cubicBezTo>
                    <a:pt x="21250" y="8228"/>
                    <a:pt x="21237" y="8224"/>
                    <a:pt x="21223" y="8224"/>
                  </a:cubicBezTo>
                  <a:close/>
                  <a:moveTo>
                    <a:pt x="22185" y="8599"/>
                  </a:moveTo>
                  <a:cubicBezTo>
                    <a:pt x="22161" y="8599"/>
                    <a:pt x="22137" y="8624"/>
                    <a:pt x="22113" y="8648"/>
                  </a:cubicBezTo>
                  <a:cubicBezTo>
                    <a:pt x="22113" y="8682"/>
                    <a:pt x="22113" y="8750"/>
                    <a:pt x="22181" y="8750"/>
                  </a:cubicBezTo>
                  <a:lnTo>
                    <a:pt x="22283" y="8784"/>
                  </a:lnTo>
                  <a:cubicBezTo>
                    <a:pt x="22283" y="8818"/>
                    <a:pt x="22283" y="8818"/>
                    <a:pt x="22317" y="8818"/>
                  </a:cubicBezTo>
                  <a:cubicBezTo>
                    <a:pt x="22352" y="8818"/>
                    <a:pt x="22386" y="8784"/>
                    <a:pt x="22386" y="8750"/>
                  </a:cubicBezTo>
                  <a:cubicBezTo>
                    <a:pt x="22386" y="8716"/>
                    <a:pt x="22386" y="8648"/>
                    <a:pt x="22317" y="8648"/>
                  </a:cubicBezTo>
                  <a:lnTo>
                    <a:pt x="22215" y="8614"/>
                  </a:lnTo>
                  <a:cubicBezTo>
                    <a:pt x="22205" y="8604"/>
                    <a:pt x="22195" y="8599"/>
                    <a:pt x="22185" y="8599"/>
                  </a:cubicBezTo>
                  <a:close/>
                  <a:moveTo>
                    <a:pt x="23205" y="8955"/>
                  </a:moveTo>
                  <a:cubicBezTo>
                    <a:pt x="23136" y="8955"/>
                    <a:pt x="23102" y="8989"/>
                    <a:pt x="23068" y="9023"/>
                  </a:cubicBezTo>
                  <a:cubicBezTo>
                    <a:pt x="23068" y="9057"/>
                    <a:pt x="23068" y="9125"/>
                    <a:pt x="23136" y="9125"/>
                  </a:cubicBezTo>
                  <a:lnTo>
                    <a:pt x="23239" y="9160"/>
                  </a:lnTo>
                  <a:lnTo>
                    <a:pt x="23273" y="9160"/>
                  </a:lnTo>
                  <a:cubicBezTo>
                    <a:pt x="23307" y="9160"/>
                    <a:pt x="23341" y="9160"/>
                    <a:pt x="23341" y="9125"/>
                  </a:cubicBezTo>
                  <a:cubicBezTo>
                    <a:pt x="23375" y="9091"/>
                    <a:pt x="23341" y="9023"/>
                    <a:pt x="23307" y="9023"/>
                  </a:cubicBezTo>
                  <a:lnTo>
                    <a:pt x="23205" y="8955"/>
                  </a:lnTo>
                  <a:close/>
                  <a:moveTo>
                    <a:pt x="24160" y="9330"/>
                  </a:moveTo>
                  <a:cubicBezTo>
                    <a:pt x="24092" y="9330"/>
                    <a:pt x="24058" y="9330"/>
                    <a:pt x="24024" y="9398"/>
                  </a:cubicBezTo>
                  <a:cubicBezTo>
                    <a:pt x="24024" y="9433"/>
                    <a:pt x="24058" y="9467"/>
                    <a:pt x="24092" y="9501"/>
                  </a:cubicBezTo>
                  <a:lnTo>
                    <a:pt x="24194" y="9535"/>
                  </a:lnTo>
                  <a:lnTo>
                    <a:pt x="24228" y="9535"/>
                  </a:lnTo>
                  <a:cubicBezTo>
                    <a:pt x="24262" y="9535"/>
                    <a:pt x="24297" y="9535"/>
                    <a:pt x="24297" y="9501"/>
                  </a:cubicBezTo>
                  <a:cubicBezTo>
                    <a:pt x="24331" y="9433"/>
                    <a:pt x="24297" y="9398"/>
                    <a:pt x="24262" y="9364"/>
                  </a:cubicBezTo>
                  <a:lnTo>
                    <a:pt x="24160" y="9330"/>
                  </a:lnTo>
                  <a:close/>
                  <a:moveTo>
                    <a:pt x="25116" y="9706"/>
                  </a:moveTo>
                  <a:cubicBezTo>
                    <a:pt x="25081" y="9706"/>
                    <a:pt x="25013" y="9706"/>
                    <a:pt x="25013" y="9774"/>
                  </a:cubicBezTo>
                  <a:cubicBezTo>
                    <a:pt x="24979" y="9808"/>
                    <a:pt x="25013" y="9842"/>
                    <a:pt x="25047" y="9876"/>
                  </a:cubicBezTo>
                  <a:lnTo>
                    <a:pt x="25150" y="9910"/>
                  </a:lnTo>
                  <a:lnTo>
                    <a:pt x="25184" y="9910"/>
                  </a:lnTo>
                  <a:cubicBezTo>
                    <a:pt x="25218" y="9910"/>
                    <a:pt x="25252" y="9910"/>
                    <a:pt x="25252" y="9876"/>
                  </a:cubicBezTo>
                  <a:cubicBezTo>
                    <a:pt x="25286" y="9808"/>
                    <a:pt x="25252" y="9774"/>
                    <a:pt x="25218" y="9740"/>
                  </a:cubicBezTo>
                  <a:lnTo>
                    <a:pt x="25116" y="9706"/>
                  </a:lnTo>
                  <a:close/>
                  <a:moveTo>
                    <a:pt x="26035" y="10067"/>
                  </a:moveTo>
                  <a:cubicBezTo>
                    <a:pt x="26003" y="10067"/>
                    <a:pt x="25969" y="10091"/>
                    <a:pt x="25969" y="10115"/>
                  </a:cubicBezTo>
                  <a:cubicBezTo>
                    <a:pt x="25934" y="10183"/>
                    <a:pt x="25969" y="10217"/>
                    <a:pt x="26003" y="10251"/>
                  </a:cubicBezTo>
                  <a:lnTo>
                    <a:pt x="26105" y="10286"/>
                  </a:lnTo>
                  <a:lnTo>
                    <a:pt x="26139" y="10286"/>
                  </a:lnTo>
                  <a:cubicBezTo>
                    <a:pt x="26173" y="10286"/>
                    <a:pt x="26207" y="10251"/>
                    <a:pt x="26242" y="10217"/>
                  </a:cubicBezTo>
                  <a:cubicBezTo>
                    <a:pt x="26242" y="10183"/>
                    <a:pt x="26207" y="10149"/>
                    <a:pt x="26173" y="10115"/>
                  </a:cubicBezTo>
                  <a:lnTo>
                    <a:pt x="26071" y="10081"/>
                  </a:lnTo>
                  <a:cubicBezTo>
                    <a:pt x="26061" y="10071"/>
                    <a:pt x="26048" y="10067"/>
                    <a:pt x="26035" y="10067"/>
                  </a:cubicBezTo>
                  <a:close/>
                  <a:moveTo>
                    <a:pt x="26990" y="10442"/>
                  </a:moveTo>
                  <a:cubicBezTo>
                    <a:pt x="26958" y="10442"/>
                    <a:pt x="26924" y="10466"/>
                    <a:pt x="26924" y="10490"/>
                  </a:cubicBezTo>
                  <a:cubicBezTo>
                    <a:pt x="26890" y="10559"/>
                    <a:pt x="26924" y="10593"/>
                    <a:pt x="26958" y="10627"/>
                  </a:cubicBezTo>
                  <a:lnTo>
                    <a:pt x="27061" y="10661"/>
                  </a:lnTo>
                  <a:lnTo>
                    <a:pt x="27095" y="10661"/>
                  </a:lnTo>
                  <a:cubicBezTo>
                    <a:pt x="27129" y="10661"/>
                    <a:pt x="27163" y="10627"/>
                    <a:pt x="27197" y="10593"/>
                  </a:cubicBezTo>
                  <a:cubicBezTo>
                    <a:pt x="27197" y="10559"/>
                    <a:pt x="27197" y="10524"/>
                    <a:pt x="27129" y="10490"/>
                  </a:cubicBezTo>
                  <a:lnTo>
                    <a:pt x="27026" y="10456"/>
                  </a:lnTo>
                  <a:cubicBezTo>
                    <a:pt x="27016" y="10446"/>
                    <a:pt x="27003" y="10442"/>
                    <a:pt x="26990" y="10442"/>
                  </a:cubicBezTo>
                  <a:close/>
                  <a:moveTo>
                    <a:pt x="27952" y="10817"/>
                  </a:moveTo>
                  <a:cubicBezTo>
                    <a:pt x="27928" y="10817"/>
                    <a:pt x="27904" y="10842"/>
                    <a:pt x="27879" y="10866"/>
                  </a:cubicBezTo>
                  <a:cubicBezTo>
                    <a:pt x="27879" y="10900"/>
                    <a:pt x="27879" y="10968"/>
                    <a:pt x="27948" y="10968"/>
                  </a:cubicBezTo>
                  <a:lnTo>
                    <a:pt x="28050" y="11036"/>
                  </a:lnTo>
                  <a:lnTo>
                    <a:pt x="28084" y="11036"/>
                  </a:lnTo>
                  <a:cubicBezTo>
                    <a:pt x="28118" y="11036"/>
                    <a:pt x="28152" y="11002"/>
                    <a:pt x="28152" y="10968"/>
                  </a:cubicBezTo>
                  <a:cubicBezTo>
                    <a:pt x="28152" y="10934"/>
                    <a:pt x="28152" y="10866"/>
                    <a:pt x="28084" y="10866"/>
                  </a:cubicBezTo>
                  <a:lnTo>
                    <a:pt x="27982" y="10832"/>
                  </a:lnTo>
                  <a:cubicBezTo>
                    <a:pt x="27972" y="10822"/>
                    <a:pt x="27962" y="10817"/>
                    <a:pt x="27952" y="10817"/>
                  </a:cubicBezTo>
                  <a:close/>
                  <a:moveTo>
                    <a:pt x="28919" y="11193"/>
                  </a:moveTo>
                  <a:cubicBezTo>
                    <a:pt x="28883" y="11193"/>
                    <a:pt x="28859" y="11217"/>
                    <a:pt x="28835" y="11241"/>
                  </a:cubicBezTo>
                  <a:cubicBezTo>
                    <a:pt x="28835" y="11275"/>
                    <a:pt x="28835" y="11343"/>
                    <a:pt x="28903" y="11343"/>
                  </a:cubicBezTo>
                  <a:lnTo>
                    <a:pt x="29006" y="11412"/>
                  </a:lnTo>
                  <a:lnTo>
                    <a:pt x="29040" y="11412"/>
                  </a:lnTo>
                  <a:cubicBezTo>
                    <a:pt x="29074" y="11412"/>
                    <a:pt x="29108" y="11378"/>
                    <a:pt x="29108" y="11343"/>
                  </a:cubicBezTo>
                  <a:cubicBezTo>
                    <a:pt x="29142" y="11309"/>
                    <a:pt x="29108" y="11241"/>
                    <a:pt x="29074" y="11241"/>
                  </a:cubicBezTo>
                  <a:lnTo>
                    <a:pt x="28971" y="11207"/>
                  </a:lnTo>
                  <a:cubicBezTo>
                    <a:pt x="28951" y="11197"/>
                    <a:pt x="28934" y="11193"/>
                    <a:pt x="28919" y="11193"/>
                  </a:cubicBezTo>
                  <a:close/>
                  <a:moveTo>
                    <a:pt x="29875" y="11568"/>
                  </a:moveTo>
                  <a:cubicBezTo>
                    <a:pt x="29839" y="11568"/>
                    <a:pt x="29814" y="11592"/>
                    <a:pt x="29790" y="11616"/>
                  </a:cubicBezTo>
                  <a:cubicBezTo>
                    <a:pt x="29790" y="11651"/>
                    <a:pt x="29824" y="11719"/>
                    <a:pt x="29859" y="11719"/>
                  </a:cubicBezTo>
                  <a:lnTo>
                    <a:pt x="29961" y="11753"/>
                  </a:lnTo>
                  <a:cubicBezTo>
                    <a:pt x="29961" y="11787"/>
                    <a:pt x="29995" y="11787"/>
                    <a:pt x="29995" y="11787"/>
                  </a:cubicBezTo>
                  <a:cubicBezTo>
                    <a:pt x="30029" y="11787"/>
                    <a:pt x="30063" y="11753"/>
                    <a:pt x="30063" y="11719"/>
                  </a:cubicBezTo>
                  <a:cubicBezTo>
                    <a:pt x="30097" y="11685"/>
                    <a:pt x="30063" y="11616"/>
                    <a:pt x="30029" y="11616"/>
                  </a:cubicBezTo>
                  <a:lnTo>
                    <a:pt x="29927" y="11582"/>
                  </a:lnTo>
                  <a:cubicBezTo>
                    <a:pt x="29907" y="11572"/>
                    <a:pt x="29890" y="11568"/>
                    <a:pt x="29875" y="11568"/>
                  </a:cubicBezTo>
                  <a:close/>
                  <a:moveTo>
                    <a:pt x="30882" y="11924"/>
                  </a:moveTo>
                  <a:cubicBezTo>
                    <a:pt x="30848" y="11924"/>
                    <a:pt x="30780" y="11958"/>
                    <a:pt x="30780" y="11992"/>
                  </a:cubicBezTo>
                  <a:cubicBezTo>
                    <a:pt x="30746" y="12026"/>
                    <a:pt x="30780" y="12094"/>
                    <a:pt x="30814" y="12094"/>
                  </a:cubicBezTo>
                  <a:lnTo>
                    <a:pt x="30916" y="12128"/>
                  </a:lnTo>
                  <a:cubicBezTo>
                    <a:pt x="30916" y="12162"/>
                    <a:pt x="30951" y="12162"/>
                    <a:pt x="30951" y="12162"/>
                  </a:cubicBezTo>
                  <a:cubicBezTo>
                    <a:pt x="30985" y="12162"/>
                    <a:pt x="31019" y="12128"/>
                    <a:pt x="31019" y="12094"/>
                  </a:cubicBezTo>
                  <a:cubicBezTo>
                    <a:pt x="31053" y="12060"/>
                    <a:pt x="31019" y="11992"/>
                    <a:pt x="30985" y="11992"/>
                  </a:cubicBezTo>
                  <a:lnTo>
                    <a:pt x="30882" y="11924"/>
                  </a:lnTo>
                  <a:close/>
                  <a:moveTo>
                    <a:pt x="31838" y="12299"/>
                  </a:moveTo>
                  <a:cubicBezTo>
                    <a:pt x="31804" y="12299"/>
                    <a:pt x="31735" y="12333"/>
                    <a:pt x="31735" y="12367"/>
                  </a:cubicBezTo>
                  <a:cubicBezTo>
                    <a:pt x="31701" y="12401"/>
                    <a:pt x="31735" y="12469"/>
                    <a:pt x="31769" y="12469"/>
                  </a:cubicBezTo>
                  <a:lnTo>
                    <a:pt x="31872" y="12504"/>
                  </a:lnTo>
                  <a:cubicBezTo>
                    <a:pt x="31906" y="12504"/>
                    <a:pt x="31906" y="12538"/>
                    <a:pt x="31906" y="12538"/>
                  </a:cubicBezTo>
                  <a:cubicBezTo>
                    <a:pt x="31940" y="12538"/>
                    <a:pt x="31974" y="12504"/>
                    <a:pt x="31974" y="12469"/>
                  </a:cubicBezTo>
                  <a:cubicBezTo>
                    <a:pt x="32008" y="12435"/>
                    <a:pt x="31974" y="12367"/>
                    <a:pt x="31940" y="12367"/>
                  </a:cubicBezTo>
                  <a:lnTo>
                    <a:pt x="31838" y="12299"/>
                  </a:lnTo>
                  <a:close/>
                  <a:moveTo>
                    <a:pt x="32793" y="12674"/>
                  </a:moveTo>
                  <a:cubicBezTo>
                    <a:pt x="32759" y="12674"/>
                    <a:pt x="32691" y="12674"/>
                    <a:pt x="32691" y="12742"/>
                  </a:cubicBezTo>
                  <a:cubicBezTo>
                    <a:pt x="32657" y="12777"/>
                    <a:pt x="32691" y="12845"/>
                    <a:pt x="32725" y="12845"/>
                  </a:cubicBezTo>
                  <a:lnTo>
                    <a:pt x="32827" y="12879"/>
                  </a:lnTo>
                  <a:lnTo>
                    <a:pt x="32861" y="12879"/>
                  </a:lnTo>
                  <a:cubicBezTo>
                    <a:pt x="32896" y="12879"/>
                    <a:pt x="32930" y="12879"/>
                    <a:pt x="32964" y="12845"/>
                  </a:cubicBezTo>
                  <a:cubicBezTo>
                    <a:pt x="32964" y="12811"/>
                    <a:pt x="32930" y="12742"/>
                    <a:pt x="32896" y="12742"/>
                  </a:cubicBezTo>
                  <a:lnTo>
                    <a:pt x="32793" y="12674"/>
                  </a:lnTo>
                  <a:close/>
                  <a:moveTo>
                    <a:pt x="33749" y="13050"/>
                  </a:moveTo>
                  <a:cubicBezTo>
                    <a:pt x="33715" y="13050"/>
                    <a:pt x="33646" y="13050"/>
                    <a:pt x="33646" y="13118"/>
                  </a:cubicBezTo>
                  <a:cubicBezTo>
                    <a:pt x="33612" y="13152"/>
                    <a:pt x="33646" y="13220"/>
                    <a:pt x="33680" y="13220"/>
                  </a:cubicBezTo>
                  <a:lnTo>
                    <a:pt x="33783" y="13254"/>
                  </a:lnTo>
                  <a:lnTo>
                    <a:pt x="33817" y="13254"/>
                  </a:lnTo>
                  <a:cubicBezTo>
                    <a:pt x="33851" y="13254"/>
                    <a:pt x="33885" y="13254"/>
                    <a:pt x="33919" y="13220"/>
                  </a:cubicBezTo>
                  <a:cubicBezTo>
                    <a:pt x="33919" y="13186"/>
                    <a:pt x="33919" y="13118"/>
                    <a:pt x="33851" y="13118"/>
                  </a:cubicBezTo>
                  <a:lnTo>
                    <a:pt x="33749" y="13050"/>
                  </a:lnTo>
                  <a:close/>
                  <a:moveTo>
                    <a:pt x="34704" y="13425"/>
                  </a:moveTo>
                  <a:cubicBezTo>
                    <a:pt x="34670" y="13425"/>
                    <a:pt x="34636" y="13425"/>
                    <a:pt x="34602" y="13493"/>
                  </a:cubicBezTo>
                  <a:cubicBezTo>
                    <a:pt x="34602" y="13527"/>
                    <a:pt x="34602" y="13596"/>
                    <a:pt x="34636" y="13596"/>
                  </a:cubicBezTo>
                  <a:lnTo>
                    <a:pt x="34772" y="13630"/>
                  </a:lnTo>
                  <a:lnTo>
                    <a:pt x="34806" y="13630"/>
                  </a:lnTo>
                  <a:cubicBezTo>
                    <a:pt x="34841" y="13630"/>
                    <a:pt x="34841" y="13630"/>
                    <a:pt x="34875" y="13596"/>
                  </a:cubicBezTo>
                  <a:cubicBezTo>
                    <a:pt x="34875" y="13561"/>
                    <a:pt x="34875" y="13493"/>
                    <a:pt x="34806" y="13493"/>
                  </a:cubicBezTo>
                  <a:lnTo>
                    <a:pt x="34704" y="13425"/>
                  </a:lnTo>
                  <a:close/>
                  <a:moveTo>
                    <a:pt x="35660" y="13800"/>
                  </a:moveTo>
                  <a:cubicBezTo>
                    <a:pt x="35625" y="13800"/>
                    <a:pt x="35591" y="13800"/>
                    <a:pt x="35557" y="13869"/>
                  </a:cubicBezTo>
                  <a:cubicBezTo>
                    <a:pt x="35557" y="13903"/>
                    <a:pt x="35557" y="13971"/>
                    <a:pt x="35625" y="13971"/>
                  </a:cubicBezTo>
                  <a:lnTo>
                    <a:pt x="35728" y="14005"/>
                  </a:lnTo>
                  <a:lnTo>
                    <a:pt x="35762" y="14005"/>
                  </a:lnTo>
                  <a:cubicBezTo>
                    <a:pt x="35796" y="14005"/>
                    <a:pt x="35830" y="14005"/>
                    <a:pt x="35830" y="13971"/>
                  </a:cubicBezTo>
                  <a:cubicBezTo>
                    <a:pt x="35830" y="13937"/>
                    <a:pt x="35830" y="13869"/>
                    <a:pt x="35796" y="13869"/>
                  </a:cubicBezTo>
                  <a:lnTo>
                    <a:pt x="35660" y="13800"/>
                  </a:lnTo>
                  <a:close/>
                  <a:moveTo>
                    <a:pt x="36649" y="14176"/>
                  </a:moveTo>
                  <a:cubicBezTo>
                    <a:pt x="36581" y="14176"/>
                    <a:pt x="36547" y="14210"/>
                    <a:pt x="36513" y="14244"/>
                  </a:cubicBezTo>
                  <a:cubicBezTo>
                    <a:pt x="36513" y="14278"/>
                    <a:pt x="36513" y="14346"/>
                    <a:pt x="36581" y="14346"/>
                  </a:cubicBezTo>
                  <a:lnTo>
                    <a:pt x="36683" y="14380"/>
                  </a:lnTo>
                  <a:lnTo>
                    <a:pt x="36717" y="14380"/>
                  </a:lnTo>
                  <a:cubicBezTo>
                    <a:pt x="36751" y="14380"/>
                    <a:pt x="36786" y="14380"/>
                    <a:pt x="36786" y="14346"/>
                  </a:cubicBezTo>
                  <a:cubicBezTo>
                    <a:pt x="36820" y="14312"/>
                    <a:pt x="36786" y="14244"/>
                    <a:pt x="36751" y="14244"/>
                  </a:cubicBezTo>
                  <a:lnTo>
                    <a:pt x="36649" y="14176"/>
                  </a:lnTo>
                  <a:close/>
                  <a:moveTo>
                    <a:pt x="37605" y="14551"/>
                  </a:moveTo>
                  <a:cubicBezTo>
                    <a:pt x="37536" y="14551"/>
                    <a:pt x="37502" y="14585"/>
                    <a:pt x="37468" y="14619"/>
                  </a:cubicBezTo>
                  <a:cubicBezTo>
                    <a:pt x="37468" y="14653"/>
                    <a:pt x="37468" y="14722"/>
                    <a:pt x="37536" y="14722"/>
                  </a:cubicBezTo>
                  <a:lnTo>
                    <a:pt x="37639" y="14756"/>
                  </a:lnTo>
                  <a:cubicBezTo>
                    <a:pt x="37639" y="14756"/>
                    <a:pt x="37639" y="14790"/>
                    <a:pt x="37673" y="14790"/>
                  </a:cubicBezTo>
                  <a:cubicBezTo>
                    <a:pt x="37707" y="14790"/>
                    <a:pt x="37741" y="14756"/>
                    <a:pt x="37741" y="14722"/>
                  </a:cubicBezTo>
                  <a:cubicBezTo>
                    <a:pt x="37775" y="14687"/>
                    <a:pt x="37741" y="14619"/>
                    <a:pt x="37707" y="14619"/>
                  </a:cubicBezTo>
                  <a:lnTo>
                    <a:pt x="37605" y="14551"/>
                  </a:lnTo>
                  <a:close/>
                  <a:moveTo>
                    <a:pt x="38508" y="14946"/>
                  </a:moveTo>
                  <a:cubicBezTo>
                    <a:pt x="38472" y="14946"/>
                    <a:pt x="38448" y="14970"/>
                    <a:pt x="38423" y="14995"/>
                  </a:cubicBezTo>
                  <a:cubicBezTo>
                    <a:pt x="38423" y="15029"/>
                    <a:pt x="38458" y="15097"/>
                    <a:pt x="38492" y="15097"/>
                  </a:cubicBezTo>
                  <a:lnTo>
                    <a:pt x="38594" y="15131"/>
                  </a:lnTo>
                  <a:cubicBezTo>
                    <a:pt x="38594" y="15165"/>
                    <a:pt x="38628" y="15165"/>
                    <a:pt x="38628" y="15165"/>
                  </a:cubicBezTo>
                  <a:cubicBezTo>
                    <a:pt x="38662" y="15165"/>
                    <a:pt x="38696" y="15131"/>
                    <a:pt x="38696" y="15097"/>
                  </a:cubicBezTo>
                  <a:cubicBezTo>
                    <a:pt x="38731" y="15063"/>
                    <a:pt x="38696" y="14995"/>
                    <a:pt x="38662" y="14995"/>
                  </a:cubicBezTo>
                  <a:lnTo>
                    <a:pt x="38560" y="14960"/>
                  </a:lnTo>
                  <a:cubicBezTo>
                    <a:pt x="38540" y="14950"/>
                    <a:pt x="38523" y="14946"/>
                    <a:pt x="38508" y="14946"/>
                  </a:cubicBezTo>
                  <a:close/>
                  <a:moveTo>
                    <a:pt x="39463" y="15322"/>
                  </a:moveTo>
                  <a:cubicBezTo>
                    <a:pt x="39427" y="15322"/>
                    <a:pt x="39403" y="15346"/>
                    <a:pt x="39379" y="15370"/>
                  </a:cubicBezTo>
                  <a:cubicBezTo>
                    <a:pt x="39379" y="15404"/>
                    <a:pt x="39413" y="15472"/>
                    <a:pt x="39447" y="15472"/>
                  </a:cubicBezTo>
                  <a:lnTo>
                    <a:pt x="39550" y="15541"/>
                  </a:lnTo>
                  <a:lnTo>
                    <a:pt x="39584" y="15541"/>
                  </a:lnTo>
                  <a:cubicBezTo>
                    <a:pt x="39618" y="15541"/>
                    <a:pt x="39652" y="15506"/>
                    <a:pt x="39652" y="15472"/>
                  </a:cubicBezTo>
                  <a:cubicBezTo>
                    <a:pt x="39686" y="15438"/>
                    <a:pt x="39652" y="15370"/>
                    <a:pt x="39618" y="15370"/>
                  </a:cubicBezTo>
                  <a:lnTo>
                    <a:pt x="39515" y="15336"/>
                  </a:lnTo>
                  <a:cubicBezTo>
                    <a:pt x="39495" y="15326"/>
                    <a:pt x="39478" y="15322"/>
                    <a:pt x="39463" y="15322"/>
                  </a:cubicBezTo>
                  <a:close/>
                  <a:moveTo>
                    <a:pt x="40435" y="15697"/>
                  </a:moveTo>
                  <a:cubicBezTo>
                    <a:pt x="40403" y="15697"/>
                    <a:pt x="40368" y="15721"/>
                    <a:pt x="40368" y="15745"/>
                  </a:cubicBezTo>
                  <a:cubicBezTo>
                    <a:pt x="40334" y="15779"/>
                    <a:pt x="40368" y="15848"/>
                    <a:pt x="40403" y="15848"/>
                  </a:cubicBezTo>
                  <a:lnTo>
                    <a:pt x="40505" y="15916"/>
                  </a:lnTo>
                  <a:lnTo>
                    <a:pt x="40539" y="15916"/>
                  </a:lnTo>
                  <a:cubicBezTo>
                    <a:pt x="40573" y="15916"/>
                    <a:pt x="40607" y="15882"/>
                    <a:pt x="40607" y="15848"/>
                  </a:cubicBezTo>
                  <a:cubicBezTo>
                    <a:pt x="40641" y="15814"/>
                    <a:pt x="40607" y="15779"/>
                    <a:pt x="40573" y="15745"/>
                  </a:cubicBezTo>
                  <a:lnTo>
                    <a:pt x="40471" y="15711"/>
                  </a:lnTo>
                  <a:cubicBezTo>
                    <a:pt x="40461" y="15701"/>
                    <a:pt x="40448" y="15697"/>
                    <a:pt x="40435" y="15697"/>
                  </a:cubicBezTo>
                  <a:close/>
                  <a:moveTo>
                    <a:pt x="41390" y="16072"/>
                  </a:moveTo>
                  <a:cubicBezTo>
                    <a:pt x="41358" y="16072"/>
                    <a:pt x="41324" y="16097"/>
                    <a:pt x="41324" y="16121"/>
                  </a:cubicBezTo>
                  <a:cubicBezTo>
                    <a:pt x="41290" y="16189"/>
                    <a:pt x="41324" y="16223"/>
                    <a:pt x="41358" y="16257"/>
                  </a:cubicBezTo>
                  <a:lnTo>
                    <a:pt x="41460" y="16291"/>
                  </a:lnTo>
                  <a:lnTo>
                    <a:pt x="41495" y="16291"/>
                  </a:lnTo>
                  <a:cubicBezTo>
                    <a:pt x="41529" y="16291"/>
                    <a:pt x="41563" y="16257"/>
                    <a:pt x="41563" y="16223"/>
                  </a:cubicBezTo>
                  <a:cubicBezTo>
                    <a:pt x="41597" y="16189"/>
                    <a:pt x="41563" y="16155"/>
                    <a:pt x="41529" y="16121"/>
                  </a:cubicBezTo>
                  <a:lnTo>
                    <a:pt x="41426" y="16087"/>
                  </a:lnTo>
                  <a:cubicBezTo>
                    <a:pt x="41416" y="16077"/>
                    <a:pt x="41403" y="16072"/>
                    <a:pt x="41390" y="16072"/>
                  </a:cubicBezTo>
                  <a:close/>
                  <a:moveTo>
                    <a:pt x="42382" y="16462"/>
                  </a:moveTo>
                  <a:cubicBezTo>
                    <a:pt x="42348" y="16462"/>
                    <a:pt x="42279" y="16462"/>
                    <a:pt x="42279" y="16530"/>
                  </a:cubicBezTo>
                  <a:cubicBezTo>
                    <a:pt x="42245" y="16564"/>
                    <a:pt x="42279" y="16598"/>
                    <a:pt x="42314" y="16633"/>
                  </a:cubicBezTo>
                  <a:lnTo>
                    <a:pt x="42416" y="16667"/>
                  </a:lnTo>
                  <a:lnTo>
                    <a:pt x="42450" y="16667"/>
                  </a:lnTo>
                  <a:cubicBezTo>
                    <a:pt x="42484" y="16667"/>
                    <a:pt x="42518" y="16667"/>
                    <a:pt x="42518" y="16633"/>
                  </a:cubicBezTo>
                  <a:cubicBezTo>
                    <a:pt x="42552" y="16564"/>
                    <a:pt x="42518" y="16530"/>
                    <a:pt x="42484" y="16496"/>
                  </a:cubicBezTo>
                  <a:lnTo>
                    <a:pt x="42382" y="16462"/>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1379288" y="3150213"/>
              <a:ext cx="70755" cy="353618"/>
            </a:xfrm>
            <a:custGeom>
              <a:rect b="b" l="l" r="r" t="t"/>
              <a:pathLst>
                <a:path extrusionOk="0" h="15868" w="3175">
                  <a:moveTo>
                    <a:pt x="137" y="0"/>
                  </a:moveTo>
                  <a:cubicBezTo>
                    <a:pt x="103" y="0"/>
                    <a:pt x="69" y="68"/>
                    <a:pt x="69" y="103"/>
                  </a:cubicBezTo>
                  <a:lnTo>
                    <a:pt x="69" y="205"/>
                  </a:lnTo>
                  <a:cubicBezTo>
                    <a:pt x="69" y="273"/>
                    <a:pt x="103" y="307"/>
                    <a:pt x="137" y="307"/>
                  </a:cubicBezTo>
                  <a:cubicBezTo>
                    <a:pt x="206" y="307"/>
                    <a:pt x="240" y="273"/>
                    <a:pt x="240" y="205"/>
                  </a:cubicBezTo>
                  <a:lnTo>
                    <a:pt x="240" y="103"/>
                  </a:lnTo>
                  <a:cubicBezTo>
                    <a:pt x="240" y="68"/>
                    <a:pt x="206" y="0"/>
                    <a:pt x="137" y="0"/>
                  </a:cubicBezTo>
                  <a:close/>
                  <a:moveTo>
                    <a:pt x="115" y="1049"/>
                  </a:moveTo>
                  <a:cubicBezTo>
                    <a:pt x="80" y="1049"/>
                    <a:pt x="35" y="1099"/>
                    <a:pt x="35" y="1126"/>
                  </a:cubicBezTo>
                  <a:lnTo>
                    <a:pt x="35" y="1263"/>
                  </a:lnTo>
                  <a:cubicBezTo>
                    <a:pt x="35" y="1297"/>
                    <a:pt x="103" y="1331"/>
                    <a:pt x="137" y="1331"/>
                  </a:cubicBezTo>
                  <a:cubicBezTo>
                    <a:pt x="172" y="1331"/>
                    <a:pt x="206" y="1297"/>
                    <a:pt x="206" y="1263"/>
                  </a:cubicBezTo>
                  <a:lnTo>
                    <a:pt x="206" y="1126"/>
                  </a:lnTo>
                  <a:cubicBezTo>
                    <a:pt x="206" y="1092"/>
                    <a:pt x="172" y="1058"/>
                    <a:pt x="137" y="1058"/>
                  </a:cubicBezTo>
                  <a:cubicBezTo>
                    <a:pt x="131" y="1051"/>
                    <a:pt x="123" y="1049"/>
                    <a:pt x="115" y="1049"/>
                  </a:cubicBezTo>
                  <a:close/>
                  <a:moveTo>
                    <a:pt x="137" y="2082"/>
                  </a:moveTo>
                  <a:cubicBezTo>
                    <a:pt x="69" y="2082"/>
                    <a:pt x="35" y="2116"/>
                    <a:pt x="35" y="2150"/>
                  </a:cubicBezTo>
                  <a:lnTo>
                    <a:pt x="35" y="2286"/>
                  </a:lnTo>
                  <a:cubicBezTo>
                    <a:pt x="35" y="2321"/>
                    <a:pt x="69" y="2355"/>
                    <a:pt x="137" y="2355"/>
                  </a:cubicBezTo>
                  <a:cubicBezTo>
                    <a:pt x="172" y="2355"/>
                    <a:pt x="206" y="2321"/>
                    <a:pt x="206" y="2286"/>
                  </a:cubicBezTo>
                  <a:lnTo>
                    <a:pt x="206" y="2150"/>
                  </a:lnTo>
                  <a:cubicBezTo>
                    <a:pt x="206" y="2116"/>
                    <a:pt x="172" y="2082"/>
                    <a:pt x="137" y="2082"/>
                  </a:cubicBezTo>
                  <a:close/>
                  <a:moveTo>
                    <a:pt x="103" y="3105"/>
                  </a:moveTo>
                  <a:cubicBezTo>
                    <a:pt x="69" y="3105"/>
                    <a:pt x="35" y="3139"/>
                    <a:pt x="35" y="3208"/>
                  </a:cubicBezTo>
                  <a:lnTo>
                    <a:pt x="35" y="3310"/>
                  </a:lnTo>
                  <a:cubicBezTo>
                    <a:pt x="35" y="3344"/>
                    <a:pt x="69" y="3412"/>
                    <a:pt x="103" y="3412"/>
                  </a:cubicBezTo>
                  <a:cubicBezTo>
                    <a:pt x="172" y="3412"/>
                    <a:pt x="206" y="3344"/>
                    <a:pt x="206" y="3310"/>
                  </a:cubicBezTo>
                  <a:lnTo>
                    <a:pt x="206" y="3208"/>
                  </a:lnTo>
                  <a:cubicBezTo>
                    <a:pt x="206" y="3139"/>
                    <a:pt x="172" y="3105"/>
                    <a:pt x="103" y="3105"/>
                  </a:cubicBezTo>
                  <a:close/>
                  <a:moveTo>
                    <a:pt x="103" y="4129"/>
                  </a:moveTo>
                  <a:cubicBezTo>
                    <a:pt x="69" y="4129"/>
                    <a:pt x="35" y="4163"/>
                    <a:pt x="35" y="4231"/>
                  </a:cubicBezTo>
                  <a:lnTo>
                    <a:pt x="35" y="4334"/>
                  </a:lnTo>
                  <a:cubicBezTo>
                    <a:pt x="35" y="4402"/>
                    <a:pt x="69" y="4436"/>
                    <a:pt x="103" y="4436"/>
                  </a:cubicBezTo>
                  <a:cubicBezTo>
                    <a:pt x="172" y="4436"/>
                    <a:pt x="206" y="4402"/>
                    <a:pt x="206" y="4334"/>
                  </a:cubicBezTo>
                  <a:lnTo>
                    <a:pt x="206" y="4231"/>
                  </a:lnTo>
                  <a:cubicBezTo>
                    <a:pt x="206" y="4163"/>
                    <a:pt x="172" y="4129"/>
                    <a:pt x="103" y="4129"/>
                  </a:cubicBezTo>
                  <a:close/>
                  <a:moveTo>
                    <a:pt x="103" y="5187"/>
                  </a:moveTo>
                  <a:cubicBezTo>
                    <a:pt x="69" y="5187"/>
                    <a:pt x="35" y="5221"/>
                    <a:pt x="35" y="5255"/>
                  </a:cubicBezTo>
                  <a:lnTo>
                    <a:pt x="35" y="5357"/>
                  </a:lnTo>
                  <a:cubicBezTo>
                    <a:pt x="35" y="5426"/>
                    <a:pt x="69" y="5460"/>
                    <a:pt x="103" y="5460"/>
                  </a:cubicBezTo>
                  <a:cubicBezTo>
                    <a:pt x="137" y="5460"/>
                    <a:pt x="206" y="5426"/>
                    <a:pt x="206" y="5357"/>
                  </a:cubicBezTo>
                  <a:lnTo>
                    <a:pt x="206" y="5255"/>
                  </a:lnTo>
                  <a:cubicBezTo>
                    <a:pt x="206" y="5221"/>
                    <a:pt x="137" y="5187"/>
                    <a:pt x="103" y="5187"/>
                  </a:cubicBezTo>
                  <a:close/>
                  <a:moveTo>
                    <a:pt x="103" y="6211"/>
                  </a:moveTo>
                  <a:cubicBezTo>
                    <a:pt x="69" y="6211"/>
                    <a:pt x="1" y="6245"/>
                    <a:pt x="1" y="6279"/>
                  </a:cubicBezTo>
                  <a:lnTo>
                    <a:pt x="1" y="6415"/>
                  </a:lnTo>
                  <a:cubicBezTo>
                    <a:pt x="1" y="6449"/>
                    <a:pt x="69" y="6484"/>
                    <a:pt x="103" y="6484"/>
                  </a:cubicBezTo>
                  <a:cubicBezTo>
                    <a:pt x="137" y="6484"/>
                    <a:pt x="172" y="6449"/>
                    <a:pt x="172" y="6415"/>
                  </a:cubicBezTo>
                  <a:lnTo>
                    <a:pt x="172" y="6279"/>
                  </a:lnTo>
                  <a:cubicBezTo>
                    <a:pt x="172" y="6245"/>
                    <a:pt x="137" y="6211"/>
                    <a:pt x="103" y="6211"/>
                  </a:cubicBezTo>
                  <a:close/>
                  <a:moveTo>
                    <a:pt x="103" y="7234"/>
                  </a:moveTo>
                  <a:cubicBezTo>
                    <a:pt x="35" y="7234"/>
                    <a:pt x="1" y="7268"/>
                    <a:pt x="1" y="7302"/>
                  </a:cubicBezTo>
                  <a:lnTo>
                    <a:pt x="1" y="7439"/>
                  </a:lnTo>
                  <a:cubicBezTo>
                    <a:pt x="1" y="7473"/>
                    <a:pt x="35" y="7507"/>
                    <a:pt x="103" y="7507"/>
                  </a:cubicBezTo>
                  <a:cubicBezTo>
                    <a:pt x="137" y="7507"/>
                    <a:pt x="172" y="7473"/>
                    <a:pt x="172" y="7439"/>
                  </a:cubicBezTo>
                  <a:lnTo>
                    <a:pt x="172" y="7302"/>
                  </a:lnTo>
                  <a:cubicBezTo>
                    <a:pt x="172" y="7268"/>
                    <a:pt x="137" y="7234"/>
                    <a:pt x="103" y="7234"/>
                  </a:cubicBezTo>
                  <a:close/>
                  <a:moveTo>
                    <a:pt x="103" y="8258"/>
                  </a:moveTo>
                  <a:cubicBezTo>
                    <a:pt x="35" y="8258"/>
                    <a:pt x="1" y="8292"/>
                    <a:pt x="1" y="8360"/>
                  </a:cubicBezTo>
                  <a:lnTo>
                    <a:pt x="1" y="8463"/>
                  </a:lnTo>
                  <a:cubicBezTo>
                    <a:pt x="1" y="8497"/>
                    <a:pt x="35" y="8531"/>
                    <a:pt x="103" y="8565"/>
                  </a:cubicBezTo>
                  <a:cubicBezTo>
                    <a:pt x="137" y="8565"/>
                    <a:pt x="172" y="8497"/>
                    <a:pt x="172" y="8463"/>
                  </a:cubicBezTo>
                  <a:lnTo>
                    <a:pt x="172" y="8360"/>
                  </a:lnTo>
                  <a:cubicBezTo>
                    <a:pt x="172" y="8292"/>
                    <a:pt x="137" y="8258"/>
                    <a:pt x="103" y="8258"/>
                  </a:cubicBezTo>
                  <a:close/>
                  <a:moveTo>
                    <a:pt x="103" y="9282"/>
                  </a:moveTo>
                  <a:cubicBezTo>
                    <a:pt x="35" y="9282"/>
                    <a:pt x="1" y="9316"/>
                    <a:pt x="1" y="9384"/>
                  </a:cubicBezTo>
                  <a:lnTo>
                    <a:pt x="1" y="9486"/>
                  </a:lnTo>
                  <a:cubicBezTo>
                    <a:pt x="1" y="9555"/>
                    <a:pt x="35" y="9589"/>
                    <a:pt x="103" y="9589"/>
                  </a:cubicBezTo>
                  <a:cubicBezTo>
                    <a:pt x="137" y="9589"/>
                    <a:pt x="172" y="9555"/>
                    <a:pt x="172" y="9486"/>
                  </a:cubicBezTo>
                  <a:lnTo>
                    <a:pt x="172" y="9384"/>
                  </a:lnTo>
                  <a:cubicBezTo>
                    <a:pt x="172" y="9316"/>
                    <a:pt x="137" y="9282"/>
                    <a:pt x="103" y="9282"/>
                  </a:cubicBezTo>
                  <a:close/>
                  <a:moveTo>
                    <a:pt x="103" y="10339"/>
                  </a:moveTo>
                  <a:cubicBezTo>
                    <a:pt x="35" y="10339"/>
                    <a:pt x="1" y="10374"/>
                    <a:pt x="1" y="10408"/>
                  </a:cubicBezTo>
                  <a:lnTo>
                    <a:pt x="1" y="10510"/>
                  </a:lnTo>
                  <a:cubicBezTo>
                    <a:pt x="1" y="10578"/>
                    <a:pt x="35" y="10612"/>
                    <a:pt x="103" y="10612"/>
                  </a:cubicBezTo>
                  <a:cubicBezTo>
                    <a:pt x="137" y="10612"/>
                    <a:pt x="172" y="10578"/>
                    <a:pt x="172" y="10510"/>
                  </a:cubicBezTo>
                  <a:lnTo>
                    <a:pt x="172" y="10408"/>
                  </a:lnTo>
                  <a:cubicBezTo>
                    <a:pt x="172" y="10374"/>
                    <a:pt x="137" y="10339"/>
                    <a:pt x="103" y="10339"/>
                  </a:cubicBezTo>
                  <a:close/>
                  <a:moveTo>
                    <a:pt x="103" y="11363"/>
                  </a:moveTo>
                  <a:cubicBezTo>
                    <a:pt x="35" y="11363"/>
                    <a:pt x="1" y="11397"/>
                    <a:pt x="1" y="11431"/>
                  </a:cubicBezTo>
                  <a:lnTo>
                    <a:pt x="1" y="11568"/>
                  </a:lnTo>
                  <a:cubicBezTo>
                    <a:pt x="1" y="11602"/>
                    <a:pt x="35" y="11636"/>
                    <a:pt x="103" y="11636"/>
                  </a:cubicBezTo>
                  <a:cubicBezTo>
                    <a:pt x="137" y="11636"/>
                    <a:pt x="172" y="11602"/>
                    <a:pt x="172" y="11568"/>
                  </a:cubicBezTo>
                  <a:lnTo>
                    <a:pt x="172" y="11431"/>
                  </a:lnTo>
                  <a:cubicBezTo>
                    <a:pt x="172" y="11397"/>
                    <a:pt x="137" y="11363"/>
                    <a:pt x="103" y="11363"/>
                  </a:cubicBezTo>
                  <a:close/>
                  <a:moveTo>
                    <a:pt x="103" y="12387"/>
                  </a:moveTo>
                  <a:cubicBezTo>
                    <a:pt x="35" y="12387"/>
                    <a:pt x="1" y="12421"/>
                    <a:pt x="1" y="12455"/>
                  </a:cubicBezTo>
                  <a:lnTo>
                    <a:pt x="1" y="12592"/>
                  </a:lnTo>
                  <a:cubicBezTo>
                    <a:pt x="1" y="12626"/>
                    <a:pt x="35" y="12660"/>
                    <a:pt x="103" y="12660"/>
                  </a:cubicBezTo>
                  <a:cubicBezTo>
                    <a:pt x="137" y="12660"/>
                    <a:pt x="172" y="12626"/>
                    <a:pt x="172" y="12592"/>
                  </a:cubicBezTo>
                  <a:lnTo>
                    <a:pt x="172" y="12455"/>
                  </a:lnTo>
                  <a:cubicBezTo>
                    <a:pt x="172" y="12421"/>
                    <a:pt x="137" y="12387"/>
                    <a:pt x="103" y="12387"/>
                  </a:cubicBezTo>
                  <a:close/>
                  <a:moveTo>
                    <a:pt x="103" y="13411"/>
                  </a:moveTo>
                  <a:cubicBezTo>
                    <a:pt x="35" y="13411"/>
                    <a:pt x="1" y="13445"/>
                    <a:pt x="1" y="13513"/>
                  </a:cubicBezTo>
                  <a:lnTo>
                    <a:pt x="1" y="13615"/>
                  </a:lnTo>
                  <a:cubicBezTo>
                    <a:pt x="1" y="13649"/>
                    <a:pt x="35" y="13683"/>
                    <a:pt x="103" y="13683"/>
                  </a:cubicBezTo>
                  <a:cubicBezTo>
                    <a:pt x="137" y="13683"/>
                    <a:pt x="172" y="13649"/>
                    <a:pt x="172" y="13615"/>
                  </a:cubicBezTo>
                  <a:lnTo>
                    <a:pt x="172" y="13513"/>
                  </a:lnTo>
                  <a:cubicBezTo>
                    <a:pt x="172" y="13445"/>
                    <a:pt x="137" y="13411"/>
                    <a:pt x="103" y="13411"/>
                  </a:cubicBezTo>
                  <a:close/>
                  <a:moveTo>
                    <a:pt x="103" y="14434"/>
                  </a:moveTo>
                  <a:cubicBezTo>
                    <a:pt x="35" y="14434"/>
                    <a:pt x="1" y="14468"/>
                    <a:pt x="1" y="14537"/>
                  </a:cubicBezTo>
                  <a:lnTo>
                    <a:pt x="1" y="14639"/>
                  </a:lnTo>
                  <a:cubicBezTo>
                    <a:pt x="1" y="14707"/>
                    <a:pt x="35" y="14741"/>
                    <a:pt x="103" y="14741"/>
                  </a:cubicBezTo>
                  <a:cubicBezTo>
                    <a:pt x="137" y="14741"/>
                    <a:pt x="172" y="14707"/>
                    <a:pt x="172" y="14639"/>
                  </a:cubicBezTo>
                  <a:lnTo>
                    <a:pt x="172" y="14537"/>
                  </a:lnTo>
                  <a:cubicBezTo>
                    <a:pt x="172" y="14468"/>
                    <a:pt x="137" y="14434"/>
                    <a:pt x="103" y="14434"/>
                  </a:cubicBezTo>
                  <a:close/>
                  <a:moveTo>
                    <a:pt x="103" y="15458"/>
                  </a:moveTo>
                  <a:cubicBezTo>
                    <a:pt x="35" y="15458"/>
                    <a:pt x="1" y="15526"/>
                    <a:pt x="1" y="15560"/>
                  </a:cubicBezTo>
                  <a:lnTo>
                    <a:pt x="1" y="15663"/>
                  </a:lnTo>
                  <a:cubicBezTo>
                    <a:pt x="1" y="15731"/>
                    <a:pt x="35" y="15765"/>
                    <a:pt x="103" y="15765"/>
                  </a:cubicBezTo>
                  <a:cubicBezTo>
                    <a:pt x="137" y="15765"/>
                    <a:pt x="172" y="15731"/>
                    <a:pt x="172" y="15663"/>
                  </a:cubicBezTo>
                  <a:lnTo>
                    <a:pt x="172" y="15560"/>
                  </a:lnTo>
                  <a:cubicBezTo>
                    <a:pt x="172" y="15526"/>
                    <a:pt x="137" y="15458"/>
                    <a:pt x="103" y="15458"/>
                  </a:cubicBezTo>
                  <a:close/>
                  <a:moveTo>
                    <a:pt x="2970" y="15663"/>
                  </a:moveTo>
                  <a:cubicBezTo>
                    <a:pt x="2901" y="15663"/>
                    <a:pt x="2867" y="15697"/>
                    <a:pt x="2867" y="15765"/>
                  </a:cubicBezTo>
                  <a:cubicBezTo>
                    <a:pt x="2867" y="15799"/>
                    <a:pt x="2901" y="15833"/>
                    <a:pt x="2970" y="15833"/>
                  </a:cubicBezTo>
                  <a:lnTo>
                    <a:pt x="3072" y="15833"/>
                  </a:lnTo>
                  <a:cubicBezTo>
                    <a:pt x="3106" y="15833"/>
                    <a:pt x="3174" y="15799"/>
                    <a:pt x="3174" y="15765"/>
                  </a:cubicBezTo>
                  <a:cubicBezTo>
                    <a:pt x="3140" y="15697"/>
                    <a:pt x="3140" y="15663"/>
                    <a:pt x="3072" y="15663"/>
                  </a:cubicBezTo>
                  <a:close/>
                  <a:moveTo>
                    <a:pt x="888" y="15697"/>
                  </a:moveTo>
                  <a:cubicBezTo>
                    <a:pt x="854" y="15697"/>
                    <a:pt x="820" y="15731"/>
                    <a:pt x="820" y="15799"/>
                  </a:cubicBezTo>
                  <a:cubicBezTo>
                    <a:pt x="820" y="15833"/>
                    <a:pt x="854" y="15867"/>
                    <a:pt x="888" y="15867"/>
                  </a:cubicBezTo>
                  <a:lnTo>
                    <a:pt x="1025" y="15867"/>
                  </a:lnTo>
                  <a:cubicBezTo>
                    <a:pt x="1059" y="15867"/>
                    <a:pt x="1093" y="15833"/>
                    <a:pt x="1093" y="15765"/>
                  </a:cubicBezTo>
                  <a:cubicBezTo>
                    <a:pt x="1093" y="15731"/>
                    <a:pt x="1059" y="15697"/>
                    <a:pt x="1025" y="15697"/>
                  </a:cubicBezTo>
                  <a:close/>
                  <a:moveTo>
                    <a:pt x="1912" y="15697"/>
                  </a:moveTo>
                  <a:cubicBezTo>
                    <a:pt x="1878" y="15697"/>
                    <a:pt x="1844" y="15731"/>
                    <a:pt x="1844" y="15765"/>
                  </a:cubicBezTo>
                  <a:cubicBezTo>
                    <a:pt x="1844" y="15833"/>
                    <a:pt x="1878" y="15867"/>
                    <a:pt x="1912" y="15867"/>
                  </a:cubicBezTo>
                  <a:lnTo>
                    <a:pt x="2048" y="15867"/>
                  </a:lnTo>
                  <a:cubicBezTo>
                    <a:pt x="2082" y="15867"/>
                    <a:pt x="2117" y="15833"/>
                    <a:pt x="2117" y="15765"/>
                  </a:cubicBezTo>
                  <a:cubicBezTo>
                    <a:pt x="2117" y="15731"/>
                    <a:pt x="2082" y="15697"/>
                    <a:pt x="2048" y="15697"/>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1379288" y="2617891"/>
              <a:ext cx="74543" cy="517123"/>
            </a:xfrm>
            <a:custGeom>
              <a:rect b="b" l="l" r="r" t="t"/>
              <a:pathLst>
                <a:path extrusionOk="0" h="23205" w="3345">
                  <a:moveTo>
                    <a:pt x="1093" y="1"/>
                  </a:moveTo>
                  <a:cubicBezTo>
                    <a:pt x="1025" y="1"/>
                    <a:pt x="990" y="35"/>
                    <a:pt x="990" y="69"/>
                  </a:cubicBezTo>
                  <a:cubicBezTo>
                    <a:pt x="990" y="137"/>
                    <a:pt x="1025" y="172"/>
                    <a:pt x="1093" y="172"/>
                  </a:cubicBezTo>
                  <a:lnTo>
                    <a:pt x="1195" y="172"/>
                  </a:lnTo>
                  <a:cubicBezTo>
                    <a:pt x="1229" y="172"/>
                    <a:pt x="1298" y="137"/>
                    <a:pt x="1298" y="69"/>
                  </a:cubicBezTo>
                  <a:cubicBezTo>
                    <a:pt x="1298" y="35"/>
                    <a:pt x="1229" y="1"/>
                    <a:pt x="1195" y="1"/>
                  </a:cubicBezTo>
                  <a:close/>
                  <a:moveTo>
                    <a:pt x="2117" y="35"/>
                  </a:moveTo>
                  <a:cubicBezTo>
                    <a:pt x="2082" y="35"/>
                    <a:pt x="2014" y="69"/>
                    <a:pt x="2014" y="137"/>
                  </a:cubicBezTo>
                  <a:cubicBezTo>
                    <a:pt x="2014" y="172"/>
                    <a:pt x="2048" y="206"/>
                    <a:pt x="2117" y="206"/>
                  </a:cubicBezTo>
                  <a:lnTo>
                    <a:pt x="2219" y="240"/>
                  </a:lnTo>
                  <a:cubicBezTo>
                    <a:pt x="2253" y="240"/>
                    <a:pt x="2321" y="206"/>
                    <a:pt x="2321" y="172"/>
                  </a:cubicBezTo>
                  <a:cubicBezTo>
                    <a:pt x="2321" y="103"/>
                    <a:pt x="2287" y="69"/>
                    <a:pt x="2219" y="69"/>
                  </a:cubicBezTo>
                  <a:lnTo>
                    <a:pt x="2117" y="35"/>
                  </a:lnTo>
                  <a:close/>
                  <a:moveTo>
                    <a:pt x="3243" y="69"/>
                  </a:moveTo>
                  <a:cubicBezTo>
                    <a:pt x="3208" y="69"/>
                    <a:pt x="3174" y="69"/>
                    <a:pt x="3140" y="103"/>
                  </a:cubicBezTo>
                  <a:cubicBezTo>
                    <a:pt x="3072" y="103"/>
                    <a:pt x="3038" y="137"/>
                    <a:pt x="3038" y="172"/>
                  </a:cubicBezTo>
                  <a:cubicBezTo>
                    <a:pt x="3072" y="240"/>
                    <a:pt x="3106" y="274"/>
                    <a:pt x="3140" y="274"/>
                  </a:cubicBezTo>
                  <a:cubicBezTo>
                    <a:pt x="3174" y="240"/>
                    <a:pt x="3208" y="240"/>
                    <a:pt x="3277" y="240"/>
                  </a:cubicBezTo>
                  <a:cubicBezTo>
                    <a:pt x="3311" y="240"/>
                    <a:pt x="3345" y="206"/>
                    <a:pt x="3345" y="137"/>
                  </a:cubicBezTo>
                  <a:cubicBezTo>
                    <a:pt x="3345" y="103"/>
                    <a:pt x="3277" y="69"/>
                    <a:pt x="3243" y="69"/>
                  </a:cubicBezTo>
                  <a:close/>
                  <a:moveTo>
                    <a:pt x="202" y="157"/>
                  </a:moveTo>
                  <a:cubicBezTo>
                    <a:pt x="192" y="157"/>
                    <a:pt x="182" y="162"/>
                    <a:pt x="172" y="172"/>
                  </a:cubicBezTo>
                  <a:cubicBezTo>
                    <a:pt x="137" y="172"/>
                    <a:pt x="103" y="206"/>
                    <a:pt x="69" y="206"/>
                  </a:cubicBezTo>
                  <a:cubicBezTo>
                    <a:pt x="35" y="206"/>
                    <a:pt x="1" y="240"/>
                    <a:pt x="1" y="274"/>
                  </a:cubicBezTo>
                  <a:cubicBezTo>
                    <a:pt x="1" y="342"/>
                    <a:pt x="35" y="376"/>
                    <a:pt x="103" y="376"/>
                  </a:cubicBezTo>
                  <a:cubicBezTo>
                    <a:pt x="103" y="376"/>
                    <a:pt x="137" y="376"/>
                    <a:pt x="137" y="342"/>
                  </a:cubicBezTo>
                  <a:lnTo>
                    <a:pt x="206" y="342"/>
                  </a:lnTo>
                  <a:cubicBezTo>
                    <a:pt x="274" y="308"/>
                    <a:pt x="274" y="274"/>
                    <a:pt x="274" y="206"/>
                  </a:cubicBezTo>
                  <a:cubicBezTo>
                    <a:pt x="250" y="182"/>
                    <a:pt x="226" y="157"/>
                    <a:pt x="202" y="157"/>
                  </a:cubicBezTo>
                  <a:close/>
                  <a:moveTo>
                    <a:pt x="103" y="1127"/>
                  </a:moveTo>
                  <a:cubicBezTo>
                    <a:pt x="35" y="1127"/>
                    <a:pt x="1" y="1161"/>
                    <a:pt x="1" y="1195"/>
                  </a:cubicBezTo>
                  <a:lnTo>
                    <a:pt x="1" y="1332"/>
                  </a:lnTo>
                  <a:cubicBezTo>
                    <a:pt x="1" y="1366"/>
                    <a:pt x="35" y="1400"/>
                    <a:pt x="103" y="1400"/>
                  </a:cubicBezTo>
                  <a:cubicBezTo>
                    <a:pt x="137" y="1400"/>
                    <a:pt x="172" y="1366"/>
                    <a:pt x="172" y="1332"/>
                  </a:cubicBezTo>
                  <a:lnTo>
                    <a:pt x="172" y="1195"/>
                  </a:lnTo>
                  <a:cubicBezTo>
                    <a:pt x="172" y="1161"/>
                    <a:pt x="137" y="1127"/>
                    <a:pt x="103" y="1127"/>
                  </a:cubicBezTo>
                  <a:close/>
                  <a:moveTo>
                    <a:pt x="103" y="2151"/>
                  </a:moveTo>
                  <a:cubicBezTo>
                    <a:pt x="35" y="2151"/>
                    <a:pt x="1" y="2185"/>
                    <a:pt x="1" y="2253"/>
                  </a:cubicBezTo>
                  <a:lnTo>
                    <a:pt x="1" y="2355"/>
                  </a:lnTo>
                  <a:cubicBezTo>
                    <a:pt x="1" y="2390"/>
                    <a:pt x="35" y="2424"/>
                    <a:pt x="103" y="2424"/>
                  </a:cubicBezTo>
                  <a:cubicBezTo>
                    <a:pt x="137" y="2424"/>
                    <a:pt x="172" y="2390"/>
                    <a:pt x="172" y="2355"/>
                  </a:cubicBezTo>
                  <a:lnTo>
                    <a:pt x="172" y="2253"/>
                  </a:lnTo>
                  <a:cubicBezTo>
                    <a:pt x="172" y="2185"/>
                    <a:pt x="137" y="2151"/>
                    <a:pt x="103" y="2151"/>
                  </a:cubicBezTo>
                  <a:close/>
                  <a:moveTo>
                    <a:pt x="103" y="3174"/>
                  </a:moveTo>
                  <a:cubicBezTo>
                    <a:pt x="35" y="3174"/>
                    <a:pt x="1" y="3209"/>
                    <a:pt x="1" y="3277"/>
                  </a:cubicBezTo>
                  <a:lnTo>
                    <a:pt x="1" y="3379"/>
                  </a:lnTo>
                  <a:cubicBezTo>
                    <a:pt x="1" y="3447"/>
                    <a:pt x="35" y="3482"/>
                    <a:pt x="103" y="3482"/>
                  </a:cubicBezTo>
                  <a:cubicBezTo>
                    <a:pt x="137" y="3482"/>
                    <a:pt x="172" y="3447"/>
                    <a:pt x="172" y="3379"/>
                  </a:cubicBezTo>
                  <a:lnTo>
                    <a:pt x="172" y="3277"/>
                  </a:lnTo>
                  <a:cubicBezTo>
                    <a:pt x="172" y="3209"/>
                    <a:pt x="137" y="3174"/>
                    <a:pt x="103" y="3174"/>
                  </a:cubicBezTo>
                  <a:close/>
                  <a:moveTo>
                    <a:pt x="103" y="4198"/>
                  </a:moveTo>
                  <a:cubicBezTo>
                    <a:pt x="35" y="4198"/>
                    <a:pt x="1" y="4266"/>
                    <a:pt x="1" y="4300"/>
                  </a:cubicBezTo>
                  <a:lnTo>
                    <a:pt x="1" y="4403"/>
                  </a:lnTo>
                  <a:cubicBezTo>
                    <a:pt x="1" y="4471"/>
                    <a:pt x="35" y="4505"/>
                    <a:pt x="103" y="4505"/>
                  </a:cubicBezTo>
                  <a:cubicBezTo>
                    <a:pt x="137" y="4505"/>
                    <a:pt x="172" y="4471"/>
                    <a:pt x="172" y="4403"/>
                  </a:cubicBezTo>
                  <a:lnTo>
                    <a:pt x="172" y="4300"/>
                  </a:lnTo>
                  <a:cubicBezTo>
                    <a:pt x="172" y="4266"/>
                    <a:pt x="137" y="4198"/>
                    <a:pt x="103" y="4198"/>
                  </a:cubicBezTo>
                  <a:close/>
                  <a:moveTo>
                    <a:pt x="103" y="5256"/>
                  </a:moveTo>
                  <a:cubicBezTo>
                    <a:pt x="35" y="5256"/>
                    <a:pt x="1" y="5290"/>
                    <a:pt x="1" y="5324"/>
                  </a:cubicBezTo>
                  <a:lnTo>
                    <a:pt x="1" y="5461"/>
                  </a:lnTo>
                  <a:cubicBezTo>
                    <a:pt x="1" y="5495"/>
                    <a:pt x="35" y="5529"/>
                    <a:pt x="103" y="5529"/>
                  </a:cubicBezTo>
                  <a:cubicBezTo>
                    <a:pt x="137" y="5529"/>
                    <a:pt x="172" y="5495"/>
                    <a:pt x="172" y="5461"/>
                  </a:cubicBezTo>
                  <a:lnTo>
                    <a:pt x="172" y="5324"/>
                  </a:lnTo>
                  <a:cubicBezTo>
                    <a:pt x="172" y="5290"/>
                    <a:pt x="137" y="5256"/>
                    <a:pt x="103" y="5256"/>
                  </a:cubicBezTo>
                  <a:close/>
                  <a:moveTo>
                    <a:pt x="103" y="6280"/>
                  </a:moveTo>
                  <a:cubicBezTo>
                    <a:pt x="35" y="6280"/>
                    <a:pt x="1" y="6314"/>
                    <a:pt x="1" y="6348"/>
                  </a:cubicBezTo>
                  <a:lnTo>
                    <a:pt x="1" y="6484"/>
                  </a:lnTo>
                  <a:cubicBezTo>
                    <a:pt x="1" y="6518"/>
                    <a:pt x="35" y="6553"/>
                    <a:pt x="103" y="6553"/>
                  </a:cubicBezTo>
                  <a:cubicBezTo>
                    <a:pt x="137" y="6553"/>
                    <a:pt x="172" y="6518"/>
                    <a:pt x="172" y="6484"/>
                  </a:cubicBezTo>
                  <a:lnTo>
                    <a:pt x="172" y="6348"/>
                  </a:lnTo>
                  <a:cubicBezTo>
                    <a:pt x="172" y="6314"/>
                    <a:pt x="137" y="6280"/>
                    <a:pt x="103" y="6280"/>
                  </a:cubicBezTo>
                  <a:close/>
                  <a:moveTo>
                    <a:pt x="103" y="7303"/>
                  </a:moveTo>
                  <a:cubicBezTo>
                    <a:pt x="35" y="7303"/>
                    <a:pt x="1" y="7337"/>
                    <a:pt x="1" y="7406"/>
                  </a:cubicBezTo>
                  <a:lnTo>
                    <a:pt x="1" y="7508"/>
                  </a:lnTo>
                  <a:cubicBezTo>
                    <a:pt x="1" y="7542"/>
                    <a:pt x="35" y="7576"/>
                    <a:pt x="103" y="7576"/>
                  </a:cubicBezTo>
                  <a:cubicBezTo>
                    <a:pt x="137" y="7576"/>
                    <a:pt x="172" y="7542"/>
                    <a:pt x="172" y="7508"/>
                  </a:cubicBezTo>
                  <a:lnTo>
                    <a:pt x="172" y="7406"/>
                  </a:lnTo>
                  <a:cubicBezTo>
                    <a:pt x="172" y="7337"/>
                    <a:pt x="137" y="7303"/>
                    <a:pt x="103" y="7303"/>
                  </a:cubicBezTo>
                  <a:close/>
                  <a:moveTo>
                    <a:pt x="103" y="8327"/>
                  </a:moveTo>
                  <a:cubicBezTo>
                    <a:pt x="35" y="8327"/>
                    <a:pt x="1" y="8361"/>
                    <a:pt x="1" y="8429"/>
                  </a:cubicBezTo>
                  <a:lnTo>
                    <a:pt x="1" y="8532"/>
                  </a:lnTo>
                  <a:cubicBezTo>
                    <a:pt x="1" y="8600"/>
                    <a:pt x="35" y="8634"/>
                    <a:pt x="103" y="8634"/>
                  </a:cubicBezTo>
                  <a:cubicBezTo>
                    <a:pt x="137" y="8634"/>
                    <a:pt x="172" y="8600"/>
                    <a:pt x="172" y="8532"/>
                  </a:cubicBezTo>
                  <a:lnTo>
                    <a:pt x="172" y="8429"/>
                  </a:lnTo>
                  <a:cubicBezTo>
                    <a:pt x="172" y="8361"/>
                    <a:pt x="137" y="8327"/>
                    <a:pt x="103" y="8327"/>
                  </a:cubicBezTo>
                  <a:close/>
                  <a:moveTo>
                    <a:pt x="103" y="9351"/>
                  </a:moveTo>
                  <a:cubicBezTo>
                    <a:pt x="35" y="9351"/>
                    <a:pt x="1" y="9419"/>
                    <a:pt x="1" y="9453"/>
                  </a:cubicBezTo>
                  <a:lnTo>
                    <a:pt x="1" y="9555"/>
                  </a:lnTo>
                  <a:cubicBezTo>
                    <a:pt x="1" y="9624"/>
                    <a:pt x="69" y="9658"/>
                    <a:pt x="103" y="9658"/>
                  </a:cubicBezTo>
                  <a:cubicBezTo>
                    <a:pt x="137" y="9658"/>
                    <a:pt x="172" y="9624"/>
                    <a:pt x="172" y="9555"/>
                  </a:cubicBezTo>
                  <a:lnTo>
                    <a:pt x="172" y="9453"/>
                  </a:lnTo>
                  <a:cubicBezTo>
                    <a:pt x="172" y="9419"/>
                    <a:pt x="137" y="9351"/>
                    <a:pt x="103" y="9351"/>
                  </a:cubicBezTo>
                  <a:close/>
                  <a:moveTo>
                    <a:pt x="103" y="10409"/>
                  </a:moveTo>
                  <a:cubicBezTo>
                    <a:pt x="69" y="10409"/>
                    <a:pt x="35" y="10443"/>
                    <a:pt x="35" y="10477"/>
                  </a:cubicBezTo>
                  <a:lnTo>
                    <a:pt x="35" y="10613"/>
                  </a:lnTo>
                  <a:cubicBezTo>
                    <a:pt x="35" y="10647"/>
                    <a:pt x="69" y="10681"/>
                    <a:pt x="103" y="10681"/>
                  </a:cubicBezTo>
                  <a:cubicBezTo>
                    <a:pt x="137" y="10681"/>
                    <a:pt x="206" y="10647"/>
                    <a:pt x="206" y="10579"/>
                  </a:cubicBezTo>
                  <a:lnTo>
                    <a:pt x="206" y="10477"/>
                  </a:lnTo>
                  <a:cubicBezTo>
                    <a:pt x="206" y="10443"/>
                    <a:pt x="137" y="10409"/>
                    <a:pt x="103" y="10409"/>
                  </a:cubicBezTo>
                  <a:close/>
                  <a:moveTo>
                    <a:pt x="103" y="11432"/>
                  </a:moveTo>
                  <a:cubicBezTo>
                    <a:pt x="69" y="11432"/>
                    <a:pt x="35" y="11466"/>
                    <a:pt x="35" y="11500"/>
                  </a:cubicBezTo>
                  <a:lnTo>
                    <a:pt x="35" y="11637"/>
                  </a:lnTo>
                  <a:cubicBezTo>
                    <a:pt x="35" y="11671"/>
                    <a:pt x="69" y="11705"/>
                    <a:pt x="103" y="11705"/>
                  </a:cubicBezTo>
                  <a:cubicBezTo>
                    <a:pt x="172" y="11705"/>
                    <a:pt x="206" y="11671"/>
                    <a:pt x="206" y="11637"/>
                  </a:cubicBezTo>
                  <a:lnTo>
                    <a:pt x="206" y="11500"/>
                  </a:lnTo>
                  <a:cubicBezTo>
                    <a:pt x="206" y="11466"/>
                    <a:pt x="172" y="11432"/>
                    <a:pt x="103" y="11432"/>
                  </a:cubicBezTo>
                  <a:close/>
                  <a:moveTo>
                    <a:pt x="103" y="12456"/>
                  </a:moveTo>
                  <a:cubicBezTo>
                    <a:pt x="69" y="12456"/>
                    <a:pt x="35" y="12490"/>
                    <a:pt x="35" y="12558"/>
                  </a:cubicBezTo>
                  <a:lnTo>
                    <a:pt x="35" y="12661"/>
                  </a:lnTo>
                  <a:cubicBezTo>
                    <a:pt x="35" y="12695"/>
                    <a:pt x="69" y="12729"/>
                    <a:pt x="103" y="12729"/>
                  </a:cubicBezTo>
                  <a:cubicBezTo>
                    <a:pt x="172" y="12729"/>
                    <a:pt x="206" y="12695"/>
                    <a:pt x="206" y="12661"/>
                  </a:cubicBezTo>
                  <a:lnTo>
                    <a:pt x="206" y="12558"/>
                  </a:lnTo>
                  <a:cubicBezTo>
                    <a:pt x="206" y="12490"/>
                    <a:pt x="172" y="12456"/>
                    <a:pt x="103" y="12456"/>
                  </a:cubicBezTo>
                  <a:close/>
                  <a:moveTo>
                    <a:pt x="137" y="13480"/>
                  </a:moveTo>
                  <a:cubicBezTo>
                    <a:pt x="69" y="13480"/>
                    <a:pt x="35" y="13514"/>
                    <a:pt x="35" y="13582"/>
                  </a:cubicBezTo>
                  <a:lnTo>
                    <a:pt x="35" y="13684"/>
                  </a:lnTo>
                  <a:cubicBezTo>
                    <a:pt x="35" y="13718"/>
                    <a:pt x="69" y="13787"/>
                    <a:pt x="137" y="13787"/>
                  </a:cubicBezTo>
                  <a:cubicBezTo>
                    <a:pt x="172" y="13787"/>
                    <a:pt x="206" y="13718"/>
                    <a:pt x="206" y="13684"/>
                  </a:cubicBezTo>
                  <a:lnTo>
                    <a:pt x="206" y="13582"/>
                  </a:lnTo>
                  <a:cubicBezTo>
                    <a:pt x="206" y="13514"/>
                    <a:pt x="172" y="13480"/>
                    <a:pt x="137" y="13480"/>
                  </a:cubicBezTo>
                  <a:close/>
                  <a:moveTo>
                    <a:pt x="137" y="14503"/>
                  </a:moveTo>
                  <a:cubicBezTo>
                    <a:pt x="69" y="14503"/>
                    <a:pt x="35" y="14572"/>
                    <a:pt x="35" y="14606"/>
                  </a:cubicBezTo>
                  <a:lnTo>
                    <a:pt x="35" y="14708"/>
                  </a:lnTo>
                  <a:cubicBezTo>
                    <a:pt x="35" y="14776"/>
                    <a:pt x="103" y="14810"/>
                    <a:pt x="137" y="14810"/>
                  </a:cubicBezTo>
                  <a:cubicBezTo>
                    <a:pt x="172" y="14810"/>
                    <a:pt x="206" y="14776"/>
                    <a:pt x="206" y="14708"/>
                  </a:cubicBezTo>
                  <a:lnTo>
                    <a:pt x="206" y="14606"/>
                  </a:lnTo>
                  <a:cubicBezTo>
                    <a:pt x="206" y="14572"/>
                    <a:pt x="172" y="14503"/>
                    <a:pt x="137" y="14503"/>
                  </a:cubicBezTo>
                  <a:close/>
                  <a:moveTo>
                    <a:pt x="173" y="15552"/>
                  </a:moveTo>
                  <a:cubicBezTo>
                    <a:pt x="162" y="15552"/>
                    <a:pt x="150" y="15555"/>
                    <a:pt x="137" y="15561"/>
                  </a:cubicBezTo>
                  <a:cubicBezTo>
                    <a:pt x="103" y="15561"/>
                    <a:pt x="69" y="15595"/>
                    <a:pt x="69" y="15629"/>
                  </a:cubicBezTo>
                  <a:lnTo>
                    <a:pt x="69" y="15766"/>
                  </a:lnTo>
                  <a:cubicBezTo>
                    <a:pt x="69" y="15800"/>
                    <a:pt x="103" y="15834"/>
                    <a:pt x="137" y="15834"/>
                  </a:cubicBezTo>
                  <a:cubicBezTo>
                    <a:pt x="206" y="15834"/>
                    <a:pt x="240" y="15800"/>
                    <a:pt x="240" y="15732"/>
                  </a:cubicBezTo>
                  <a:lnTo>
                    <a:pt x="240" y="15629"/>
                  </a:lnTo>
                  <a:cubicBezTo>
                    <a:pt x="240" y="15602"/>
                    <a:pt x="217" y="15552"/>
                    <a:pt x="173" y="15552"/>
                  </a:cubicBezTo>
                  <a:close/>
                  <a:moveTo>
                    <a:pt x="103" y="16721"/>
                  </a:moveTo>
                  <a:cubicBezTo>
                    <a:pt x="35" y="16721"/>
                    <a:pt x="1" y="16755"/>
                    <a:pt x="1" y="16824"/>
                  </a:cubicBezTo>
                  <a:lnTo>
                    <a:pt x="1" y="16926"/>
                  </a:lnTo>
                  <a:cubicBezTo>
                    <a:pt x="1" y="16994"/>
                    <a:pt x="69" y="17028"/>
                    <a:pt x="103" y="17028"/>
                  </a:cubicBezTo>
                  <a:cubicBezTo>
                    <a:pt x="137" y="17028"/>
                    <a:pt x="172" y="16994"/>
                    <a:pt x="172" y="16926"/>
                  </a:cubicBezTo>
                  <a:lnTo>
                    <a:pt x="172" y="16824"/>
                  </a:lnTo>
                  <a:cubicBezTo>
                    <a:pt x="172" y="16755"/>
                    <a:pt x="137" y="16721"/>
                    <a:pt x="103" y="16721"/>
                  </a:cubicBezTo>
                  <a:close/>
                  <a:moveTo>
                    <a:pt x="103" y="17779"/>
                  </a:moveTo>
                  <a:cubicBezTo>
                    <a:pt x="69" y="17779"/>
                    <a:pt x="35" y="17813"/>
                    <a:pt x="35" y="17847"/>
                  </a:cubicBezTo>
                  <a:lnTo>
                    <a:pt x="35" y="17950"/>
                  </a:lnTo>
                  <a:cubicBezTo>
                    <a:pt x="35" y="18018"/>
                    <a:pt x="69" y="18052"/>
                    <a:pt x="103" y="18052"/>
                  </a:cubicBezTo>
                  <a:cubicBezTo>
                    <a:pt x="137" y="18052"/>
                    <a:pt x="206" y="18018"/>
                    <a:pt x="206" y="17950"/>
                  </a:cubicBezTo>
                  <a:lnTo>
                    <a:pt x="206" y="17847"/>
                  </a:lnTo>
                  <a:cubicBezTo>
                    <a:pt x="206" y="17813"/>
                    <a:pt x="137" y="17779"/>
                    <a:pt x="103" y="17779"/>
                  </a:cubicBezTo>
                  <a:close/>
                  <a:moveTo>
                    <a:pt x="103" y="18803"/>
                  </a:moveTo>
                  <a:cubicBezTo>
                    <a:pt x="69" y="18803"/>
                    <a:pt x="35" y="18837"/>
                    <a:pt x="35" y="18871"/>
                  </a:cubicBezTo>
                  <a:lnTo>
                    <a:pt x="35" y="19008"/>
                  </a:lnTo>
                  <a:cubicBezTo>
                    <a:pt x="35" y="19042"/>
                    <a:pt x="69" y="19076"/>
                    <a:pt x="103" y="19076"/>
                  </a:cubicBezTo>
                  <a:cubicBezTo>
                    <a:pt x="172" y="19076"/>
                    <a:pt x="206" y="19042"/>
                    <a:pt x="206" y="19008"/>
                  </a:cubicBezTo>
                  <a:lnTo>
                    <a:pt x="206" y="18871"/>
                  </a:lnTo>
                  <a:cubicBezTo>
                    <a:pt x="206" y="18837"/>
                    <a:pt x="172" y="18803"/>
                    <a:pt x="103" y="18803"/>
                  </a:cubicBezTo>
                  <a:close/>
                  <a:moveTo>
                    <a:pt x="103" y="19826"/>
                  </a:moveTo>
                  <a:cubicBezTo>
                    <a:pt x="69" y="19826"/>
                    <a:pt x="35" y="19861"/>
                    <a:pt x="35" y="19895"/>
                  </a:cubicBezTo>
                  <a:lnTo>
                    <a:pt x="35" y="20031"/>
                  </a:lnTo>
                  <a:cubicBezTo>
                    <a:pt x="35" y="20065"/>
                    <a:pt x="69" y="20099"/>
                    <a:pt x="103" y="20099"/>
                  </a:cubicBezTo>
                  <a:cubicBezTo>
                    <a:pt x="172" y="20099"/>
                    <a:pt x="206" y="20065"/>
                    <a:pt x="206" y="20031"/>
                  </a:cubicBezTo>
                  <a:lnTo>
                    <a:pt x="206" y="19895"/>
                  </a:lnTo>
                  <a:cubicBezTo>
                    <a:pt x="206" y="19861"/>
                    <a:pt x="172" y="19826"/>
                    <a:pt x="103" y="19826"/>
                  </a:cubicBezTo>
                  <a:close/>
                  <a:moveTo>
                    <a:pt x="137" y="20850"/>
                  </a:moveTo>
                  <a:cubicBezTo>
                    <a:pt x="69" y="20850"/>
                    <a:pt x="35" y="20884"/>
                    <a:pt x="35" y="20953"/>
                  </a:cubicBezTo>
                  <a:lnTo>
                    <a:pt x="35" y="21055"/>
                  </a:lnTo>
                  <a:cubicBezTo>
                    <a:pt x="35" y="21089"/>
                    <a:pt x="69" y="21123"/>
                    <a:pt x="137" y="21123"/>
                  </a:cubicBezTo>
                  <a:cubicBezTo>
                    <a:pt x="172" y="21123"/>
                    <a:pt x="206" y="21089"/>
                    <a:pt x="206" y="21055"/>
                  </a:cubicBezTo>
                  <a:lnTo>
                    <a:pt x="206" y="20953"/>
                  </a:lnTo>
                  <a:cubicBezTo>
                    <a:pt x="206" y="20884"/>
                    <a:pt x="172" y="20850"/>
                    <a:pt x="137" y="20850"/>
                  </a:cubicBezTo>
                  <a:close/>
                  <a:moveTo>
                    <a:pt x="137" y="21874"/>
                  </a:moveTo>
                  <a:cubicBezTo>
                    <a:pt x="69" y="21874"/>
                    <a:pt x="35" y="21908"/>
                    <a:pt x="35" y="21976"/>
                  </a:cubicBezTo>
                  <a:lnTo>
                    <a:pt x="35" y="22079"/>
                  </a:lnTo>
                  <a:cubicBezTo>
                    <a:pt x="35" y="22147"/>
                    <a:pt x="103" y="22181"/>
                    <a:pt x="137" y="22181"/>
                  </a:cubicBezTo>
                  <a:cubicBezTo>
                    <a:pt x="172" y="22181"/>
                    <a:pt x="206" y="22147"/>
                    <a:pt x="206" y="22079"/>
                  </a:cubicBezTo>
                  <a:lnTo>
                    <a:pt x="206" y="21976"/>
                  </a:lnTo>
                  <a:cubicBezTo>
                    <a:pt x="206" y="21908"/>
                    <a:pt x="172" y="21874"/>
                    <a:pt x="137" y="21874"/>
                  </a:cubicBezTo>
                  <a:close/>
                  <a:moveTo>
                    <a:pt x="137" y="22898"/>
                  </a:moveTo>
                  <a:cubicBezTo>
                    <a:pt x="103" y="22898"/>
                    <a:pt x="69" y="22966"/>
                    <a:pt x="69" y="23000"/>
                  </a:cubicBezTo>
                  <a:lnTo>
                    <a:pt x="69" y="23102"/>
                  </a:lnTo>
                  <a:cubicBezTo>
                    <a:pt x="69" y="23171"/>
                    <a:pt x="103" y="23205"/>
                    <a:pt x="137" y="23205"/>
                  </a:cubicBezTo>
                  <a:cubicBezTo>
                    <a:pt x="206" y="23205"/>
                    <a:pt x="240" y="23171"/>
                    <a:pt x="240" y="23102"/>
                  </a:cubicBezTo>
                  <a:lnTo>
                    <a:pt x="240" y="23000"/>
                  </a:lnTo>
                  <a:cubicBezTo>
                    <a:pt x="240" y="22966"/>
                    <a:pt x="206" y="22898"/>
                    <a:pt x="137" y="22898"/>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3576946" y="3039189"/>
              <a:ext cx="253247" cy="202281"/>
            </a:xfrm>
            <a:custGeom>
              <a:rect b="b" l="l" r="r" t="t"/>
              <a:pathLst>
                <a:path extrusionOk="0" h="9077" w="11364">
                  <a:moveTo>
                    <a:pt x="11193" y="0"/>
                  </a:moveTo>
                  <a:cubicBezTo>
                    <a:pt x="11159" y="0"/>
                    <a:pt x="11125" y="34"/>
                    <a:pt x="11125" y="103"/>
                  </a:cubicBezTo>
                  <a:lnTo>
                    <a:pt x="11125" y="205"/>
                  </a:lnTo>
                  <a:cubicBezTo>
                    <a:pt x="11125" y="239"/>
                    <a:pt x="11159" y="307"/>
                    <a:pt x="11193" y="307"/>
                  </a:cubicBezTo>
                  <a:cubicBezTo>
                    <a:pt x="11261" y="307"/>
                    <a:pt x="11295" y="273"/>
                    <a:pt x="11295" y="205"/>
                  </a:cubicBezTo>
                  <a:lnTo>
                    <a:pt x="11295" y="103"/>
                  </a:lnTo>
                  <a:cubicBezTo>
                    <a:pt x="11295" y="34"/>
                    <a:pt x="11261" y="0"/>
                    <a:pt x="11227" y="0"/>
                  </a:cubicBezTo>
                  <a:close/>
                  <a:moveTo>
                    <a:pt x="11193" y="1024"/>
                  </a:moveTo>
                  <a:cubicBezTo>
                    <a:pt x="11159" y="1024"/>
                    <a:pt x="11125" y="1092"/>
                    <a:pt x="11125" y="1126"/>
                  </a:cubicBezTo>
                  <a:lnTo>
                    <a:pt x="11125" y="1229"/>
                  </a:lnTo>
                  <a:cubicBezTo>
                    <a:pt x="11125" y="1297"/>
                    <a:pt x="11159" y="1331"/>
                    <a:pt x="11193" y="1331"/>
                  </a:cubicBezTo>
                  <a:cubicBezTo>
                    <a:pt x="11261" y="1331"/>
                    <a:pt x="11295" y="1297"/>
                    <a:pt x="11295" y="1229"/>
                  </a:cubicBezTo>
                  <a:lnTo>
                    <a:pt x="11295" y="1126"/>
                  </a:lnTo>
                  <a:cubicBezTo>
                    <a:pt x="11295" y="1092"/>
                    <a:pt x="11261" y="1024"/>
                    <a:pt x="11193" y="1024"/>
                  </a:cubicBezTo>
                  <a:close/>
                  <a:moveTo>
                    <a:pt x="11227" y="2082"/>
                  </a:moveTo>
                  <a:cubicBezTo>
                    <a:pt x="11159" y="2082"/>
                    <a:pt x="11125" y="2116"/>
                    <a:pt x="11125" y="2150"/>
                  </a:cubicBezTo>
                  <a:lnTo>
                    <a:pt x="11125" y="2286"/>
                  </a:lnTo>
                  <a:cubicBezTo>
                    <a:pt x="11125" y="2321"/>
                    <a:pt x="11159" y="2355"/>
                    <a:pt x="11227" y="2355"/>
                  </a:cubicBezTo>
                  <a:cubicBezTo>
                    <a:pt x="11261" y="2355"/>
                    <a:pt x="11295" y="2321"/>
                    <a:pt x="11295" y="2252"/>
                  </a:cubicBezTo>
                  <a:lnTo>
                    <a:pt x="11295" y="2150"/>
                  </a:lnTo>
                  <a:cubicBezTo>
                    <a:pt x="11295" y="2116"/>
                    <a:pt x="11261" y="2082"/>
                    <a:pt x="11227" y="2082"/>
                  </a:cubicBezTo>
                  <a:close/>
                  <a:moveTo>
                    <a:pt x="11227" y="3105"/>
                  </a:moveTo>
                  <a:cubicBezTo>
                    <a:pt x="11193" y="3105"/>
                    <a:pt x="11159" y="3139"/>
                    <a:pt x="11159" y="3174"/>
                  </a:cubicBezTo>
                  <a:lnTo>
                    <a:pt x="11159" y="3310"/>
                  </a:lnTo>
                  <a:cubicBezTo>
                    <a:pt x="11159" y="3344"/>
                    <a:pt x="11193" y="3378"/>
                    <a:pt x="11227" y="3378"/>
                  </a:cubicBezTo>
                  <a:cubicBezTo>
                    <a:pt x="11295" y="3378"/>
                    <a:pt x="11329" y="3344"/>
                    <a:pt x="11329" y="3310"/>
                  </a:cubicBezTo>
                  <a:lnTo>
                    <a:pt x="11329" y="3174"/>
                  </a:lnTo>
                  <a:cubicBezTo>
                    <a:pt x="11329" y="3139"/>
                    <a:pt x="11295" y="3105"/>
                    <a:pt x="11227" y="3105"/>
                  </a:cubicBezTo>
                  <a:close/>
                  <a:moveTo>
                    <a:pt x="11261" y="4129"/>
                  </a:moveTo>
                  <a:cubicBezTo>
                    <a:pt x="11193" y="4129"/>
                    <a:pt x="11159" y="4163"/>
                    <a:pt x="11159" y="4231"/>
                  </a:cubicBezTo>
                  <a:lnTo>
                    <a:pt x="11159" y="4334"/>
                  </a:lnTo>
                  <a:cubicBezTo>
                    <a:pt x="11159" y="4368"/>
                    <a:pt x="11227" y="4402"/>
                    <a:pt x="11261" y="4402"/>
                  </a:cubicBezTo>
                  <a:cubicBezTo>
                    <a:pt x="11295" y="4402"/>
                    <a:pt x="11329" y="4368"/>
                    <a:pt x="11329" y="4334"/>
                  </a:cubicBezTo>
                  <a:lnTo>
                    <a:pt x="11329" y="4231"/>
                  </a:lnTo>
                  <a:cubicBezTo>
                    <a:pt x="11329" y="4163"/>
                    <a:pt x="11295" y="4129"/>
                    <a:pt x="11261" y="4129"/>
                  </a:cubicBezTo>
                  <a:close/>
                  <a:moveTo>
                    <a:pt x="11261" y="5153"/>
                  </a:moveTo>
                  <a:cubicBezTo>
                    <a:pt x="11227" y="5153"/>
                    <a:pt x="11193" y="5187"/>
                    <a:pt x="11193" y="5255"/>
                  </a:cubicBezTo>
                  <a:lnTo>
                    <a:pt x="11159" y="5357"/>
                  </a:lnTo>
                  <a:cubicBezTo>
                    <a:pt x="11159" y="5392"/>
                    <a:pt x="11227" y="5460"/>
                    <a:pt x="11261" y="5460"/>
                  </a:cubicBezTo>
                  <a:cubicBezTo>
                    <a:pt x="11295" y="5460"/>
                    <a:pt x="11329" y="5426"/>
                    <a:pt x="11329" y="5357"/>
                  </a:cubicBezTo>
                  <a:lnTo>
                    <a:pt x="11363" y="5255"/>
                  </a:lnTo>
                  <a:cubicBezTo>
                    <a:pt x="11363" y="5187"/>
                    <a:pt x="11295" y="5153"/>
                    <a:pt x="11261" y="5153"/>
                  </a:cubicBezTo>
                  <a:close/>
                  <a:moveTo>
                    <a:pt x="11227" y="6176"/>
                  </a:moveTo>
                  <a:cubicBezTo>
                    <a:pt x="11193" y="6176"/>
                    <a:pt x="11159" y="6211"/>
                    <a:pt x="11159" y="6279"/>
                  </a:cubicBezTo>
                  <a:lnTo>
                    <a:pt x="11159" y="6381"/>
                  </a:lnTo>
                  <a:cubicBezTo>
                    <a:pt x="11159" y="6449"/>
                    <a:pt x="11193" y="6484"/>
                    <a:pt x="11227" y="6484"/>
                  </a:cubicBezTo>
                  <a:cubicBezTo>
                    <a:pt x="11295" y="6484"/>
                    <a:pt x="11329" y="6449"/>
                    <a:pt x="11329" y="6381"/>
                  </a:cubicBezTo>
                  <a:lnTo>
                    <a:pt x="11329" y="6279"/>
                  </a:lnTo>
                  <a:cubicBezTo>
                    <a:pt x="11329" y="6245"/>
                    <a:pt x="11295" y="6211"/>
                    <a:pt x="11227" y="6176"/>
                  </a:cubicBezTo>
                  <a:close/>
                  <a:moveTo>
                    <a:pt x="11157" y="7225"/>
                  </a:moveTo>
                  <a:cubicBezTo>
                    <a:pt x="11113" y="7225"/>
                    <a:pt x="11090" y="7275"/>
                    <a:pt x="11090" y="7303"/>
                  </a:cubicBezTo>
                  <a:lnTo>
                    <a:pt x="11090" y="7405"/>
                  </a:lnTo>
                  <a:cubicBezTo>
                    <a:pt x="11090" y="7473"/>
                    <a:pt x="11125" y="7507"/>
                    <a:pt x="11159" y="7507"/>
                  </a:cubicBezTo>
                  <a:cubicBezTo>
                    <a:pt x="11193" y="7507"/>
                    <a:pt x="11261" y="7473"/>
                    <a:pt x="11261" y="7439"/>
                  </a:cubicBezTo>
                  <a:lnTo>
                    <a:pt x="11261" y="7303"/>
                  </a:lnTo>
                  <a:cubicBezTo>
                    <a:pt x="11261" y="7268"/>
                    <a:pt x="11227" y="7234"/>
                    <a:pt x="11193" y="7234"/>
                  </a:cubicBezTo>
                  <a:cubicBezTo>
                    <a:pt x="11180" y="7228"/>
                    <a:pt x="11168" y="7225"/>
                    <a:pt x="11157" y="7225"/>
                  </a:cubicBezTo>
                  <a:close/>
                  <a:moveTo>
                    <a:pt x="10438" y="7800"/>
                  </a:moveTo>
                  <a:cubicBezTo>
                    <a:pt x="10428" y="7800"/>
                    <a:pt x="10418" y="7804"/>
                    <a:pt x="10408" y="7814"/>
                  </a:cubicBezTo>
                  <a:lnTo>
                    <a:pt x="10306" y="7814"/>
                  </a:lnTo>
                  <a:cubicBezTo>
                    <a:pt x="10237" y="7848"/>
                    <a:pt x="10203" y="7883"/>
                    <a:pt x="10237" y="7917"/>
                  </a:cubicBezTo>
                  <a:cubicBezTo>
                    <a:pt x="10237" y="7985"/>
                    <a:pt x="10271" y="7985"/>
                    <a:pt x="10306" y="7985"/>
                  </a:cubicBezTo>
                  <a:lnTo>
                    <a:pt x="10442" y="7985"/>
                  </a:lnTo>
                  <a:cubicBezTo>
                    <a:pt x="10476" y="7951"/>
                    <a:pt x="10510" y="7917"/>
                    <a:pt x="10510" y="7848"/>
                  </a:cubicBezTo>
                  <a:cubicBezTo>
                    <a:pt x="10486" y="7824"/>
                    <a:pt x="10462" y="7800"/>
                    <a:pt x="10438" y="7800"/>
                  </a:cubicBezTo>
                  <a:close/>
                  <a:moveTo>
                    <a:pt x="9420" y="7907"/>
                  </a:moveTo>
                  <a:cubicBezTo>
                    <a:pt x="9409" y="7907"/>
                    <a:pt x="9397" y="7910"/>
                    <a:pt x="9384" y="7917"/>
                  </a:cubicBezTo>
                  <a:lnTo>
                    <a:pt x="9282" y="7917"/>
                  </a:lnTo>
                  <a:cubicBezTo>
                    <a:pt x="9214" y="7917"/>
                    <a:pt x="9180" y="7951"/>
                    <a:pt x="9180" y="8019"/>
                  </a:cubicBezTo>
                  <a:cubicBezTo>
                    <a:pt x="9214" y="8053"/>
                    <a:pt x="9248" y="8087"/>
                    <a:pt x="9282" y="8087"/>
                  </a:cubicBezTo>
                  <a:lnTo>
                    <a:pt x="9384" y="8087"/>
                  </a:lnTo>
                  <a:cubicBezTo>
                    <a:pt x="9453" y="8087"/>
                    <a:pt x="9487" y="8019"/>
                    <a:pt x="9487" y="7985"/>
                  </a:cubicBezTo>
                  <a:cubicBezTo>
                    <a:pt x="9487" y="7957"/>
                    <a:pt x="9464" y="7907"/>
                    <a:pt x="9420" y="7907"/>
                  </a:cubicBezTo>
                  <a:close/>
                  <a:moveTo>
                    <a:pt x="8258" y="7985"/>
                  </a:moveTo>
                  <a:cubicBezTo>
                    <a:pt x="8190" y="8019"/>
                    <a:pt x="8156" y="8053"/>
                    <a:pt x="8156" y="8087"/>
                  </a:cubicBezTo>
                  <a:cubicBezTo>
                    <a:pt x="8190" y="8121"/>
                    <a:pt x="8224" y="8156"/>
                    <a:pt x="8258" y="8156"/>
                  </a:cubicBezTo>
                  <a:lnTo>
                    <a:pt x="8361" y="8156"/>
                  </a:lnTo>
                  <a:cubicBezTo>
                    <a:pt x="8429" y="8156"/>
                    <a:pt x="8463" y="8121"/>
                    <a:pt x="8463" y="8053"/>
                  </a:cubicBezTo>
                  <a:cubicBezTo>
                    <a:pt x="8463" y="8019"/>
                    <a:pt x="8429" y="7985"/>
                    <a:pt x="8361" y="7985"/>
                  </a:cubicBezTo>
                  <a:close/>
                  <a:moveTo>
                    <a:pt x="7235" y="8087"/>
                  </a:moveTo>
                  <a:cubicBezTo>
                    <a:pt x="7166" y="8121"/>
                    <a:pt x="7132" y="8156"/>
                    <a:pt x="7132" y="8190"/>
                  </a:cubicBezTo>
                  <a:cubicBezTo>
                    <a:pt x="7132" y="8224"/>
                    <a:pt x="7200" y="8258"/>
                    <a:pt x="7235" y="8258"/>
                  </a:cubicBezTo>
                  <a:lnTo>
                    <a:pt x="7337" y="8258"/>
                  </a:lnTo>
                  <a:cubicBezTo>
                    <a:pt x="7405" y="8258"/>
                    <a:pt x="7439" y="8224"/>
                    <a:pt x="7439" y="8156"/>
                  </a:cubicBezTo>
                  <a:cubicBezTo>
                    <a:pt x="7439" y="8121"/>
                    <a:pt x="7371" y="8087"/>
                    <a:pt x="7337" y="8087"/>
                  </a:cubicBezTo>
                  <a:close/>
                  <a:moveTo>
                    <a:pt x="6313" y="8190"/>
                  </a:moveTo>
                  <a:lnTo>
                    <a:pt x="6211" y="8224"/>
                  </a:lnTo>
                  <a:cubicBezTo>
                    <a:pt x="6143" y="8224"/>
                    <a:pt x="6108" y="8258"/>
                    <a:pt x="6108" y="8292"/>
                  </a:cubicBezTo>
                  <a:cubicBezTo>
                    <a:pt x="6108" y="8360"/>
                    <a:pt x="6177" y="8394"/>
                    <a:pt x="6211" y="8394"/>
                  </a:cubicBezTo>
                  <a:lnTo>
                    <a:pt x="6313" y="8360"/>
                  </a:lnTo>
                  <a:cubicBezTo>
                    <a:pt x="6381" y="8360"/>
                    <a:pt x="6416" y="8326"/>
                    <a:pt x="6416" y="8258"/>
                  </a:cubicBezTo>
                  <a:cubicBezTo>
                    <a:pt x="6416" y="8224"/>
                    <a:pt x="6347" y="8190"/>
                    <a:pt x="6313" y="8190"/>
                  </a:cubicBezTo>
                  <a:close/>
                  <a:moveTo>
                    <a:pt x="5290" y="8292"/>
                  </a:moveTo>
                  <a:lnTo>
                    <a:pt x="5187" y="8326"/>
                  </a:lnTo>
                  <a:cubicBezTo>
                    <a:pt x="5119" y="8326"/>
                    <a:pt x="5085" y="8360"/>
                    <a:pt x="5085" y="8429"/>
                  </a:cubicBezTo>
                  <a:cubicBezTo>
                    <a:pt x="5085" y="8463"/>
                    <a:pt x="5153" y="8497"/>
                    <a:pt x="5187" y="8497"/>
                  </a:cubicBezTo>
                  <a:lnTo>
                    <a:pt x="5290" y="8463"/>
                  </a:lnTo>
                  <a:cubicBezTo>
                    <a:pt x="5358" y="8463"/>
                    <a:pt x="5392" y="8429"/>
                    <a:pt x="5392" y="8394"/>
                  </a:cubicBezTo>
                  <a:cubicBezTo>
                    <a:pt x="5392" y="8326"/>
                    <a:pt x="5324" y="8292"/>
                    <a:pt x="5290" y="8292"/>
                  </a:cubicBezTo>
                  <a:close/>
                  <a:moveTo>
                    <a:pt x="4163" y="8429"/>
                  </a:moveTo>
                  <a:cubicBezTo>
                    <a:pt x="4095" y="8429"/>
                    <a:pt x="4061" y="8497"/>
                    <a:pt x="4061" y="8531"/>
                  </a:cubicBezTo>
                  <a:cubicBezTo>
                    <a:pt x="4061" y="8565"/>
                    <a:pt x="4129" y="8599"/>
                    <a:pt x="4163" y="8599"/>
                  </a:cubicBezTo>
                  <a:lnTo>
                    <a:pt x="4266" y="8599"/>
                  </a:lnTo>
                  <a:cubicBezTo>
                    <a:pt x="4334" y="8599"/>
                    <a:pt x="4368" y="8565"/>
                    <a:pt x="4368" y="8497"/>
                  </a:cubicBezTo>
                  <a:cubicBezTo>
                    <a:pt x="4334" y="8463"/>
                    <a:pt x="4300" y="8429"/>
                    <a:pt x="4266" y="8429"/>
                  </a:cubicBezTo>
                  <a:close/>
                  <a:moveTo>
                    <a:pt x="3242" y="8531"/>
                  </a:moveTo>
                  <a:lnTo>
                    <a:pt x="3140" y="8565"/>
                  </a:lnTo>
                  <a:cubicBezTo>
                    <a:pt x="3072" y="8565"/>
                    <a:pt x="3037" y="8599"/>
                    <a:pt x="3037" y="8667"/>
                  </a:cubicBezTo>
                  <a:cubicBezTo>
                    <a:pt x="3037" y="8702"/>
                    <a:pt x="3106" y="8736"/>
                    <a:pt x="3140" y="8736"/>
                  </a:cubicBezTo>
                  <a:lnTo>
                    <a:pt x="3242" y="8702"/>
                  </a:lnTo>
                  <a:cubicBezTo>
                    <a:pt x="3310" y="8702"/>
                    <a:pt x="3345" y="8667"/>
                    <a:pt x="3345" y="8633"/>
                  </a:cubicBezTo>
                  <a:cubicBezTo>
                    <a:pt x="3310" y="8565"/>
                    <a:pt x="3276" y="8531"/>
                    <a:pt x="3242" y="8531"/>
                  </a:cubicBezTo>
                  <a:close/>
                  <a:moveTo>
                    <a:pt x="2116" y="8667"/>
                  </a:moveTo>
                  <a:cubicBezTo>
                    <a:pt x="2048" y="8702"/>
                    <a:pt x="2014" y="8736"/>
                    <a:pt x="2014" y="8770"/>
                  </a:cubicBezTo>
                  <a:cubicBezTo>
                    <a:pt x="2014" y="8838"/>
                    <a:pt x="2082" y="8838"/>
                    <a:pt x="2116" y="8838"/>
                  </a:cubicBezTo>
                  <a:lnTo>
                    <a:pt x="2218" y="8838"/>
                  </a:lnTo>
                  <a:cubicBezTo>
                    <a:pt x="2287" y="8838"/>
                    <a:pt x="2321" y="8804"/>
                    <a:pt x="2321" y="8736"/>
                  </a:cubicBezTo>
                  <a:cubicBezTo>
                    <a:pt x="2287" y="8702"/>
                    <a:pt x="2253" y="8667"/>
                    <a:pt x="2218" y="8667"/>
                  </a:cubicBezTo>
                  <a:close/>
                  <a:moveTo>
                    <a:pt x="1222" y="8791"/>
                  </a:moveTo>
                  <a:cubicBezTo>
                    <a:pt x="1213" y="8791"/>
                    <a:pt x="1204" y="8795"/>
                    <a:pt x="1195" y="8804"/>
                  </a:cubicBezTo>
                  <a:lnTo>
                    <a:pt x="1092" y="8804"/>
                  </a:lnTo>
                  <a:cubicBezTo>
                    <a:pt x="1024" y="8804"/>
                    <a:pt x="990" y="8838"/>
                    <a:pt x="990" y="8906"/>
                  </a:cubicBezTo>
                  <a:cubicBezTo>
                    <a:pt x="990" y="8940"/>
                    <a:pt x="1058" y="8975"/>
                    <a:pt x="1092" y="8975"/>
                  </a:cubicBezTo>
                  <a:lnTo>
                    <a:pt x="1195" y="8975"/>
                  </a:lnTo>
                  <a:cubicBezTo>
                    <a:pt x="1263" y="8940"/>
                    <a:pt x="1297" y="8906"/>
                    <a:pt x="1297" y="8872"/>
                  </a:cubicBezTo>
                  <a:cubicBezTo>
                    <a:pt x="1272" y="8822"/>
                    <a:pt x="1247" y="8791"/>
                    <a:pt x="1222" y="8791"/>
                  </a:cubicBezTo>
                  <a:close/>
                  <a:moveTo>
                    <a:pt x="103" y="8906"/>
                  </a:moveTo>
                  <a:cubicBezTo>
                    <a:pt x="35" y="8940"/>
                    <a:pt x="0" y="8975"/>
                    <a:pt x="0" y="9009"/>
                  </a:cubicBezTo>
                  <a:cubicBezTo>
                    <a:pt x="0" y="9043"/>
                    <a:pt x="69" y="9077"/>
                    <a:pt x="103" y="9077"/>
                  </a:cubicBezTo>
                  <a:lnTo>
                    <a:pt x="171" y="9077"/>
                  </a:lnTo>
                  <a:cubicBezTo>
                    <a:pt x="239" y="9077"/>
                    <a:pt x="273" y="9043"/>
                    <a:pt x="273" y="8975"/>
                  </a:cubicBezTo>
                  <a:cubicBezTo>
                    <a:pt x="239" y="8940"/>
                    <a:pt x="205" y="8906"/>
                    <a:pt x="171" y="8906"/>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3576946" y="2659720"/>
              <a:ext cx="251731" cy="358187"/>
            </a:xfrm>
            <a:custGeom>
              <a:rect b="b" l="l" r="r" t="t"/>
              <a:pathLst>
                <a:path extrusionOk="0" h="16073" w="11296">
                  <a:moveTo>
                    <a:pt x="9350" y="1"/>
                  </a:moveTo>
                  <a:cubicBezTo>
                    <a:pt x="9316" y="1"/>
                    <a:pt x="9282" y="35"/>
                    <a:pt x="9282" y="69"/>
                  </a:cubicBezTo>
                  <a:cubicBezTo>
                    <a:pt x="9282" y="137"/>
                    <a:pt x="9316" y="171"/>
                    <a:pt x="9350" y="171"/>
                  </a:cubicBezTo>
                  <a:lnTo>
                    <a:pt x="9487" y="171"/>
                  </a:lnTo>
                  <a:cubicBezTo>
                    <a:pt x="9521" y="171"/>
                    <a:pt x="9555" y="137"/>
                    <a:pt x="9555" y="69"/>
                  </a:cubicBezTo>
                  <a:cubicBezTo>
                    <a:pt x="9555" y="35"/>
                    <a:pt x="9521" y="1"/>
                    <a:pt x="9487" y="1"/>
                  </a:cubicBezTo>
                  <a:close/>
                  <a:moveTo>
                    <a:pt x="10408" y="1"/>
                  </a:moveTo>
                  <a:cubicBezTo>
                    <a:pt x="10340" y="1"/>
                    <a:pt x="10306" y="35"/>
                    <a:pt x="10306" y="69"/>
                  </a:cubicBezTo>
                  <a:cubicBezTo>
                    <a:pt x="10306" y="103"/>
                    <a:pt x="10340" y="171"/>
                    <a:pt x="10408" y="171"/>
                  </a:cubicBezTo>
                  <a:lnTo>
                    <a:pt x="10510" y="171"/>
                  </a:lnTo>
                  <a:cubicBezTo>
                    <a:pt x="10544" y="171"/>
                    <a:pt x="10613" y="103"/>
                    <a:pt x="10613" y="69"/>
                  </a:cubicBezTo>
                  <a:cubicBezTo>
                    <a:pt x="10613" y="35"/>
                    <a:pt x="10544" y="1"/>
                    <a:pt x="10510" y="1"/>
                  </a:cubicBezTo>
                  <a:close/>
                  <a:moveTo>
                    <a:pt x="8326" y="35"/>
                  </a:moveTo>
                  <a:cubicBezTo>
                    <a:pt x="8292" y="35"/>
                    <a:pt x="8258" y="69"/>
                    <a:pt x="8258" y="103"/>
                  </a:cubicBezTo>
                  <a:cubicBezTo>
                    <a:pt x="8258" y="171"/>
                    <a:pt x="8292" y="205"/>
                    <a:pt x="8326" y="205"/>
                  </a:cubicBezTo>
                  <a:lnTo>
                    <a:pt x="8463" y="205"/>
                  </a:lnTo>
                  <a:cubicBezTo>
                    <a:pt x="8497" y="205"/>
                    <a:pt x="8531" y="137"/>
                    <a:pt x="8531" y="103"/>
                  </a:cubicBezTo>
                  <a:cubicBezTo>
                    <a:pt x="8531" y="69"/>
                    <a:pt x="8497" y="35"/>
                    <a:pt x="8463" y="35"/>
                  </a:cubicBezTo>
                  <a:close/>
                  <a:moveTo>
                    <a:pt x="7303" y="69"/>
                  </a:moveTo>
                  <a:cubicBezTo>
                    <a:pt x="7269" y="69"/>
                    <a:pt x="7235" y="103"/>
                    <a:pt x="7235" y="137"/>
                  </a:cubicBezTo>
                  <a:cubicBezTo>
                    <a:pt x="7235" y="205"/>
                    <a:pt x="7269" y="240"/>
                    <a:pt x="7303" y="240"/>
                  </a:cubicBezTo>
                  <a:lnTo>
                    <a:pt x="7439" y="240"/>
                  </a:lnTo>
                  <a:cubicBezTo>
                    <a:pt x="7473" y="240"/>
                    <a:pt x="7508" y="171"/>
                    <a:pt x="7508" y="137"/>
                  </a:cubicBezTo>
                  <a:cubicBezTo>
                    <a:pt x="7508" y="103"/>
                    <a:pt x="7473" y="69"/>
                    <a:pt x="7405" y="69"/>
                  </a:cubicBezTo>
                  <a:close/>
                  <a:moveTo>
                    <a:pt x="103" y="103"/>
                  </a:moveTo>
                  <a:cubicBezTo>
                    <a:pt x="35" y="103"/>
                    <a:pt x="0" y="137"/>
                    <a:pt x="0" y="171"/>
                  </a:cubicBezTo>
                  <a:cubicBezTo>
                    <a:pt x="0" y="240"/>
                    <a:pt x="35" y="274"/>
                    <a:pt x="103" y="274"/>
                  </a:cubicBezTo>
                  <a:lnTo>
                    <a:pt x="205" y="274"/>
                  </a:lnTo>
                  <a:cubicBezTo>
                    <a:pt x="273" y="274"/>
                    <a:pt x="308" y="240"/>
                    <a:pt x="308" y="205"/>
                  </a:cubicBezTo>
                  <a:cubicBezTo>
                    <a:pt x="308" y="137"/>
                    <a:pt x="273" y="103"/>
                    <a:pt x="205" y="103"/>
                  </a:cubicBezTo>
                  <a:close/>
                  <a:moveTo>
                    <a:pt x="6279" y="103"/>
                  </a:moveTo>
                  <a:cubicBezTo>
                    <a:pt x="6211" y="103"/>
                    <a:pt x="6177" y="137"/>
                    <a:pt x="6177" y="205"/>
                  </a:cubicBezTo>
                  <a:cubicBezTo>
                    <a:pt x="6177" y="240"/>
                    <a:pt x="6245" y="274"/>
                    <a:pt x="6279" y="274"/>
                  </a:cubicBezTo>
                  <a:lnTo>
                    <a:pt x="6381" y="274"/>
                  </a:lnTo>
                  <a:cubicBezTo>
                    <a:pt x="6450" y="274"/>
                    <a:pt x="6484" y="240"/>
                    <a:pt x="6484" y="171"/>
                  </a:cubicBezTo>
                  <a:cubicBezTo>
                    <a:pt x="6484" y="137"/>
                    <a:pt x="6450" y="103"/>
                    <a:pt x="6381" y="103"/>
                  </a:cubicBezTo>
                  <a:close/>
                  <a:moveTo>
                    <a:pt x="5255" y="137"/>
                  </a:moveTo>
                  <a:cubicBezTo>
                    <a:pt x="5187" y="137"/>
                    <a:pt x="5153" y="171"/>
                    <a:pt x="5153" y="240"/>
                  </a:cubicBezTo>
                  <a:cubicBezTo>
                    <a:pt x="5153" y="274"/>
                    <a:pt x="5187" y="308"/>
                    <a:pt x="5255" y="308"/>
                  </a:cubicBezTo>
                  <a:lnTo>
                    <a:pt x="5358" y="308"/>
                  </a:lnTo>
                  <a:cubicBezTo>
                    <a:pt x="5426" y="308"/>
                    <a:pt x="5460" y="274"/>
                    <a:pt x="5460" y="205"/>
                  </a:cubicBezTo>
                  <a:cubicBezTo>
                    <a:pt x="5460" y="171"/>
                    <a:pt x="5426" y="137"/>
                    <a:pt x="5358" y="137"/>
                  </a:cubicBezTo>
                  <a:close/>
                  <a:moveTo>
                    <a:pt x="1127" y="171"/>
                  </a:moveTo>
                  <a:cubicBezTo>
                    <a:pt x="1092" y="171"/>
                    <a:pt x="1058" y="205"/>
                    <a:pt x="1024" y="240"/>
                  </a:cubicBezTo>
                  <a:cubicBezTo>
                    <a:pt x="1024" y="274"/>
                    <a:pt x="1092" y="342"/>
                    <a:pt x="1127" y="342"/>
                  </a:cubicBezTo>
                  <a:lnTo>
                    <a:pt x="1229" y="342"/>
                  </a:lnTo>
                  <a:cubicBezTo>
                    <a:pt x="1297" y="342"/>
                    <a:pt x="1331" y="308"/>
                    <a:pt x="1331" y="240"/>
                  </a:cubicBezTo>
                  <a:cubicBezTo>
                    <a:pt x="1331" y="205"/>
                    <a:pt x="1297" y="171"/>
                    <a:pt x="1229" y="171"/>
                  </a:cubicBezTo>
                  <a:close/>
                  <a:moveTo>
                    <a:pt x="2150" y="171"/>
                  </a:moveTo>
                  <a:cubicBezTo>
                    <a:pt x="2116" y="171"/>
                    <a:pt x="2082" y="240"/>
                    <a:pt x="2082" y="274"/>
                  </a:cubicBezTo>
                  <a:cubicBezTo>
                    <a:pt x="2082" y="308"/>
                    <a:pt x="2116" y="342"/>
                    <a:pt x="2150" y="342"/>
                  </a:cubicBezTo>
                  <a:lnTo>
                    <a:pt x="2287" y="342"/>
                  </a:lnTo>
                  <a:cubicBezTo>
                    <a:pt x="2321" y="342"/>
                    <a:pt x="2355" y="308"/>
                    <a:pt x="2355" y="274"/>
                  </a:cubicBezTo>
                  <a:cubicBezTo>
                    <a:pt x="2355" y="240"/>
                    <a:pt x="2321" y="171"/>
                    <a:pt x="2287" y="171"/>
                  </a:cubicBezTo>
                  <a:close/>
                  <a:moveTo>
                    <a:pt x="4232" y="171"/>
                  </a:moveTo>
                  <a:cubicBezTo>
                    <a:pt x="4163" y="171"/>
                    <a:pt x="4129" y="205"/>
                    <a:pt x="4129" y="274"/>
                  </a:cubicBezTo>
                  <a:cubicBezTo>
                    <a:pt x="4129" y="308"/>
                    <a:pt x="4163" y="342"/>
                    <a:pt x="4232" y="342"/>
                  </a:cubicBezTo>
                  <a:lnTo>
                    <a:pt x="4334" y="342"/>
                  </a:lnTo>
                  <a:cubicBezTo>
                    <a:pt x="4368" y="342"/>
                    <a:pt x="4402" y="308"/>
                    <a:pt x="4402" y="240"/>
                  </a:cubicBezTo>
                  <a:cubicBezTo>
                    <a:pt x="4402" y="205"/>
                    <a:pt x="4368" y="171"/>
                    <a:pt x="4334" y="171"/>
                  </a:cubicBezTo>
                  <a:close/>
                  <a:moveTo>
                    <a:pt x="3310" y="171"/>
                  </a:moveTo>
                  <a:lnTo>
                    <a:pt x="3174" y="205"/>
                  </a:lnTo>
                  <a:cubicBezTo>
                    <a:pt x="3140" y="205"/>
                    <a:pt x="3106" y="240"/>
                    <a:pt x="3106" y="274"/>
                  </a:cubicBezTo>
                  <a:cubicBezTo>
                    <a:pt x="3106" y="308"/>
                    <a:pt x="3140" y="376"/>
                    <a:pt x="3174" y="376"/>
                  </a:cubicBezTo>
                  <a:lnTo>
                    <a:pt x="3310" y="376"/>
                  </a:lnTo>
                  <a:cubicBezTo>
                    <a:pt x="3345" y="342"/>
                    <a:pt x="3379" y="308"/>
                    <a:pt x="3379" y="274"/>
                  </a:cubicBezTo>
                  <a:cubicBezTo>
                    <a:pt x="3379" y="240"/>
                    <a:pt x="3345" y="171"/>
                    <a:pt x="3310" y="171"/>
                  </a:cubicBezTo>
                  <a:close/>
                  <a:moveTo>
                    <a:pt x="11193" y="205"/>
                  </a:moveTo>
                  <a:cubicBezTo>
                    <a:pt x="11159" y="205"/>
                    <a:pt x="11125" y="240"/>
                    <a:pt x="11125" y="308"/>
                  </a:cubicBezTo>
                  <a:cubicBezTo>
                    <a:pt x="11125" y="308"/>
                    <a:pt x="11125" y="342"/>
                    <a:pt x="11125" y="342"/>
                  </a:cubicBezTo>
                  <a:cubicBezTo>
                    <a:pt x="11125" y="342"/>
                    <a:pt x="11125" y="342"/>
                    <a:pt x="11125" y="376"/>
                  </a:cubicBezTo>
                  <a:lnTo>
                    <a:pt x="11125" y="478"/>
                  </a:lnTo>
                  <a:cubicBezTo>
                    <a:pt x="11125" y="513"/>
                    <a:pt x="11159" y="547"/>
                    <a:pt x="11193" y="547"/>
                  </a:cubicBezTo>
                  <a:cubicBezTo>
                    <a:pt x="11261" y="547"/>
                    <a:pt x="11295" y="513"/>
                    <a:pt x="11295" y="478"/>
                  </a:cubicBezTo>
                  <a:lnTo>
                    <a:pt x="11295" y="410"/>
                  </a:lnTo>
                  <a:cubicBezTo>
                    <a:pt x="11295" y="376"/>
                    <a:pt x="11295" y="342"/>
                    <a:pt x="11295" y="308"/>
                  </a:cubicBezTo>
                  <a:cubicBezTo>
                    <a:pt x="11295" y="240"/>
                    <a:pt x="11261" y="205"/>
                    <a:pt x="11193" y="205"/>
                  </a:cubicBezTo>
                  <a:close/>
                  <a:moveTo>
                    <a:pt x="10988" y="547"/>
                  </a:moveTo>
                  <a:cubicBezTo>
                    <a:pt x="10954" y="547"/>
                    <a:pt x="10920" y="581"/>
                    <a:pt x="10920" y="615"/>
                  </a:cubicBezTo>
                  <a:cubicBezTo>
                    <a:pt x="10920" y="649"/>
                    <a:pt x="10920" y="717"/>
                    <a:pt x="10920" y="751"/>
                  </a:cubicBezTo>
                  <a:cubicBezTo>
                    <a:pt x="10920" y="786"/>
                    <a:pt x="10988" y="820"/>
                    <a:pt x="11022" y="820"/>
                  </a:cubicBezTo>
                  <a:cubicBezTo>
                    <a:pt x="11056" y="820"/>
                    <a:pt x="11090" y="786"/>
                    <a:pt x="11090" y="717"/>
                  </a:cubicBezTo>
                  <a:cubicBezTo>
                    <a:pt x="11090" y="683"/>
                    <a:pt x="11090" y="649"/>
                    <a:pt x="11090" y="615"/>
                  </a:cubicBezTo>
                  <a:cubicBezTo>
                    <a:pt x="11090" y="581"/>
                    <a:pt x="11056" y="547"/>
                    <a:pt x="10988" y="547"/>
                  </a:cubicBezTo>
                  <a:close/>
                  <a:moveTo>
                    <a:pt x="11193" y="1297"/>
                  </a:moveTo>
                  <a:cubicBezTo>
                    <a:pt x="11125" y="1297"/>
                    <a:pt x="11090" y="1332"/>
                    <a:pt x="11090" y="1400"/>
                  </a:cubicBezTo>
                  <a:lnTo>
                    <a:pt x="11090" y="1502"/>
                  </a:lnTo>
                  <a:cubicBezTo>
                    <a:pt x="11090" y="1536"/>
                    <a:pt x="11125" y="1605"/>
                    <a:pt x="11193" y="1605"/>
                  </a:cubicBezTo>
                  <a:cubicBezTo>
                    <a:pt x="11227" y="1605"/>
                    <a:pt x="11261" y="1570"/>
                    <a:pt x="11261" y="1502"/>
                  </a:cubicBezTo>
                  <a:lnTo>
                    <a:pt x="11261" y="1400"/>
                  </a:lnTo>
                  <a:cubicBezTo>
                    <a:pt x="11261" y="1332"/>
                    <a:pt x="11227" y="1297"/>
                    <a:pt x="11193" y="1297"/>
                  </a:cubicBezTo>
                  <a:close/>
                  <a:moveTo>
                    <a:pt x="11193" y="2321"/>
                  </a:moveTo>
                  <a:cubicBezTo>
                    <a:pt x="11125" y="2321"/>
                    <a:pt x="11090" y="2389"/>
                    <a:pt x="11090" y="2423"/>
                  </a:cubicBezTo>
                  <a:lnTo>
                    <a:pt x="11090" y="2526"/>
                  </a:lnTo>
                  <a:cubicBezTo>
                    <a:pt x="11090" y="2594"/>
                    <a:pt x="11125" y="2628"/>
                    <a:pt x="11193" y="2628"/>
                  </a:cubicBezTo>
                  <a:cubicBezTo>
                    <a:pt x="11227" y="2628"/>
                    <a:pt x="11261" y="2594"/>
                    <a:pt x="11261" y="2526"/>
                  </a:cubicBezTo>
                  <a:lnTo>
                    <a:pt x="11261" y="2423"/>
                  </a:lnTo>
                  <a:cubicBezTo>
                    <a:pt x="11261" y="2389"/>
                    <a:pt x="11227" y="2321"/>
                    <a:pt x="11193" y="2321"/>
                  </a:cubicBezTo>
                  <a:close/>
                  <a:moveTo>
                    <a:pt x="11194" y="3370"/>
                  </a:moveTo>
                  <a:cubicBezTo>
                    <a:pt x="11184" y="3370"/>
                    <a:pt x="11172" y="3372"/>
                    <a:pt x="11159" y="3379"/>
                  </a:cubicBezTo>
                  <a:cubicBezTo>
                    <a:pt x="11125" y="3379"/>
                    <a:pt x="11090" y="3413"/>
                    <a:pt x="11090" y="3447"/>
                  </a:cubicBezTo>
                  <a:lnTo>
                    <a:pt x="11090" y="3584"/>
                  </a:lnTo>
                  <a:cubicBezTo>
                    <a:pt x="11090" y="3618"/>
                    <a:pt x="11125" y="3652"/>
                    <a:pt x="11159" y="3652"/>
                  </a:cubicBezTo>
                  <a:cubicBezTo>
                    <a:pt x="11227" y="3652"/>
                    <a:pt x="11261" y="3618"/>
                    <a:pt x="11261" y="3584"/>
                  </a:cubicBezTo>
                  <a:lnTo>
                    <a:pt x="11261" y="3447"/>
                  </a:lnTo>
                  <a:cubicBezTo>
                    <a:pt x="11261" y="3420"/>
                    <a:pt x="11239" y="3370"/>
                    <a:pt x="11194" y="3370"/>
                  </a:cubicBezTo>
                  <a:close/>
                  <a:moveTo>
                    <a:pt x="11159" y="4403"/>
                  </a:moveTo>
                  <a:cubicBezTo>
                    <a:pt x="11125" y="4403"/>
                    <a:pt x="11090" y="4437"/>
                    <a:pt x="11090" y="4471"/>
                  </a:cubicBezTo>
                  <a:lnTo>
                    <a:pt x="11090" y="4607"/>
                  </a:lnTo>
                  <a:cubicBezTo>
                    <a:pt x="11090" y="4635"/>
                    <a:pt x="11113" y="4685"/>
                    <a:pt x="11139" y="4685"/>
                  </a:cubicBezTo>
                  <a:cubicBezTo>
                    <a:pt x="11146" y="4685"/>
                    <a:pt x="11152" y="4682"/>
                    <a:pt x="11159" y="4676"/>
                  </a:cubicBezTo>
                  <a:cubicBezTo>
                    <a:pt x="11227" y="4676"/>
                    <a:pt x="11261" y="4641"/>
                    <a:pt x="11261" y="4607"/>
                  </a:cubicBezTo>
                  <a:lnTo>
                    <a:pt x="11261" y="4471"/>
                  </a:lnTo>
                  <a:cubicBezTo>
                    <a:pt x="11261" y="4437"/>
                    <a:pt x="11227" y="4403"/>
                    <a:pt x="11159" y="4403"/>
                  </a:cubicBezTo>
                  <a:close/>
                  <a:moveTo>
                    <a:pt x="11159" y="5426"/>
                  </a:moveTo>
                  <a:cubicBezTo>
                    <a:pt x="11125" y="5426"/>
                    <a:pt x="11090" y="5460"/>
                    <a:pt x="11090" y="5529"/>
                  </a:cubicBezTo>
                  <a:lnTo>
                    <a:pt x="11090" y="5631"/>
                  </a:lnTo>
                  <a:cubicBezTo>
                    <a:pt x="11090" y="5665"/>
                    <a:pt x="11125" y="5699"/>
                    <a:pt x="11159" y="5699"/>
                  </a:cubicBezTo>
                  <a:cubicBezTo>
                    <a:pt x="11227" y="5699"/>
                    <a:pt x="11261" y="5665"/>
                    <a:pt x="11261" y="5631"/>
                  </a:cubicBezTo>
                  <a:lnTo>
                    <a:pt x="11261" y="5529"/>
                  </a:lnTo>
                  <a:cubicBezTo>
                    <a:pt x="11261" y="5460"/>
                    <a:pt x="11227" y="5426"/>
                    <a:pt x="11159" y="5426"/>
                  </a:cubicBezTo>
                  <a:close/>
                  <a:moveTo>
                    <a:pt x="11193" y="6450"/>
                  </a:moveTo>
                  <a:cubicBezTo>
                    <a:pt x="11125" y="6450"/>
                    <a:pt x="11090" y="6484"/>
                    <a:pt x="11090" y="6552"/>
                  </a:cubicBezTo>
                  <a:lnTo>
                    <a:pt x="11090" y="6655"/>
                  </a:lnTo>
                  <a:cubicBezTo>
                    <a:pt x="11090" y="6723"/>
                    <a:pt x="11125" y="6757"/>
                    <a:pt x="11193" y="6757"/>
                  </a:cubicBezTo>
                  <a:cubicBezTo>
                    <a:pt x="11227" y="6757"/>
                    <a:pt x="11261" y="6689"/>
                    <a:pt x="11261" y="6655"/>
                  </a:cubicBezTo>
                  <a:lnTo>
                    <a:pt x="11261" y="6552"/>
                  </a:lnTo>
                  <a:cubicBezTo>
                    <a:pt x="11261" y="6484"/>
                    <a:pt x="11227" y="6450"/>
                    <a:pt x="11193" y="6450"/>
                  </a:cubicBezTo>
                  <a:close/>
                  <a:moveTo>
                    <a:pt x="11193" y="7474"/>
                  </a:moveTo>
                  <a:cubicBezTo>
                    <a:pt x="11125" y="7474"/>
                    <a:pt x="11090" y="7542"/>
                    <a:pt x="11090" y="7576"/>
                  </a:cubicBezTo>
                  <a:lnTo>
                    <a:pt x="11090" y="7678"/>
                  </a:lnTo>
                  <a:cubicBezTo>
                    <a:pt x="11090" y="7747"/>
                    <a:pt x="11125" y="7781"/>
                    <a:pt x="11193" y="7781"/>
                  </a:cubicBezTo>
                  <a:cubicBezTo>
                    <a:pt x="11227" y="7781"/>
                    <a:pt x="11261" y="7747"/>
                    <a:pt x="11261" y="7678"/>
                  </a:cubicBezTo>
                  <a:lnTo>
                    <a:pt x="11261" y="7576"/>
                  </a:lnTo>
                  <a:cubicBezTo>
                    <a:pt x="11261" y="7542"/>
                    <a:pt x="11227" y="7474"/>
                    <a:pt x="11193" y="7474"/>
                  </a:cubicBezTo>
                  <a:close/>
                  <a:moveTo>
                    <a:pt x="11193" y="8532"/>
                  </a:moveTo>
                  <a:cubicBezTo>
                    <a:pt x="11159" y="8532"/>
                    <a:pt x="11125" y="8566"/>
                    <a:pt x="11125" y="8600"/>
                  </a:cubicBezTo>
                  <a:lnTo>
                    <a:pt x="11125" y="8736"/>
                  </a:lnTo>
                  <a:cubicBezTo>
                    <a:pt x="11125" y="8770"/>
                    <a:pt x="11159" y="8804"/>
                    <a:pt x="11193" y="8804"/>
                  </a:cubicBezTo>
                  <a:cubicBezTo>
                    <a:pt x="11261" y="8804"/>
                    <a:pt x="11295" y="8770"/>
                    <a:pt x="11295" y="8702"/>
                  </a:cubicBezTo>
                  <a:lnTo>
                    <a:pt x="11295" y="8600"/>
                  </a:lnTo>
                  <a:cubicBezTo>
                    <a:pt x="11295" y="8566"/>
                    <a:pt x="11227" y="8532"/>
                    <a:pt x="11193" y="8532"/>
                  </a:cubicBezTo>
                  <a:close/>
                  <a:moveTo>
                    <a:pt x="11193" y="9623"/>
                  </a:moveTo>
                  <a:cubicBezTo>
                    <a:pt x="11125" y="9623"/>
                    <a:pt x="11090" y="9658"/>
                    <a:pt x="11090" y="9726"/>
                  </a:cubicBezTo>
                  <a:lnTo>
                    <a:pt x="11090" y="9828"/>
                  </a:lnTo>
                  <a:cubicBezTo>
                    <a:pt x="11090" y="9896"/>
                    <a:pt x="11125" y="9931"/>
                    <a:pt x="11193" y="9931"/>
                  </a:cubicBezTo>
                  <a:cubicBezTo>
                    <a:pt x="11227" y="9931"/>
                    <a:pt x="11261" y="9862"/>
                    <a:pt x="11261" y="9828"/>
                  </a:cubicBezTo>
                  <a:lnTo>
                    <a:pt x="11261" y="9726"/>
                  </a:lnTo>
                  <a:cubicBezTo>
                    <a:pt x="11261" y="9658"/>
                    <a:pt x="11227" y="9623"/>
                    <a:pt x="11193" y="9623"/>
                  </a:cubicBezTo>
                  <a:close/>
                  <a:moveTo>
                    <a:pt x="11212" y="10638"/>
                  </a:moveTo>
                  <a:cubicBezTo>
                    <a:pt x="11206" y="10638"/>
                    <a:pt x="11199" y="10641"/>
                    <a:pt x="11193" y="10647"/>
                  </a:cubicBezTo>
                  <a:cubicBezTo>
                    <a:pt x="11125" y="10647"/>
                    <a:pt x="11090" y="10681"/>
                    <a:pt x="11090" y="10715"/>
                  </a:cubicBezTo>
                  <a:lnTo>
                    <a:pt x="11090" y="10818"/>
                  </a:lnTo>
                  <a:cubicBezTo>
                    <a:pt x="11090" y="10886"/>
                    <a:pt x="11125" y="10920"/>
                    <a:pt x="11193" y="10920"/>
                  </a:cubicBezTo>
                  <a:cubicBezTo>
                    <a:pt x="11227" y="10920"/>
                    <a:pt x="11261" y="10886"/>
                    <a:pt x="11261" y="10818"/>
                  </a:cubicBezTo>
                  <a:lnTo>
                    <a:pt x="11261" y="10715"/>
                  </a:lnTo>
                  <a:cubicBezTo>
                    <a:pt x="11261" y="10688"/>
                    <a:pt x="11239" y="10638"/>
                    <a:pt x="11212" y="10638"/>
                  </a:cubicBezTo>
                  <a:close/>
                  <a:moveTo>
                    <a:pt x="11193" y="11671"/>
                  </a:moveTo>
                  <a:cubicBezTo>
                    <a:pt x="11125" y="11671"/>
                    <a:pt x="11090" y="11705"/>
                    <a:pt x="11090" y="11739"/>
                  </a:cubicBezTo>
                  <a:lnTo>
                    <a:pt x="11090" y="11876"/>
                  </a:lnTo>
                  <a:cubicBezTo>
                    <a:pt x="11090" y="11910"/>
                    <a:pt x="11125" y="11944"/>
                    <a:pt x="11193" y="11944"/>
                  </a:cubicBezTo>
                  <a:cubicBezTo>
                    <a:pt x="11227" y="11944"/>
                    <a:pt x="11261" y="11910"/>
                    <a:pt x="11261" y="11876"/>
                  </a:cubicBezTo>
                  <a:lnTo>
                    <a:pt x="11261" y="11739"/>
                  </a:lnTo>
                  <a:cubicBezTo>
                    <a:pt x="11261" y="11705"/>
                    <a:pt x="11227" y="11671"/>
                    <a:pt x="11193" y="11671"/>
                  </a:cubicBezTo>
                  <a:close/>
                  <a:moveTo>
                    <a:pt x="11193" y="12695"/>
                  </a:moveTo>
                  <a:cubicBezTo>
                    <a:pt x="11125" y="12695"/>
                    <a:pt x="11090" y="12729"/>
                    <a:pt x="11090" y="12797"/>
                  </a:cubicBezTo>
                  <a:lnTo>
                    <a:pt x="11090" y="12899"/>
                  </a:lnTo>
                  <a:cubicBezTo>
                    <a:pt x="11090" y="12933"/>
                    <a:pt x="11125" y="12968"/>
                    <a:pt x="11193" y="12968"/>
                  </a:cubicBezTo>
                  <a:cubicBezTo>
                    <a:pt x="11227" y="12968"/>
                    <a:pt x="11261" y="12933"/>
                    <a:pt x="11261" y="12899"/>
                  </a:cubicBezTo>
                  <a:lnTo>
                    <a:pt x="11261" y="12797"/>
                  </a:lnTo>
                  <a:cubicBezTo>
                    <a:pt x="11261" y="12729"/>
                    <a:pt x="11227" y="12695"/>
                    <a:pt x="11193" y="12695"/>
                  </a:cubicBezTo>
                  <a:close/>
                  <a:moveTo>
                    <a:pt x="11193" y="13718"/>
                  </a:moveTo>
                  <a:cubicBezTo>
                    <a:pt x="11125" y="13718"/>
                    <a:pt x="11090" y="13752"/>
                    <a:pt x="11090" y="13821"/>
                  </a:cubicBezTo>
                  <a:lnTo>
                    <a:pt x="11090" y="13923"/>
                  </a:lnTo>
                  <a:cubicBezTo>
                    <a:pt x="11090" y="13991"/>
                    <a:pt x="11159" y="14025"/>
                    <a:pt x="11193" y="14025"/>
                  </a:cubicBezTo>
                  <a:cubicBezTo>
                    <a:pt x="11227" y="14025"/>
                    <a:pt x="11261" y="13957"/>
                    <a:pt x="11261" y="13923"/>
                  </a:cubicBezTo>
                  <a:lnTo>
                    <a:pt x="11261" y="13821"/>
                  </a:lnTo>
                  <a:cubicBezTo>
                    <a:pt x="11261" y="13752"/>
                    <a:pt x="11227" y="13718"/>
                    <a:pt x="11193" y="13718"/>
                  </a:cubicBezTo>
                  <a:close/>
                  <a:moveTo>
                    <a:pt x="11193" y="14742"/>
                  </a:moveTo>
                  <a:cubicBezTo>
                    <a:pt x="11159" y="14742"/>
                    <a:pt x="11125" y="14810"/>
                    <a:pt x="11125" y="14844"/>
                  </a:cubicBezTo>
                  <a:lnTo>
                    <a:pt x="11125" y="14947"/>
                  </a:lnTo>
                  <a:cubicBezTo>
                    <a:pt x="11125" y="15015"/>
                    <a:pt x="11159" y="15049"/>
                    <a:pt x="11193" y="15049"/>
                  </a:cubicBezTo>
                  <a:cubicBezTo>
                    <a:pt x="11261" y="15049"/>
                    <a:pt x="11295" y="15015"/>
                    <a:pt x="11295" y="14947"/>
                  </a:cubicBezTo>
                  <a:lnTo>
                    <a:pt x="11295" y="14844"/>
                  </a:lnTo>
                  <a:cubicBezTo>
                    <a:pt x="11295" y="14810"/>
                    <a:pt x="11261" y="14742"/>
                    <a:pt x="11193" y="14742"/>
                  </a:cubicBezTo>
                  <a:close/>
                  <a:moveTo>
                    <a:pt x="11193" y="15800"/>
                  </a:moveTo>
                  <a:cubicBezTo>
                    <a:pt x="11159" y="15800"/>
                    <a:pt x="11125" y="15834"/>
                    <a:pt x="11125" y="15868"/>
                  </a:cubicBezTo>
                  <a:lnTo>
                    <a:pt x="11125" y="16004"/>
                  </a:lnTo>
                  <a:cubicBezTo>
                    <a:pt x="11125" y="16039"/>
                    <a:pt x="11159" y="16073"/>
                    <a:pt x="11193" y="16073"/>
                  </a:cubicBezTo>
                  <a:cubicBezTo>
                    <a:pt x="11261" y="16073"/>
                    <a:pt x="11295" y="16039"/>
                    <a:pt x="11295" y="15970"/>
                  </a:cubicBezTo>
                  <a:lnTo>
                    <a:pt x="11295" y="15868"/>
                  </a:lnTo>
                  <a:cubicBezTo>
                    <a:pt x="11295" y="15834"/>
                    <a:pt x="11261" y="15800"/>
                    <a:pt x="11193" y="1580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3818761" y="3651336"/>
              <a:ext cx="486704" cy="258573"/>
            </a:xfrm>
            <a:custGeom>
              <a:rect b="b" l="l" r="r" t="t"/>
              <a:pathLst>
                <a:path extrusionOk="0" h="11603" w="21840">
                  <a:moveTo>
                    <a:pt x="21669" y="0"/>
                  </a:moveTo>
                  <a:cubicBezTo>
                    <a:pt x="21635" y="0"/>
                    <a:pt x="21566" y="34"/>
                    <a:pt x="21566" y="103"/>
                  </a:cubicBezTo>
                  <a:cubicBezTo>
                    <a:pt x="21566" y="137"/>
                    <a:pt x="21566" y="171"/>
                    <a:pt x="21566" y="205"/>
                  </a:cubicBezTo>
                  <a:cubicBezTo>
                    <a:pt x="21532" y="239"/>
                    <a:pt x="21566" y="307"/>
                    <a:pt x="21635" y="307"/>
                  </a:cubicBezTo>
                  <a:cubicBezTo>
                    <a:pt x="21669" y="307"/>
                    <a:pt x="21703" y="273"/>
                    <a:pt x="21737" y="239"/>
                  </a:cubicBezTo>
                  <a:cubicBezTo>
                    <a:pt x="21737" y="171"/>
                    <a:pt x="21737" y="137"/>
                    <a:pt x="21737" y="103"/>
                  </a:cubicBezTo>
                  <a:cubicBezTo>
                    <a:pt x="21737" y="69"/>
                    <a:pt x="21703" y="34"/>
                    <a:pt x="21669" y="0"/>
                  </a:cubicBezTo>
                  <a:close/>
                  <a:moveTo>
                    <a:pt x="21636" y="1049"/>
                  </a:moveTo>
                  <a:cubicBezTo>
                    <a:pt x="21625" y="1049"/>
                    <a:pt x="21613" y="1052"/>
                    <a:pt x="21600" y="1058"/>
                  </a:cubicBezTo>
                  <a:cubicBezTo>
                    <a:pt x="21566" y="1058"/>
                    <a:pt x="21532" y="1092"/>
                    <a:pt x="21532" y="1126"/>
                  </a:cubicBezTo>
                  <a:lnTo>
                    <a:pt x="21532" y="1263"/>
                  </a:lnTo>
                  <a:cubicBezTo>
                    <a:pt x="21532" y="1297"/>
                    <a:pt x="21566" y="1331"/>
                    <a:pt x="21635" y="1331"/>
                  </a:cubicBezTo>
                  <a:cubicBezTo>
                    <a:pt x="21669" y="1331"/>
                    <a:pt x="21703" y="1297"/>
                    <a:pt x="21703" y="1229"/>
                  </a:cubicBezTo>
                  <a:lnTo>
                    <a:pt x="21703" y="1126"/>
                  </a:lnTo>
                  <a:cubicBezTo>
                    <a:pt x="21703" y="1099"/>
                    <a:pt x="21680" y="1049"/>
                    <a:pt x="21636" y="1049"/>
                  </a:cubicBezTo>
                  <a:close/>
                  <a:moveTo>
                    <a:pt x="21722" y="2072"/>
                  </a:moveTo>
                  <a:cubicBezTo>
                    <a:pt x="21716" y="2072"/>
                    <a:pt x="21709" y="2075"/>
                    <a:pt x="21703" y="2082"/>
                  </a:cubicBezTo>
                  <a:cubicBezTo>
                    <a:pt x="21635" y="2082"/>
                    <a:pt x="21600" y="2116"/>
                    <a:pt x="21635" y="2150"/>
                  </a:cubicBezTo>
                  <a:lnTo>
                    <a:pt x="21635" y="2287"/>
                  </a:lnTo>
                  <a:cubicBezTo>
                    <a:pt x="21635" y="2321"/>
                    <a:pt x="21669" y="2355"/>
                    <a:pt x="21703" y="2355"/>
                  </a:cubicBezTo>
                  <a:lnTo>
                    <a:pt x="21737" y="2355"/>
                  </a:lnTo>
                  <a:cubicBezTo>
                    <a:pt x="21771" y="2355"/>
                    <a:pt x="21805" y="2321"/>
                    <a:pt x="21805" y="2252"/>
                  </a:cubicBezTo>
                  <a:lnTo>
                    <a:pt x="21805" y="2150"/>
                  </a:lnTo>
                  <a:cubicBezTo>
                    <a:pt x="21778" y="2122"/>
                    <a:pt x="21750" y="2072"/>
                    <a:pt x="21722" y="2072"/>
                  </a:cubicBezTo>
                  <a:close/>
                  <a:moveTo>
                    <a:pt x="21771" y="3105"/>
                  </a:moveTo>
                  <a:cubicBezTo>
                    <a:pt x="21737" y="3105"/>
                    <a:pt x="21669" y="3140"/>
                    <a:pt x="21669" y="3174"/>
                  </a:cubicBezTo>
                  <a:cubicBezTo>
                    <a:pt x="21669" y="3208"/>
                    <a:pt x="21669" y="3242"/>
                    <a:pt x="21669" y="3310"/>
                  </a:cubicBezTo>
                  <a:cubicBezTo>
                    <a:pt x="21669" y="3344"/>
                    <a:pt x="21703" y="3378"/>
                    <a:pt x="21771" y="3378"/>
                  </a:cubicBezTo>
                  <a:cubicBezTo>
                    <a:pt x="21805" y="3378"/>
                    <a:pt x="21839" y="3344"/>
                    <a:pt x="21839" y="3310"/>
                  </a:cubicBezTo>
                  <a:cubicBezTo>
                    <a:pt x="21839" y="3276"/>
                    <a:pt x="21839" y="3208"/>
                    <a:pt x="21839" y="3174"/>
                  </a:cubicBezTo>
                  <a:cubicBezTo>
                    <a:pt x="21839" y="3140"/>
                    <a:pt x="21805" y="3105"/>
                    <a:pt x="21771" y="3105"/>
                  </a:cubicBezTo>
                  <a:close/>
                  <a:moveTo>
                    <a:pt x="21618" y="4115"/>
                  </a:moveTo>
                  <a:cubicBezTo>
                    <a:pt x="21583" y="4115"/>
                    <a:pt x="21566" y="4139"/>
                    <a:pt x="21566" y="4163"/>
                  </a:cubicBezTo>
                  <a:cubicBezTo>
                    <a:pt x="21532" y="4197"/>
                    <a:pt x="21532" y="4197"/>
                    <a:pt x="21532" y="4232"/>
                  </a:cubicBezTo>
                  <a:cubicBezTo>
                    <a:pt x="21498" y="4232"/>
                    <a:pt x="21498" y="4266"/>
                    <a:pt x="21498" y="4334"/>
                  </a:cubicBezTo>
                  <a:cubicBezTo>
                    <a:pt x="21498" y="4368"/>
                    <a:pt x="21532" y="4368"/>
                    <a:pt x="21566" y="4368"/>
                  </a:cubicBezTo>
                  <a:lnTo>
                    <a:pt x="21635" y="4368"/>
                  </a:lnTo>
                  <a:cubicBezTo>
                    <a:pt x="21669" y="4368"/>
                    <a:pt x="21669" y="4334"/>
                    <a:pt x="21703" y="4300"/>
                  </a:cubicBezTo>
                  <a:cubicBezTo>
                    <a:pt x="21703" y="4300"/>
                    <a:pt x="21703" y="4266"/>
                    <a:pt x="21703" y="4232"/>
                  </a:cubicBezTo>
                  <a:cubicBezTo>
                    <a:pt x="21737" y="4163"/>
                    <a:pt x="21703" y="4129"/>
                    <a:pt x="21669" y="4129"/>
                  </a:cubicBezTo>
                  <a:cubicBezTo>
                    <a:pt x="21649" y="4119"/>
                    <a:pt x="21632" y="4115"/>
                    <a:pt x="21618" y="4115"/>
                  </a:cubicBezTo>
                  <a:close/>
                  <a:moveTo>
                    <a:pt x="20679" y="4470"/>
                  </a:moveTo>
                  <a:lnTo>
                    <a:pt x="20577" y="4505"/>
                  </a:lnTo>
                  <a:cubicBezTo>
                    <a:pt x="20509" y="4505"/>
                    <a:pt x="20509" y="4573"/>
                    <a:pt x="20509" y="4607"/>
                  </a:cubicBezTo>
                  <a:cubicBezTo>
                    <a:pt x="20509" y="4641"/>
                    <a:pt x="20543" y="4675"/>
                    <a:pt x="20577" y="4675"/>
                  </a:cubicBezTo>
                  <a:lnTo>
                    <a:pt x="20611" y="4675"/>
                  </a:lnTo>
                  <a:lnTo>
                    <a:pt x="20713" y="4641"/>
                  </a:lnTo>
                  <a:cubicBezTo>
                    <a:pt x="20781" y="4607"/>
                    <a:pt x="20781" y="4573"/>
                    <a:pt x="20781" y="4539"/>
                  </a:cubicBezTo>
                  <a:cubicBezTo>
                    <a:pt x="20781" y="4470"/>
                    <a:pt x="20713" y="4470"/>
                    <a:pt x="20679" y="4470"/>
                  </a:cubicBezTo>
                  <a:close/>
                  <a:moveTo>
                    <a:pt x="19726" y="4763"/>
                  </a:moveTo>
                  <a:cubicBezTo>
                    <a:pt x="19712" y="4763"/>
                    <a:pt x="19700" y="4767"/>
                    <a:pt x="19690" y="4777"/>
                  </a:cubicBezTo>
                  <a:lnTo>
                    <a:pt x="19587" y="4812"/>
                  </a:lnTo>
                  <a:cubicBezTo>
                    <a:pt x="19553" y="4812"/>
                    <a:pt x="19519" y="4880"/>
                    <a:pt x="19519" y="4914"/>
                  </a:cubicBezTo>
                  <a:cubicBezTo>
                    <a:pt x="19553" y="4948"/>
                    <a:pt x="19587" y="4982"/>
                    <a:pt x="19621" y="4982"/>
                  </a:cubicBezTo>
                  <a:lnTo>
                    <a:pt x="19758" y="4948"/>
                  </a:lnTo>
                  <a:cubicBezTo>
                    <a:pt x="19792" y="4914"/>
                    <a:pt x="19826" y="4880"/>
                    <a:pt x="19792" y="4812"/>
                  </a:cubicBezTo>
                  <a:cubicBezTo>
                    <a:pt x="19792" y="4787"/>
                    <a:pt x="19758" y="4763"/>
                    <a:pt x="19726" y="4763"/>
                  </a:cubicBezTo>
                  <a:close/>
                  <a:moveTo>
                    <a:pt x="18751" y="5070"/>
                  </a:moveTo>
                  <a:cubicBezTo>
                    <a:pt x="18737" y="5070"/>
                    <a:pt x="18720" y="5075"/>
                    <a:pt x="18700" y="5085"/>
                  </a:cubicBezTo>
                  <a:lnTo>
                    <a:pt x="18598" y="5119"/>
                  </a:lnTo>
                  <a:cubicBezTo>
                    <a:pt x="18564" y="5119"/>
                    <a:pt x="18529" y="5153"/>
                    <a:pt x="18529" y="5221"/>
                  </a:cubicBezTo>
                  <a:cubicBezTo>
                    <a:pt x="18564" y="5255"/>
                    <a:pt x="18598" y="5289"/>
                    <a:pt x="18632" y="5289"/>
                  </a:cubicBezTo>
                  <a:cubicBezTo>
                    <a:pt x="18632" y="5289"/>
                    <a:pt x="18632" y="5255"/>
                    <a:pt x="18632" y="5255"/>
                  </a:cubicBezTo>
                  <a:lnTo>
                    <a:pt x="18768" y="5221"/>
                  </a:lnTo>
                  <a:cubicBezTo>
                    <a:pt x="18802" y="5221"/>
                    <a:pt x="18836" y="5187"/>
                    <a:pt x="18802" y="5119"/>
                  </a:cubicBezTo>
                  <a:cubicBezTo>
                    <a:pt x="18802" y="5095"/>
                    <a:pt x="18785" y="5070"/>
                    <a:pt x="18751" y="5070"/>
                  </a:cubicBezTo>
                  <a:close/>
                  <a:moveTo>
                    <a:pt x="17710" y="5358"/>
                  </a:moveTo>
                  <a:lnTo>
                    <a:pt x="17608" y="5392"/>
                  </a:lnTo>
                  <a:cubicBezTo>
                    <a:pt x="17574" y="5426"/>
                    <a:pt x="17540" y="5460"/>
                    <a:pt x="17540" y="5494"/>
                  </a:cubicBezTo>
                  <a:cubicBezTo>
                    <a:pt x="17574" y="5562"/>
                    <a:pt x="17608" y="5562"/>
                    <a:pt x="17642" y="5562"/>
                  </a:cubicBezTo>
                  <a:lnTo>
                    <a:pt x="17676" y="5562"/>
                  </a:lnTo>
                  <a:lnTo>
                    <a:pt x="17779" y="5528"/>
                  </a:lnTo>
                  <a:cubicBezTo>
                    <a:pt x="17813" y="5528"/>
                    <a:pt x="17847" y="5460"/>
                    <a:pt x="17813" y="5426"/>
                  </a:cubicBezTo>
                  <a:cubicBezTo>
                    <a:pt x="17813" y="5392"/>
                    <a:pt x="17779" y="5358"/>
                    <a:pt x="17710" y="5358"/>
                  </a:cubicBezTo>
                  <a:close/>
                  <a:moveTo>
                    <a:pt x="16721" y="5699"/>
                  </a:moveTo>
                  <a:lnTo>
                    <a:pt x="16618" y="5767"/>
                  </a:lnTo>
                  <a:cubicBezTo>
                    <a:pt x="16584" y="5767"/>
                    <a:pt x="16584" y="5835"/>
                    <a:pt x="16584" y="5869"/>
                  </a:cubicBezTo>
                  <a:cubicBezTo>
                    <a:pt x="16618" y="5904"/>
                    <a:pt x="16653" y="5904"/>
                    <a:pt x="16653" y="5904"/>
                  </a:cubicBezTo>
                  <a:lnTo>
                    <a:pt x="16687" y="5904"/>
                  </a:lnTo>
                  <a:lnTo>
                    <a:pt x="16823" y="5869"/>
                  </a:lnTo>
                  <a:cubicBezTo>
                    <a:pt x="16857" y="5835"/>
                    <a:pt x="16857" y="5801"/>
                    <a:pt x="16857" y="5733"/>
                  </a:cubicBezTo>
                  <a:cubicBezTo>
                    <a:pt x="16823" y="5699"/>
                    <a:pt x="16789" y="5699"/>
                    <a:pt x="16721" y="5699"/>
                  </a:cubicBezTo>
                  <a:close/>
                  <a:moveTo>
                    <a:pt x="15800" y="6074"/>
                  </a:moveTo>
                  <a:lnTo>
                    <a:pt x="15697" y="6142"/>
                  </a:lnTo>
                  <a:cubicBezTo>
                    <a:pt x="15629" y="6142"/>
                    <a:pt x="15629" y="6211"/>
                    <a:pt x="15629" y="6245"/>
                  </a:cubicBezTo>
                  <a:cubicBezTo>
                    <a:pt x="15629" y="6279"/>
                    <a:pt x="15663" y="6313"/>
                    <a:pt x="15697" y="6313"/>
                  </a:cubicBezTo>
                  <a:cubicBezTo>
                    <a:pt x="15731" y="6313"/>
                    <a:pt x="15731" y="6279"/>
                    <a:pt x="15731" y="6279"/>
                  </a:cubicBezTo>
                  <a:lnTo>
                    <a:pt x="15834" y="6245"/>
                  </a:lnTo>
                  <a:cubicBezTo>
                    <a:pt x="15902" y="6245"/>
                    <a:pt x="15902" y="6177"/>
                    <a:pt x="15902" y="6142"/>
                  </a:cubicBezTo>
                  <a:cubicBezTo>
                    <a:pt x="15868" y="6108"/>
                    <a:pt x="15834" y="6074"/>
                    <a:pt x="15800" y="6074"/>
                  </a:cubicBezTo>
                  <a:close/>
                  <a:moveTo>
                    <a:pt x="14810" y="6450"/>
                  </a:moveTo>
                  <a:lnTo>
                    <a:pt x="14708" y="6518"/>
                  </a:lnTo>
                  <a:cubicBezTo>
                    <a:pt x="14673" y="6518"/>
                    <a:pt x="14639" y="6586"/>
                    <a:pt x="14673" y="6620"/>
                  </a:cubicBezTo>
                  <a:cubicBezTo>
                    <a:pt x="14673" y="6654"/>
                    <a:pt x="14708" y="6688"/>
                    <a:pt x="14742" y="6688"/>
                  </a:cubicBezTo>
                  <a:cubicBezTo>
                    <a:pt x="14776" y="6688"/>
                    <a:pt x="14776" y="6654"/>
                    <a:pt x="14776" y="6654"/>
                  </a:cubicBezTo>
                  <a:lnTo>
                    <a:pt x="14878" y="6620"/>
                  </a:lnTo>
                  <a:cubicBezTo>
                    <a:pt x="14946" y="6620"/>
                    <a:pt x="14946" y="6552"/>
                    <a:pt x="14946" y="6518"/>
                  </a:cubicBezTo>
                  <a:cubicBezTo>
                    <a:pt x="14912" y="6450"/>
                    <a:pt x="14878" y="6450"/>
                    <a:pt x="14810" y="6450"/>
                  </a:cubicBezTo>
                  <a:close/>
                  <a:moveTo>
                    <a:pt x="13919" y="6845"/>
                  </a:moveTo>
                  <a:cubicBezTo>
                    <a:pt x="13909" y="6845"/>
                    <a:pt x="13899" y="6849"/>
                    <a:pt x="13889" y="6859"/>
                  </a:cubicBezTo>
                  <a:lnTo>
                    <a:pt x="13786" y="6893"/>
                  </a:lnTo>
                  <a:cubicBezTo>
                    <a:pt x="13718" y="6893"/>
                    <a:pt x="13684" y="6961"/>
                    <a:pt x="13718" y="6995"/>
                  </a:cubicBezTo>
                  <a:cubicBezTo>
                    <a:pt x="13718" y="7030"/>
                    <a:pt x="13752" y="7064"/>
                    <a:pt x="13786" y="7064"/>
                  </a:cubicBezTo>
                  <a:lnTo>
                    <a:pt x="13820" y="7064"/>
                  </a:lnTo>
                  <a:lnTo>
                    <a:pt x="13923" y="6995"/>
                  </a:lnTo>
                  <a:cubicBezTo>
                    <a:pt x="13991" y="6995"/>
                    <a:pt x="13991" y="6961"/>
                    <a:pt x="13991" y="6893"/>
                  </a:cubicBezTo>
                  <a:cubicBezTo>
                    <a:pt x="13967" y="6869"/>
                    <a:pt x="13943" y="6845"/>
                    <a:pt x="13919" y="6845"/>
                  </a:cubicBezTo>
                  <a:close/>
                  <a:moveTo>
                    <a:pt x="12899" y="7166"/>
                  </a:moveTo>
                  <a:lnTo>
                    <a:pt x="12797" y="7200"/>
                  </a:lnTo>
                  <a:cubicBezTo>
                    <a:pt x="12763" y="7234"/>
                    <a:pt x="12728" y="7268"/>
                    <a:pt x="12728" y="7337"/>
                  </a:cubicBezTo>
                  <a:cubicBezTo>
                    <a:pt x="12763" y="7371"/>
                    <a:pt x="12797" y="7371"/>
                    <a:pt x="12831" y="7371"/>
                  </a:cubicBezTo>
                  <a:lnTo>
                    <a:pt x="12967" y="7337"/>
                  </a:lnTo>
                  <a:cubicBezTo>
                    <a:pt x="13001" y="7337"/>
                    <a:pt x="13036" y="7268"/>
                    <a:pt x="13001" y="7234"/>
                  </a:cubicBezTo>
                  <a:cubicBezTo>
                    <a:pt x="13001" y="7200"/>
                    <a:pt x="12933" y="7166"/>
                    <a:pt x="12899" y="7166"/>
                  </a:cubicBezTo>
                  <a:close/>
                  <a:moveTo>
                    <a:pt x="11910" y="7507"/>
                  </a:moveTo>
                  <a:lnTo>
                    <a:pt x="11807" y="7541"/>
                  </a:lnTo>
                  <a:cubicBezTo>
                    <a:pt x="11773" y="7541"/>
                    <a:pt x="11739" y="7610"/>
                    <a:pt x="11773" y="7644"/>
                  </a:cubicBezTo>
                  <a:cubicBezTo>
                    <a:pt x="11773" y="7678"/>
                    <a:pt x="11807" y="7712"/>
                    <a:pt x="11841" y="7712"/>
                  </a:cubicBezTo>
                  <a:lnTo>
                    <a:pt x="11875" y="7712"/>
                  </a:lnTo>
                  <a:lnTo>
                    <a:pt x="11978" y="7678"/>
                  </a:lnTo>
                  <a:cubicBezTo>
                    <a:pt x="12012" y="7644"/>
                    <a:pt x="12046" y="7610"/>
                    <a:pt x="12046" y="7576"/>
                  </a:cubicBezTo>
                  <a:cubicBezTo>
                    <a:pt x="12012" y="7507"/>
                    <a:pt x="11978" y="7507"/>
                    <a:pt x="11910" y="7507"/>
                  </a:cubicBezTo>
                  <a:close/>
                  <a:moveTo>
                    <a:pt x="10990" y="7834"/>
                  </a:moveTo>
                  <a:cubicBezTo>
                    <a:pt x="10977" y="7834"/>
                    <a:pt x="10964" y="7839"/>
                    <a:pt x="10954" y="7849"/>
                  </a:cubicBezTo>
                  <a:lnTo>
                    <a:pt x="10852" y="7883"/>
                  </a:lnTo>
                  <a:cubicBezTo>
                    <a:pt x="10783" y="7883"/>
                    <a:pt x="10783" y="7951"/>
                    <a:pt x="10783" y="7985"/>
                  </a:cubicBezTo>
                  <a:cubicBezTo>
                    <a:pt x="10783" y="8019"/>
                    <a:pt x="10818" y="8053"/>
                    <a:pt x="10852" y="8053"/>
                  </a:cubicBezTo>
                  <a:cubicBezTo>
                    <a:pt x="10886" y="8053"/>
                    <a:pt x="10886" y="8053"/>
                    <a:pt x="10886" y="8019"/>
                  </a:cubicBezTo>
                  <a:lnTo>
                    <a:pt x="10988" y="7985"/>
                  </a:lnTo>
                  <a:cubicBezTo>
                    <a:pt x="11056" y="7985"/>
                    <a:pt x="11056" y="7917"/>
                    <a:pt x="11056" y="7883"/>
                  </a:cubicBezTo>
                  <a:cubicBezTo>
                    <a:pt x="11056" y="7859"/>
                    <a:pt x="11022" y="7834"/>
                    <a:pt x="10990" y="7834"/>
                  </a:cubicBezTo>
                  <a:close/>
                  <a:moveTo>
                    <a:pt x="9964" y="8156"/>
                  </a:moveTo>
                  <a:lnTo>
                    <a:pt x="9862" y="8190"/>
                  </a:lnTo>
                  <a:cubicBezTo>
                    <a:pt x="9828" y="8224"/>
                    <a:pt x="9794" y="8258"/>
                    <a:pt x="9794" y="8326"/>
                  </a:cubicBezTo>
                  <a:cubicBezTo>
                    <a:pt x="9828" y="8360"/>
                    <a:pt x="9862" y="8360"/>
                    <a:pt x="9896" y="8360"/>
                  </a:cubicBezTo>
                  <a:lnTo>
                    <a:pt x="9930" y="8360"/>
                  </a:lnTo>
                  <a:lnTo>
                    <a:pt x="10033" y="8326"/>
                  </a:lnTo>
                  <a:cubicBezTo>
                    <a:pt x="10067" y="8326"/>
                    <a:pt x="10101" y="8258"/>
                    <a:pt x="10067" y="8224"/>
                  </a:cubicBezTo>
                  <a:cubicBezTo>
                    <a:pt x="10067" y="8190"/>
                    <a:pt x="10033" y="8156"/>
                    <a:pt x="9964" y="8156"/>
                  </a:cubicBezTo>
                  <a:close/>
                  <a:moveTo>
                    <a:pt x="9036" y="8484"/>
                  </a:moveTo>
                  <a:cubicBezTo>
                    <a:pt x="9027" y="8484"/>
                    <a:pt x="9018" y="8488"/>
                    <a:pt x="9009" y="8497"/>
                  </a:cubicBezTo>
                  <a:lnTo>
                    <a:pt x="8873" y="8531"/>
                  </a:lnTo>
                  <a:cubicBezTo>
                    <a:pt x="8838" y="8531"/>
                    <a:pt x="8804" y="8599"/>
                    <a:pt x="8838" y="8633"/>
                  </a:cubicBezTo>
                  <a:cubicBezTo>
                    <a:pt x="8838" y="8668"/>
                    <a:pt x="8873" y="8702"/>
                    <a:pt x="8907" y="8702"/>
                  </a:cubicBezTo>
                  <a:lnTo>
                    <a:pt x="8941" y="8702"/>
                  </a:lnTo>
                  <a:lnTo>
                    <a:pt x="9043" y="8668"/>
                  </a:lnTo>
                  <a:cubicBezTo>
                    <a:pt x="9111" y="8633"/>
                    <a:pt x="9111" y="8599"/>
                    <a:pt x="9111" y="8565"/>
                  </a:cubicBezTo>
                  <a:cubicBezTo>
                    <a:pt x="9086" y="8515"/>
                    <a:pt x="9061" y="8484"/>
                    <a:pt x="9036" y="8484"/>
                  </a:cubicBezTo>
                  <a:close/>
                  <a:moveTo>
                    <a:pt x="8056" y="8824"/>
                  </a:moveTo>
                  <a:cubicBezTo>
                    <a:pt x="8042" y="8824"/>
                    <a:pt x="8029" y="8828"/>
                    <a:pt x="8019" y="8838"/>
                  </a:cubicBezTo>
                  <a:lnTo>
                    <a:pt x="7917" y="8872"/>
                  </a:lnTo>
                  <a:cubicBezTo>
                    <a:pt x="7883" y="8872"/>
                    <a:pt x="7849" y="8941"/>
                    <a:pt x="7849" y="8975"/>
                  </a:cubicBezTo>
                  <a:cubicBezTo>
                    <a:pt x="7883" y="9009"/>
                    <a:pt x="7917" y="9043"/>
                    <a:pt x="7951" y="9043"/>
                  </a:cubicBezTo>
                  <a:cubicBezTo>
                    <a:pt x="7951" y="9043"/>
                    <a:pt x="7951" y="9043"/>
                    <a:pt x="7951" y="9009"/>
                  </a:cubicBezTo>
                  <a:lnTo>
                    <a:pt x="8088" y="8975"/>
                  </a:lnTo>
                  <a:cubicBezTo>
                    <a:pt x="8122" y="8975"/>
                    <a:pt x="8156" y="8941"/>
                    <a:pt x="8122" y="8872"/>
                  </a:cubicBezTo>
                  <a:cubicBezTo>
                    <a:pt x="8122" y="8848"/>
                    <a:pt x="8088" y="8824"/>
                    <a:pt x="8056" y="8824"/>
                  </a:cubicBezTo>
                  <a:close/>
                  <a:moveTo>
                    <a:pt x="7030" y="9145"/>
                  </a:moveTo>
                  <a:lnTo>
                    <a:pt x="6928" y="9179"/>
                  </a:lnTo>
                  <a:cubicBezTo>
                    <a:pt x="6893" y="9213"/>
                    <a:pt x="6859" y="9248"/>
                    <a:pt x="6893" y="9316"/>
                  </a:cubicBezTo>
                  <a:cubicBezTo>
                    <a:pt x="6893" y="9350"/>
                    <a:pt x="6928" y="9350"/>
                    <a:pt x="6962" y="9350"/>
                  </a:cubicBezTo>
                  <a:lnTo>
                    <a:pt x="6996" y="9350"/>
                  </a:lnTo>
                  <a:lnTo>
                    <a:pt x="7098" y="9316"/>
                  </a:lnTo>
                  <a:cubicBezTo>
                    <a:pt x="7132" y="9316"/>
                    <a:pt x="7166" y="9248"/>
                    <a:pt x="7166" y="9213"/>
                  </a:cubicBezTo>
                  <a:cubicBezTo>
                    <a:pt x="7132" y="9179"/>
                    <a:pt x="7098" y="9145"/>
                    <a:pt x="7030" y="9145"/>
                  </a:cubicBezTo>
                  <a:close/>
                  <a:moveTo>
                    <a:pt x="6111" y="9472"/>
                  </a:moveTo>
                  <a:cubicBezTo>
                    <a:pt x="6097" y="9472"/>
                    <a:pt x="6084" y="9476"/>
                    <a:pt x="6074" y="9486"/>
                  </a:cubicBezTo>
                  <a:lnTo>
                    <a:pt x="5972" y="9521"/>
                  </a:lnTo>
                  <a:cubicBezTo>
                    <a:pt x="5904" y="9521"/>
                    <a:pt x="5904" y="9589"/>
                    <a:pt x="5904" y="9623"/>
                  </a:cubicBezTo>
                  <a:cubicBezTo>
                    <a:pt x="5904" y="9657"/>
                    <a:pt x="5938" y="9691"/>
                    <a:pt x="5972" y="9691"/>
                  </a:cubicBezTo>
                  <a:lnTo>
                    <a:pt x="6006" y="9691"/>
                  </a:lnTo>
                  <a:lnTo>
                    <a:pt x="6109" y="9657"/>
                  </a:lnTo>
                  <a:cubicBezTo>
                    <a:pt x="6177" y="9623"/>
                    <a:pt x="6177" y="9589"/>
                    <a:pt x="6177" y="9521"/>
                  </a:cubicBezTo>
                  <a:cubicBezTo>
                    <a:pt x="6177" y="9496"/>
                    <a:pt x="6143" y="9472"/>
                    <a:pt x="6111" y="9472"/>
                  </a:cubicBezTo>
                  <a:close/>
                  <a:moveTo>
                    <a:pt x="5085" y="9794"/>
                  </a:moveTo>
                  <a:lnTo>
                    <a:pt x="4983" y="9828"/>
                  </a:lnTo>
                  <a:cubicBezTo>
                    <a:pt x="4948" y="9862"/>
                    <a:pt x="4914" y="9896"/>
                    <a:pt x="4914" y="9964"/>
                  </a:cubicBezTo>
                  <a:cubicBezTo>
                    <a:pt x="4948" y="9998"/>
                    <a:pt x="4983" y="9998"/>
                    <a:pt x="5017" y="9998"/>
                  </a:cubicBezTo>
                  <a:lnTo>
                    <a:pt x="5051" y="9998"/>
                  </a:lnTo>
                  <a:lnTo>
                    <a:pt x="5153" y="9964"/>
                  </a:lnTo>
                  <a:cubicBezTo>
                    <a:pt x="5187" y="9964"/>
                    <a:pt x="5221" y="9896"/>
                    <a:pt x="5187" y="9862"/>
                  </a:cubicBezTo>
                  <a:cubicBezTo>
                    <a:pt x="5187" y="9828"/>
                    <a:pt x="5119" y="9794"/>
                    <a:pt x="5085" y="9794"/>
                  </a:cubicBezTo>
                  <a:close/>
                  <a:moveTo>
                    <a:pt x="4147" y="10121"/>
                  </a:moveTo>
                  <a:cubicBezTo>
                    <a:pt x="4132" y="10121"/>
                    <a:pt x="4115" y="10125"/>
                    <a:pt x="4095" y="10135"/>
                  </a:cubicBezTo>
                  <a:lnTo>
                    <a:pt x="3993" y="10169"/>
                  </a:lnTo>
                  <a:cubicBezTo>
                    <a:pt x="3959" y="10169"/>
                    <a:pt x="3925" y="10237"/>
                    <a:pt x="3959" y="10271"/>
                  </a:cubicBezTo>
                  <a:cubicBezTo>
                    <a:pt x="3959" y="10305"/>
                    <a:pt x="3993" y="10340"/>
                    <a:pt x="4027" y="10340"/>
                  </a:cubicBezTo>
                  <a:lnTo>
                    <a:pt x="4061" y="10340"/>
                  </a:lnTo>
                  <a:lnTo>
                    <a:pt x="4164" y="10305"/>
                  </a:lnTo>
                  <a:cubicBezTo>
                    <a:pt x="4198" y="10271"/>
                    <a:pt x="4232" y="10237"/>
                    <a:pt x="4232" y="10169"/>
                  </a:cubicBezTo>
                  <a:cubicBezTo>
                    <a:pt x="4208" y="10145"/>
                    <a:pt x="4184" y="10121"/>
                    <a:pt x="4147" y="10121"/>
                  </a:cubicBezTo>
                  <a:close/>
                  <a:moveTo>
                    <a:pt x="3140" y="10442"/>
                  </a:moveTo>
                  <a:lnTo>
                    <a:pt x="3038" y="10476"/>
                  </a:lnTo>
                  <a:cubicBezTo>
                    <a:pt x="2969" y="10510"/>
                    <a:pt x="2969" y="10544"/>
                    <a:pt x="2969" y="10613"/>
                  </a:cubicBezTo>
                  <a:cubicBezTo>
                    <a:pt x="2969" y="10647"/>
                    <a:pt x="3003" y="10647"/>
                    <a:pt x="3038" y="10647"/>
                  </a:cubicBezTo>
                  <a:lnTo>
                    <a:pt x="3072" y="10647"/>
                  </a:lnTo>
                  <a:lnTo>
                    <a:pt x="3174" y="10613"/>
                  </a:lnTo>
                  <a:cubicBezTo>
                    <a:pt x="3242" y="10613"/>
                    <a:pt x="3242" y="10544"/>
                    <a:pt x="3242" y="10510"/>
                  </a:cubicBezTo>
                  <a:cubicBezTo>
                    <a:pt x="3242" y="10476"/>
                    <a:pt x="3174" y="10442"/>
                    <a:pt x="3140" y="10442"/>
                  </a:cubicBezTo>
                  <a:close/>
                  <a:moveTo>
                    <a:pt x="2187" y="10769"/>
                  </a:moveTo>
                  <a:cubicBezTo>
                    <a:pt x="2173" y="10769"/>
                    <a:pt x="2160" y="10773"/>
                    <a:pt x="2150" y="10783"/>
                  </a:cubicBezTo>
                  <a:lnTo>
                    <a:pt x="2048" y="10817"/>
                  </a:lnTo>
                  <a:cubicBezTo>
                    <a:pt x="2014" y="10817"/>
                    <a:pt x="1980" y="10886"/>
                    <a:pt x="1980" y="10920"/>
                  </a:cubicBezTo>
                  <a:cubicBezTo>
                    <a:pt x="2014" y="10954"/>
                    <a:pt x="2048" y="10988"/>
                    <a:pt x="2082" y="10988"/>
                  </a:cubicBezTo>
                  <a:cubicBezTo>
                    <a:pt x="2082" y="10988"/>
                    <a:pt x="2082" y="10988"/>
                    <a:pt x="2082" y="10954"/>
                  </a:cubicBezTo>
                  <a:lnTo>
                    <a:pt x="2219" y="10920"/>
                  </a:lnTo>
                  <a:cubicBezTo>
                    <a:pt x="2253" y="10920"/>
                    <a:pt x="2287" y="10886"/>
                    <a:pt x="2253" y="10817"/>
                  </a:cubicBezTo>
                  <a:cubicBezTo>
                    <a:pt x="2253" y="10793"/>
                    <a:pt x="2219" y="10769"/>
                    <a:pt x="2187" y="10769"/>
                  </a:cubicBezTo>
                  <a:close/>
                  <a:moveTo>
                    <a:pt x="1212" y="11076"/>
                  </a:moveTo>
                  <a:cubicBezTo>
                    <a:pt x="1198" y="11076"/>
                    <a:pt x="1181" y="11080"/>
                    <a:pt x="1161" y="11090"/>
                  </a:cubicBezTo>
                  <a:lnTo>
                    <a:pt x="1058" y="11124"/>
                  </a:lnTo>
                  <a:cubicBezTo>
                    <a:pt x="1024" y="11124"/>
                    <a:pt x="990" y="11193"/>
                    <a:pt x="1024" y="11227"/>
                  </a:cubicBezTo>
                  <a:cubicBezTo>
                    <a:pt x="1024" y="11261"/>
                    <a:pt x="1058" y="11295"/>
                    <a:pt x="1093" y="11295"/>
                  </a:cubicBezTo>
                  <a:lnTo>
                    <a:pt x="1127" y="11295"/>
                  </a:lnTo>
                  <a:lnTo>
                    <a:pt x="1229" y="11261"/>
                  </a:lnTo>
                  <a:cubicBezTo>
                    <a:pt x="1263" y="11227"/>
                    <a:pt x="1297" y="11193"/>
                    <a:pt x="1263" y="11124"/>
                  </a:cubicBezTo>
                  <a:cubicBezTo>
                    <a:pt x="1263" y="11100"/>
                    <a:pt x="1246" y="11076"/>
                    <a:pt x="1212" y="11076"/>
                  </a:cubicBezTo>
                  <a:close/>
                  <a:moveTo>
                    <a:pt x="205" y="11397"/>
                  </a:moveTo>
                  <a:lnTo>
                    <a:pt x="69" y="11431"/>
                  </a:lnTo>
                  <a:cubicBezTo>
                    <a:pt x="35" y="11431"/>
                    <a:pt x="1" y="11500"/>
                    <a:pt x="35" y="11534"/>
                  </a:cubicBezTo>
                  <a:cubicBezTo>
                    <a:pt x="35" y="11568"/>
                    <a:pt x="69" y="11602"/>
                    <a:pt x="103" y="11602"/>
                  </a:cubicBezTo>
                  <a:lnTo>
                    <a:pt x="137" y="11602"/>
                  </a:lnTo>
                  <a:lnTo>
                    <a:pt x="239" y="11568"/>
                  </a:lnTo>
                  <a:cubicBezTo>
                    <a:pt x="274" y="11534"/>
                    <a:pt x="308" y="11500"/>
                    <a:pt x="308" y="11466"/>
                  </a:cubicBezTo>
                  <a:cubicBezTo>
                    <a:pt x="274" y="11397"/>
                    <a:pt x="239" y="11397"/>
                    <a:pt x="205" y="11397"/>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2809674" y="4012531"/>
              <a:ext cx="698858" cy="238806"/>
            </a:xfrm>
            <a:custGeom>
              <a:rect b="b" l="l" r="r" t="t"/>
              <a:pathLst>
                <a:path extrusionOk="0" h="10716" w="31360">
                  <a:moveTo>
                    <a:pt x="31257" y="1"/>
                  </a:moveTo>
                  <a:lnTo>
                    <a:pt x="31121" y="35"/>
                  </a:lnTo>
                  <a:cubicBezTo>
                    <a:pt x="31086" y="69"/>
                    <a:pt x="31052" y="103"/>
                    <a:pt x="31086" y="137"/>
                  </a:cubicBezTo>
                  <a:cubicBezTo>
                    <a:pt x="31086" y="171"/>
                    <a:pt x="31121" y="205"/>
                    <a:pt x="31155" y="205"/>
                  </a:cubicBezTo>
                  <a:lnTo>
                    <a:pt x="31189" y="205"/>
                  </a:lnTo>
                  <a:lnTo>
                    <a:pt x="31291" y="171"/>
                  </a:lnTo>
                  <a:cubicBezTo>
                    <a:pt x="31325" y="137"/>
                    <a:pt x="31359" y="103"/>
                    <a:pt x="31359" y="69"/>
                  </a:cubicBezTo>
                  <a:cubicBezTo>
                    <a:pt x="31325" y="1"/>
                    <a:pt x="31291" y="1"/>
                    <a:pt x="31257" y="1"/>
                  </a:cubicBezTo>
                  <a:close/>
                  <a:moveTo>
                    <a:pt x="30304" y="328"/>
                  </a:moveTo>
                  <a:cubicBezTo>
                    <a:pt x="30290" y="328"/>
                    <a:pt x="30277" y="332"/>
                    <a:pt x="30267" y="342"/>
                  </a:cubicBezTo>
                  <a:lnTo>
                    <a:pt x="30165" y="376"/>
                  </a:lnTo>
                  <a:cubicBezTo>
                    <a:pt x="30097" y="376"/>
                    <a:pt x="30097" y="410"/>
                    <a:pt x="30097" y="478"/>
                  </a:cubicBezTo>
                  <a:cubicBezTo>
                    <a:pt x="30097" y="513"/>
                    <a:pt x="30131" y="513"/>
                    <a:pt x="30165" y="513"/>
                  </a:cubicBezTo>
                  <a:lnTo>
                    <a:pt x="30199" y="513"/>
                  </a:lnTo>
                  <a:lnTo>
                    <a:pt x="30302" y="478"/>
                  </a:lnTo>
                  <a:cubicBezTo>
                    <a:pt x="30370" y="478"/>
                    <a:pt x="30370" y="410"/>
                    <a:pt x="30370" y="376"/>
                  </a:cubicBezTo>
                  <a:cubicBezTo>
                    <a:pt x="30370" y="352"/>
                    <a:pt x="30336" y="328"/>
                    <a:pt x="30304" y="328"/>
                  </a:cubicBezTo>
                  <a:close/>
                  <a:moveTo>
                    <a:pt x="29278" y="649"/>
                  </a:moveTo>
                  <a:lnTo>
                    <a:pt x="29176" y="683"/>
                  </a:lnTo>
                  <a:cubicBezTo>
                    <a:pt x="29141" y="683"/>
                    <a:pt x="29107" y="751"/>
                    <a:pt x="29107" y="786"/>
                  </a:cubicBezTo>
                  <a:cubicBezTo>
                    <a:pt x="29141" y="820"/>
                    <a:pt x="29176" y="854"/>
                    <a:pt x="29210" y="854"/>
                  </a:cubicBezTo>
                  <a:lnTo>
                    <a:pt x="29244" y="854"/>
                  </a:lnTo>
                  <a:lnTo>
                    <a:pt x="29346" y="820"/>
                  </a:lnTo>
                  <a:cubicBezTo>
                    <a:pt x="29380" y="786"/>
                    <a:pt x="29414" y="751"/>
                    <a:pt x="29380" y="717"/>
                  </a:cubicBezTo>
                  <a:cubicBezTo>
                    <a:pt x="29380" y="649"/>
                    <a:pt x="29346" y="649"/>
                    <a:pt x="29278" y="649"/>
                  </a:cubicBezTo>
                  <a:close/>
                  <a:moveTo>
                    <a:pt x="28322" y="956"/>
                  </a:moveTo>
                  <a:lnTo>
                    <a:pt x="28186" y="1024"/>
                  </a:lnTo>
                  <a:cubicBezTo>
                    <a:pt x="28152" y="1024"/>
                    <a:pt x="28118" y="1059"/>
                    <a:pt x="28152" y="1127"/>
                  </a:cubicBezTo>
                  <a:cubicBezTo>
                    <a:pt x="28152" y="1161"/>
                    <a:pt x="28186" y="1161"/>
                    <a:pt x="28220" y="1161"/>
                  </a:cubicBezTo>
                  <a:lnTo>
                    <a:pt x="28254" y="1161"/>
                  </a:lnTo>
                  <a:lnTo>
                    <a:pt x="28357" y="1127"/>
                  </a:lnTo>
                  <a:cubicBezTo>
                    <a:pt x="28391" y="1127"/>
                    <a:pt x="28425" y="1059"/>
                    <a:pt x="28425" y="1024"/>
                  </a:cubicBezTo>
                  <a:cubicBezTo>
                    <a:pt x="28391" y="990"/>
                    <a:pt x="28357" y="956"/>
                    <a:pt x="28322" y="956"/>
                  </a:cubicBezTo>
                  <a:close/>
                  <a:moveTo>
                    <a:pt x="27333" y="1297"/>
                  </a:moveTo>
                  <a:lnTo>
                    <a:pt x="27231" y="1332"/>
                  </a:lnTo>
                  <a:cubicBezTo>
                    <a:pt x="27162" y="1332"/>
                    <a:pt x="27162" y="1400"/>
                    <a:pt x="27162" y="1434"/>
                  </a:cubicBezTo>
                  <a:cubicBezTo>
                    <a:pt x="27162" y="1468"/>
                    <a:pt x="27196" y="1502"/>
                    <a:pt x="27265" y="1502"/>
                  </a:cubicBezTo>
                  <a:lnTo>
                    <a:pt x="27367" y="1468"/>
                  </a:lnTo>
                  <a:cubicBezTo>
                    <a:pt x="27435" y="1434"/>
                    <a:pt x="27469" y="1400"/>
                    <a:pt x="27435" y="1366"/>
                  </a:cubicBezTo>
                  <a:cubicBezTo>
                    <a:pt x="27435" y="1297"/>
                    <a:pt x="27367" y="1297"/>
                    <a:pt x="27333" y="1297"/>
                  </a:cubicBezTo>
                  <a:close/>
                  <a:moveTo>
                    <a:pt x="26394" y="1625"/>
                  </a:moveTo>
                  <a:cubicBezTo>
                    <a:pt x="26380" y="1625"/>
                    <a:pt x="26363" y="1629"/>
                    <a:pt x="26343" y="1639"/>
                  </a:cubicBezTo>
                  <a:lnTo>
                    <a:pt x="26241" y="1673"/>
                  </a:lnTo>
                  <a:cubicBezTo>
                    <a:pt x="26207" y="1673"/>
                    <a:pt x="26173" y="1707"/>
                    <a:pt x="26173" y="1775"/>
                  </a:cubicBezTo>
                  <a:cubicBezTo>
                    <a:pt x="26207" y="1809"/>
                    <a:pt x="26241" y="1843"/>
                    <a:pt x="26275" y="1843"/>
                  </a:cubicBezTo>
                  <a:cubicBezTo>
                    <a:pt x="26275" y="1843"/>
                    <a:pt x="26275" y="1809"/>
                    <a:pt x="26309" y="1809"/>
                  </a:cubicBezTo>
                  <a:lnTo>
                    <a:pt x="26412" y="1775"/>
                  </a:lnTo>
                  <a:cubicBezTo>
                    <a:pt x="26446" y="1775"/>
                    <a:pt x="26480" y="1707"/>
                    <a:pt x="26446" y="1673"/>
                  </a:cubicBezTo>
                  <a:cubicBezTo>
                    <a:pt x="26446" y="1649"/>
                    <a:pt x="26429" y="1625"/>
                    <a:pt x="26394" y="1625"/>
                  </a:cubicBezTo>
                  <a:close/>
                  <a:moveTo>
                    <a:pt x="25388" y="1946"/>
                  </a:moveTo>
                  <a:lnTo>
                    <a:pt x="25251" y="1980"/>
                  </a:lnTo>
                  <a:cubicBezTo>
                    <a:pt x="25217" y="2014"/>
                    <a:pt x="25183" y="2048"/>
                    <a:pt x="25217" y="2082"/>
                  </a:cubicBezTo>
                  <a:cubicBezTo>
                    <a:pt x="25217" y="2116"/>
                    <a:pt x="25251" y="2150"/>
                    <a:pt x="25285" y="2150"/>
                  </a:cubicBezTo>
                  <a:lnTo>
                    <a:pt x="25320" y="2150"/>
                  </a:lnTo>
                  <a:lnTo>
                    <a:pt x="25422" y="2116"/>
                  </a:lnTo>
                  <a:cubicBezTo>
                    <a:pt x="25490" y="2082"/>
                    <a:pt x="25490" y="2048"/>
                    <a:pt x="25490" y="2014"/>
                  </a:cubicBezTo>
                  <a:cubicBezTo>
                    <a:pt x="25456" y="1946"/>
                    <a:pt x="25422" y="1946"/>
                    <a:pt x="25388" y="1946"/>
                  </a:cubicBezTo>
                  <a:close/>
                  <a:moveTo>
                    <a:pt x="24434" y="2273"/>
                  </a:moveTo>
                  <a:cubicBezTo>
                    <a:pt x="24421" y="2273"/>
                    <a:pt x="24408" y="2277"/>
                    <a:pt x="24398" y="2287"/>
                  </a:cubicBezTo>
                  <a:lnTo>
                    <a:pt x="24296" y="2321"/>
                  </a:lnTo>
                  <a:cubicBezTo>
                    <a:pt x="24262" y="2321"/>
                    <a:pt x="24228" y="2389"/>
                    <a:pt x="24228" y="2423"/>
                  </a:cubicBezTo>
                  <a:cubicBezTo>
                    <a:pt x="24262" y="2458"/>
                    <a:pt x="24296" y="2492"/>
                    <a:pt x="24330" y="2492"/>
                  </a:cubicBezTo>
                  <a:lnTo>
                    <a:pt x="24467" y="2423"/>
                  </a:lnTo>
                  <a:cubicBezTo>
                    <a:pt x="24501" y="2423"/>
                    <a:pt x="24535" y="2389"/>
                    <a:pt x="24501" y="2321"/>
                  </a:cubicBezTo>
                  <a:cubicBezTo>
                    <a:pt x="24501" y="2297"/>
                    <a:pt x="24467" y="2273"/>
                    <a:pt x="24434" y="2273"/>
                  </a:cubicBezTo>
                  <a:close/>
                  <a:moveTo>
                    <a:pt x="23409" y="2594"/>
                  </a:moveTo>
                  <a:lnTo>
                    <a:pt x="23306" y="2628"/>
                  </a:lnTo>
                  <a:cubicBezTo>
                    <a:pt x="23272" y="2662"/>
                    <a:pt x="23238" y="2696"/>
                    <a:pt x="23272" y="2765"/>
                  </a:cubicBezTo>
                  <a:cubicBezTo>
                    <a:pt x="23272" y="2799"/>
                    <a:pt x="23306" y="2799"/>
                    <a:pt x="23340" y="2799"/>
                  </a:cubicBezTo>
                  <a:lnTo>
                    <a:pt x="23375" y="2799"/>
                  </a:lnTo>
                  <a:lnTo>
                    <a:pt x="23477" y="2765"/>
                  </a:lnTo>
                  <a:cubicBezTo>
                    <a:pt x="23511" y="2765"/>
                    <a:pt x="23545" y="2696"/>
                    <a:pt x="23545" y="2662"/>
                  </a:cubicBezTo>
                  <a:cubicBezTo>
                    <a:pt x="23511" y="2628"/>
                    <a:pt x="23477" y="2594"/>
                    <a:pt x="23409" y="2594"/>
                  </a:cubicBezTo>
                  <a:close/>
                  <a:moveTo>
                    <a:pt x="22453" y="2935"/>
                  </a:moveTo>
                  <a:lnTo>
                    <a:pt x="22351" y="2969"/>
                  </a:lnTo>
                  <a:cubicBezTo>
                    <a:pt x="22283" y="3004"/>
                    <a:pt x="22283" y="3038"/>
                    <a:pt x="22283" y="3072"/>
                  </a:cubicBezTo>
                  <a:cubicBezTo>
                    <a:pt x="22283" y="3106"/>
                    <a:pt x="22317" y="3140"/>
                    <a:pt x="22351" y="3140"/>
                  </a:cubicBezTo>
                  <a:lnTo>
                    <a:pt x="22385" y="3140"/>
                  </a:lnTo>
                  <a:lnTo>
                    <a:pt x="22487" y="3106"/>
                  </a:lnTo>
                  <a:cubicBezTo>
                    <a:pt x="22556" y="3072"/>
                    <a:pt x="22556" y="3038"/>
                    <a:pt x="22556" y="3004"/>
                  </a:cubicBezTo>
                  <a:cubicBezTo>
                    <a:pt x="22556" y="2935"/>
                    <a:pt x="22487" y="2935"/>
                    <a:pt x="22453" y="2935"/>
                  </a:cubicBezTo>
                  <a:close/>
                  <a:moveTo>
                    <a:pt x="21515" y="3262"/>
                  </a:moveTo>
                  <a:cubicBezTo>
                    <a:pt x="21501" y="3262"/>
                    <a:pt x="21484" y="3267"/>
                    <a:pt x="21464" y="3277"/>
                  </a:cubicBezTo>
                  <a:lnTo>
                    <a:pt x="21361" y="3311"/>
                  </a:lnTo>
                  <a:cubicBezTo>
                    <a:pt x="21327" y="3311"/>
                    <a:pt x="21293" y="3379"/>
                    <a:pt x="21293" y="3413"/>
                  </a:cubicBezTo>
                  <a:cubicBezTo>
                    <a:pt x="21327" y="3447"/>
                    <a:pt x="21361" y="3481"/>
                    <a:pt x="21395" y="3481"/>
                  </a:cubicBezTo>
                  <a:lnTo>
                    <a:pt x="21430" y="3481"/>
                  </a:lnTo>
                  <a:lnTo>
                    <a:pt x="21532" y="3413"/>
                  </a:lnTo>
                  <a:cubicBezTo>
                    <a:pt x="21566" y="3413"/>
                    <a:pt x="21600" y="3379"/>
                    <a:pt x="21566" y="3311"/>
                  </a:cubicBezTo>
                  <a:cubicBezTo>
                    <a:pt x="21566" y="3287"/>
                    <a:pt x="21549" y="3262"/>
                    <a:pt x="21515" y="3262"/>
                  </a:cubicBezTo>
                  <a:close/>
                  <a:moveTo>
                    <a:pt x="20508" y="3584"/>
                  </a:moveTo>
                  <a:lnTo>
                    <a:pt x="20372" y="3618"/>
                  </a:lnTo>
                  <a:cubicBezTo>
                    <a:pt x="20338" y="3652"/>
                    <a:pt x="20304" y="3686"/>
                    <a:pt x="20338" y="3754"/>
                  </a:cubicBezTo>
                  <a:cubicBezTo>
                    <a:pt x="20338" y="3788"/>
                    <a:pt x="20372" y="3788"/>
                    <a:pt x="20406" y="3788"/>
                  </a:cubicBezTo>
                  <a:lnTo>
                    <a:pt x="20440" y="3788"/>
                  </a:lnTo>
                  <a:lnTo>
                    <a:pt x="20542" y="3754"/>
                  </a:lnTo>
                  <a:cubicBezTo>
                    <a:pt x="20611" y="3754"/>
                    <a:pt x="20611" y="3686"/>
                    <a:pt x="20611" y="3652"/>
                  </a:cubicBezTo>
                  <a:cubicBezTo>
                    <a:pt x="20577" y="3618"/>
                    <a:pt x="20542" y="3584"/>
                    <a:pt x="20508" y="3584"/>
                  </a:cubicBezTo>
                  <a:close/>
                  <a:moveTo>
                    <a:pt x="19519" y="3925"/>
                  </a:moveTo>
                  <a:lnTo>
                    <a:pt x="19416" y="3959"/>
                  </a:lnTo>
                  <a:cubicBezTo>
                    <a:pt x="19382" y="3993"/>
                    <a:pt x="19348" y="4027"/>
                    <a:pt x="19348" y="4061"/>
                  </a:cubicBezTo>
                  <a:cubicBezTo>
                    <a:pt x="19382" y="4096"/>
                    <a:pt x="19416" y="4130"/>
                    <a:pt x="19450" y="4130"/>
                  </a:cubicBezTo>
                  <a:lnTo>
                    <a:pt x="19587" y="4096"/>
                  </a:lnTo>
                  <a:cubicBezTo>
                    <a:pt x="19621" y="4061"/>
                    <a:pt x="19655" y="4027"/>
                    <a:pt x="19621" y="3993"/>
                  </a:cubicBezTo>
                  <a:cubicBezTo>
                    <a:pt x="19621" y="3925"/>
                    <a:pt x="19553" y="3925"/>
                    <a:pt x="19519" y="3925"/>
                  </a:cubicBezTo>
                  <a:close/>
                  <a:moveTo>
                    <a:pt x="18581" y="4252"/>
                  </a:moveTo>
                  <a:cubicBezTo>
                    <a:pt x="18566" y="4252"/>
                    <a:pt x="18549" y="4256"/>
                    <a:pt x="18529" y="4266"/>
                  </a:cubicBezTo>
                  <a:lnTo>
                    <a:pt x="18427" y="4300"/>
                  </a:lnTo>
                  <a:cubicBezTo>
                    <a:pt x="18393" y="4300"/>
                    <a:pt x="18359" y="4368"/>
                    <a:pt x="18393" y="4403"/>
                  </a:cubicBezTo>
                  <a:cubicBezTo>
                    <a:pt x="18393" y="4437"/>
                    <a:pt x="18427" y="4471"/>
                    <a:pt x="18461" y="4471"/>
                  </a:cubicBezTo>
                  <a:lnTo>
                    <a:pt x="18495" y="4471"/>
                  </a:lnTo>
                  <a:lnTo>
                    <a:pt x="18597" y="4437"/>
                  </a:lnTo>
                  <a:cubicBezTo>
                    <a:pt x="18631" y="4403"/>
                    <a:pt x="18666" y="4368"/>
                    <a:pt x="18666" y="4300"/>
                  </a:cubicBezTo>
                  <a:cubicBezTo>
                    <a:pt x="18641" y="4276"/>
                    <a:pt x="18617" y="4252"/>
                    <a:pt x="18581" y="4252"/>
                  </a:cubicBezTo>
                  <a:close/>
                  <a:moveTo>
                    <a:pt x="69" y="4266"/>
                  </a:moveTo>
                  <a:cubicBezTo>
                    <a:pt x="34" y="4266"/>
                    <a:pt x="0" y="4300"/>
                    <a:pt x="0" y="4334"/>
                  </a:cubicBezTo>
                  <a:lnTo>
                    <a:pt x="0" y="4437"/>
                  </a:lnTo>
                  <a:cubicBezTo>
                    <a:pt x="0" y="4505"/>
                    <a:pt x="34" y="4539"/>
                    <a:pt x="69" y="4539"/>
                  </a:cubicBezTo>
                  <a:cubicBezTo>
                    <a:pt x="103" y="4539"/>
                    <a:pt x="171" y="4505"/>
                    <a:pt x="171" y="4437"/>
                  </a:cubicBezTo>
                  <a:lnTo>
                    <a:pt x="171" y="4334"/>
                  </a:lnTo>
                  <a:cubicBezTo>
                    <a:pt x="171" y="4300"/>
                    <a:pt x="103" y="4266"/>
                    <a:pt x="69" y="4266"/>
                  </a:cubicBezTo>
                  <a:close/>
                  <a:moveTo>
                    <a:pt x="17610" y="4593"/>
                  </a:moveTo>
                  <a:cubicBezTo>
                    <a:pt x="17597" y="4593"/>
                    <a:pt x="17584" y="4597"/>
                    <a:pt x="17574" y="4607"/>
                  </a:cubicBezTo>
                  <a:lnTo>
                    <a:pt x="17471" y="4641"/>
                  </a:lnTo>
                  <a:cubicBezTo>
                    <a:pt x="17403" y="4641"/>
                    <a:pt x="17403" y="4710"/>
                    <a:pt x="17403" y="4744"/>
                  </a:cubicBezTo>
                  <a:cubicBezTo>
                    <a:pt x="17403" y="4778"/>
                    <a:pt x="17437" y="4812"/>
                    <a:pt x="17471" y="4812"/>
                  </a:cubicBezTo>
                  <a:cubicBezTo>
                    <a:pt x="17505" y="4812"/>
                    <a:pt x="17505" y="4812"/>
                    <a:pt x="17505" y="4778"/>
                  </a:cubicBezTo>
                  <a:lnTo>
                    <a:pt x="17608" y="4744"/>
                  </a:lnTo>
                  <a:cubicBezTo>
                    <a:pt x="17676" y="4744"/>
                    <a:pt x="17676" y="4676"/>
                    <a:pt x="17676" y="4641"/>
                  </a:cubicBezTo>
                  <a:cubicBezTo>
                    <a:pt x="17676" y="4617"/>
                    <a:pt x="17642" y="4593"/>
                    <a:pt x="17610" y="4593"/>
                  </a:cubicBezTo>
                  <a:close/>
                  <a:moveTo>
                    <a:pt x="16584" y="4914"/>
                  </a:moveTo>
                  <a:lnTo>
                    <a:pt x="16482" y="4949"/>
                  </a:lnTo>
                  <a:cubicBezTo>
                    <a:pt x="16448" y="4983"/>
                    <a:pt x="16414" y="5017"/>
                    <a:pt x="16414" y="5085"/>
                  </a:cubicBezTo>
                  <a:cubicBezTo>
                    <a:pt x="16448" y="5119"/>
                    <a:pt x="16482" y="5119"/>
                    <a:pt x="16516" y="5119"/>
                  </a:cubicBezTo>
                  <a:lnTo>
                    <a:pt x="16550" y="5119"/>
                  </a:lnTo>
                  <a:lnTo>
                    <a:pt x="16652" y="5085"/>
                  </a:lnTo>
                  <a:cubicBezTo>
                    <a:pt x="16686" y="5085"/>
                    <a:pt x="16721" y="5017"/>
                    <a:pt x="16686" y="4983"/>
                  </a:cubicBezTo>
                  <a:cubicBezTo>
                    <a:pt x="16686" y="4949"/>
                    <a:pt x="16652" y="4914"/>
                    <a:pt x="16584" y="4914"/>
                  </a:cubicBezTo>
                  <a:close/>
                  <a:moveTo>
                    <a:pt x="15629" y="5256"/>
                  </a:moveTo>
                  <a:lnTo>
                    <a:pt x="15492" y="5290"/>
                  </a:lnTo>
                  <a:cubicBezTo>
                    <a:pt x="15458" y="5324"/>
                    <a:pt x="15424" y="5358"/>
                    <a:pt x="15458" y="5392"/>
                  </a:cubicBezTo>
                  <a:cubicBezTo>
                    <a:pt x="15458" y="5426"/>
                    <a:pt x="15492" y="5460"/>
                    <a:pt x="15526" y="5460"/>
                  </a:cubicBezTo>
                  <a:lnTo>
                    <a:pt x="15560" y="5460"/>
                  </a:lnTo>
                  <a:lnTo>
                    <a:pt x="15663" y="5426"/>
                  </a:lnTo>
                  <a:cubicBezTo>
                    <a:pt x="15731" y="5392"/>
                    <a:pt x="15731" y="5358"/>
                    <a:pt x="15731" y="5324"/>
                  </a:cubicBezTo>
                  <a:cubicBezTo>
                    <a:pt x="15697" y="5256"/>
                    <a:pt x="15663" y="5256"/>
                    <a:pt x="15629" y="5256"/>
                  </a:cubicBezTo>
                  <a:close/>
                  <a:moveTo>
                    <a:pt x="69" y="5290"/>
                  </a:moveTo>
                  <a:cubicBezTo>
                    <a:pt x="34" y="5290"/>
                    <a:pt x="0" y="5324"/>
                    <a:pt x="0" y="5358"/>
                  </a:cubicBezTo>
                  <a:lnTo>
                    <a:pt x="0" y="5495"/>
                  </a:lnTo>
                  <a:cubicBezTo>
                    <a:pt x="0" y="5529"/>
                    <a:pt x="34" y="5563"/>
                    <a:pt x="69" y="5563"/>
                  </a:cubicBezTo>
                  <a:cubicBezTo>
                    <a:pt x="103" y="5563"/>
                    <a:pt x="171" y="5529"/>
                    <a:pt x="171" y="5495"/>
                  </a:cubicBezTo>
                  <a:lnTo>
                    <a:pt x="171" y="5358"/>
                  </a:lnTo>
                  <a:cubicBezTo>
                    <a:pt x="171" y="5324"/>
                    <a:pt x="103" y="5290"/>
                    <a:pt x="69" y="5290"/>
                  </a:cubicBezTo>
                  <a:close/>
                  <a:moveTo>
                    <a:pt x="14675" y="5583"/>
                  </a:moveTo>
                  <a:cubicBezTo>
                    <a:pt x="14662" y="5583"/>
                    <a:pt x="14649" y="5587"/>
                    <a:pt x="14639" y="5597"/>
                  </a:cubicBezTo>
                  <a:lnTo>
                    <a:pt x="14537" y="5631"/>
                  </a:lnTo>
                  <a:cubicBezTo>
                    <a:pt x="14503" y="5631"/>
                    <a:pt x="14468" y="5699"/>
                    <a:pt x="14468" y="5733"/>
                  </a:cubicBezTo>
                  <a:cubicBezTo>
                    <a:pt x="14503" y="5768"/>
                    <a:pt x="14537" y="5802"/>
                    <a:pt x="14571" y="5802"/>
                  </a:cubicBezTo>
                  <a:lnTo>
                    <a:pt x="14605" y="5802"/>
                  </a:lnTo>
                  <a:lnTo>
                    <a:pt x="14707" y="5768"/>
                  </a:lnTo>
                  <a:cubicBezTo>
                    <a:pt x="14741" y="5733"/>
                    <a:pt x="14776" y="5699"/>
                    <a:pt x="14741" y="5631"/>
                  </a:cubicBezTo>
                  <a:cubicBezTo>
                    <a:pt x="14741" y="5607"/>
                    <a:pt x="14707" y="5583"/>
                    <a:pt x="14675" y="5583"/>
                  </a:cubicBezTo>
                  <a:close/>
                  <a:moveTo>
                    <a:pt x="13702" y="5924"/>
                  </a:moveTo>
                  <a:cubicBezTo>
                    <a:pt x="13687" y="5924"/>
                    <a:pt x="13670" y="5928"/>
                    <a:pt x="13650" y="5938"/>
                  </a:cubicBezTo>
                  <a:lnTo>
                    <a:pt x="13547" y="5972"/>
                  </a:lnTo>
                  <a:cubicBezTo>
                    <a:pt x="13513" y="5972"/>
                    <a:pt x="13479" y="6041"/>
                    <a:pt x="13513" y="6075"/>
                  </a:cubicBezTo>
                  <a:cubicBezTo>
                    <a:pt x="13513" y="6109"/>
                    <a:pt x="13547" y="6143"/>
                    <a:pt x="13581" y="6143"/>
                  </a:cubicBezTo>
                  <a:lnTo>
                    <a:pt x="13615" y="6143"/>
                  </a:lnTo>
                  <a:lnTo>
                    <a:pt x="13718" y="6075"/>
                  </a:lnTo>
                  <a:cubicBezTo>
                    <a:pt x="13752" y="6075"/>
                    <a:pt x="13786" y="6041"/>
                    <a:pt x="13786" y="5972"/>
                  </a:cubicBezTo>
                  <a:cubicBezTo>
                    <a:pt x="13762" y="5948"/>
                    <a:pt x="13738" y="5924"/>
                    <a:pt x="13702" y="5924"/>
                  </a:cubicBezTo>
                  <a:close/>
                  <a:moveTo>
                    <a:pt x="12694" y="6245"/>
                  </a:moveTo>
                  <a:lnTo>
                    <a:pt x="12592" y="6314"/>
                  </a:lnTo>
                  <a:cubicBezTo>
                    <a:pt x="12523" y="6314"/>
                    <a:pt x="12523" y="6348"/>
                    <a:pt x="12523" y="6416"/>
                  </a:cubicBezTo>
                  <a:cubicBezTo>
                    <a:pt x="12558" y="6450"/>
                    <a:pt x="12592" y="6450"/>
                    <a:pt x="12626" y="6450"/>
                  </a:cubicBezTo>
                  <a:lnTo>
                    <a:pt x="12762" y="6416"/>
                  </a:lnTo>
                  <a:cubicBezTo>
                    <a:pt x="12796" y="6416"/>
                    <a:pt x="12831" y="6348"/>
                    <a:pt x="12796" y="6314"/>
                  </a:cubicBezTo>
                  <a:cubicBezTo>
                    <a:pt x="12796" y="6279"/>
                    <a:pt x="12728" y="6245"/>
                    <a:pt x="12694" y="6245"/>
                  </a:cubicBezTo>
                  <a:close/>
                  <a:moveTo>
                    <a:pt x="69" y="6314"/>
                  </a:moveTo>
                  <a:cubicBezTo>
                    <a:pt x="34" y="6314"/>
                    <a:pt x="0" y="6348"/>
                    <a:pt x="0" y="6416"/>
                  </a:cubicBezTo>
                  <a:lnTo>
                    <a:pt x="0" y="6518"/>
                  </a:lnTo>
                  <a:cubicBezTo>
                    <a:pt x="0" y="6552"/>
                    <a:pt x="34" y="6586"/>
                    <a:pt x="69" y="6586"/>
                  </a:cubicBezTo>
                  <a:cubicBezTo>
                    <a:pt x="103" y="6586"/>
                    <a:pt x="171" y="6552"/>
                    <a:pt x="171" y="6518"/>
                  </a:cubicBezTo>
                  <a:lnTo>
                    <a:pt x="171" y="6416"/>
                  </a:lnTo>
                  <a:cubicBezTo>
                    <a:pt x="171" y="6348"/>
                    <a:pt x="103" y="6314"/>
                    <a:pt x="69" y="6314"/>
                  </a:cubicBezTo>
                  <a:close/>
                  <a:moveTo>
                    <a:pt x="11705" y="6586"/>
                  </a:moveTo>
                  <a:lnTo>
                    <a:pt x="11602" y="6621"/>
                  </a:lnTo>
                  <a:cubicBezTo>
                    <a:pt x="11568" y="6655"/>
                    <a:pt x="11534" y="6689"/>
                    <a:pt x="11568" y="6757"/>
                  </a:cubicBezTo>
                  <a:cubicBezTo>
                    <a:pt x="11568" y="6791"/>
                    <a:pt x="11602" y="6791"/>
                    <a:pt x="11636" y="6791"/>
                  </a:cubicBezTo>
                  <a:lnTo>
                    <a:pt x="11670" y="6791"/>
                  </a:lnTo>
                  <a:lnTo>
                    <a:pt x="11773" y="6757"/>
                  </a:lnTo>
                  <a:cubicBezTo>
                    <a:pt x="11807" y="6757"/>
                    <a:pt x="11841" y="6689"/>
                    <a:pt x="11841" y="6655"/>
                  </a:cubicBezTo>
                  <a:cubicBezTo>
                    <a:pt x="11807" y="6621"/>
                    <a:pt x="11773" y="6586"/>
                    <a:pt x="11705" y="6586"/>
                  </a:cubicBezTo>
                  <a:close/>
                  <a:moveTo>
                    <a:pt x="10749" y="6928"/>
                  </a:moveTo>
                  <a:lnTo>
                    <a:pt x="10647" y="6962"/>
                  </a:lnTo>
                  <a:cubicBezTo>
                    <a:pt x="10578" y="6996"/>
                    <a:pt x="10578" y="7030"/>
                    <a:pt x="10578" y="7064"/>
                  </a:cubicBezTo>
                  <a:cubicBezTo>
                    <a:pt x="10578" y="7098"/>
                    <a:pt x="10613" y="7132"/>
                    <a:pt x="10647" y="7132"/>
                  </a:cubicBezTo>
                  <a:lnTo>
                    <a:pt x="10681" y="7132"/>
                  </a:lnTo>
                  <a:lnTo>
                    <a:pt x="10783" y="7098"/>
                  </a:lnTo>
                  <a:cubicBezTo>
                    <a:pt x="10851" y="7064"/>
                    <a:pt x="10851" y="7030"/>
                    <a:pt x="10851" y="6996"/>
                  </a:cubicBezTo>
                  <a:cubicBezTo>
                    <a:pt x="10851" y="6928"/>
                    <a:pt x="10783" y="6928"/>
                    <a:pt x="10749" y="6928"/>
                  </a:cubicBezTo>
                  <a:close/>
                  <a:moveTo>
                    <a:pt x="9796" y="7255"/>
                  </a:moveTo>
                  <a:cubicBezTo>
                    <a:pt x="9782" y="7255"/>
                    <a:pt x="9770" y="7259"/>
                    <a:pt x="9760" y="7269"/>
                  </a:cubicBezTo>
                  <a:lnTo>
                    <a:pt x="9657" y="7303"/>
                  </a:lnTo>
                  <a:cubicBezTo>
                    <a:pt x="9623" y="7303"/>
                    <a:pt x="9589" y="7371"/>
                    <a:pt x="9589" y="7405"/>
                  </a:cubicBezTo>
                  <a:cubicBezTo>
                    <a:pt x="9623" y="7440"/>
                    <a:pt x="9657" y="7474"/>
                    <a:pt x="9691" y="7474"/>
                  </a:cubicBezTo>
                  <a:lnTo>
                    <a:pt x="9725" y="7474"/>
                  </a:lnTo>
                  <a:lnTo>
                    <a:pt x="9828" y="7440"/>
                  </a:lnTo>
                  <a:cubicBezTo>
                    <a:pt x="9862" y="7405"/>
                    <a:pt x="9896" y="7371"/>
                    <a:pt x="9862" y="7303"/>
                  </a:cubicBezTo>
                  <a:cubicBezTo>
                    <a:pt x="9862" y="7279"/>
                    <a:pt x="9828" y="7255"/>
                    <a:pt x="9796" y="7255"/>
                  </a:cubicBezTo>
                  <a:close/>
                  <a:moveTo>
                    <a:pt x="69" y="7337"/>
                  </a:moveTo>
                  <a:cubicBezTo>
                    <a:pt x="34" y="7337"/>
                    <a:pt x="0" y="7371"/>
                    <a:pt x="0" y="7440"/>
                  </a:cubicBezTo>
                  <a:lnTo>
                    <a:pt x="0" y="7542"/>
                  </a:lnTo>
                  <a:cubicBezTo>
                    <a:pt x="0" y="7576"/>
                    <a:pt x="34" y="7644"/>
                    <a:pt x="69" y="7644"/>
                  </a:cubicBezTo>
                  <a:cubicBezTo>
                    <a:pt x="103" y="7644"/>
                    <a:pt x="171" y="7576"/>
                    <a:pt x="171" y="7542"/>
                  </a:cubicBezTo>
                  <a:lnTo>
                    <a:pt x="171" y="7440"/>
                  </a:lnTo>
                  <a:cubicBezTo>
                    <a:pt x="171" y="7371"/>
                    <a:pt x="103" y="7337"/>
                    <a:pt x="69" y="7337"/>
                  </a:cubicBezTo>
                  <a:close/>
                  <a:moveTo>
                    <a:pt x="8834" y="7596"/>
                  </a:moveTo>
                  <a:cubicBezTo>
                    <a:pt x="8824" y="7596"/>
                    <a:pt x="8814" y="7600"/>
                    <a:pt x="8804" y="7610"/>
                  </a:cubicBezTo>
                  <a:lnTo>
                    <a:pt x="8668" y="7644"/>
                  </a:lnTo>
                  <a:cubicBezTo>
                    <a:pt x="8633" y="7644"/>
                    <a:pt x="8599" y="7713"/>
                    <a:pt x="8633" y="7747"/>
                  </a:cubicBezTo>
                  <a:cubicBezTo>
                    <a:pt x="8633" y="7781"/>
                    <a:pt x="8668" y="7815"/>
                    <a:pt x="8702" y="7815"/>
                  </a:cubicBezTo>
                  <a:lnTo>
                    <a:pt x="8736" y="7815"/>
                  </a:lnTo>
                  <a:lnTo>
                    <a:pt x="8838" y="7747"/>
                  </a:lnTo>
                  <a:cubicBezTo>
                    <a:pt x="8906" y="7747"/>
                    <a:pt x="8906" y="7713"/>
                    <a:pt x="8906" y="7644"/>
                  </a:cubicBezTo>
                  <a:cubicBezTo>
                    <a:pt x="8882" y="7620"/>
                    <a:pt x="8858" y="7596"/>
                    <a:pt x="8834" y="7596"/>
                  </a:cubicBezTo>
                  <a:close/>
                  <a:moveTo>
                    <a:pt x="7815" y="7917"/>
                  </a:moveTo>
                  <a:lnTo>
                    <a:pt x="7712" y="7986"/>
                  </a:lnTo>
                  <a:cubicBezTo>
                    <a:pt x="7678" y="7986"/>
                    <a:pt x="7644" y="8020"/>
                    <a:pt x="7644" y="8088"/>
                  </a:cubicBezTo>
                  <a:cubicBezTo>
                    <a:pt x="7678" y="8122"/>
                    <a:pt x="7712" y="8122"/>
                    <a:pt x="7746" y="8122"/>
                  </a:cubicBezTo>
                  <a:lnTo>
                    <a:pt x="7883" y="8088"/>
                  </a:lnTo>
                  <a:cubicBezTo>
                    <a:pt x="7917" y="8088"/>
                    <a:pt x="7951" y="8020"/>
                    <a:pt x="7917" y="7986"/>
                  </a:cubicBezTo>
                  <a:cubicBezTo>
                    <a:pt x="7917" y="7951"/>
                    <a:pt x="7849" y="7917"/>
                    <a:pt x="7815" y="7917"/>
                  </a:cubicBezTo>
                  <a:close/>
                  <a:moveTo>
                    <a:pt x="6825" y="8259"/>
                  </a:moveTo>
                  <a:lnTo>
                    <a:pt x="6723" y="8293"/>
                  </a:lnTo>
                  <a:cubicBezTo>
                    <a:pt x="6688" y="8327"/>
                    <a:pt x="6654" y="8361"/>
                    <a:pt x="6688" y="8429"/>
                  </a:cubicBezTo>
                  <a:cubicBezTo>
                    <a:pt x="6688" y="8463"/>
                    <a:pt x="6723" y="8463"/>
                    <a:pt x="6757" y="8463"/>
                  </a:cubicBezTo>
                  <a:lnTo>
                    <a:pt x="6791" y="8463"/>
                  </a:lnTo>
                  <a:lnTo>
                    <a:pt x="6893" y="8429"/>
                  </a:lnTo>
                  <a:cubicBezTo>
                    <a:pt x="6927" y="8429"/>
                    <a:pt x="6961" y="8361"/>
                    <a:pt x="6961" y="8327"/>
                  </a:cubicBezTo>
                  <a:cubicBezTo>
                    <a:pt x="6927" y="8293"/>
                    <a:pt x="6893" y="8259"/>
                    <a:pt x="6825" y="8259"/>
                  </a:cubicBezTo>
                  <a:close/>
                  <a:moveTo>
                    <a:pt x="69" y="8361"/>
                  </a:moveTo>
                  <a:cubicBezTo>
                    <a:pt x="34" y="8361"/>
                    <a:pt x="0" y="8429"/>
                    <a:pt x="0" y="8463"/>
                  </a:cubicBezTo>
                  <a:lnTo>
                    <a:pt x="0" y="8566"/>
                  </a:lnTo>
                  <a:cubicBezTo>
                    <a:pt x="0" y="8634"/>
                    <a:pt x="34" y="8668"/>
                    <a:pt x="69" y="8668"/>
                  </a:cubicBezTo>
                  <a:cubicBezTo>
                    <a:pt x="103" y="8668"/>
                    <a:pt x="171" y="8634"/>
                    <a:pt x="171" y="8566"/>
                  </a:cubicBezTo>
                  <a:lnTo>
                    <a:pt x="171" y="8463"/>
                  </a:lnTo>
                  <a:cubicBezTo>
                    <a:pt x="171" y="8429"/>
                    <a:pt x="103" y="8361"/>
                    <a:pt x="69" y="8361"/>
                  </a:cubicBezTo>
                  <a:close/>
                  <a:moveTo>
                    <a:pt x="5869" y="8600"/>
                  </a:moveTo>
                  <a:lnTo>
                    <a:pt x="5767" y="8634"/>
                  </a:lnTo>
                  <a:cubicBezTo>
                    <a:pt x="5699" y="8668"/>
                    <a:pt x="5699" y="8702"/>
                    <a:pt x="5699" y="8736"/>
                  </a:cubicBezTo>
                  <a:cubicBezTo>
                    <a:pt x="5699" y="8770"/>
                    <a:pt x="5733" y="8804"/>
                    <a:pt x="5767" y="8804"/>
                  </a:cubicBezTo>
                  <a:lnTo>
                    <a:pt x="5801" y="8804"/>
                  </a:lnTo>
                  <a:lnTo>
                    <a:pt x="5904" y="8770"/>
                  </a:lnTo>
                  <a:cubicBezTo>
                    <a:pt x="5972" y="8736"/>
                    <a:pt x="5972" y="8702"/>
                    <a:pt x="5972" y="8668"/>
                  </a:cubicBezTo>
                  <a:cubicBezTo>
                    <a:pt x="5972" y="8600"/>
                    <a:pt x="5904" y="8600"/>
                    <a:pt x="5869" y="8600"/>
                  </a:cubicBezTo>
                  <a:close/>
                  <a:moveTo>
                    <a:pt x="4931" y="8927"/>
                  </a:moveTo>
                  <a:cubicBezTo>
                    <a:pt x="4917" y="8927"/>
                    <a:pt x="4900" y="8931"/>
                    <a:pt x="4880" y="8941"/>
                  </a:cubicBezTo>
                  <a:lnTo>
                    <a:pt x="4778" y="8975"/>
                  </a:lnTo>
                  <a:cubicBezTo>
                    <a:pt x="4743" y="8975"/>
                    <a:pt x="4709" y="9043"/>
                    <a:pt x="4743" y="9077"/>
                  </a:cubicBezTo>
                  <a:cubicBezTo>
                    <a:pt x="4743" y="9112"/>
                    <a:pt x="4778" y="9146"/>
                    <a:pt x="4812" y="9146"/>
                  </a:cubicBezTo>
                  <a:lnTo>
                    <a:pt x="4846" y="9146"/>
                  </a:lnTo>
                  <a:lnTo>
                    <a:pt x="4948" y="9112"/>
                  </a:lnTo>
                  <a:cubicBezTo>
                    <a:pt x="4982" y="9077"/>
                    <a:pt x="5016" y="9043"/>
                    <a:pt x="4982" y="8975"/>
                  </a:cubicBezTo>
                  <a:cubicBezTo>
                    <a:pt x="4982" y="8951"/>
                    <a:pt x="4965" y="8927"/>
                    <a:pt x="4931" y="8927"/>
                  </a:cubicBezTo>
                  <a:close/>
                  <a:moveTo>
                    <a:pt x="3954" y="9268"/>
                  </a:moveTo>
                  <a:cubicBezTo>
                    <a:pt x="3944" y="9268"/>
                    <a:pt x="3934" y="9272"/>
                    <a:pt x="3924" y="9282"/>
                  </a:cubicBezTo>
                  <a:lnTo>
                    <a:pt x="3788" y="9316"/>
                  </a:lnTo>
                  <a:cubicBezTo>
                    <a:pt x="3754" y="9316"/>
                    <a:pt x="3720" y="9385"/>
                    <a:pt x="3754" y="9419"/>
                  </a:cubicBezTo>
                  <a:cubicBezTo>
                    <a:pt x="3754" y="9453"/>
                    <a:pt x="3788" y="9487"/>
                    <a:pt x="3822" y="9487"/>
                  </a:cubicBezTo>
                  <a:lnTo>
                    <a:pt x="3856" y="9487"/>
                  </a:lnTo>
                  <a:lnTo>
                    <a:pt x="3959" y="9419"/>
                  </a:lnTo>
                  <a:cubicBezTo>
                    <a:pt x="4027" y="9419"/>
                    <a:pt x="4027" y="9385"/>
                    <a:pt x="4027" y="9316"/>
                  </a:cubicBezTo>
                  <a:cubicBezTo>
                    <a:pt x="4003" y="9292"/>
                    <a:pt x="3979" y="9268"/>
                    <a:pt x="3954" y="9268"/>
                  </a:cubicBezTo>
                  <a:close/>
                  <a:moveTo>
                    <a:pt x="69" y="9419"/>
                  </a:moveTo>
                  <a:cubicBezTo>
                    <a:pt x="34" y="9419"/>
                    <a:pt x="0" y="9453"/>
                    <a:pt x="0" y="9487"/>
                  </a:cubicBezTo>
                  <a:lnTo>
                    <a:pt x="0" y="9589"/>
                  </a:lnTo>
                  <a:cubicBezTo>
                    <a:pt x="0" y="9658"/>
                    <a:pt x="34" y="9692"/>
                    <a:pt x="69" y="9692"/>
                  </a:cubicBezTo>
                  <a:cubicBezTo>
                    <a:pt x="103" y="9692"/>
                    <a:pt x="171" y="9658"/>
                    <a:pt x="171" y="9589"/>
                  </a:cubicBezTo>
                  <a:lnTo>
                    <a:pt x="171" y="9487"/>
                  </a:lnTo>
                  <a:cubicBezTo>
                    <a:pt x="171" y="9453"/>
                    <a:pt x="103" y="9419"/>
                    <a:pt x="69" y="9419"/>
                  </a:cubicBezTo>
                  <a:close/>
                  <a:moveTo>
                    <a:pt x="2935" y="9589"/>
                  </a:moveTo>
                  <a:lnTo>
                    <a:pt x="2833" y="9658"/>
                  </a:lnTo>
                  <a:cubicBezTo>
                    <a:pt x="2798" y="9658"/>
                    <a:pt x="2764" y="9692"/>
                    <a:pt x="2764" y="9760"/>
                  </a:cubicBezTo>
                  <a:cubicBezTo>
                    <a:pt x="2798" y="9794"/>
                    <a:pt x="2833" y="9794"/>
                    <a:pt x="2867" y="9794"/>
                  </a:cubicBezTo>
                  <a:lnTo>
                    <a:pt x="3003" y="9760"/>
                  </a:lnTo>
                  <a:cubicBezTo>
                    <a:pt x="3037" y="9760"/>
                    <a:pt x="3071" y="9692"/>
                    <a:pt x="3037" y="9658"/>
                  </a:cubicBezTo>
                  <a:cubicBezTo>
                    <a:pt x="3037" y="9623"/>
                    <a:pt x="2969" y="9589"/>
                    <a:pt x="2935" y="9589"/>
                  </a:cubicBezTo>
                  <a:close/>
                  <a:moveTo>
                    <a:pt x="1945" y="9931"/>
                  </a:moveTo>
                  <a:lnTo>
                    <a:pt x="1843" y="9965"/>
                  </a:lnTo>
                  <a:cubicBezTo>
                    <a:pt x="1809" y="9999"/>
                    <a:pt x="1775" y="10033"/>
                    <a:pt x="1809" y="10067"/>
                  </a:cubicBezTo>
                  <a:cubicBezTo>
                    <a:pt x="1809" y="10135"/>
                    <a:pt x="1843" y="10135"/>
                    <a:pt x="1877" y="10135"/>
                  </a:cubicBezTo>
                  <a:lnTo>
                    <a:pt x="1911" y="10135"/>
                  </a:lnTo>
                  <a:lnTo>
                    <a:pt x="2014" y="10101"/>
                  </a:lnTo>
                  <a:cubicBezTo>
                    <a:pt x="2048" y="10101"/>
                    <a:pt x="2082" y="10033"/>
                    <a:pt x="2082" y="9999"/>
                  </a:cubicBezTo>
                  <a:cubicBezTo>
                    <a:pt x="2048" y="9931"/>
                    <a:pt x="2014" y="9931"/>
                    <a:pt x="1945" y="9931"/>
                  </a:cubicBezTo>
                  <a:close/>
                  <a:moveTo>
                    <a:pt x="1023" y="10258"/>
                  </a:moveTo>
                  <a:cubicBezTo>
                    <a:pt x="1011" y="10258"/>
                    <a:pt x="999" y="10263"/>
                    <a:pt x="990" y="10272"/>
                  </a:cubicBezTo>
                  <a:lnTo>
                    <a:pt x="888" y="10306"/>
                  </a:lnTo>
                  <a:cubicBezTo>
                    <a:pt x="819" y="10306"/>
                    <a:pt x="819" y="10374"/>
                    <a:pt x="819" y="10408"/>
                  </a:cubicBezTo>
                  <a:cubicBezTo>
                    <a:pt x="819" y="10442"/>
                    <a:pt x="853" y="10477"/>
                    <a:pt x="888" y="10477"/>
                  </a:cubicBezTo>
                  <a:lnTo>
                    <a:pt x="922" y="10477"/>
                  </a:lnTo>
                  <a:lnTo>
                    <a:pt x="1024" y="10442"/>
                  </a:lnTo>
                  <a:cubicBezTo>
                    <a:pt x="1092" y="10408"/>
                    <a:pt x="1092" y="10374"/>
                    <a:pt x="1092" y="10340"/>
                  </a:cubicBezTo>
                  <a:cubicBezTo>
                    <a:pt x="1092" y="10290"/>
                    <a:pt x="1056" y="10258"/>
                    <a:pt x="1023" y="10258"/>
                  </a:cubicBezTo>
                  <a:close/>
                  <a:moveTo>
                    <a:pt x="69" y="10442"/>
                  </a:moveTo>
                  <a:cubicBezTo>
                    <a:pt x="34" y="10442"/>
                    <a:pt x="0" y="10477"/>
                    <a:pt x="0" y="10511"/>
                  </a:cubicBezTo>
                  <a:lnTo>
                    <a:pt x="0" y="10647"/>
                  </a:lnTo>
                  <a:cubicBezTo>
                    <a:pt x="0" y="10681"/>
                    <a:pt x="34" y="10715"/>
                    <a:pt x="69" y="10715"/>
                  </a:cubicBezTo>
                  <a:cubicBezTo>
                    <a:pt x="103" y="10715"/>
                    <a:pt x="171" y="10681"/>
                    <a:pt x="171" y="10647"/>
                  </a:cubicBezTo>
                  <a:lnTo>
                    <a:pt x="171" y="10511"/>
                  </a:lnTo>
                  <a:cubicBezTo>
                    <a:pt x="171" y="10477"/>
                    <a:pt x="103" y="10442"/>
                    <a:pt x="69" y="10442"/>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5"/>
            <p:cNvSpPr/>
            <p:nvPr/>
          </p:nvSpPr>
          <p:spPr>
            <a:xfrm>
              <a:off x="2837797" y="892475"/>
              <a:ext cx="4591" cy="556657"/>
            </a:xfrm>
            <a:custGeom>
              <a:rect b="b" l="l" r="r" t="t"/>
              <a:pathLst>
                <a:path extrusionOk="0" h="24979" w="206">
                  <a:moveTo>
                    <a:pt x="103" y="1"/>
                  </a:moveTo>
                  <a:cubicBezTo>
                    <a:pt x="35" y="1"/>
                    <a:pt x="1" y="35"/>
                    <a:pt x="1" y="69"/>
                  </a:cubicBezTo>
                  <a:lnTo>
                    <a:pt x="1" y="205"/>
                  </a:lnTo>
                  <a:cubicBezTo>
                    <a:pt x="1" y="239"/>
                    <a:pt x="35" y="274"/>
                    <a:pt x="103" y="274"/>
                  </a:cubicBezTo>
                  <a:cubicBezTo>
                    <a:pt x="137" y="274"/>
                    <a:pt x="171" y="239"/>
                    <a:pt x="171" y="205"/>
                  </a:cubicBezTo>
                  <a:lnTo>
                    <a:pt x="171" y="69"/>
                  </a:lnTo>
                  <a:cubicBezTo>
                    <a:pt x="171" y="35"/>
                    <a:pt x="137" y="1"/>
                    <a:pt x="103" y="1"/>
                  </a:cubicBezTo>
                  <a:close/>
                  <a:moveTo>
                    <a:pt x="103" y="1024"/>
                  </a:moveTo>
                  <a:cubicBezTo>
                    <a:pt x="35" y="1024"/>
                    <a:pt x="1" y="1058"/>
                    <a:pt x="1" y="1093"/>
                  </a:cubicBezTo>
                  <a:lnTo>
                    <a:pt x="1" y="1229"/>
                  </a:lnTo>
                  <a:cubicBezTo>
                    <a:pt x="1" y="1263"/>
                    <a:pt x="35" y="1297"/>
                    <a:pt x="103" y="1297"/>
                  </a:cubicBezTo>
                  <a:cubicBezTo>
                    <a:pt x="137" y="1297"/>
                    <a:pt x="171" y="1263"/>
                    <a:pt x="171" y="1229"/>
                  </a:cubicBezTo>
                  <a:lnTo>
                    <a:pt x="171" y="1093"/>
                  </a:lnTo>
                  <a:cubicBezTo>
                    <a:pt x="171" y="1058"/>
                    <a:pt x="137" y="1024"/>
                    <a:pt x="103" y="1024"/>
                  </a:cubicBezTo>
                  <a:close/>
                  <a:moveTo>
                    <a:pt x="103" y="2048"/>
                  </a:moveTo>
                  <a:cubicBezTo>
                    <a:pt x="69" y="2048"/>
                    <a:pt x="1" y="2082"/>
                    <a:pt x="1" y="2150"/>
                  </a:cubicBezTo>
                  <a:lnTo>
                    <a:pt x="1" y="2253"/>
                  </a:lnTo>
                  <a:cubicBezTo>
                    <a:pt x="1" y="2287"/>
                    <a:pt x="69" y="2355"/>
                    <a:pt x="103" y="2355"/>
                  </a:cubicBezTo>
                  <a:cubicBezTo>
                    <a:pt x="137" y="2355"/>
                    <a:pt x="171" y="2287"/>
                    <a:pt x="171" y="2253"/>
                  </a:cubicBezTo>
                  <a:lnTo>
                    <a:pt x="171" y="2150"/>
                  </a:lnTo>
                  <a:cubicBezTo>
                    <a:pt x="171" y="2082"/>
                    <a:pt x="137" y="2048"/>
                    <a:pt x="103" y="2048"/>
                  </a:cubicBezTo>
                  <a:close/>
                  <a:moveTo>
                    <a:pt x="103" y="3072"/>
                  </a:moveTo>
                  <a:cubicBezTo>
                    <a:pt x="69" y="3072"/>
                    <a:pt x="35" y="3140"/>
                    <a:pt x="35" y="3174"/>
                  </a:cubicBezTo>
                  <a:lnTo>
                    <a:pt x="35" y="3276"/>
                  </a:lnTo>
                  <a:cubicBezTo>
                    <a:pt x="35" y="3345"/>
                    <a:pt x="69" y="3379"/>
                    <a:pt x="103" y="3379"/>
                  </a:cubicBezTo>
                  <a:cubicBezTo>
                    <a:pt x="137" y="3379"/>
                    <a:pt x="206" y="3345"/>
                    <a:pt x="206" y="3276"/>
                  </a:cubicBezTo>
                  <a:lnTo>
                    <a:pt x="206" y="3174"/>
                  </a:lnTo>
                  <a:cubicBezTo>
                    <a:pt x="206" y="3106"/>
                    <a:pt x="137" y="3072"/>
                    <a:pt x="103" y="3072"/>
                  </a:cubicBezTo>
                  <a:close/>
                  <a:moveTo>
                    <a:pt x="103" y="4130"/>
                  </a:moveTo>
                  <a:cubicBezTo>
                    <a:pt x="69" y="4130"/>
                    <a:pt x="35" y="4164"/>
                    <a:pt x="35" y="4198"/>
                  </a:cubicBezTo>
                  <a:lnTo>
                    <a:pt x="35" y="4300"/>
                  </a:lnTo>
                  <a:cubicBezTo>
                    <a:pt x="35" y="4368"/>
                    <a:pt x="69" y="4403"/>
                    <a:pt x="103" y="4403"/>
                  </a:cubicBezTo>
                  <a:cubicBezTo>
                    <a:pt x="171" y="4403"/>
                    <a:pt x="206" y="4368"/>
                    <a:pt x="206" y="4300"/>
                  </a:cubicBezTo>
                  <a:lnTo>
                    <a:pt x="206" y="4198"/>
                  </a:lnTo>
                  <a:cubicBezTo>
                    <a:pt x="206" y="4164"/>
                    <a:pt x="171" y="4130"/>
                    <a:pt x="103" y="4130"/>
                  </a:cubicBezTo>
                  <a:close/>
                  <a:moveTo>
                    <a:pt x="103" y="5153"/>
                  </a:moveTo>
                  <a:cubicBezTo>
                    <a:pt x="69" y="5153"/>
                    <a:pt x="35" y="5187"/>
                    <a:pt x="35" y="5221"/>
                  </a:cubicBezTo>
                  <a:lnTo>
                    <a:pt x="35" y="5358"/>
                  </a:lnTo>
                  <a:cubicBezTo>
                    <a:pt x="35" y="5392"/>
                    <a:pt x="69" y="5426"/>
                    <a:pt x="103" y="5426"/>
                  </a:cubicBezTo>
                  <a:cubicBezTo>
                    <a:pt x="171" y="5426"/>
                    <a:pt x="206" y="5392"/>
                    <a:pt x="206" y="5358"/>
                  </a:cubicBezTo>
                  <a:lnTo>
                    <a:pt x="206" y="5221"/>
                  </a:lnTo>
                  <a:cubicBezTo>
                    <a:pt x="206" y="5187"/>
                    <a:pt x="171" y="5153"/>
                    <a:pt x="103" y="5153"/>
                  </a:cubicBezTo>
                  <a:close/>
                  <a:moveTo>
                    <a:pt x="103" y="6177"/>
                  </a:moveTo>
                  <a:cubicBezTo>
                    <a:pt x="69" y="6177"/>
                    <a:pt x="35" y="6211"/>
                    <a:pt x="35" y="6245"/>
                  </a:cubicBezTo>
                  <a:lnTo>
                    <a:pt x="35" y="6382"/>
                  </a:lnTo>
                  <a:cubicBezTo>
                    <a:pt x="35" y="6416"/>
                    <a:pt x="69" y="6450"/>
                    <a:pt x="103" y="6450"/>
                  </a:cubicBezTo>
                  <a:cubicBezTo>
                    <a:pt x="171" y="6450"/>
                    <a:pt x="206" y="6416"/>
                    <a:pt x="206" y="6382"/>
                  </a:cubicBezTo>
                  <a:lnTo>
                    <a:pt x="206" y="6245"/>
                  </a:lnTo>
                  <a:cubicBezTo>
                    <a:pt x="206" y="6211"/>
                    <a:pt x="171" y="6177"/>
                    <a:pt x="103" y="6177"/>
                  </a:cubicBezTo>
                  <a:close/>
                  <a:moveTo>
                    <a:pt x="103" y="7201"/>
                  </a:moveTo>
                  <a:cubicBezTo>
                    <a:pt x="69" y="7201"/>
                    <a:pt x="35" y="7235"/>
                    <a:pt x="35" y="7303"/>
                  </a:cubicBezTo>
                  <a:lnTo>
                    <a:pt x="35" y="7405"/>
                  </a:lnTo>
                  <a:cubicBezTo>
                    <a:pt x="35" y="7439"/>
                    <a:pt x="69" y="7508"/>
                    <a:pt x="103" y="7508"/>
                  </a:cubicBezTo>
                  <a:cubicBezTo>
                    <a:pt x="171" y="7508"/>
                    <a:pt x="206" y="7439"/>
                    <a:pt x="206" y="7405"/>
                  </a:cubicBezTo>
                  <a:lnTo>
                    <a:pt x="206" y="7303"/>
                  </a:lnTo>
                  <a:cubicBezTo>
                    <a:pt x="206" y="7235"/>
                    <a:pt x="171" y="7201"/>
                    <a:pt x="103" y="7201"/>
                  </a:cubicBezTo>
                  <a:close/>
                  <a:moveTo>
                    <a:pt x="103" y="8224"/>
                  </a:moveTo>
                  <a:cubicBezTo>
                    <a:pt x="69" y="8224"/>
                    <a:pt x="35" y="8258"/>
                    <a:pt x="35" y="8327"/>
                  </a:cubicBezTo>
                  <a:lnTo>
                    <a:pt x="35" y="8429"/>
                  </a:lnTo>
                  <a:cubicBezTo>
                    <a:pt x="35" y="8497"/>
                    <a:pt x="69" y="8531"/>
                    <a:pt x="103" y="8531"/>
                  </a:cubicBezTo>
                  <a:cubicBezTo>
                    <a:pt x="171" y="8531"/>
                    <a:pt x="206" y="8497"/>
                    <a:pt x="206" y="8429"/>
                  </a:cubicBezTo>
                  <a:lnTo>
                    <a:pt x="206" y="8327"/>
                  </a:lnTo>
                  <a:cubicBezTo>
                    <a:pt x="206" y="8258"/>
                    <a:pt x="171" y="8224"/>
                    <a:pt x="103" y="8224"/>
                  </a:cubicBezTo>
                  <a:close/>
                  <a:moveTo>
                    <a:pt x="103" y="9282"/>
                  </a:moveTo>
                  <a:cubicBezTo>
                    <a:pt x="69" y="9282"/>
                    <a:pt x="35" y="9316"/>
                    <a:pt x="35" y="9350"/>
                  </a:cubicBezTo>
                  <a:lnTo>
                    <a:pt x="35" y="9453"/>
                  </a:lnTo>
                  <a:cubicBezTo>
                    <a:pt x="35" y="9521"/>
                    <a:pt x="69" y="9555"/>
                    <a:pt x="103" y="9555"/>
                  </a:cubicBezTo>
                  <a:cubicBezTo>
                    <a:pt x="171" y="9555"/>
                    <a:pt x="206" y="9521"/>
                    <a:pt x="206" y="9453"/>
                  </a:cubicBezTo>
                  <a:lnTo>
                    <a:pt x="206" y="9350"/>
                  </a:lnTo>
                  <a:cubicBezTo>
                    <a:pt x="206" y="9316"/>
                    <a:pt x="171" y="9282"/>
                    <a:pt x="103" y="9282"/>
                  </a:cubicBezTo>
                  <a:close/>
                  <a:moveTo>
                    <a:pt x="137" y="10306"/>
                  </a:moveTo>
                  <a:cubicBezTo>
                    <a:pt x="69" y="10306"/>
                    <a:pt x="35" y="10340"/>
                    <a:pt x="35" y="10374"/>
                  </a:cubicBezTo>
                  <a:lnTo>
                    <a:pt x="35" y="10511"/>
                  </a:lnTo>
                  <a:cubicBezTo>
                    <a:pt x="35" y="10545"/>
                    <a:pt x="69" y="10579"/>
                    <a:pt x="137" y="10579"/>
                  </a:cubicBezTo>
                  <a:cubicBezTo>
                    <a:pt x="171" y="10579"/>
                    <a:pt x="206" y="10545"/>
                    <a:pt x="206" y="10511"/>
                  </a:cubicBezTo>
                  <a:lnTo>
                    <a:pt x="206" y="10374"/>
                  </a:lnTo>
                  <a:cubicBezTo>
                    <a:pt x="206" y="10340"/>
                    <a:pt x="171" y="10306"/>
                    <a:pt x="137" y="10306"/>
                  </a:cubicBezTo>
                  <a:close/>
                  <a:moveTo>
                    <a:pt x="137" y="11329"/>
                  </a:moveTo>
                  <a:cubicBezTo>
                    <a:pt x="69" y="11329"/>
                    <a:pt x="35" y="11364"/>
                    <a:pt x="35" y="11398"/>
                  </a:cubicBezTo>
                  <a:lnTo>
                    <a:pt x="35" y="11534"/>
                  </a:lnTo>
                  <a:cubicBezTo>
                    <a:pt x="35" y="11568"/>
                    <a:pt x="69" y="11602"/>
                    <a:pt x="137" y="11602"/>
                  </a:cubicBezTo>
                  <a:cubicBezTo>
                    <a:pt x="171" y="11602"/>
                    <a:pt x="206" y="11568"/>
                    <a:pt x="206" y="11534"/>
                  </a:cubicBezTo>
                  <a:lnTo>
                    <a:pt x="206" y="11398"/>
                  </a:lnTo>
                  <a:cubicBezTo>
                    <a:pt x="206" y="11364"/>
                    <a:pt x="171" y="11329"/>
                    <a:pt x="137" y="11329"/>
                  </a:cubicBezTo>
                  <a:close/>
                  <a:moveTo>
                    <a:pt x="137" y="12353"/>
                  </a:moveTo>
                  <a:cubicBezTo>
                    <a:pt x="69" y="12353"/>
                    <a:pt x="35" y="12421"/>
                    <a:pt x="35" y="12456"/>
                  </a:cubicBezTo>
                  <a:lnTo>
                    <a:pt x="35" y="12558"/>
                  </a:lnTo>
                  <a:cubicBezTo>
                    <a:pt x="35" y="12592"/>
                    <a:pt x="69" y="12660"/>
                    <a:pt x="137" y="12660"/>
                  </a:cubicBezTo>
                  <a:cubicBezTo>
                    <a:pt x="171" y="12660"/>
                    <a:pt x="206" y="12592"/>
                    <a:pt x="206" y="12558"/>
                  </a:cubicBezTo>
                  <a:lnTo>
                    <a:pt x="206" y="12456"/>
                  </a:lnTo>
                  <a:cubicBezTo>
                    <a:pt x="206" y="12387"/>
                    <a:pt x="171" y="12353"/>
                    <a:pt x="137" y="12353"/>
                  </a:cubicBezTo>
                  <a:close/>
                  <a:moveTo>
                    <a:pt x="137" y="13377"/>
                  </a:moveTo>
                  <a:cubicBezTo>
                    <a:pt x="69" y="13377"/>
                    <a:pt x="35" y="13411"/>
                    <a:pt x="35" y="13479"/>
                  </a:cubicBezTo>
                  <a:lnTo>
                    <a:pt x="35" y="13582"/>
                  </a:lnTo>
                  <a:cubicBezTo>
                    <a:pt x="35" y="13650"/>
                    <a:pt x="69" y="13684"/>
                    <a:pt x="137" y="13684"/>
                  </a:cubicBezTo>
                  <a:cubicBezTo>
                    <a:pt x="171" y="13684"/>
                    <a:pt x="206" y="13650"/>
                    <a:pt x="206" y="13582"/>
                  </a:cubicBezTo>
                  <a:lnTo>
                    <a:pt x="206" y="13479"/>
                  </a:lnTo>
                  <a:cubicBezTo>
                    <a:pt x="206" y="13411"/>
                    <a:pt x="171" y="13377"/>
                    <a:pt x="137" y="13377"/>
                  </a:cubicBezTo>
                  <a:close/>
                  <a:moveTo>
                    <a:pt x="137" y="14435"/>
                  </a:moveTo>
                  <a:cubicBezTo>
                    <a:pt x="69" y="14435"/>
                    <a:pt x="35" y="14469"/>
                    <a:pt x="35" y="14503"/>
                  </a:cubicBezTo>
                  <a:lnTo>
                    <a:pt x="35" y="14605"/>
                  </a:lnTo>
                  <a:cubicBezTo>
                    <a:pt x="35" y="14674"/>
                    <a:pt x="69" y="14708"/>
                    <a:pt x="137" y="14708"/>
                  </a:cubicBezTo>
                  <a:cubicBezTo>
                    <a:pt x="171" y="14708"/>
                    <a:pt x="206" y="14674"/>
                    <a:pt x="206" y="14605"/>
                  </a:cubicBezTo>
                  <a:lnTo>
                    <a:pt x="206" y="14503"/>
                  </a:lnTo>
                  <a:cubicBezTo>
                    <a:pt x="206" y="14469"/>
                    <a:pt x="171" y="14435"/>
                    <a:pt x="137" y="14435"/>
                  </a:cubicBezTo>
                  <a:close/>
                  <a:moveTo>
                    <a:pt x="103" y="15458"/>
                  </a:moveTo>
                  <a:cubicBezTo>
                    <a:pt x="69" y="15458"/>
                    <a:pt x="35" y="15493"/>
                    <a:pt x="35" y="15527"/>
                  </a:cubicBezTo>
                  <a:lnTo>
                    <a:pt x="35" y="15663"/>
                  </a:lnTo>
                  <a:cubicBezTo>
                    <a:pt x="35" y="15697"/>
                    <a:pt x="69" y="15731"/>
                    <a:pt x="103" y="15731"/>
                  </a:cubicBezTo>
                  <a:cubicBezTo>
                    <a:pt x="171" y="15731"/>
                    <a:pt x="206" y="15697"/>
                    <a:pt x="206" y="15663"/>
                  </a:cubicBezTo>
                  <a:lnTo>
                    <a:pt x="206" y="15527"/>
                  </a:lnTo>
                  <a:cubicBezTo>
                    <a:pt x="206" y="15493"/>
                    <a:pt x="171" y="15458"/>
                    <a:pt x="103" y="15458"/>
                  </a:cubicBezTo>
                  <a:close/>
                  <a:moveTo>
                    <a:pt x="103" y="16482"/>
                  </a:moveTo>
                  <a:cubicBezTo>
                    <a:pt x="69" y="16482"/>
                    <a:pt x="35" y="16516"/>
                    <a:pt x="35" y="16550"/>
                  </a:cubicBezTo>
                  <a:lnTo>
                    <a:pt x="35" y="16687"/>
                  </a:lnTo>
                  <a:cubicBezTo>
                    <a:pt x="35" y="16721"/>
                    <a:pt x="69" y="16755"/>
                    <a:pt x="103" y="16755"/>
                  </a:cubicBezTo>
                  <a:cubicBezTo>
                    <a:pt x="171" y="16755"/>
                    <a:pt x="206" y="16721"/>
                    <a:pt x="206" y="16687"/>
                  </a:cubicBezTo>
                  <a:lnTo>
                    <a:pt x="206" y="16550"/>
                  </a:lnTo>
                  <a:cubicBezTo>
                    <a:pt x="206" y="16516"/>
                    <a:pt x="171" y="16482"/>
                    <a:pt x="103" y="16482"/>
                  </a:cubicBezTo>
                  <a:close/>
                  <a:moveTo>
                    <a:pt x="103" y="17506"/>
                  </a:moveTo>
                  <a:cubicBezTo>
                    <a:pt x="69" y="17506"/>
                    <a:pt x="35" y="17540"/>
                    <a:pt x="35" y="17608"/>
                  </a:cubicBezTo>
                  <a:lnTo>
                    <a:pt x="35" y="17711"/>
                  </a:lnTo>
                  <a:cubicBezTo>
                    <a:pt x="35" y="17745"/>
                    <a:pt x="69" y="17779"/>
                    <a:pt x="103" y="17813"/>
                  </a:cubicBezTo>
                  <a:cubicBezTo>
                    <a:pt x="171" y="17813"/>
                    <a:pt x="206" y="17745"/>
                    <a:pt x="206" y="17711"/>
                  </a:cubicBezTo>
                  <a:lnTo>
                    <a:pt x="206" y="17608"/>
                  </a:lnTo>
                  <a:cubicBezTo>
                    <a:pt x="206" y="17540"/>
                    <a:pt x="171" y="17506"/>
                    <a:pt x="103" y="17506"/>
                  </a:cubicBezTo>
                  <a:close/>
                  <a:moveTo>
                    <a:pt x="103" y="18529"/>
                  </a:moveTo>
                  <a:cubicBezTo>
                    <a:pt x="69" y="18529"/>
                    <a:pt x="35" y="18564"/>
                    <a:pt x="35" y="18632"/>
                  </a:cubicBezTo>
                  <a:lnTo>
                    <a:pt x="35" y="18734"/>
                  </a:lnTo>
                  <a:cubicBezTo>
                    <a:pt x="35" y="18802"/>
                    <a:pt x="69" y="18837"/>
                    <a:pt x="103" y="18837"/>
                  </a:cubicBezTo>
                  <a:cubicBezTo>
                    <a:pt x="171" y="18837"/>
                    <a:pt x="206" y="18802"/>
                    <a:pt x="206" y="18734"/>
                  </a:cubicBezTo>
                  <a:lnTo>
                    <a:pt x="206" y="18632"/>
                  </a:lnTo>
                  <a:cubicBezTo>
                    <a:pt x="206" y="18564"/>
                    <a:pt x="171" y="18529"/>
                    <a:pt x="103" y="18529"/>
                  </a:cubicBezTo>
                  <a:close/>
                  <a:moveTo>
                    <a:pt x="103" y="19587"/>
                  </a:moveTo>
                  <a:cubicBezTo>
                    <a:pt x="69" y="19587"/>
                    <a:pt x="35" y="19621"/>
                    <a:pt x="35" y="19656"/>
                  </a:cubicBezTo>
                  <a:lnTo>
                    <a:pt x="35" y="19758"/>
                  </a:lnTo>
                  <a:cubicBezTo>
                    <a:pt x="35" y="19826"/>
                    <a:pt x="69" y="19860"/>
                    <a:pt x="103" y="19860"/>
                  </a:cubicBezTo>
                  <a:cubicBezTo>
                    <a:pt x="171" y="19860"/>
                    <a:pt x="206" y="19826"/>
                    <a:pt x="206" y="19758"/>
                  </a:cubicBezTo>
                  <a:lnTo>
                    <a:pt x="206" y="19656"/>
                  </a:lnTo>
                  <a:cubicBezTo>
                    <a:pt x="206" y="19621"/>
                    <a:pt x="171" y="19587"/>
                    <a:pt x="103" y="19587"/>
                  </a:cubicBezTo>
                  <a:close/>
                  <a:moveTo>
                    <a:pt x="103" y="20611"/>
                  </a:moveTo>
                  <a:cubicBezTo>
                    <a:pt x="69" y="20611"/>
                    <a:pt x="35" y="20645"/>
                    <a:pt x="35" y="20679"/>
                  </a:cubicBezTo>
                  <a:lnTo>
                    <a:pt x="35" y="20816"/>
                  </a:lnTo>
                  <a:cubicBezTo>
                    <a:pt x="35" y="20850"/>
                    <a:pt x="69" y="20884"/>
                    <a:pt x="103" y="20884"/>
                  </a:cubicBezTo>
                  <a:cubicBezTo>
                    <a:pt x="171" y="20884"/>
                    <a:pt x="206" y="20850"/>
                    <a:pt x="206" y="20816"/>
                  </a:cubicBezTo>
                  <a:lnTo>
                    <a:pt x="206" y="20679"/>
                  </a:lnTo>
                  <a:cubicBezTo>
                    <a:pt x="206" y="20645"/>
                    <a:pt x="171" y="20611"/>
                    <a:pt x="103" y="20611"/>
                  </a:cubicBezTo>
                  <a:close/>
                  <a:moveTo>
                    <a:pt x="103" y="21635"/>
                  </a:moveTo>
                  <a:cubicBezTo>
                    <a:pt x="69" y="21635"/>
                    <a:pt x="35" y="21669"/>
                    <a:pt x="35" y="21703"/>
                  </a:cubicBezTo>
                  <a:lnTo>
                    <a:pt x="35" y="21839"/>
                  </a:lnTo>
                  <a:cubicBezTo>
                    <a:pt x="35" y="21874"/>
                    <a:pt x="69" y="21908"/>
                    <a:pt x="103" y="21908"/>
                  </a:cubicBezTo>
                  <a:cubicBezTo>
                    <a:pt x="137" y="21908"/>
                    <a:pt x="206" y="21874"/>
                    <a:pt x="206" y="21839"/>
                  </a:cubicBezTo>
                  <a:lnTo>
                    <a:pt x="206" y="21703"/>
                  </a:lnTo>
                  <a:cubicBezTo>
                    <a:pt x="206" y="21669"/>
                    <a:pt x="137" y="21635"/>
                    <a:pt x="103" y="21635"/>
                  </a:cubicBezTo>
                  <a:close/>
                  <a:moveTo>
                    <a:pt x="103" y="22658"/>
                  </a:moveTo>
                  <a:cubicBezTo>
                    <a:pt x="69" y="22658"/>
                    <a:pt x="1" y="22692"/>
                    <a:pt x="1" y="22761"/>
                  </a:cubicBezTo>
                  <a:lnTo>
                    <a:pt x="1" y="22863"/>
                  </a:lnTo>
                  <a:cubicBezTo>
                    <a:pt x="1" y="22897"/>
                    <a:pt x="69" y="22965"/>
                    <a:pt x="103" y="22965"/>
                  </a:cubicBezTo>
                  <a:cubicBezTo>
                    <a:pt x="137" y="22965"/>
                    <a:pt x="171" y="22897"/>
                    <a:pt x="171" y="22863"/>
                  </a:cubicBezTo>
                  <a:lnTo>
                    <a:pt x="171" y="22761"/>
                  </a:lnTo>
                  <a:cubicBezTo>
                    <a:pt x="171" y="22692"/>
                    <a:pt x="137" y="22658"/>
                    <a:pt x="103" y="22658"/>
                  </a:cubicBezTo>
                  <a:close/>
                  <a:moveTo>
                    <a:pt x="103" y="23682"/>
                  </a:moveTo>
                  <a:cubicBezTo>
                    <a:pt x="35" y="23682"/>
                    <a:pt x="1" y="23716"/>
                    <a:pt x="1" y="23784"/>
                  </a:cubicBezTo>
                  <a:lnTo>
                    <a:pt x="1" y="23887"/>
                  </a:lnTo>
                  <a:cubicBezTo>
                    <a:pt x="1" y="23955"/>
                    <a:pt x="35" y="23989"/>
                    <a:pt x="103" y="23989"/>
                  </a:cubicBezTo>
                  <a:cubicBezTo>
                    <a:pt x="137" y="23989"/>
                    <a:pt x="171" y="23955"/>
                    <a:pt x="171" y="23887"/>
                  </a:cubicBezTo>
                  <a:lnTo>
                    <a:pt x="171" y="23784"/>
                  </a:lnTo>
                  <a:cubicBezTo>
                    <a:pt x="171" y="23716"/>
                    <a:pt x="137" y="23682"/>
                    <a:pt x="103" y="23682"/>
                  </a:cubicBezTo>
                  <a:close/>
                  <a:moveTo>
                    <a:pt x="103" y="24740"/>
                  </a:moveTo>
                  <a:cubicBezTo>
                    <a:pt x="35" y="24740"/>
                    <a:pt x="1" y="24774"/>
                    <a:pt x="1" y="24808"/>
                  </a:cubicBezTo>
                  <a:lnTo>
                    <a:pt x="1" y="24910"/>
                  </a:lnTo>
                  <a:cubicBezTo>
                    <a:pt x="1" y="24945"/>
                    <a:pt x="35" y="24979"/>
                    <a:pt x="103" y="24979"/>
                  </a:cubicBezTo>
                  <a:cubicBezTo>
                    <a:pt x="137" y="24979"/>
                    <a:pt x="171" y="24945"/>
                    <a:pt x="171" y="24910"/>
                  </a:cubicBezTo>
                  <a:lnTo>
                    <a:pt x="171" y="24808"/>
                  </a:lnTo>
                  <a:cubicBezTo>
                    <a:pt x="171" y="24774"/>
                    <a:pt x="137" y="24740"/>
                    <a:pt x="103" y="2474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5"/>
            <p:cNvSpPr/>
            <p:nvPr/>
          </p:nvSpPr>
          <p:spPr>
            <a:xfrm>
              <a:off x="2308551" y="895528"/>
              <a:ext cx="521670" cy="120918"/>
            </a:xfrm>
            <a:custGeom>
              <a:rect b="b" l="l" r="r" t="t"/>
              <a:pathLst>
                <a:path extrusionOk="0" h="5426" w="23409">
                  <a:moveTo>
                    <a:pt x="23272" y="0"/>
                  </a:moveTo>
                  <a:lnTo>
                    <a:pt x="23170" y="34"/>
                  </a:lnTo>
                  <a:cubicBezTo>
                    <a:pt x="23136" y="34"/>
                    <a:pt x="23102" y="68"/>
                    <a:pt x="23102" y="137"/>
                  </a:cubicBezTo>
                  <a:cubicBezTo>
                    <a:pt x="23102" y="171"/>
                    <a:pt x="23136" y="205"/>
                    <a:pt x="23204" y="205"/>
                  </a:cubicBezTo>
                  <a:lnTo>
                    <a:pt x="23306" y="171"/>
                  </a:lnTo>
                  <a:cubicBezTo>
                    <a:pt x="23375" y="137"/>
                    <a:pt x="23409" y="102"/>
                    <a:pt x="23375" y="68"/>
                  </a:cubicBezTo>
                  <a:cubicBezTo>
                    <a:pt x="23375" y="0"/>
                    <a:pt x="23340" y="0"/>
                    <a:pt x="23272" y="0"/>
                  </a:cubicBezTo>
                  <a:close/>
                  <a:moveTo>
                    <a:pt x="22283" y="239"/>
                  </a:moveTo>
                  <a:lnTo>
                    <a:pt x="22180" y="273"/>
                  </a:lnTo>
                  <a:cubicBezTo>
                    <a:pt x="22112" y="273"/>
                    <a:pt x="22078" y="341"/>
                    <a:pt x="22112" y="375"/>
                  </a:cubicBezTo>
                  <a:cubicBezTo>
                    <a:pt x="22112" y="410"/>
                    <a:pt x="22146" y="444"/>
                    <a:pt x="22180" y="444"/>
                  </a:cubicBezTo>
                  <a:lnTo>
                    <a:pt x="22214" y="444"/>
                  </a:lnTo>
                  <a:lnTo>
                    <a:pt x="22317" y="410"/>
                  </a:lnTo>
                  <a:cubicBezTo>
                    <a:pt x="22351" y="410"/>
                    <a:pt x="22385" y="341"/>
                    <a:pt x="22385" y="307"/>
                  </a:cubicBezTo>
                  <a:cubicBezTo>
                    <a:pt x="22385" y="273"/>
                    <a:pt x="22317" y="239"/>
                    <a:pt x="22283" y="239"/>
                  </a:cubicBezTo>
                  <a:close/>
                  <a:moveTo>
                    <a:pt x="21293" y="478"/>
                  </a:moveTo>
                  <a:lnTo>
                    <a:pt x="21157" y="512"/>
                  </a:lnTo>
                  <a:cubicBezTo>
                    <a:pt x="21122" y="546"/>
                    <a:pt x="21088" y="580"/>
                    <a:pt x="21088" y="614"/>
                  </a:cubicBezTo>
                  <a:cubicBezTo>
                    <a:pt x="21122" y="648"/>
                    <a:pt x="21157" y="683"/>
                    <a:pt x="21191" y="683"/>
                  </a:cubicBezTo>
                  <a:lnTo>
                    <a:pt x="21225" y="683"/>
                  </a:lnTo>
                  <a:lnTo>
                    <a:pt x="21327" y="648"/>
                  </a:lnTo>
                  <a:cubicBezTo>
                    <a:pt x="21361" y="648"/>
                    <a:pt x="21395" y="614"/>
                    <a:pt x="21395" y="546"/>
                  </a:cubicBezTo>
                  <a:cubicBezTo>
                    <a:pt x="21361" y="512"/>
                    <a:pt x="21327" y="478"/>
                    <a:pt x="21293" y="478"/>
                  </a:cubicBezTo>
                  <a:close/>
                  <a:moveTo>
                    <a:pt x="20269" y="717"/>
                  </a:moveTo>
                  <a:lnTo>
                    <a:pt x="20167" y="751"/>
                  </a:lnTo>
                  <a:cubicBezTo>
                    <a:pt x="20133" y="785"/>
                    <a:pt x="20099" y="819"/>
                    <a:pt x="20099" y="853"/>
                  </a:cubicBezTo>
                  <a:cubicBezTo>
                    <a:pt x="20099" y="887"/>
                    <a:pt x="20133" y="921"/>
                    <a:pt x="20201" y="921"/>
                  </a:cubicBezTo>
                  <a:lnTo>
                    <a:pt x="20303" y="887"/>
                  </a:lnTo>
                  <a:cubicBezTo>
                    <a:pt x="20372" y="887"/>
                    <a:pt x="20406" y="853"/>
                    <a:pt x="20372" y="785"/>
                  </a:cubicBezTo>
                  <a:cubicBezTo>
                    <a:pt x="20372" y="751"/>
                    <a:pt x="20338" y="717"/>
                    <a:pt x="20269" y="717"/>
                  </a:cubicBezTo>
                  <a:close/>
                  <a:moveTo>
                    <a:pt x="19280" y="956"/>
                  </a:moveTo>
                  <a:lnTo>
                    <a:pt x="19177" y="990"/>
                  </a:lnTo>
                  <a:cubicBezTo>
                    <a:pt x="19109" y="990"/>
                    <a:pt x="19075" y="1058"/>
                    <a:pt x="19109" y="1092"/>
                  </a:cubicBezTo>
                  <a:cubicBezTo>
                    <a:pt x="19109" y="1126"/>
                    <a:pt x="19143" y="1160"/>
                    <a:pt x="19177" y="1160"/>
                  </a:cubicBezTo>
                  <a:lnTo>
                    <a:pt x="19212" y="1160"/>
                  </a:lnTo>
                  <a:lnTo>
                    <a:pt x="19314" y="1126"/>
                  </a:lnTo>
                  <a:cubicBezTo>
                    <a:pt x="19348" y="1126"/>
                    <a:pt x="19382" y="1092"/>
                    <a:pt x="19382" y="1024"/>
                  </a:cubicBezTo>
                  <a:cubicBezTo>
                    <a:pt x="19382" y="990"/>
                    <a:pt x="19314" y="956"/>
                    <a:pt x="19280" y="956"/>
                  </a:cubicBezTo>
                  <a:close/>
                  <a:moveTo>
                    <a:pt x="18256" y="1194"/>
                  </a:moveTo>
                  <a:lnTo>
                    <a:pt x="18154" y="1229"/>
                  </a:lnTo>
                  <a:cubicBezTo>
                    <a:pt x="18120" y="1229"/>
                    <a:pt x="18085" y="1263"/>
                    <a:pt x="18085" y="1331"/>
                  </a:cubicBezTo>
                  <a:cubicBezTo>
                    <a:pt x="18120" y="1365"/>
                    <a:pt x="18154" y="1399"/>
                    <a:pt x="18188" y="1399"/>
                  </a:cubicBezTo>
                  <a:lnTo>
                    <a:pt x="18324" y="1365"/>
                  </a:lnTo>
                  <a:cubicBezTo>
                    <a:pt x="18358" y="1365"/>
                    <a:pt x="18393" y="1297"/>
                    <a:pt x="18358" y="1263"/>
                  </a:cubicBezTo>
                  <a:cubicBezTo>
                    <a:pt x="18358" y="1229"/>
                    <a:pt x="18324" y="1194"/>
                    <a:pt x="18256" y="1194"/>
                  </a:cubicBezTo>
                  <a:close/>
                  <a:moveTo>
                    <a:pt x="17299" y="1420"/>
                  </a:moveTo>
                  <a:cubicBezTo>
                    <a:pt x="17287" y="1420"/>
                    <a:pt x="17276" y="1424"/>
                    <a:pt x="17267" y="1433"/>
                  </a:cubicBezTo>
                  <a:lnTo>
                    <a:pt x="17164" y="1433"/>
                  </a:lnTo>
                  <a:cubicBezTo>
                    <a:pt x="17096" y="1467"/>
                    <a:pt x="17096" y="1502"/>
                    <a:pt x="17096" y="1536"/>
                  </a:cubicBezTo>
                  <a:cubicBezTo>
                    <a:pt x="17096" y="1604"/>
                    <a:pt x="17130" y="1604"/>
                    <a:pt x="17164" y="1604"/>
                  </a:cubicBezTo>
                  <a:lnTo>
                    <a:pt x="17301" y="1604"/>
                  </a:lnTo>
                  <a:cubicBezTo>
                    <a:pt x="17335" y="1570"/>
                    <a:pt x="17369" y="1536"/>
                    <a:pt x="17369" y="1502"/>
                  </a:cubicBezTo>
                  <a:cubicBezTo>
                    <a:pt x="17369" y="1452"/>
                    <a:pt x="17332" y="1420"/>
                    <a:pt x="17299" y="1420"/>
                  </a:cubicBezTo>
                  <a:close/>
                  <a:moveTo>
                    <a:pt x="16277" y="1638"/>
                  </a:moveTo>
                  <a:lnTo>
                    <a:pt x="16140" y="1672"/>
                  </a:lnTo>
                  <a:cubicBezTo>
                    <a:pt x="16106" y="1672"/>
                    <a:pt x="16072" y="1740"/>
                    <a:pt x="16072" y="1775"/>
                  </a:cubicBezTo>
                  <a:cubicBezTo>
                    <a:pt x="16106" y="1809"/>
                    <a:pt x="16140" y="1843"/>
                    <a:pt x="16175" y="1843"/>
                  </a:cubicBezTo>
                  <a:lnTo>
                    <a:pt x="16311" y="1809"/>
                  </a:lnTo>
                  <a:cubicBezTo>
                    <a:pt x="16345" y="1809"/>
                    <a:pt x="16379" y="1740"/>
                    <a:pt x="16379" y="1706"/>
                  </a:cubicBezTo>
                  <a:cubicBezTo>
                    <a:pt x="16345" y="1672"/>
                    <a:pt x="16311" y="1638"/>
                    <a:pt x="16277" y="1638"/>
                  </a:cubicBezTo>
                  <a:close/>
                  <a:moveTo>
                    <a:pt x="15286" y="1863"/>
                  </a:moveTo>
                  <a:cubicBezTo>
                    <a:pt x="15274" y="1863"/>
                    <a:pt x="15262" y="1868"/>
                    <a:pt x="15253" y="1877"/>
                  </a:cubicBezTo>
                  <a:lnTo>
                    <a:pt x="15151" y="1877"/>
                  </a:lnTo>
                  <a:cubicBezTo>
                    <a:pt x="15083" y="1911"/>
                    <a:pt x="15083" y="1945"/>
                    <a:pt x="15083" y="1979"/>
                  </a:cubicBezTo>
                  <a:cubicBezTo>
                    <a:pt x="15083" y="2047"/>
                    <a:pt x="15117" y="2047"/>
                    <a:pt x="15151" y="2047"/>
                  </a:cubicBezTo>
                  <a:lnTo>
                    <a:pt x="15287" y="2047"/>
                  </a:lnTo>
                  <a:cubicBezTo>
                    <a:pt x="15321" y="2013"/>
                    <a:pt x="15356" y="1979"/>
                    <a:pt x="15356" y="1945"/>
                  </a:cubicBezTo>
                  <a:cubicBezTo>
                    <a:pt x="15356" y="1895"/>
                    <a:pt x="15319" y="1863"/>
                    <a:pt x="15286" y="1863"/>
                  </a:cubicBezTo>
                  <a:close/>
                  <a:moveTo>
                    <a:pt x="14264" y="2082"/>
                  </a:moveTo>
                  <a:lnTo>
                    <a:pt x="14127" y="2116"/>
                  </a:lnTo>
                  <a:cubicBezTo>
                    <a:pt x="14093" y="2116"/>
                    <a:pt x="14059" y="2150"/>
                    <a:pt x="14059" y="2218"/>
                  </a:cubicBezTo>
                  <a:cubicBezTo>
                    <a:pt x="14093" y="2252"/>
                    <a:pt x="14127" y="2286"/>
                    <a:pt x="14161" y="2286"/>
                  </a:cubicBezTo>
                  <a:lnTo>
                    <a:pt x="14298" y="2252"/>
                  </a:lnTo>
                  <a:cubicBezTo>
                    <a:pt x="14332" y="2252"/>
                    <a:pt x="14366" y="2184"/>
                    <a:pt x="14366" y="2150"/>
                  </a:cubicBezTo>
                  <a:cubicBezTo>
                    <a:pt x="14332" y="2116"/>
                    <a:pt x="14298" y="2082"/>
                    <a:pt x="14264" y="2082"/>
                  </a:cubicBezTo>
                  <a:close/>
                  <a:moveTo>
                    <a:pt x="13240" y="2286"/>
                  </a:moveTo>
                  <a:lnTo>
                    <a:pt x="13138" y="2320"/>
                  </a:lnTo>
                  <a:cubicBezTo>
                    <a:pt x="13069" y="2320"/>
                    <a:pt x="13069" y="2389"/>
                    <a:pt x="13069" y="2423"/>
                  </a:cubicBezTo>
                  <a:cubicBezTo>
                    <a:pt x="13069" y="2457"/>
                    <a:pt x="13103" y="2491"/>
                    <a:pt x="13138" y="2491"/>
                  </a:cubicBezTo>
                  <a:lnTo>
                    <a:pt x="13172" y="2491"/>
                  </a:lnTo>
                  <a:lnTo>
                    <a:pt x="13274" y="2457"/>
                  </a:lnTo>
                  <a:cubicBezTo>
                    <a:pt x="13308" y="2457"/>
                    <a:pt x="13342" y="2423"/>
                    <a:pt x="13342" y="2355"/>
                  </a:cubicBezTo>
                  <a:cubicBezTo>
                    <a:pt x="13342" y="2320"/>
                    <a:pt x="13274" y="2286"/>
                    <a:pt x="13240" y="2286"/>
                  </a:cubicBezTo>
                  <a:close/>
                  <a:moveTo>
                    <a:pt x="12278" y="2512"/>
                  </a:moveTo>
                  <a:cubicBezTo>
                    <a:pt x="12269" y="2512"/>
                    <a:pt x="12260" y="2516"/>
                    <a:pt x="12250" y="2525"/>
                  </a:cubicBezTo>
                  <a:lnTo>
                    <a:pt x="12114" y="2525"/>
                  </a:lnTo>
                  <a:cubicBezTo>
                    <a:pt x="12080" y="2559"/>
                    <a:pt x="12046" y="2593"/>
                    <a:pt x="12046" y="2628"/>
                  </a:cubicBezTo>
                  <a:cubicBezTo>
                    <a:pt x="12080" y="2696"/>
                    <a:pt x="12114" y="2696"/>
                    <a:pt x="12148" y="2696"/>
                  </a:cubicBezTo>
                  <a:lnTo>
                    <a:pt x="12285" y="2696"/>
                  </a:lnTo>
                  <a:cubicBezTo>
                    <a:pt x="12319" y="2662"/>
                    <a:pt x="12353" y="2628"/>
                    <a:pt x="12353" y="2593"/>
                  </a:cubicBezTo>
                  <a:cubicBezTo>
                    <a:pt x="12328" y="2544"/>
                    <a:pt x="12303" y="2512"/>
                    <a:pt x="12278" y="2512"/>
                  </a:cubicBezTo>
                  <a:close/>
                  <a:moveTo>
                    <a:pt x="11227" y="2730"/>
                  </a:moveTo>
                  <a:lnTo>
                    <a:pt x="11124" y="2764"/>
                  </a:lnTo>
                  <a:cubicBezTo>
                    <a:pt x="11056" y="2764"/>
                    <a:pt x="11056" y="2798"/>
                    <a:pt x="11056" y="2866"/>
                  </a:cubicBezTo>
                  <a:cubicBezTo>
                    <a:pt x="11056" y="2901"/>
                    <a:pt x="11090" y="2935"/>
                    <a:pt x="11124" y="2935"/>
                  </a:cubicBezTo>
                  <a:lnTo>
                    <a:pt x="11158" y="2935"/>
                  </a:lnTo>
                  <a:lnTo>
                    <a:pt x="11261" y="2901"/>
                  </a:lnTo>
                  <a:cubicBezTo>
                    <a:pt x="11295" y="2901"/>
                    <a:pt x="11329" y="2832"/>
                    <a:pt x="11329" y="2798"/>
                  </a:cubicBezTo>
                  <a:cubicBezTo>
                    <a:pt x="11329" y="2764"/>
                    <a:pt x="11261" y="2730"/>
                    <a:pt x="11227" y="2730"/>
                  </a:cubicBezTo>
                  <a:close/>
                  <a:moveTo>
                    <a:pt x="10203" y="2935"/>
                  </a:moveTo>
                  <a:lnTo>
                    <a:pt x="10101" y="2969"/>
                  </a:lnTo>
                  <a:cubicBezTo>
                    <a:pt x="10067" y="2969"/>
                    <a:pt x="10032" y="3037"/>
                    <a:pt x="10032" y="3071"/>
                  </a:cubicBezTo>
                  <a:cubicBezTo>
                    <a:pt x="10067" y="3105"/>
                    <a:pt x="10101" y="3139"/>
                    <a:pt x="10135" y="3139"/>
                  </a:cubicBezTo>
                  <a:lnTo>
                    <a:pt x="10271" y="3105"/>
                  </a:lnTo>
                  <a:cubicBezTo>
                    <a:pt x="10305" y="3105"/>
                    <a:pt x="10340" y="3071"/>
                    <a:pt x="10305" y="3003"/>
                  </a:cubicBezTo>
                  <a:cubicBezTo>
                    <a:pt x="10305" y="2969"/>
                    <a:pt x="10271" y="2935"/>
                    <a:pt x="10203" y="2935"/>
                  </a:cubicBezTo>
                  <a:close/>
                  <a:moveTo>
                    <a:pt x="9246" y="3160"/>
                  </a:moveTo>
                  <a:cubicBezTo>
                    <a:pt x="9234" y="3160"/>
                    <a:pt x="9223" y="3164"/>
                    <a:pt x="9213" y="3174"/>
                  </a:cubicBezTo>
                  <a:lnTo>
                    <a:pt x="9111" y="3174"/>
                  </a:lnTo>
                  <a:cubicBezTo>
                    <a:pt x="9043" y="3208"/>
                    <a:pt x="9009" y="3242"/>
                    <a:pt x="9043" y="3276"/>
                  </a:cubicBezTo>
                  <a:cubicBezTo>
                    <a:pt x="9043" y="3344"/>
                    <a:pt x="9077" y="3344"/>
                    <a:pt x="9111" y="3344"/>
                  </a:cubicBezTo>
                  <a:lnTo>
                    <a:pt x="9248" y="3344"/>
                  </a:lnTo>
                  <a:cubicBezTo>
                    <a:pt x="9282" y="3310"/>
                    <a:pt x="9316" y="3276"/>
                    <a:pt x="9316" y="3242"/>
                  </a:cubicBezTo>
                  <a:cubicBezTo>
                    <a:pt x="9316" y="3192"/>
                    <a:pt x="9279" y="3160"/>
                    <a:pt x="9246" y="3160"/>
                  </a:cubicBezTo>
                  <a:close/>
                  <a:moveTo>
                    <a:pt x="8190" y="3378"/>
                  </a:moveTo>
                  <a:lnTo>
                    <a:pt x="8087" y="3412"/>
                  </a:lnTo>
                  <a:cubicBezTo>
                    <a:pt x="8053" y="3412"/>
                    <a:pt x="8019" y="3447"/>
                    <a:pt x="8019" y="3515"/>
                  </a:cubicBezTo>
                  <a:cubicBezTo>
                    <a:pt x="8053" y="3549"/>
                    <a:pt x="8087" y="3583"/>
                    <a:pt x="8122" y="3583"/>
                  </a:cubicBezTo>
                  <a:lnTo>
                    <a:pt x="8258" y="3549"/>
                  </a:lnTo>
                  <a:cubicBezTo>
                    <a:pt x="8292" y="3549"/>
                    <a:pt x="8326" y="3481"/>
                    <a:pt x="8292" y="3447"/>
                  </a:cubicBezTo>
                  <a:cubicBezTo>
                    <a:pt x="8292" y="3412"/>
                    <a:pt x="8258" y="3378"/>
                    <a:pt x="8190" y="3378"/>
                  </a:cubicBezTo>
                  <a:close/>
                  <a:moveTo>
                    <a:pt x="7200" y="3583"/>
                  </a:moveTo>
                  <a:lnTo>
                    <a:pt x="7098" y="3617"/>
                  </a:lnTo>
                  <a:cubicBezTo>
                    <a:pt x="7030" y="3617"/>
                    <a:pt x="6995" y="3685"/>
                    <a:pt x="7030" y="3720"/>
                  </a:cubicBezTo>
                  <a:cubicBezTo>
                    <a:pt x="7030" y="3754"/>
                    <a:pt x="7064" y="3788"/>
                    <a:pt x="7098" y="3788"/>
                  </a:cubicBezTo>
                  <a:lnTo>
                    <a:pt x="7132" y="3788"/>
                  </a:lnTo>
                  <a:lnTo>
                    <a:pt x="7234" y="3754"/>
                  </a:lnTo>
                  <a:cubicBezTo>
                    <a:pt x="7268" y="3754"/>
                    <a:pt x="7303" y="3720"/>
                    <a:pt x="7303" y="3651"/>
                  </a:cubicBezTo>
                  <a:cubicBezTo>
                    <a:pt x="7303" y="3617"/>
                    <a:pt x="7234" y="3583"/>
                    <a:pt x="7200" y="3583"/>
                  </a:cubicBezTo>
                  <a:close/>
                  <a:moveTo>
                    <a:pt x="6177" y="3822"/>
                  </a:moveTo>
                  <a:lnTo>
                    <a:pt x="6074" y="3856"/>
                  </a:lnTo>
                  <a:cubicBezTo>
                    <a:pt x="6040" y="3856"/>
                    <a:pt x="6006" y="3890"/>
                    <a:pt x="6006" y="3958"/>
                  </a:cubicBezTo>
                  <a:cubicBezTo>
                    <a:pt x="6040" y="3993"/>
                    <a:pt x="6074" y="4027"/>
                    <a:pt x="6108" y="4027"/>
                  </a:cubicBezTo>
                  <a:lnTo>
                    <a:pt x="6245" y="3993"/>
                  </a:lnTo>
                  <a:cubicBezTo>
                    <a:pt x="6279" y="3993"/>
                    <a:pt x="6313" y="3924"/>
                    <a:pt x="6279" y="3890"/>
                  </a:cubicBezTo>
                  <a:cubicBezTo>
                    <a:pt x="6279" y="3822"/>
                    <a:pt x="6245" y="3822"/>
                    <a:pt x="6177" y="3822"/>
                  </a:cubicBezTo>
                  <a:close/>
                  <a:moveTo>
                    <a:pt x="5187" y="4027"/>
                  </a:moveTo>
                  <a:lnTo>
                    <a:pt x="5085" y="4061"/>
                  </a:lnTo>
                  <a:cubicBezTo>
                    <a:pt x="5016" y="4095"/>
                    <a:pt x="5016" y="4129"/>
                    <a:pt x="5016" y="4163"/>
                  </a:cubicBezTo>
                  <a:cubicBezTo>
                    <a:pt x="5016" y="4197"/>
                    <a:pt x="5050" y="4231"/>
                    <a:pt x="5085" y="4231"/>
                  </a:cubicBezTo>
                  <a:lnTo>
                    <a:pt x="5119" y="4231"/>
                  </a:lnTo>
                  <a:lnTo>
                    <a:pt x="5221" y="4197"/>
                  </a:lnTo>
                  <a:cubicBezTo>
                    <a:pt x="5255" y="4197"/>
                    <a:pt x="5289" y="4163"/>
                    <a:pt x="5289" y="4095"/>
                  </a:cubicBezTo>
                  <a:cubicBezTo>
                    <a:pt x="5289" y="4061"/>
                    <a:pt x="5221" y="4027"/>
                    <a:pt x="5187" y="4027"/>
                  </a:cubicBezTo>
                  <a:close/>
                  <a:moveTo>
                    <a:pt x="4197" y="4266"/>
                  </a:moveTo>
                  <a:lnTo>
                    <a:pt x="4061" y="4300"/>
                  </a:lnTo>
                  <a:cubicBezTo>
                    <a:pt x="4027" y="4300"/>
                    <a:pt x="3993" y="4368"/>
                    <a:pt x="3993" y="4402"/>
                  </a:cubicBezTo>
                  <a:cubicBezTo>
                    <a:pt x="4027" y="4436"/>
                    <a:pt x="4061" y="4470"/>
                    <a:pt x="4095" y="4470"/>
                  </a:cubicBezTo>
                  <a:lnTo>
                    <a:pt x="4232" y="4436"/>
                  </a:lnTo>
                  <a:cubicBezTo>
                    <a:pt x="4266" y="4436"/>
                    <a:pt x="4300" y="4368"/>
                    <a:pt x="4300" y="4334"/>
                  </a:cubicBezTo>
                  <a:cubicBezTo>
                    <a:pt x="4266" y="4300"/>
                    <a:pt x="4232" y="4266"/>
                    <a:pt x="4197" y="4266"/>
                  </a:cubicBezTo>
                  <a:close/>
                  <a:moveTo>
                    <a:pt x="3174" y="4504"/>
                  </a:moveTo>
                  <a:lnTo>
                    <a:pt x="3071" y="4538"/>
                  </a:lnTo>
                  <a:cubicBezTo>
                    <a:pt x="3037" y="4538"/>
                    <a:pt x="3003" y="4573"/>
                    <a:pt x="3003" y="4641"/>
                  </a:cubicBezTo>
                  <a:cubicBezTo>
                    <a:pt x="3003" y="4675"/>
                    <a:pt x="3037" y="4709"/>
                    <a:pt x="3071" y="4709"/>
                  </a:cubicBezTo>
                  <a:lnTo>
                    <a:pt x="3105" y="4709"/>
                  </a:lnTo>
                  <a:lnTo>
                    <a:pt x="3208" y="4675"/>
                  </a:lnTo>
                  <a:cubicBezTo>
                    <a:pt x="3276" y="4675"/>
                    <a:pt x="3276" y="4607"/>
                    <a:pt x="3276" y="4573"/>
                  </a:cubicBezTo>
                  <a:cubicBezTo>
                    <a:pt x="3276" y="4538"/>
                    <a:pt x="3242" y="4504"/>
                    <a:pt x="3174" y="4504"/>
                  </a:cubicBezTo>
                  <a:close/>
                  <a:moveTo>
                    <a:pt x="2184" y="4743"/>
                  </a:moveTo>
                  <a:lnTo>
                    <a:pt x="2048" y="4777"/>
                  </a:lnTo>
                  <a:cubicBezTo>
                    <a:pt x="2014" y="4777"/>
                    <a:pt x="1979" y="4811"/>
                    <a:pt x="2014" y="4880"/>
                  </a:cubicBezTo>
                  <a:cubicBezTo>
                    <a:pt x="2014" y="4914"/>
                    <a:pt x="2048" y="4948"/>
                    <a:pt x="2082" y="4948"/>
                  </a:cubicBezTo>
                  <a:lnTo>
                    <a:pt x="2116" y="4948"/>
                  </a:lnTo>
                  <a:lnTo>
                    <a:pt x="2218" y="4914"/>
                  </a:lnTo>
                  <a:cubicBezTo>
                    <a:pt x="2252" y="4914"/>
                    <a:pt x="2287" y="4846"/>
                    <a:pt x="2287" y="4811"/>
                  </a:cubicBezTo>
                  <a:cubicBezTo>
                    <a:pt x="2252" y="4743"/>
                    <a:pt x="2218" y="4743"/>
                    <a:pt x="2184" y="4743"/>
                  </a:cubicBezTo>
                  <a:close/>
                  <a:moveTo>
                    <a:pt x="1160" y="4982"/>
                  </a:moveTo>
                  <a:lnTo>
                    <a:pt x="1058" y="5016"/>
                  </a:lnTo>
                  <a:cubicBezTo>
                    <a:pt x="1024" y="5016"/>
                    <a:pt x="990" y="5084"/>
                    <a:pt x="990" y="5119"/>
                  </a:cubicBezTo>
                  <a:cubicBezTo>
                    <a:pt x="1024" y="5153"/>
                    <a:pt x="1058" y="5187"/>
                    <a:pt x="1092" y="5187"/>
                  </a:cubicBezTo>
                  <a:lnTo>
                    <a:pt x="1229" y="5153"/>
                  </a:lnTo>
                  <a:cubicBezTo>
                    <a:pt x="1263" y="5153"/>
                    <a:pt x="1297" y="5084"/>
                    <a:pt x="1263" y="5050"/>
                  </a:cubicBezTo>
                  <a:cubicBezTo>
                    <a:pt x="1263" y="5016"/>
                    <a:pt x="1229" y="4982"/>
                    <a:pt x="1160" y="4982"/>
                  </a:cubicBezTo>
                  <a:close/>
                  <a:moveTo>
                    <a:pt x="171" y="5221"/>
                  </a:moveTo>
                  <a:lnTo>
                    <a:pt x="69" y="5255"/>
                  </a:lnTo>
                  <a:cubicBezTo>
                    <a:pt x="34" y="5289"/>
                    <a:pt x="0" y="5323"/>
                    <a:pt x="0" y="5357"/>
                  </a:cubicBezTo>
                  <a:cubicBezTo>
                    <a:pt x="0" y="5392"/>
                    <a:pt x="34" y="5426"/>
                    <a:pt x="69" y="5426"/>
                  </a:cubicBezTo>
                  <a:lnTo>
                    <a:pt x="103" y="5426"/>
                  </a:lnTo>
                  <a:lnTo>
                    <a:pt x="205" y="5392"/>
                  </a:lnTo>
                  <a:cubicBezTo>
                    <a:pt x="273" y="5392"/>
                    <a:pt x="307" y="5357"/>
                    <a:pt x="273" y="5289"/>
                  </a:cubicBezTo>
                  <a:cubicBezTo>
                    <a:pt x="273" y="5255"/>
                    <a:pt x="205" y="5221"/>
                    <a:pt x="171" y="522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1501722" y="1021750"/>
              <a:ext cx="774916" cy="655513"/>
            </a:xfrm>
            <a:custGeom>
              <a:rect b="b" l="l" r="r" t="t"/>
              <a:pathLst>
                <a:path extrusionOk="0" h="29415" w="34773">
                  <a:moveTo>
                    <a:pt x="34670" y="1"/>
                  </a:moveTo>
                  <a:lnTo>
                    <a:pt x="34533" y="35"/>
                  </a:lnTo>
                  <a:cubicBezTo>
                    <a:pt x="34499" y="35"/>
                    <a:pt x="34465" y="103"/>
                    <a:pt x="34499" y="137"/>
                  </a:cubicBezTo>
                  <a:cubicBezTo>
                    <a:pt x="34499" y="171"/>
                    <a:pt x="34533" y="205"/>
                    <a:pt x="34567" y="205"/>
                  </a:cubicBezTo>
                  <a:lnTo>
                    <a:pt x="34601" y="205"/>
                  </a:lnTo>
                  <a:lnTo>
                    <a:pt x="34704" y="171"/>
                  </a:lnTo>
                  <a:cubicBezTo>
                    <a:pt x="34738" y="171"/>
                    <a:pt x="34772" y="103"/>
                    <a:pt x="34772" y="69"/>
                  </a:cubicBezTo>
                  <a:cubicBezTo>
                    <a:pt x="34738" y="35"/>
                    <a:pt x="34704" y="1"/>
                    <a:pt x="34670" y="1"/>
                  </a:cubicBezTo>
                  <a:close/>
                  <a:moveTo>
                    <a:pt x="33646" y="239"/>
                  </a:moveTo>
                  <a:lnTo>
                    <a:pt x="33544" y="274"/>
                  </a:lnTo>
                  <a:cubicBezTo>
                    <a:pt x="33510" y="274"/>
                    <a:pt x="33475" y="342"/>
                    <a:pt x="33475" y="376"/>
                  </a:cubicBezTo>
                  <a:cubicBezTo>
                    <a:pt x="33510" y="410"/>
                    <a:pt x="33544" y="444"/>
                    <a:pt x="33578" y="444"/>
                  </a:cubicBezTo>
                  <a:lnTo>
                    <a:pt x="33714" y="410"/>
                  </a:lnTo>
                  <a:cubicBezTo>
                    <a:pt x="33748" y="410"/>
                    <a:pt x="33783" y="342"/>
                    <a:pt x="33748" y="308"/>
                  </a:cubicBezTo>
                  <a:cubicBezTo>
                    <a:pt x="33748" y="274"/>
                    <a:pt x="33714" y="239"/>
                    <a:pt x="33646" y="239"/>
                  </a:cubicBezTo>
                  <a:close/>
                  <a:moveTo>
                    <a:pt x="32656" y="478"/>
                  </a:moveTo>
                  <a:lnTo>
                    <a:pt x="32554" y="512"/>
                  </a:lnTo>
                  <a:cubicBezTo>
                    <a:pt x="32486" y="512"/>
                    <a:pt x="32486" y="547"/>
                    <a:pt x="32486" y="615"/>
                  </a:cubicBezTo>
                  <a:cubicBezTo>
                    <a:pt x="32486" y="649"/>
                    <a:pt x="32520" y="683"/>
                    <a:pt x="32554" y="683"/>
                  </a:cubicBezTo>
                  <a:lnTo>
                    <a:pt x="32588" y="683"/>
                  </a:lnTo>
                  <a:lnTo>
                    <a:pt x="32691" y="649"/>
                  </a:lnTo>
                  <a:cubicBezTo>
                    <a:pt x="32759" y="649"/>
                    <a:pt x="32759" y="581"/>
                    <a:pt x="32759" y="547"/>
                  </a:cubicBezTo>
                  <a:cubicBezTo>
                    <a:pt x="32759" y="478"/>
                    <a:pt x="32691" y="478"/>
                    <a:pt x="32656" y="478"/>
                  </a:cubicBezTo>
                  <a:close/>
                  <a:moveTo>
                    <a:pt x="31667" y="717"/>
                  </a:moveTo>
                  <a:lnTo>
                    <a:pt x="31530" y="751"/>
                  </a:lnTo>
                  <a:cubicBezTo>
                    <a:pt x="31496" y="751"/>
                    <a:pt x="31462" y="785"/>
                    <a:pt x="31462" y="854"/>
                  </a:cubicBezTo>
                  <a:cubicBezTo>
                    <a:pt x="31496" y="888"/>
                    <a:pt x="31530" y="922"/>
                    <a:pt x="31565" y="922"/>
                  </a:cubicBezTo>
                  <a:lnTo>
                    <a:pt x="31701" y="888"/>
                  </a:lnTo>
                  <a:cubicBezTo>
                    <a:pt x="31735" y="854"/>
                    <a:pt x="31769" y="820"/>
                    <a:pt x="31769" y="785"/>
                  </a:cubicBezTo>
                  <a:cubicBezTo>
                    <a:pt x="31735" y="717"/>
                    <a:pt x="31701" y="717"/>
                    <a:pt x="31667" y="717"/>
                  </a:cubicBezTo>
                  <a:close/>
                  <a:moveTo>
                    <a:pt x="30691" y="943"/>
                  </a:moveTo>
                  <a:cubicBezTo>
                    <a:pt x="30677" y="943"/>
                    <a:pt x="30661" y="947"/>
                    <a:pt x="30643" y="956"/>
                  </a:cubicBezTo>
                  <a:lnTo>
                    <a:pt x="30541" y="956"/>
                  </a:lnTo>
                  <a:cubicBezTo>
                    <a:pt x="30507" y="990"/>
                    <a:pt x="30473" y="1024"/>
                    <a:pt x="30473" y="1058"/>
                  </a:cubicBezTo>
                  <a:cubicBezTo>
                    <a:pt x="30473" y="1127"/>
                    <a:pt x="30507" y="1127"/>
                    <a:pt x="30575" y="1127"/>
                  </a:cubicBezTo>
                  <a:lnTo>
                    <a:pt x="30677" y="1127"/>
                  </a:lnTo>
                  <a:cubicBezTo>
                    <a:pt x="30746" y="1092"/>
                    <a:pt x="30780" y="1058"/>
                    <a:pt x="30746" y="1024"/>
                  </a:cubicBezTo>
                  <a:cubicBezTo>
                    <a:pt x="30746" y="974"/>
                    <a:pt x="30727" y="943"/>
                    <a:pt x="30691" y="943"/>
                  </a:cubicBezTo>
                  <a:close/>
                  <a:moveTo>
                    <a:pt x="29690" y="1181"/>
                  </a:moveTo>
                  <a:cubicBezTo>
                    <a:pt x="29677" y="1181"/>
                    <a:pt x="29664" y="1185"/>
                    <a:pt x="29654" y="1195"/>
                  </a:cubicBezTo>
                  <a:lnTo>
                    <a:pt x="29551" y="1195"/>
                  </a:lnTo>
                  <a:cubicBezTo>
                    <a:pt x="29483" y="1229"/>
                    <a:pt x="29449" y="1263"/>
                    <a:pt x="29483" y="1297"/>
                  </a:cubicBezTo>
                  <a:cubicBezTo>
                    <a:pt x="29483" y="1331"/>
                    <a:pt x="29517" y="1365"/>
                    <a:pt x="29551" y="1365"/>
                  </a:cubicBezTo>
                  <a:lnTo>
                    <a:pt x="29585" y="1365"/>
                  </a:lnTo>
                  <a:lnTo>
                    <a:pt x="29688" y="1331"/>
                  </a:lnTo>
                  <a:cubicBezTo>
                    <a:pt x="29722" y="1331"/>
                    <a:pt x="29756" y="1297"/>
                    <a:pt x="29756" y="1229"/>
                  </a:cubicBezTo>
                  <a:cubicBezTo>
                    <a:pt x="29756" y="1205"/>
                    <a:pt x="29722" y="1181"/>
                    <a:pt x="29690" y="1181"/>
                  </a:cubicBezTo>
                  <a:close/>
                  <a:moveTo>
                    <a:pt x="28630" y="1400"/>
                  </a:moveTo>
                  <a:lnTo>
                    <a:pt x="28528" y="1434"/>
                  </a:lnTo>
                  <a:cubicBezTo>
                    <a:pt x="28493" y="1434"/>
                    <a:pt x="28459" y="1502"/>
                    <a:pt x="28459" y="1536"/>
                  </a:cubicBezTo>
                  <a:cubicBezTo>
                    <a:pt x="28493" y="1570"/>
                    <a:pt x="28528" y="1604"/>
                    <a:pt x="28562" y="1604"/>
                  </a:cubicBezTo>
                  <a:lnTo>
                    <a:pt x="28698" y="1570"/>
                  </a:lnTo>
                  <a:cubicBezTo>
                    <a:pt x="28732" y="1570"/>
                    <a:pt x="28766" y="1536"/>
                    <a:pt x="28732" y="1468"/>
                  </a:cubicBezTo>
                  <a:cubicBezTo>
                    <a:pt x="28732" y="1434"/>
                    <a:pt x="28698" y="1400"/>
                    <a:pt x="28630" y="1400"/>
                  </a:cubicBezTo>
                  <a:close/>
                  <a:moveTo>
                    <a:pt x="26685" y="1775"/>
                  </a:moveTo>
                  <a:lnTo>
                    <a:pt x="26583" y="1809"/>
                  </a:lnTo>
                  <a:cubicBezTo>
                    <a:pt x="26514" y="1809"/>
                    <a:pt x="26514" y="1877"/>
                    <a:pt x="26514" y="1911"/>
                  </a:cubicBezTo>
                  <a:cubicBezTo>
                    <a:pt x="26514" y="1946"/>
                    <a:pt x="26548" y="1980"/>
                    <a:pt x="26583" y="1980"/>
                  </a:cubicBezTo>
                  <a:lnTo>
                    <a:pt x="26617" y="1980"/>
                  </a:lnTo>
                  <a:lnTo>
                    <a:pt x="26719" y="1946"/>
                  </a:lnTo>
                  <a:cubicBezTo>
                    <a:pt x="26753" y="1946"/>
                    <a:pt x="26787" y="1877"/>
                    <a:pt x="26787" y="1843"/>
                  </a:cubicBezTo>
                  <a:cubicBezTo>
                    <a:pt x="26787" y="1809"/>
                    <a:pt x="26719" y="1775"/>
                    <a:pt x="26685" y="1775"/>
                  </a:cubicBezTo>
                  <a:close/>
                  <a:moveTo>
                    <a:pt x="25695" y="2014"/>
                  </a:moveTo>
                  <a:lnTo>
                    <a:pt x="25559" y="2048"/>
                  </a:lnTo>
                  <a:cubicBezTo>
                    <a:pt x="25525" y="2048"/>
                    <a:pt x="25491" y="2116"/>
                    <a:pt x="25491" y="2150"/>
                  </a:cubicBezTo>
                  <a:cubicBezTo>
                    <a:pt x="25525" y="2184"/>
                    <a:pt x="25559" y="2219"/>
                    <a:pt x="25593" y="2219"/>
                  </a:cubicBezTo>
                  <a:lnTo>
                    <a:pt x="25729" y="2184"/>
                  </a:lnTo>
                  <a:cubicBezTo>
                    <a:pt x="25764" y="2184"/>
                    <a:pt x="25798" y="2116"/>
                    <a:pt x="25798" y="2082"/>
                  </a:cubicBezTo>
                  <a:cubicBezTo>
                    <a:pt x="25764" y="2048"/>
                    <a:pt x="25729" y="2014"/>
                    <a:pt x="25695" y="2014"/>
                  </a:cubicBezTo>
                  <a:close/>
                  <a:moveTo>
                    <a:pt x="24672" y="2253"/>
                  </a:moveTo>
                  <a:lnTo>
                    <a:pt x="24569" y="2287"/>
                  </a:lnTo>
                  <a:cubicBezTo>
                    <a:pt x="24535" y="2287"/>
                    <a:pt x="24501" y="2355"/>
                    <a:pt x="24501" y="2389"/>
                  </a:cubicBezTo>
                  <a:cubicBezTo>
                    <a:pt x="24501" y="2423"/>
                    <a:pt x="24535" y="2457"/>
                    <a:pt x="24603" y="2457"/>
                  </a:cubicBezTo>
                  <a:lnTo>
                    <a:pt x="24706" y="2423"/>
                  </a:lnTo>
                  <a:cubicBezTo>
                    <a:pt x="24774" y="2423"/>
                    <a:pt x="24808" y="2355"/>
                    <a:pt x="24774" y="2321"/>
                  </a:cubicBezTo>
                  <a:cubicBezTo>
                    <a:pt x="24774" y="2287"/>
                    <a:pt x="24740" y="2253"/>
                    <a:pt x="24672" y="2253"/>
                  </a:cubicBezTo>
                  <a:close/>
                  <a:moveTo>
                    <a:pt x="23682" y="2492"/>
                  </a:moveTo>
                  <a:lnTo>
                    <a:pt x="23580" y="2526"/>
                  </a:lnTo>
                  <a:cubicBezTo>
                    <a:pt x="23511" y="2526"/>
                    <a:pt x="23477" y="2560"/>
                    <a:pt x="23511" y="2628"/>
                  </a:cubicBezTo>
                  <a:cubicBezTo>
                    <a:pt x="23511" y="2662"/>
                    <a:pt x="23546" y="2696"/>
                    <a:pt x="23580" y="2696"/>
                  </a:cubicBezTo>
                  <a:lnTo>
                    <a:pt x="23614" y="2696"/>
                  </a:lnTo>
                  <a:lnTo>
                    <a:pt x="23716" y="2662"/>
                  </a:lnTo>
                  <a:cubicBezTo>
                    <a:pt x="23750" y="2662"/>
                    <a:pt x="23784" y="2594"/>
                    <a:pt x="23784" y="2560"/>
                  </a:cubicBezTo>
                  <a:cubicBezTo>
                    <a:pt x="23784" y="2492"/>
                    <a:pt x="23716" y="2492"/>
                    <a:pt x="23682" y="2492"/>
                  </a:cubicBezTo>
                  <a:close/>
                  <a:moveTo>
                    <a:pt x="22658" y="2730"/>
                  </a:moveTo>
                  <a:lnTo>
                    <a:pt x="22556" y="2765"/>
                  </a:lnTo>
                  <a:cubicBezTo>
                    <a:pt x="22522" y="2765"/>
                    <a:pt x="22488" y="2799"/>
                    <a:pt x="22488" y="2867"/>
                  </a:cubicBezTo>
                  <a:cubicBezTo>
                    <a:pt x="22522" y="2901"/>
                    <a:pt x="22556" y="2935"/>
                    <a:pt x="22590" y="2935"/>
                  </a:cubicBezTo>
                  <a:cubicBezTo>
                    <a:pt x="22590" y="2935"/>
                    <a:pt x="22590" y="2935"/>
                    <a:pt x="22590" y="2901"/>
                  </a:cubicBezTo>
                  <a:lnTo>
                    <a:pt x="22727" y="2901"/>
                  </a:lnTo>
                  <a:cubicBezTo>
                    <a:pt x="22761" y="2867"/>
                    <a:pt x="22795" y="2833"/>
                    <a:pt x="22761" y="2799"/>
                  </a:cubicBezTo>
                  <a:cubicBezTo>
                    <a:pt x="22761" y="2730"/>
                    <a:pt x="22727" y="2730"/>
                    <a:pt x="22658" y="2730"/>
                  </a:cubicBezTo>
                  <a:close/>
                  <a:moveTo>
                    <a:pt x="21702" y="2956"/>
                  </a:moveTo>
                  <a:cubicBezTo>
                    <a:pt x="21690" y="2956"/>
                    <a:pt x="21678" y="2960"/>
                    <a:pt x="21669" y="2969"/>
                  </a:cubicBezTo>
                  <a:lnTo>
                    <a:pt x="21566" y="2969"/>
                  </a:lnTo>
                  <a:cubicBezTo>
                    <a:pt x="21498" y="3003"/>
                    <a:pt x="21498" y="3038"/>
                    <a:pt x="21498" y="3072"/>
                  </a:cubicBezTo>
                  <a:cubicBezTo>
                    <a:pt x="21498" y="3140"/>
                    <a:pt x="21532" y="3140"/>
                    <a:pt x="21566" y="3140"/>
                  </a:cubicBezTo>
                  <a:lnTo>
                    <a:pt x="21703" y="3140"/>
                  </a:lnTo>
                  <a:cubicBezTo>
                    <a:pt x="21771" y="3106"/>
                    <a:pt x="21771" y="3072"/>
                    <a:pt x="21771" y="3038"/>
                  </a:cubicBezTo>
                  <a:cubicBezTo>
                    <a:pt x="21771" y="2988"/>
                    <a:pt x="21735" y="2956"/>
                    <a:pt x="21702" y="2956"/>
                  </a:cubicBezTo>
                  <a:close/>
                  <a:moveTo>
                    <a:pt x="20679" y="3174"/>
                  </a:moveTo>
                  <a:lnTo>
                    <a:pt x="20543" y="3208"/>
                  </a:lnTo>
                  <a:cubicBezTo>
                    <a:pt x="20509" y="3208"/>
                    <a:pt x="20475" y="3276"/>
                    <a:pt x="20475" y="3310"/>
                  </a:cubicBezTo>
                  <a:cubicBezTo>
                    <a:pt x="20509" y="3345"/>
                    <a:pt x="20543" y="3379"/>
                    <a:pt x="20577" y="3379"/>
                  </a:cubicBezTo>
                  <a:lnTo>
                    <a:pt x="20713" y="3345"/>
                  </a:lnTo>
                  <a:cubicBezTo>
                    <a:pt x="20748" y="3345"/>
                    <a:pt x="20782" y="3310"/>
                    <a:pt x="20782" y="3242"/>
                  </a:cubicBezTo>
                  <a:cubicBezTo>
                    <a:pt x="20748" y="3208"/>
                    <a:pt x="20713" y="3174"/>
                    <a:pt x="20679" y="3174"/>
                  </a:cubicBezTo>
                  <a:close/>
                  <a:moveTo>
                    <a:pt x="19656" y="3413"/>
                  </a:moveTo>
                  <a:lnTo>
                    <a:pt x="19553" y="3447"/>
                  </a:lnTo>
                  <a:cubicBezTo>
                    <a:pt x="19519" y="3447"/>
                    <a:pt x="19485" y="3515"/>
                    <a:pt x="19485" y="3549"/>
                  </a:cubicBezTo>
                  <a:cubicBezTo>
                    <a:pt x="19485" y="3583"/>
                    <a:pt x="19519" y="3618"/>
                    <a:pt x="19553" y="3618"/>
                  </a:cubicBezTo>
                  <a:lnTo>
                    <a:pt x="19587" y="3618"/>
                  </a:lnTo>
                  <a:lnTo>
                    <a:pt x="19690" y="3583"/>
                  </a:lnTo>
                  <a:cubicBezTo>
                    <a:pt x="19758" y="3583"/>
                    <a:pt x="19792" y="3515"/>
                    <a:pt x="19758" y="3481"/>
                  </a:cubicBezTo>
                  <a:cubicBezTo>
                    <a:pt x="19758" y="3447"/>
                    <a:pt x="19724" y="3413"/>
                    <a:pt x="19656" y="3413"/>
                  </a:cubicBezTo>
                  <a:close/>
                  <a:moveTo>
                    <a:pt x="18693" y="3638"/>
                  </a:moveTo>
                  <a:cubicBezTo>
                    <a:pt x="18684" y="3638"/>
                    <a:pt x="18675" y="3643"/>
                    <a:pt x="18666" y="3652"/>
                  </a:cubicBezTo>
                  <a:lnTo>
                    <a:pt x="18530" y="3686"/>
                  </a:lnTo>
                  <a:cubicBezTo>
                    <a:pt x="18495" y="3686"/>
                    <a:pt x="18461" y="3720"/>
                    <a:pt x="18495" y="3788"/>
                  </a:cubicBezTo>
                  <a:cubicBezTo>
                    <a:pt x="18495" y="3822"/>
                    <a:pt x="18530" y="3856"/>
                    <a:pt x="18564" y="3856"/>
                  </a:cubicBezTo>
                  <a:cubicBezTo>
                    <a:pt x="18564" y="3856"/>
                    <a:pt x="18564" y="3856"/>
                    <a:pt x="18598" y="3822"/>
                  </a:cubicBezTo>
                  <a:lnTo>
                    <a:pt x="18700" y="3822"/>
                  </a:lnTo>
                  <a:cubicBezTo>
                    <a:pt x="18734" y="3788"/>
                    <a:pt x="18768" y="3754"/>
                    <a:pt x="18768" y="3720"/>
                  </a:cubicBezTo>
                  <a:cubicBezTo>
                    <a:pt x="18743" y="3670"/>
                    <a:pt x="18718" y="3638"/>
                    <a:pt x="18693" y="3638"/>
                  </a:cubicBezTo>
                  <a:close/>
                  <a:moveTo>
                    <a:pt x="17642" y="3856"/>
                  </a:moveTo>
                  <a:lnTo>
                    <a:pt x="17540" y="3891"/>
                  </a:lnTo>
                  <a:cubicBezTo>
                    <a:pt x="17506" y="3925"/>
                    <a:pt x="17472" y="3959"/>
                    <a:pt x="17472" y="3993"/>
                  </a:cubicBezTo>
                  <a:cubicBezTo>
                    <a:pt x="17472" y="4027"/>
                    <a:pt x="17506" y="4061"/>
                    <a:pt x="17574" y="4061"/>
                  </a:cubicBezTo>
                  <a:lnTo>
                    <a:pt x="17676" y="4027"/>
                  </a:lnTo>
                  <a:cubicBezTo>
                    <a:pt x="17745" y="4027"/>
                    <a:pt x="17779" y="3993"/>
                    <a:pt x="17745" y="3925"/>
                  </a:cubicBezTo>
                  <a:cubicBezTo>
                    <a:pt x="17745" y="3891"/>
                    <a:pt x="17711" y="3856"/>
                    <a:pt x="17642" y="3856"/>
                  </a:cubicBezTo>
                  <a:close/>
                  <a:moveTo>
                    <a:pt x="16653" y="4095"/>
                  </a:moveTo>
                  <a:lnTo>
                    <a:pt x="16550" y="4129"/>
                  </a:lnTo>
                  <a:cubicBezTo>
                    <a:pt x="16482" y="4129"/>
                    <a:pt x="16448" y="4198"/>
                    <a:pt x="16482" y="4232"/>
                  </a:cubicBezTo>
                  <a:cubicBezTo>
                    <a:pt x="16482" y="4266"/>
                    <a:pt x="16516" y="4300"/>
                    <a:pt x="16550" y="4300"/>
                  </a:cubicBezTo>
                  <a:lnTo>
                    <a:pt x="16585" y="4300"/>
                  </a:lnTo>
                  <a:lnTo>
                    <a:pt x="16687" y="4266"/>
                  </a:lnTo>
                  <a:cubicBezTo>
                    <a:pt x="16721" y="4266"/>
                    <a:pt x="16755" y="4198"/>
                    <a:pt x="16755" y="4164"/>
                  </a:cubicBezTo>
                  <a:cubicBezTo>
                    <a:pt x="16755" y="4129"/>
                    <a:pt x="16687" y="4095"/>
                    <a:pt x="16653" y="4095"/>
                  </a:cubicBezTo>
                  <a:close/>
                  <a:moveTo>
                    <a:pt x="15677" y="4321"/>
                  </a:moveTo>
                  <a:cubicBezTo>
                    <a:pt x="15663" y="4321"/>
                    <a:pt x="15647" y="4325"/>
                    <a:pt x="15629" y="4334"/>
                  </a:cubicBezTo>
                  <a:lnTo>
                    <a:pt x="15527" y="4368"/>
                  </a:lnTo>
                  <a:cubicBezTo>
                    <a:pt x="15493" y="4368"/>
                    <a:pt x="15458" y="4402"/>
                    <a:pt x="15458" y="4471"/>
                  </a:cubicBezTo>
                  <a:cubicBezTo>
                    <a:pt x="15458" y="4505"/>
                    <a:pt x="15493" y="4539"/>
                    <a:pt x="15561" y="4539"/>
                  </a:cubicBezTo>
                  <a:cubicBezTo>
                    <a:pt x="15561" y="4539"/>
                    <a:pt x="15561" y="4505"/>
                    <a:pt x="15561" y="4505"/>
                  </a:cubicBezTo>
                  <a:lnTo>
                    <a:pt x="15663" y="4505"/>
                  </a:lnTo>
                  <a:cubicBezTo>
                    <a:pt x="15731" y="4471"/>
                    <a:pt x="15766" y="4437"/>
                    <a:pt x="15731" y="4402"/>
                  </a:cubicBezTo>
                  <a:cubicBezTo>
                    <a:pt x="15731" y="4352"/>
                    <a:pt x="15713" y="4321"/>
                    <a:pt x="15677" y="4321"/>
                  </a:cubicBezTo>
                  <a:close/>
                  <a:moveTo>
                    <a:pt x="14640" y="4539"/>
                  </a:moveTo>
                  <a:lnTo>
                    <a:pt x="14537" y="4573"/>
                  </a:lnTo>
                  <a:cubicBezTo>
                    <a:pt x="14469" y="4573"/>
                    <a:pt x="14435" y="4641"/>
                    <a:pt x="14469" y="4675"/>
                  </a:cubicBezTo>
                  <a:cubicBezTo>
                    <a:pt x="14469" y="4710"/>
                    <a:pt x="14503" y="4744"/>
                    <a:pt x="14537" y="4744"/>
                  </a:cubicBezTo>
                  <a:lnTo>
                    <a:pt x="14571" y="4744"/>
                  </a:lnTo>
                  <a:lnTo>
                    <a:pt x="14674" y="4710"/>
                  </a:lnTo>
                  <a:cubicBezTo>
                    <a:pt x="14708" y="4710"/>
                    <a:pt x="14742" y="4675"/>
                    <a:pt x="14742" y="4607"/>
                  </a:cubicBezTo>
                  <a:cubicBezTo>
                    <a:pt x="14742" y="4573"/>
                    <a:pt x="14674" y="4539"/>
                    <a:pt x="14640" y="4539"/>
                  </a:cubicBezTo>
                  <a:close/>
                  <a:moveTo>
                    <a:pt x="13616" y="4778"/>
                  </a:moveTo>
                  <a:lnTo>
                    <a:pt x="13513" y="4812"/>
                  </a:lnTo>
                  <a:cubicBezTo>
                    <a:pt x="13479" y="4812"/>
                    <a:pt x="13445" y="4846"/>
                    <a:pt x="13445" y="4914"/>
                  </a:cubicBezTo>
                  <a:cubicBezTo>
                    <a:pt x="13445" y="4948"/>
                    <a:pt x="13513" y="4983"/>
                    <a:pt x="13548" y="4983"/>
                  </a:cubicBezTo>
                  <a:lnTo>
                    <a:pt x="13684" y="4948"/>
                  </a:lnTo>
                  <a:cubicBezTo>
                    <a:pt x="13718" y="4948"/>
                    <a:pt x="13752" y="4880"/>
                    <a:pt x="13718" y="4846"/>
                  </a:cubicBezTo>
                  <a:cubicBezTo>
                    <a:pt x="13718" y="4812"/>
                    <a:pt x="13684" y="4778"/>
                    <a:pt x="13616" y="4778"/>
                  </a:cubicBezTo>
                  <a:close/>
                  <a:moveTo>
                    <a:pt x="12659" y="5003"/>
                  </a:moveTo>
                  <a:cubicBezTo>
                    <a:pt x="12647" y="5003"/>
                    <a:pt x="12635" y="5008"/>
                    <a:pt x="12626" y="5017"/>
                  </a:cubicBezTo>
                  <a:lnTo>
                    <a:pt x="12524" y="5017"/>
                  </a:lnTo>
                  <a:cubicBezTo>
                    <a:pt x="12456" y="5051"/>
                    <a:pt x="12422" y="5085"/>
                    <a:pt x="12456" y="5119"/>
                  </a:cubicBezTo>
                  <a:cubicBezTo>
                    <a:pt x="12456" y="5187"/>
                    <a:pt x="12490" y="5187"/>
                    <a:pt x="12524" y="5187"/>
                  </a:cubicBezTo>
                  <a:lnTo>
                    <a:pt x="12660" y="5187"/>
                  </a:lnTo>
                  <a:cubicBezTo>
                    <a:pt x="12694" y="5153"/>
                    <a:pt x="12729" y="5119"/>
                    <a:pt x="12729" y="5085"/>
                  </a:cubicBezTo>
                  <a:cubicBezTo>
                    <a:pt x="12729" y="5035"/>
                    <a:pt x="12692" y="5003"/>
                    <a:pt x="12659" y="5003"/>
                  </a:cubicBezTo>
                  <a:close/>
                  <a:moveTo>
                    <a:pt x="11603" y="5221"/>
                  </a:moveTo>
                  <a:lnTo>
                    <a:pt x="11500" y="5256"/>
                  </a:lnTo>
                  <a:cubicBezTo>
                    <a:pt x="11466" y="5256"/>
                    <a:pt x="11432" y="5324"/>
                    <a:pt x="11432" y="5358"/>
                  </a:cubicBezTo>
                  <a:cubicBezTo>
                    <a:pt x="11466" y="5392"/>
                    <a:pt x="11500" y="5426"/>
                    <a:pt x="11534" y="5426"/>
                  </a:cubicBezTo>
                  <a:lnTo>
                    <a:pt x="11671" y="5392"/>
                  </a:lnTo>
                  <a:cubicBezTo>
                    <a:pt x="11705" y="5392"/>
                    <a:pt x="11739" y="5324"/>
                    <a:pt x="11705" y="5290"/>
                  </a:cubicBezTo>
                  <a:cubicBezTo>
                    <a:pt x="11705" y="5256"/>
                    <a:pt x="11671" y="5221"/>
                    <a:pt x="11603" y="5221"/>
                  </a:cubicBezTo>
                  <a:close/>
                  <a:moveTo>
                    <a:pt x="10646" y="5447"/>
                  </a:moveTo>
                  <a:cubicBezTo>
                    <a:pt x="10634" y="5447"/>
                    <a:pt x="10622" y="5451"/>
                    <a:pt x="10613" y="5460"/>
                  </a:cubicBezTo>
                  <a:lnTo>
                    <a:pt x="10511" y="5494"/>
                  </a:lnTo>
                  <a:cubicBezTo>
                    <a:pt x="10442" y="5494"/>
                    <a:pt x="10408" y="5528"/>
                    <a:pt x="10442" y="5597"/>
                  </a:cubicBezTo>
                  <a:cubicBezTo>
                    <a:pt x="10442" y="5631"/>
                    <a:pt x="10476" y="5665"/>
                    <a:pt x="10511" y="5665"/>
                  </a:cubicBezTo>
                  <a:cubicBezTo>
                    <a:pt x="10511" y="5665"/>
                    <a:pt x="10545" y="5631"/>
                    <a:pt x="10545" y="5631"/>
                  </a:cubicBezTo>
                  <a:lnTo>
                    <a:pt x="10647" y="5631"/>
                  </a:lnTo>
                  <a:cubicBezTo>
                    <a:pt x="10681" y="5597"/>
                    <a:pt x="10715" y="5563"/>
                    <a:pt x="10715" y="5528"/>
                  </a:cubicBezTo>
                  <a:cubicBezTo>
                    <a:pt x="10715" y="5479"/>
                    <a:pt x="10679" y="5447"/>
                    <a:pt x="10646" y="5447"/>
                  </a:cubicBezTo>
                  <a:close/>
                  <a:moveTo>
                    <a:pt x="9589" y="5665"/>
                  </a:moveTo>
                  <a:lnTo>
                    <a:pt x="9487" y="5699"/>
                  </a:lnTo>
                  <a:cubicBezTo>
                    <a:pt x="9453" y="5699"/>
                    <a:pt x="9419" y="5767"/>
                    <a:pt x="9419" y="5801"/>
                  </a:cubicBezTo>
                  <a:cubicBezTo>
                    <a:pt x="9419" y="5836"/>
                    <a:pt x="9487" y="5870"/>
                    <a:pt x="9521" y="5870"/>
                  </a:cubicBezTo>
                  <a:lnTo>
                    <a:pt x="9658" y="5836"/>
                  </a:lnTo>
                  <a:cubicBezTo>
                    <a:pt x="9692" y="5836"/>
                    <a:pt x="9726" y="5801"/>
                    <a:pt x="9692" y="5733"/>
                  </a:cubicBezTo>
                  <a:cubicBezTo>
                    <a:pt x="9692" y="5699"/>
                    <a:pt x="9658" y="5665"/>
                    <a:pt x="9589" y="5665"/>
                  </a:cubicBezTo>
                  <a:close/>
                  <a:moveTo>
                    <a:pt x="8600" y="5904"/>
                  </a:moveTo>
                  <a:lnTo>
                    <a:pt x="8497" y="5938"/>
                  </a:lnTo>
                  <a:cubicBezTo>
                    <a:pt x="8429" y="5938"/>
                    <a:pt x="8395" y="5972"/>
                    <a:pt x="8429" y="6040"/>
                  </a:cubicBezTo>
                  <a:cubicBezTo>
                    <a:pt x="8429" y="6074"/>
                    <a:pt x="8463" y="6109"/>
                    <a:pt x="8497" y="6109"/>
                  </a:cubicBezTo>
                  <a:lnTo>
                    <a:pt x="8531" y="6109"/>
                  </a:lnTo>
                  <a:lnTo>
                    <a:pt x="8634" y="6074"/>
                  </a:lnTo>
                  <a:cubicBezTo>
                    <a:pt x="8668" y="6074"/>
                    <a:pt x="8702" y="6006"/>
                    <a:pt x="8702" y="5972"/>
                  </a:cubicBezTo>
                  <a:cubicBezTo>
                    <a:pt x="8702" y="5904"/>
                    <a:pt x="8634" y="5904"/>
                    <a:pt x="8600" y="5904"/>
                  </a:cubicBezTo>
                  <a:close/>
                  <a:moveTo>
                    <a:pt x="7627" y="6129"/>
                  </a:moveTo>
                  <a:cubicBezTo>
                    <a:pt x="7613" y="6129"/>
                    <a:pt x="7596" y="6133"/>
                    <a:pt x="7576" y="6143"/>
                  </a:cubicBezTo>
                  <a:lnTo>
                    <a:pt x="7474" y="6143"/>
                  </a:lnTo>
                  <a:cubicBezTo>
                    <a:pt x="7440" y="6177"/>
                    <a:pt x="7405" y="6211"/>
                    <a:pt x="7405" y="6245"/>
                  </a:cubicBezTo>
                  <a:cubicBezTo>
                    <a:pt x="7405" y="6279"/>
                    <a:pt x="7440" y="6313"/>
                    <a:pt x="7508" y="6313"/>
                  </a:cubicBezTo>
                  <a:lnTo>
                    <a:pt x="7610" y="6279"/>
                  </a:lnTo>
                  <a:cubicBezTo>
                    <a:pt x="7678" y="6279"/>
                    <a:pt x="7713" y="6245"/>
                    <a:pt x="7678" y="6177"/>
                  </a:cubicBezTo>
                  <a:cubicBezTo>
                    <a:pt x="7678" y="6153"/>
                    <a:pt x="7661" y="6129"/>
                    <a:pt x="7627" y="6129"/>
                  </a:cubicBezTo>
                  <a:close/>
                  <a:moveTo>
                    <a:pt x="6586" y="6347"/>
                  </a:moveTo>
                  <a:lnTo>
                    <a:pt x="6484" y="6382"/>
                  </a:lnTo>
                  <a:cubicBezTo>
                    <a:pt x="6416" y="6382"/>
                    <a:pt x="6382" y="6416"/>
                    <a:pt x="6416" y="6484"/>
                  </a:cubicBezTo>
                  <a:cubicBezTo>
                    <a:pt x="6416" y="6518"/>
                    <a:pt x="6450" y="6552"/>
                    <a:pt x="6484" y="6552"/>
                  </a:cubicBezTo>
                  <a:lnTo>
                    <a:pt x="6518" y="6552"/>
                  </a:lnTo>
                  <a:lnTo>
                    <a:pt x="6621" y="6518"/>
                  </a:lnTo>
                  <a:cubicBezTo>
                    <a:pt x="6655" y="6518"/>
                    <a:pt x="6689" y="6450"/>
                    <a:pt x="6689" y="6416"/>
                  </a:cubicBezTo>
                  <a:cubicBezTo>
                    <a:pt x="6689" y="6382"/>
                    <a:pt x="6621" y="6347"/>
                    <a:pt x="6586" y="6347"/>
                  </a:cubicBezTo>
                  <a:close/>
                  <a:moveTo>
                    <a:pt x="5610" y="6573"/>
                  </a:moveTo>
                  <a:cubicBezTo>
                    <a:pt x="5597" y="6573"/>
                    <a:pt x="5581" y="6577"/>
                    <a:pt x="5563" y="6586"/>
                  </a:cubicBezTo>
                  <a:lnTo>
                    <a:pt x="5460" y="6586"/>
                  </a:lnTo>
                  <a:cubicBezTo>
                    <a:pt x="5426" y="6620"/>
                    <a:pt x="5392" y="6655"/>
                    <a:pt x="5392" y="6689"/>
                  </a:cubicBezTo>
                  <a:cubicBezTo>
                    <a:pt x="5392" y="6757"/>
                    <a:pt x="5426" y="6757"/>
                    <a:pt x="5495" y="6757"/>
                  </a:cubicBezTo>
                  <a:lnTo>
                    <a:pt x="5597" y="6757"/>
                  </a:lnTo>
                  <a:cubicBezTo>
                    <a:pt x="5665" y="6723"/>
                    <a:pt x="5699" y="6689"/>
                    <a:pt x="5665" y="6655"/>
                  </a:cubicBezTo>
                  <a:cubicBezTo>
                    <a:pt x="5665" y="6605"/>
                    <a:pt x="5647" y="6573"/>
                    <a:pt x="5610" y="6573"/>
                  </a:cubicBezTo>
                  <a:close/>
                  <a:moveTo>
                    <a:pt x="4573" y="6791"/>
                  </a:moveTo>
                  <a:lnTo>
                    <a:pt x="4471" y="6825"/>
                  </a:lnTo>
                  <a:cubicBezTo>
                    <a:pt x="4403" y="6825"/>
                    <a:pt x="4368" y="6893"/>
                    <a:pt x="4403" y="6928"/>
                  </a:cubicBezTo>
                  <a:cubicBezTo>
                    <a:pt x="4403" y="6962"/>
                    <a:pt x="4437" y="6996"/>
                    <a:pt x="4471" y="6996"/>
                  </a:cubicBezTo>
                  <a:lnTo>
                    <a:pt x="4505" y="6996"/>
                  </a:lnTo>
                  <a:lnTo>
                    <a:pt x="4607" y="6962"/>
                  </a:lnTo>
                  <a:cubicBezTo>
                    <a:pt x="4641" y="6962"/>
                    <a:pt x="4676" y="6893"/>
                    <a:pt x="4676" y="6859"/>
                  </a:cubicBezTo>
                  <a:cubicBezTo>
                    <a:pt x="4641" y="6825"/>
                    <a:pt x="4607" y="6791"/>
                    <a:pt x="4573" y="6791"/>
                  </a:cubicBezTo>
                  <a:close/>
                  <a:moveTo>
                    <a:pt x="3550" y="7030"/>
                  </a:moveTo>
                  <a:lnTo>
                    <a:pt x="3447" y="7064"/>
                  </a:lnTo>
                  <a:cubicBezTo>
                    <a:pt x="3413" y="7064"/>
                    <a:pt x="3379" y="7098"/>
                    <a:pt x="3379" y="7166"/>
                  </a:cubicBezTo>
                  <a:cubicBezTo>
                    <a:pt x="3379" y="7201"/>
                    <a:pt x="3413" y="7235"/>
                    <a:pt x="3481" y="7235"/>
                  </a:cubicBezTo>
                  <a:cubicBezTo>
                    <a:pt x="3481" y="7235"/>
                    <a:pt x="3481" y="7235"/>
                    <a:pt x="3481" y="7201"/>
                  </a:cubicBezTo>
                  <a:lnTo>
                    <a:pt x="3584" y="7201"/>
                  </a:lnTo>
                  <a:cubicBezTo>
                    <a:pt x="3652" y="7166"/>
                    <a:pt x="3686" y="7132"/>
                    <a:pt x="3652" y="7098"/>
                  </a:cubicBezTo>
                  <a:cubicBezTo>
                    <a:pt x="3652" y="7030"/>
                    <a:pt x="3618" y="7030"/>
                    <a:pt x="3550" y="7030"/>
                  </a:cubicBezTo>
                  <a:close/>
                  <a:moveTo>
                    <a:pt x="2560" y="7235"/>
                  </a:moveTo>
                  <a:lnTo>
                    <a:pt x="2423" y="7269"/>
                  </a:lnTo>
                  <a:cubicBezTo>
                    <a:pt x="2389" y="7269"/>
                    <a:pt x="2355" y="7337"/>
                    <a:pt x="2389" y="7371"/>
                  </a:cubicBezTo>
                  <a:cubicBezTo>
                    <a:pt x="2389" y="7405"/>
                    <a:pt x="2423" y="7439"/>
                    <a:pt x="2458" y="7439"/>
                  </a:cubicBezTo>
                  <a:lnTo>
                    <a:pt x="2492" y="7439"/>
                  </a:lnTo>
                  <a:lnTo>
                    <a:pt x="2594" y="7405"/>
                  </a:lnTo>
                  <a:cubicBezTo>
                    <a:pt x="2628" y="7405"/>
                    <a:pt x="2662" y="7371"/>
                    <a:pt x="2662" y="7303"/>
                  </a:cubicBezTo>
                  <a:cubicBezTo>
                    <a:pt x="2628" y="7269"/>
                    <a:pt x="2594" y="7235"/>
                    <a:pt x="2560" y="7235"/>
                  </a:cubicBezTo>
                  <a:close/>
                  <a:moveTo>
                    <a:pt x="1536" y="7474"/>
                  </a:moveTo>
                  <a:lnTo>
                    <a:pt x="1434" y="7508"/>
                  </a:lnTo>
                  <a:cubicBezTo>
                    <a:pt x="1400" y="7508"/>
                    <a:pt x="1366" y="7542"/>
                    <a:pt x="1366" y="7610"/>
                  </a:cubicBezTo>
                  <a:cubicBezTo>
                    <a:pt x="1366" y="7644"/>
                    <a:pt x="1400" y="7678"/>
                    <a:pt x="1434" y="7678"/>
                  </a:cubicBezTo>
                  <a:lnTo>
                    <a:pt x="1468" y="7678"/>
                  </a:lnTo>
                  <a:lnTo>
                    <a:pt x="1570" y="7644"/>
                  </a:lnTo>
                  <a:cubicBezTo>
                    <a:pt x="1639" y="7644"/>
                    <a:pt x="1673" y="7576"/>
                    <a:pt x="1639" y="7542"/>
                  </a:cubicBezTo>
                  <a:cubicBezTo>
                    <a:pt x="1639" y="7508"/>
                    <a:pt x="1605" y="7474"/>
                    <a:pt x="1536" y="7474"/>
                  </a:cubicBezTo>
                  <a:close/>
                  <a:moveTo>
                    <a:pt x="583" y="7698"/>
                  </a:moveTo>
                  <a:cubicBezTo>
                    <a:pt x="570" y="7698"/>
                    <a:pt x="557" y="7702"/>
                    <a:pt x="547" y="7712"/>
                  </a:cubicBezTo>
                  <a:cubicBezTo>
                    <a:pt x="513" y="7712"/>
                    <a:pt x="444" y="7712"/>
                    <a:pt x="410" y="7746"/>
                  </a:cubicBezTo>
                  <a:cubicBezTo>
                    <a:pt x="376" y="7781"/>
                    <a:pt x="342" y="7815"/>
                    <a:pt x="376" y="7849"/>
                  </a:cubicBezTo>
                  <a:cubicBezTo>
                    <a:pt x="376" y="7883"/>
                    <a:pt x="410" y="7917"/>
                    <a:pt x="444" y="7917"/>
                  </a:cubicBezTo>
                  <a:cubicBezTo>
                    <a:pt x="444" y="7917"/>
                    <a:pt x="478" y="7883"/>
                    <a:pt x="478" y="7883"/>
                  </a:cubicBezTo>
                  <a:lnTo>
                    <a:pt x="581" y="7883"/>
                  </a:lnTo>
                  <a:cubicBezTo>
                    <a:pt x="615" y="7849"/>
                    <a:pt x="649" y="7815"/>
                    <a:pt x="649" y="7746"/>
                  </a:cubicBezTo>
                  <a:cubicBezTo>
                    <a:pt x="649" y="7722"/>
                    <a:pt x="615" y="7698"/>
                    <a:pt x="583" y="7698"/>
                  </a:cubicBezTo>
                  <a:close/>
                  <a:moveTo>
                    <a:pt x="103" y="8531"/>
                  </a:moveTo>
                  <a:cubicBezTo>
                    <a:pt x="35" y="8531"/>
                    <a:pt x="1" y="8565"/>
                    <a:pt x="1" y="8634"/>
                  </a:cubicBezTo>
                  <a:lnTo>
                    <a:pt x="1" y="8736"/>
                  </a:lnTo>
                  <a:cubicBezTo>
                    <a:pt x="1" y="8770"/>
                    <a:pt x="35" y="8804"/>
                    <a:pt x="103" y="8804"/>
                  </a:cubicBezTo>
                  <a:cubicBezTo>
                    <a:pt x="137" y="8804"/>
                    <a:pt x="171" y="8770"/>
                    <a:pt x="171" y="8736"/>
                  </a:cubicBezTo>
                  <a:lnTo>
                    <a:pt x="171" y="8634"/>
                  </a:lnTo>
                  <a:cubicBezTo>
                    <a:pt x="171" y="8565"/>
                    <a:pt x="137" y="8531"/>
                    <a:pt x="103" y="8531"/>
                  </a:cubicBezTo>
                  <a:close/>
                  <a:moveTo>
                    <a:pt x="103" y="9555"/>
                  </a:moveTo>
                  <a:cubicBezTo>
                    <a:pt x="35" y="9555"/>
                    <a:pt x="1" y="9589"/>
                    <a:pt x="1" y="9657"/>
                  </a:cubicBezTo>
                  <a:lnTo>
                    <a:pt x="1" y="9760"/>
                  </a:lnTo>
                  <a:cubicBezTo>
                    <a:pt x="1" y="9828"/>
                    <a:pt x="35" y="9862"/>
                    <a:pt x="103" y="9862"/>
                  </a:cubicBezTo>
                  <a:cubicBezTo>
                    <a:pt x="137" y="9862"/>
                    <a:pt x="171" y="9828"/>
                    <a:pt x="171" y="9760"/>
                  </a:cubicBezTo>
                  <a:lnTo>
                    <a:pt x="171" y="9657"/>
                  </a:lnTo>
                  <a:cubicBezTo>
                    <a:pt x="171" y="9589"/>
                    <a:pt x="137" y="9555"/>
                    <a:pt x="103" y="9555"/>
                  </a:cubicBezTo>
                  <a:close/>
                  <a:moveTo>
                    <a:pt x="103" y="10579"/>
                  </a:moveTo>
                  <a:cubicBezTo>
                    <a:pt x="35" y="10579"/>
                    <a:pt x="1" y="10647"/>
                    <a:pt x="1" y="10681"/>
                  </a:cubicBezTo>
                  <a:lnTo>
                    <a:pt x="1" y="10783"/>
                  </a:lnTo>
                  <a:cubicBezTo>
                    <a:pt x="1" y="10852"/>
                    <a:pt x="35" y="10886"/>
                    <a:pt x="103" y="10886"/>
                  </a:cubicBezTo>
                  <a:cubicBezTo>
                    <a:pt x="137" y="10886"/>
                    <a:pt x="171" y="10852"/>
                    <a:pt x="171" y="10783"/>
                  </a:cubicBezTo>
                  <a:lnTo>
                    <a:pt x="171" y="10681"/>
                  </a:lnTo>
                  <a:cubicBezTo>
                    <a:pt x="171" y="10647"/>
                    <a:pt x="137" y="10579"/>
                    <a:pt x="103" y="10579"/>
                  </a:cubicBezTo>
                  <a:close/>
                  <a:moveTo>
                    <a:pt x="103" y="11637"/>
                  </a:moveTo>
                  <a:cubicBezTo>
                    <a:pt x="35" y="11637"/>
                    <a:pt x="1" y="11671"/>
                    <a:pt x="1" y="11705"/>
                  </a:cubicBezTo>
                  <a:lnTo>
                    <a:pt x="1" y="11841"/>
                  </a:lnTo>
                  <a:cubicBezTo>
                    <a:pt x="1" y="11875"/>
                    <a:pt x="35" y="11910"/>
                    <a:pt x="103" y="11910"/>
                  </a:cubicBezTo>
                  <a:cubicBezTo>
                    <a:pt x="137" y="11910"/>
                    <a:pt x="171" y="11875"/>
                    <a:pt x="171" y="11841"/>
                  </a:cubicBezTo>
                  <a:lnTo>
                    <a:pt x="171" y="11705"/>
                  </a:lnTo>
                  <a:cubicBezTo>
                    <a:pt x="171" y="11671"/>
                    <a:pt x="137" y="11637"/>
                    <a:pt x="103" y="11637"/>
                  </a:cubicBezTo>
                  <a:close/>
                  <a:moveTo>
                    <a:pt x="103" y="12660"/>
                  </a:moveTo>
                  <a:cubicBezTo>
                    <a:pt x="35" y="12660"/>
                    <a:pt x="1" y="12694"/>
                    <a:pt x="1" y="12728"/>
                  </a:cubicBezTo>
                  <a:lnTo>
                    <a:pt x="1" y="12865"/>
                  </a:lnTo>
                  <a:cubicBezTo>
                    <a:pt x="1" y="12899"/>
                    <a:pt x="35" y="12933"/>
                    <a:pt x="103" y="12933"/>
                  </a:cubicBezTo>
                  <a:cubicBezTo>
                    <a:pt x="137" y="12933"/>
                    <a:pt x="171" y="12899"/>
                    <a:pt x="171" y="12865"/>
                  </a:cubicBezTo>
                  <a:lnTo>
                    <a:pt x="171" y="12728"/>
                  </a:lnTo>
                  <a:cubicBezTo>
                    <a:pt x="171" y="12694"/>
                    <a:pt x="137" y="12660"/>
                    <a:pt x="103" y="12660"/>
                  </a:cubicBezTo>
                  <a:close/>
                  <a:moveTo>
                    <a:pt x="103" y="13684"/>
                  </a:moveTo>
                  <a:cubicBezTo>
                    <a:pt x="35" y="13684"/>
                    <a:pt x="1" y="13718"/>
                    <a:pt x="1" y="13786"/>
                  </a:cubicBezTo>
                  <a:lnTo>
                    <a:pt x="1" y="13889"/>
                  </a:lnTo>
                  <a:cubicBezTo>
                    <a:pt x="1" y="13923"/>
                    <a:pt x="35" y="13957"/>
                    <a:pt x="103" y="13957"/>
                  </a:cubicBezTo>
                  <a:cubicBezTo>
                    <a:pt x="137" y="13957"/>
                    <a:pt x="171" y="13923"/>
                    <a:pt x="171" y="13889"/>
                  </a:cubicBezTo>
                  <a:lnTo>
                    <a:pt x="171" y="13786"/>
                  </a:lnTo>
                  <a:cubicBezTo>
                    <a:pt x="171" y="13718"/>
                    <a:pt x="137" y="13684"/>
                    <a:pt x="103" y="13684"/>
                  </a:cubicBezTo>
                  <a:close/>
                  <a:moveTo>
                    <a:pt x="103" y="14708"/>
                  </a:moveTo>
                  <a:cubicBezTo>
                    <a:pt x="35" y="14708"/>
                    <a:pt x="1" y="14742"/>
                    <a:pt x="1" y="14810"/>
                  </a:cubicBezTo>
                  <a:lnTo>
                    <a:pt x="1" y="14912"/>
                  </a:lnTo>
                  <a:cubicBezTo>
                    <a:pt x="1" y="14981"/>
                    <a:pt x="35" y="15015"/>
                    <a:pt x="103" y="15015"/>
                  </a:cubicBezTo>
                  <a:cubicBezTo>
                    <a:pt x="137" y="15015"/>
                    <a:pt x="171" y="14981"/>
                    <a:pt x="171" y="14912"/>
                  </a:cubicBezTo>
                  <a:lnTo>
                    <a:pt x="171" y="14810"/>
                  </a:lnTo>
                  <a:cubicBezTo>
                    <a:pt x="171" y="14742"/>
                    <a:pt x="137" y="14708"/>
                    <a:pt x="103" y="14708"/>
                  </a:cubicBezTo>
                  <a:close/>
                  <a:moveTo>
                    <a:pt x="103" y="15765"/>
                  </a:moveTo>
                  <a:cubicBezTo>
                    <a:pt x="35" y="15765"/>
                    <a:pt x="1" y="15800"/>
                    <a:pt x="1" y="15834"/>
                  </a:cubicBezTo>
                  <a:lnTo>
                    <a:pt x="1" y="15936"/>
                  </a:lnTo>
                  <a:cubicBezTo>
                    <a:pt x="1" y="16004"/>
                    <a:pt x="35" y="16038"/>
                    <a:pt x="103" y="16038"/>
                  </a:cubicBezTo>
                  <a:cubicBezTo>
                    <a:pt x="137" y="16038"/>
                    <a:pt x="171" y="16004"/>
                    <a:pt x="171" y="15936"/>
                  </a:cubicBezTo>
                  <a:lnTo>
                    <a:pt x="171" y="15834"/>
                  </a:lnTo>
                  <a:cubicBezTo>
                    <a:pt x="171" y="15800"/>
                    <a:pt x="137" y="15765"/>
                    <a:pt x="103" y="15765"/>
                  </a:cubicBezTo>
                  <a:close/>
                  <a:moveTo>
                    <a:pt x="103" y="16789"/>
                  </a:moveTo>
                  <a:cubicBezTo>
                    <a:pt x="69" y="16789"/>
                    <a:pt x="1" y="16823"/>
                    <a:pt x="1" y="16857"/>
                  </a:cubicBezTo>
                  <a:lnTo>
                    <a:pt x="1" y="16994"/>
                  </a:lnTo>
                  <a:cubicBezTo>
                    <a:pt x="1" y="17028"/>
                    <a:pt x="35" y="17062"/>
                    <a:pt x="103" y="17062"/>
                  </a:cubicBezTo>
                  <a:cubicBezTo>
                    <a:pt x="137" y="17062"/>
                    <a:pt x="171" y="17028"/>
                    <a:pt x="171" y="16994"/>
                  </a:cubicBezTo>
                  <a:lnTo>
                    <a:pt x="171" y="16857"/>
                  </a:lnTo>
                  <a:cubicBezTo>
                    <a:pt x="171" y="16823"/>
                    <a:pt x="137" y="16789"/>
                    <a:pt x="103" y="16789"/>
                  </a:cubicBezTo>
                  <a:close/>
                  <a:moveTo>
                    <a:pt x="103" y="17813"/>
                  </a:moveTo>
                  <a:cubicBezTo>
                    <a:pt x="35" y="17813"/>
                    <a:pt x="1" y="17847"/>
                    <a:pt x="1" y="17881"/>
                  </a:cubicBezTo>
                  <a:lnTo>
                    <a:pt x="1" y="18018"/>
                  </a:lnTo>
                  <a:cubicBezTo>
                    <a:pt x="1" y="18052"/>
                    <a:pt x="35" y="18086"/>
                    <a:pt x="103" y="18086"/>
                  </a:cubicBezTo>
                  <a:cubicBezTo>
                    <a:pt x="137" y="18086"/>
                    <a:pt x="171" y="18052"/>
                    <a:pt x="171" y="18018"/>
                  </a:cubicBezTo>
                  <a:lnTo>
                    <a:pt x="171" y="17881"/>
                  </a:lnTo>
                  <a:cubicBezTo>
                    <a:pt x="171" y="17847"/>
                    <a:pt x="137" y="17813"/>
                    <a:pt x="103" y="17813"/>
                  </a:cubicBezTo>
                  <a:close/>
                  <a:moveTo>
                    <a:pt x="103" y="18837"/>
                  </a:moveTo>
                  <a:cubicBezTo>
                    <a:pt x="69" y="18837"/>
                    <a:pt x="1" y="18871"/>
                    <a:pt x="1" y="18939"/>
                  </a:cubicBezTo>
                  <a:lnTo>
                    <a:pt x="1" y="19041"/>
                  </a:lnTo>
                  <a:cubicBezTo>
                    <a:pt x="1" y="19075"/>
                    <a:pt x="69" y="19144"/>
                    <a:pt x="103" y="19144"/>
                  </a:cubicBezTo>
                  <a:cubicBezTo>
                    <a:pt x="137" y="19144"/>
                    <a:pt x="171" y="19075"/>
                    <a:pt x="171" y="19041"/>
                  </a:cubicBezTo>
                  <a:lnTo>
                    <a:pt x="171" y="18939"/>
                  </a:lnTo>
                  <a:cubicBezTo>
                    <a:pt x="171" y="18871"/>
                    <a:pt x="137" y="18837"/>
                    <a:pt x="103" y="18837"/>
                  </a:cubicBezTo>
                  <a:close/>
                  <a:moveTo>
                    <a:pt x="103" y="19860"/>
                  </a:moveTo>
                  <a:cubicBezTo>
                    <a:pt x="69" y="19860"/>
                    <a:pt x="35" y="19894"/>
                    <a:pt x="35" y="19963"/>
                  </a:cubicBezTo>
                  <a:lnTo>
                    <a:pt x="35" y="20065"/>
                  </a:lnTo>
                  <a:cubicBezTo>
                    <a:pt x="35" y="20133"/>
                    <a:pt x="69" y="20167"/>
                    <a:pt x="103" y="20167"/>
                  </a:cubicBezTo>
                  <a:cubicBezTo>
                    <a:pt x="137" y="20167"/>
                    <a:pt x="205" y="20133"/>
                    <a:pt x="205" y="20065"/>
                  </a:cubicBezTo>
                  <a:lnTo>
                    <a:pt x="205" y="19963"/>
                  </a:lnTo>
                  <a:cubicBezTo>
                    <a:pt x="205" y="19894"/>
                    <a:pt x="137" y="19860"/>
                    <a:pt x="103" y="19860"/>
                  </a:cubicBezTo>
                  <a:close/>
                  <a:moveTo>
                    <a:pt x="103" y="20918"/>
                  </a:moveTo>
                  <a:cubicBezTo>
                    <a:pt x="69" y="20918"/>
                    <a:pt x="35" y="20952"/>
                    <a:pt x="35" y="20986"/>
                  </a:cubicBezTo>
                  <a:lnTo>
                    <a:pt x="35" y="21089"/>
                  </a:lnTo>
                  <a:cubicBezTo>
                    <a:pt x="35" y="21157"/>
                    <a:pt x="69" y="21191"/>
                    <a:pt x="103" y="21191"/>
                  </a:cubicBezTo>
                  <a:cubicBezTo>
                    <a:pt x="171" y="21191"/>
                    <a:pt x="205" y="21157"/>
                    <a:pt x="205" y="21089"/>
                  </a:cubicBezTo>
                  <a:lnTo>
                    <a:pt x="205" y="20986"/>
                  </a:lnTo>
                  <a:cubicBezTo>
                    <a:pt x="205" y="20952"/>
                    <a:pt x="171" y="20918"/>
                    <a:pt x="103" y="20918"/>
                  </a:cubicBezTo>
                  <a:close/>
                  <a:moveTo>
                    <a:pt x="103" y="21942"/>
                  </a:moveTo>
                  <a:cubicBezTo>
                    <a:pt x="69" y="21942"/>
                    <a:pt x="35" y="21976"/>
                    <a:pt x="35" y="22010"/>
                  </a:cubicBezTo>
                  <a:lnTo>
                    <a:pt x="35" y="22146"/>
                  </a:lnTo>
                  <a:cubicBezTo>
                    <a:pt x="35" y="22181"/>
                    <a:pt x="69" y="22215"/>
                    <a:pt x="103" y="22215"/>
                  </a:cubicBezTo>
                  <a:cubicBezTo>
                    <a:pt x="171" y="22215"/>
                    <a:pt x="205" y="22181"/>
                    <a:pt x="205" y="22146"/>
                  </a:cubicBezTo>
                  <a:lnTo>
                    <a:pt x="205" y="22010"/>
                  </a:lnTo>
                  <a:cubicBezTo>
                    <a:pt x="205" y="21976"/>
                    <a:pt x="171" y="21942"/>
                    <a:pt x="103" y="21942"/>
                  </a:cubicBezTo>
                  <a:close/>
                  <a:moveTo>
                    <a:pt x="137" y="22965"/>
                  </a:moveTo>
                  <a:cubicBezTo>
                    <a:pt x="69" y="22965"/>
                    <a:pt x="35" y="23000"/>
                    <a:pt x="35" y="23034"/>
                  </a:cubicBezTo>
                  <a:lnTo>
                    <a:pt x="35" y="23170"/>
                  </a:lnTo>
                  <a:cubicBezTo>
                    <a:pt x="35" y="23204"/>
                    <a:pt x="69" y="23238"/>
                    <a:pt x="137" y="23238"/>
                  </a:cubicBezTo>
                  <a:cubicBezTo>
                    <a:pt x="171" y="23238"/>
                    <a:pt x="205" y="23204"/>
                    <a:pt x="205" y="23170"/>
                  </a:cubicBezTo>
                  <a:lnTo>
                    <a:pt x="205" y="23034"/>
                  </a:lnTo>
                  <a:cubicBezTo>
                    <a:pt x="205" y="23000"/>
                    <a:pt x="171" y="22965"/>
                    <a:pt x="137" y="22965"/>
                  </a:cubicBezTo>
                  <a:close/>
                  <a:moveTo>
                    <a:pt x="137" y="23989"/>
                  </a:moveTo>
                  <a:cubicBezTo>
                    <a:pt x="69" y="23989"/>
                    <a:pt x="35" y="24023"/>
                    <a:pt x="35" y="24091"/>
                  </a:cubicBezTo>
                  <a:lnTo>
                    <a:pt x="35" y="24194"/>
                  </a:lnTo>
                  <a:cubicBezTo>
                    <a:pt x="35" y="24228"/>
                    <a:pt x="69" y="24296"/>
                    <a:pt x="137" y="24296"/>
                  </a:cubicBezTo>
                  <a:cubicBezTo>
                    <a:pt x="171" y="24296"/>
                    <a:pt x="205" y="24228"/>
                    <a:pt x="205" y="24194"/>
                  </a:cubicBezTo>
                  <a:lnTo>
                    <a:pt x="205" y="24091"/>
                  </a:lnTo>
                  <a:cubicBezTo>
                    <a:pt x="205" y="24023"/>
                    <a:pt x="171" y="23989"/>
                    <a:pt x="137" y="23989"/>
                  </a:cubicBezTo>
                  <a:close/>
                  <a:moveTo>
                    <a:pt x="137" y="25013"/>
                  </a:moveTo>
                  <a:cubicBezTo>
                    <a:pt x="103" y="25013"/>
                    <a:pt x="69" y="25047"/>
                    <a:pt x="69" y="25115"/>
                  </a:cubicBezTo>
                  <a:lnTo>
                    <a:pt x="69" y="25218"/>
                  </a:lnTo>
                  <a:cubicBezTo>
                    <a:pt x="69" y="25286"/>
                    <a:pt x="103" y="25320"/>
                    <a:pt x="137" y="25320"/>
                  </a:cubicBezTo>
                  <a:cubicBezTo>
                    <a:pt x="205" y="25320"/>
                    <a:pt x="240" y="25286"/>
                    <a:pt x="240" y="25218"/>
                  </a:cubicBezTo>
                  <a:lnTo>
                    <a:pt x="240" y="25115"/>
                  </a:lnTo>
                  <a:cubicBezTo>
                    <a:pt x="240" y="25047"/>
                    <a:pt x="171" y="25013"/>
                    <a:pt x="137" y="25013"/>
                  </a:cubicBezTo>
                  <a:close/>
                  <a:moveTo>
                    <a:pt x="137" y="26071"/>
                  </a:moveTo>
                  <a:cubicBezTo>
                    <a:pt x="103" y="26071"/>
                    <a:pt x="69" y="26105"/>
                    <a:pt x="69" y="26139"/>
                  </a:cubicBezTo>
                  <a:lnTo>
                    <a:pt x="69" y="26241"/>
                  </a:lnTo>
                  <a:cubicBezTo>
                    <a:pt x="69" y="26309"/>
                    <a:pt x="103" y="26344"/>
                    <a:pt x="137" y="26344"/>
                  </a:cubicBezTo>
                  <a:cubicBezTo>
                    <a:pt x="205" y="26344"/>
                    <a:pt x="240" y="26309"/>
                    <a:pt x="240" y="26241"/>
                  </a:cubicBezTo>
                  <a:lnTo>
                    <a:pt x="240" y="26139"/>
                  </a:lnTo>
                  <a:cubicBezTo>
                    <a:pt x="240" y="26105"/>
                    <a:pt x="205" y="26071"/>
                    <a:pt x="137" y="26071"/>
                  </a:cubicBezTo>
                  <a:close/>
                  <a:moveTo>
                    <a:pt x="171" y="27094"/>
                  </a:moveTo>
                  <a:cubicBezTo>
                    <a:pt x="103" y="27094"/>
                    <a:pt x="69" y="27128"/>
                    <a:pt x="69" y="27163"/>
                  </a:cubicBezTo>
                  <a:lnTo>
                    <a:pt x="69" y="27299"/>
                  </a:lnTo>
                  <a:cubicBezTo>
                    <a:pt x="69" y="27333"/>
                    <a:pt x="103" y="27367"/>
                    <a:pt x="171" y="27367"/>
                  </a:cubicBezTo>
                  <a:cubicBezTo>
                    <a:pt x="205" y="27367"/>
                    <a:pt x="240" y="27333"/>
                    <a:pt x="240" y="27299"/>
                  </a:cubicBezTo>
                  <a:lnTo>
                    <a:pt x="240" y="27163"/>
                  </a:lnTo>
                  <a:cubicBezTo>
                    <a:pt x="240" y="27128"/>
                    <a:pt x="205" y="27094"/>
                    <a:pt x="171" y="27094"/>
                  </a:cubicBezTo>
                  <a:close/>
                  <a:moveTo>
                    <a:pt x="171" y="28118"/>
                  </a:moveTo>
                  <a:cubicBezTo>
                    <a:pt x="137" y="28118"/>
                    <a:pt x="103" y="28152"/>
                    <a:pt x="103" y="28186"/>
                  </a:cubicBezTo>
                  <a:lnTo>
                    <a:pt x="103" y="28323"/>
                  </a:lnTo>
                  <a:cubicBezTo>
                    <a:pt x="103" y="28357"/>
                    <a:pt x="137" y="28391"/>
                    <a:pt x="171" y="28391"/>
                  </a:cubicBezTo>
                  <a:cubicBezTo>
                    <a:pt x="240" y="28391"/>
                    <a:pt x="274" y="28357"/>
                    <a:pt x="274" y="28323"/>
                  </a:cubicBezTo>
                  <a:lnTo>
                    <a:pt x="274" y="28186"/>
                  </a:lnTo>
                  <a:cubicBezTo>
                    <a:pt x="274" y="28152"/>
                    <a:pt x="205" y="28118"/>
                    <a:pt x="171" y="28118"/>
                  </a:cubicBezTo>
                  <a:close/>
                  <a:moveTo>
                    <a:pt x="171" y="29142"/>
                  </a:moveTo>
                  <a:cubicBezTo>
                    <a:pt x="137" y="29142"/>
                    <a:pt x="103" y="29176"/>
                    <a:pt x="103" y="29244"/>
                  </a:cubicBezTo>
                  <a:lnTo>
                    <a:pt x="103" y="29346"/>
                  </a:lnTo>
                  <a:cubicBezTo>
                    <a:pt x="103" y="29381"/>
                    <a:pt x="137" y="29415"/>
                    <a:pt x="205" y="29415"/>
                  </a:cubicBezTo>
                  <a:cubicBezTo>
                    <a:pt x="240" y="29415"/>
                    <a:pt x="274" y="29381"/>
                    <a:pt x="274" y="29346"/>
                  </a:cubicBezTo>
                  <a:lnTo>
                    <a:pt x="274" y="29244"/>
                  </a:lnTo>
                  <a:cubicBezTo>
                    <a:pt x="274" y="29176"/>
                    <a:pt x="240" y="29142"/>
                    <a:pt x="171" y="29142"/>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a:off x="3469733" y="1153744"/>
              <a:ext cx="245625" cy="376750"/>
            </a:xfrm>
            <a:custGeom>
              <a:rect b="b" l="l" r="r" t="t"/>
              <a:pathLst>
                <a:path extrusionOk="0" h="16906" w="11022">
                  <a:moveTo>
                    <a:pt x="100" y="1"/>
                  </a:moveTo>
                  <a:cubicBezTo>
                    <a:pt x="68" y="1"/>
                    <a:pt x="34" y="25"/>
                    <a:pt x="34" y="49"/>
                  </a:cubicBezTo>
                  <a:cubicBezTo>
                    <a:pt x="0" y="83"/>
                    <a:pt x="34" y="151"/>
                    <a:pt x="68" y="186"/>
                  </a:cubicBezTo>
                  <a:lnTo>
                    <a:pt x="171" y="220"/>
                  </a:lnTo>
                  <a:lnTo>
                    <a:pt x="205" y="220"/>
                  </a:lnTo>
                  <a:cubicBezTo>
                    <a:pt x="239" y="220"/>
                    <a:pt x="273" y="220"/>
                    <a:pt x="273" y="186"/>
                  </a:cubicBezTo>
                  <a:cubicBezTo>
                    <a:pt x="307" y="117"/>
                    <a:pt x="273" y="83"/>
                    <a:pt x="239" y="49"/>
                  </a:cubicBezTo>
                  <a:lnTo>
                    <a:pt x="137" y="15"/>
                  </a:lnTo>
                  <a:cubicBezTo>
                    <a:pt x="127" y="5"/>
                    <a:pt x="114" y="1"/>
                    <a:pt x="100" y="1"/>
                  </a:cubicBezTo>
                  <a:close/>
                  <a:moveTo>
                    <a:pt x="1040" y="410"/>
                  </a:moveTo>
                  <a:cubicBezTo>
                    <a:pt x="1004" y="410"/>
                    <a:pt x="980" y="434"/>
                    <a:pt x="956" y="459"/>
                  </a:cubicBezTo>
                  <a:cubicBezTo>
                    <a:pt x="956" y="527"/>
                    <a:pt x="956" y="561"/>
                    <a:pt x="1024" y="595"/>
                  </a:cubicBezTo>
                  <a:lnTo>
                    <a:pt x="1126" y="629"/>
                  </a:lnTo>
                  <a:lnTo>
                    <a:pt x="1160" y="629"/>
                  </a:lnTo>
                  <a:cubicBezTo>
                    <a:pt x="1194" y="629"/>
                    <a:pt x="1229" y="629"/>
                    <a:pt x="1229" y="595"/>
                  </a:cubicBezTo>
                  <a:cubicBezTo>
                    <a:pt x="1263" y="527"/>
                    <a:pt x="1229" y="493"/>
                    <a:pt x="1194" y="459"/>
                  </a:cubicBezTo>
                  <a:lnTo>
                    <a:pt x="1092" y="424"/>
                  </a:lnTo>
                  <a:cubicBezTo>
                    <a:pt x="1072" y="414"/>
                    <a:pt x="1055" y="410"/>
                    <a:pt x="1040" y="410"/>
                  </a:cubicBezTo>
                  <a:close/>
                  <a:moveTo>
                    <a:pt x="1983" y="820"/>
                  </a:moveTo>
                  <a:cubicBezTo>
                    <a:pt x="1959" y="820"/>
                    <a:pt x="1935" y="844"/>
                    <a:pt x="1911" y="868"/>
                  </a:cubicBezTo>
                  <a:cubicBezTo>
                    <a:pt x="1911" y="936"/>
                    <a:pt x="1911" y="970"/>
                    <a:pt x="1945" y="1005"/>
                  </a:cubicBezTo>
                  <a:lnTo>
                    <a:pt x="2082" y="1039"/>
                  </a:lnTo>
                  <a:lnTo>
                    <a:pt x="2116" y="1039"/>
                  </a:lnTo>
                  <a:cubicBezTo>
                    <a:pt x="2150" y="1039"/>
                    <a:pt x="2150" y="1039"/>
                    <a:pt x="2184" y="1005"/>
                  </a:cubicBezTo>
                  <a:cubicBezTo>
                    <a:pt x="2184" y="936"/>
                    <a:pt x="2184" y="902"/>
                    <a:pt x="2150" y="868"/>
                  </a:cubicBezTo>
                  <a:lnTo>
                    <a:pt x="2013" y="834"/>
                  </a:lnTo>
                  <a:cubicBezTo>
                    <a:pt x="2003" y="824"/>
                    <a:pt x="1993" y="820"/>
                    <a:pt x="1983" y="820"/>
                  </a:cubicBezTo>
                  <a:close/>
                  <a:moveTo>
                    <a:pt x="2933" y="1229"/>
                  </a:moveTo>
                  <a:cubicBezTo>
                    <a:pt x="2901" y="1229"/>
                    <a:pt x="2866" y="1253"/>
                    <a:pt x="2866" y="1278"/>
                  </a:cubicBezTo>
                  <a:cubicBezTo>
                    <a:pt x="2832" y="1312"/>
                    <a:pt x="2866" y="1380"/>
                    <a:pt x="2901" y="1380"/>
                  </a:cubicBezTo>
                  <a:lnTo>
                    <a:pt x="3003" y="1448"/>
                  </a:lnTo>
                  <a:lnTo>
                    <a:pt x="3037" y="1448"/>
                  </a:lnTo>
                  <a:cubicBezTo>
                    <a:pt x="3071" y="1448"/>
                    <a:pt x="3105" y="1414"/>
                    <a:pt x="3139" y="1380"/>
                  </a:cubicBezTo>
                  <a:cubicBezTo>
                    <a:pt x="3139" y="1346"/>
                    <a:pt x="3139" y="1312"/>
                    <a:pt x="3071" y="1278"/>
                  </a:cubicBezTo>
                  <a:lnTo>
                    <a:pt x="2969" y="1243"/>
                  </a:lnTo>
                  <a:cubicBezTo>
                    <a:pt x="2959" y="1233"/>
                    <a:pt x="2946" y="1229"/>
                    <a:pt x="2933" y="1229"/>
                  </a:cubicBezTo>
                  <a:close/>
                  <a:moveTo>
                    <a:pt x="3924" y="1619"/>
                  </a:moveTo>
                  <a:cubicBezTo>
                    <a:pt x="3890" y="1619"/>
                    <a:pt x="3822" y="1653"/>
                    <a:pt x="3822" y="1687"/>
                  </a:cubicBezTo>
                  <a:cubicBezTo>
                    <a:pt x="3788" y="1721"/>
                    <a:pt x="3822" y="1789"/>
                    <a:pt x="3856" y="1789"/>
                  </a:cubicBezTo>
                  <a:lnTo>
                    <a:pt x="3958" y="1823"/>
                  </a:lnTo>
                  <a:cubicBezTo>
                    <a:pt x="3993" y="1858"/>
                    <a:pt x="3993" y="1858"/>
                    <a:pt x="3993" y="1858"/>
                  </a:cubicBezTo>
                  <a:cubicBezTo>
                    <a:pt x="4027" y="1858"/>
                    <a:pt x="4061" y="1823"/>
                    <a:pt x="4095" y="1789"/>
                  </a:cubicBezTo>
                  <a:cubicBezTo>
                    <a:pt x="4095" y="1755"/>
                    <a:pt x="4061" y="1687"/>
                    <a:pt x="4027" y="1687"/>
                  </a:cubicBezTo>
                  <a:lnTo>
                    <a:pt x="3924" y="1619"/>
                  </a:lnTo>
                  <a:close/>
                  <a:moveTo>
                    <a:pt x="4880" y="2028"/>
                  </a:moveTo>
                  <a:cubicBezTo>
                    <a:pt x="4846" y="2028"/>
                    <a:pt x="4777" y="2028"/>
                    <a:pt x="4777" y="2062"/>
                  </a:cubicBezTo>
                  <a:cubicBezTo>
                    <a:pt x="4743" y="2131"/>
                    <a:pt x="4777" y="2165"/>
                    <a:pt x="4811" y="2199"/>
                  </a:cubicBezTo>
                  <a:lnTo>
                    <a:pt x="4914" y="2233"/>
                  </a:lnTo>
                  <a:lnTo>
                    <a:pt x="4948" y="2233"/>
                  </a:lnTo>
                  <a:cubicBezTo>
                    <a:pt x="4982" y="2233"/>
                    <a:pt x="5016" y="2233"/>
                    <a:pt x="5016" y="2199"/>
                  </a:cubicBezTo>
                  <a:cubicBezTo>
                    <a:pt x="5050" y="2131"/>
                    <a:pt x="5016" y="2096"/>
                    <a:pt x="4982" y="2062"/>
                  </a:cubicBezTo>
                  <a:lnTo>
                    <a:pt x="4880" y="2028"/>
                  </a:lnTo>
                  <a:close/>
                  <a:moveTo>
                    <a:pt x="5799" y="2424"/>
                  </a:moveTo>
                  <a:cubicBezTo>
                    <a:pt x="5767" y="2424"/>
                    <a:pt x="5733" y="2448"/>
                    <a:pt x="5733" y="2472"/>
                  </a:cubicBezTo>
                  <a:cubicBezTo>
                    <a:pt x="5699" y="2506"/>
                    <a:pt x="5733" y="2574"/>
                    <a:pt x="5767" y="2574"/>
                  </a:cubicBezTo>
                  <a:lnTo>
                    <a:pt x="5869" y="2608"/>
                  </a:lnTo>
                  <a:cubicBezTo>
                    <a:pt x="5869" y="2642"/>
                    <a:pt x="5903" y="2642"/>
                    <a:pt x="5903" y="2642"/>
                  </a:cubicBezTo>
                  <a:cubicBezTo>
                    <a:pt x="5938" y="2642"/>
                    <a:pt x="5972" y="2608"/>
                    <a:pt x="5972" y="2574"/>
                  </a:cubicBezTo>
                  <a:cubicBezTo>
                    <a:pt x="6006" y="2540"/>
                    <a:pt x="5972" y="2472"/>
                    <a:pt x="5938" y="2472"/>
                  </a:cubicBezTo>
                  <a:lnTo>
                    <a:pt x="5835" y="2438"/>
                  </a:lnTo>
                  <a:cubicBezTo>
                    <a:pt x="5825" y="2428"/>
                    <a:pt x="5812" y="2424"/>
                    <a:pt x="5799" y="2424"/>
                  </a:cubicBezTo>
                  <a:close/>
                  <a:moveTo>
                    <a:pt x="6754" y="2799"/>
                  </a:moveTo>
                  <a:cubicBezTo>
                    <a:pt x="6722" y="2799"/>
                    <a:pt x="6688" y="2823"/>
                    <a:pt x="6688" y="2847"/>
                  </a:cubicBezTo>
                  <a:cubicBezTo>
                    <a:pt x="6654" y="2915"/>
                    <a:pt x="6688" y="2950"/>
                    <a:pt x="6722" y="2984"/>
                  </a:cubicBezTo>
                  <a:lnTo>
                    <a:pt x="6825" y="3018"/>
                  </a:lnTo>
                  <a:lnTo>
                    <a:pt x="6859" y="3018"/>
                  </a:lnTo>
                  <a:cubicBezTo>
                    <a:pt x="6893" y="3018"/>
                    <a:pt x="6927" y="2984"/>
                    <a:pt x="6927" y="2950"/>
                  </a:cubicBezTo>
                  <a:cubicBezTo>
                    <a:pt x="6961" y="2915"/>
                    <a:pt x="6927" y="2881"/>
                    <a:pt x="6893" y="2847"/>
                  </a:cubicBezTo>
                  <a:lnTo>
                    <a:pt x="6791" y="2813"/>
                  </a:lnTo>
                  <a:cubicBezTo>
                    <a:pt x="6781" y="2803"/>
                    <a:pt x="6768" y="2799"/>
                    <a:pt x="6754" y="2799"/>
                  </a:cubicBezTo>
                  <a:close/>
                  <a:moveTo>
                    <a:pt x="7746" y="3188"/>
                  </a:moveTo>
                  <a:cubicBezTo>
                    <a:pt x="7712" y="3188"/>
                    <a:pt x="7644" y="3188"/>
                    <a:pt x="7644" y="3257"/>
                  </a:cubicBezTo>
                  <a:cubicBezTo>
                    <a:pt x="7610" y="3291"/>
                    <a:pt x="7644" y="3325"/>
                    <a:pt x="7678" y="3359"/>
                  </a:cubicBezTo>
                  <a:lnTo>
                    <a:pt x="7780" y="3393"/>
                  </a:lnTo>
                  <a:lnTo>
                    <a:pt x="7814" y="3393"/>
                  </a:lnTo>
                  <a:cubicBezTo>
                    <a:pt x="7848" y="3393"/>
                    <a:pt x="7883" y="3393"/>
                    <a:pt x="7883" y="3359"/>
                  </a:cubicBezTo>
                  <a:cubicBezTo>
                    <a:pt x="7917" y="3291"/>
                    <a:pt x="7883" y="3257"/>
                    <a:pt x="7848" y="3223"/>
                  </a:cubicBezTo>
                  <a:lnTo>
                    <a:pt x="7746" y="3188"/>
                  </a:lnTo>
                  <a:close/>
                  <a:moveTo>
                    <a:pt x="8701" y="3564"/>
                  </a:moveTo>
                  <a:cubicBezTo>
                    <a:pt x="8667" y="3564"/>
                    <a:pt x="8599" y="3598"/>
                    <a:pt x="8599" y="3632"/>
                  </a:cubicBezTo>
                  <a:cubicBezTo>
                    <a:pt x="8565" y="3666"/>
                    <a:pt x="8599" y="3734"/>
                    <a:pt x="8633" y="3734"/>
                  </a:cubicBezTo>
                  <a:lnTo>
                    <a:pt x="8736" y="3769"/>
                  </a:lnTo>
                  <a:cubicBezTo>
                    <a:pt x="8736" y="3803"/>
                    <a:pt x="8770" y="3803"/>
                    <a:pt x="8770" y="3803"/>
                  </a:cubicBezTo>
                  <a:cubicBezTo>
                    <a:pt x="8804" y="3803"/>
                    <a:pt x="8838" y="3769"/>
                    <a:pt x="8838" y="3734"/>
                  </a:cubicBezTo>
                  <a:cubicBezTo>
                    <a:pt x="8872" y="3700"/>
                    <a:pt x="8838" y="3632"/>
                    <a:pt x="8804" y="3632"/>
                  </a:cubicBezTo>
                  <a:lnTo>
                    <a:pt x="8701" y="3564"/>
                  </a:lnTo>
                  <a:close/>
                  <a:moveTo>
                    <a:pt x="9621" y="3959"/>
                  </a:moveTo>
                  <a:cubicBezTo>
                    <a:pt x="9589" y="3959"/>
                    <a:pt x="9555" y="3983"/>
                    <a:pt x="9555" y="4007"/>
                  </a:cubicBezTo>
                  <a:cubicBezTo>
                    <a:pt x="9520" y="4041"/>
                    <a:pt x="9555" y="4110"/>
                    <a:pt x="9589" y="4110"/>
                  </a:cubicBezTo>
                  <a:lnTo>
                    <a:pt x="9691" y="4178"/>
                  </a:lnTo>
                  <a:lnTo>
                    <a:pt x="9725" y="4178"/>
                  </a:lnTo>
                  <a:cubicBezTo>
                    <a:pt x="9759" y="4178"/>
                    <a:pt x="9793" y="4144"/>
                    <a:pt x="9793" y="4110"/>
                  </a:cubicBezTo>
                  <a:cubicBezTo>
                    <a:pt x="9828" y="4076"/>
                    <a:pt x="9793" y="4007"/>
                    <a:pt x="9759" y="4007"/>
                  </a:cubicBezTo>
                  <a:lnTo>
                    <a:pt x="9657" y="3973"/>
                  </a:lnTo>
                  <a:cubicBezTo>
                    <a:pt x="9647" y="3963"/>
                    <a:pt x="9634" y="3959"/>
                    <a:pt x="9621" y="3959"/>
                  </a:cubicBezTo>
                  <a:close/>
                  <a:moveTo>
                    <a:pt x="10561" y="4391"/>
                  </a:moveTo>
                  <a:cubicBezTo>
                    <a:pt x="10544" y="4391"/>
                    <a:pt x="10527" y="4400"/>
                    <a:pt x="10510" y="4417"/>
                  </a:cubicBezTo>
                  <a:cubicBezTo>
                    <a:pt x="10476" y="4451"/>
                    <a:pt x="10476" y="4485"/>
                    <a:pt x="10510" y="4519"/>
                  </a:cubicBezTo>
                  <a:lnTo>
                    <a:pt x="10578" y="4622"/>
                  </a:lnTo>
                  <a:lnTo>
                    <a:pt x="10681" y="4622"/>
                  </a:lnTo>
                  <a:cubicBezTo>
                    <a:pt x="10715" y="4587"/>
                    <a:pt x="10715" y="4519"/>
                    <a:pt x="10681" y="4485"/>
                  </a:cubicBezTo>
                  <a:lnTo>
                    <a:pt x="10612" y="4417"/>
                  </a:lnTo>
                  <a:cubicBezTo>
                    <a:pt x="10595" y="4400"/>
                    <a:pt x="10578" y="4391"/>
                    <a:pt x="10561" y="4391"/>
                  </a:cubicBezTo>
                  <a:close/>
                  <a:moveTo>
                    <a:pt x="10919" y="5270"/>
                  </a:moveTo>
                  <a:cubicBezTo>
                    <a:pt x="10885" y="5270"/>
                    <a:pt x="10851" y="5338"/>
                    <a:pt x="10851" y="5372"/>
                  </a:cubicBezTo>
                  <a:lnTo>
                    <a:pt x="10851" y="5475"/>
                  </a:lnTo>
                  <a:cubicBezTo>
                    <a:pt x="10851" y="5543"/>
                    <a:pt x="10885" y="5577"/>
                    <a:pt x="10919" y="5577"/>
                  </a:cubicBezTo>
                  <a:cubicBezTo>
                    <a:pt x="10988" y="5577"/>
                    <a:pt x="11022" y="5543"/>
                    <a:pt x="11022" y="5475"/>
                  </a:cubicBezTo>
                  <a:lnTo>
                    <a:pt x="11022" y="5372"/>
                  </a:lnTo>
                  <a:cubicBezTo>
                    <a:pt x="11022" y="5338"/>
                    <a:pt x="10988" y="5270"/>
                    <a:pt x="10919" y="5270"/>
                  </a:cubicBezTo>
                  <a:close/>
                  <a:moveTo>
                    <a:pt x="10919" y="6328"/>
                  </a:moveTo>
                  <a:cubicBezTo>
                    <a:pt x="10885" y="6328"/>
                    <a:pt x="10851" y="6362"/>
                    <a:pt x="10851" y="6396"/>
                  </a:cubicBezTo>
                  <a:lnTo>
                    <a:pt x="10851" y="6498"/>
                  </a:lnTo>
                  <a:cubicBezTo>
                    <a:pt x="10851" y="6567"/>
                    <a:pt x="10885" y="6601"/>
                    <a:pt x="10919" y="6601"/>
                  </a:cubicBezTo>
                  <a:cubicBezTo>
                    <a:pt x="10988" y="6601"/>
                    <a:pt x="11022" y="6567"/>
                    <a:pt x="11022" y="6498"/>
                  </a:cubicBezTo>
                  <a:lnTo>
                    <a:pt x="11022" y="6396"/>
                  </a:lnTo>
                  <a:cubicBezTo>
                    <a:pt x="11022" y="6362"/>
                    <a:pt x="10988" y="6328"/>
                    <a:pt x="10919" y="6328"/>
                  </a:cubicBezTo>
                  <a:close/>
                  <a:moveTo>
                    <a:pt x="10919" y="7351"/>
                  </a:moveTo>
                  <a:cubicBezTo>
                    <a:pt x="10885" y="7351"/>
                    <a:pt x="10851" y="7386"/>
                    <a:pt x="10851" y="7420"/>
                  </a:cubicBezTo>
                  <a:lnTo>
                    <a:pt x="10851" y="7556"/>
                  </a:lnTo>
                  <a:cubicBezTo>
                    <a:pt x="10851" y="7590"/>
                    <a:pt x="10885" y="7624"/>
                    <a:pt x="10919" y="7624"/>
                  </a:cubicBezTo>
                  <a:cubicBezTo>
                    <a:pt x="10988" y="7624"/>
                    <a:pt x="11022" y="7590"/>
                    <a:pt x="11022" y="7556"/>
                  </a:cubicBezTo>
                  <a:lnTo>
                    <a:pt x="11022" y="7420"/>
                  </a:lnTo>
                  <a:cubicBezTo>
                    <a:pt x="11022" y="7386"/>
                    <a:pt x="10988" y="7351"/>
                    <a:pt x="10919" y="7351"/>
                  </a:cubicBezTo>
                  <a:close/>
                  <a:moveTo>
                    <a:pt x="10919" y="8375"/>
                  </a:moveTo>
                  <a:cubicBezTo>
                    <a:pt x="10885" y="8375"/>
                    <a:pt x="10851" y="8409"/>
                    <a:pt x="10851" y="8443"/>
                  </a:cubicBezTo>
                  <a:lnTo>
                    <a:pt x="10851" y="8580"/>
                  </a:lnTo>
                  <a:cubicBezTo>
                    <a:pt x="10851" y="8614"/>
                    <a:pt x="10885" y="8648"/>
                    <a:pt x="10919" y="8648"/>
                  </a:cubicBezTo>
                  <a:cubicBezTo>
                    <a:pt x="10988" y="8648"/>
                    <a:pt x="11022" y="8614"/>
                    <a:pt x="11022" y="8580"/>
                  </a:cubicBezTo>
                  <a:lnTo>
                    <a:pt x="11022" y="8443"/>
                  </a:lnTo>
                  <a:cubicBezTo>
                    <a:pt x="11022" y="8409"/>
                    <a:pt x="10988" y="8375"/>
                    <a:pt x="10919" y="8375"/>
                  </a:cubicBezTo>
                  <a:close/>
                  <a:moveTo>
                    <a:pt x="10919" y="9399"/>
                  </a:moveTo>
                  <a:cubicBezTo>
                    <a:pt x="10885" y="9399"/>
                    <a:pt x="10851" y="9433"/>
                    <a:pt x="10851" y="9501"/>
                  </a:cubicBezTo>
                  <a:lnTo>
                    <a:pt x="10851" y="9604"/>
                  </a:lnTo>
                  <a:cubicBezTo>
                    <a:pt x="10851" y="9638"/>
                    <a:pt x="10885" y="9706"/>
                    <a:pt x="10919" y="9706"/>
                  </a:cubicBezTo>
                  <a:cubicBezTo>
                    <a:pt x="10988" y="9706"/>
                    <a:pt x="11022" y="9638"/>
                    <a:pt x="11022" y="9604"/>
                  </a:cubicBezTo>
                  <a:lnTo>
                    <a:pt x="11022" y="9501"/>
                  </a:lnTo>
                  <a:cubicBezTo>
                    <a:pt x="11022" y="9433"/>
                    <a:pt x="10988" y="9399"/>
                    <a:pt x="10919" y="9399"/>
                  </a:cubicBezTo>
                  <a:close/>
                  <a:moveTo>
                    <a:pt x="10919" y="10423"/>
                  </a:moveTo>
                  <a:cubicBezTo>
                    <a:pt x="10885" y="10423"/>
                    <a:pt x="10851" y="10457"/>
                    <a:pt x="10851" y="10525"/>
                  </a:cubicBezTo>
                  <a:lnTo>
                    <a:pt x="10851" y="10627"/>
                  </a:lnTo>
                  <a:cubicBezTo>
                    <a:pt x="10851" y="10696"/>
                    <a:pt x="10885" y="10730"/>
                    <a:pt x="10919" y="10730"/>
                  </a:cubicBezTo>
                  <a:cubicBezTo>
                    <a:pt x="10988" y="10730"/>
                    <a:pt x="11022" y="10696"/>
                    <a:pt x="11022" y="10627"/>
                  </a:cubicBezTo>
                  <a:lnTo>
                    <a:pt x="11022" y="10525"/>
                  </a:lnTo>
                  <a:cubicBezTo>
                    <a:pt x="11022" y="10457"/>
                    <a:pt x="10988" y="10423"/>
                    <a:pt x="10919" y="10423"/>
                  </a:cubicBezTo>
                  <a:close/>
                  <a:moveTo>
                    <a:pt x="10919" y="11480"/>
                  </a:moveTo>
                  <a:cubicBezTo>
                    <a:pt x="10851" y="11480"/>
                    <a:pt x="10817" y="11514"/>
                    <a:pt x="10817" y="11549"/>
                  </a:cubicBezTo>
                  <a:lnTo>
                    <a:pt x="10817" y="11651"/>
                  </a:lnTo>
                  <a:cubicBezTo>
                    <a:pt x="10817" y="11719"/>
                    <a:pt x="10885" y="11753"/>
                    <a:pt x="10919" y="11753"/>
                  </a:cubicBezTo>
                  <a:cubicBezTo>
                    <a:pt x="10954" y="11753"/>
                    <a:pt x="10988" y="11719"/>
                    <a:pt x="10988" y="11651"/>
                  </a:cubicBezTo>
                  <a:lnTo>
                    <a:pt x="10988" y="11549"/>
                  </a:lnTo>
                  <a:cubicBezTo>
                    <a:pt x="10988" y="11514"/>
                    <a:pt x="10954" y="11480"/>
                    <a:pt x="10919" y="11480"/>
                  </a:cubicBezTo>
                  <a:close/>
                  <a:moveTo>
                    <a:pt x="10919" y="12504"/>
                  </a:moveTo>
                  <a:cubicBezTo>
                    <a:pt x="10851" y="12504"/>
                    <a:pt x="10817" y="12538"/>
                    <a:pt x="10817" y="12572"/>
                  </a:cubicBezTo>
                  <a:lnTo>
                    <a:pt x="10817" y="12709"/>
                  </a:lnTo>
                  <a:cubicBezTo>
                    <a:pt x="10817" y="12743"/>
                    <a:pt x="10851" y="12777"/>
                    <a:pt x="10919" y="12777"/>
                  </a:cubicBezTo>
                  <a:cubicBezTo>
                    <a:pt x="10954" y="12777"/>
                    <a:pt x="10988" y="12743"/>
                    <a:pt x="10988" y="12709"/>
                  </a:cubicBezTo>
                  <a:lnTo>
                    <a:pt x="10988" y="12572"/>
                  </a:lnTo>
                  <a:cubicBezTo>
                    <a:pt x="10988" y="12538"/>
                    <a:pt x="10954" y="12504"/>
                    <a:pt x="10919" y="12504"/>
                  </a:cubicBezTo>
                  <a:close/>
                  <a:moveTo>
                    <a:pt x="10885" y="13528"/>
                  </a:moveTo>
                  <a:cubicBezTo>
                    <a:pt x="10851" y="13528"/>
                    <a:pt x="10817" y="13562"/>
                    <a:pt x="10817" y="13596"/>
                  </a:cubicBezTo>
                  <a:lnTo>
                    <a:pt x="10817" y="13732"/>
                  </a:lnTo>
                  <a:cubicBezTo>
                    <a:pt x="10817" y="13767"/>
                    <a:pt x="10851" y="13801"/>
                    <a:pt x="10885" y="13801"/>
                  </a:cubicBezTo>
                  <a:cubicBezTo>
                    <a:pt x="10954" y="13801"/>
                    <a:pt x="10988" y="13767"/>
                    <a:pt x="10988" y="13732"/>
                  </a:cubicBezTo>
                  <a:lnTo>
                    <a:pt x="10988" y="13596"/>
                  </a:lnTo>
                  <a:cubicBezTo>
                    <a:pt x="10988" y="13562"/>
                    <a:pt x="10954" y="13528"/>
                    <a:pt x="10885" y="13528"/>
                  </a:cubicBezTo>
                  <a:close/>
                  <a:moveTo>
                    <a:pt x="10885" y="14551"/>
                  </a:moveTo>
                  <a:cubicBezTo>
                    <a:pt x="10851" y="14551"/>
                    <a:pt x="10817" y="14586"/>
                    <a:pt x="10817" y="14654"/>
                  </a:cubicBezTo>
                  <a:lnTo>
                    <a:pt x="10783" y="14756"/>
                  </a:lnTo>
                  <a:cubicBezTo>
                    <a:pt x="10783" y="14790"/>
                    <a:pt x="10851" y="14824"/>
                    <a:pt x="10885" y="14859"/>
                  </a:cubicBezTo>
                  <a:cubicBezTo>
                    <a:pt x="10919" y="14859"/>
                    <a:pt x="10988" y="14790"/>
                    <a:pt x="10988" y="14756"/>
                  </a:cubicBezTo>
                  <a:lnTo>
                    <a:pt x="10988" y="14654"/>
                  </a:lnTo>
                  <a:cubicBezTo>
                    <a:pt x="10988" y="14586"/>
                    <a:pt x="10919" y="14551"/>
                    <a:pt x="10885" y="14551"/>
                  </a:cubicBezTo>
                  <a:close/>
                  <a:moveTo>
                    <a:pt x="10885" y="15575"/>
                  </a:moveTo>
                  <a:cubicBezTo>
                    <a:pt x="10817" y="15575"/>
                    <a:pt x="10783" y="15609"/>
                    <a:pt x="10783" y="15677"/>
                  </a:cubicBezTo>
                  <a:lnTo>
                    <a:pt x="10783" y="15780"/>
                  </a:lnTo>
                  <a:cubicBezTo>
                    <a:pt x="10783" y="15848"/>
                    <a:pt x="10817" y="15882"/>
                    <a:pt x="10851" y="15882"/>
                  </a:cubicBezTo>
                  <a:lnTo>
                    <a:pt x="10885" y="15882"/>
                  </a:lnTo>
                  <a:cubicBezTo>
                    <a:pt x="10919" y="15882"/>
                    <a:pt x="10954" y="15848"/>
                    <a:pt x="10954" y="15780"/>
                  </a:cubicBezTo>
                  <a:lnTo>
                    <a:pt x="10954" y="15677"/>
                  </a:lnTo>
                  <a:cubicBezTo>
                    <a:pt x="10954" y="15609"/>
                    <a:pt x="10919" y="15575"/>
                    <a:pt x="10885" y="15575"/>
                  </a:cubicBezTo>
                  <a:close/>
                  <a:moveTo>
                    <a:pt x="10851" y="16633"/>
                  </a:moveTo>
                  <a:cubicBezTo>
                    <a:pt x="10817" y="16633"/>
                    <a:pt x="10783" y="16667"/>
                    <a:pt x="10749" y="16701"/>
                  </a:cubicBezTo>
                  <a:lnTo>
                    <a:pt x="10749" y="16804"/>
                  </a:lnTo>
                  <a:cubicBezTo>
                    <a:pt x="10749" y="16872"/>
                    <a:pt x="10817" y="16906"/>
                    <a:pt x="10851" y="16906"/>
                  </a:cubicBezTo>
                  <a:cubicBezTo>
                    <a:pt x="10885" y="16906"/>
                    <a:pt x="10919" y="16872"/>
                    <a:pt x="10919" y="16804"/>
                  </a:cubicBezTo>
                  <a:lnTo>
                    <a:pt x="10954" y="16701"/>
                  </a:lnTo>
                  <a:cubicBezTo>
                    <a:pt x="10954" y="16667"/>
                    <a:pt x="10885" y="16633"/>
                    <a:pt x="10851" y="16633"/>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a:off x="2843123" y="892163"/>
              <a:ext cx="515608" cy="217056"/>
            </a:xfrm>
            <a:custGeom>
              <a:rect b="b" l="l" r="r" t="t"/>
              <a:pathLst>
                <a:path extrusionOk="0" h="9740" w="23137">
                  <a:moveTo>
                    <a:pt x="101" y="0"/>
                  </a:moveTo>
                  <a:cubicBezTo>
                    <a:pt x="69" y="0"/>
                    <a:pt x="35" y="25"/>
                    <a:pt x="35" y="49"/>
                  </a:cubicBezTo>
                  <a:cubicBezTo>
                    <a:pt x="1" y="117"/>
                    <a:pt x="35" y="151"/>
                    <a:pt x="69" y="185"/>
                  </a:cubicBezTo>
                  <a:lnTo>
                    <a:pt x="171" y="219"/>
                  </a:lnTo>
                  <a:lnTo>
                    <a:pt x="205" y="219"/>
                  </a:lnTo>
                  <a:cubicBezTo>
                    <a:pt x="240" y="219"/>
                    <a:pt x="274" y="219"/>
                    <a:pt x="274" y="185"/>
                  </a:cubicBezTo>
                  <a:cubicBezTo>
                    <a:pt x="308" y="117"/>
                    <a:pt x="274" y="83"/>
                    <a:pt x="240" y="49"/>
                  </a:cubicBezTo>
                  <a:lnTo>
                    <a:pt x="137" y="15"/>
                  </a:lnTo>
                  <a:cubicBezTo>
                    <a:pt x="127" y="5"/>
                    <a:pt x="114" y="0"/>
                    <a:pt x="101" y="0"/>
                  </a:cubicBezTo>
                  <a:close/>
                  <a:moveTo>
                    <a:pt x="1059" y="424"/>
                  </a:moveTo>
                  <a:cubicBezTo>
                    <a:pt x="1024" y="424"/>
                    <a:pt x="990" y="424"/>
                    <a:pt x="956" y="492"/>
                  </a:cubicBezTo>
                  <a:cubicBezTo>
                    <a:pt x="922" y="526"/>
                    <a:pt x="956" y="561"/>
                    <a:pt x="990" y="595"/>
                  </a:cubicBezTo>
                  <a:lnTo>
                    <a:pt x="1093" y="629"/>
                  </a:lnTo>
                  <a:cubicBezTo>
                    <a:pt x="1127" y="629"/>
                    <a:pt x="1127" y="663"/>
                    <a:pt x="1127" y="663"/>
                  </a:cubicBezTo>
                  <a:cubicBezTo>
                    <a:pt x="1161" y="663"/>
                    <a:pt x="1195" y="629"/>
                    <a:pt x="1229" y="595"/>
                  </a:cubicBezTo>
                  <a:cubicBezTo>
                    <a:pt x="1229" y="561"/>
                    <a:pt x="1229" y="492"/>
                    <a:pt x="1161" y="492"/>
                  </a:cubicBezTo>
                  <a:lnTo>
                    <a:pt x="1059" y="424"/>
                  </a:lnTo>
                  <a:close/>
                  <a:moveTo>
                    <a:pt x="1978" y="854"/>
                  </a:moveTo>
                  <a:cubicBezTo>
                    <a:pt x="1946" y="854"/>
                    <a:pt x="1912" y="878"/>
                    <a:pt x="1912" y="902"/>
                  </a:cubicBezTo>
                  <a:cubicBezTo>
                    <a:pt x="1878" y="936"/>
                    <a:pt x="1912" y="1004"/>
                    <a:pt x="1946" y="1004"/>
                  </a:cubicBezTo>
                  <a:lnTo>
                    <a:pt x="2048" y="1038"/>
                  </a:lnTo>
                  <a:cubicBezTo>
                    <a:pt x="2048" y="1072"/>
                    <a:pt x="2082" y="1072"/>
                    <a:pt x="2082" y="1072"/>
                  </a:cubicBezTo>
                  <a:cubicBezTo>
                    <a:pt x="2116" y="1072"/>
                    <a:pt x="2150" y="1038"/>
                    <a:pt x="2150" y="1004"/>
                  </a:cubicBezTo>
                  <a:cubicBezTo>
                    <a:pt x="2185" y="970"/>
                    <a:pt x="2150" y="902"/>
                    <a:pt x="2116" y="902"/>
                  </a:cubicBezTo>
                  <a:lnTo>
                    <a:pt x="2014" y="868"/>
                  </a:lnTo>
                  <a:cubicBezTo>
                    <a:pt x="2004" y="858"/>
                    <a:pt x="1991" y="854"/>
                    <a:pt x="1978" y="854"/>
                  </a:cubicBezTo>
                  <a:close/>
                  <a:moveTo>
                    <a:pt x="2917" y="1263"/>
                  </a:moveTo>
                  <a:cubicBezTo>
                    <a:pt x="2881" y="1263"/>
                    <a:pt x="2857" y="1287"/>
                    <a:pt x="2833" y="1311"/>
                  </a:cubicBezTo>
                  <a:cubicBezTo>
                    <a:pt x="2833" y="1345"/>
                    <a:pt x="2833" y="1414"/>
                    <a:pt x="2901" y="1414"/>
                  </a:cubicBezTo>
                  <a:lnTo>
                    <a:pt x="3004" y="1482"/>
                  </a:lnTo>
                  <a:lnTo>
                    <a:pt x="3038" y="1482"/>
                  </a:lnTo>
                  <a:cubicBezTo>
                    <a:pt x="3072" y="1482"/>
                    <a:pt x="3106" y="1448"/>
                    <a:pt x="3106" y="1414"/>
                  </a:cubicBezTo>
                  <a:cubicBezTo>
                    <a:pt x="3140" y="1380"/>
                    <a:pt x="3106" y="1311"/>
                    <a:pt x="3072" y="1311"/>
                  </a:cubicBezTo>
                  <a:lnTo>
                    <a:pt x="2969" y="1277"/>
                  </a:lnTo>
                  <a:cubicBezTo>
                    <a:pt x="2949" y="1267"/>
                    <a:pt x="2932" y="1263"/>
                    <a:pt x="2917" y="1263"/>
                  </a:cubicBezTo>
                  <a:close/>
                  <a:moveTo>
                    <a:pt x="3891" y="1653"/>
                  </a:moveTo>
                  <a:cubicBezTo>
                    <a:pt x="3857" y="1653"/>
                    <a:pt x="3823" y="1653"/>
                    <a:pt x="3788" y="1721"/>
                  </a:cubicBezTo>
                  <a:cubicBezTo>
                    <a:pt x="3788" y="1755"/>
                    <a:pt x="3788" y="1789"/>
                    <a:pt x="3823" y="1823"/>
                  </a:cubicBezTo>
                  <a:lnTo>
                    <a:pt x="3959" y="1857"/>
                  </a:lnTo>
                  <a:cubicBezTo>
                    <a:pt x="3959" y="1891"/>
                    <a:pt x="3959" y="1891"/>
                    <a:pt x="3993" y="1891"/>
                  </a:cubicBezTo>
                  <a:cubicBezTo>
                    <a:pt x="4027" y="1891"/>
                    <a:pt x="4027" y="1857"/>
                    <a:pt x="4061" y="1823"/>
                  </a:cubicBezTo>
                  <a:cubicBezTo>
                    <a:pt x="4061" y="1789"/>
                    <a:pt x="4061" y="1721"/>
                    <a:pt x="4027" y="1721"/>
                  </a:cubicBezTo>
                  <a:lnTo>
                    <a:pt x="3891" y="1653"/>
                  </a:lnTo>
                  <a:close/>
                  <a:moveTo>
                    <a:pt x="4846" y="2062"/>
                  </a:moveTo>
                  <a:cubicBezTo>
                    <a:pt x="4812" y="2062"/>
                    <a:pt x="4778" y="2062"/>
                    <a:pt x="4744" y="2130"/>
                  </a:cubicBezTo>
                  <a:cubicBezTo>
                    <a:pt x="4710" y="2164"/>
                    <a:pt x="4744" y="2198"/>
                    <a:pt x="4778" y="2233"/>
                  </a:cubicBezTo>
                  <a:lnTo>
                    <a:pt x="4880" y="2267"/>
                  </a:lnTo>
                  <a:lnTo>
                    <a:pt x="4914" y="2267"/>
                  </a:lnTo>
                  <a:cubicBezTo>
                    <a:pt x="4949" y="2267"/>
                    <a:pt x="4983" y="2267"/>
                    <a:pt x="5017" y="2233"/>
                  </a:cubicBezTo>
                  <a:cubicBezTo>
                    <a:pt x="5017" y="2164"/>
                    <a:pt x="5017" y="2130"/>
                    <a:pt x="4949" y="2096"/>
                  </a:cubicBezTo>
                  <a:lnTo>
                    <a:pt x="4846" y="2062"/>
                  </a:lnTo>
                  <a:close/>
                  <a:moveTo>
                    <a:pt x="5765" y="2457"/>
                  </a:moveTo>
                  <a:cubicBezTo>
                    <a:pt x="5733" y="2457"/>
                    <a:pt x="5699" y="2481"/>
                    <a:pt x="5699" y="2506"/>
                  </a:cubicBezTo>
                  <a:cubicBezTo>
                    <a:pt x="5665" y="2540"/>
                    <a:pt x="5699" y="2608"/>
                    <a:pt x="5733" y="2608"/>
                  </a:cubicBezTo>
                  <a:lnTo>
                    <a:pt x="5836" y="2676"/>
                  </a:lnTo>
                  <a:lnTo>
                    <a:pt x="5870" y="2676"/>
                  </a:lnTo>
                  <a:cubicBezTo>
                    <a:pt x="5904" y="2676"/>
                    <a:pt x="5938" y="2642"/>
                    <a:pt x="5972" y="2608"/>
                  </a:cubicBezTo>
                  <a:cubicBezTo>
                    <a:pt x="5972" y="2574"/>
                    <a:pt x="5972" y="2540"/>
                    <a:pt x="5904" y="2506"/>
                  </a:cubicBezTo>
                  <a:lnTo>
                    <a:pt x="5802" y="2471"/>
                  </a:lnTo>
                  <a:cubicBezTo>
                    <a:pt x="5792" y="2461"/>
                    <a:pt x="5779" y="2457"/>
                    <a:pt x="5765" y="2457"/>
                  </a:cubicBezTo>
                  <a:close/>
                  <a:moveTo>
                    <a:pt x="6757" y="2847"/>
                  </a:moveTo>
                  <a:cubicBezTo>
                    <a:pt x="6723" y="2847"/>
                    <a:pt x="6655" y="2847"/>
                    <a:pt x="6655" y="2915"/>
                  </a:cubicBezTo>
                  <a:cubicBezTo>
                    <a:pt x="6621" y="2949"/>
                    <a:pt x="6655" y="2983"/>
                    <a:pt x="6689" y="3017"/>
                  </a:cubicBezTo>
                  <a:lnTo>
                    <a:pt x="6791" y="3052"/>
                  </a:lnTo>
                  <a:lnTo>
                    <a:pt x="6825" y="3052"/>
                  </a:lnTo>
                  <a:cubicBezTo>
                    <a:pt x="6859" y="3052"/>
                    <a:pt x="6894" y="3052"/>
                    <a:pt x="6928" y="3017"/>
                  </a:cubicBezTo>
                  <a:cubicBezTo>
                    <a:pt x="6928" y="2983"/>
                    <a:pt x="6894" y="2915"/>
                    <a:pt x="6859" y="2915"/>
                  </a:cubicBezTo>
                  <a:lnTo>
                    <a:pt x="6757" y="2847"/>
                  </a:lnTo>
                  <a:close/>
                  <a:moveTo>
                    <a:pt x="7676" y="3242"/>
                  </a:moveTo>
                  <a:cubicBezTo>
                    <a:pt x="7644" y="3242"/>
                    <a:pt x="7610" y="3266"/>
                    <a:pt x="7610" y="3290"/>
                  </a:cubicBezTo>
                  <a:cubicBezTo>
                    <a:pt x="7576" y="3325"/>
                    <a:pt x="7610" y="3393"/>
                    <a:pt x="7644" y="3393"/>
                  </a:cubicBezTo>
                  <a:lnTo>
                    <a:pt x="7747" y="3461"/>
                  </a:lnTo>
                  <a:lnTo>
                    <a:pt x="7781" y="3461"/>
                  </a:lnTo>
                  <a:cubicBezTo>
                    <a:pt x="7815" y="3461"/>
                    <a:pt x="7849" y="3427"/>
                    <a:pt x="7849" y="3393"/>
                  </a:cubicBezTo>
                  <a:cubicBezTo>
                    <a:pt x="7883" y="3359"/>
                    <a:pt x="7849" y="3325"/>
                    <a:pt x="7815" y="3290"/>
                  </a:cubicBezTo>
                  <a:lnTo>
                    <a:pt x="7713" y="3256"/>
                  </a:lnTo>
                  <a:cubicBezTo>
                    <a:pt x="7703" y="3246"/>
                    <a:pt x="7690" y="3242"/>
                    <a:pt x="7676" y="3242"/>
                  </a:cubicBezTo>
                  <a:close/>
                  <a:moveTo>
                    <a:pt x="8668" y="3632"/>
                  </a:moveTo>
                  <a:cubicBezTo>
                    <a:pt x="8634" y="3632"/>
                    <a:pt x="8566" y="3632"/>
                    <a:pt x="8566" y="3666"/>
                  </a:cubicBezTo>
                  <a:cubicBezTo>
                    <a:pt x="8531" y="3734"/>
                    <a:pt x="8566" y="3768"/>
                    <a:pt x="8600" y="3802"/>
                  </a:cubicBezTo>
                  <a:lnTo>
                    <a:pt x="8702" y="3836"/>
                  </a:lnTo>
                  <a:lnTo>
                    <a:pt x="8736" y="3836"/>
                  </a:lnTo>
                  <a:cubicBezTo>
                    <a:pt x="8770" y="3836"/>
                    <a:pt x="8804" y="3836"/>
                    <a:pt x="8804" y="3802"/>
                  </a:cubicBezTo>
                  <a:cubicBezTo>
                    <a:pt x="8839" y="3734"/>
                    <a:pt x="8804" y="3700"/>
                    <a:pt x="8770" y="3666"/>
                  </a:cubicBezTo>
                  <a:lnTo>
                    <a:pt x="8668" y="3632"/>
                  </a:lnTo>
                  <a:close/>
                  <a:moveTo>
                    <a:pt x="9623" y="4007"/>
                  </a:moveTo>
                  <a:cubicBezTo>
                    <a:pt x="9589" y="4007"/>
                    <a:pt x="9521" y="4041"/>
                    <a:pt x="9521" y="4075"/>
                  </a:cubicBezTo>
                  <a:cubicBezTo>
                    <a:pt x="9487" y="4109"/>
                    <a:pt x="9521" y="4178"/>
                    <a:pt x="9555" y="4178"/>
                  </a:cubicBezTo>
                  <a:lnTo>
                    <a:pt x="9658" y="4212"/>
                  </a:lnTo>
                  <a:cubicBezTo>
                    <a:pt x="9692" y="4212"/>
                    <a:pt x="9692" y="4246"/>
                    <a:pt x="9692" y="4246"/>
                  </a:cubicBezTo>
                  <a:cubicBezTo>
                    <a:pt x="9726" y="4246"/>
                    <a:pt x="9760" y="4212"/>
                    <a:pt x="9760" y="4178"/>
                  </a:cubicBezTo>
                  <a:cubicBezTo>
                    <a:pt x="9794" y="4144"/>
                    <a:pt x="9760" y="4075"/>
                    <a:pt x="9726" y="4075"/>
                  </a:cubicBezTo>
                  <a:lnTo>
                    <a:pt x="9623" y="4007"/>
                  </a:lnTo>
                  <a:close/>
                  <a:moveTo>
                    <a:pt x="10543" y="4402"/>
                  </a:moveTo>
                  <a:cubicBezTo>
                    <a:pt x="10511" y="4402"/>
                    <a:pt x="10477" y="4426"/>
                    <a:pt x="10477" y="4451"/>
                  </a:cubicBezTo>
                  <a:cubicBezTo>
                    <a:pt x="10442" y="4485"/>
                    <a:pt x="10477" y="4553"/>
                    <a:pt x="10511" y="4553"/>
                  </a:cubicBezTo>
                  <a:lnTo>
                    <a:pt x="10613" y="4621"/>
                  </a:lnTo>
                  <a:lnTo>
                    <a:pt x="10647" y="4621"/>
                  </a:lnTo>
                  <a:cubicBezTo>
                    <a:pt x="10681" y="4621"/>
                    <a:pt x="10715" y="4587"/>
                    <a:pt x="10715" y="4553"/>
                  </a:cubicBezTo>
                  <a:cubicBezTo>
                    <a:pt x="10749" y="4519"/>
                    <a:pt x="10715" y="4451"/>
                    <a:pt x="10681" y="4451"/>
                  </a:cubicBezTo>
                  <a:lnTo>
                    <a:pt x="10579" y="4417"/>
                  </a:lnTo>
                  <a:cubicBezTo>
                    <a:pt x="10569" y="4407"/>
                    <a:pt x="10556" y="4402"/>
                    <a:pt x="10543" y="4402"/>
                  </a:cubicBezTo>
                  <a:close/>
                  <a:moveTo>
                    <a:pt x="11498" y="4778"/>
                  </a:moveTo>
                  <a:cubicBezTo>
                    <a:pt x="11466" y="4778"/>
                    <a:pt x="11432" y="4802"/>
                    <a:pt x="11432" y="4826"/>
                  </a:cubicBezTo>
                  <a:cubicBezTo>
                    <a:pt x="11398" y="4894"/>
                    <a:pt x="11432" y="4928"/>
                    <a:pt x="11466" y="4962"/>
                  </a:cubicBezTo>
                  <a:lnTo>
                    <a:pt x="11568" y="4997"/>
                  </a:lnTo>
                  <a:lnTo>
                    <a:pt x="11603" y="4997"/>
                  </a:lnTo>
                  <a:cubicBezTo>
                    <a:pt x="11637" y="4997"/>
                    <a:pt x="11671" y="4962"/>
                    <a:pt x="11705" y="4928"/>
                  </a:cubicBezTo>
                  <a:cubicBezTo>
                    <a:pt x="11705" y="4894"/>
                    <a:pt x="11671" y="4860"/>
                    <a:pt x="11637" y="4826"/>
                  </a:cubicBezTo>
                  <a:lnTo>
                    <a:pt x="11534" y="4792"/>
                  </a:lnTo>
                  <a:cubicBezTo>
                    <a:pt x="11524" y="4782"/>
                    <a:pt x="11511" y="4778"/>
                    <a:pt x="11498" y="4778"/>
                  </a:cubicBezTo>
                  <a:close/>
                  <a:moveTo>
                    <a:pt x="12490" y="5167"/>
                  </a:moveTo>
                  <a:cubicBezTo>
                    <a:pt x="12456" y="5167"/>
                    <a:pt x="12387" y="5167"/>
                    <a:pt x="12387" y="5235"/>
                  </a:cubicBezTo>
                  <a:cubicBezTo>
                    <a:pt x="12353" y="5270"/>
                    <a:pt x="12387" y="5304"/>
                    <a:pt x="12422" y="5338"/>
                  </a:cubicBezTo>
                  <a:lnTo>
                    <a:pt x="12524" y="5372"/>
                  </a:lnTo>
                  <a:lnTo>
                    <a:pt x="12558" y="5372"/>
                  </a:lnTo>
                  <a:cubicBezTo>
                    <a:pt x="12592" y="5372"/>
                    <a:pt x="12626" y="5372"/>
                    <a:pt x="12660" y="5338"/>
                  </a:cubicBezTo>
                  <a:cubicBezTo>
                    <a:pt x="12660" y="5270"/>
                    <a:pt x="12626" y="5235"/>
                    <a:pt x="12592" y="5201"/>
                  </a:cubicBezTo>
                  <a:lnTo>
                    <a:pt x="12490" y="5167"/>
                  </a:lnTo>
                  <a:close/>
                  <a:moveTo>
                    <a:pt x="13445" y="5543"/>
                  </a:moveTo>
                  <a:cubicBezTo>
                    <a:pt x="13411" y="5543"/>
                    <a:pt x="13343" y="5577"/>
                    <a:pt x="13343" y="5611"/>
                  </a:cubicBezTo>
                  <a:cubicBezTo>
                    <a:pt x="13309" y="5645"/>
                    <a:pt x="13343" y="5713"/>
                    <a:pt x="13377" y="5713"/>
                  </a:cubicBezTo>
                  <a:lnTo>
                    <a:pt x="13479" y="5747"/>
                  </a:lnTo>
                  <a:cubicBezTo>
                    <a:pt x="13513" y="5747"/>
                    <a:pt x="13513" y="5781"/>
                    <a:pt x="13513" y="5781"/>
                  </a:cubicBezTo>
                  <a:cubicBezTo>
                    <a:pt x="13548" y="5781"/>
                    <a:pt x="13582" y="5747"/>
                    <a:pt x="13616" y="5713"/>
                  </a:cubicBezTo>
                  <a:cubicBezTo>
                    <a:pt x="13616" y="5679"/>
                    <a:pt x="13582" y="5611"/>
                    <a:pt x="13548" y="5611"/>
                  </a:cubicBezTo>
                  <a:lnTo>
                    <a:pt x="13445" y="5543"/>
                  </a:lnTo>
                  <a:close/>
                  <a:moveTo>
                    <a:pt x="14364" y="5938"/>
                  </a:moveTo>
                  <a:cubicBezTo>
                    <a:pt x="14332" y="5938"/>
                    <a:pt x="14298" y="5962"/>
                    <a:pt x="14298" y="5986"/>
                  </a:cubicBezTo>
                  <a:cubicBezTo>
                    <a:pt x="14264" y="6020"/>
                    <a:pt x="14298" y="6089"/>
                    <a:pt x="14332" y="6089"/>
                  </a:cubicBezTo>
                  <a:lnTo>
                    <a:pt x="14435" y="6157"/>
                  </a:lnTo>
                  <a:lnTo>
                    <a:pt x="14469" y="6157"/>
                  </a:lnTo>
                  <a:cubicBezTo>
                    <a:pt x="14503" y="6157"/>
                    <a:pt x="14537" y="6123"/>
                    <a:pt x="14571" y="6089"/>
                  </a:cubicBezTo>
                  <a:cubicBezTo>
                    <a:pt x="14571" y="6054"/>
                    <a:pt x="14537" y="5986"/>
                    <a:pt x="14503" y="5986"/>
                  </a:cubicBezTo>
                  <a:lnTo>
                    <a:pt x="14401" y="5952"/>
                  </a:lnTo>
                  <a:cubicBezTo>
                    <a:pt x="14391" y="5942"/>
                    <a:pt x="14378" y="5938"/>
                    <a:pt x="14364" y="5938"/>
                  </a:cubicBezTo>
                  <a:close/>
                  <a:moveTo>
                    <a:pt x="15320" y="6313"/>
                  </a:moveTo>
                  <a:cubicBezTo>
                    <a:pt x="15288" y="6313"/>
                    <a:pt x="15254" y="6337"/>
                    <a:pt x="15254" y="6362"/>
                  </a:cubicBezTo>
                  <a:cubicBezTo>
                    <a:pt x="15220" y="6430"/>
                    <a:pt x="15254" y="6464"/>
                    <a:pt x="15288" y="6498"/>
                  </a:cubicBezTo>
                  <a:lnTo>
                    <a:pt x="15390" y="6532"/>
                  </a:lnTo>
                  <a:lnTo>
                    <a:pt x="15424" y="6532"/>
                  </a:lnTo>
                  <a:cubicBezTo>
                    <a:pt x="15458" y="6532"/>
                    <a:pt x="15493" y="6532"/>
                    <a:pt x="15527" y="6498"/>
                  </a:cubicBezTo>
                  <a:cubicBezTo>
                    <a:pt x="15527" y="6430"/>
                    <a:pt x="15493" y="6396"/>
                    <a:pt x="15458" y="6362"/>
                  </a:cubicBezTo>
                  <a:lnTo>
                    <a:pt x="15356" y="6327"/>
                  </a:lnTo>
                  <a:cubicBezTo>
                    <a:pt x="15346" y="6317"/>
                    <a:pt x="15333" y="6313"/>
                    <a:pt x="15320" y="6313"/>
                  </a:cubicBezTo>
                  <a:close/>
                  <a:moveTo>
                    <a:pt x="16312" y="6703"/>
                  </a:moveTo>
                  <a:cubicBezTo>
                    <a:pt x="16277" y="6703"/>
                    <a:pt x="16209" y="6703"/>
                    <a:pt x="16209" y="6771"/>
                  </a:cubicBezTo>
                  <a:cubicBezTo>
                    <a:pt x="16175" y="6805"/>
                    <a:pt x="16209" y="6873"/>
                    <a:pt x="16243" y="6873"/>
                  </a:cubicBezTo>
                  <a:lnTo>
                    <a:pt x="16346" y="6907"/>
                  </a:lnTo>
                  <a:lnTo>
                    <a:pt x="16380" y="6907"/>
                  </a:lnTo>
                  <a:cubicBezTo>
                    <a:pt x="16414" y="6907"/>
                    <a:pt x="16448" y="6907"/>
                    <a:pt x="16482" y="6873"/>
                  </a:cubicBezTo>
                  <a:cubicBezTo>
                    <a:pt x="16482" y="6839"/>
                    <a:pt x="16448" y="6771"/>
                    <a:pt x="16414" y="6771"/>
                  </a:cubicBezTo>
                  <a:lnTo>
                    <a:pt x="16312" y="6703"/>
                  </a:lnTo>
                  <a:close/>
                  <a:moveTo>
                    <a:pt x="17231" y="7098"/>
                  </a:moveTo>
                  <a:cubicBezTo>
                    <a:pt x="17199" y="7098"/>
                    <a:pt x="17165" y="7122"/>
                    <a:pt x="17165" y="7146"/>
                  </a:cubicBezTo>
                  <a:cubicBezTo>
                    <a:pt x="17130" y="7180"/>
                    <a:pt x="17165" y="7249"/>
                    <a:pt x="17199" y="7249"/>
                  </a:cubicBezTo>
                  <a:lnTo>
                    <a:pt x="17301" y="7317"/>
                  </a:lnTo>
                  <a:lnTo>
                    <a:pt x="17335" y="7317"/>
                  </a:lnTo>
                  <a:cubicBezTo>
                    <a:pt x="17369" y="7317"/>
                    <a:pt x="17403" y="7283"/>
                    <a:pt x="17403" y="7249"/>
                  </a:cubicBezTo>
                  <a:cubicBezTo>
                    <a:pt x="17438" y="7215"/>
                    <a:pt x="17403" y="7180"/>
                    <a:pt x="17369" y="7146"/>
                  </a:cubicBezTo>
                  <a:lnTo>
                    <a:pt x="17267" y="7112"/>
                  </a:lnTo>
                  <a:cubicBezTo>
                    <a:pt x="17257" y="7102"/>
                    <a:pt x="17244" y="7098"/>
                    <a:pt x="17231" y="7098"/>
                  </a:cubicBezTo>
                  <a:close/>
                  <a:moveTo>
                    <a:pt x="18222" y="7488"/>
                  </a:moveTo>
                  <a:cubicBezTo>
                    <a:pt x="18188" y="7488"/>
                    <a:pt x="18120" y="7488"/>
                    <a:pt x="18120" y="7556"/>
                  </a:cubicBezTo>
                  <a:cubicBezTo>
                    <a:pt x="18086" y="7590"/>
                    <a:pt x="18120" y="7624"/>
                    <a:pt x="18154" y="7658"/>
                  </a:cubicBezTo>
                  <a:lnTo>
                    <a:pt x="18257" y="7692"/>
                  </a:lnTo>
                  <a:lnTo>
                    <a:pt x="18291" y="7692"/>
                  </a:lnTo>
                  <a:cubicBezTo>
                    <a:pt x="18325" y="7692"/>
                    <a:pt x="18359" y="7692"/>
                    <a:pt x="18359" y="7658"/>
                  </a:cubicBezTo>
                  <a:cubicBezTo>
                    <a:pt x="18393" y="7624"/>
                    <a:pt x="18359" y="7556"/>
                    <a:pt x="18325" y="7556"/>
                  </a:cubicBezTo>
                  <a:lnTo>
                    <a:pt x="18222" y="7488"/>
                  </a:lnTo>
                  <a:close/>
                  <a:moveTo>
                    <a:pt x="19126" y="7883"/>
                  </a:moveTo>
                  <a:cubicBezTo>
                    <a:pt x="19090" y="7883"/>
                    <a:pt x="19066" y="7907"/>
                    <a:pt x="19041" y="7931"/>
                  </a:cubicBezTo>
                  <a:cubicBezTo>
                    <a:pt x="19041" y="7999"/>
                    <a:pt x="19076" y="8034"/>
                    <a:pt x="19110" y="8068"/>
                  </a:cubicBezTo>
                  <a:lnTo>
                    <a:pt x="19212" y="8102"/>
                  </a:lnTo>
                  <a:lnTo>
                    <a:pt x="19246" y="8102"/>
                  </a:lnTo>
                  <a:cubicBezTo>
                    <a:pt x="19280" y="8102"/>
                    <a:pt x="19314" y="8102"/>
                    <a:pt x="19314" y="8068"/>
                  </a:cubicBezTo>
                  <a:cubicBezTo>
                    <a:pt x="19348" y="7999"/>
                    <a:pt x="19314" y="7965"/>
                    <a:pt x="19280" y="7931"/>
                  </a:cubicBezTo>
                  <a:lnTo>
                    <a:pt x="19178" y="7897"/>
                  </a:lnTo>
                  <a:cubicBezTo>
                    <a:pt x="19158" y="7887"/>
                    <a:pt x="19141" y="7883"/>
                    <a:pt x="19126" y="7883"/>
                  </a:cubicBezTo>
                  <a:close/>
                  <a:moveTo>
                    <a:pt x="20081" y="8292"/>
                  </a:moveTo>
                  <a:cubicBezTo>
                    <a:pt x="20045" y="8292"/>
                    <a:pt x="20021" y="8317"/>
                    <a:pt x="19997" y="8341"/>
                  </a:cubicBezTo>
                  <a:cubicBezTo>
                    <a:pt x="19997" y="8375"/>
                    <a:pt x="19997" y="8443"/>
                    <a:pt x="20065" y="8443"/>
                  </a:cubicBezTo>
                  <a:lnTo>
                    <a:pt x="20167" y="8511"/>
                  </a:lnTo>
                  <a:lnTo>
                    <a:pt x="20202" y="8511"/>
                  </a:lnTo>
                  <a:cubicBezTo>
                    <a:pt x="20236" y="8511"/>
                    <a:pt x="20270" y="8477"/>
                    <a:pt x="20270" y="8443"/>
                  </a:cubicBezTo>
                  <a:cubicBezTo>
                    <a:pt x="20304" y="8409"/>
                    <a:pt x="20270" y="8375"/>
                    <a:pt x="20236" y="8341"/>
                  </a:cubicBezTo>
                  <a:lnTo>
                    <a:pt x="20133" y="8307"/>
                  </a:lnTo>
                  <a:cubicBezTo>
                    <a:pt x="20113" y="8297"/>
                    <a:pt x="20096" y="8292"/>
                    <a:pt x="20081" y="8292"/>
                  </a:cubicBezTo>
                  <a:close/>
                  <a:moveTo>
                    <a:pt x="21025" y="8702"/>
                  </a:moveTo>
                  <a:cubicBezTo>
                    <a:pt x="21001" y="8702"/>
                    <a:pt x="20976" y="8726"/>
                    <a:pt x="20952" y="8750"/>
                  </a:cubicBezTo>
                  <a:cubicBezTo>
                    <a:pt x="20918" y="8784"/>
                    <a:pt x="20952" y="8853"/>
                    <a:pt x="20986" y="8853"/>
                  </a:cubicBezTo>
                  <a:lnTo>
                    <a:pt x="21089" y="8921"/>
                  </a:lnTo>
                  <a:lnTo>
                    <a:pt x="21123" y="8921"/>
                  </a:lnTo>
                  <a:cubicBezTo>
                    <a:pt x="21157" y="8921"/>
                    <a:pt x="21191" y="8887"/>
                    <a:pt x="21225" y="8853"/>
                  </a:cubicBezTo>
                  <a:cubicBezTo>
                    <a:pt x="21225" y="8818"/>
                    <a:pt x="21225" y="8784"/>
                    <a:pt x="21157" y="8750"/>
                  </a:cubicBezTo>
                  <a:lnTo>
                    <a:pt x="21055" y="8716"/>
                  </a:lnTo>
                  <a:cubicBezTo>
                    <a:pt x="21045" y="8706"/>
                    <a:pt x="21035" y="8702"/>
                    <a:pt x="21025" y="8702"/>
                  </a:cubicBezTo>
                  <a:close/>
                  <a:moveTo>
                    <a:pt x="21974" y="9111"/>
                  </a:moveTo>
                  <a:cubicBezTo>
                    <a:pt x="21942" y="9111"/>
                    <a:pt x="21908" y="9135"/>
                    <a:pt x="21908" y="9160"/>
                  </a:cubicBezTo>
                  <a:cubicBezTo>
                    <a:pt x="21874" y="9194"/>
                    <a:pt x="21908" y="9262"/>
                    <a:pt x="21942" y="9262"/>
                  </a:cubicBezTo>
                  <a:lnTo>
                    <a:pt x="22044" y="9330"/>
                  </a:lnTo>
                  <a:lnTo>
                    <a:pt x="22078" y="9330"/>
                  </a:lnTo>
                  <a:cubicBezTo>
                    <a:pt x="22112" y="9330"/>
                    <a:pt x="22147" y="9296"/>
                    <a:pt x="22147" y="9262"/>
                  </a:cubicBezTo>
                  <a:cubicBezTo>
                    <a:pt x="22181" y="9228"/>
                    <a:pt x="22147" y="9194"/>
                    <a:pt x="22112" y="9160"/>
                  </a:cubicBezTo>
                  <a:lnTo>
                    <a:pt x="22010" y="9125"/>
                  </a:lnTo>
                  <a:cubicBezTo>
                    <a:pt x="22000" y="9115"/>
                    <a:pt x="21987" y="9111"/>
                    <a:pt x="21974" y="9111"/>
                  </a:cubicBezTo>
                  <a:close/>
                  <a:moveTo>
                    <a:pt x="22913" y="9521"/>
                  </a:moveTo>
                  <a:cubicBezTo>
                    <a:pt x="22877" y="9521"/>
                    <a:pt x="22853" y="9545"/>
                    <a:pt x="22829" y="9569"/>
                  </a:cubicBezTo>
                  <a:cubicBezTo>
                    <a:pt x="22829" y="9603"/>
                    <a:pt x="22829" y="9671"/>
                    <a:pt x="22897" y="9706"/>
                  </a:cubicBezTo>
                  <a:lnTo>
                    <a:pt x="23000" y="9740"/>
                  </a:lnTo>
                  <a:lnTo>
                    <a:pt x="23034" y="9740"/>
                  </a:lnTo>
                  <a:cubicBezTo>
                    <a:pt x="23068" y="9740"/>
                    <a:pt x="23102" y="9740"/>
                    <a:pt x="23102" y="9706"/>
                  </a:cubicBezTo>
                  <a:cubicBezTo>
                    <a:pt x="23136" y="9637"/>
                    <a:pt x="23102" y="9603"/>
                    <a:pt x="23068" y="9569"/>
                  </a:cubicBezTo>
                  <a:lnTo>
                    <a:pt x="22966" y="9535"/>
                  </a:lnTo>
                  <a:cubicBezTo>
                    <a:pt x="22946" y="9525"/>
                    <a:pt x="22928" y="9521"/>
                    <a:pt x="22913" y="952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2484201" y="1764130"/>
              <a:ext cx="1107208" cy="1617267"/>
            </a:xfrm>
            <a:custGeom>
              <a:rect b="b" l="l" r="r" t="t"/>
              <a:pathLst>
                <a:path extrusionOk="0" h="72572" w="49684">
                  <a:moveTo>
                    <a:pt x="49586" y="0"/>
                  </a:moveTo>
                  <a:cubicBezTo>
                    <a:pt x="49564" y="0"/>
                    <a:pt x="49547" y="9"/>
                    <a:pt x="49547" y="26"/>
                  </a:cubicBezTo>
                  <a:lnTo>
                    <a:pt x="49479" y="128"/>
                  </a:lnTo>
                  <a:cubicBezTo>
                    <a:pt x="49445" y="162"/>
                    <a:pt x="49445" y="231"/>
                    <a:pt x="49479" y="231"/>
                  </a:cubicBezTo>
                  <a:cubicBezTo>
                    <a:pt x="49513" y="265"/>
                    <a:pt x="49513" y="265"/>
                    <a:pt x="49547" y="265"/>
                  </a:cubicBezTo>
                  <a:cubicBezTo>
                    <a:pt x="49581" y="265"/>
                    <a:pt x="49581" y="265"/>
                    <a:pt x="49616" y="231"/>
                  </a:cubicBezTo>
                  <a:lnTo>
                    <a:pt x="49684" y="128"/>
                  </a:lnTo>
                  <a:cubicBezTo>
                    <a:pt x="49684" y="94"/>
                    <a:pt x="49684" y="26"/>
                    <a:pt x="49650" y="26"/>
                  </a:cubicBezTo>
                  <a:cubicBezTo>
                    <a:pt x="49633" y="9"/>
                    <a:pt x="49607" y="0"/>
                    <a:pt x="49586" y="0"/>
                  </a:cubicBezTo>
                  <a:close/>
                  <a:moveTo>
                    <a:pt x="49070" y="845"/>
                  </a:moveTo>
                  <a:cubicBezTo>
                    <a:pt x="49035" y="845"/>
                    <a:pt x="48967" y="845"/>
                    <a:pt x="48967" y="879"/>
                  </a:cubicBezTo>
                  <a:lnTo>
                    <a:pt x="48899" y="981"/>
                  </a:lnTo>
                  <a:cubicBezTo>
                    <a:pt x="48865" y="1015"/>
                    <a:pt x="48865" y="1084"/>
                    <a:pt x="48899" y="1084"/>
                  </a:cubicBezTo>
                  <a:cubicBezTo>
                    <a:pt x="48933" y="1118"/>
                    <a:pt x="48933" y="1118"/>
                    <a:pt x="48967" y="1118"/>
                  </a:cubicBezTo>
                  <a:cubicBezTo>
                    <a:pt x="48967" y="1118"/>
                    <a:pt x="49001" y="1084"/>
                    <a:pt x="49035" y="1084"/>
                  </a:cubicBezTo>
                  <a:lnTo>
                    <a:pt x="49104" y="981"/>
                  </a:lnTo>
                  <a:cubicBezTo>
                    <a:pt x="49104" y="947"/>
                    <a:pt x="49104" y="879"/>
                    <a:pt x="49070" y="845"/>
                  </a:cubicBezTo>
                  <a:close/>
                  <a:moveTo>
                    <a:pt x="48489" y="1698"/>
                  </a:moveTo>
                  <a:cubicBezTo>
                    <a:pt x="48455" y="1698"/>
                    <a:pt x="48387" y="1698"/>
                    <a:pt x="48353" y="1732"/>
                  </a:cubicBezTo>
                  <a:lnTo>
                    <a:pt x="48319" y="1834"/>
                  </a:lnTo>
                  <a:cubicBezTo>
                    <a:pt x="48285" y="1868"/>
                    <a:pt x="48285" y="1937"/>
                    <a:pt x="48319" y="1937"/>
                  </a:cubicBezTo>
                  <a:cubicBezTo>
                    <a:pt x="48353" y="1971"/>
                    <a:pt x="48353" y="1971"/>
                    <a:pt x="48387" y="1971"/>
                  </a:cubicBezTo>
                  <a:cubicBezTo>
                    <a:pt x="48387" y="1971"/>
                    <a:pt x="48421" y="1937"/>
                    <a:pt x="48455" y="1937"/>
                  </a:cubicBezTo>
                  <a:lnTo>
                    <a:pt x="48524" y="1834"/>
                  </a:lnTo>
                  <a:cubicBezTo>
                    <a:pt x="48524" y="1800"/>
                    <a:pt x="48524" y="1732"/>
                    <a:pt x="48489" y="1698"/>
                  </a:cubicBezTo>
                  <a:close/>
                  <a:moveTo>
                    <a:pt x="47909" y="2551"/>
                  </a:moveTo>
                  <a:cubicBezTo>
                    <a:pt x="47875" y="2551"/>
                    <a:pt x="47807" y="2551"/>
                    <a:pt x="47773" y="2585"/>
                  </a:cubicBezTo>
                  <a:lnTo>
                    <a:pt x="47739" y="2687"/>
                  </a:lnTo>
                  <a:cubicBezTo>
                    <a:pt x="47705" y="2722"/>
                    <a:pt x="47705" y="2756"/>
                    <a:pt x="47739" y="2790"/>
                  </a:cubicBezTo>
                  <a:cubicBezTo>
                    <a:pt x="47773" y="2824"/>
                    <a:pt x="47773" y="2824"/>
                    <a:pt x="47807" y="2824"/>
                  </a:cubicBezTo>
                  <a:cubicBezTo>
                    <a:pt x="47807" y="2824"/>
                    <a:pt x="47841" y="2790"/>
                    <a:pt x="47875" y="2790"/>
                  </a:cubicBezTo>
                  <a:lnTo>
                    <a:pt x="47944" y="2687"/>
                  </a:lnTo>
                  <a:cubicBezTo>
                    <a:pt x="47944" y="2653"/>
                    <a:pt x="47944" y="2585"/>
                    <a:pt x="47909" y="2551"/>
                  </a:cubicBezTo>
                  <a:close/>
                  <a:moveTo>
                    <a:pt x="47292" y="3390"/>
                  </a:moveTo>
                  <a:cubicBezTo>
                    <a:pt x="47258" y="3390"/>
                    <a:pt x="47217" y="3414"/>
                    <a:pt x="47193" y="3438"/>
                  </a:cubicBezTo>
                  <a:lnTo>
                    <a:pt x="47125" y="3541"/>
                  </a:lnTo>
                  <a:cubicBezTo>
                    <a:pt x="47125" y="3575"/>
                    <a:pt x="47125" y="3609"/>
                    <a:pt x="47159" y="3643"/>
                  </a:cubicBezTo>
                  <a:cubicBezTo>
                    <a:pt x="47193" y="3643"/>
                    <a:pt x="47193" y="3677"/>
                    <a:pt x="47227" y="3677"/>
                  </a:cubicBezTo>
                  <a:cubicBezTo>
                    <a:pt x="47227" y="3677"/>
                    <a:pt x="47261" y="3643"/>
                    <a:pt x="47295" y="3643"/>
                  </a:cubicBezTo>
                  <a:lnTo>
                    <a:pt x="47363" y="3541"/>
                  </a:lnTo>
                  <a:cubicBezTo>
                    <a:pt x="47363" y="3506"/>
                    <a:pt x="47363" y="3438"/>
                    <a:pt x="47329" y="3404"/>
                  </a:cubicBezTo>
                  <a:cubicBezTo>
                    <a:pt x="47319" y="3394"/>
                    <a:pt x="47306" y="3390"/>
                    <a:pt x="47292" y="3390"/>
                  </a:cubicBezTo>
                  <a:close/>
                  <a:moveTo>
                    <a:pt x="46712" y="4243"/>
                  </a:moveTo>
                  <a:cubicBezTo>
                    <a:pt x="46678" y="4243"/>
                    <a:pt x="46637" y="4267"/>
                    <a:pt x="46613" y="4291"/>
                  </a:cubicBezTo>
                  <a:lnTo>
                    <a:pt x="46544" y="4394"/>
                  </a:lnTo>
                  <a:cubicBezTo>
                    <a:pt x="46544" y="4428"/>
                    <a:pt x="46544" y="4462"/>
                    <a:pt x="46579" y="4496"/>
                  </a:cubicBezTo>
                  <a:cubicBezTo>
                    <a:pt x="46613" y="4496"/>
                    <a:pt x="46613" y="4530"/>
                    <a:pt x="46647" y="4530"/>
                  </a:cubicBezTo>
                  <a:cubicBezTo>
                    <a:pt x="46647" y="4530"/>
                    <a:pt x="46681" y="4496"/>
                    <a:pt x="46715" y="4462"/>
                  </a:cubicBezTo>
                  <a:lnTo>
                    <a:pt x="46749" y="4394"/>
                  </a:lnTo>
                  <a:cubicBezTo>
                    <a:pt x="46783" y="4325"/>
                    <a:pt x="46783" y="4291"/>
                    <a:pt x="46749" y="4257"/>
                  </a:cubicBezTo>
                  <a:cubicBezTo>
                    <a:pt x="46739" y="4247"/>
                    <a:pt x="46726" y="4243"/>
                    <a:pt x="46712" y="4243"/>
                  </a:cubicBezTo>
                  <a:close/>
                  <a:moveTo>
                    <a:pt x="46132" y="5096"/>
                  </a:moveTo>
                  <a:cubicBezTo>
                    <a:pt x="46098" y="5096"/>
                    <a:pt x="46057" y="5120"/>
                    <a:pt x="46033" y="5144"/>
                  </a:cubicBezTo>
                  <a:lnTo>
                    <a:pt x="45964" y="5247"/>
                  </a:lnTo>
                  <a:cubicBezTo>
                    <a:pt x="45964" y="5281"/>
                    <a:pt x="45964" y="5315"/>
                    <a:pt x="45999" y="5349"/>
                  </a:cubicBezTo>
                  <a:lnTo>
                    <a:pt x="46033" y="5349"/>
                  </a:lnTo>
                  <a:cubicBezTo>
                    <a:pt x="46067" y="5349"/>
                    <a:pt x="46101" y="5349"/>
                    <a:pt x="46135" y="5315"/>
                  </a:cubicBezTo>
                  <a:lnTo>
                    <a:pt x="46169" y="5247"/>
                  </a:lnTo>
                  <a:cubicBezTo>
                    <a:pt x="46203" y="5178"/>
                    <a:pt x="46203" y="5144"/>
                    <a:pt x="46169" y="5110"/>
                  </a:cubicBezTo>
                  <a:cubicBezTo>
                    <a:pt x="46159" y="5100"/>
                    <a:pt x="46146" y="5096"/>
                    <a:pt x="46132" y="5096"/>
                  </a:cubicBezTo>
                  <a:close/>
                  <a:moveTo>
                    <a:pt x="45552" y="5949"/>
                  </a:moveTo>
                  <a:cubicBezTo>
                    <a:pt x="45518" y="5949"/>
                    <a:pt x="45477" y="5973"/>
                    <a:pt x="45453" y="5997"/>
                  </a:cubicBezTo>
                  <a:lnTo>
                    <a:pt x="45384" y="6066"/>
                  </a:lnTo>
                  <a:cubicBezTo>
                    <a:pt x="45384" y="6134"/>
                    <a:pt x="45384" y="6168"/>
                    <a:pt x="45418" y="6202"/>
                  </a:cubicBezTo>
                  <a:lnTo>
                    <a:pt x="45453" y="6202"/>
                  </a:lnTo>
                  <a:cubicBezTo>
                    <a:pt x="45487" y="6202"/>
                    <a:pt x="45521" y="6202"/>
                    <a:pt x="45521" y="6168"/>
                  </a:cubicBezTo>
                  <a:lnTo>
                    <a:pt x="45589" y="6100"/>
                  </a:lnTo>
                  <a:cubicBezTo>
                    <a:pt x="45623" y="6031"/>
                    <a:pt x="45623" y="5997"/>
                    <a:pt x="45589" y="5963"/>
                  </a:cubicBezTo>
                  <a:cubicBezTo>
                    <a:pt x="45579" y="5953"/>
                    <a:pt x="45566" y="5949"/>
                    <a:pt x="45552" y="5949"/>
                  </a:cubicBezTo>
                  <a:close/>
                  <a:moveTo>
                    <a:pt x="44954" y="6794"/>
                  </a:moveTo>
                  <a:cubicBezTo>
                    <a:pt x="44924" y="6794"/>
                    <a:pt x="44892" y="6810"/>
                    <a:pt x="44872" y="6850"/>
                  </a:cubicBezTo>
                  <a:lnTo>
                    <a:pt x="44804" y="6919"/>
                  </a:lnTo>
                  <a:cubicBezTo>
                    <a:pt x="44770" y="6987"/>
                    <a:pt x="44804" y="7021"/>
                    <a:pt x="44838" y="7055"/>
                  </a:cubicBezTo>
                  <a:lnTo>
                    <a:pt x="44872" y="7055"/>
                  </a:lnTo>
                  <a:cubicBezTo>
                    <a:pt x="44907" y="7055"/>
                    <a:pt x="44941" y="7055"/>
                    <a:pt x="44941" y="7021"/>
                  </a:cubicBezTo>
                  <a:lnTo>
                    <a:pt x="45009" y="6919"/>
                  </a:lnTo>
                  <a:cubicBezTo>
                    <a:pt x="45043" y="6885"/>
                    <a:pt x="45043" y="6850"/>
                    <a:pt x="45009" y="6816"/>
                  </a:cubicBezTo>
                  <a:cubicBezTo>
                    <a:pt x="44995" y="6802"/>
                    <a:pt x="44975" y="6794"/>
                    <a:pt x="44954" y="6794"/>
                  </a:cubicBezTo>
                  <a:close/>
                  <a:moveTo>
                    <a:pt x="44359" y="7647"/>
                  </a:moveTo>
                  <a:cubicBezTo>
                    <a:pt x="44332" y="7647"/>
                    <a:pt x="44312" y="7664"/>
                    <a:pt x="44292" y="7704"/>
                  </a:cubicBezTo>
                  <a:lnTo>
                    <a:pt x="44224" y="7772"/>
                  </a:lnTo>
                  <a:cubicBezTo>
                    <a:pt x="44190" y="7806"/>
                    <a:pt x="44224" y="7874"/>
                    <a:pt x="44258" y="7908"/>
                  </a:cubicBezTo>
                  <a:lnTo>
                    <a:pt x="44292" y="7908"/>
                  </a:lnTo>
                  <a:cubicBezTo>
                    <a:pt x="44326" y="7908"/>
                    <a:pt x="44361" y="7908"/>
                    <a:pt x="44361" y="7874"/>
                  </a:cubicBezTo>
                  <a:lnTo>
                    <a:pt x="44429" y="7772"/>
                  </a:lnTo>
                  <a:cubicBezTo>
                    <a:pt x="44463" y="7738"/>
                    <a:pt x="44463" y="7704"/>
                    <a:pt x="44429" y="7669"/>
                  </a:cubicBezTo>
                  <a:cubicBezTo>
                    <a:pt x="44401" y="7655"/>
                    <a:pt x="44378" y="7647"/>
                    <a:pt x="44359" y="7647"/>
                  </a:cubicBezTo>
                  <a:close/>
                  <a:moveTo>
                    <a:pt x="43768" y="8497"/>
                  </a:moveTo>
                  <a:cubicBezTo>
                    <a:pt x="43746" y="8497"/>
                    <a:pt x="43729" y="8505"/>
                    <a:pt x="43712" y="8522"/>
                  </a:cubicBezTo>
                  <a:lnTo>
                    <a:pt x="43644" y="8625"/>
                  </a:lnTo>
                  <a:cubicBezTo>
                    <a:pt x="43610" y="8659"/>
                    <a:pt x="43644" y="8727"/>
                    <a:pt x="43678" y="8761"/>
                  </a:cubicBezTo>
                  <a:lnTo>
                    <a:pt x="43712" y="8761"/>
                  </a:lnTo>
                  <a:cubicBezTo>
                    <a:pt x="43746" y="8761"/>
                    <a:pt x="43781" y="8761"/>
                    <a:pt x="43781" y="8727"/>
                  </a:cubicBezTo>
                  <a:lnTo>
                    <a:pt x="43849" y="8625"/>
                  </a:lnTo>
                  <a:cubicBezTo>
                    <a:pt x="43883" y="8591"/>
                    <a:pt x="43883" y="8557"/>
                    <a:pt x="43849" y="8522"/>
                  </a:cubicBezTo>
                  <a:cubicBezTo>
                    <a:pt x="43815" y="8505"/>
                    <a:pt x="43789" y="8497"/>
                    <a:pt x="43768" y="8497"/>
                  </a:cubicBezTo>
                  <a:close/>
                  <a:moveTo>
                    <a:pt x="43188" y="9350"/>
                  </a:moveTo>
                  <a:cubicBezTo>
                    <a:pt x="43166" y="9350"/>
                    <a:pt x="43149" y="9358"/>
                    <a:pt x="43132" y="9376"/>
                  </a:cubicBezTo>
                  <a:lnTo>
                    <a:pt x="43064" y="9478"/>
                  </a:lnTo>
                  <a:cubicBezTo>
                    <a:pt x="43030" y="9512"/>
                    <a:pt x="43064" y="9580"/>
                    <a:pt x="43098" y="9614"/>
                  </a:cubicBezTo>
                  <a:lnTo>
                    <a:pt x="43132" y="9614"/>
                  </a:lnTo>
                  <a:cubicBezTo>
                    <a:pt x="43166" y="9614"/>
                    <a:pt x="43200" y="9614"/>
                    <a:pt x="43200" y="9580"/>
                  </a:cubicBezTo>
                  <a:lnTo>
                    <a:pt x="43269" y="9478"/>
                  </a:lnTo>
                  <a:cubicBezTo>
                    <a:pt x="43303" y="9444"/>
                    <a:pt x="43303" y="9376"/>
                    <a:pt x="43269" y="9376"/>
                  </a:cubicBezTo>
                  <a:cubicBezTo>
                    <a:pt x="43235" y="9358"/>
                    <a:pt x="43209" y="9350"/>
                    <a:pt x="43188" y="9350"/>
                  </a:cubicBezTo>
                  <a:close/>
                  <a:moveTo>
                    <a:pt x="42603" y="10203"/>
                  </a:moveTo>
                  <a:cubicBezTo>
                    <a:pt x="42586" y="10203"/>
                    <a:pt x="42569" y="10212"/>
                    <a:pt x="42552" y="10229"/>
                  </a:cubicBezTo>
                  <a:lnTo>
                    <a:pt x="42484" y="10331"/>
                  </a:lnTo>
                  <a:cubicBezTo>
                    <a:pt x="42450" y="10365"/>
                    <a:pt x="42484" y="10433"/>
                    <a:pt x="42518" y="10467"/>
                  </a:cubicBezTo>
                  <a:lnTo>
                    <a:pt x="42552" y="10467"/>
                  </a:lnTo>
                  <a:cubicBezTo>
                    <a:pt x="42586" y="10467"/>
                    <a:pt x="42620" y="10467"/>
                    <a:pt x="42620" y="10433"/>
                  </a:cubicBezTo>
                  <a:lnTo>
                    <a:pt x="42689" y="10331"/>
                  </a:lnTo>
                  <a:cubicBezTo>
                    <a:pt x="42723" y="10297"/>
                    <a:pt x="42723" y="10229"/>
                    <a:pt x="42654" y="10229"/>
                  </a:cubicBezTo>
                  <a:cubicBezTo>
                    <a:pt x="42637" y="10212"/>
                    <a:pt x="42620" y="10203"/>
                    <a:pt x="42603" y="10203"/>
                  </a:cubicBezTo>
                  <a:close/>
                  <a:moveTo>
                    <a:pt x="42023" y="11056"/>
                  </a:moveTo>
                  <a:cubicBezTo>
                    <a:pt x="42006" y="11056"/>
                    <a:pt x="41989" y="11065"/>
                    <a:pt x="41972" y="11082"/>
                  </a:cubicBezTo>
                  <a:lnTo>
                    <a:pt x="41904" y="11184"/>
                  </a:lnTo>
                  <a:cubicBezTo>
                    <a:pt x="41870" y="11218"/>
                    <a:pt x="41904" y="11286"/>
                    <a:pt x="41938" y="11286"/>
                  </a:cubicBezTo>
                  <a:cubicBezTo>
                    <a:pt x="41938" y="11321"/>
                    <a:pt x="41972" y="11321"/>
                    <a:pt x="41972" y="11321"/>
                  </a:cubicBezTo>
                  <a:cubicBezTo>
                    <a:pt x="42006" y="11321"/>
                    <a:pt x="42040" y="11321"/>
                    <a:pt x="42040" y="11286"/>
                  </a:cubicBezTo>
                  <a:lnTo>
                    <a:pt x="42108" y="11184"/>
                  </a:lnTo>
                  <a:cubicBezTo>
                    <a:pt x="42143" y="11150"/>
                    <a:pt x="42143" y="11082"/>
                    <a:pt x="42074" y="11082"/>
                  </a:cubicBezTo>
                  <a:cubicBezTo>
                    <a:pt x="42057" y="11065"/>
                    <a:pt x="42040" y="11056"/>
                    <a:pt x="42023" y="11056"/>
                  </a:cubicBezTo>
                  <a:close/>
                  <a:moveTo>
                    <a:pt x="41494" y="11901"/>
                  </a:moveTo>
                  <a:cubicBezTo>
                    <a:pt x="41460" y="11901"/>
                    <a:pt x="41426" y="11901"/>
                    <a:pt x="41392" y="11935"/>
                  </a:cubicBezTo>
                  <a:lnTo>
                    <a:pt x="41324" y="12037"/>
                  </a:lnTo>
                  <a:cubicBezTo>
                    <a:pt x="41290" y="12071"/>
                    <a:pt x="41290" y="12140"/>
                    <a:pt x="41358" y="12140"/>
                  </a:cubicBezTo>
                  <a:cubicBezTo>
                    <a:pt x="41358" y="12174"/>
                    <a:pt x="41392" y="12174"/>
                    <a:pt x="41392" y="12174"/>
                  </a:cubicBezTo>
                  <a:cubicBezTo>
                    <a:pt x="41426" y="12174"/>
                    <a:pt x="41460" y="12140"/>
                    <a:pt x="41460" y="12140"/>
                  </a:cubicBezTo>
                  <a:lnTo>
                    <a:pt x="41528" y="12037"/>
                  </a:lnTo>
                  <a:cubicBezTo>
                    <a:pt x="41563" y="12003"/>
                    <a:pt x="41563" y="11935"/>
                    <a:pt x="41494" y="11901"/>
                  </a:cubicBezTo>
                  <a:close/>
                  <a:moveTo>
                    <a:pt x="40914" y="12754"/>
                  </a:moveTo>
                  <a:cubicBezTo>
                    <a:pt x="40880" y="12754"/>
                    <a:pt x="40846" y="12754"/>
                    <a:pt x="40812" y="12788"/>
                  </a:cubicBezTo>
                  <a:lnTo>
                    <a:pt x="40744" y="12890"/>
                  </a:lnTo>
                  <a:cubicBezTo>
                    <a:pt x="40709" y="12924"/>
                    <a:pt x="40709" y="12993"/>
                    <a:pt x="40778" y="12993"/>
                  </a:cubicBezTo>
                  <a:cubicBezTo>
                    <a:pt x="40778" y="13027"/>
                    <a:pt x="40812" y="13027"/>
                    <a:pt x="40812" y="13027"/>
                  </a:cubicBezTo>
                  <a:cubicBezTo>
                    <a:pt x="40846" y="13027"/>
                    <a:pt x="40880" y="12993"/>
                    <a:pt x="40880" y="12993"/>
                  </a:cubicBezTo>
                  <a:lnTo>
                    <a:pt x="40948" y="12890"/>
                  </a:lnTo>
                  <a:cubicBezTo>
                    <a:pt x="40982" y="12856"/>
                    <a:pt x="40948" y="12788"/>
                    <a:pt x="40914" y="12754"/>
                  </a:cubicBezTo>
                  <a:close/>
                  <a:moveTo>
                    <a:pt x="40334" y="13607"/>
                  </a:moveTo>
                  <a:cubicBezTo>
                    <a:pt x="40300" y="13607"/>
                    <a:pt x="40266" y="13607"/>
                    <a:pt x="40232" y="13641"/>
                  </a:cubicBezTo>
                  <a:lnTo>
                    <a:pt x="40163" y="13743"/>
                  </a:lnTo>
                  <a:cubicBezTo>
                    <a:pt x="40129" y="13777"/>
                    <a:pt x="40129" y="13812"/>
                    <a:pt x="40198" y="13846"/>
                  </a:cubicBezTo>
                  <a:cubicBezTo>
                    <a:pt x="40198" y="13880"/>
                    <a:pt x="40198" y="13880"/>
                    <a:pt x="40232" y="13880"/>
                  </a:cubicBezTo>
                  <a:cubicBezTo>
                    <a:pt x="40266" y="13880"/>
                    <a:pt x="40300" y="13846"/>
                    <a:pt x="40300" y="13846"/>
                  </a:cubicBezTo>
                  <a:lnTo>
                    <a:pt x="40368" y="13743"/>
                  </a:lnTo>
                  <a:cubicBezTo>
                    <a:pt x="40402" y="13709"/>
                    <a:pt x="40368" y="13641"/>
                    <a:pt x="40334" y="13607"/>
                  </a:cubicBezTo>
                  <a:close/>
                  <a:moveTo>
                    <a:pt x="39724" y="14446"/>
                  </a:moveTo>
                  <a:cubicBezTo>
                    <a:pt x="39700" y="14446"/>
                    <a:pt x="39676" y="14470"/>
                    <a:pt x="39652" y="14494"/>
                  </a:cubicBezTo>
                  <a:lnTo>
                    <a:pt x="39583" y="14596"/>
                  </a:lnTo>
                  <a:cubicBezTo>
                    <a:pt x="39549" y="14631"/>
                    <a:pt x="39549" y="14665"/>
                    <a:pt x="39583" y="14699"/>
                  </a:cubicBezTo>
                  <a:cubicBezTo>
                    <a:pt x="39618" y="14699"/>
                    <a:pt x="39618" y="14733"/>
                    <a:pt x="39652" y="14733"/>
                  </a:cubicBezTo>
                  <a:cubicBezTo>
                    <a:pt x="39686" y="14733"/>
                    <a:pt x="39686" y="14699"/>
                    <a:pt x="39720" y="14699"/>
                  </a:cubicBezTo>
                  <a:lnTo>
                    <a:pt x="39788" y="14596"/>
                  </a:lnTo>
                  <a:cubicBezTo>
                    <a:pt x="39822" y="14562"/>
                    <a:pt x="39788" y="14494"/>
                    <a:pt x="39754" y="14460"/>
                  </a:cubicBezTo>
                  <a:cubicBezTo>
                    <a:pt x="39744" y="14450"/>
                    <a:pt x="39734" y="14446"/>
                    <a:pt x="39724" y="14446"/>
                  </a:cubicBezTo>
                  <a:close/>
                  <a:moveTo>
                    <a:pt x="39138" y="15299"/>
                  </a:moveTo>
                  <a:cubicBezTo>
                    <a:pt x="39106" y="15299"/>
                    <a:pt x="39072" y="15323"/>
                    <a:pt x="39072" y="15347"/>
                  </a:cubicBezTo>
                  <a:lnTo>
                    <a:pt x="39003" y="15449"/>
                  </a:lnTo>
                  <a:cubicBezTo>
                    <a:pt x="38969" y="15484"/>
                    <a:pt x="38969" y="15518"/>
                    <a:pt x="39003" y="15552"/>
                  </a:cubicBezTo>
                  <a:cubicBezTo>
                    <a:pt x="39037" y="15552"/>
                    <a:pt x="39037" y="15586"/>
                    <a:pt x="39072" y="15586"/>
                  </a:cubicBezTo>
                  <a:cubicBezTo>
                    <a:pt x="39106" y="15586"/>
                    <a:pt x="39106" y="15552"/>
                    <a:pt x="39140" y="15518"/>
                  </a:cubicBezTo>
                  <a:lnTo>
                    <a:pt x="39208" y="15449"/>
                  </a:lnTo>
                  <a:cubicBezTo>
                    <a:pt x="39242" y="15415"/>
                    <a:pt x="39208" y="15347"/>
                    <a:pt x="39174" y="15313"/>
                  </a:cubicBezTo>
                  <a:cubicBezTo>
                    <a:pt x="39164" y="15303"/>
                    <a:pt x="39151" y="15299"/>
                    <a:pt x="39138" y="15299"/>
                  </a:cubicBezTo>
                  <a:close/>
                  <a:moveTo>
                    <a:pt x="38558" y="16152"/>
                  </a:moveTo>
                  <a:cubicBezTo>
                    <a:pt x="38526" y="16152"/>
                    <a:pt x="38491" y="16176"/>
                    <a:pt x="38491" y="16200"/>
                  </a:cubicBezTo>
                  <a:lnTo>
                    <a:pt x="38423" y="16303"/>
                  </a:lnTo>
                  <a:cubicBezTo>
                    <a:pt x="38389" y="16337"/>
                    <a:pt x="38389" y="16371"/>
                    <a:pt x="38423" y="16405"/>
                  </a:cubicBezTo>
                  <a:lnTo>
                    <a:pt x="38491" y="16405"/>
                  </a:lnTo>
                  <a:cubicBezTo>
                    <a:pt x="38526" y="16405"/>
                    <a:pt x="38526" y="16405"/>
                    <a:pt x="38560" y="16371"/>
                  </a:cubicBezTo>
                  <a:lnTo>
                    <a:pt x="38628" y="16303"/>
                  </a:lnTo>
                  <a:cubicBezTo>
                    <a:pt x="38662" y="16234"/>
                    <a:pt x="38628" y="16200"/>
                    <a:pt x="38594" y="16166"/>
                  </a:cubicBezTo>
                  <a:cubicBezTo>
                    <a:pt x="38584" y="16156"/>
                    <a:pt x="38571" y="16152"/>
                    <a:pt x="38558" y="16152"/>
                  </a:cubicBezTo>
                  <a:close/>
                  <a:moveTo>
                    <a:pt x="37978" y="17005"/>
                  </a:moveTo>
                  <a:cubicBezTo>
                    <a:pt x="37945" y="17005"/>
                    <a:pt x="37911" y="17029"/>
                    <a:pt x="37911" y="17053"/>
                  </a:cubicBezTo>
                  <a:lnTo>
                    <a:pt x="37843" y="17122"/>
                  </a:lnTo>
                  <a:cubicBezTo>
                    <a:pt x="37809" y="17190"/>
                    <a:pt x="37809" y="17224"/>
                    <a:pt x="37843" y="17258"/>
                  </a:cubicBezTo>
                  <a:lnTo>
                    <a:pt x="37911" y="17258"/>
                  </a:lnTo>
                  <a:cubicBezTo>
                    <a:pt x="37945" y="17258"/>
                    <a:pt x="37945" y="17258"/>
                    <a:pt x="37980" y="17224"/>
                  </a:cubicBezTo>
                  <a:lnTo>
                    <a:pt x="38048" y="17156"/>
                  </a:lnTo>
                  <a:cubicBezTo>
                    <a:pt x="38082" y="17087"/>
                    <a:pt x="38048" y="17053"/>
                    <a:pt x="38014" y="17019"/>
                  </a:cubicBezTo>
                  <a:cubicBezTo>
                    <a:pt x="38004" y="17009"/>
                    <a:pt x="37991" y="17005"/>
                    <a:pt x="37978" y="17005"/>
                  </a:cubicBezTo>
                  <a:close/>
                  <a:moveTo>
                    <a:pt x="37381" y="17850"/>
                  </a:moveTo>
                  <a:cubicBezTo>
                    <a:pt x="37355" y="17850"/>
                    <a:pt x="37331" y="17866"/>
                    <a:pt x="37331" y="17906"/>
                  </a:cubicBezTo>
                  <a:lnTo>
                    <a:pt x="37263" y="17975"/>
                  </a:lnTo>
                  <a:cubicBezTo>
                    <a:pt x="37229" y="18043"/>
                    <a:pt x="37229" y="18077"/>
                    <a:pt x="37263" y="18111"/>
                  </a:cubicBezTo>
                  <a:lnTo>
                    <a:pt x="37331" y="18111"/>
                  </a:lnTo>
                  <a:cubicBezTo>
                    <a:pt x="37365" y="18111"/>
                    <a:pt x="37365" y="18111"/>
                    <a:pt x="37400" y="18077"/>
                  </a:cubicBezTo>
                  <a:lnTo>
                    <a:pt x="37468" y="17975"/>
                  </a:lnTo>
                  <a:cubicBezTo>
                    <a:pt x="37468" y="17940"/>
                    <a:pt x="37468" y="17906"/>
                    <a:pt x="37434" y="17872"/>
                  </a:cubicBezTo>
                  <a:cubicBezTo>
                    <a:pt x="37419" y="17858"/>
                    <a:pt x="37400" y="17850"/>
                    <a:pt x="37381" y="17850"/>
                  </a:cubicBezTo>
                  <a:close/>
                  <a:moveTo>
                    <a:pt x="36798" y="18703"/>
                  </a:moveTo>
                  <a:cubicBezTo>
                    <a:pt x="36769" y="18703"/>
                    <a:pt x="36737" y="18719"/>
                    <a:pt x="36717" y="18759"/>
                  </a:cubicBezTo>
                  <a:lnTo>
                    <a:pt x="36683" y="18828"/>
                  </a:lnTo>
                  <a:cubicBezTo>
                    <a:pt x="36649" y="18862"/>
                    <a:pt x="36649" y="18930"/>
                    <a:pt x="36683" y="18964"/>
                  </a:cubicBezTo>
                  <a:lnTo>
                    <a:pt x="36751" y="18964"/>
                  </a:lnTo>
                  <a:cubicBezTo>
                    <a:pt x="36751" y="18964"/>
                    <a:pt x="36785" y="18964"/>
                    <a:pt x="36819" y="18930"/>
                  </a:cubicBezTo>
                  <a:lnTo>
                    <a:pt x="36888" y="18828"/>
                  </a:lnTo>
                  <a:cubicBezTo>
                    <a:pt x="36888" y="18794"/>
                    <a:pt x="36888" y="18759"/>
                    <a:pt x="36854" y="18725"/>
                  </a:cubicBezTo>
                  <a:cubicBezTo>
                    <a:pt x="36839" y="18711"/>
                    <a:pt x="36819" y="18703"/>
                    <a:pt x="36798" y="18703"/>
                  </a:cubicBezTo>
                  <a:close/>
                  <a:moveTo>
                    <a:pt x="36205" y="19553"/>
                  </a:moveTo>
                  <a:cubicBezTo>
                    <a:pt x="36180" y="19553"/>
                    <a:pt x="36154" y="19561"/>
                    <a:pt x="36137" y="19578"/>
                  </a:cubicBezTo>
                  <a:lnTo>
                    <a:pt x="36103" y="19681"/>
                  </a:lnTo>
                  <a:cubicBezTo>
                    <a:pt x="36069" y="19715"/>
                    <a:pt x="36069" y="19783"/>
                    <a:pt x="36103" y="19817"/>
                  </a:cubicBezTo>
                  <a:lnTo>
                    <a:pt x="36171" y="19817"/>
                  </a:lnTo>
                  <a:cubicBezTo>
                    <a:pt x="36171" y="19817"/>
                    <a:pt x="36205" y="19817"/>
                    <a:pt x="36239" y="19783"/>
                  </a:cubicBezTo>
                  <a:lnTo>
                    <a:pt x="36308" y="19681"/>
                  </a:lnTo>
                  <a:cubicBezTo>
                    <a:pt x="36308" y="19647"/>
                    <a:pt x="36308" y="19612"/>
                    <a:pt x="36273" y="19578"/>
                  </a:cubicBezTo>
                  <a:cubicBezTo>
                    <a:pt x="36256" y="19561"/>
                    <a:pt x="36231" y="19553"/>
                    <a:pt x="36205" y="19553"/>
                  </a:cubicBezTo>
                  <a:close/>
                  <a:moveTo>
                    <a:pt x="35625" y="20406"/>
                  </a:moveTo>
                  <a:cubicBezTo>
                    <a:pt x="35600" y="20406"/>
                    <a:pt x="35574" y="20414"/>
                    <a:pt x="35557" y="20431"/>
                  </a:cubicBezTo>
                  <a:lnTo>
                    <a:pt x="35489" y="20534"/>
                  </a:lnTo>
                  <a:cubicBezTo>
                    <a:pt x="35489" y="20568"/>
                    <a:pt x="35489" y="20636"/>
                    <a:pt x="35523" y="20670"/>
                  </a:cubicBezTo>
                  <a:lnTo>
                    <a:pt x="35591" y="20670"/>
                  </a:lnTo>
                  <a:cubicBezTo>
                    <a:pt x="35591" y="20670"/>
                    <a:pt x="35625" y="20670"/>
                    <a:pt x="35659" y="20636"/>
                  </a:cubicBezTo>
                  <a:lnTo>
                    <a:pt x="35727" y="20534"/>
                  </a:lnTo>
                  <a:cubicBezTo>
                    <a:pt x="35727" y="20500"/>
                    <a:pt x="35727" y="20466"/>
                    <a:pt x="35693" y="20431"/>
                  </a:cubicBezTo>
                  <a:cubicBezTo>
                    <a:pt x="35676" y="20414"/>
                    <a:pt x="35651" y="20406"/>
                    <a:pt x="35625" y="20406"/>
                  </a:cubicBezTo>
                  <a:close/>
                  <a:moveTo>
                    <a:pt x="35045" y="21259"/>
                  </a:moveTo>
                  <a:cubicBezTo>
                    <a:pt x="35019" y="21259"/>
                    <a:pt x="34994" y="21267"/>
                    <a:pt x="34977" y="21285"/>
                  </a:cubicBezTo>
                  <a:lnTo>
                    <a:pt x="34909" y="21387"/>
                  </a:lnTo>
                  <a:cubicBezTo>
                    <a:pt x="34909" y="21421"/>
                    <a:pt x="34909" y="21489"/>
                    <a:pt x="34943" y="21523"/>
                  </a:cubicBezTo>
                  <a:lnTo>
                    <a:pt x="35011" y="21523"/>
                  </a:lnTo>
                  <a:cubicBezTo>
                    <a:pt x="35011" y="21523"/>
                    <a:pt x="35045" y="21523"/>
                    <a:pt x="35079" y="21489"/>
                  </a:cubicBezTo>
                  <a:lnTo>
                    <a:pt x="35113" y="21387"/>
                  </a:lnTo>
                  <a:cubicBezTo>
                    <a:pt x="35147" y="21353"/>
                    <a:pt x="35147" y="21285"/>
                    <a:pt x="35113" y="21285"/>
                  </a:cubicBezTo>
                  <a:cubicBezTo>
                    <a:pt x="35096" y="21267"/>
                    <a:pt x="35071" y="21259"/>
                    <a:pt x="35045" y="21259"/>
                  </a:cubicBezTo>
                  <a:close/>
                  <a:moveTo>
                    <a:pt x="34465" y="22112"/>
                  </a:moveTo>
                  <a:cubicBezTo>
                    <a:pt x="34439" y="22112"/>
                    <a:pt x="34414" y="22121"/>
                    <a:pt x="34397" y="22138"/>
                  </a:cubicBezTo>
                  <a:lnTo>
                    <a:pt x="34328" y="22240"/>
                  </a:lnTo>
                  <a:cubicBezTo>
                    <a:pt x="34328" y="22274"/>
                    <a:pt x="34328" y="22342"/>
                    <a:pt x="34363" y="22376"/>
                  </a:cubicBezTo>
                  <a:lnTo>
                    <a:pt x="34397" y="22376"/>
                  </a:lnTo>
                  <a:cubicBezTo>
                    <a:pt x="34431" y="22376"/>
                    <a:pt x="34465" y="22376"/>
                    <a:pt x="34499" y="22342"/>
                  </a:cubicBezTo>
                  <a:lnTo>
                    <a:pt x="34533" y="22240"/>
                  </a:lnTo>
                  <a:cubicBezTo>
                    <a:pt x="34567" y="22206"/>
                    <a:pt x="34567" y="22138"/>
                    <a:pt x="34533" y="22138"/>
                  </a:cubicBezTo>
                  <a:cubicBezTo>
                    <a:pt x="34516" y="22121"/>
                    <a:pt x="34491" y="22112"/>
                    <a:pt x="34465" y="22112"/>
                  </a:cubicBezTo>
                  <a:close/>
                  <a:moveTo>
                    <a:pt x="33885" y="22965"/>
                  </a:moveTo>
                  <a:cubicBezTo>
                    <a:pt x="33859" y="22965"/>
                    <a:pt x="33834" y="22974"/>
                    <a:pt x="33817" y="22991"/>
                  </a:cubicBezTo>
                  <a:lnTo>
                    <a:pt x="33748" y="23093"/>
                  </a:lnTo>
                  <a:cubicBezTo>
                    <a:pt x="33748" y="23127"/>
                    <a:pt x="33748" y="23195"/>
                    <a:pt x="33782" y="23195"/>
                  </a:cubicBezTo>
                  <a:cubicBezTo>
                    <a:pt x="33782" y="23230"/>
                    <a:pt x="33817" y="23230"/>
                    <a:pt x="33817" y="23230"/>
                  </a:cubicBezTo>
                  <a:cubicBezTo>
                    <a:pt x="33851" y="23230"/>
                    <a:pt x="33885" y="23230"/>
                    <a:pt x="33885" y="23195"/>
                  </a:cubicBezTo>
                  <a:lnTo>
                    <a:pt x="33953" y="23093"/>
                  </a:lnTo>
                  <a:cubicBezTo>
                    <a:pt x="33987" y="23059"/>
                    <a:pt x="33987" y="22991"/>
                    <a:pt x="33953" y="22991"/>
                  </a:cubicBezTo>
                  <a:cubicBezTo>
                    <a:pt x="33936" y="22974"/>
                    <a:pt x="33910" y="22965"/>
                    <a:pt x="33885" y="22965"/>
                  </a:cubicBezTo>
                  <a:close/>
                  <a:moveTo>
                    <a:pt x="33373" y="23810"/>
                  </a:moveTo>
                  <a:cubicBezTo>
                    <a:pt x="33339" y="23810"/>
                    <a:pt x="33271" y="23810"/>
                    <a:pt x="33236" y="23844"/>
                  </a:cubicBezTo>
                  <a:lnTo>
                    <a:pt x="33168" y="23946"/>
                  </a:lnTo>
                  <a:cubicBezTo>
                    <a:pt x="33168" y="23980"/>
                    <a:pt x="33168" y="24048"/>
                    <a:pt x="33202" y="24048"/>
                  </a:cubicBezTo>
                  <a:cubicBezTo>
                    <a:pt x="33202" y="24083"/>
                    <a:pt x="33236" y="24083"/>
                    <a:pt x="33236" y="24083"/>
                  </a:cubicBezTo>
                  <a:cubicBezTo>
                    <a:pt x="33271" y="24083"/>
                    <a:pt x="33305" y="24048"/>
                    <a:pt x="33305" y="24048"/>
                  </a:cubicBezTo>
                  <a:lnTo>
                    <a:pt x="33373" y="23946"/>
                  </a:lnTo>
                  <a:cubicBezTo>
                    <a:pt x="33407" y="23912"/>
                    <a:pt x="33407" y="23844"/>
                    <a:pt x="33373" y="23810"/>
                  </a:cubicBezTo>
                  <a:close/>
                  <a:moveTo>
                    <a:pt x="32793" y="24663"/>
                  </a:moveTo>
                  <a:cubicBezTo>
                    <a:pt x="32725" y="24663"/>
                    <a:pt x="32691" y="24663"/>
                    <a:pt x="32656" y="24697"/>
                  </a:cubicBezTo>
                  <a:lnTo>
                    <a:pt x="32588" y="24799"/>
                  </a:lnTo>
                  <a:cubicBezTo>
                    <a:pt x="32554" y="24833"/>
                    <a:pt x="32588" y="24902"/>
                    <a:pt x="32622" y="24902"/>
                  </a:cubicBezTo>
                  <a:cubicBezTo>
                    <a:pt x="32622" y="24936"/>
                    <a:pt x="32656" y="24936"/>
                    <a:pt x="32656" y="24936"/>
                  </a:cubicBezTo>
                  <a:cubicBezTo>
                    <a:pt x="32691" y="24936"/>
                    <a:pt x="32725" y="24902"/>
                    <a:pt x="32725" y="24902"/>
                  </a:cubicBezTo>
                  <a:lnTo>
                    <a:pt x="32793" y="24799"/>
                  </a:lnTo>
                  <a:cubicBezTo>
                    <a:pt x="32827" y="24765"/>
                    <a:pt x="32827" y="24697"/>
                    <a:pt x="32793" y="24663"/>
                  </a:cubicBezTo>
                  <a:close/>
                  <a:moveTo>
                    <a:pt x="32213" y="25516"/>
                  </a:moveTo>
                  <a:cubicBezTo>
                    <a:pt x="32145" y="25516"/>
                    <a:pt x="32110" y="25516"/>
                    <a:pt x="32076" y="25550"/>
                  </a:cubicBezTo>
                  <a:lnTo>
                    <a:pt x="32008" y="25652"/>
                  </a:lnTo>
                  <a:cubicBezTo>
                    <a:pt x="31974" y="25686"/>
                    <a:pt x="32008" y="25721"/>
                    <a:pt x="32042" y="25755"/>
                  </a:cubicBezTo>
                  <a:cubicBezTo>
                    <a:pt x="32042" y="25789"/>
                    <a:pt x="32076" y="25789"/>
                    <a:pt x="32076" y="25789"/>
                  </a:cubicBezTo>
                  <a:cubicBezTo>
                    <a:pt x="32110" y="25789"/>
                    <a:pt x="32145" y="25755"/>
                    <a:pt x="32145" y="25755"/>
                  </a:cubicBezTo>
                  <a:lnTo>
                    <a:pt x="32213" y="25652"/>
                  </a:lnTo>
                  <a:cubicBezTo>
                    <a:pt x="32247" y="25618"/>
                    <a:pt x="32247" y="25550"/>
                    <a:pt x="32213" y="25516"/>
                  </a:cubicBezTo>
                  <a:close/>
                  <a:moveTo>
                    <a:pt x="31581" y="26355"/>
                  </a:moveTo>
                  <a:cubicBezTo>
                    <a:pt x="31544" y="26355"/>
                    <a:pt x="31520" y="26379"/>
                    <a:pt x="31496" y="26403"/>
                  </a:cubicBezTo>
                  <a:lnTo>
                    <a:pt x="31428" y="26505"/>
                  </a:lnTo>
                  <a:cubicBezTo>
                    <a:pt x="31394" y="26539"/>
                    <a:pt x="31428" y="26574"/>
                    <a:pt x="31462" y="26608"/>
                  </a:cubicBezTo>
                  <a:cubicBezTo>
                    <a:pt x="31462" y="26608"/>
                    <a:pt x="31496" y="26642"/>
                    <a:pt x="31496" y="26642"/>
                  </a:cubicBezTo>
                  <a:cubicBezTo>
                    <a:pt x="31530" y="26642"/>
                    <a:pt x="31564" y="26608"/>
                    <a:pt x="31564" y="26608"/>
                  </a:cubicBezTo>
                  <a:lnTo>
                    <a:pt x="31633" y="26505"/>
                  </a:lnTo>
                  <a:cubicBezTo>
                    <a:pt x="31667" y="26471"/>
                    <a:pt x="31667" y="26403"/>
                    <a:pt x="31633" y="26369"/>
                  </a:cubicBezTo>
                  <a:cubicBezTo>
                    <a:pt x="31613" y="26359"/>
                    <a:pt x="31596" y="26355"/>
                    <a:pt x="31581" y="26355"/>
                  </a:cubicBezTo>
                  <a:close/>
                  <a:moveTo>
                    <a:pt x="30989" y="27208"/>
                  </a:moveTo>
                  <a:cubicBezTo>
                    <a:pt x="30964" y="27208"/>
                    <a:pt x="30940" y="27232"/>
                    <a:pt x="30916" y="27256"/>
                  </a:cubicBezTo>
                  <a:lnTo>
                    <a:pt x="30848" y="27358"/>
                  </a:lnTo>
                  <a:cubicBezTo>
                    <a:pt x="30814" y="27393"/>
                    <a:pt x="30848" y="27427"/>
                    <a:pt x="30882" y="27461"/>
                  </a:cubicBezTo>
                  <a:cubicBezTo>
                    <a:pt x="30882" y="27461"/>
                    <a:pt x="30916" y="27495"/>
                    <a:pt x="30916" y="27495"/>
                  </a:cubicBezTo>
                  <a:cubicBezTo>
                    <a:pt x="30950" y="27495"/>
                    <a:pt x="30984" y="27461"/>
                    <a:pt x="30984" y="27427"/>
                  </a:cubicBezTo>
                  <a:lnTo>
                    <a:pt x="31053" y="27358"/>
                  </a:lnTo>
                  <a:cubicBezTo>
                    <a:pt x="31087" y="27324"/>
                    <a:pt x="31087" y="27256"/>
                    <a:pt x="31019" y="27222"/>
                  </a:cubicBezTo>
                  <a:cubicBezTo>
                    <a:pt x="31009" y="27212"/>
                    <a:pt x="30999" y="27208"/>
                    <a:pt x="30989" y="27208"/>
                  </a:cubicBezTo>
                  <a:close/>
                  <a:moveTo>
                    <a:pt x="30408" y="28061"/>
                  </a:moveTo>
                  <a:cubicBezTo>
                    <a:pt x="30384" y="28061"/>
                    <a:pt x="30360" y="28085"/>
                    <a:pt x="30336" y="28109"/>
                  </a:cubicBezTo>
                  <a:lnTo>
                    <a:pt x="30268" y="28212"/>
                  </a:lnTo>
                  <a:cubicBezTo>
                    <a:pt x="30234" y="28246"/>
                    <a:pt x="30268" y="28280"/>
                    <a:pt x="30302" y="28314"/>
                  </a:cubicBezTo>
                  <a:lnTo>
                    <a:pt x="30336" y="28314"/>
                  </a:lnTo>
                  <a:cubicBezTo>
                    <a:pt x="30370" y="28314"/>
                    <a:pt x="30404" y="28314"/>
                    <a:pt x="30404" y="28280"/>
                  </a:cubicBezTo>
                  <a:lnTo>
                    <a:pt x="30473" y="28212"/>
                  </a:lnTo>
                  <a:cubicBezTo>
                    <a:pt x="30507" y="28143"/>
                    <a:pt x="30507" y="28109"/>
                    <a:pt x="30438" y="28075"/>
                  </a:cubicBezTo>
                  <a:cubicBezTo>
                    <a:pt x="30428" y="28065"/>
                    <a:pt x="30418" y="28061"/>
                    <a:pt x="30408" y="28061"/>
                  </a:cubicBezTo>
                  <a:close/>
                  <a:moveTo>
                    <a:pt x="29816" y="28906"/>
                  </a:moveTo>
                  <a:cubicBezTo>
                    <a:pt x="29796" y="28906"/>
                    <a:pt x="29776" y="28922"/>
                    <a:pt x="29756" y="28962"/>
                  </a:cubicBezTo>
                  <a:lnTo>
                    <a:pt x="29688" y="29030"/>
                  </a:lnTo>
                  <a:cubicBezTo>
                    <a:pt x="29654" y="29099"/>
                    <a:pt x="29654" y="29133"/>
                    <a:pt x="29722" y="29167"/>
                  </a:cubicBezTo>
                  <a:lnTo>
                    <a:pt x="29756" y="29167"/>
                  </a:lnTo>
                  <a:cubicBezTo>
                    <a:pt x="29790" y="29167"/>
                    <a:pt x="29824" y="29167"/>
                    <a:pt x="29824" y="29133"/>
                  </a:cubicBezTo>
                  <a:lnTo>
                    <a:pt x="29892" y="29065"/>
                  </a:lnTo>
                  <a:cubicBezTo>
                    <a:pt x="29927" y="28996"/>
                    <a:pt x="29927" y="28962"/>
                    <a:pt x="29858" y="28928"/>
                  </a:cubicBezTo>
                  <a:cubicBezTo>
                    <a:pt x="29844" y="28914"/>
                    <a:pt x="29830" y="28906"/>
                    <a:pt x="29816" y="28906"/>
                  </a:cubicBezTo>
                  <a:close/>
                  <a:moveTo>
                    <a:pt x="29236" y="29759"/>
                  </a:moveTo>
                  <a:cubicBezTo>
                    <a:pt x="29216" y="29759"/>
                    <a:pt x="29196" y="29775"/>
                    <a:pt x="29176" y="29815"/>
                  </a:cubicBezTo>
                  <a:lnTo>
                    <a:pt x="29108" y="29884"/>
                  </a:lnTo>
                  <a:cubicBezTo>
                    <a:pt x="29073" y="29952"/>
                    <a:pt x="29073" y="29986"/>
                    <a:pt x="29142" y="30020"/>
                  </a:cubicBezTo>
                  <a:lnTo>
                    <a:pt x="29176" y="30020"/>
                  </a:lnTo>
                  <a:cubicBezTo>
                    <a:pt x="29210" y="30020"/>
                    <a:pt x="29244" y="30020"/>
                    <a:pt x="29244" y="29986"/>
                  </a:cubicBezTo>
                  <a:lnTo>
                    <a:pt x="29312" y="29884"/>
                  </a:lnTo>
                  <a:cubicBezTo>
                    <a:pt x="29346" y="29849"/>
                    <a:pt x="29312" y="29815"/>
                    <a:pt x="29278" y="29781"/>
                  </a:cubicBezTo>
                  <a:cubicBezTo>
                    <a:pt x="29264" y="29767"/>
                    <a:pt x="29250" y="29759"/>
                    <a:pt x="29236" y="29759"/>
                  </a:cubicBezTo>
                  <a:close/>
                  <a:moveTo>
                    <a:pt x="28656" y="30612"/>
                  </a:moveTo>
                  <a:cubicBezTo>
                    <a:pt x="28636" y="30612"/>
                    <a:pt x="28616" y="30628"/>
                    <a:pt x="28596" y="30668"/>
                  </a:cubicBezTo>
                  <a:lnTo>
                    <a:pt x="28528" y="30737"/>
                  </a:lnTo>
                  <a:cubicBezTo>
                    <a:pt x="28493" y="30771"/>
                    <a:pt x="28493" y="30839"/>
                    <a:pt x="28562" y="30873"/>
                  </a:cubicBezTo>
                  <a:lnTo>
                    <a:pt x="28596" y="30873"/>
                  </a:lnTo>
                  <a:cubicBezTo>
                    <a:pt x="28630" y="30873"/>
                    <a:pt x="28664" y="30873"/>
                    <a:pt x="28664" y="30839"/>
                  </a:cubicBezTo>
                  <a:lnTo>
                    <a:pt x="28732" y="30737"/>
                  </a:lnTo>
                  <a:cubicBezTo>
                    <a:pt x="28766" y="30702"/>
                    <a:pt x="28732" y="30668"/>
                    <a:pt x="28698" y="30634"/>
                  </a:cubicBezTo>
                  <a:cubicBezTo>
                    <a:pt x="28684" y="30620"/>
                    <a:pt x="28670" y="30612"/>
                    <a:pt x="28656" y="30612"/>
                  </a:cubicBezTo>
                  <a:close/>
                  <a:moveTo>
                    <a:pt x="28067" y="31462"/>
                  </a:moveTo>
                  <a:cubicBezTo>
                    <a:pt x="28050" y="31462"/>
                    <a:pt x="28033" y="31470"/>
                    <a:pt x="28016" y="31487"/>
                  </a:cubicBezTo>
                  <a:lnTo>
                    <a:pt x="27947" y="31590"/>
                  </a:lnTo>
                  <a:cubicBezTo>
                    <a:pt x="27913" y="31624"/>
                    <a:pt x="27913" y="31692"/>
                    <a:pt x="27982" y="31726"/>
                  </a:cubicBezTo>
                  <a:lnTo>
                    <a:pt x="28016" y="31726"/>
                  </a:lnTo>
                  <a:cubicBezTo>
                    <a:pt x="28050" y="31726"/>
                    <a:pt x="28084" y="31726"/>
                    <a:pt x="28084" y="31692"/>
                  </a:cubicBezTo>
                  <a:lnTo>
                    <a:pt x="28152" y="31590"/>
                  </a:lnTo>
                  <a:cubicBezTo>
                    <a:pt x="28186" y="31556"/>
                    <a:pt x="28152" y="31521"/>
                    <a:pt x="28118" y="31487"/>
                  </a:cubicBezTo>
                  <a:cubicBezTo>
                    <a:pt x="28101" y="31470"/>
                    <a:pt x="28084" y="31462"/>
                    <a:pt x="28067" y="31462"/>
                  </a:cubicBezTo>
                  <a:close/>
                  <a:moveTo>
                    <a:pt x="27474" y="32315"/>
                  </a:moveTo>
                  <a:cubicBezTo>
                    <a:pt x="27453" y="32315"/>
                    <a:pt x="27436" y="32323"/>
                    <a:pt x="27436" y="32340"/>
                  </a:cubicBezTo>
                  <a:lnTo>
                    <a:pt x="27367" y="32443"/>
                  </a:lnTo>
                  <a:cubicBezTo>
                    <a:pt x="27333" y="32477"/>
                    <a:pt x="27333" y="32545"/>
                    <a:pt x="27367" y="32579"/>
                  </a:cubicBezTo>
                  <a:lnTo>
                    <a:pt x="27436" y="32579"/>
                  </a:lnTo>
                  <a:cubicBezTo>
                    <a:pt x="27470" y="32579"/>
                    <a:pt x="27470" y="32579"/>
                    <a:pt x="27504" y="32545"/>
                  </a:cubicBezTo>
                  <a:lnTo>
                    <a:pt x="27572" y="32443"/>
                  </a:lnTo>
                  <a:cubicBezTo>
                    <a:pt x="27606" y="32409"/>
                    <a:pt x="27572" y="32340"/>
                    <a:pt x="27538" y="32340"/>
                  </a:cubicBezTo>
                  <a:cubicBezTo>
                    <a:pt x="27521" y="32323"/>
                    <a:pt x="27495" y="32315"/>
                    <a:pt x="27474" y="32315"/>
                  </a:cubicBezTo>
                  <a:close/>
                  <a:moveTo>
                    <a:pt x="26894" y="33168"/>
                  </a:moveTo>
                  <a:cubicBezTo>
                    <a:pt x="26873" y="33168"/>
                    <a:pt x="26855" y="33176"/>
                    <a:pt x="26855" y="33193"/>
                  </a:cubicBezTo>
                  <a:lnTo>
                    <a:pt x="26787" y="33296"/>
                  </a:lnTo>
                  <a:cubicBezTo>
                    <a:pt x="26753" y="33330"/>
                    <a:pt x="26753" y="33398"/>
                    <a:pt x="26787" y="33432"/>
                  </a:cubicBezTo>
                  <a:lnTo>
                    <a:pt x="26855" y="33432"/>
                  </a:lnTo>
                  <a:cubicBezTo>
                    <a:pt x="26890" y="33432"/>
                    <a:pt x="26890" y="33432"/>
                    <a:pt x="26924" y="33398"/>
                  </a:cubicBezTo>
                  <a:lnTo>
                    <a:pt x="26992" y="33296"/>
                  </a:lnTo>
                  <a:cubicBezTo>
                    <a:pt x="27026" y="33262"/>
                    <a:pt x="26992" y="33193"/>
                    <a:pt x="26958" y="33193"/>
                  </a:cubicBezTo>
                  <a:cubicBezTo>
                    <a:pt x="26941" y="33176"/>
                    <a:pt x="26915" y="33168"/>
                    <a:pt x="26894" y="33168"/>
                  </a:cubicBezTo>
                  <a:close/>
                  <a:moveTo>
                    <a:pt x="26314" y="34021"/>
                  </a:moveTo>
                  <a:cubicBezTo>
                    <a:pt x="26292" y="34021"/>
                    <a:pt x="26275" y="34030"/>
                    <a:pt x="26275" y="34047"/>
                  </a:cubicBezTo>
                  <a:lnTo>
                    <a:pt x="26207" y="34149"/>
                  </a:lnTo>
                  <a:cubicBezTo>
                    <a:pt x="26173" y="34183"/>
                    <a:pt x="26173" y="34251"/>
                    <a:pt x="26207" y="34251"/>
                  </a:cubicBezTo>
                  <a:cubicBezTo>
                    <a:pt x="26241" y="34285"/>
                    <a:pt x="26241" y="34285"/>
                    <a:pt x="26275" y="34285"/>
                  </a:cubicBezTo>
                  <a:cubicBezTo>
                    <a:pt x="26310" y="34285"/>
                    <a:pt x="26310" y="34285"/>
                    <a:pt x="26344" y="34251"/>
                  </a:cubicBezTo>
                  <a:lnTo>
                    <a:pt x="26412" y="34149"/>
                  </a:lnTo>
                  <a:cubicBezTo>
                    <a:pt x="26446" y="34115"/>
                    <a:pt x="26412" y="34047"/>
                    <a:pt x="26378" y="34047"/>
                  </a:cubicBezTo>
                  <a:cubicBezTo>
                    <a:pt x="26361" y="34030"/>
                    <a:pt x="26335" y="34021"/>
                    <a:pt x="26314" y="34021"/>
                  </a:cubicBezTo>
                  <a:close/>
                  <a:moveTo>
                    <a:pt x="25798" y="34866"/>
                  </a:moveTo>
                  <a:cubicBezTo>
                    <a:pt x="25764" y="34866"/>
                    <a:pt x="25695" y="34866"/>
                    <a:pt x="25695" y="34900"/>
                  </a:cubicBezTo>
                  <a:lnTo>
                    <a:pt x="25627" y="35002"/>
                  </a:lnTo>
                  <a:cubicBezTo>
                    <a:pt x="25593" y="35036"/>
                    <a:pt x="25593" y="35104"/>
                    <a:pt x="25627" y="35104"/>
                  </a:cubicBezTo>
                  <a:cubicBezTo>
                    <a:pt x="25661" y="35139"/>
                    <a:pt x="25661" y="35139"/>
                    <a:pt x="25695" y="35139"/>
                  </a:cubicBezTo>
                  <a:cubicBezTo>
                    <a:pt x="25729" y="35139"/>
                    <a:pt x="25729" y="35104"/>
                    <a:pt x="25764" y="35104"/>
                  </a:cubicBezTo>
                  <a:lnTo>
                    <a:pt x="25832" y="35002"/>
                  </a:lnTo>
                  <a:cubicBezTo>
                    <a:pt x="25832" y="34968"/>
                    <a:pt x="25832" y="34900"/>
                    <a:pt x="25798" y="34866"/>
                  </a:cubicBezTo>
                  <a:close/>
                  <a:moveTo>
                    <a:pt x="25218" y="35719"/>
                  </a:moveTo>
                  <a:cubicBezTo>
                    <a:pt x="25183" y="35719"/>
                    <a:pt x="25115" y="35719"/>
                    <a:pt x="25081" y="35753"/>
                  </a:cubicBezTo>
                  <a:lnTo>
                    <a:pt x="25047" y="35855"/>
                  </a:lnTo>
                  <a:cubicBezTo>
                    <a:pt x="25013" y="35889"/>
                    <a:pt x="25013" y="35957"/>
                    <a:pt x="25047" y="35957"/>
                  </a:cubicBezTo>
                  <a:cubicBezTo>
                    <a:pt x="25081" y="35992"/>
                    <a:pt x="25081" y="35992"/>
                    <a:pt x="25115" y="35992"/>
                  </a:cubicBezTo>
                  <a:cubicBezTo>
                    <a:pt x="25115" y="35992"/>
                    <a:pt x="25149" y="35957"/>
                    <a:pt x="25183" y="35957"/>
                  </a:cubicBezTo>
                  <a:lnTo>
                    <a:pt x="25252" y="35855"/>
                  </a:lnTo>
                  <a:cubicBezTo>
                    <a:pt x="25252" y="35821"/>
                    <a:pt x="25252" y="35753"/>
                    <a:pt x="25218" y="35719"/>
                  </a:cubicBezTo>
                  <a:close/>
                  <a:moveTo>
                    <a:pt x="24637" y="36572"/>
                  </a:moveTo>
                  <a:cubicBezTo>
                    <a:pt x="24603" y="36572"/>
                    <a:pt x="24535" y="36572"/>
                    <a:pt x="24501" y="36606"/>
                  </a:cubicBezTo>
                  <a:lnTo>
                    <a:pt x="24467" y="36708"/>
                  </a:lnTo>
                  <a:cubicBezTo>
                    <a:pt x="24433" y="36742"/>
                    <a:pt x="24433" y="36776"/>
                    <a:pt x="24467" y="36811"/>
                  </a:cubicBezTo>
                  <a:cubicBezTo>
                    <a:pt x="24501" y="36845"/>
                    <a:pt x="24501" y="36845"/>
                    <a:pt x="24535" y="36845"/>
                  </a:cubicBezTo>
                  <a:cubicBezTo>
                    <a:pt x="24535" y="36845"/>
                    <a:pt x="24569" y="36811"/>
                    <a:pt x="24603" y="36811"/>
                  </a:cubicBezTo>
                  <a:lnTo>
                    <a:pt x="24672" y="36708"/>
                  </a:lnTo>
                  <a:cubicBezTo>
                    <a:pt x="24672" y="36674"/>
                    <a:pt x="24672" y="36606"/>
                    <a:pt x="24637" y="36572"/>
                  </a:cubicBezTo>
                  <a:close/>
                  <a:moveTo>
                    <a:pt x="24020" y="37411"/>
                  </a:moveTo>
                  <a:cubicBezTo>
                    <a:pt x="23986" y="37411"/>
                    <a:pt x="23945" y="37435"/>
                    <a:pt x="23921" y="37459"/>
                  </a:cubicBezTo>
                  <a:lnTo>
                    <a:pt x="23887" y="37561"/>
                  </a:lnTo>
                  <a:cubicBezTo>
                    <a:pt x="23853" y="37595"/>
                    <a:pt x="23853" y="37629"/>
                    <a:pt x="23887" y="37664"/>
                  </a:cubicBezTo>
                  <a:cubicBezTo>
                    <a:pt x="23921" y="37664"/>
                    <a:pt x="23921" y="37698"/>
                    <a:pt x="23955" y="37698"/>
                  </a:cubicBezTo>
                  <a:cubicBezTo>
                    <a:pt x="23955" y="37698"/>
                    <a:pt x="23989" y="37664"/>
                    <a:pt x="24023" y="37664"/>
                  </a:cubicBezTo>
                  <a:lnTo>
                    <a:pt x="24092" y="37561"/>
                  </a:lnTo>
                  <a:cubicBezTo>
                    <a:pt x="24092" y="37527"/>
                    <a:pt x="24092" y="37459"/>
                    <a:pt x="24057" y="37425"/>
                  </a:cubicBezTo>
                  <a:cubicBezTo>
                    <a:pt x="24047" y="37415"/>
                    <a:pt x="24034" y="37411"/>
                    <a:pt x="24020" y="37411"/>
                  </a:cubicBezTo>
                  <a:close/>
                  <a:moveTo>
                    <a:pt x="23440" y="38264"/>
                  </a:moveTo>
                  <a:cubicBezTo>
                    <a:pt x="23406" y="38264"/>
                    <a:pt x="23365" y="38288"/>
                    <a:pt x="23341" y="38312"/>
                  </a:cubicBezTo>
                  <a:lnTo>
                    <a:pt x="23273" y="38414"/>
                  </a:lnTo>
                  <a:cubicBezTo>
                    <a:pt x="23273" y="38448"/>
                    <a:pt x="23273" y="38483"/>
                    <a:pt x="23307" y="38517"/>
                  </a:cubicBezTo>
                  <a:cubicBezTo>
                    <a:pt x="23341" y="38517"/>
                    <a:pt x="23341" y="38551"/>
                    <a:pt x="23375" y="38551"/>
                  </a:cubicBezTo>
                  <a:cubicBezTo>
                    <a:pt x="23375" y="38551"/>
                    <a:pt x="23409" y="38517"/>
                    <a:pt x="23443" y="38483"/>
                  </a:cubicBezTo>
                  <a:lnTo>
                    <a:pt x="23511" y="38414"/>
                  </a:lnTo>
                  <a:cubicBezTo>
                    <a:pt x="23511" y="38380"/>
                    <a:pt x="23511" y="38312"/>
                    <a:pt x="23477" y="38278"/>
                  </a:cubicBezTo>
                  <a:cubicBezTo>
                    <a:pt x="23467" y="38268"/>
                    <a:pt x="23454" y="38264"/>
                    <a:pt x="23440" y="38264"/>
                  </a:cubicBezTo>
                  <a:close/>
                  <a:moveTo>
                    <a:pt x="22860" y="39117"/>
                  </a:moveTo>
                  <a:cubicBezTo>
                    <a:pt x="22826" y="39117"/>
                    <a:pt x="22785" y="39141"/>
                    <a:pt x="22761" y="39165"/>
                  </a:cubicBezTo>
                  <a:lnTo>
                    <a:pt x="22692" y="39267"/>
                  </a:lnTo>
                  <a:cubicBezTo>
                    <a:pt x="22692" y="39302"/>
                    <a:pt x="22692" y="39336"/>
                    <a:pt x="22727" y="39370"/>
                  </a:cubicBezTo>
                  <a:lnTo>
                    <a:pt x="22761" y="39370"/>
                  </a:lnTo>
                  <a:cubicBezTo>
                    <a:pt x="22795" y="39370"/>
                    <a:pt x="22829" y="39370"/>
                    <a:pt x="22863" y="39336"/>
                  </a:cubicBezTo>
                  <a:lnTo>
                    <a:pt x="22897" y="39267"/>
                  </a:lnTo>
                  <a:cubicBezTo>
                    <a:pt x="22931" y="39199"/>
                    <a:pt x="22931" y="39165"/>
                    <a:pt x="22897" y="39131"/>
                  </a:cubicBezTo>
                  <a:cubicBezTo>
                    <a:pt x="22887" y="39121"/>
                    <a:pt x="22874" y="39117"/>
                    <a:pt x="22860" y="39117"/>
                  </a:cubicBezTo>
                  <a:close/>
                  <a:moveTo>
                    <a:pt x="22280" y="39970"/>
                  </a:moveTo>
                  <a:cubicBezTo>
                    <a:pt x="22246" y="39970"/>
                    <a:pt x="22205" y="39994"/>
                    <a:pt x="22181" y="40018"/>
                  </a:cubicBezTo>
                  <a:lnTo>
                    <a:pt x="22112" y="40086"/>
                  </a:lnTo>
                  <a:cubicBezTo>
                    <a:pt x="22112" y="40155"/>
                    <a:pt x="22112" y="40189"/>
                    <a:pt x="22147" y="40223"/>
                  </a:cubicBezTo>
                  <a:lnTo>
                    <a:pt x="22181" y="40223"/>
                  </a:lnTo>
                  <a:cubicBezTo>
                    <a:pt x="22215" y="40223"/>
                    <a:pt x="22249" y="40223"/>
                    <a:pt x="22283" y="40189"/>
                  </a:cubicBezTo>
                  <a:lnTo>
                    <a:pt x="22317" y="40120"/>
                  </a:lnTo>
                  <a:cubicBezTo>
                    <a:pt x="22351" y="40052"/>
                    <a:pt x="22351" y="40018"/>
                    <a:pt x="22317" y="39984"/>
                  </a:cubicBezTo>
                  <a:cubicBezTo>
                    <a:pt x="22307" y="39974"/>
                    <a:pt x="22294" y="39970"/>
                    <a:pt x="22280" y="39970"/>
                  </a:cubicBezTo>
                  <a:close/>
                  <a:moveTo>
                    <a:pt x="21682" y="40815"/>
                  </a:moveTo>
                  <a:cubicBezTo>
                    <a:pt x="21652" y="40815"/>
                    <a:pt x="21621" y="40831"/>
                    <a:pt x="21601" y="40871"/>
                  </a:cubicBezTo>
                  <a:lnTo>
                    <a:pt x="21532" y="40939"/>
                  </a:lnTo>
                  <a:cubicBezTo>
                    <a:pt x="21532" y="41008"/>
                    <a:pt x="21532" y="41042"/>
                    <a:pt x="21566" y="41076"/>
                  </a:cubicBezTo>
                  <a:lnTo>
                    <a:pt x="21601" y="41076"/>
                  </a:lnTo>
                  <a:cubicBezTo>
                    <a:pt x="21635" y="41076"/>
                    <a:pt x="21669" y="41076"/>
                    <a:pt x="21669" y="41042"/>
                  </a:cubicBezTo>
                  <a:lnTo>
                    <a:pt x="21737" y="40939"/>
                  </a:lnTo>
                  <a:cubicBezTo>
                    <a:pt x="21771" y="40905"/>
                    <a:pt x="21771" y="40871"/>
                    <a:pt x="21737" y="40837"/>
                  </a:cubicBezTo>
                  <a:cubicBezTo>
                    <a:pt x="21723" y="40823"/>
                    <a:pt x="21703" y="40815"/>
                    <a:pt x="21682" y="40815"/>
                  </a:cubicBezTo>
                  <a:close/>
                  <a:moveTo>
                    <a:pt x="21087" y="41668"/>
                  </a:moveTo>
                  <a:cubicBezTo>
                    <a:pt x="21060" y="41668"/>
                    <a:pt x="21040" y="41684"/>
                    <a:pt x="21020" y="41724"/>
                  </a:cubicBezTo>
                  <a:lnTo>
                    <a:pt x="20952" y="41793"/>
                  </a:lnTo>
                  <a:cubicBezTo>
                    <a:pt x="20918" y="41827"/>
                    <a:pt x="20952" y="41895"/>
                    <a:pt x="20986" y="41929"/>
                  </a:cubicBezTo>
                  <a:lnTo>
                    <a:pt x="21020" y="41929"/>
                  </a:lnTo>
                  <a:cubicBezTo>
                    <a:pt x="21055" y="41929"/>
                    <a:pt x="21089" y="41929"/>
                    <a:pt x="21089" y="41895"/>
                  </a:cubicBezTo>
                  <a:lnTo>
                    <a:pt x="21157" y="41793"/>
                  </a:lnTo>
                  <a:cubicBezTo>
                    <a:pt x="21191" y="41758"/>
                    <a:pt x="21191" y="41724"/>
                    <a:pt x="21157" y="41690"/>
                  </a:cubicBezTo>
                  <a:cubicBezTo>
                    <a:pt x="21129" y="41676"/>
                    <a:pt x="21106" y="41668"/>
                    <a:pt x="21087" y="41668"/>
                  </a:cubicBezTo>
                  <a:close/>
                  <a:moveTo>
                    <a:pt x="20496" y="42518"/>
                  </a:moveTo>
                  <a:cubicBezTo>
                    <a:pt x="20474" y="42518"/>
                    <a:pt x="20457" y="42526"/>
                    <a:pt x="20440" y="42543"/>
                  </a:cubicBezTo>
                  <a:lnTo>
                    <a:pt x="20372" y="42646"/>
                  </a:lnTo>
                  <a:cubicBezTo>
                    <a:pt x="20338" y="42680"/>
                    <a:pt x="20372" y="42748"/>
                    <a:pt x="20406" y="42782"/>
                  </a:cubicBezTo>
                  <a:lnTo>
                    <a:pt x="20440" y="42782"/>
                  </a:lnTo>
                  <a:cubicBezTo>
                    <a:pt x="20474" y="42782"/>
                    <a:pt x="20509" y="42782"/>
                    <a:pt x="20509" y="42748"/>
                  </a:cubicBezTo>
                  <a:lnTo>
                    <a:pt x="20577" y="42646"/>
                  </a:lnTo>
                  <a:cubicBezTo>
                    <a:pt x="20611" y="42611"/>
                    <a:pt x="20611" y="42577"/>
                    <a:pt x="20577" y="42543"/>
                  </a:cubicBezTo>
                  <a:cubicBezTo>
                    <a:pt x="20543" y="42526"/>
                    <a:pt x="20517" y="42518"/>
                    <a:pt x="20496" y="42518"/>
                  </a:cubicBezTo>
                  <a:close/>
                  <a:moveTo>
                    <a:pt x="19916" y="43371"/>
                  </a:moveTo>
                  <a:cubicBezTo>
                    <a:pt x="19894" y="43371"/>
                    <a:pt x="19877" y="43379"/>
                    <a:pt x="19860" y="43396"/>
                  </a:cubicBezTo>
                  <a:lnTo>
                    <a:pt x="19792" y="43499"/>
                  </a:lnTo>
                  <a:cubicBezTo>
                    <a:pt x="19758" y="43533"/>
                    <a:pt x="19792" y="43601"/>
                    <a:pt x="19826" y="43635"/>
                  </a:cubicBezTo>
                  <a:lnTo>
                    <a:pt x="19860" y="43635"/>
                  </a:lnTo>
                  <a:cubicBezTo>
                    <a:pt x="19894" y="43635"/>
                    <a:pt x="19929" y="43635"/>
                    <a:pt x="19929" y="43601"/>
                  </a:cubicBezTo>
                  <a:lnTo>
                    <a:pt x="19997" y="43499"/>
                  </a:lnTo>
                  <a:cubicBezTo>
                    <a:pt x="20031" y="43465"/>
                    <a:pt x="20031" y="43430"/>
                    <a:pt x="19997" y="43396"/>
                  </a:cubicBezTo>
                  <a:cubicBezTo>
                    <a:pt x="19963" y="43379"/>
                    <a:pt x="19937" y="43371"/>
                    <a:pt x="19916" y="43371"/>
                  </a:cubicBezTo>
                  <a:close/>
                  <a:moveTo>
                    <a:pt x="19331" y="44224"/>
                  </a:moveTo>
                  <a:cubicBezTo>
                    <a:pt x="19314" y="44224"/>
                    <a:pt x="19297" y="44232"/>
                    <a:pt x="19280" y="44249"/>
                  </a:cubicBezTo>
                  <a:lnTo>
                    <a:pt x="19212" y="44352"/>
                  </a:lnTo>
                  <a:cubicBezTo>
                    <a:pt x="19178" y="44386"/>
                    <a:pt x="19212" y="44454"/>
                    <a:pt x="19246" y="44488"/>
                  </a:cubicBezTo>
                  <a:lnTo>
                    <a:pt x="19280" y="44488"/>
                  </a:lnTo>
                  <a:cubicBezTo>
                    <a:pt x="19314" y="44488"/>
                    <a:pt x="19348" y="44488"/>
                    <a:pt x="19348" y="44454"/>
                  </a:cubicBezTo>
                  <a:lnTo>
                    <a:pt x="19417" y="44352"/>
                  </a:lnTo>
                  <a:cubicBezTo>
                    <a:pt x="19451" y="44318"/>
                    <a:pt x="19451" y="44249"/>
                    <a:pt x="19383" y="44249"/>
                  </a:cubicBezTo>
                  <a:cubicBezTo>
                    <a:pt x="19365" y="44232"/>
                    <a:pt x="19348" y="44224"/>
                    <a:pt x="19331" y="44224"/>
                  </a:cubicBezTo>
                  <a:close/>
                  <a:moveTo>
                    <a:pt x="18751" y="45077"/>
                  </a:moveTo>
                  <a:cubicBezTo>
                    <a:pt x="18734" y="45077"/>
                    <a:pt x="18717" y="45085"/>
                    <a:pt x="18700" y="45102"/>
                  </a:cubicBezTo>
                  <a:lnTo>
                    <a:pt x="18632" y="45205"/>
                  </a:lnTo>
                  <a:cubicBezTo>
                    <a:pt x="18598" y="45239"/>
                    <a:pt x="18632" y="45307"/>
                    <a:pt x="18666" y="45341"/>
                  </a:cubicBezTo>
                  <a:lnTo>
                    <a:pt x="18700" y="45341"/>
                  </a:lnTo>
                  <a:cubicBezTo>
                    <a:pt x="18734" y="45341"/>
                    <a:pt x="18768" y="45341"/>
                    <a:pt x="18768" y="45307"/>
                  </a:cubicBezTo>
                  <a:lnTo>
                    <a:pt x="18837" y="45205"/>
                  </a:lnTo>
                  <a:cubicBezTo>
                    <a:pt x="18871" y="45171"/>
                    <a:pt x="18871" y="45102"/>
                    <a:pt x="18802" y="45102"/>
                  </a:cubicBezTo>
                  <a:cubicBezTo>
                    <a:pt x="18785" y="45085"/>
                    <a:pt x="18768" y="45077"/>
                    <a:pt x="18751" y="45077"/>
                  </a:cubicBezTo>
                  <a:close/>
                  <a:moveTo>
                    <a:pt x="18171" y="45930"/>
                  </a:moveTo>
                  <a:cubicBezTo>
                    <a:pt x="18154" y="45930"/>
                    <a:pt x="18137" y="45938"/>
                    <a:pt x="18120" y="45956"/>
                  </a:cubicBezTo>
                  <a:lnTo>
                    <a:pt x="18052" y="46058"/>
                  </a:lnTo>
                  <a:cubicBezTo>
                    <a:pt x="18018" y="46092"/>
                    <a:pt x="18052" y="46160"/>
                    <a:pt x="18086" y="46160"/>
                  </a:cubicBezTo>
                  <a:cubicBezTo>
                    <a:pt x="18086" y="46194"/>
                    <a:pt x="18120" y="46194"/>
                    <a:pt x="18120" y="46194"/>
                  </a:cubicBezTo>
                  <a:cubicBezTo>
                    <a:pt x="18154" y="46194"/>
                    <a:pt x="18188" y="46160"/>
                    <a:pt x="18188" y="46160"/>
                  </a:cubicBezTo>
                  <a:lnTo>
                    <a:pt x="18256" y="46058"/>
                  </a:lnTo>
                  <a:cubicBezTo>
                    <a:pt x="18291" y="46024"/>
                    <a:pt x="18291" y="45956"/>
                    <a:pt x="18222" y="45956"/>
                  </a:cubicBezTo>
                  <a:cubicBezTo>
                    <a:pt x="18205" y="45938"/>
                    <a:pt x="18188" y="45930"/>
                    <a:pt x="18171" y="45930"/>
                  </a:cubicBezTo>
                  <a:close/>
                  <a:moveTo>
                    <a:pt x="17642" y="46774"/>
                  </a:moveTo>
                  <a:cubicBezTo>
                    <a:pt x="17608" y="46774"/>
                    <a:pt x="17574" y="46774"/>
                    <a:pt x="17540" y="46809"/>
                  </a:cubicBezTo>
                  <a:lnTo>
                    <a:pt x="17472" y="46911"/>
                  </a:lnTo>
                  <a:cubicBezTo>
                    <a:pt x="17438" y="46945"/>
                    <a:pt x="17438" y="47013"/>
                    <a:pt x="17506" y="47013"/>
                  </a:cubicBezTo>
                  <a:cubicBezTo>
                    <a:pt x="17506" y="47047"/>
                    <a:pt x="17540" y="47047"/>
                    <a:pt x="17540" y="47047"/>
                  </a:cubicBezTo>
                  <a:cubicBezTo>
                    <a:pt x="17574" y="47047"/>
                    <a:pt x="17608" y="47013"/>
                    <a:pt x="17608" y="47013"/>
                  </a:cubicBezTo>
                  <a:lnTo>
                    <a:pt x="17676" y="46911"/>
                  </a:lnTo>
                  <a:cubicBezTo>
                    <a:pt x="17711" y="46877"/>
                    <a:pt x="17711" y="46809"/>
                    <a:pt x="17642" y="46774"/>
                  </a:cubicBezTo>
                  <a:close/>
                  <a:moveTo>
                    <a:pt x="17062" y="47628"/>
                  </a:moveTo>
                  <a:cubicBezTo>
                    <a:pt x="17028" y="47628"/>
                    <a:pt x="16994" y="47628"/>
                    <a:pt x="16960" y="47662"/>
                  </a:cubicBezTo>
                  <a:lnTo>
                    <a:pt x="16892" y="47764"/>
                  </a:lnTo>
                  <a:cubicBezTo>
                    <a:pt x="16857" y="47798"/>
                    <a:pt x="16857" y="47832"/>
                    <a:pt x="16926" y="47866"/>
                  </a:cubicBezTo>
                  <a:cubicBezTo>
                    <a:pt x="16926" y="47901"/>
                    <a:pt x="16960" y="47901"/>
                    <a:pt x="16960" y="47901"/>
                  </a:cubicBezTo>
                  <a:cubicBezTo>
                    <a:pt x="16994" y="47901"/>
                    <a:pt x="17028" y="47866"/>
                    <a:pt x="17028" y="47866"/>
                  </a:cubicBezTo>
                  <a:lnTo>
                    <a:pt x="17096" y="47764"/>
                  </a:lnTo>
                  <a:cubicBezTo>
                    <a:pt x="17130" y="47730"/>
                    <a:pt x="17096" y="47662"/>
                    <a:pt x="17062" y="47628"/>
                  </a:cubicBezTo>
                  <a:close/>
                  <a:moveTo>
                    <a:pt x="16482" y="48481"/>
                  </a:moveTo>
                  <a:cubicBezTo>
                    <a:pt x="16448" y="48481"/>
                    <a:pt x="16414" y="48481"/>
                    <a:pt x="16380" y="48515"/>
                  </a:cubicBezTo>
                  <a:lnTo>
                    <a:pt x="16311" y="48617"/>
                  </a:lnTo>
                  <a:cubicBezTo>
                    <a:pt x="16277" y="48651"/>
                    <a:pt x="16277" y="48685"/>
                    <a:pt x="16346" y="48720"/>
                  </a:cubicBezTo>
                  <a:cubicBezTo>
                    <a:pt x="16346" y="48754"/>
                    <a:pt x="16346" y="48754"/>
                    <a:pt x="16380" y="48754"/>
                  </a:cubicBezTo>
                  <a:cubicBezTo>
                    <a:pt x="16414" y="48754"/>
                    <a:pt x="16448" y="48720"/>
                    <a:pt x="16448" y="48720"/>
                  </a:cubicBezTo>
                  <a:lnTo>
                    <a:pt x="16516" y="48617"/>
                  </a:lnTo>
                  <a:cubicBezTo>
                    <a:pt x="16550" y="48583"/>
                    <a:pt x="16516" y="48515"/>
                    <a:pt x="16482" y="48481"/>
                  </a:cubicBezTo>
                  <a:close/>
                  <a:moveTo>
                    <a:pt x="15866" y="49320"/>
                  </a:moveTo>
                  <a:cubicBezTo>
                    <a:pt x="15834" y="49320"/>
                    <a:pt x="15800" y="49344"/>
                    <a:pt x="15800" y="49368"/>
                  </a:cubicBezTo>
                  <a:lnTo>
                    <a:pt x="15731" y="49470"/>
                  </a:lnTo>
                  <a:cubicBezTo>
                    <a:pt x="15697" y="49504"/>
                    <a:pt x="15697" y="49538"/>
                    <a:pt x="15731" y="49573"/>
                  </a:cubicBezTo>
                  <a:cubicBezTo>
                    <a:pt x="15766" y="49573"/>
                    <a:pt x="15766" y="49607"/>
                    <a:pt x="15800" y="49607"/>
                  </a:cubicBezTo>
                  <a:cubicBezTo>
                    <a:pt x="15834" y="49607"/>
                    <a:pt x="15834" y="49573"/>
                    <a:pt x="15868" y="49538"/>
                  </a:cubicBezTo>
                  <a:lnTo>
                    <a:pt x="15936" y="49470"/>
                  </a:lnTo>
                  <a:cubicBezTo>
                    <a:pt x="15970" y="49436"/>
                    <a:pt x="15936" y="49368"/>
                    <a:pt x="15902" y="49334"/>
                  </a:cubicBezTo>
                  <a:cubicBezTo>
                    <a:pt x="15892" y="49324"/>
                    <a:pt x="15879" y="49320"/>
                    <a:pt x="15866" y="49320"/>
                  </a:cubicBezTo>
                  <a:close/>
                  <a:moveTo>
                    <a:pt x="15286" y="50173"/>
                  </a:moveTo>
                  <a:cubicBezTo>
                    <a:pt x="15254" y="50173"/>
                    <a:pt x="15220" y="50197"/>
                    <a:pt x="15220" y="50221"/>
                  </a:cubicBezTo>
                  <a:lnTo>
                    <a:pt x="15151" y="50323"/>
                  </a:lnTo>
                  <a:cubicBezTo>
                    <a:pt x="15117" y="50357"/>
                    <a:pt x="15117" y="50392"/>
                    <a:pt x="15151" y="50426"/>
                  </a:cubicBezTo>
                  <a:cubicBezTo>
                    <a:pt x="15185" y="50426"/>
                    <a:pt x="15185" y="50460"/>
                    <a:pt x="15220" y="50460"/>
                  </a:cubicBezTo>
                  <a:cubicBezTo>
                    <a:pt x="15254" y="50460"/>
                    <a:pt x="15254" y="50426"/>
                    <a:pt x="15288" y="50392"/>
                  </a:cubicBezTo>
                  <a:lnTo>
                    <a:pt x="15356" y="50323"/>
                  </a:lnTo>
                  <a:cubicBezTo>
                    <a:pt x="15390" y="50255"/>
                    <a:pt x="15356" y="50221"/>
                    <a:pt x="15322" y="50187"/>
                  </a:cubicBezTo>
                  <a:cubicBezTo>
                    <a:pt x="15312" y="50177"/>
                    <a:pt x="15299" y="50173"/>
                    <a:pt x="15286" y="50173"/>
                  </a:cubicBezTo>
                  <a:close/>
                  <a:moveTo>
                    <a:pt x="14706" y="51026"/>
                  </a:moveTo>
                  <a:cubicBezTo>
                    <a:pt x="14674" y="51026"/>
                    <a:pt x="14639" y="51050"/>
                    <a:pt x="14639" y="51074"/>
                  </a:cubicBezTo>
                  <a:lnTo>
                    <a:pt x="14571" y="51142"/>
                  </a:lnTo>
                  <a:cubicBezTo>
                    <a:pt x="14537" y="51210"/>
                    <a:pt x="14537" y="51245"/>
                    <a:pt x="14571" y="51279"/>
                  </a:cubicBezTo>
                  <a:lnTo>
                    <a:pt x="14639" y="51279"/>
                  </a:lnTo>
                  <a:cubicBezTo>
                    <a:pt x="14674" y="51279"/>
                    <a:pt x="14674" y="51279"/>
                    <a:pt x="14708" y="51245"/>
                  </a:cubicBezTo>
                  <a:lnTo>
                    <a:pt x="14776" y="51176"/>
                  </a:lnTo>
                  <a:cubicBezTo>
                    <a:pt x="14810" y="51108"/>
                    <a:pt x="14776" y="51074"/>
                    <a:pt x="14742" y="51040"/>
                  </a:cubicBezTo>
                  <a:cubicBezTo>
                    <a:pt x="14732" y="51030"/>
                    <a:pt x="14719" y="51026"/>
                    <a:pt x="14706" y="51026"/>
                  </a:cubicBezTo>
                  <a:close/>
                  <a:moveTo>
                    <a:pt x="14126" y="51879"/>
                  </a:moveTo>
                  <a:cubicBezTo>
                    <a:pt x="14093" y="51879"/>
                    <a:pt x="14059" y="51903"/>
                    <a:pt x="14059" y="51927"/>
                  </a:cubicBezTo>
                  <a:lnTo>
                    <a:pt x="13991" y="51995"/>
                  </a:lnTo>
                  <a:cubicBezTo>
                    <a:pt x="13957" y="52064"/>
                    <a:pt x="13957" y="52098"/>
                    <a:pt x="13991" y="52132"/>
                  </a:cubicBezTo>
                  <a:lnTo>
                    <a:pt x="14059" y="52132"/>
                  </a:lnTo>
                  <a:cubicBezTo>
                    <a:pt x="14093" y="52132"/>
                    <a:pt x="14093" y="52132"/>
                    <a:pt x="14128" y="52098"/>
                  </a:cubicBezTo>
                  <a:lnTo>
                    <a:pt x="14196" y="51995"/>
                  </a:lnTo>
                  <a:cubicBezTo>
                    <a:pt x="14196" y="51961"/>
                    <a:pt x="14196" y="51927"/>
                    <a:pt x="14162" y="51893"/>
                  </a:cubicBezTo>
                  <a:cubicBezTo>
                    <a:pt x="14152" y="51883"/>
                    <a:pt x="14139" y="51879"/>
                    <a:pt x="14126" y="51879"/>
                  </a:cubicBezTo>
                  <a:close/>
                  <a:moveTo>
                    <a:pt x="13529" y="52724"/>
                  </a:moveTo>
                  <a:cubicBezTo>
                    <a:pt x="13503" y="52724"/>
                    <a:pt x="13479" y="52740"/>
                    <a:pt x="13479" y="52780"/>
                  </a:cubicBezTo>
                  <a:lnTo>
                    <a:pt x="13411" y="52848"/>
                  </a:lnTo>
                  <a:cubicBezTo>
                    <a:pt x="13377" y="52883"/>
                    <a:pt x="13377" y="52951"/>
                    <a:pt x="13411" y="52985"/>
                  </a:cubicBezTo>
                  <a:lnTo>
                    <a:pt x="13479" y="52985"/>
                  </a:lnTo>
                  <a:cubicBezTo>
                    <a:pt x="13479" y="52985"/>
                    <a:pt x="13513" y="52985"/>
                    <a:pt x="13548" y="52951"/>
                  </a:cubicBezTo>
                  <a:lnTo>
                    <a:pt x="13616" y="52848"/>
                  </a:lnTo>
                  <a:cubicBezTo>
                    <a:pt x="13616" y="52814"/>
                    <a:pt x="13616" y="52780"/>
                    <a:pt x="13582" y="52746"/>
                  </a:cubicBezTo>
                  <a:cubicBezTo>
                    <a:pt x="13568" y="52732"/>
                    <a:pt x="13548" y="52724"/>
                    <a:pt x="13529" y="52724"/>
                  </a:cubicBezTo>
                  <a:close/>
                  <a:moveTo>
                    <a:pt x="12946" y="53577"/>
                  </a:moveTo>
                  <a:cubicBezTo>
                    <a:pt x="12917" y="53577"/>
                    <a:pt x="12885" y="53593"/>
                    <a:pt x="12865" y="53633"/>
                  </a:cubicBezTo>
                  <a:lnTo>
                    <a:pt x="12831" y="53701"/>
                  </a:lnTo>
                  <a:cubicBezTo>
                    <a:pt x="12797" y="53736"/>
                    <a:pt x="12797" y="53804"/>
                    <a:pt x="12831" y="53838"/>
                  </a:cubicBezTo>
                  <a:lnTo>
                    <a:pt x="12899" y="53838"/>
                  </a:lnTo>
                  <a:cubicBezTo>
                    <a:pt x="12899" y="53838"/>
                    <a:pt x="12933" y="53838"/>
                    <a:pt x="12967" y="53804"/>
                  </a:cubicBezTo>
                  <a:lnTo>
                    <a:pt x="13036" y="53701"/>
                  </a:lnTo>
                  <a:cubicBezTo>
                    <a:pt x="13036" y="53667"/>
                    <a:pt x="13036" y="53633"/>
                    <a:pt x="13002" y="53599"/>
                  </a:cubicBezTo>
                  <a:cubicBezTo>
                    <a:pt x="12987" y="53585"/>
                    <a:pt x="12967" y="53577"/>
                    <a:pt x="12946" y="53577"/>
                  </a:cubicBezTo>
                  <a:close/>
                  <a:moveTo>
                    <a:pt x="12353" y="54427"/>
                  </a:moveTo>
                  <a:cubicBezTo>
                    <a:pt x="12328" y="54427"/>
                    <a:pt x="12302" y="54435"/>
                    <a:pt x="12285" y="54452"/>
                  </a:cubicBezTo>
                  <a:lnTo>
                    <a:pt x="12251" y="54555"/>
                  </a:lnTo>
                  <a:cubicBezTo>
                    <a:pt x="12217" y="54589"/>
                    <a:pt x="12217" y="54657"/>
                    <a:pt x="12251" y="54691"/>
                  </a:cubicBezTo>
                  <a:lnTo>
                    <a:pt x="12319" y="54691"/>
                  </a:lnTo>
                  <a:cubicBezTo>
                    <a:pt x="12319" y="54691"/>
                    <a:pt x="12353" y="54691"/>
                    <a:pt x="12387" y="54657"/>
                  </a:cubicBezTo>
                  <a:lnTo>
                    <a:pt x="12456" y="54555"/>
                  </a:lnTo>
                  <a:cubicBezTo>
                    <a:pt x="12456" y="54520"/>
                    <a:pt x="12456" y="54486"/>
                    <a:pt x="12421" y="54452"/>
                  </a:cubicBezTo>
                  <a:cubicBezTo>
                    <a:pt x="12404" y="54435"/>
                    <a:pt x="12379" y="54427"/>
                    <a:pt x="12353" y="54427"/>
                  </a:cubicBezTo>
                  <a:close/>
                  <a:moveTo>
                    <a:pt x="11773" y="55280"/>
                  </a:moveTo>
                  <a:cubicBezTo>
                    <a:pt x="11748" y="55280"/>
                    <a:pt x="11722" y="55288"/>
                    <a:pt x="11705" y="55305"/>
                  </a:cubicBezTo>
                  <a:lnTo>
                    <a:pt x="11637" y="55408"/>
                  </a:lnTo>
                  <a:cubicBezTo>
                    <a:pt x="11637" y="55442"/>
                    <a:pt x="11637" y="55510"/>
                    <a:pt x="11671" y="55544"/>
                  </a:cubicBezTo>
                  <a:lnTo>
                    <a:pt x="11739" y="55544"/>
                  </a:lnTo>
                  <a:cubicBezTo>
                    <a:pt x="11739" y="55544"/>
                    <a:pt x="11773" y="55544"/>
                    <a:pt x="11807" y="55510"/>
                  </a:cubicBezTo>
                  <a:lnTo>
                    <a:pt x="11875" y="55408"/>
                  </a:lnTo>
                  <a:cubicBezTo>
                    <a:pt x="11875" y="55374"/>
                    <a:pt x="11875" y="55305"/>
                    <a:pt x="11841" y="55305"/>
                  </a:cubicBezTo>
                  <a:cubicBezTo>
                    <a:pt x="11824" y="55288"/>
                    <a:pt x="11799" y="55280"/>
                    <a:pt x="11773" y="55280"/>
                  </a:cubicBezTo>
                  <a:close/>
                  <a:moveTo>
                    <a:pt x="11193" y="56133"/>
                  </a:moveTo>
                  <a:cubicBezTo>
                    <a:pt x="11167" y="56133"/>
                    <a:pt x="11142" y="56141"/>
                    <a:pt x="11125" y="56158"/>
                  </a:cubicBezTo>
                  <a:lnTo>
                    <a:pt x="11057" y="56261"/>
                  </a:lnTo>
                  <a:cubicBezTo>
                    <a:pt x="11057" y="56295"/>
                    <a:pt x="11057" y="56363"/>
                    <a:pt x="11091" y="56397"/>
                  </a:cubicBezTo>
                  <a:lnTo>
                    <a:pt x="11125" y="56397"/>
                  </a:lnTo>
                  <a:cubicBezTo>
                    <a:pt x="11159" y="56397"/>
                    <a:pt x="11193" y="56397"/>
                    <a:pt x="11227" y="56363"/>
                  </a:cubicBezTo>
                  <a:lnTo>
                    <a:pt x="11261" y="56261"/>
                  </a:lnTo>
                  <a:cubicBezTo>
                    <a:pt x="11295" y="56227"/>
                    <a:pt x="11295" y="56158"/>
                    <a:pt x="11261" y="56158"/>
                  </a:cubicBezTo>
                  <a:cubicBezTo>
                    <a:pt x="11244" y="56141"/>
                    <a:pt x="11219" y="56133"/>
                    <a:pt x="11193" y="56133"/>
                  </a:cubicBezTo>
                  <a:close/>
                  <a:moveTo>
                    <a:pt x="10613" y="56986"/>
                  </a:moveTo>
                  <a:cubicBezTo>
                    <a:pt x="10587" y="56986"/>
                    <a:pt x="10562" y="56994"/>
                    <a:pt x="10545" y="57011"/>
                  </a:cubicBezTo>
                  <a:lnTo>
                    <a:pt x="10476" y="57114"/>
                  </a:lnTo>
                  <a:cubicBezTo>
                    <a:pt x="10476" y="57148"/>
                    <a:pt x="10476" y="57216"/>
                    <a:pt x="10511" y="57216"/>
                  </a:cubicBezTo>
                  <a:cubicBezTo>
                    <a:pt x="10511" y="57250"/>
                    <a:pt x="10545" y="57250"/>
                    <a:pt x="10545" y="57250"/>
                  </a:cubicBezTo>
                  <a:cubicBezTo>
                    <a:pt x="10579" y="57250"/>
                    <a:pt x="10613" y="57250"/>
                    <a:pt x="10647" y="57216"/>
                  </a:cubicBezTo>
                  <a:lnTo>
                    <a:pt x="10681" y="57114"/>
                  </a:lnTo>
                  <a:cubicBezTo>
                    <a:pt x="10715" y="57080"/>
                    <a:pt x="10715" y="57011"/>
                    <a:pt x="10681" y="57011"/>
                  </a:cubicBezTo>
                  <a:cubicBezTo>
                    <a:pt x="10664" y="56994"/>
                    <a:pt x="10639" y="56986"/>
                    <a:pt x="10613" y="56986"/>
                  </a:cubicBezTo>
                  <a:close/>
                  <a:moveTo>
                    <a:pt x="10101" y="57830"/>
                  </a:moveTo>
                  <a:cubicBezTo>
                    <a:pt x="10067" y="57830"/>
                    <a:pt x="9999" y="57830"/>
                    <a:pt x="9965" y="57864"/>
                  </a:cubicBezTo>
                  <a:lnTo>
                    <a:pt x="9896" y="57967"/>
                  </a:lnTo>
                  <a:cubicBezTo>
                    <a:pt x="9896" y="58001"/>
                    <a:pt x="9896" y="58069"/>
                    <a:pt x="9930" y="58069"/>
                  </a:cubicBezTo>
                  <a:cubicBezTo>
                    <a:pt x="9930" y="58103"/>
                    <a:pt x="9965" y="58103"/>
                    <a:pt x="9965" y="58103"/>
                  </a:cubicBezTo>
                  <a:cubicBezTo>
                    <a:pt x="9999" y="58103"/>
                    <a:pt x="10033" y="58069"/>
                    <a:pt x="10033" y="58069"/>
                  </a:cubicBezTo>
                  <a:lnTo>
                    <a:pt x="10101" y="57967"/>
                  </a:lnTo>
                  <a:cubicBezTo>
                    <a:pt x="10135" y="57933"/>
                    <a:pt x="10135" y="57864"/>
                    <a:pt x="10101" y="57830"/>
                  </a:cubicBezTo>
                  <a:close/>
                  <a:moveTo>
                    <a:pt x="9521" y="58683"/>
                  </a:moveTo>
                  <a:cubicBezTo>
                    <a:pt x="9487" y="58683"/>
                    <a:pt x="9419" y="58683"/>
                    <a:pt x="9385" y="58718"/>
                  </a:cubicBezTo>
                  <a:lnTo>
                    <a:pt x="9316" y="58820"/>
                  </a:lnTo>
                  <a:cubicBezTo>
                    <a:pt x="9282" y="58854"/>
                    <a:pt x="9316" y="58922"/>
                    <a:pt x="9350" y="58922"/>
                  </a:cubicBezTo>
                  <a:cubicBezTo>
                    <a:pt x="9350" y="58956"/>
                    <a:pt x="9385" y="58956"/>
                    <a:pt x="9385" y="58956"/>
                  </a:cubicBezTo>
                  <a:cubicBezTo>
                    <a:pt x="9419" y="58956"/>
                    <a:pt x="9453" y="58922"/>
                    <a:pt x="9453" y="58922"/>
                  </a:cubicBezTo>
                  <a:lnTo>
                    <a:pt x="9521" y="58820"/>
                  </a:lnTo>
                  <a:cubicBezTo>
                    <a:pt x="9555" y="58786"/>
                    <a:pt x="9555" y="58718"/>
                    <a:pt x="9521" y="58683"/>
                  </a:cubicBezTo>
                  <a:close/>
                  <a:moveTo>
                    <a:pt x="8941" y="59537"/>
                  </a:moveTo>
                  <a:cubicBezTo>
                    <a:pt x="8873" y="59537"/>
                    <a:pt x="8839" y="59537"/>
                    <a:pt x="8804" y="59571"/>
                  </a:cubicBezTo>
                  <a:lnTo>
                    <a:pt x="8736" y="59673"/>
                  </a:lnTo>
                  <a:cubicBezTo>
                    <a:pt x="8702" y="59707"/>
                    <a:pt x="8736" y="59741"/>
                    <a:pt x="8770" y="59775"/>
                  </a:cubicBezTo>
                  <a:cubicBezTo>
                    <a:pt x="8770" y="59810"/>
                    <a:pt x="8804" y="59810"/>
                    <a:pt x="8804" y="59810"/>
                  </a:cubicBezTo>
                  <a:cubicBezTo>
                    <a:pt x="8839" y="59810"/>
                    <a:pt x="8873" y="59775"/>
                    <a:pt x="8873" y="59775"/>
                  </a:cubicBezTo>
                  <a:lnTo>
                    <a:pt x="8941" y="59673"/>
                  </a:lnTo>
                  <a:cubicBezTo>
                    <a:pt x="8975" y="59639"/>
                    <a:pt x="8975" y="59571"/>
                    <a:pt x="8941" y="59537"/>
                  </a:cubicBezTo>
                  <a:close/>
                  <a:moveTo>
                    <a:pt x="8309" y="60375"/>
                  </a:moveTo>
                  <a:cubicBezTo>
                    <a:pt x="8273" y="60375"/>
                    <a:pt x="8248" y="60400"/>
                    <a:pt x="8224" y="60424"/>
                  </a:cubicBezTo>
                  <a:lnTo>
                    <a:pt x="8156" y="60526"/>
                  </a:lnTo>
                  <a:cubicBezTo>
                    <a:pt x="8122" y="60560"/>
                    <a:pt x="8156" y="60594"/>
                    <a:pt x="8190" y="60628"/>
                  </a:cubicBezTo>
                  <a:cubicBezTo>
                    <a:pt x="8190" y="60628"/>
                    <a:pt x="8224" y="60663"/>
                    <a:pt x="8224" y="60663"/>
                  </a:cubicBezTo>
                  <a:cubicBezTo>
                    <a:pt x="8258" y="60663"/>
                    <a:pt x="8293" y="60628"/>
                    <a:pt x="8293" y="60628"/>
                  </a:cubicBezTo>
                  <a:lnTo>
                    <a:pt x="8361" y="60526"/>
                  </a:lnTo>
                  <a:cubicBezTo>
                    <a:pt x="8395" y="60492"/>
                    <a:pt x="8395" y="60424"/>
                    <a:pt x="8361" y="60390"/>
                  </a:cubicBezTo>
                  <a:cubicBezTo>
                    <a:pt x="8341" y="60380"/>
                    <a:pt x="8324" y="60375"/>
                    <a:pt x="8309" y="60375"/>
                  </a:cubicBezTo>
                  <a:close/>
                  <a:moveTo>
                    <a:pt x="7729" y="61229"/>
                  </a:moveTo>
                  <a:cubicBezTo>
                    <a:pt x="7692" y="61229"/>
                    <a:pt x="7668" y="61253"/>
                    <a:pt x="7644" y="61277"/>
                  </a:cubicBezTo>
                  <a:lnTo>
                    <a:pt x="7576" y="61379"/>
                  </a:lnTo>
                  <a:cubicBezTo>
                    <a:pt x="7542" y="61413"/>
                    <a:pt x="7576" y="61447"/>
                    <a:pt x="7610" y="61482"/>
                  </a:cubicBezTo>
                  <a:cubicBezTo>
                    <a:pt x="7610" y="61482"/>
                    <a:pt x="7644" y="61516"/>
                    <a:pt x="7644" y="61516"/>
                  </a:cubicBezTo>
                  <a:cubicBezTo>
                    <a:pt x="7678" y="61516"/>
                    <a:pt x="7712" y="61482"/>
                    <a:pt x="7712" y="61447"/>
                  </a:cubicBezTo>
                  <a:lnTo>
                    <a:pt x="7781" y="61379"/>
                  </a:lnTo>
                  <a:cubicBezTo>
                    <a:pt x="7815" y="61345"/>
                    <a:pt x="7815" y="61277"/>
                    <a:pt x="7781" y="61243"/>
                  </a:cubicBezTo>
                  <a:cubicBezTo>
                    <a:pt x="7761" y="61233"/>
                    <a:pt x="7744" y="61229"/>
                    <a:pt x="7729" y="61229"/>
                  </a:cubicBezTo>
                  <a:close/>
                  <a:moveTo>
                    <a:pt x="7137" y="62082"/>
                  </a:moveTo>
                  <a:cubicBezTo>
                    <a:pt x="7112" y="62082"/>
                    <a:pt x="7088" y="62106"/>
                    <a:pt x="7064" y="62130"/>
                  </a:cubicBezTo>
                  <a:lnTo>
                    <a:pt x="6996" y="62232"/>
                  </a:lnTo>
                  <a:cubicBezTo>
                    <a:pt x="6962" y="62266"/>
                    <a:pt x="6996" y="62301"/>
                    <a:pt x="7030" y="62335"/>
                  </a:cubicBezTo>
                  <a:lnTo>
                    <a:pt x="7064" y="62335"/>
                  </a:lnTo>
                  <a:cubicBezTo>
                    <a:pt x="7098" y="62335"/>
                    <a:pt x="7132" y="62335"/>
                    <a:pt x="7132" y="62301"/>
                  </a:cubicBezTo>
                  <a:lnTo>
                    <a:pt x="7201" y="62232"/>
                  </a:lnTo>
                  <a:cubicBezTo>
                    <a:pt x="7235" y="62164"/>
                    <a:pt x="7235" y="62130"/>
                    <a:pt x="7167" y="62096"/>
                  </a:cubicBezTo>
                  <a:cubicBezTo>
                    <a:pt x="7157" y="62086"/>
                    <a:pt x="7147" y="62082"/>
                    <a:pt x="7137" y="62082"/>
                  </a:cubicBezTo>
                  <a:close/>
                  <a:moveTo>
                    <a:pt x="6556" y="62935"/>
                  </a:moveTo>
                  <a:cubicBezTo>
                    <a:pt x="6532" y="62935"/>
                    <a:pt x="6508" y="62959"/>
                    <a:pt x="6484" y="62983"/>
                  </a:cubicBezTo>
                  <a:lnTo>
                    <a:pt x="6416" y="63051"/>
                  </a:lnTo>
                  <a:cubicBezTo>
                    <a:pt x="6382" y="63119"/>
                    <a:pt x="6416" y="63154"/>
                    <a:pt x="6450" y="63188"/>
                  </a:cubicBezTo>
                  <a:lnTo>
                    <a:pt x="6484" y="63188"/>
                  </a:lnTo>
                  <a:cubicBezTo>
                    <a:pt x="6518" y="63188"/>
                    <a:pt x="6552" y="63188"/>
                    <a:pt x="6552" y="63154"/>
                  </a:cubicBezTo>
                  <a:lnTo>
                    <a:pt x="6621" y="63085"/>
                  </a:lnTo>
                  <a:cubicBezTo>
                    <a:pt x="6655" y="63017"/>
                    <a:pt x="6655" y="62983"/>
                    <a:pt x="6586" y="62949"/>
                  </a:cubicBezTo>
                  <a:cubicBezTo>
                    <a:pt x="6576" y="62939"/>
                    <a:pt x="6566" y="62935"/>
                    <a:pt x="6556" y="62935"/>
                  </a:cubicBezTo>
                  <a:close/>
                  <a:moveTo>
                    <a:pt x="5964" y="63780"/>
                  </a:moveTo>
                  <a:cubicBezTo>
                    <a:pt x="5944" y="63780"/>
                    <a:pt x="5924" y="63796"/>
                    <a:pt x="5904" y="63836"/>
                  </a:cubicBezTo>
                  <a:lnTo>
                    <a:pt x="5836" y="63904"/>
                  </a:lnTo>
                  <a:cubicBezTo>
                    <a:pt x="5802" y="63973"/>
                    <a:pt x="5802" y="64007"/>
                    <a:pt x="5870" y="64041"/>
                  </a:cubicBezTo>
                  <a:lnTo>
                    <a:pt x="5904" y="64041"/>
                  </a:lnTo>
                  <a:cubicBezTo>
                    <a:pt x="5938" y="64041"/>
                    <a:pt x="5972" y="64041"/>
                    <a:pt x="5972" y="64007"/>
                  </a:cubicBezTo>
                  <a:lnTo>
                    <a:pt x="6040" y="63904"/>
                  </a:lnTo>
                  <a:cubicBezTo>
                    <a:pt x="6075" y="63870"/>
                    <a:pt x="6075" y="63836"/>
                    <a:pt x="6006" y="63802"/>
                  </a:cubicBezTo>
                  <a:cubicBezTo>
                    <a:pt x="5992" y="63788"/>
                    <a:pt x="5978" y="63780"/>
                    <a:pt x="5964" y="63780"/>
                  </a:cubicBezTo>
                  <a:close/>
                  <a:moveTo>
                    <a:pt x="5384" y="64633"/>
                  </a:moveTo>
                  <a:cubicBezTo>
                    <a:pt x="5364" y="64633"/>
                    <a:pt x="5344" y="64649"/>
                    <a:pt x="5324" y="64689"/>
                  </a:cubicBezTo>
                  <a:lnTo>
                    <a:pt x="5256" y="64757"/>
                  </a:lnTo>
                  <a:cubicBezTo>
                    <a:pt x="5221" y="64791"/>
                    <a:pt x="5221" y="64860"/>
                    <a:pt x="5290" y="64894"/>
                  </a:cubicBezTo>
                  <a:lnTo>
                    <a:pt x="5324" y="64894"/>
                  </a:lnTo>
                  <a:cubicBezTo>
                    <a:pt x="5358" y="64894"/>
                    <a:pt x="5392" y="64894"/>
                    <a:pt x="5392" y="64860"/>
                  </a:cubicBezTo>
                  <a:lnTo>
                    <a:pt x="5460" y="64757"/>
                  </a:lnTo>
                  <a:cubicBezTo>
                    <a:pt x="5494" y="64723"/>
                    <a:pt x="5460" y="64689"/>
                    <a:pt x="5426" y="64655"/>
                  </a:cubicBezTo>
                  <a:cubicBezTo>
                    <a:pt x="5412" y="64641"/>
                    <a:pt x="5398" y="64633"/>
                    <a:pt x="5384" y="64633"/>
                  </a:cubicBezTo>
                  <a:close/>
                  <a:moveTo>
                    <a:pt x="4795" y="65482"/>
                  </a:moveTo>
                  <a:cubicBezTo>
                    <a:pt x="4778" y="65482"/>
                    <a:pt x="4761" y="65491"/>
                    <a:pt x="4744" y="65508"/>
                  </a:cubicBezTo>
                  <a:lnTo>
                    <a:pt x="4676" y="65610"/>
                  </a:lnTo>
                  <a:cubicBezTo>
                    <a:pt x="4641" y="65645"/>
                    <a:pt x="4641" y="65713"/>
                    <a:pt x="4710" y="65747"/>
                  </a:cubicBezTo>
                  <a:lnTo>
                    <a:pt x="4744" y="65747"/>
                  </a:lnTo>
                  <a:cubicBezTo>
                    <a:pt x="4778" y="65747"/>
                    <a:pt x="4812" y="65747"/>
                    <a:pt x="4812" y="65713"/>
                  </a:cubicBezTo>
                  <a:lnTo>
                    <a:pt x="4880" y="65610"/>
                  </a:lnTo>
                  <a:cubicBezTo>
                    <a:pt x="4914" y="65576"/>
                    <a:pt x="4880" y="65542"/>
                    <a:pt x="4846" y="65508"/>
                  </a:cubicBezTo>
                  <a:cubicBezTo>
                    <a:pt x="4829" y="65491"/>
                    <a:pt x="4812" y="65482"/>
                    <a:pt x="4795" y="65482"/>
                  </a:cubicBezTo>
                  <a:close/>
                  <a:moveTo>
                    <a:pt x="4215" y="66336"/>
                  </a:moveTo>
                  <a:cubicBezTo>
                    <a:pt x="4198" y="66336"/>
                    <a:pt x="4181" y="66344"/>
                    <a:pt x="4164" y="66361"/>
                  </a:cubicBezTo>
                  <a:lnTo>
                    <a:pt x="4095" y="66464"/>
                  </a:lnTo>
                  <a:cubicBezTo>
                    <a:pt x="4061" y="66498"/>
                    <a:pt x="4061" y="66566"/>
                    <a:pt x="4095" y="66600"/>
                  </a:cubicBezTo>
                  <a:lnTo>
                    <a:pt x="4164" y="66600"/>
                  </a:lnTo>
                  <a:cubicBezTo>
                    <a:pt x="4198" y="66600"/>
                    <a:pt x="4198" y="66600"/>
                    <a:pt x="4232" y="66566"/>
                  </a:cubicBezTo>
                  <a:lnTo>
                    <a:pt x="4300" y="66464"/>
                  </a:lnTo>
                  <a:cubicBezTo>
                    <a:pt x="4334" y="66429"/>
                    <a:pt x="4300" y="66395"/>
                    <a:pt x="4266" y="66361"/>
                  </a:cubicBezTo>
                  <a:cubicBezTo>
                    <a:pt x="4249" y="66344"/>
                    <a:pt x="4232" y="66336"/>
                    <a:pt x="4215" y="66336"/>
                  </a:cubicBezTo>
                  <a:close/>
                  <a:moveTo>
                    <a:pt x="3622" y="67189"/>
                  </a:moveTo>
                  <a:cubicBezTo>
                    <a:pt x="3601" y="67189"/>
                    <a:pt x="3584" y="67197"/>
                    <a:pt x="3584" y="67214"/>
                  </a:cubicBezTo>
                  <a:lnTo>
                    <a:pt x="3515" y="67317"/>
                  </a:lnTo>
                  <a:cubicBezTo>
                    <a:pt x="3481" y="67351"/>
                    <a:pt x="3481" y="67419"/>
                    <a:pt x="3515" y="67453"/>
                  </a:cubicBezTo>
                  <a:lnTo>
                    <a:pt x="3584" y="67453"/>
                  </a:lnTo>
                  <a:cubicBezTo>
                    <a:pt x="3618" y="67453"/>
                    <a:pt x="3618" y="67453"/>
                    <a:pt x="3652" y="67419"/>
                  </a:cubicBezTo>
                  <a:lnTo>
                    <a:pt x="3720" y="67317"/>
                  </a:lnTo>
                  <a:cubicBezTo>
                    <a:pt x="3754" y="67282"/>
                    <a:pt x="3720" y="67214"/>
                    <a:pt x="3686" y="67214"/>
                  </a:cubicBezTo>
                  <a:cubicBezTo>
                    <a:pt x="3669" y="67197"/>
                    <a:pt x="3643" y="67189"/>
                    <a:pt x="3622" y="67189"/>
                  </a:cubicBezTo>
                  <a:close/>
                  <a:moveTo>
                    <a:pt x="3042" y="68042"/>
                  </a:moveTo>
                  <a:cubicBezTo>
                    <a:pt x="3021" y="68042"/>
                    <a:pt x="3004" y="68050"/>
                    <a:pt x="3004" y="68067"/>
                  </a:cubicBezTo>
                  <a:lnTo>
                    <a:pt x="2935" y="68170"/>
                  </a:lnTo>
                  <a:cubicBezTo>
                    <a:pt x="2901" y="68204"/>
                    <a:pt x="2901" y="68272"/>
                    <a:pt x="2935" y="68306"/>
                  </a:cubicBezTo>
                  <a:lnTo>
                    <a:pt x="3004" y="68306"/>
                  </a:lnTo>
                  <a:cubicBezTo>
                    <a:pt x="3038" y="68306"/>
                    <a:pt x="3038" y="68306"/>
                    <a:pt x="3072" y="68272"/>
                  </a:cubicBezTo>
                  <a:lnTo>
                    <a:pt x="3140" y="68170"/>
                  </a:lnTo>
                  <a:cubicBezTo>
                    <a:pt x="3174" y="68136"/>
                    <a:pt x="3140" y="68067"/>
                    <a:pt x="3106" y="68067"/>
                  </a:cubicBezTo>
                  <a:cubicBezTo>
                    <a:pt x="3089" y="68050"/>
                    <a:pt x="3063" y="68042"/>
                    <a:pt x="3042" y="68042"/>
                  </a:cubicBezTo>
                  <a:close/>
                  <a:moveTo>
                    <a:pt x="2462" y="68895"/>
                  </a:moveTo>
                  <a:cubicBezTo>
                    <a:pt x="2440" y="68895"/>
                    <a:pt x="2423" y="68903"/>
                    <a:pt x="2423" y="68920"/>
                  </a:cubicBezTo>
                  <a:lnTo>
                    <a:pt x="2355" y="69023"/>
                  </a:lnTo>
                  <a:cubicBezTo>
                    <a:pt x="2321" y="69057"/>
                    <a:pt x="2321" y="69125"/>
                    <a:pt x="2355" y="69125"/>
                  </a:cubicBezTo>
                  <a:cubicBezTo>
                    <a:pt x="2389" y="69159"/>
                    <a:pt x="2389" y="69159"/>
                    <a:pt x="2423" y="69159"/>
                  </a:cubicBezTo>
                  <a:cubicBezTo>
                    <a:pt x="2458" y="69159"/>
                    <a:pt x="2458" y="69125"/>
                    <a:pt x="2492" y="69125"/>
                  </a:cubicBezTo>
                  <a:lnTo>
                    <a:pt x="2560" y="69023"/>
                  </a:lnTo>
                  <a:cubicBezTo>
                    <a:pt x="2560" y="68989"/>
                    <a:pt x="2560" y="68920"/>
                    <a:pt x="2526" y="68920"/>
                  </a:cubicBezTo>
                  <a:cubicBezTo>
                    <a:pt x="2509" y="68903"/>
                    <a:pt x="2483" y="68895"/>
                    <a:pt x="2462" y="68895"/>
                  </a:cubicBezTo>
                  <a:close/>
                  <a:moveTo>
                    <a:pt x="1946" y="69739"/>
                  </a:moveTo>
                  <a:cubicBezTo>
                    <a:pt x="1912" y="69739"/>
                    <a:pt x="1843" y="69739"/>
                    <a:pt x="1843" y="69773"/>
                  </a:cubicBezTo>
                  <a:lnTo>
                    <a:pt x="1775" y="69876"/>
                  </a:lnTo>
                  <a:cubicBezTo>
                    <a:pt x="1741" y="69910"/>
                    <a:pt x="1741" y="69978"/>
                    <a:pt x="1775" y="69978"/>
                  </a:cubicBezTo>
                  <a:cubicBezTo>
                    <a:pt x="1809" y="70012"/>
                    <a:pt x="1809" y="70012"/>
                    <a:pt x="1843" y="70012"/>
                  </a:cubicBezTo>
                  <a:cubicBezTo>
                    <a:pt x="1877" y="70012"/>
                    <a:pt x="1877" y="69978"/>
                    <a:pt x="1912" y="69978"/>
                  </a:cubicBezTo>
                  <a:lnTo>
                    <a:pt x="1980" y="69876"/>
                  </a:lnTo>
                  <a:cubicBezTo>
                    <a:pt x="1980" y="69842"/>
                    <a:pt x="1980" y="69773"/>
                    <a:pt x="1946" y="69739"/>
                  </a:cubicBezTo>
                  <a:close/>
                  <a:moveTo>
                    <a:pt x="1366" y="70592"/>
                  </a:moveTo>
                  <a:cubicBezTo>
                    <a:pt x="1331" y="70592"/>
                    <a:pt x="1263" y="70592"/>
                    <a:pt x="1229" y="70627"/>
                  </a:cubicBezTo>
                  <a:lnTo>
                    <a:pt x="1195" y="70729"/>
                  </a:lnTo>
                  <a:cubicBezTo>
                    <a:pt x="1161" y="70763"/>
                    <a:pt x="1161" y="70831"/>
                    <a:pt x="1195" y="70831"/>
                  </a:cubicBezTo>
                  <a:cubicBezTo>
                    <a:pt x="1229" y="70865"/>
                    <a:pt x="1229" y="70865"/>
                    <a:pt x="1263" y="70865"/>
                  </a:cubicBezTo>
                  <a:cubicBezTo>
                    <a:pt x="1263" y="70865"/>
                    <a:pt x="1297" y="70831"/>
                    <a:pt x="1331" y="70831"/>
                  </a:cubicBezTo>
                  <a:lnTo>
                    <a:pt x="1400" y="70729"/>
                  </a:lnTo>
                  <a:cubicBezTo>
                    <a:pt x="1400" y="70695"/>
                    <a:pt x="1400" y="70627"/>
                    <a:pt x="1366" y="70592"/>
                  </a:cubicBezTo>
                  <a:close/>
                  <a:moveTo>
                    <a:pt x="786" y="71445"/>
                  </a:moveTo>
                  <a:cubicBezTo>
                    <a:pt x="751" y="71445"/>
                    <a:pt x="683" y="71445"/>
                    <a:pt x="649" y="71480"/>
                  </a:cubicBezTo>
                  <a:lnTo>
                    <a:pt x="615" y="71582"/>
                  </a:lnTo>
                  <a:cubicBezTo>
                    <a:pt x="581" y="71616"/>
                    <a:pt x="581" y="71650"/>
                    <a:pt x="615" y="71684"/>
                  </a:cubicBezTo>
                  <a:cubicBezTo>
                    <a:pt x="649" y="71718"/>
                    <a:pt x="649" y="71718"/>
                    <a:pt x="683" y="71718"/>
                  </a:cubicBezTo>
                  <a:cubicBezTo>
                    <a:pt x="683" y="71718"/>
                    <a:pt x="717" y="71684"/>
                    <a:pt x="751" y="71684"/>
                  </a:cubicBezTo>
                  <a:lnTo>
                    <a:pt x="820" y="71582"/>
                  </a:lnTo>
                  <a:cubicBezTo>
                    <a:pt x="820" y="71548"/>
                    <a:pt x="820" y="71480"/>
                    <a:pt x="786" y="71445"/>
                  </a:cubicBezTo>
                  <a:close/>
                  <a:moveTo>
                    <a:pt x="168" y="72284"/>
                  </a:moveTo>
                  <a:cubicBezTo>
                    <a:pt x="134" y="72284"/>
                    <a:pt x="93" y="72309"/>
                    <a:pt x="69" y="72333"/>
                  </a:cubicBezTo>
                  <a:lnTo>
                    <a:pt x="1" y="72435"/>
                  </a:lnTo>
                  <a:cubicBezTo>
                    <a:pt x="1" y="72469"/>
                    <a:pt x="1" y="72503"/>
                    <a:pt x="35" y="72537"/>
                  </a:cubicBezTo>
                  <a:cubicBezTo>
                    <a:pt x="69" y="72537"/>
                    <a:pt x="69" y="72572"/>
                    <a:pt x="103" y="72572"/>
                  </a:cubicBezTo>
                  <a:cubicBezTo>
                    <a:pt x="103" y="72572"/>
                    <a:pt x="137" y="72537"/>
                    <a:pt x="171" y="72503"/>
                  </a:cubicBezTo>
                  <a:lnTo>
                    <a:pt x="240" y="72435"/>
                  </a:lnTo>
                  <a:cubicBezTo>
                    <a:pt x="240" y="72401"/>
                    <a:pt x="240" y="72333"/>
                    <a:pt x="205" y="72299"/>
                  </a:cubicBezTo>
                  <a:cubicBezTo>
                    <a:pt x="195" y="72289"/>
                    <a:pt x="182" y="72284"/>
                    <a:pt x="168" y="72284"/>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2509294" y="1892135"/>
              <a:ext cx="1083653" cy="1578224"/>
            </a:xfrm>
            <a:custGeom>
              <a:rect b="b" l="l" r="r" t="t"/>
              <a:pathLst>
                <a:path extrusionOk="0" h="70820" w="48627">
                  <a:moveTo>
                    <a:pt x="87" y="0"/>
                  </a:moveTo>
                  <a:cubicBezTo>
                    <a:pt x="72" y="0"/>
                    <a:pt x="55" y="5"/>
                    <a:pt x="35" y="15"/>
                  </a:cubicBezTo>
                  <a:cubicBezTo>
                    <a:pt x="1" y="49"/>
                    <a:pt x="1" y="83"/>
                    <a:pt x="35" y="151"/>
                  </a:cubicBezTo>
                  <a:lnTo>
                    <a:pt x="103" y="219"/>
                  </a:lnTo>
                  <a:cubicBezTo>
                    <a:pt x="103" y="253"/>
                    <a:pt x="137" y="253"/>
                    <a:pt x="171" y="253"/>
                  </a:cubicBezTo>
                  <a:lnTo>
                    <a:pt x="205" y="253"/>
                  </a:lnTo>
                  <a:cubicBezTo>
                    <a:pt x="240" y="219"/>
                    <a:pt x="274" y="185"/>
                    <a:pt x="240" y="117"/>
                  </a:cubicBezTo>
                  <a:lnTo>
                    <a:pt x="171" y="49"/>
                  </a:lnTo>
                  <a:cubicBezTo>
                    <a:pt x="147" y="25"/>
                    <a:pt x="123" y="0"/>
                    <a:pt x="87" y="0"/>
                  </a:cubicBezTo>
                  <a:close/>
                  <a:moveTo>
                    <a:pt x="685" y="845"/>
                  </a:moveTo>
                  <a:cubicBezTo>
                    <a:pt x="666" y="845"/>
                    <a:pt x="643" y="853"/>
                    <a:pt x="615" y="868"/>
                  </a:cubicBezTo>
                  <a:cubicBezTo>
                    <a:pt x="581" y="902"/>
                    <a:pt x="581" y="936"/>
                    <a:pt x="615" y="970"/>
                  </a:cubicBezTo>
                  <a:lnTo>
                    <a:pt x="683" y="1072"/>
                  </a:lnTo>
                  <a:cubicBezTo>
                    <a:pt x="683" y="1106"/>
                    <a:pt x="717" y="1106"/>
                    <a:pt x="751" y="1106"/>
                  </a:cubicBezTo>
                  <a:lnTo>
                    <a:pt x="786" y="1106"/>
                  </a:lnTo>
                  <a:cubicBezTo>
                    <a:pt x="820" y="1072"/>
                    <a:pt x="854" y="1004"/>
                    <a:pt x="820" y="970"/>
                  </a:cubicBezTo>
                  <a:lnTo>
                    <a:pt x="751" y="902"/>
                  </a:lnTo>
                  <a:cubicBezTo>
                    <a:pt x="731" y="862"/>
                    <a:pt x="711" y="845"/>
                    <a:pt x="685" y="845"/>
                  </a:cubicBezTo>
                  <a:close/>
                  <a:moveTo>
                    <a:pt x="1280" y="1695"/>
                  </a:moveTo>
                  <a:cubicBezTo>
                    <a:pt x="1263" y="1695"/>
                    <a:pt x="1246" y="1704"/>
                    <a:pt x="1229" y="1721"/>
                  </a:cubicBezTo>
                  <a:cubicBezTo>
                    <a:pt x="1161" y="1755"/>
                    <a:pt x="1161" y="1789"/>
                    <a:pt x="1195" y="1823"/>
                  </a:cubicBezTo>
                  <a:lnTo>
                    <a:pt x="1263" y="1925"/>
                  </a:lnTo>
                  <a:cubicBezTo>
                    <a:pt x="1263" y="1960"/>
                    <a:pt x="1297" y="1960"/>
                    <a:pt x="1332" y="1960"/>
                  </a:cubicBezTo>
                  <a:lnTo>
                    <a:pt x="1366" y="1960"/>
                  </a:lnTo>
                  <a:cubicBezTo>
                    <a:pt x="1400" y="1925"/>
                    <a:pt x="1434" y="1857"/>
                    <a:pt x="1400" y="1823"/>
                  </a:cubicBezTo>
                  <a:lnTo>
                    <a:pt x="1332" y="1721"/>
                  </a:lnTo>
                  <a:cubicBezTo>
                    <a:pt x="1314" y="1704"/>
                    <a:pt x="1297" y="1695"/>
                    <a:pt x="1280" y="1695"/>
                  </a:cubicBezTo>
                  <a:close/>
                  <a:moveTo>
                    <a:pt x="1860" y="2548"/>
                  </a:moveTo>
                  <a:cubicBezTo>
                    <a:pt x="1843" y="2548"/>
                    <a:pt x="1826" y="2557"/>
                    <a:pt x="1809" y="2574"/>
                  </a:cubicBezTo>
                  <a:cubicBezTo>
                    <a:pt x="1741" y="2608"/>
                    <a:pt x="1741" y="2642"/>
                    <a:pt x="1775" y="2676"/>
                  </a:cubicBezTo>
                  <a:lnTo>
                    <a:pt x="1843" y="2778"/>
                  </a:lnTo>
                  <a:cubicBezTo>
                    <a:pt x="1843" y="2813"/>
                    <a:pt x="1878" y="2813"/>
                    <a:pt x="1912" y="2813"/>
                  </a:cubicBezTo>
                  <a:lnTo>
                    <a:pt x="1946" y="2813"/>
                  </a:lnTo>
                  <a:cubicBezTo>
                    <a:pt x="2014" y="2778"/>
                    <a:pt x="2014" y="2710"/>
                    <a:pt x="1980" y="2676"/>
                  </a:cubicBezTo>
                  <a:lnTo>
                    <a:pt x="1912" y="2574"/>
                  </a:lnTo>
                  <a:cubicBezTo>
                    <a:pt x="1895" y="2557"/>
                    <a:pt x="1878" y="2548"/>
                    <a:pt x="1860" y="2548"/>
                  </a:cubicBezTo>
                  <a:close/>
                  <a:moveTo>
                    <a:pt x="2441" y="3401"/>
                  </a:moveTo>
                  <a:cubicBezTo>
                    <a:pt x="2423" y="3401"/>
                    <a:pt x="2406" y="3410"/>
                    <a:pt x="2389" y="3427"/>
                  </a:cubicBezTo>
                  <a:cubicBezTo>
                    <a:pt x="2355" y="3427"/>
                    <a:pt x="2321" y="3495"/>
                    <a:pt x="2355" y="3529"/>
                  </a:cubicBezTo>
                  <a:lnTo>
                    <a:pt x="2423" y="3632"/>
                  </a:lnTo>
                  <a:cubicBezTo>
                    <a:pt x="2423" y="3666"/>
                    <a:pt x="2458" y="3666"/>
                    <a:pt x="2492" y="3666"/>
                  </a:cubicBezTo>
                  <a:lnTo>
                    <a:pt x="2526" y="3666"/>
                  </a:lnTo>
                  <a:cubicBezTo>
                    <a:pt x="2594" y="3632"/>
                    <a:pt x="2594" y="3563"/>
                    <a:pt x="2560" y="3529"/>
                  </a:cubicBezTo>
                  <a:lnTo>
                    <a:pt x="2492" y="3427"/>
                  </a:lnTo>
                  <a:cubicBezTo>
                    <a:pt x="2475" y="3410"/>
                    <a:pt x="2458" y="3401"/>
                    <a:pt x="2441" y="3401"/>
                  </a:cubicBezTo>
                  <a:close/>
                  <a:moveTo>
                    <a:pt x="3033" y="4254"/>
                  </a:moveTo>
                  <a:cubicBezTo>
                    <a:pt x="3012" y="4254"/>
                    <a:pt x="2987" y="4263"/>
                    <a:pt x="2969" y="4280"/>
                  </a:cubicBezTo>
                  <a:cubicBezTo>
                    <a:pt x="2935" y="4280"/>
                    <a:pt x="2901" y="4348"/>
                    <a:pt x="2935" y="4382"/>
                  </a:cubicBezTo>
                  <a:lnTo>
                    <a:pt x="3004" y="4485"/>
                  </a:lnTo>
                  <a:cubicBezTo>
                    <a:pt x="3038" y="4519"/>
                    <a:pt x="3038" y="4519"/>
                    <a:pt x="3072" y="4519"/>
                  </a:cubicBezTo>
                  <a:cubicBezTo>
                    <a:pt x="3106" y="4519"/>
                    <a:pt x="3106" y="4519"/>
                    <a:pt x="3140" y="4485"/>
                  </a:cubicBezTo>
                  <a:cubicBezTo>
                    <a:pt x="3174" y="4485"/>
                    <a:pt x="3174" y="4416"/>
                    <a:pt x="3140" y="4382"/>
                  </a:cubicBezTo>
                  <a:lnTo>
                    <a:pt x="3072" y="4280"/>
                  </a:lnTo>
                  <a:cubicBezTo>
                    <a:pt x="3072" y="4263"/>
                    <a:pt x="3055" y="4254"/>
                    <a:pt x="3033" y="4254"/>
                  </a:cubicBezTo>
                  <a:close/>
                  <a:moveTo>
                    <a:pt x="3550" y="5099"/>
                  </a:moveTo>
                  <a:cubicBezTo>
                    <a:pt x="3515" y="5133"/>
                    <a:pt x="3481" y="5201"/>
                    <a:pt x="3515" y="5235"/>
                  </a:cubicBezTo>
                  <a:lnTo>
                    <a:pt x="3584" y="5338"/>
                  </a:lnTo>
                  <a:cubicBezTo>
                    <a:pt x="3618" y="5338"/>
                    <a:pt x="3618" y="5372"/>
                    <a:pt x="3652" y="5372"/>
                  </a:cubicBezTo>
                  <a:cubicBezTo>
                    <a:pt x="3686" y="5372"/>
                    <a:pt x="3686" y="5372"/>
                    <a:pt x="3720" y="5338"/>
                  </a:cubicBezTo>
                  <a:cubicBezTo>
                    <a:pt x="3754" y="5338"/>
                    <a:pt x="3754" y="5269"/>
                    <a:pt x="3720" y="5235"/>
                  </a:cubicBezTo>
                  <a:lnTo>
                    <a:pt x="3652" y="5133"/>
                  </a:lnTo>
                  <a:cubicBezTo>
                    <a:pt x="3652" y="5099"/>
                    <a:pt x="3584" y="5099"/>
                    <a:pt x="3550" y="5099"/>
                  </a:cubicBezTo>
                  <a:close/>
                  <a:moveTo>
                    <a:pt x="4130" y="5952"/>
                  </a:moveTo>
                  <a:cubicBezTo>
                    <a:pt x="4095" y="5986"/>
                    <a:pt x="4061" y="6054"/>
                    <a:pt x="4095" y="6088"/>
                  </a:cubicBezTo>
                  <a:lnTo>
                    <a:pt x="4164" y="6191"/>
                  </a:lnTo>
                  <a:cubicBezTo>
                    <a:pt x="4198" y="6191"/>
                    <a:pt x="4198" y="6225"/>
                    <a:pt x="4232" y="6225"/>
                  </a:cubicBezTo>
                  <a:cubicBezTo>
                    <a:pt x="4266" y="6225"/>
                    <a:pt x="4266" y="6225"/>
                    <a:pt x="4300" y="6191"/>
                  </a:cubicBezTo>
                  <a:cubicBezTo>
                    <a:pt x="4334" y="6157"/>
                    <a:pt x="4334" y="6123"/>
                    <a:pt x="4300" y="6088"/>
                  </a:cubicBezTo>
                  <a:lnTo>
                    <a:pt x="4232" y="5986"/>
                  </a:lnTo>
                  <a:cubicBezTo>
                    <a:pt x="4232" y="5952"/>
                    <a:pt x="4164" y="5952"/>
                    <a:pt x="4130" y="5952"/>
                  </a:cubicBezTo>
                  <a:close/>
                  <a:moveTo>
                    <a:pt x="4747" y="6791"/>
                  </a:moveTo>
                  <a:cubicBezTo>
                    <a:pt x="4733" y="6791"/>
                    <a:pt x="4720" y="6795"/>
                    <a:pt x="4710" y="6805"/>
                  </a:cubicBezTo>
                  <a:cubicBezTo>
                    <a:pt x="4676" y="6839"/>
                    <a:pt x="4676" y="6907"/>
                    <a:pt x="4676" y="6941"/>
                  </a:cubicBezTo>
                  <a:lnTo>
                    <a:pt x="4744" y="7044"/>
                  </a:lnTo>
                  <a:cubicBezTo>
                    <a:pt x="4778" y="7044"/>
                    <a:pt x="4812" y="7078"/>
                    <a:pt x="4812" y="7078"/>
                  </a:cubicBezTo>
                  <a:cubicBezTo>
                    <a:pt x="4846" y="7078"/>
                    <a:pt x="4846" y="7044"/>
                    <a:pt x="4880" y="7044"/>
                  </a:cubicBezTo>
                  <a:cubicBezTo>
                    <a:pt x="4914" y="7010"/>
                    <a:pt x="4914" y="6976"/>
                    <a:pt x="4880" y="6941"/>
                  </a:cubicBezTo>
                  <a:lnTo>
                    <a:pt x="4846" y="6839"/>
                  </a:lnTo>
                  <a:cubicBezTo>
                    <a:pt x="4822" y="6815"/>
                    <a:pt x="4781" y="6791"/>
                    <a:pt x="4747" y="6791"/>
                  </a:cubicBezTo>
                  <a:close/>
                  <a:moveTo>
                    <a:pt x="5327" y="7644"/>
                  </a:moveTo>
                  <a:cubicBezTo>
                    <a:pt x="5313" y="7644"/>
                    <a:pt x="5300" y="7648"/>
                    <a:pt x="5290" y="7658"/>
                  </a:cubicBezTo>
                  <a:cubicBezTo>
                    <a:pt x="5256" y="7692"/>
                    <a:pt x="5256" y="7760"/>
                    <a:pt x="5256" y="7795"/>
                  </a:cubicBezTo>
                  <a:lnTo>
                    <a:pt x="5324" y="7863"/>
                  </a:lnTo>
                  <a:cubicBezTo>
                    <a:pt x="5358" y="7897"/>
                    <a:pt x="5392" y="7931"/>
                    <a:pt x="5392" y="7931"/>
                  </a:cubicBezTo>
                  <a:cubicBezTo>
                    <a:pt x="5426" y="7931"/>
                    <a:pt x="5426" y="7897"/>
                    <a:pt x="5460" y="7897"/>
                  </a:cubicBezTo>
                  <a:cubicBezTo>
                    <a:pt x="5495" y="7863"/>
                    <a:pt x="5495" y="7829"/>
                    <a:pt x="5460" y="7795"/>
                  </a:cubicBezTo>
                  <a:lnTo>
                    <a:pt x="5426" y="7692"/>
                  </a:lnTo>
                  <a:cubicBezTo>
                    <a:pt x="5402" y="7668"/>
                    <a:pt x="5361" y="7644"/>
                    <a:pt x="5327" y="7644"/>
                  </a:cubicBezTo>
                  <a:close/>
                  <a:moveTo>
                    <a:pt x="5907" y="8497"/>
                  </a:moveTo>
                  <a:cubicBezTo>
                    <a:pt x="5893" y="8497"/>
                    <a:pt x="5880" y="8501"/>
                    <a:pt x="5870" y="8511"/>
                  </a:cubicBezTo>
                  <a:cubicBezTo>
                    <a:pt x="5836" y="8545"/>
                    <a:pt x="5836" y="8579"/>
                    <a:pt x="5870" y="8648"/>
                  </a:cubicBezTo>
                  <a:lnTo>
                    <a:pt x="5904" y="8716"/>
                  </a:lnTo>
                  <a:cubicBezTo>
                    <a:pt x="5938" y="8750"/>
                    <a:pt x="5972" y="8750"/>
                    <a:pt x="5972" y="8750"/>
                  </a:cubicBezTo>
                  <a:lnTo>
                    <a:pt x="6041" y="8750"/>
                  </a:lnTo>
                  <a:cubicBezTo>
                    <a:pt x="6075" y="8716"/>
                    <a:pt x="6075" y="8682"/>
                    <a:pt x="6075" y="8648"/>
                  </a:cubicBezTo>
                  <a:lnTo>
                    <a:pt x="6006" y="8545"/>
                  </a:lnTo>
                  <a:cubicBezTo>
                    <a:pt x="5982" y="8521"/>
                    <a:pt x="5941" y="8497"/>
                    <a:pt x="5907" y="8497"/>
                  </a:cubicBezTo>
                  <a:close/>
                  <a:moveTo>
                    <a:pt x="6505" y="9342"/>
                  </a:moveTo>
                  <a:cubicBezTo>
                    <a:pt x="6484" y="9342"/>
                    <a:pt x="6464" y="9350"/>
                    <a:pt x="6450" y="9364"/>
                  </a:cubicBezTo>
                  <a:cubicBezTo>
                    <a:pt x="6416" y="9398"/>
                    <a:pt x="6416" y="9432"/>
                    <a:pt x="6450" y="9467"/>
                  </a:cubicBezTo>
                  <a:lnTo>
                    <a:pt x="6484" y="9569"/>
                  </a:lnTo>
                  <a:cubicBezTo>
                    <a:pt x="6518" y="9603"/>
                    <a:pt x="6552" y="9603"/>
                    <a:pt x="6586" y="9603"/>
                  </a:cubicBezTo>
                  <a:lnTo>
                    <a:pt x="6621" y="9603"/>
                  </a:lnTo>
                  <a:cubicBezTo>
                    <a:pt x="6655" y="9569"/>
                    <a:pt x="6655" y="9535"/>
                    <a:pt x="6655" y="9467"/>
                  </a:cubicBezTo>
                  <a:lnTo>
                    <a:pt x="6586" y="9398"/>
                  </a:lnTo>
                  <a:cubicBezTo>
                    <a:pt x="6566" y="9358"/>
                    <a:pt x="6535" y="9342"/>
                    <a:pt x="6505" y="9342"/>
                  </a:cubicBezTo>
                  <a:close/>
                  <a:moveTo>
                    <a:pt x="7085" y="10195"/>
                  </a:moveTo>
                  <a:cubicBezTo>
                    <a:pt x="7064" y="10195"/>
                    <a:pt x="7044" y="10203"/>
                    <a:pt x="7030" y="10217"/>
                  </a:cubicBezTo>
                  <a:cubicBezTo>
                    <a:pt x="6996" y="10251"/>
                    <a:pt x="6996" y="10286"/>
                    <a:pt x="7030" y="10320"/>
                  </a:cubicBezTo>
                  <a:lnTo>
                    <a:pt x="7098" y="10422"/>
                  </a:lnTo>
                  <a:cubicBezTo>
                    <a:pt x="7098" y="10456"/>
                    <a:pt x="7132" y="10456"/>
                    <a:pt x="7167" y="10456"/>
                  </a:cubicBezTo>
                  <a:lnTo>
                    <a:pt x="7201" y="10456"/>
                  </a:lnTo>
                  <a:cubicBezTo>
                    <a:pt x="7235" y="10422"/>
                    <a:pt x="7269" y="10354"/>
                    <a:pt x="7235" y="10320"/>
                  </a:cubicBezTo>
                  <a:lnTo>
                    <a:pt x="7167" y="10251"/>
                  </a:lnTo>
                  <a:cubicBezTo>
                    <a:pt x="7147" y="10211"/>
                    <a:pt x="7115" y="10195"/>
                    <a:pt x="7085" y="10195"/>
                  </a:cubicBezTo>
                  <a:close/>
                  <a:moveTo>
                    <a:pt x="7691" y="11045"/>
                  </a:moveTo>
                  <a:cubicBezTo>
                    <a:pt x="7670" y="11045"/>
                    <a:pt x="7644" y="11053"/>
                    <a:pt x="7610" y="11070"/>
                  </a:cubicBezTo>
                  <a:cubicBezTo>
                    <a:pt x="7576" y="11105"/>
                    <a:pt x="7576" y="11139"/>
                    <a:pt x="7610" y="11173"/>
                  </a:cubicBezTo>
                  <a:lnTo>
                    <a:pt x="7678" y="11275"/>
                  </a:lnTo>
                  <a:cubicBezTo>
                    <a:pt x="7678" y="11309"/>
                    <a:pt x="7713" y="11309"/>
                    <a:pt x="7747" y="11309"/>
                  </a:cubicBezTo>
                  <a:lnTo>
                    <a:pt x="7781" y="11309"/>
                  </a:lnTo>
                  <a:cubicBezTo>
                    <a:pt x="7815" y="11275"/>
                    <a:pt x="7849" y="11207"/>
                    <a:pt x="7815" y="11173"/>
                  </a:cubicBezTo>
                  <a:lnTo>
                    <a:pt x="7747" y="11070"/>
                  </a:lnTo>
                  <a:cubicBezTo>
                    <a:pt x="7730" y="11053"/>
                    <a:pt x="7713" y="11045"/>
                    <a:pt x="7691" y="11045"/>
                  </a:cubicBezTo>
                  <a:close/>
                  <a:moveTo>
                    <a:pt x="8271" y="11898"/>
                  </a:moveTo>
                  <a:cubicBezTo>
                    <a:pt x="8250" y="11898"/>
                    <a:pt x="8224" y="11906"/>
                    <a:pt x="8190" y="11923"/>
                  </a:cubicBezTo>
                  <a:cubicBezTo>
                    <a:pt x="8156" y="11923"/>
                    <a:pt x="8156" y="11992"/>
                    <a:pt x="8190" y="12026"/>
                  </a:cubicBezTo>
                  <a:lnTo>
                    <a:pt x="8259" y="12128"/>
                  </a:lnTo>
                  <a:cubicBezTo>
                    <a:pt x="8259" y="12162"/>
                    <a:pt x="8293" y="12162"/>
                    <a:pt x="8327" y="12162"/>
                  </a:cubicBezTo>
                  <a:lnTo>
                    <a:pt x="8361" y="12162"/>
                  </a:lnTo>
                  <a:cubicBezTo>
                    <a:pt x="8395" y="12128"/>
                    <a:pt x="8429" y="12060"/>
                    <a:pt x="8395" y="12026"/>
                  </a:cubicBezTo>
                  <a:lnTo>
                    <a:pt x="8327" y="11923"/>
                  </a:lnTo>
                  <a:cubicBezTo>
                    <a:pt x="8310" y="11906"/>
                    <a:pt x="8293" y="11898"/>
                    <a:pt x="8271" y="11898"/>
                  </a:cubicBezTo>
                  <a:close/>
                  <a:moveTo>
                    <a:pt x="8856" y="12751"/>
                  </a:moveTo>
                  <a:cubicBezTo>
                    <a:pt x="8839" y="12751"/>
                    <a:pt x="8822" y="12759"/>
                    <a:pt x="8804" y="12777"/>
                  </a:cubicBezTo>
                  <a:cubicBezTo>
                    <a:pt x="8736" y="12777"/>
                    <a:pt x="8736" y="12845"/>
                    <a:pt x="8770" y="12879"/>
                  </a:cubicBezTo>
                  <a:lnTo>
                    <a:pt x="8839" y="12981"/>
                  </a:lnTo>
                  <a:cubicBezTo>
                    <a:pt x="8839" y="13015"/>
                    <a:pt x="8873" y="13015"/>
                    <a:pt x="8907" y="13015"/>
                  </a:cubicBezTo>
                  <a:lnTo>
                    <a:pt x="8941" y="13015"/>
                  </a:lnTo>
                  <a:cubicBezTo>
                    <a:pt x="8975" y="12981"/>
                    <a:pt x="9009" y="12913"/>
                    <a:pt x="8975" y="12879"/>
                  </a:cubicBezTo>
                  <a:lnTo>
                    <a:pt x="8907" y="12777"/>
                  </a:lnTo>
                  <a:cubicBezTo>
                    <a:pt x="8890" y="12759"/>
                    <a:pt x="8873" y="12751"/>
                    <a:pt x="8856" y="12751"/>
                  </a:cubicBezTo>
                  <a:close/>
                  <a:moveTo>
                    <a:pt x="9436" y="13604"/>
                  </a:moveTo>
                  <a:cubicBezTo>
                    <a:pt x="9419" y="13604"/>
                    <a:pt x="9402" y="13613"/>
                    <a:pt x="9385" y="13630"/>
                  </a:cubicBezTo>
                  <a:cubicBezTo>
                    <a:pt x="9316" y="13630"/>
                    <a:pt x="9316" y="13698"/>
                    <a:pt x="9350" y="13732"/>
                  </a:cubicBezTo>
                  <a:lnTo>
                    <a:pt x="9419" y="13834"/>
                  </a:lnTo>
                  <a:cubicBezTo>
                    <a:pt x="9419" y="13868"/>
                    <a:pt x="9453" y="13868"/>
                    <a:pt x="9487" y="13868"/>
                  </a:cubicBezTo>
                  <a:cubicBezTo>
                    <a:pt x="9487" y="13868"/>
                    <a:pt x="9521" y="13868"/>
                    <a:pt x="9521" y="13834"/>
                  </a:cubicBezTo>
                  <a:cubicBezTo>
                    <a:pt x="9589" y="13834"/>
                    <a:pt x="9589" y="13766"/>
                    <a:pt x="9555" y="13732"/>
                  </a:cubicBezTo>
                  <a:lnTo>
                    <a:pt x="9487" y="13630"/>
                  </a:lnTo>
                  <a:cubicBezTo>
                    <a:pt x="9470" y="13613"/>
                    <a:pt x="9453" y="13604"/>
                    <a:pt x="9436" y="13604"/>
                  </a:cubicBezTo>
                  <a:close/>
                  <a:moveTo>
                    <a:pt x="9965" y="14449"/>
                  </a:moveTo>
                  <a:cubicBezTo>
                    <a:pt x="9931" y="14483"/>
                    <a:pt x="9896" y="14551"/>
                    <a:pt x="9931" y="14585"/>
                  </a:cubicBezTo>
                  <a:lnTo>
                    <a:pt x="9999" y="14687"/>
                  </a:lnTo>
                  <a:cubicBezTo>
                    <a:pt x="9999" y="14687"/>
                    <a:pt x="10033" y="14722"/>
                    <a:pt x="10067" y="14722"/>
                  </a:cubicBezTo>
                  <a:cubicBezTo>
                    <a:pt x="10101" y="14722"/>
                    <a:pt x="10101" y="14722"/>
                    <a:pt x="10101" y="14687"/>
                  </a:cubicBezTo>
                  <a:cubicBezTo>
                    <a:pt x="10169" y="14687"/>
                    <a:pt x="10169" y="14619"/>
                    <a:pt x="10135" y="14585"/>
                  </a:cubicBezTo>
                  <a:lnTo>
                    <a:pt x="10067" y="14483"/>
                  </a:lnTo>
                  <a:cubicBezTo>
                    <a:pt x="10033" y="14449"/>
                    <a:pt x="9999" y="14449"/>
                    <a:pt x="9965" y="14449"/>
                  </a:cubicBezTo>
                  <a:close/>
                  <a:moveTo>
                    <a:pt x="10545" y="15302"/>
                  </a:moveTo>
                  <a:cubicBezTo>
                    <a:pt x="10511" y="15336"/>
                    <a:pt x="10477" y="15404"/>
                    <a:pt x="10511" y="15438"/>
                  </a:cubicBezTo>
                  <a:lnTo>
                    <a:pt x="10579" y="15541"/>
                  </a:lnTo>
                  <a:cubicBezTo>
                    <a:pt x="10579" y="15541"/>
                    <a:pt x="10613" y="15575"/>
                    <a:pt x="10647" y="15575"/>
                  </a:cubicBezTo>
                  <a:cubicBezTo>
                    <a:pt x="10681" y="15575"/>
                    <a:pt x="10681" y="15575"/>
                    <a:pt x="10715" y="15541"/>
                  </a:cubicBezTo>
                  <a:cubicBezTo>
                    <a:pt x="10749" y="15506"/>
                    <a:pt x="10749" y="15472"/>
                    <a:pt x="10715" y="15438"/>
                  </a:cubicBezTo>
                  <a:lnTo>
                    <a:pt x="10647" y="15336"/>
                  </a:lnTo>
                  <a:cubicBezTo>
                    <a:pt x="10613" y="15302"/>
                    <a:pt x="10579" y="15302"/>
                    <a:pt x="10545" y="15302"/>
                  </a:cubicBezTo>
                  <a:close/>
                  <a:moveTo>
                    <a:pt x="11161" y="16141"/>
                  </a:moveTo>
                  <a:cubicBezTo>
                    <a:pt x="11148" y="16141"/>
                    <a:pt x="11135" y="16145"/>
                    <a:pt x="11125" y="16155"/>
                  </a:cubicBezTo>
                  <a:cubicBezTo>
                    <a:pt x="11091" y="16189"/>
                    <a:pt x="11057" y="16257"/>
                    <a:pt x="11091" y="16291"/>
                  </a:cubicBezTo>
                  <a:lnTo>
                    <a:pt x="11159" y="16394"/>
                  </a:lnTo>
                  <a:cubicBezTo>
                    <a:pt x="11193" y="16394"/>
                    <a:pt x="11193" y="16428"/>
                    <a:pt x="11227" y="16428"/>
                  </a:cubicBezTo>
                  <a:cubicBezTo>
                    <a:pt x="11261" y="16428"/>
                    <a:pt x="11261" y="16394"/>
                    <a:pt x="11295" y="16394"/>
                  </a:cubicBezTo>
                  <a:cubicBezTo>
                    <a:pt x="11330" y="16359"/>
                    <a:pt x="11330" y="16325"/>
                    <a:pt x="11295" y="16291"/>
                  </a:cubicBezTo>
                  <a:lnTo>
                    <a:pt x="11227" y="16189"/>
                  </a:lnTo>
                  <a:cubicBezTo>
                    <a:pt x="11227" y="16165"/>
                    <a:pt x="11193" y="16141"/>
                    <a:pt x="11161" y="16141"/>
                  </a:cubicBezTo>
                  <a:close/>
                  <a:moveTo>
                    <a:pt x="11741" y="16994"/>
                  </a:moveTo>
                  <a:cubicBezTo>
                    <a:pt x="11728" y="16994"/>
                    <a:pt x="11715" y="16998"/>
                    <a:pt x="11705" y="17008"/>
                  </a:cubicBezTo>
                  <a:cubicBezTo>
                    <a:pt x="11671" y="17042"/>
                    <a:pt x="11637" y="17110"/>
                    <a:pt x="11671" y="17144"/>
                  </a:cubicBezTo>
                  <a:lnTo>
                    <a:pt x="11739" y="17213"/>
                  </a:lnTo>
                  <a:cubicBezTo>
                    <a:pt x="11773" y="17247"/>
                    <a:pt x="11773" y="17281"/>
                    <a:pt x="11807" y="17281"/>
                  </a:cubicBezTo>
                  <a:cubicBezTo>
                    <a:pt x="11841" y="17281"/>
                    <a:pt x="11841" y="17247"/>
                    <a:pt x="11876" y="17247"/>
                  </a:cubicBezTo>
                  <a:cubicBezTo>
                    <a:pt x="11910" y="17213"/>
                    <a:pt x="11910" y="17178"/>
                    <a:pt x="11876" y="17144"/>
                  </a:cubicBezTo>
                  <a:lnTo>
                    <a:pt x="11807" y="17042"/>
                  </a:lnTo>
                  <a:cubicBezTo>
                    <a:pt x="11807" y="17018"/>
                    <a:pt x="11773" y="16994"/>
                    <a:pt x="11741" y="16994"/>
                  </a:cubicBezTo>
                  <a:close/>
                  <a:moveTo>
                    <a:pt x="12322" y="17847"/>
                  </a:moveTo>
                  <a:cubicBezTo>
                    <a:pt x="12308" y="17847"/>
                    <a:pt x="12295" y="17851"/>
                    <a:pt x="12285" y="17861"/>
                  </a:cubicBezTo>
                  <a:cubicBezTo>
                    <a:pt x="12251" y="17895"/>
                    <a:pt x="12251" y="17929"/>
                    <a:pt x="12251" y="17997"/>
                  </a:cubicBezTo>
                  <a:lnTo>
                    <a:pt x="12319" y="18066"/>
                  </a:lnTo>
                  <a:cubicBezTo>
                    <a:pt x="12353" y="18100"/>
                    <a:pt x="12387" y="18100"/>
                    <a:pt x="12387" y="18100"/>
                  </a:cubicBezTo>
                  <a:lnTo>
                    <a:pt x="12456" y="18100"/>
                  </a:lnTo>
                  <a:cubicBezTo>
                    <a:pt x="12490" y="18066"/>
                    <a:pt x="12490" y="18032"/>
                    <a:pt x="12456" y="17963"/>
                  </a:cubicBezTo>
                  <a:lnTo>
                    <a:pt x="12422" y="17895"/>
                  </a:lnTo>
                  <a:cubicBezTo>
                    <a:pt x="12397" y="17871"/>
                    <a:pt x="12356" y="17847"/>
                    <a:pt x="12322" y="17847"/>
                  </a:cubicBezTo>
                  <a:close/>
                  <a:moveTo>
                    <a:pt x="12920" y="18692"/>
                  </a:moveTo>
                  <a:cubicBezTo>
                    <a:pt x="12899" y="18692"/>
                    <a:pt x="12879" y="18700"/>
                    <a:pt x="12865" y="18714"/>
                  </a:cubicBezTo>
                  <a:cubicBezTo>
                    <a:pt x="12831" y="18748"/>
                    <a:pt x="12831" y="18782"/>
                    <a:pt x="12831" y="18816"/>
                  </a:cubicBezTo>
                  <a:lnTo>
                    <a:pt x="12899" y="18919"/>
                  </a:lnTo>
                  <a:cubicBezTo>
                    <a:pt x="12933" y="18953"/>
                    <a:pt x="12967" y="18953"/>
                    <a:pt x="12967" y="18953"/>
                  </a:cubicBezTo>
                  <a:lnTo>
                    <a:pt x="13036" y="18953"/>
                  </a:lnTo>
                  <a:cubicBezTo>
                    <a:pt x="13070" y="18919"/>
                    <a:pt x="13070" y="18885"/>
                    <a:pt x="13036" y="18816"/>
                  </a:cubicBezTo>
                  <a:lnTo>
                    <a:pt x="13002" y="18748"/>
                  </a:lnTo>
                  <a:cubicBezTo>
                    <a:pt x="12982" y="18708"/>
                    <a:pt x="12950" y="18692"/>
                    <a:pt x="12920" y="18692"/>
                  </a:cubicBezTo>
                  <a:close/>
                  <a:moveTo>
                    <a:pt x="13500" y="19545"/>
                  </a:moveTo>
                  <a:cubicBezTo>
                    <a:pt x="13479" y="19545"/>
                    <a:pt x="13459" y="19553"/>
                    <a:pt x="13445" y="19567"/>
                  </a:cubicBezTo>
                  <a:cubicBezTo>
                    <a:pt x="13411" y="19601"/>
                    <a:pt x="13411" y="19635"/>
                    <a:pt x="13445" y="19669"/>
                  </a:cubicBezTo>
                  <a:lnTo>
                    <a:pt x="13479" y="19772"/>
                  </a:lnTo>
                  <a:cubicBezTo>
                    <a:pt x="13513" y="19806"/>
                    <a:pt x="13548" y="19806"/>
                    <a:pt x="13548" y="19806"/>
                  </a:cubicBezTo>
                  <a:lnTo>
                    <a:pt x="13616" y="19806"/>
                  </a:lnTo>
                  <a:cubicBezTo>
                    <a:pt x="13650" y="19772"/>
                    <a:pt x="13650" y="19704"/>
                    <a:pt x="13650" y="19669"/>
                  </a:cubicBezTo>
                  <a:lnTo>
                    <a:pt x="13582" y="19601"/>
                  </a:lnTo>
                  <a:cubicBezTo>
                    <a:pt x="13562" y="19561"/>
                    <a:pt x="13530" y="19545"/>
                    <a:pt x="13500" y="19545"/>
                  </a:cubicBezTo>
                  <a:close/>
                  <a:moveTo>
                    <a:pt x="14094" y="20395"/>
                  </a:moveTo>
                  <a:cubicBezTo>
                    <a:pt x="14068" y="20395"/>
                    <a:pt x="14042" y="20403"/>
                    <a:pt x="14025" y="20420"/>
                  </a:cubicBezTo>
                  <a:cubicBezTo>
                    <a:pt x="13991" y="20454"/>
                    <a:pt x="13991" y="20488"/>
                    <a:pt x="14025" y="20522"/>
                  </a:cubicBezTo>
                  <a:lnTo>
                    <a:pt x="14059" y="20625"/>
                  </a:lnTo>
                  <a:cubicBezTo>
                    <a:pt x="14094" y="20659"/>
                    <a:pt x="14128" y="20659"/>
                    <a:pt x="14162" y="20659"/>
                  </a:cubicBezTo>
                  <a:lnTo>
                    <a:pt x="14196" y="20659"/>
                  </a:lnTo>
                  <a:cubicBezTo>
                    <a:pt x="14230" y="20625"/>
                    <a:pt x="14230" y="20557"/>
                    <a:pt x="14230" y="20522"/>
                  </a:cubicBezTo>
                  <a:lnTo>
                    <a:pt x="14162" y="20420"/>
                  </a:lnTo>
                  <a:cubicBezTo>
                    <a:pt x="14145" y="20403"/>
                    <a:pt x="14119" y="20395"/>
                    <a:pt x="14094" y="20395"/>
                  </a:cubicBezTo>
                  <a:close/>
                  <a:moveTo>
                    <a:pt x="14674" y="21248"/>
                  </a:moveTo>
                  <a:cubicBezTo>
                    <a:pt x="14648" y="21248"/>
                    <a:pt x="14622" y="21256"/>
                    <a:pt x="14605" y="21273"/>
                  </a:cubicBezTo>
                  <a:cubicBezTo>
                    <a:pt x="14571" y="21273"/>
                    <a:pt x="14571" y="21341"/>
                    <a:pt x="14605" y="21376"/>
                  </a:cubicBezTo>
                  <a:lnTo>
                    <a:pt x="14674" y="21478"/>
                  </a:lnTo>
                  <a:cubicBezTo>
                    <a:pt x="14674" y="21512"/>
                    <a:pt x="14708" y="21512"/>
                    <a:pt x="14742" y="21512"/>
                  </a:cubicBezTo>
                  <a:lnTo>
                    <a:pt x="14776" y="21512"/>
                  </a:lnTo>
                  <a:cubicBezTo>
                    <a:pt x="14810" y="21478"/>
                    <a:pt x="14810" y="21410"/>
                    <a:pt x="14810" y="21376"/>
                  </a:cubicBezTo>
                  <a:lnTo>
                    <a:pt x="14742" y="21273"/>
                  </a:lnTo>
                  <a:cubicBezTo>
                    <a:pt x="14725" y="21256"/>
                    <a:pt x="14699" y="21248"/>
                    <a:pt x="14674" y="21248"/>
                  </a:cubicBezTo>
                  <a:close/>
                  <a:moveTo>
                    <a:pt x="15267" y="22101"/>
                  </a:moveTo>
                  <a:cubicBezTo>
                    <a:pt x="15245" y="22101"/>
                    <a:pt x="15220" y="22109"/>
                    <a:pt x="15185" y="22126"/>
                  </a:cubicBezTo>
                  <a:cubicBezTo>
                    <a:pt x="15151" y="22126"/>
                    <a:pt x="15151" y="22195"/>
                    <a:pt x="15185" y="22229"/>
                  </a:cubicBezTo>
                  <a:lnTo>
                    <a:pt x="15254" y="22331"/>
                  </a:lnTo>
                  <a:cubicBezTo>
                    <a:pt x="15254" y="22365"/>
                    <a:pt x="15288" y="22365"/>
                    <a:pt x="15322" y="22365"/>
                  </a:cubicBezTo>
                  <a:cubicBezTo>
                    <a:pt x="15322" y="22365"/>
                    <a:pt x="15356" y="22365"/>
                    <a:pt x="15356" y="22331"/>
                  </a:cubicBezTo>
                  <a:cubicBezTo>
                    <a:pt x="15390" y="22331"/>
                    <a:pt x="15424" y="22263"/>
                    <a:pt x="15390" y="22229"/>
                  </a:cubicBezTo>
                  <a:lnTo>
                    <a:pt x="15322" y="22126"/>
                  </a:lnTo>
                  <a:cubicBezTo>
                    <a:pt x="15305" y="22109"/>
                    <a:pt x="15288" y="22101"/>
                    <a:pt x="15267" y="22101"/>
                  </a:cubicBezTo>
                  <a:close/>
                  <a:moveTo>
                    <a:pt x="15766" y="22945"/>
                  </a:moveTo>
                  <a:cubicBezTo>
                    <a:pt x="15731" y="22979"/>
                    <a:pt x="15731" y="23048"/>
                    <a:pt x="15766" y="23082"/>
                  </a:cubicBezTo>
                  <a:lnTo>
                    <a:pt x="15834" y="23184"/>
                  </a:lnTo>
                  <a:cubicBezTo>
                    <a:pt x="15834" y="23184"/>
                    <a:pt x="15868" y="23218"/>
                    <a:pt x="15902" y="23218"/>
                  </a:cubicBezTo>
                  <a:cubicBezTo>
                    <a:pt x="15902" y="23218"/>
                    <a:pt x="15936" y="23218"/>
                    <a:pt x="15936" y="23184"/>
                  </a:cubicBezTo>
                  <a:cubicBezTo>
                    <a:pt x="15970" y="23184"/>
                    <a:pt x="16004" y="23116"/>
                    <a:pt x="15970" y="23082"/>
                  </a:cubicBezTo>
                  <a:lnTo>
                    <a:pt x="15902" y="22979"/>
                  </a:lnTo>
                  <a:cubicBezTo>
                    <a:pt x="15868" y="22945"/>
                    <a:pt x="15834" y="22945"/>
                    <a:pt x="15766" y="22945"/>
                  </a:cubicBezTo>
                  <a:close/>
                  <a:moveTo>
                    <a:pt x="16380" y="23798"/>
                  </a:moveTo>
                  <a:cubicBezTo>
                    <a:pt x="16312" y="23832"/>
                    <a:pt x="16312" y="23901"/>
                    <a:pt x="16346" y="23935"/>
                  </a:cubicBezTo>
                  <a:lnTo>
                    <a:pt x="16414" y="24037"/>
                  </a:lnTo>
                  <a:cubicBezTo>
                    <a:pt x="16414" y="24037"/>
                    <a:pt x="16448" y="24071"/>
                    <a:pt x="16482" y="24071"/>
                  </a:cubicBezTo>
                  <a:cubicBezTo>
                    <a:pt x="16482" y="24071"/>
                    <a:pt x="16516" y="24071"/>
                    <a:pt x="16516" y="24037"/>
                  </a:cubicBezTo>
                  <a:cubicBezTo>
                    <a:pt x="16550" y="24037"/>
                    <a:pt x="16585" y="23969"/>
                    <a:pt x="16550" y="23935"/>
                  </a:cubicBezTo>
                  <a:lnTo>
                    <a:pt x="16482" y="23832"/>
                  </a:lnTo>
                  <a:cubicBezTo>
                    <a:pt x="16448" y="23798"/>
                    <a:pt x="16414" y="23798"/>
                    <a:pt x="16380" y="23798"/>
                  </a:cubicBezTo>
                  <a:close/>
                  <a:moveTo>
                    <a:pt x="16960" y="24651"/>
                  </a:moveTo>
                  <a:cubicBezTo>
                    <a:pt x="16892" y="24686"/>
                    <a:pt x="16892" y="24754"/>
                    <a:pt x="16926" y="24788"/>
                  </a:cubicBezTo>
                  <a:lnTo>
                    <a:pt x="16994" y="24890"/>
                  </a:lnTo>
                  <a:cubicBezTo>
                    <a:pt x="16994" y="24890"/>
                    <a:pt x="17028" y="24924"/>
                    <a:pt x="17062" y="24924"/>
                  </a:cubicBezTo>
                  <a:cubicBezTo>
                    <a:pt x="17062" y="24924"/>
                    <a:pt x="17096" y="24924"/>
                    <a:pt x="17096" y="24890"/>
                  </a:cubicBezTo>
                  <a:cubicBezTo>
                    <a:pt x="17130" y="24856"/>
                    <a:pt x="17165" y="24822"/>
                    <a:pt x="17130" y="24788"/>
                  </a:cubicBezTo>
                  <a:lnTo>
                    <a:pt x="17062" y="24686"/>
                  </a:lnTo>
                  <a:cubicBezTo>
                    <a:pt x="17028" y="24651"/>
                    <a:pt x="16994" y="24651"/>
                    <a:pt x="16960" y="24651"/>
                  </a:cubicBezTo>
                  <a:close/>
                  <a:moveTo>
                    <a:pt x="17570" y="25490"/>
                  </a:moveTo>
                  <a:cubicBezTo>
                    <a:pt x="17560" y="25490"/>
                    <a:pt x="17550" y="25494"/>
                    <a:pt x="17540" y="25504"/>
                  </a:cubicBezTo>
                  <a:cubicBezTo>
                    <a:pt x="17506" y="25539"/>
                    <a:pt x="17472" y="25607"/>
                    <a:pt x="17506" y="25641"/>
                  </a:cubicBezTo>
                  <a:lnTo>
                    <a:pt x="17574" y="25709"/>
                  </a:lnTo>
                  <a:cubicBezTo>
                    <a:pt x="17574" y="25743"/>
                    <a:pt x="17608" y="25777"/>
                    <a:pt x="17642" y="25777"/>
                  </a:cubicBezTo>
                  <a:cubicBezTo>
                    <a:pt x="17642" y="25777"/>
                    <a:pt x="17676" y="25743"/>
                    <a:pt x="17676" y="25743"/>
                  </a:cubicBezTo>
                  <a:cubicBezTo>
                    <a:pt x="17745" y="25709"/>
                    <a:pt x="17745" y="25675"/>
                    <a:pt x="17711" y="25641"/>
                  </a:cubicBezTo>
                  <a:lnTo>
                    <a:pt x="17642" y="25539"/>
                  </a:lnTo>
                  <a:cubicBezTo>
                    <a:pt x="17618" y="25514"/>
                    <a:pt x="17594" y="25490"/>
                    <a:pt x="17570" y="25490"/>
                  </a:cubicBezTo>
                  <a:close/>
                  <a:moveTo>
                    <a:pt x="18150" y="26343"/>
                  </a:moveTo>
                  <a:cubicBezTo>
                    <a:pt x="18140" y="26343"/>
                    <a:pt x="18130" y="26348"/>
                    <a:pt x="18120" y="26358"/>
                  </a:cubicBezTo>
                  <a:cubicBezTo>
                    <a:pt x="18086" y="26392"/>
                    <a:pt x="18052" y="26426"/>
                    <a:pt x="18086" y="26494"/>
                  </a:cubicBezTo>
                  <a:lnTo>
                    <a:pt x="18154" y="26562"/>
                  </a:lnTo>
                  <a:cubicBezTo>
                    <a:pt x="18154" y="26596"/>
                    <a:pt x="18188" y="26596"/>
                    <a:pt x="18222" y="26596"/>
                  </a:cubicBezTo>
                  <a:lnTo>
                    <a:pt x="18291" y="26596"/>
                  </a:lnTo>
                  <a:cubicBezTo>
                    <a:pt x="18325" y="26562"/>
                    <a:pt x="18325" y="26528"/>
                    <a:pt x="18291" y="26494"/>
                  </a:cubicBezTo>
                  <a:lnTo>
                    <a:pt x="18222" y="26392"/>
                  </a:lnTo>
                  <a:cubicBezTo>
                    <a:pt x="18198" y="26368"/>
                    <a:pt x="18174" y="26343"/>
                    <a:pt x="18150" y="26343"/>
                  </a:cubicBezTo>
                  <a:close/>
                  <a:moveTo>
                    <a:pt x="18736" y="27196"/>
                  </a:moveTo>
                  <a:cubicBezTo>
                    <a:pt x="18723" y="27196"/>
                    <a:pt x="18710" y="27201"/>
                    <a:pt x="18700" y="27211"/>
                  </a:cubicBezTo>
                  <a:cubicBezTo>
                    <a:pt x="18666" y="27245"/>
                    <a:pt x="18632" y="27279"/>
                    <a:pt x="18666" y="27347"/>
                  </a:cubicBezTo>
                  <a:lnTo>
                    <a:pt x="18734" y="27415"/>
                  </a:lnTo>
                  <a:cubicBezTo>
                    <a:pt x="18768" y="27449"/>
                    <a:pt x="18768" y="27449"/>
                    <a:pt x="18803" y="27449"/>
                  </a:cubicBezTo>
                  <a:lnTo>
                    <a:pt x="18871" y="27449"/>
                  </a:lnTo>
                  <a:cubicBezTo>
                    <a:pt x="18905" y="27415"/>
                    <a:pt x="18905" y="27381"/>
                    <a:pt x="18871" y="27313"/>
                  </a:cubicBezTo>
                  <a:lnTo>
                    <a:pt x="18803" y="27245"/>
                  </a:lnTo>
                  <a:cubicBezTo>
                    <a:pt x="18803" y="27221"/>
                    <a:pt x="18768" y="27196"/>
                    <a:pt x="18736" y="27196"/>
                  </a:cubicBezTo>
                  <a:close/>
                  <a:moveTo>
                    <a:pt x="19333" y="28041"/>
                  </a:moveTo>
                  <a:cubicBezTo>
                    <a:pt x="19314" y="28041"/>
                    <a:pt x="19294" y="28050"/>
                    <a:pt x="19280" y="28064"/>
                  </a:cubicBezTo>
                  <a:cubicBezTo>
                    <a:pt x="19246" y="28098"/>
                    <a:pt x="19212" y="28132"/>
                    <a:pt x="19246" y="28166"/>
                  </a:cubicBezTo>
                  <a:lnTo>
                    <a:pt x="19314" y="28268"/>
                  </a:lnTo>
                  <a:cubicBezTo>
                    <a:pt x="19348" y="28303"/>
                    <a:pt x="19348" y="28303"/>
                    <a:pt x="19383" y="28303"/>
                  </a:cubicBezTo>
                  <a:lnTo>
                    <a:pt x="19451" y="28303"/>
                  </a:lnTo>
                  <a:cubicBezTo>
                    <a:pt x="19485" y="28268"/>
                    <a:pt x="19485" y="28234"/>
                    <a:pt x="19451" y="28166"/>
                  </a:cubicBezTo>
                  <a:lnTo>
                    <a:pt x="19383" y="28098"/>
                  </a:lnTo>
                  <a:cubicBezTo>
                    <a:pt x="19383" y="28058"/>
                    <a:pt x="19359" y="28041"/>
                    <a:pt x="19333" y="28041"/>
                  </a:cubicBezTo>
                  <a:close/>
                  <a:moveTo>
                    <a:pt x="19913" y="28894"/>
                  </a:moveTo>
                  <a:cubicBezTo>
                    <a:pt x="19894" y="28894"/>
                    <a:pt x="19874" y="28903"/>
                    <a:pt x="19860" y="28917"/>
                  </a:cubicBezTo>
                  <a:cubicBezTo>
                    <a:pt x="19826" y="28951"/>
                    <a:pt x="19826" y="28985"/>
                    <a:pt x="19826" y="29019"/>
                  </a:cubicBezTo>
                  <a:lnTo>
                    <a:pt x="19894" y="29122"/>
                  </a:lnTo>
                  <a:cubicBezTo>
                    <a:pt x="19929" y="29156"/>
                    <a:pt x="19963" y="29156"/>
                    <a:pt x="19963" y="29156"/>
                  </a:cubicBezTo>
                  <a:lnTo>
                    <a:pt x="20031" y="29156"/>
                  </a:lnTo>
                  <a:cubicBezTo>
                    <a:pt x="20065" y="29122"/>
                    <a:pt x="20065" y="29053"/>
                    <a:pt x="20031" y="29019"/>
                  </a:cubicBezTo>
                  <a:lnTo>
                    <a:pt x="19963" y="28951"/>
                  </a:lnTo>
                  <a:cubicBezTo>
                    <a:pt x="19963" y="28911"/>
                    <a:pt x="19939" y="28894"/>
                    <a:pt x="19913" y="28894"/>
                  </a:cubicBezTo>
                  <a:close/>
                  <a:moveTo>
                    <a:pt x="20509" y="29744"/>
                  </a:moveTo>
                  <a:cubicBezTo>
                    <a:pt x="20483" y="29744"/>
                    <a:pt x="20457" y="29753"/>
                    <a:pt x="20440" y="29770"/>
                  </a:cubicBezTo>
                  <a:cubicBezTo>
                    <a:pt x="20406" y="29804"/>
                    <a:pt x="20406" y="29838"/>
                    <a:pt x="20406" y="29872"/>
                  </a:cubicBezTo>
                  <a:lnTo>
                    <a:pt x="20475" y="29975"/>
                  </a:lnTo>
                  <a:cubicBezTo>
                    <a:pt x="20509" y="30009"/>
                    <a:pt x="20543" y="30009"/>
                    <a:pt x="20543" y="30009"/>
                  </a:cubicBezTo>
                  <a:lnTo>
                    <a:pt x="20611" y="30009"/>
                  </a:lnTo>
                  <a:cubicBezTo>
                    <a:pt x="20645" y="29975"/>
                    <a:pt x="20645" y="29906"/>
                    <a:pt x="20611" y="29872"/>
                  </a:cubicBezTo>
                  <a:lnTo>
                    <a:pt x="20577" y="29770"/>
                  </a:lnTo>
                  <a:cubicBezTo>
                    <a:pt x="20560" y="29753"/>
                    <a:pt x="20534" y="29744"/>
                    <a:pt x="20509" y="29744"/>
                  </a:cubicBezTo>
                  <a:close/>
                  <a:moveTo>
                    <a:pt x="21089" y="30597"/>
                  </a:moveTo>
                  <a:cubicBezTo>
                    <a:pt x="21063" y="30597"/>
                    <a:pt x="21038" y="30606"/>
                    <a:pt x="21021" y="30623"/>
                  </a:cubicBezTo>
                  <a:cubicBezTo>
                    <a:pt x="20986" y="30623"/>
                    <a:pt x="20986" y="30691"/>
                    <a:pt x="20986" y="30725"/>
                  </a:cubicBezTo>
                  <a:lnTo>
                    <a:pt x="21055" y="30828"/>
                  </a:lnTo>
                  <a:cubicBezTo>
                    <a:pt x="21089" y="30862"/>
                    <a:pt x="21123" y="30862"/>
                    <a:pt x="21123" y="30862"/>
                  </a:cubicBezTo>
                  <a:lnTo>
                    <a:pt x="21191" y="30862"/>
                  </a:lnTo>
                  <a:cubicBezTo>
                    <a:pt x="21225" y="30828"/>
                    <a:pt x="21225" y="30759"/>
                    <a:pt x="21225" y="30725"/>
                  </a:cubicBezTo>
                  <a:lnTo>
                    <a:pt x="21157" y="30623"/>
                  </a:lnTo>
                  <a:cubicBezTo>
                    <a:pt x="21140" y="30606"/>
                    <a:pt x="21114" y="30597"/>
                    <a:pt x="21089" y="30597"/>
                  </a:cubicBezTo>
                  <a:close/>
                  <a:moveTo>
                    <a:pt x="21669" y="31450"/>
                  </a:moveTo>
                  <a:cubicBezTo>
                    <a:pt x="21643" y="31450"/>
                    <a:pt x="21618" y="31459"/>
                    <a:pt x="21601" y="31476"/>
                  </a:cubicBezTo>
                  <a:cubicBezTo>
                    <a:pt x="21566" y="31476"/>
                    <a:pt x="21566" y="31544"/>
                    <a:pt x="21601" y="31578"/>
                  </a:cubicBezTo>
                  <a:lnTo>
                    <a:pt x="21635" y="31681"/>
                  </a:lnTo>
                  <a:cubicBezTo>
                    <a:pt x="21669" y="31715"/>
                    <a:pt x="21703" y="31715"/>
                    <a:pt x="21737" y="31715"/>
                  </a:cubicBezTo>
                  <a:cubicBezTo>
                    <a:pt x="21737" y="31715"/>
                    <a:pt x="21771" y="31715"/>
                    <a:pt x="21771" y="31681"/>
                  </a:cubicBezTo>
                  <a:cubicBezTo>
                    <a:pt x="21805" y="31681"/>
                    <a:pt x="21805" y="31613"/>
                    <a:pt x="21805" y="31578"/>
                  </a:cubicBezTo>
                  <a:lnTo>
                    <a:pt x="21737" y="31476"/>
                  </a:lnTo>
                  <a:cubicBezTo>
                    <a:pt x="21720" y="31459"/>
                    <a:pt x="21694" y="31450"/>
                    <a:pt x="21669" y="31450"/>
                  </a:cubicBezTo>
                  <a:close/>
                  <a:moveTo>
                    <a:pt x="22181" y="32295"/>
                  </a:moveTo>
                  <a:cubicBezTo>
                    <a:pt x="22147" y="32329"/>
                    <a:pt x="22147" y="32397"/>
                    <a:pt x="22181" y="32431"/>
                  </a:cubicBezTo>
                  <a:lnTo>
                    <a:pt x="22249" y="32534"/>
                  </a:lnTo>
                  <a:cubicBezTo>
                    <a:pt x="22249" y="32534"/>
                    <a:pt x="22283" y="32568"/>
                    <a:pt x="22317" y="32568"/>
                  </a:cubicBezTo>
                  <a:cubicBezTo>
                    <a:pt x="22317" y="32568"/>
                    <a:pt x="22351" y="32568"/>
                    <a:pt x="22351" y="32534"/>
                  </a:cubicBezTo>
                  <a:cubicBezTo>
                    <a:pt x="22385" y="32534"/>
                    <a:pt x="22385" y="32466"/>
                    <a:pt x="22385" y="32431"/>
                  </a:cubicBezTo>
                  <a:lnTo>
                    <a:pt x="22317" y="32329"/>
                  </a:lnTo>
                  <a:cubicBezTo>
                    <a:pt x="22283" y="32295"/>
                    <a:pt x="22215" y="32295"/>
                    <a:pt x="22181" y="32295"/>
                  </a:cubicBezTo>
                  <a:close/>
                  <a:moveTo>
                    <a:pt x="22761" y="33148"/>
                  </a:moveTo>
                  <a:cubicBezTo>
                    <a:pt x="22727" y="33182"/>
                    <a:pt x="22727" y="33250"/>
                    <a:pt x="22761" y="33285"/>
                  </a:cubicBezTo>
                  <a:lnTo>
                    <a:pt x="22829" y="33387"/>
                  </a:lnTo>
                  <a:cubicBezTo>
                    <a:pt x="22829" y="33387"/>
                    <a:pt x="22863" y="33421"/>
                    <a:pt x="22897" y="33421"/>
                  </a:cubicBezTo>
                  <a:cubicBezTo>
                    <a:pt x="22897" y="33421"/>
                    <a:pt x="22931" y="33421"/>
                    <a:pt x="22931" y="33387"/>
                  </a:cubicBezTo>
                  <a:cubicBezTo>
                    <a:pt x="22966" y="33387"/>
                    <a:pt x="23000" y="33319"/>
                    <a:pt x="22966" y="33285"/>
                  </a:cubicBezTo>
                  <a:lnTo>
                    <a:pt x="22897" y="33182"/>
                  </a:lnTo>
                  <a:cubicBezTo>
                    <a:pt x="22863" y="33148"/>
                    <a:pt x="22829" y="33148"/>
                    <a:pt x="22761" y="33148"/>
                  </a:cubicBezTo>
                  <a:close/>
                  <a:moveTo>
                    <a:pt x="23341" y="34001"/>
                  </a:moveTo>
                  <a:cubicBezTo>
                    <a:pt x="23307" y="34035"/>
                    <a:pt x="23307" y="34103"/>
                    <a:pt x="23341" y="34138"/>
                  </a:cubicBezTo>
                  <a:lnTo>
                    <a:pt x="23409" y="34240"/>
                  </a:lnTo>
                  <a:cubicBezTo>
                    <a:pt x="23409" y="34240"/>
                    <a:pt x="23443" y="34274"/>
                    <a:pt x="23477" y="34274"/>
                  </a:cubicBezTo>
                  <a:cubicBezTo>
                    <a:pt x="23477" y="34274"/>
                    <a:pt x="23511" y="34274"/>
                    <a:pt x="23511" y="34240"/>
                  </a:cubicBezTo>
                  <a:cubicBezTo>
                    <a:pt x="23546" y="34206"/>
                    <a:pt x="23580" y="34172"/>
                    <a:pt x="23546" y="34138"/>
                  </a:cubicBezTo>
                  <a:lnTo>
                    <a:pt x="23477" y="34035"/>
                  </a:lnTo>
                  <a:cubicBezTo>
                    <a:pt x="23443" y="34001"/>
                    <a:pt x="23409" y="34001"/>
                    <a:pt x="23341" y="34001"/>
                  </a:cubicBezTo>
                  <a:close/>
                  <a:moveTo>
                    <a:pt x="23985" y="34840"/>
                  </a:moveTo>
                  <a:cubicBezTo>
                    <a:pt x="23975" y="34840"/>
                    <a:pt x="23965" y="34844"/>
                    <a:pt x="23955" y="34854"/>
                  </a:cubicBezTo>
                  <a:cubicBezTo>
                    <a:pt x="23887" y="34888"/>
                    <a:pt x="23887" y="34957"/>
                    <a:pt x="23921" y="34991"/>
                  </a:cubicBezTo>
                  <a:lnTo>
                    <a:pt x="23989" y="35059"/>
                  </a:lnTo>
                  <a:cubicBezTo>
                    <a:pt x="23989" y="35093"/>
                    <a:pt x="24023" y="35127"/>
                    <a:pt x="24057" y="35127"/>
                  </a:cubicBezTo>
                  <a:cubicBezTo>
                    <a:pt x="24057" y="35127"/>
                    <a:pt x="24092" y="35093"/>
                    <a:pt x="24092" y="35093"/>
                  </a:cubicBezTo>
                  <a:cubicBezTo>
                    <a:pt x="24126" y="35059"/>
                    <a:pt x="24160" y="35025"/>
                    <a:pt x="24126" y="34991"/>
                  </a:cubicBezTo>
                  <a:lnTo>
                    <a:pt x="24057" y="34888"/>
                  </a:lnTo>
                  <a:cubicBezTo>
                    <a:pt x="24033" y="34864"/>
                    <a:pt x="24009" y="34840"/>
                    <a:pt x="23985" y="34840"/>
                  </a:cubicBezTo>
                  <a:close/>
                  <a:moveTo>
                    <a:pt x="24565" y="35693"/>
                  </a:moveTo>
                  <a:cubicBezTo>
                    <a:pt x="24555" y="35693"/>
                    <a:pt x="24545" y="35697"/>
                    <a:pt x="24535" y="35707"/>
                  </a:cubicBezTo>
                  <a:cubicBezTo>
                    <a:pt x="24467" y="35741"/>
                    <a:pt x="24467" y="35776"/>
                    <a:pt x="24501" y="35844"/>
                  </a:cubicBezTo>
                  <a:lnTo>
                    <a:pt x="24569" y="35912"/>
                  </a:lnTo>
                  <a:cubicBezTo>
                    <a:pt x="24569" y="35946"/>
                    <a:pt x="24603" y="35946"/>
                    <a:pt x="24638" y="35946"/>
                  </a:cubicBezTo>
                  <a:lnTo>
                    <a:pt x="24672" y="35946"/>
                  </a:lnTo>
                  <a:cubicBezTo>
                    <a:pt x="24706" y="35912"/>
                    <a:pt x="24740" y="35878"/>
                    <a:pt x="24706" y="35844"/>
                  </a:cubicBezTo>
                  <a:lnTo>
                    <a:pt x="24638" y="35741"/>
                  </a:lnTo>
                  <a:cubicBezTo>
                    <a:pt x="24613" y="35717"/>
                    <a:pt x="24589" y="35693"/>
                    <a:pt x="24565" y="35693"/>
                  </a:cubicBezTo>
                  <a:close/>
                  <a:moveTo>
                    <a:pt x="25145" y="36546"/>
                  </a:moveTo>
                  <a:cubicBezTo>
                    <a:pt x="25135" y="36546"/>
                    <a:pt x="25125" y="36550"/>
                    <a:pt x="25115" y="36560"/>
                  </a:cubicBezTo>
                  <a:cubicBezTo>
                    <a:pt x="25081" y="36594"/>
                    <a:pt x="25047" y="36629"/>
                    <a:pt x="25081" y="36697"/>
                  </a:cubicBezTo>
                  <a:lnTo>
                    <a:pt x="25149" y="36765"/>
                  </a:lnTo>
                  <a:cubicBezTo>
                    <a:pt x="25149" y="36799"/>
                    <a:pt x="25184" y="36799"/>
                    <a:pt x="25218" y="36799"/>
                  </a:cubicBezTo>
                  <a:lnTo>
                    <a:pt x="25252" y="36799"/>
                  </a:lnTo>
                  <a:cubicBezTo>
                    <a:pt x="25320" y="36765"/>
                    <a:pt x="25320" y="36731"/>
                    <a:pt x="25286" y="36663"/>
                  </a:cubicBezTo>
                  <a:lnTo>
                    <a:pt x="25218" y="36594"/>
                  </a:lnTo>
                  <a:cubicBezTo>
                    <a:pt x="25194" y="36570"/>
                    <a:pt x="25169" y="36546"/>
                    <a:pt x="25145" y="36546"/>
                  </a:cubicBezTo>
                  <a:close/>
                  <a:moveTo>
                    <a:pt x="25738" y="37391"/>
                  </a:moveTo>
                  <a:cubicBezTo>
                    <a:pt x="25724" y="37391"/>
                    <a:pt x="25710" y="37399"/>
                    <a:pt x="25695" y="37413"/>
                  </a:cubicBezTo>
                  <a:cubicBezTo>
                    <a:pt x="25661" y="37448"/>
                    <a:pt x="25627" y="37482"/>
                    <a:pt x="25661" y="37516"/>
                  </a:cubicBezTo>
                  <a:lnTo>
                    <a:pt x="25729" y="37618"/>
                  </a:lnTo>
                  <a:cubicBezTo>
                    <a:pt x="25729" y="37652"/>
                    <a:pt x="25764" y="37652"/>
                    <a:pt x="25798" y="37652"/>
                  </a:cubicBezTo>
                  <a:lnTo>
                    <a:pt x="25832" y="37652"/>
                  </a:lnTo>
                  <a:cubicBezTo>
                    <a:pt x="25900" y="37618"/>
                    <a:pt x="25900" y="37550"/>
                    <a:pt x="25866" y="37516"/>
                  </a:cubicBezTo>
                  <a:lnTo>
                    <a:pt x="25798" y="37448"/>
                  </a:lnTo>
                  <a:cubicBezTo>
                    <a:pt x="25778" y="37408"/>
                    <a:pt x="25758" y="37391"/>
                    <a:pt x="25738" y="37391"/>
                  </a:cubicBezTo>
                  <a:close/>
                  <a:moveTo>
                    <a:pt x="26339" y="38241"/>
                  </a:moveTo>
                  <a:cubicBezTo>
                    <a:pt x="26318" y="38241"/>
                    <a:pt x="26293" y="38249"/>
                    <a:pt x="26275" y="38267"/>
                  </a:cubicBezTo>
                  <a:cubicBezTo>
                    <a:pt x="26241" y="38301"/>
                    <a:pt x="26207" y="38335"/>
                    <a:pt x="26241" y="38369"/>
                  </a:cubicBezTo>
                  <a:lnTo>
                    <a:pt x="26310" y="38471"/>
                  </a:lnTo>
                  <a:cubicBezTo>
                    <a:pt x="26344" y="38505"/>
                    <a:pt x="26344" y="38505"/>
                    <a:pt x="26378" y="38505"/>
                  </a:cubicBezTo>
                  <a:lnTo>
                    <a:pt x="26446" y="38505"/>
                  </a:lnTo>
                  <a:cubicBezTo>
                    <a:pt x="26480" y="38471"/>
                    <a:pt x="26480" y="38403"/>
                    <a:pt x="26446" y="38369"/>
                  </a:cubicBezTo>
                  <a:lnTo>
                    <a:pt x="26378" y="38267"/>
                  </a:lnTo>
                  <a:cubicBezTo>
                    <a:pt x="26378" y="38249"/>
                    <a:pt x="26361" y="38241"/>
                    <a:pt x="26339" y="38241"/>
                  </a:cubicBezTo>
                  <a:close/>
                  <a:moveTo>
                    <a:pt x="26920" y="39094"/>
                  </a:moveTo>
                  <a:cubicBezTo>
                    <a:pt x="26898" y="39094"/>
                    <a:pt x="26873" y="39103"/>
                    <a:pt x="26856" y="39120"/>
                  </a:cubicBezTo>
                  <a:cubicBezTo>
                    <a:pt x="26821" y="39154"/>
                    <a:pt x="26787" y="39188"/>
                    <a:pt x="26821" y="39222"/>
                  </a:cubicBezTo>
                  <a:lnTo>
                    <a:pt x="26890" y="39324"/>
                  </a:lnTo>
                  <a:cubicBezTo>
                    <a:pt x="26924" y="39358"/>
                    <a:pt x="26924" y="39358"/>
                    <a:pt x="26958" y="39358"/>
                  </a:cubicBezTo>
                  <a:lnTo>
                    <a:pt x="27026" y="39358"/>
                  </a:lnTo>
                  <a:cubicBezTo>
                    <a:pt x="27060" y="39324"/>
                    <a:pt x="27060" y="39256"/>
                    <a:pt x="27026" y="39222"/>
                  </a:cubicBezTo>
                  <a:lnTo>
                    <a:pt x="26958" y="39120"/>
                  </a:lnTo>
                  <a:cubicBezTo>
                    <a:pt x="26958" y="39103"/>
                    <a:pt x="26941" y="39094"/>
                    <a:pt x="26920" y="39094"/>
                  </a:cubicBezTo>
                  <a:close/>
                  <a:moveTo>
                    <a:pt x="27500" y="39947"/>
                  </a:moveTo>
                  <a:cubicBezTo>
                    <a:pt x="27478" y="39947"/>
                    <a:pt x="27453" y="39956"/>
                    <a:pt x="27436" y="39973"/>
                  </a:cubicBezTo>
                  <a:cubicBezTo>
                    <a:pt x="27402" y="39973"/>
                    <a:pt x="27402" y="40041"/>
                    <a:pt x="27402" y="40075"/>
                  </a:cubicBezTo>
                  <a:lnTo>
                    <a:pt x="27470" y="40177"/>
                  </a:lnTo>
                  <a:cubicBezTo>
                    <a:pt x="27504" y="40212"/>
                    <a:pt x="27504" y="40212"/>
                    <a:pt x="27538" y="40212"/>
                  </a:cubicBezTo>
                  <a:lnTo>
                    <a:pt x="27606" y="40212"/>
                  </a:lnTo>
                  <a:cubicBezTo>
                    <a:pt x="27640" y="40177"/>
                    <a:pt x="27640" y="40109"/>
                    <a:pt x="27606" y="40075"/>
                  </a:cubicBezTo>
                  <a:lnTo>
                    <a:pt x="27538" y="39973"/>
                  </a:lnTo>
                  <a:cubicBezTo>
                    <a:pt x="27538" y="39956"/>
                    <a:pt x="27521" y="39947"/>
                    <a:pt x="27500" y="39947"/>
                  </a:cubicBezTo>
                  <a:close/>
                  <a:moveTo>
                    <a:pt x="28084" y="40800"/>
                  </a:moveTo>
                  <a:cubicBezTo>
                    <a:pt x="28058" y="40800"/>
                    <a:pt x="28033" y="40809"/>
                    <a:pt x="28016" y="40826"/>
                  </a:cubicBezTo>
                  <a:cubicBezTo>
                    <a:pt x="27982" y="40826"/>
                    <a:pt x="27982" y="40894"/>
                    <a:pt x="27982" y="40928"/>
                  </a:cubicBezTo>
                  <a:lnTo>
                    <a:pt x="28050" y="41030"/>
                  </a:lnTo>
                  <a:cubicBezTo>
                    <a:pt x="28084" y="41065"/>
                    <a:pt x="28118" y="41065"/>
                    <a:pt x="28118" y="41065"/>
                  </a:cubicBezTo>
                  <a:cubicBezTo>
                    <a:pt x="28152" y="41065"/>
                    <a:pt x="28152" y="41065"/>
                    <a:pt x="28186" y="41030"/>
                  </a:cubicBezTo>
                  <a:cubicBezTo>
                    <a:pt x="28220" y="41030"/>
                    <a:pt x="28220" y="40962"/>
                    <a:pt x="28186" y="40928"/>
                  </a:cubicBezTo>
                  <a:lnTo>
                    <a:pt x="28152" y="40826"/>
                  </a:lnTo>
                  <a:cubicBezTo>
                    <a:pt x="28135" y="40809"/>
                    <a:pt x="28110" y="40800"/>
                    <a:pt x="28084" y="40800"/>
                  </a:cubicBezTo>
                  <a:close/>
                  <a:moveTo>
                    <a:pt x="28596" y="41645"/>
                  </a:moveTo>
                  <a:cubicBezTo>
                    <a:pt x="28562" y="41679"/>
                    <a:pt x="28562" y="41747"/>
                    <a:pt x="28562" y="41781"/>
                  </a:cubicBezTo>
                  <a:lnTo>
                    <a:pt x="28630" y="41884"/>
                  </a:lnTo>
                  <a:cubicBezTo>
                    <a:pt x="28664" y="41884"/>
                    <a:pt x="28698" y="41918"/>
                    <a:pt x="28698" y="41918"/>
                  </a:cubicBezTo>
                  <a:cubicBezTo>
                    <a:pt x="28732" y="41918"/>
                    <a:pt x="28732" y="41918"/>
                    <a:pt x="28766" y="41884"/>
                  </a:cubicBezTo>
                  <a:cubicBezTo>
                    <a:pt x="28801" y="41884"/>
                    <a:pt x="28801" y="41815"/>
                    <a:pt x="28801" y="41781"/>
                  </a:cubicBezTo>
                  <a:lnTo>
                    <a:pt x="28732" y="41679"/>
                  </a:lnTo>
                  <a:cubicBezTo>
                    <a:pt x="28698" y="41645"/>
                    <a:pt x="28630" y="41645"/>
                    <a:pt x="28596" y="41645"/>
                  </a:cubicBezTo>
                  <a:close/>
                  <a:moveTo>
                    <a:pt x="29176" y="42498"/>
                  </a:moveTo>
                  <a:cubicBezTo>
                    <a:pt x="29142" y="42532"/>
                    <a:pt x="29142" y="42600"/>
                    <a:pt x="29176" y="42634"/>
                  </a:cubicBezTo>
                  <a:lnTo>
                    <a:pt x="29210" y="42737"/>
                  </a:lnTo>
                  <a:cubicBezTo>
                    <a:pt x="29244" y="42737"/>
                    <a:pt x="29278" y="42771"/>
                    <a:pt x="29312" y="42771"/>
                  </a:cubicBezTo>
                  <a:cubicBezTo>
                    <a:pt x="29312" y="42771"/>
                    <a:pt x="29347" y="42771"/>
                    <a:pt x="29347" y="42737"/>
                  </a:cubicBezTo>
                  <a:cubicBezTo>
                    <a:pt x="29381" y="42703"/>
                    <a:pt x="29381" y="42668"/>
                    <a:pt x="29381" y="42634"/>
                  </a:cubicBezTo>
                  <a:lnTo>
                    <a:pt x="29312" y="42532"/>
                  </a:lnTo>
                  <a:cubicBezTo>
                    <a:pt x="29278" y="42498"/>
                    <a:pt x="29210" y="42498"/>
                    <a:pt x="29176" y="42498"/>
                  </a:cubicBezTo>
                  <a:close/>
                  <a:moveTo>
                    <a:pt x="29756" y="43351"/>
                  </a:moveTo>
                  <a:cubicBezTo>
                    <a:pt x="29722" y="43385"/>
                    <a:pt x="29722" y="43453"/>
                    <a:pt x="29756" y="43487"/>
                  </a:cubicBezTo>
                  <a:lnTo>
                    <a:pt x="29824" y="43590"/>
                  </a:lnTo>
                  <a:cubicBezTo>
                    <a:pt x="29824" y="43590"/>
                    <a:pt x="29858" y="43624"/>
                    <a:pt x="29893" y="43624"/>
                  </a:cubicBezTo>
                  <a:cubicBezTo>
                    <a:pt x="29893" y="43624"/>
                    <a:pt x="29927" y="43624"/>
                    <a:pt x="29927" y="43590"/>
                  </a:cubicBezTo>
                  <a:cubicBezTo>
                    <a:pt x="29961" y="43556"/>
                    <a:pt x="29961" y="43521"/>
                    <a:pt x="29961" y="43487"/>
                  </a:cubicBezTo>
                  <a:lnTo>
                    <a:pt x="29893" y="43385"/>
                  </a:lnTo>
                  <a:cubicBezTo>
                    <a:pt x="29858" y="43351"/>
                    <a:pt x="29790" y="43351"/>
                    <a:pt x="29756" y="43351"/>
                  </a:cubicBezTo>
                  <a:close/>
                  <a:moveTo>
                    <a:pt x="30388" y="44190"/>
                  </a:moveTo>
                  <a:cubicBezTo>
                    <a:pt x="30373" y="44190"/>
                    <a:pt x="30356" y="44194"/>
                    <a:pt x="30336" y="44204"/>
                  </a:cubicBezTo>
                  <a:cubicBezTo>
                    <a:pt x="30302" y="44238"/>
                    <a:pt x="30302" y="44306"/>
                    <a:pt x="30336" y="44340"/>
                  </a:cubicBezTo>
                  <a:lnTo>
                    <a:pt x="30404" y="44409"/>
                  </a:lnTo>
                  <a:cubicBezTo>
                    <a:pt x="30404" y="44443"/>
                    <a:pt x="30438" y="44477"/>
                    <a:pt x="30473" y="44477"/>
                  </a:cubicBezTo>
                  <a:cubicBezTo>
                    <a:pt x="30473" y="44477"/>
                    <a:pt x="30507" y="44443"/>
                    <a:pt x="30507" y="44443"/>
                  </a:cubicBezTo>
                  <a:cubicBezTo>
                    <a:pt x="30541" y="44409"/>
                    <a:pt x="30575" y="44375"/>
                    <a:pt x="30541" y="44340"/>
                  </a:cubicBezTo>
                  <a:lnTo>
                    <a:pt x="30473" y="44238"/>
                  </a:lnTo>
                  <a:cubicBezTo>
                    <a:pt x="30448" y="44214"/>
                    <a:pt x="30424" y="44190"/>
                    <a:pt x="30388" y="44190"/>
                  </a:cubicBezTo>
                  <a:close/>
                  <a:moveTo>
                    <a:pt x="30968" y="45043"/>
                  </a:moveTo>
                  <a:cubicBezTo>
                    <a:pt x="30953" y="45043"/>
                    <a:pt x="30936" y="45047"/>
                    <a:pt x="30916" y="45057"/>
                  </a:cubicBezTo>
                  <a:cubicBezTo>
                    <a:pt x="30882" y="45091"/>
                    <a:pt x="30882" y="45125"/>
                    <a:pt x="30916" y="45194"/>
                  </a:cubicBezTo>
                  <a:lnTo>
                    <a:pt x="30984" y="45262"/>
                  </a:lnTo>
                  <a:cubicBezTo>
                    <a:pt x="30984" y="45296"/>
                    <a:pt x="31019" y="45296"/>
                    <a:pt x="31053" y="45296"/>
                  </a:cubicBezTo>
                  <a:lnTo>
                    <a:pt x="31087" y="45296"/>
                  </a:lnTo>
                  <a:cubicBezTo>
                    <a:pt x="31121" y="45262"/>
                    <a:pt x="31155" y="45228"/>
                    <a:pt x="31121" y="45194"/>
                  </a:cubicBezTo>
                  <a:lnTo>
                    <a:pt x="31053" y="45091"/>
                  </a:lnTo>
                  <a:cubicBezTo>
                    <a:pt x="31029" y="45067"/>
                    <a:pt x="31004" y="45043"/>
                    <a:pt x="30968" y="45043"/>
                  </a:cubicBezTo>
                  <a:close/>
                  <a:moveTo>
                    <a:pt x="31573" y="45888"/>
                  </a:moveTo>
                  <a:cubicBezTo>
                    <a:pt x="31559" y="45888"/>
                    <a:pt x="31545" y="45896"/>
                    <a:pt x="31530" y="45910"/>
                  </a:cubicBezTo>
                  <a:cubicBezTo>
                    <a:pt x="31462" y="45944"/>
                    <a:pt x="31462" y="45978"/>
                    <a:pt x="31496" y="46012"/>
                  </a:cubicBezTo>
                  <a:lnTo>
                    <a:pt x="31565" y="46115"/>
                  </a:lnTo>
                  <a:cubicBezTo>
                    <a:pt x="31565" y="46149"/>
                    <a:pt x="31599" y="46149"/>
                    <a:pt x="31633" y="46149"/>
                  </a:cubicBezTo>
                  <a:lnTo>
                    <a:pt x="31667" y="46149"/>
                  </a:lnTo>
                  <a:cubicBezTo>
                    <a:pt x="31701" y="46115"/>
                    <a:pt x="31735" y="46081"/>
                    <a:pt x="31701" y="46012"/>
                  </a:cubicBezTo>
                  <a:lnTo>
                    <a:pt x="31633" y="45944"/>
                  </a:lnTo>
                  <a:cubicBezTo>
                    <a:pt x="31613" y="45904"/>
                    <a:pt x="31593" y="45888"/>
                    <a:pt x="31573" y="45888"/>
                  </a:cubicBezTo>
                  <a:close/>
                  <a:moveTo>
                    <a:pt x="32153" y="46741"/>
                  </a:moveTo>
                  <a:cubicBezTo>
                    <a:pt x="32139" y="46741"/>
                    <a:pt x="32125" y="46749"/>
                    <a:pt x="32110" y="46763"/>
                  </a:cubicBezTo>
                  <a:cubicBezTo>
                    <a:pt x="32042" y="46797"/>
                    <a:pt x="32042" y="46831"/>
                    <a:pt x="32076" y="46866"/>
                  </a:cubicBezTo>
                  <a:lnTo>
                    <a:pt x="32145" y="46968"/>
                  </a:lnTo>
                  <a:cubicBezTo>
                    <a:pt x="32145" y="47002"/>
                    <a:pt x="32179" y="47002"/>
                    <a:pt x="32213" y="47002"/>
                  </a:cubicBezTo>
                  <a:lnTo>
                    <a:pt x="32247" y="47002"/>
                  </a:lnTo>
                  <a:cubicBezTo>
                    <a:pt x="32281" y="46968"/>
                    <a:pt x="32315" y="46900"/>
                    <a:pt x="32281" y="46866"/>
                  </a:cubicBezTo>
                  <a:lnTo>
                    <a:pt x="32213" y="46797"/>
                  </a:lnTo>
                  <a:cubicBezTo>
                    <a:pt x="32193" y="46757"/>
                    <a:pt x="32173" y="46741"/>
                    <a:pt x="32153" y="46741"/>
                  </a:cubicBezTo>
                  <a:close/>
                  <a:moveTo>
                    <a:pt x="32742" y="47591"/>
                  </a:moveTo>
                  <a:cubicBezTo>
                    <a:pt x="32725" y="47591"/>
                    <a:pt x="32708" y="47599"/>
                    <a:pt x="32691" y="47616"/>
                  </a:cubicBezTo>
                  <a:cubicBezTo>
                    <a:pt x="32656" y="47650"/>
                    <a:pt x="32622" y="47684"/>
                    <a:pt x="32656" y="47719"/>
                  </a:cubicBezTo>
                  <a:lnTo>
                    <a:pt x="32725" y="47821"/>
                  </a:lnTo>
                  <a:cubicBezTo>
                    <a:pt x="32725" y="47855"/>
                    <a:pt x="32759" y="47855"/>
                    <a:pt x="32793" y="47855"/>
                  </a:cubicBezTo>
                  <a:lnTo>
                    <a:pt x="32827" y="47855"/>
                  </a:lnTo>
                  <a:cubicBezTo>
                    <a:pt x="32895" y="47821"/>
                    <a:pt x="32895" y="47753"/>
                    <a:pt x="32861" y="47719"/>
                  </a:cubicBezTo>
                  <a:lnTo>
                    <a:pt x="32793" y="47616"/>
                  </a:lnTo>
                  <a:cubicBezTo>
                    <a:pt x="32776" y="47599"/>
                    <a:pt x="32759" y="47591"/>
                    <a:pt x="32742" y="47591"/>
                  </a:cubicBezTo>
                  <a:close/>
                  <a:moveTo>
                    <a:pt x="33322" y="48444"/>
                  </a:moveTo>
                  <a:cubicBezTo>
                    <a:pt x="33305" y="48444"/>
                    <a:pt x="33288" y="48452"/>
                    <a:pt x="33271" y="48469"/>
                  </a:cubicBezTo>
                  <a:cubicBezTo>
                    <a:pt x="33237" y="48503"/>
                    <a:pt x="33202" y="48538"/>
                    <a:pt x="33237" y="48572"/>
                  </a:cubicBezTo>
                  <a:lnTo>
                    <a:pt x="33305" y="48674"/>
                  </a:lnTo>
                  <a:cubicBezTo>
                    <a:pt x="33305" y="48708"/>
                    <a:pt x="33339" y="48708"/>
                    <a:pt x="33373" y="48708"/>
                  </a:cubicBezTo>
                  <a:lnTo>
                    <a:pt x="33407" y="48708"/>
                  </a:lnTo>
                  <a:cubicBezTo>
                    <a:pt x="33475" y="48674"/>
                    <a:pt x="33475" y="48606"/>
                    <a:pt x="33441" y="48572"/>
                  </a:cubicBezTo>
                  <a:lnTo>
                    <a:pt x="33373" y="48469"/>
                  </a:lnTo>
                  <a:cubicBezTo>
                    <a:pt x="33356" y="48452"/>
                    <a:pt x="33339" y="48444"/>
                    <a:pt x="33322" y="48444"/>
                  </a:cubicBezTo>
                  <a:close/>
                  <a:moveTo>
                    <a:pt x="33915" y="49297"/>
                  </a:moveTo>
                  <a:cubicBezTo>
                    <a:pt x="33893" y="49297"/>
                    <a:pt x="33868" y="49305"/>
                    <a:pt x="33851" y="49322"/>
                  </a:cubicBezTo>
                  <a:cubicBezTo>
                    <a:pt x="33817" y="49322"/>
                    <a:pt x="33783" y="49391"/>
                    <a:pt x="33817" y="49425"/>
                  </a:cubicBezTo>
                  <a:lnTo>
                    <a:pt x="33885" y="49527"/>
                  </a:lnTo>
                  <a:cubicBezTo>
                    <a:pt x="33919" y="49561"/>
                    <a:pt x="33919" y="49561"/>
                    <a:pt x="33953" y="49561"/>
                  </a:cubicBezTo>
                  <a:lnTo>
                    <a:pt x="34021" y="49561"/>
                  </a:lnTo>
                  <a:cubicBezTo>
                    <a:pt x="34056" y="49527"/>
                    <a:pt x="34056" y="49459"/>
                    <a:pt x="34021" y="49425"/>
                  </a:cubicBezTo>
                  <a:lnTo>
                    <a:pt x="33953" y="49322"/>
                  </a:lnTo>
                  <a:cubicBezTo>
                    <a:pt x="33953" y="49305"/>
                    <a:pt x="33936" y="49297"/>
                    <a:pt x="33915" y="49297"/>
                  </a:cubicBezTo>
                  <a:close/>
                  <a:moveTo>
                    <a:pt x="34495" y="50150"/>
                  </a:moveTo>
                  <a:cubicBezTo>
                    <a:pt x="34474" y="50150"/>
                    <a:pt x="34448" y="50158"/>
                    <a:pt x="34431" y="50175"/>
                  </a:cubicBezTo>
                  <a:cubicBezTo>
                    <a:pt x="34397" y="50175"/>
                    <a:pt x="34363" y="50244"/>
                    <a:pt x="34397" y="50278"/>
                  </a:cubicBezTo>
                  <a:lnTo>
                    <a:pt x="34465" y="50380"/>
                  </a:lnTo>
                  <a:cubicBezTo>
                    <a:pt x="34499" y="50414"/>
                    <a:pt x="34499" y="50414"/>
                    <a:pt x="34533" y="50414"/>
                  </a:cubicBezTo>
                  <a:cubicBezTo>
                    <a:pt x="34567" y="50414"/>
                    <a:pt x="34567" y="50414"/>
                    <a:pt x="34601" y="50380"/>
                  </a:cubicBezTo>
                  <a:cubicBezTo>
                    <a:pt x="34636" y="50380"/>
                    <a:pt x="34636" y="50312"/>
                    <a:pt x="34601" y="50278"/>
                  </a:cubicBezTo>
                  <a:lnTo>
                    <a:pt x="34533" y="50175"/>
                  </a:lnTo>
                  <a:cubicBezTo>
                    <a:pt x="34533" y="50158"/>
                    <a:pt x="34516" y="50150"/>
                    <a:pt x="34495" y="50150"/>
                  </a:cubicBezTo>
                  <a:close/>
                  <a:moveTo>
                    <a:pt x="35011" y="50994"/>
                  </a:moveTo>
                  <a:cubicBezTo>
                    <a:pt x="34977" y="51029"/>
                    <a:pt x="34977" y="51097"/>
                    <a:pt x="34977" y="51131"/>
                  </a:cubicBezTo>
                  <a:lnTo>
                    <a:pt x="35045" y="51233"/>
                  </a:lnTo>
                  <a:cubicBezTo>
                    <a:pt x="35079" y="51233"/>
                    <a:pt x="35079" y="51267"/>
                    <a:pt x="35113" y="51267"/>
                  </a:cubicBezTo>
                  <a:cubicBezTo>
                    <a:pt x="35147" y="51267"/>
                    <a:pt x="35147" y="51267"/>
                    <a:pt x="35182" y="51233"/>
                  </a:cubicBezTo>
                  <a:cubicBezTo>
                    <a:pt x="35216" y="51233"/>
                    <a:pt x="35216" y="51165"/>
                    <a:pt x="35182" y="51131"/>
                  </a:cubicBezTo>
                  <a:lnTo>
                    <a:pt x="35113" y="51029"/>
                  </a:lnTo>
                  <a:cubicBezTo>
                    <a:pt x="35113" y="50994"/>
                    <a:pt x="35045" y="50994"/>
                    <a:pt x="35011" y="50994"/>
                  </a:cubicBezTo>
                  <a:close/>
                  <a:moveTo>
                    <a:pt x="35591" y="51848"/>
                  </a:moveTo>
                  <a:cubicBezTo>
                    <a:pt x="35557" y="51882"/>
                    <a:pt x="35557" y="51950"/>
                    <a:pt x="35557" y="51984"/>
                  </a:cubicBezTo>
                  <a:lnTo>
                    <a:pt x="35625" y="52086"/>
                  </a:lnTo>
                  <a:cubicBezTo>
                    <a:pt x="35659" y="52086"/>
                    <a:pt x="35693" y="52120"/>
                    <a:pt x="35693" y="52120"/>
                  </a:cubicBezTo>
                  <a:cubicBezTo>
                    <a:pt x="35728" y="52120"/>
                    <a:pt x="35728" y="52120"/>
                    <a:pt x="35762" y="52086"/>
                  </a:cubicBezTo>
                  <a:cubicBezTo>
                    <a:pt x="35796" y="52052"/>
                    <a:pt x="35796" y="52018"/>
                    <a:pt x="35762" y="51984"/>
                  </a:cubicBezTo>
                  <a:lnTo>
                    <a:pt x="35728" y="51882"/>
                  </a:lnTo>
                  <a:cubicBezTo>
                    <a:pt x="35693" y="51848"/>
                    <a:pt x="35625" y="51848"/>
                    <a:pt x="35591" y="51848"/>
                  </a:cubicBezTo>
                  <a:close/>
                  <a:moveTo>
                    <a:pt x="36208" y="52686"/>
                  </a:moveTo>
                  <a:cubicBezTo>
                    <a:pt x="36194" y="52686"/>
                    <a:pt x="36181" y="52691"/>
                    <a:pt x="36171" y="52701"/>
                  </a:cubicBezTo>
                  <a:cubicBezTo>
                    <a:pt x="36137" y="52735"/>
                    <a:pt x="36137" y="52803"/>
                    <a:pt x="36137" y="52837"/>
                  </a:cubicBezTo>
                  <a:lnTo>
                    <a:pt x="36205" y="52939"/>
                  </a:lnTo>
                  <a:cubicBezTo>
                    <a:pt x="36239" y="52939"/>
                    <a:pt x="36274" y="52974"/>
                    <a:pt x="36274" y="52974"/>
                  </a:cubicBezTo>
                  <a:cubicBezTo>
                    <a:pt x="36308" y="52974"/>
                    <a:pt x="36308" y="52939"/>
                    <a:pt x="36342" y="52939"/>
                  </a:cubicBezTo>
                  <a:cubicBezTo>
                    <a:pt x="36376" y="52905"/>
                    <a:pt x="36376" y="52871"/>
                    <a:pt x="36342" y="52837"/>
                  </a:cubicBezTo>
                  <a:lnTo>
                    <a:pt x="36308" y="52735"/>
                  </a:lnTo>
                  <a:cubicBezTo>
                    <a:pt x="36284" y="52711"/>
                    <a:pt x="36242" y="52686"/>
                    <a:pt x="36208" y="52686"/>
                  </a:cubicBezTo>
                  <a:close/>
                  <a:moveTo>
                    <a:pt x="36788" y="53540"/>
                  </a:moveTo>
                  <a:cubicBezTo>
                    <a:pt x="36774" y="53540"/>
                    <a:pt x="36761" y="53544"/>
                    <a:pt x="36751" y="53554"/>
                  </a:cubicBezTo>
                  <a:cubicBezTo>
                    <a:pt x="36717" y="53588"/>
                    <a:pt x="36717" y="53656"/>
                    <a:pt x="36751" y="53690"/>
                  </a:cubicBezTo>
                  <a:lnTo>
                    <a:pt x="36785" y="53758"/>
                  </a:lnTo>
                  <a:cubicBezTo>
                    <a:pt x="36819" y="53793"/>
                    <a:pt x="36854" y="53827"/>
                    <a:pt x="36888" y="53827"/>
                  </a:cubicBezTo>
                  <a:cubicBezTo>
                    <a:pt x="36888" y="53827"/>
                    <a:pt x="36888" y="53793"/>
                    <a:pt x="36922" y="53793"/>
                  </a:cubicBezTo>
                  <a:cubicBezTo>
                    <a:pt x="36956" y="53758"/>
                    <a:pt x="36956" y="53724"/>
                    <a:pt x="36956" y="53690"/>
                  </a:cubicBezTo>
                  <a:lnTo>
                    <a:pt x="36888" y="53588"/>
                  </a:lnTo>
                  <a:cubicBezTo>
                    <a:pt x="36864" y="53564"/>
                    <a:pt x="36822" y="53540"/>
                    <a:pt x="36788" y="53540"/>
                  </a:cubicBezTo>
                  <a:close/>
                  <a:moveTo>
                    <a:pt x="37368" y="54393"/>
                  </a:moveTo>
                  <a:cubicBezTo>
                    <a:pt x="37354" y="54393"/>
                    <a:pt x="37341" y="54397"/>
                    <a:pt x="37331" y="54407"/>
                  </a:cubicBezTo>
                  <a:cubicBezTo>
                    <a:pt x="37297" y="54441"/>
                    <a:pt x="37297" y="54475"/>
                    <a:pt x="37331" y="54543"/>
                  </a:cubicBezTo>
                  <a:lnTo>
                    <a:pt x="37400" y="54611"/>
                  </a:lnTo>
                  <a:cubicBezTo>
                    <a:pt x="37400" y="54646"/>
                    <a:pt x="37434" y="54646"/>
                    <a:pt x="37468" y="54646"/>
                  </a:cubicBezTo>
                  <a:lnTo>
                    <a:pt x="37502" y="54646"/>
                  </a:lnTo>
                  <a:cubicBezTo>
                    <a:pt x="37536" y="54611"/>
                    <a:pt x="37536" y="54577"/>
                    <a:pt x="37536" y="54543"/>
                  </a:cubicBezTo>
                  <a:lnTo>
                    <a:pt x="37468" y="54441"/>
                  </a:lnTo>
                  <a:cubicBezTo>
                    <a:pt x="37444" y="54417"/>
                    <a:pt x="37402" y="54393"/>
                    <a:pt x="37368" y="54393"/>
                  </a:cubicBezTo>
                  <a:close/>
                  <a:moveTo>
                    <a:pt x="37948" y="55246"/>
                  </a:moveTo>
                  <a:cubicBezTo>
                    <a:pt x="37934" y="55246"/>
                    <a:pt x="37921" y="55250"/>
                    <a:pt x="37911" y="55260"/>
                  </a:cubicBezTo>
                  <a:cubicBezTo>
                    <a:pt x="37877" y="55294"/>
                    <a:pt x="37877" y="55328"/>
                    <a:pt x="37911" y="55396"/>
                  </a:cubicBezTo>
                  <a:lnTo>
                    <a:pt x="37980" y="55465"/>
                  </a:lnTo>
                  <a:cubicBezTo>
                    <a:pt x="37980" y="55499"/>
                    <a:pt x="38014" y="55499"/>
                    <a:pt x="38048" y="55499"/>
                  </a:cubicBezTo>
                  <a:lnTo>
                    <a:pt x="38082" y="55499"/>
                  </a:lnTo>
                  <a:cubicBezTo>
                    <a:pt x="38116" y="55465"/>
                    <a:pt x="38150" y="55430"/>
                    <a:pt x="38116" y="55362"/>
                  </a:cubicBezTo>
                  <a:lnTo>
                    <a:pt x="38048" y="55294"/>
                  </a:lnTo>
                  <a:cubicBezTo>
                    <a:pt x="38024" y="55270"/>
                    <a:pt x="37983" y="55246"/>
                    <a:pt x="37948" y="55246"/>
                  </a:cubicBezTo>
                  <a:close/>
                  <a:moveTo>
                    <a:pt x="38561" y="56090"/>
                  </a:moveTo>
                  <a:cubicBezTo>
                    <a:pt x="38542" y="56090"/>
                    <a:pt x="38520" y="56099"/>
                    <a:pt x="38492" y="56113"/>
                  </a:cubicBezTo>
                  <a:cubicBezTo>
                    <a:pt x="38457" y="56147"/>
                    <a:pt x="38457" y="56181"/>
                    <a:pt x="38492" y="56215"/>
                  </a:cubicBezTo>
                  <a:lnTo>
                    <a:pt x="38560" y="56318"/>
                  </a:lnTo>
                  <a:cubicBezTo>
                    <a:pt x="38560" y="56352"/>
                    <a:pt x="38594" y="56352"/>
                    <a:pt x="38628" y="56352"/>
                  </a:cubicBezTo>
                  <a:lnTo>
                    <a:pt x="38662" y="56352"/>
                  </a:lnTo>
                  <a:cubicBezTo>
                    <a:pt x="38696" y="56318"/>
                    <a:pt x="38730" y="56249"/>
                    <a:pt x="38696" y="56215"/>
                  </a:cubicBezTo>
                  <a:lnTo>
                    <a:pt x="38628" y="56147"/>
                  </a:lnTo>
                  <a:cubicBezTo>
                    <a:pt x="38608" y="56107"/>
                    <a:pt x="38588" y="56090"/>
                    <a:pt x="38561" y="56090"/>
                  </a:cubicBezTo>
                  <a:close/>
                  <a:moveTo>
                    <a:pt x="39153" y="56940"/>
                  </a:moveTo>
                  <a:cubicBezTo>
                    <a:pt x="39131" y="56940"/>
                    <a:pt x="39106" y="56949"/>
                    <a:pt x="39072" y="56966"/>
                  </a:cubicBezTo>
                  <a:cubicBezTo>
                    <a:pt x="39037" y="57000"/>
                    <a:pt x="39037" y="57034"/>
                    <a:pt x="39072" y="57068"/>
                  </a:cubicBezTo>
                  <a:lnTo>
                    <a:pt x="39140" y="57171"/>
                  </a:lnTo>
                  <a:cubicBezTo>
                    <a:pt x="39140" y="57205"/>
                    <a:pt x="39174" y="57205"/>
                    <a:pt x="39208" y="57205"/>
                  </a:cubicBezTo>
                  <a:lnTo>
                    <a:pt x="39242" y="57205"/>
                  </a:lnTo>
                  <a:cubicBezTo>
                    <a:pt x="39276" y="57171"/>
                    <a:pt x="39310" y="57102"/>
                    <a:pt x="39276" y="57068"/>
                  </a:cubicBezTo>
                  <a:lnTo>
                    <a:pt x="39208" y="56966"/>
                  </a:lnTo>
                  <a:cubicBezTo>
                    <a:pt x="39191" y="56949"/>
                    <a:pt x="39174" y="56940"/>
                    <a:pt x="39153" y="56940"/>
                  </a:cubicBezTo>
                  <a:close/>
                  <a:moveTo>
                    <a:pt x="39737" y="57793"/>
                  </a:moveTo>
                  <a:cubicBezTo>
                    <a:pt x="39720" y="57793"/>
                    <a:pt x="39703" y="57802"/>
                    <a:pt x="39686" y="57819"/>
                  </a:cubicBezTo>
                  <a:cubicBezTo>
                    <a:pt x="39618" y="57853"/>
                    <a:pt x="39618" y="57887"/>
                    <a:pt x="39652" y="57921"/>
                  </a:cubicBezTo>
                  <a:lnTo>
                    <a:pt x="39720" y="58024"/>
                  </a:lnTo>
                  <a:cubicBezTo>
                    <a:pt x="39720" y="58058"/>
                    <a:pt x="39754" y="58058"/>
                    <a:pt x="39788" y="58058"/>
                  </a:cubicBezTo>
                  <a:lnTo>
                    <a:pt x="39822" y="58058"/>
                  </a:lnTo>
                  <a:cubicBezTo>
                    <a:pt x="39856" y="58024"/>
                    <a:pt x="39891" y="57956"/>
                    <a:pt x="39856" y="57921"/>
                  </a:cubicBezTo>
                  <a:lnTo>
                    <a:pt x="39788" y="57819"/>
                  </a:lnTo>
                  <a:cubicBezTo>
                    <a:pt x="39771" y="57802"/>
                    <a:pt x="39754" y="57793"/>
                    <a:pt x="39737" y="57793"/>
                  </a:cubicBezTo>
                  <a:close/>
                  <a:moveTo>
                    <a:pt x="40317" y="58647"/>
                  </a:moveTo>
                  <a:cubicBezTo>
                    <a:pt x="40300" y="58647"/>
                    <a:pt x="40283" y="58655"/>
                    <a:pt x="40266" y="58672"/>
                  </a:cubicBezTo>
                  <a:cubicBezTo>
                    <a:pt x="40198" y="58672"/>
                    <a:pt x="40198" y="58740"/>
                    <a:pt x="40232" y="58775"/>
                  </a:cubicBezTo>
                  <a:lnTo>
                    <a:pt x="40300" y="58877"/>
                  </a:lnTo>
                  <a:cubicBezTo>
                    <a:pt x="40300" y="58911"/>
                    <a:pt x="40334" y="58911"/>
                    <a:pt x="40368" y="58911"/>
                  </a:cubicBezTo>
                  <a:lnTo>
                    <a:pt x="40402" y="58911"/>
                  </a:lnTo>
                  <a:cubicBezTo>
                    <a:pt x="40471" y="58877"/>
                    <a:pt x="40471" y="58809"/>
                    <a:pt x="40437" y="58775"/>
                  </a:cubicBezTo>
                  <a:lnTo>
                    <a:pt x="40368" y="58672"/>
                  </a:lnTo>
                  <a:cubicBezTo>
                    <a:pt x="40351" y="58655"/>
                    <a:pt x="40334" y="58647"/>
                    <a:pt x="40317" y="58647"/>
                  </a:cubicBezTo>
                  <a:close/>
                  <a:moveTo>
                    <a:pt x="40897" y="59500"/>
                  </a:moveTo>
                  <a:cubicBezTo>
                    <a:pt x="40880" y="59500"/>
                    <a:pt x="40863" y="59508"/>
                    <a:pt x="40846" y="59525"/>
                  </a:cubicBezTo>
                  <a:cubicBezTo>
                    <a:pt x="40812" y="59525"/>
                    <a:pt x="40778" y="59593"/>
                    <a:pt x="40812" y="59628"/>
                  </a:cubicBezTo>
                  <a:lnTo>
                    <a:pt x="40880" y="59730"/>
                  </a:lnTo>
                  <a:cubicBezTo>
                    <a:pt x="40880" y="59764"/>
                    <a:pt x="40914" y="59764"/>
                    <a:pt x="40948" y="59764"/>
                  </a:cubicBezTo>
                  <a:cubicBezTo>
                    <a:pt x="40982" y="59764"/>
                    <a:pt x="40982" y="59764"/>
                    <a:pt x="40982" y="59730"/>
                  </a:cubicBezTo>
                  <a:cubicBezTo>
                    <a:pt x="41051" y="59730"/>
                    <a:pt x="41051" y="59662"/>
                    <a:pt x="41017" y="59628"/>
                  </a:cubicBezTo>
                  <a:lnTo>
                    <a:pt x="40948" y="59525"/>
                  </a:lnTo>
                  <a:cubicBezTo>
                    <a:pt x="40931" y="59508"/>
                    <a:pt x="40914" y="59500"/>
                    <a:pt x="40897" y="59500"/>
                  </a:cubicBezTo>
                  <a:close/>
                  <a:moveTo>
                    <a:pt x="41426" y="60344"/>
                  </a:moveTo>
                  <a:cubicBezTo>
                    <a:pt x="41392" y="60378"/>
                    <a:pt x="41358" y="60447"/>
                    <a:pt x="41392" y="60481"/>
                  </a:cubicBezTo>
                  <a:lnTo>
                    <a:pt x="41460" y="60583"/>
                  </a:lnTo>
                  <a:cubicBezTo>
                    <a:pt x="41494" y="60583"/>
                    <a:pt x="41494" y="60617"/>
                    <a:pt x="41528" y="60617"/>
                  </a:cubicBezTo>
                  <a:cubicBezTo>
                    <a:pt x="41563" y="60617"/>
                    <a:pt x="41563" y="60617"/>
                    <a:pt x="41597" y="60583"/>
                  </a:cubicBezTo>
                  <a:cubicBezTo>
                    <a:pt x="41631" y="60583"/>
                    <a:pt x="41631" y="60515"/>
                    <a:pt x="41597" y="60481"/>
                  </a:cubicBezTo>
                  <a:lnTo>
                    <a:pt x="41528" y="60378"/>
                  </a:lnTo>
                  <a:cubicBezTo>
                    <a:pt x="41528" y="60344"/>
                    <a:pt x="41460" y="60344"/>
                    <a:pt x="41426" y="60344"/>
                  </a:cubicBezTo>
                  <a:close/>
                  <a:moveTo>
                    <a:pt x="42006" y="61197"/>
                  </a:moveTo>
                  <a:cubicBezTo>
                    <a:pt x="41972" y="61231"/>
                    <a:pt x="41938" y="61300"/>
                    <a:pt x="41972" y="61334"/>
                  </a:cubicBezTo>
                  <a:lnTo>
                    <a:pt x="42040" y="61436"/>
                  </a:lnTo>
                  <a:cubicBezTo>
                    <a:pt x="42074" y="61436"/>
                    <a:pt x="42074" y="61470"/>
                    <a:pt x="42109" y="61470"/>
                  </a:cubicBezTo>
                  <a:cubicBezTo>
                    <a:pt x="42143" y="61470"/>
                    <a:pt x="42143" y="61470"/>
                    <a:pt x="42177" y="61436"/>
                  </a:cubicBezTo>
                  <a:cubicBezTo>
                    <a:pt x="42211" y="61402"/>
                    <a:pt x="42211" y="61368"/>
                    <a:pt x="42177" y="61334"/>
                  </a:cubicBezTo>
                  <a:lnTo>
                    <a:pt x="42109" y="61231"/>
                  </a:lnTo>
                  <a:cubicBezTo>
                    <a:pt x="42109" y="61197"/>
                    <a:pt x="42040" y="61197"/>
                    <a:pt x="42006" y="61197"/>
                  </a:cubicBezTo>
                  <a:close/>
                  <a:moveTo>
                    <a:pt x="42622" y="62036"/>
                  </a:moveTo>
                  <a:cubicBezTo>
                    <a:pt x="42609" y="62036"/>
                    <a:pt x="42596" y="62040"/>
                    <a:pt x="42586" y="62050"/>
                  </a:cubicBezTo>
                  <a:cubicBezTo>
                    <a:pt x="42552" y="62084"/>
                    <a:pt x="42552" y="62153"/>
                    <a:pt x="42552" y="62187"/>
                  </a:cubicBezTo>
                  <a:lnTo>
                    <a:pt x="42620" y="62289"/>
                  </a:lnTo>
                  <a:cubicBezTo>
                    <a:pt x="42655" y="62289"/>
                    <a:pt x="42655" y="62323"/>
                    <a:pt x="42689" y="62323"/>
                  </a:cubicBezTo>
                  <a:cubicBezTo>
                    <a:pt x="42723" y="62323"/>
                    <a:pt x="42723" y="62289"/>
                    <a:pt x="42757" y="62289"/>
                  </a:cubicBezTo>
                  <a:cubicBezTo>
                    <a:pt x="42791" y="62255"/>
                    <a:pt x="42791" y="62221"/>
                    <a:pt x="42757" y="62187"/>
                  </a:cubicBezTo>
                  <a:lnTo>
                    <a:pt x="42689" y="62084"/>
                  </a:lnTo>
                  <a:cubicBezTo>
                    <a:pt x="42689" y="62060"/>
                    <a:pt x="42655" y="62036"/>
                    <a:pt x="42622" y="62036"/>
                  </a:cubicBezTo>
                  <a:close/>
                  <a:moveTo>
                    <a:pt x="43203" y="62889"/>
                  </a:moveTo>
                  <a:cubicBezTo>
                    <a:pt x="43189" y="62889"/>
                    <a:pt x="43176" y="62893"/>
                    <a:pt x="43166" y="62903"/>
                  </a:cubicBezTo>
                  <a:cubicBezTo>
                    <a:pt x="43132" y="62938"/>
                    <a:pt x="43132" y="63006"/>
                    <a:pt x="43132" y="63040"/>
                  </a:cubicBezTo>
                  <a:lnTo>
                    <a:pt x="43200" y="63108"/>
                  </a:lnTo>
                  <a:cubicBezTo>
                    <a:pt x="43235" y="63142"/>
                    <a:pt x="43269" y="63176"/>
                    <a:pt x="43269" y="63176"/>
                  </a:cubicBezTo>
                  <a:cubicBezTo>
                    <a:pt x="43303" y="63176"/>
                    <a:pt x="43303" y="63142"/>
                    <a:pt x="43337" y="63142"/>
                  </a:cubicBezTo>
                  <a:cubicBezTo>
                    <a:pt x="43371" y="63108"/>
                    <a:pt x="43371" y="63074"/>
                    <a:pt x="43337" y="63040"/>
                  </a:cubicBezTo>
                  <a:lnTo>
                    <a:pt x="43303" y="62938"/>
                  </a:lnTo>
                  <a:cubicBezTo>
                    <a:pt x="43279" y="62913"/>
                    <a:pt x="43238" y="62889"/>
                    <a:pt x="43203" y="62889"/>
                  </a:cubicBezTo>
                  <a:close/>
                  <a:moveTo>
                    <a:pt x="43783" y="63742"/>
                  </a:moveTo>
                  <a:cubicBezTo>
                    <a:pt x="43769" y="63742"/>
                    <a:pt x="43756" y="63746"/>
                    <a:pt x="43746" y="63756"/>
                  </a:cubicBezTo>
                  <a:cubicBezTo>
                    <a:pt x="43712" y="63791"/>
                    <a:pt x="43712" y="63825"/>
                    <a:pt x="43712" y="63893"/>
                  </a:cubicBezTo>
                  <a:lnTo>
                    <a:pt x="43781" y="63961"/>
                  </a:lnTo>
                  <a:cubicBezTo>
                    <a:pt x="43815" y="63995"/>
                    <a:pt x="43849" y="63995"/>
                    <a:pt x="43849" y="63995"/>
                  </a:cubicBezTo>
                  <a:lnTo>
                    <a:pt x="43917" y="63995"/>
                  </a:lnTo>
                  <a:cubicBezTo>
                    <a:pt x="43951" y="63961"/>
                    <a:pt x="43951" y="63927"/>
                    <a:pt x="43917" y="63859"/>
                  </a:cubicBezTo>
                  <a:lnTo>
                    <a:pt x="43883" y="63791"/>
                  </a:lnTo>
                  <a:cubicBezTo>
                    <a:pt x="43859" y="63766"/>
                    <a:pt x="43818" y="63742"/>
                    <a:pt x="43783" y="63742"/>
                  </a:cubicBezTo>
                  <a:close/>
                  <a:moveTo>
                    <a:pt x="44382" y="64587"/>
                  </a:moveTo>
                  <a:cubicBezTo>
                    <a:pt x="44361" y="64587"/>
                    <a:pt x="44341" y="64595"/>
                    <a:pt x="44327" y="64610"/>
                  </a:cubicBezTo>
                  <a:cubicBezTo>
                    <a:pt x="44292" y="64644"/>
                    <a:pt x="44292" y="64678"/>
                    <a:pt x="44327" y="64712"/>
                  </a:cubicBezTo>
                  <a:lnTo>
                    <a:pt x="44361" y="64814"/>
                  </a:lnTo>
                  <a:cubicBezTo>
                    <a:pt x="44395" y="64848"/>
                    <a:pt x="44429" y="64848"/>
                    <a:pt x="44429" y="64848"/>
                  </a:cubicBezTo>
                  <a:lnTo>
                    <a:pt x="44497" y="64848"/>
                  </a:lnTo>
                  <a:cubicBezTo>
                    <a:pt x="44531" y="64814"/>
                    <a:pt x="44531" y="64780"/>
                    <a:pt x="44531" y="64712"/>
                  </a:cubicBezTo>
                  <a:lnTo>
                    <a:pt x="44463" y="64644"/>
                  </a:lnTo>
                  <a:cubicBezTo>
                    <a:pt x="44443" y="64604"/>
                    <a:pt x="44411" y="64587"/>
                    <a:pt x="44382" y="64587"/>
                  </a:cubicBezTo>
                  <a:close/>
                  <a:moveTo>
                    <a:pt x="44962" y="65440"/>
                  </a:moveTo>
                  <a:cubicBezTo>
                    <a:pt x="44941" y="65440"/>
                    <a:pt x="44921" y="65448"/>
                    <a:pt x="44907" y="65463"/>
                  </a:cubicBezTo>
                  <a:cubicBezTo>
                    <a:pt x="44873" y="65497"/>
                    <a:pt x="44873" y="65531"/>
                    <a:pt x="44907" y="65565"/>
                  </a:cubicBezTo>
                  <a:lnTo>
                    <a:pt x="44975" y="65667"/>
                  </a:lnTo>
                  <a:cubicBezTo>
                    <a:pt x="44975" y="65701"/>
                    <a:pt x="45009" y="65701"/>
                    <a:pt x="45043" y="65701"/>
                  </a:cubicBezTo>
                  <a:lnTo>
                    <a:pt x="45077" y="65701"/>
                  </a:lnTo>
                  <a:cubicBezTo>
                    <a:pt x="45111" y="65667"/>
                    <a:pt x="45111" y="65599"/>
                    <a:pt x="45111" y="65565"/>
                  </a:cubicBezTo>
                  <a:lnTo>
                    <a:pt x="45043" y="65497"/>
                  </a:lnTo>
                  <a:cubicBezTo>
                    <a:pt x="45023" y="65457"/>
                    <a:pt x="44991" y="65440"/>
                    <a:pt x="44962" y="65440"/>
                  </a:cubicBezTo>
                  <a:close/>
                  <a:moveTo>
                    <a:pt x="45555" y="66290"/>
                  </a:moveTo>
                  <a:cubicBezTo>
                    <a:pt x="45529" y="66290"/>
                    <a:pt x="45504" y="66299"/>
                    <a:pt x="45487" y="66316"/>
                  </a:cubicBezTo>
                  <a:cubicBezTo>
                    <a:pt x="45453" y="66350"/>
                    <a:pt x="45453" y="66384"/>
                    <a:pt x="45487" y="66418"/>
                  </a:cubicBezTo>
                  <a:lnTo>
                    <a:pt x="45555" y="66520"/>
                  </a:lnTo>
                  <a:cubicBezTo>
                    <a:pt x="45555" y="66555"/>
                    <a:pt x="45589" y="66555"/>
                    <a:pt x="45623" y="66555"/>
                  </a:cubicBezTo>
                  <a:lnTo>
                    <a:pt x="45657" y="66555"/>
                  </a:lnTo>
                  <a:cubicBezTo>
                    <a:pt x="45691" y="66520"/>
                    <a:pt x="45691" y="66452"/>
                    <a:pt x="45691" y="66418"/>
                  </a:cubicBezTo>
                  <a:lnTo>
                    <a:pt x="45623" y="66316"/>
                  </a:lnTo>
                  <a:cubicBezTo>
                    <a:pt x="45606" y="66299"/>
                    <a:pt x="45581" y="66290"/>
                    <a:pt x="45555" y="66290"/>
                  </a:cubicBezTo>
                  <a:close/>
                  <a:moveTo>
                    <a:pt x="46148" y="67143"/>
                  </a:moveTo>
                  <a:cubicBezTo>
                    <a:pt x="46127" y="67143"/>
                    <a:pt x="46101" y="67152"/>
                    <a:pt x="46067" y="67169"/>
                  </a:cubicBezTo>
                  <a:cubicBezTo>
                    <a:pt x="46033" y="67169"/>
                    <a:pt x="46033" y="67237"/>
                    <a:pt x="46067" y="67271"/>
                  </a:cubicBezTo>
                  <a:lnTo>
                    <a:pt x="46135" y="67374"/>
                  </a:lnTo>
                  <a:cubicBezTo>
                    <a:pt x="46135" y="67408"/>
                    <a:pt x="46169" y="67408"/>
                    <a:pt x="46203" y="67408"/>
                  </a:cubicBezTo>
                  <a:lnTo>
                    <a:pt x="46237" y="67408"/>
                  </a:lnTo>
                  <a:cubicBezTo>
                    <a:pt x="46272" y="67374"/>
                    <a:pt x="46306" y="67305"/>
                    <a:pt x="46272" y="67271"/>
                  </a:cubicBezTo>
                  <a:lnTo>
                    <a:pt x="46203" y="67169"/>
                  </a:lnTo>
                  <a:cubicBezTo>
                    <a:pt x="46186" y="67152"/>
                    <a:pt x="46169" y="67143"/>
                    <a:pt x="46148" y="67143"/>
                  </a:cubicBezTo>
                  <a:close/>
                  <a:moveTo>
                    <a:pt x="46728" y="67996"/>
                  </a:moveTo>
                  <a:cubicBezTo>
                    <a:pt x="46707" y="67996"/>
                    <a:pt x="46681" y="68005"/>
                    <a:pt x="46647" y="68022"/>
                  </a:cubicBezTo>
                  <a:cubicBezTo>
                    <a:pt x="46613" y="68022"/>
                    <a:pt x="46613" y="68090"/>
                    <a:pt x="46647" y="68124"/>
                  </a:cubicBezTo>
                  <a:lnTo>
                    <a:pt x="46715" y="68227"/>
                  </a:lnTo>
                  <a:cubicBezTo>
                    <a:pt x="46715" y="68261"/>
                    <a:pt x="46749" y="68261"/>
                    <a:pt x="46783" y="68261"/>
                  </a:cubicBezTo>
                  <a:lnTo>
                    <a:pt x="46818" y="68261"/>
                  </a:lnTo>
                  <a:cubicBezTo>
                    <a:pt x="46852" y="68227"/>
                    <a:pt x="46886" y="68158"/>
                    <a:pt x="46852" y="68124"/>
                  </a:cubicBezTo>
                  <a:lnTo>
                    <a:pt x="46783" y="68022"/>
                  </a:lnTo>
                  <a:cubicBezTo>
                    <a:pt x="46766" y="68005"/>
                    <a:pt x="46749" y="67996"/>
                    <a:pt x="46728" y="67996"/>
                  </a:cubicBezTo>
                  <a:close/>
                  <a:moveTo>
                    <a:pt x="47312" y="68849"/>
                  </a:moveTo>
                  <a:cubicBezTo>
                    <a:pt x="47295" y="68849"/>
                    <a:pt x="47278" y="68858"/>
                    <a:pt x="47261" y="68875"/>
                  </a:cubicBezTo>
                  <a:cubicBezTo>
                    <a:pt x="47193" y="68875"/>
                    <a:pt x="47193" y="68943"/>
                    <a:pt x="47227" y="68977"/>
                  </a:cubicBezTo>
                  <a:lnTo>
                    <a:pt x="47295" y="69080"/>
                  </a:lnTo>
                  <a:cubicBezTo>
                    <a:pt x="47295" y="69114"/>
                    <a:pt x="47329" y="69114"/>
                    <a:pt x="47363" y="69114"/>
                  </a:cubicBezTo>
                  <a:cubicBezTo>
                    <a:pt x="47363" y="69114"/>
                    <a:pt x="47398" y="69114"/>
                    <a:pt x="47398" y="69080"/>
                  </a:cubicBezTo>
                  <a:cubicBezTo>
                    <a:pt x="47432" y="69080"/>
                    <a:pt x="47466" y="69011"/>
                    <a:pt x="47432" y="68977"/>
                  </a:cubicBezTo>
                  <a:lnTo>
                    <a:pt x="47363" y="68875"/>
                  </a:lnTo>
                  <a:cubicBezTo>
                    <a:pt x="47346" y="68858"/>
                    <a:pt x="47329" y="68849"/>
                    <a:pt x="47312" y="68849"/>
                  </a:cubicBezTo>
                  <a:close/>
                  <a:moveTo>
                    <a:pt x="47841" y="69694"/>
                  </a:moveTo>
                  <a:cubicBezTo>
                    <a:pt x="47773" y="69728"/>
                    <a:pt x="47773" y="69796"/>
                    <a:pt x="47807" y="69830"/>
                  </a:cubicBezTo>
                  <a:lnTo>
                    <a:pt x="47875" y="69933"/>
                  </a:lnTo>
                  <a:cubicBezTo>
                    <a:pt x="47875" y="69933"/>
                    <a:pt x="47909" y="69967"/>
                    <a:pt x="47944" y="69967"/>
                  </a:cubicBezTo>
                  <a:cubicBezTo>
                    <a:pt x="47944" y="69967"/>
                    <a:pt x="47978" y="69967"/>
                    <a:pt x="47978" y="69933"/>
                  </a:cubicBezTo>
                  <a:cubicBezTo>
                    <a:pt x="48012" y="69933"/>
                    <a:pt x="48046" y="69865"/>
                    <a:pt x="48012" y="69830"/>
                  </a:cubicBezTo>
                  <a:lnTo>
                    <a:pt x="47944" y="69728"/>
                  </a:lnTo>
                  <a:cubicBezTo>
                    <a:pt x="47909" y="69694"/>
                    <a:pt x="47875" y="69694"/>
                    <a:pt x="47841" y="69694"/>
                  </a:cubicBezTo>
                  <a:close/>
                  <a:moveTo>
                    <a:pt x="48421" y="70547"/>
                  </a:moveTo>
                  <a:cubicBezTo>
                    <a:pt x="48387" y="70581"/>
                    <a:pt x="48353" y="70649"/>
                    <a:pt x="48387" y="70683"/>
                  </a:cubicBezTo>
                  <a:lnTo>
                    <a:pt x="48455" y="70786"/>
                  </a:lnTo>
                  <a:cubicBezTo>
                    <a:pt x="48455" y="70786"/>
                    <a:pt x="48490" y="70820"/>
                    <a:pt x="48524" y="70820"/>
                  </a:cubicBezTo>
                  <a:cubicBezTo>
                    <a:pt x="48558" y="70820"/>
                    <a:pt x="48558" y="70820"/>
                    <a:pt x="48558" y="70786"/>
                  </a:cubicBezTo>
                  <a:cubicBezTo>
                    <a:pt x="48626" y="70752"/>
                    <a:pt x="48626" y="70718"/>
                    <a:pt x="48592" y="70683"/>
                  </a:cubicBezTo>
                  <a:lnTo>
                    <a:pt x="48524" y="70581"/>
                  </a:lnTo>
                  <a:cubicBezTo>
                    <a:pt x="48490" y="70547"/>
                    <a:pt x="48455" y="70547"/>
                    <a:pt x="48421" y="70547"/>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1683479" y="3944094"/>
              <a:ext cx="1523915" cy="262384"/>
            </a:xfrm>
            <a:custGeom>
              <a:rect b="b" l="l" r="r" t="t"/>
              <a:pathLst>
                <a:path extrusionOk="0" h="11774" w="68383">
                  <a:moveTo>
                    <a:pt x="137" y="1"/>
                  </a:moveTo>
                  <a:cubicBezTo>
                    <a:pt x="68" y="1"/>
                    <a:pt x="34" y="35"/>
                    <a:pt x="34" y="69"/>
                  </a:cubicBezTo>
                  <a:cubicBezTo>
                    <a:pt x="0" y="137"/>
                    <a:pt x="34" y="171"/>
                    <a:pt x="103" y="171"/>
                  </a:cubicBezTo>
                  <a:lnTo>
                    <a:pt x="205" y="205"/>
                  </a:lnTo>
                  <a:lnTo>
                    <a:pt x="239" y="205"/>
                  </a:lnTo>
                  <a:cubicBezTo>
                    <a:pt x="273" y="205"/>
                    <a:pt x="307" y="171"/>
                    <a:pt x="307" y="137"/>
                  </a:cubicBezTo>
                  <a:cubicBezTo>
                    <a:pt x="307" y="103"/>
                    <a:pt x="273" y="35"/>
                    <a:pt x="239" y="35"/>
                  </a:cubicBezTo>
                  <a:lnTo>
                    <a:pt x="137" y="1"/>
                  </a:lnTo>
                  <a:close/>
                  <a:moveTo>
                    <a:pt x="1099" y="192"/>
                  </a:moveTo>
                  <a:cubicBezTo>
                    <a:pt x="1074" y="192"/>
                    <a:pt x="1049" y="224"/>
                    <a:pt x="1024" y="274"/>
                  </a:cubicBezTo>
                  <a:cubicBezTo>
                    <a:pt x="1024" y="308"/>
                    <a:pt x="1058" y="342"/>
                    <a:pt x="1092" y="376"/>
                  </a:cubicBezTo>
                  <a:lnTo>
                    <a:pt x="1229" y="376"/>
                  </a:lnTo>
                  <a:cubicBezTo>
                    <a:pt x="1263" y="376"/>
                    <a:pt x="1297" y="342"/>
                    <a:pt x="1331" y="308"/>
                  </a:cubicBezTo>
                  <a:cubicBezTo>
                    <a:pt x="1331" y="274"/>
                    <a:pt x="1297" y="240"/>
                    <a:pt x="1263" y="205"/>
                  </a:cubicBezTo>
                  <a:lnTo>
                    <a:pt x="1126" y="205"/>
                  </a:lnTo>
                  <a:cubicBezTo>
                    <a:pt x="1117" y="196"/>
                    <a:pt x="1108" y="192"/>
                    <a:pt x="1099" y="192"/>
                  </a:cubicBezTo>
                  <a:close/>
                  <a:moveTo>
                    <a:pt x="2150" y="376"/>
                  </a:moveTo>
                  <a:cubicBezTo>
                    <a:pt x="2116" y="376"/>
                    <a:pt x="2048" y="410"/>
                    <a:pt x="2048" y="444"/>
                  </a:cubicBezTo>
                  <a:cubicBezTo>
                    <a:pt x="2048" y="478"/>
                    <a:pt x="2082" y="547"/>
                    <a:pt x="2116" y="547"/>
                  </a:cubicBezTo>
                  <a:lnTo>
                    <a:pt x="2218" y="581"/>
                  </a:lnTo>
                  <a:lnTo>
                    <a:pt x="2252" y="581"/>
                  </a:lnTo>
                  <a:cubicBezTo>
                    <a:pt x="2286" y="581"/>
                    <a:pt x="2320" y="547"/>
                    <a:pt x="2320" y="513"/>
                  </a:cubicBezTo>
                  <a:cubicBezTo>
                    <a:pt x="2355" y="444"/>
                    <a:pt x="2320" y="410"/>
                    <a:pt x="2252" y="410"/>
                  </a:cubicBezTo>
                  <a:lnTo>
                    <a:pt x="2150" y="376"/>
                  </a:lnTo>
                  <a:close/>
                  <a:moveTo>
                    <a:pt x="3174" y="547"/>
                  </a:moveTo>
                  <a:cubicBezTo>
                    <a:pt x="3105" y="547"/>
                    <a:pt x="3071" y="581"/>
                    <a:pt x="3071" y="615"/>
                  </a:cubicBezTo>
                  <a:cubicBezTo>
                    <a:pt x="3071" y="683"/>
                    <a:pt x="3105" y="717"/>
                    <a:pt x="3139" y="717"/>
                  </a:cubicBezTo>
                  <a:lnTo>
                    <a:pt x="3242" y="751"/>
                  </a:lnTo>
                  <a:lnTo>
                    <a:pt x="3276" y="751"/>
                  </a:lnTo>
                  <a:cubicBezTo>
                    <a:pt x="3310" y="751"/>
                    <a:pt x="3344" y="717"/>
                    <a:pt x="3344" y="683"/>
                  </a:cubicBezTo>
                  <a:cubicBezTo>
                    <a:pt x="3344" y="615"/>
                    <a:pt x="3310" y="581"/>
                    <a:pt x="3276" y="581"/>
                  </a:cubicBezTo>
                  <a:lnTo>
                    <a:pt x="3174" y="547"/>
                  </a:lnTo>
                  <a:close/>
                  <a:moveTo>
                    <a:pt x="4150" y="738"/>
                  </a:moveTo>
                  <a:cubicBezTo>
                    <a:pt x="4113" y="738"/>
                    <a:pt x="4095" y="770"/>
                    <a:pt x="4095" y="820"/>
                  </a:cubicBezTo>
                  <a:cubicBezTo>
                    <a:pt x="4061" y="854"/>
                    <a:pt x="4095" y="888"/>
                    <a:pt x="4163" y="888"/>
                  </a:cubicBezTo>
                  <a:lnTo>
                    <a:pt x="4266" y="922"/>
                  </a:lnTo>
                  <a:cubicBezTo>
                    <a:pt x="4334" y="922"/>
                    <a:pt x="4368" y="888"/>
                    <a:pt x="4368" y="854"/>
                  </a:cubicBezTo>
                  <a:cubicBezTo>
                    <a:pt x="4368" y="820"/>
                    <a:pt x="4334" y="751"/>
                    <a:pt x="4300" y="751"/>
                  </a:cubicBezTo>
                  <a:lnTo>
                    <a:pt x="4197" y="751"/>
                  </a:lnTo>
                  <a:cubicBezTo>
                    <a:pt x="4179" y="742"/>
                    <a:pt x="4163" y="738"/>
                    <a:pt x="4150" y="738"/>
                  </a:cubicBezTo>
                  <a:close/>
                  <a:moveTo>
                    <a:pt x="5159" y="909"/>
                  </a:moveTo>
                  <a:cubicBezTo>
                    <a:pt x="5134" y="909"/>
                    <a:pt x="5109" y="940"/>
                    <a:pt x="5084" y="990"/>
                  </a:cubicBezTo>
                  <a:cubicBezTo>
                    <a:pt x="5084" y="1024"/>
                    <a:pt x="5119" y="1058"/>
                    <a:pt x="5153" y="1093"/>
                  </a:cubicBezTo>
                  <a:lnTo>
                    <a:pt x="5289" y="1093"/>
                  </a:lnTo>
                  <a:cubicBezTo>
                    <a:pt x="5323" y="1093"/>
                    <a:pt x="5357" y="1058"/>
                    <a:pt x="5392" y="1024"/>
                  </a:cubicBezTo>
                  <a:cubicBezTo>
                    <a:pt x="5392" y="990"/>
                    <a:pt x="5357" y="956"/>
                    <a:pt x="5323" y="922"/>
                  </a:cubicBezTo>
                  <a:lnTo>
                    <a:pt x="5187" y="922"/>
                  </a:lnTo>
                  <a:cubicBezTo>
                    <a:pt x="5178" y="913"/>
                    <a:pt x="5169" y="909"/>
                    <a:pt x="5159" y="909"/>
                  </a:cubicBezTo>
                  <a:close/>
                  <a:moveTo>
                    <a:pt x="6211" y="1093"/>
                  </a:moveTo>
                  <a:cubicBezTo>
                    <a:pt x="6176" y="1093"/>
                    <a:pt x="6108" y="1127"/>
                    <a:pt x="6108" y="1161"/>
                  </a:cubicBezTo>
                  <a:cubicBezTo>
                    <a:pt x="6108" y="1195"/>
                    <a:pt x="6142" y="1263"/>
                    <a:pt x="6176" y="1263"/>
                  </a:cubicBezTo>
                  <a:lnTo>
                    <a:pt x="6313" y="1263"/>
                  </a:lnTo>
                  <a:cubicBezTo>
                    <a:pt x="6347" y="1263"/>
                    <a:pt x="6381" y="1263"/>
                    <a:pt x="6381" y="1195"/>
                  </a:cubicBezTo>
                  <a:cubicBezTo>
                    <a:pt x="6415" y="1161"/>
                    <a:pt x="6381" y="1127"/>
                    <a:pt x="6313" y="1127"/>
                  </a:cubicBezTo>
                  <a:lnTo>
                    <a:pt x="6211" y="1093"/>
                  </a:lnTo>
                  <a:close/>
                  <a:moveTo>
                    <a:pt x="7234" y="1263"/>
                  </a:moveTo>
                  <a:cubicBezTo>
                    <a:pt x="7166" y="1263"/>
                    <a:pt x="7132" y="1297"/>
                    <a:pt x="7132" y="1331"/>
                  </a:cubicBezTo>
                  <a:cubicBezTo>
                    <a:pt x="7132" y="1400"/>
                    <a:pt x="7166" y="1434"/>
                    <a:pt x="7200" y="1434"/>
                  </a:cubicBezTo>
                  <a:lnTo>
                    <a:pt x="7302" y="1468"/>
                  </a:lnTo>
                  <a:lnTo>
                    <a:pt x="7337" y="1468"/>
                  </a:lnTo>
                  <a:cubicBezTo>
                    <a:pt x="7371" y="1468"/>
                    <a:pt x="7405" y="1434"/>
                    <a:pt x="7405" y="1400"/>
                  </a:cubicBezTo>
                  <a:cubicBezTo>
                    <a:pt x="7405" y="1331"/>
                    <a:pt x="7371" y="1297"/>
                    <a:pt x="7337" y="1297"/>
                  </a:cubicBezTo>
                  <a:lnTo>
                    <a:pt x="7234" y="1263"/>
                  </a:lnTo>
                  <a:close/>
                  <a:moveTo>
                    <a:pt x="8224" y="1434"/>
                  </a:moveTo>
                  <a:cubicBezTo>
                    <a:pt x="8190" y="1434"/>
                    <a:pt x="8156" y="1468"/>
                    <a:pt x="8156" y="1502"/>
                  </a:cubicBezTo>
                  <a:cubicBezTo>
                    <a:pt x="8121" y="1570"/>
                    <a:pt x="8156" y="1604"/>
                    <a:pt x="8224" y="1604"/>
                  </a:cubicBezTo>
                  <a:lnTo>
                    <a:pt x="8326" y="1639"/>
                  </a:lnTo>
                  <a:cubicBezTo>
                    <a:pt x="8394" y="1639"/>
                    <a:pt x="8429" y="1604"/>
                    <a:pt x="8429" y="1570"/>
                  </a:cubicBezTo>
                  <a:cubicBezTo>
                    <a:pt x="8429" y="1502"/>
                    <a:pt x="8394" y="1468"/>
                    <a:pt x="8360" y="1468"/>
                  </a:cubicBezTo>
                  <a:lnTo>
                    <a:pt x="8224" y="1434"/>
                  </a:lnTo>
                  <a:close/>
                  <a:moveTo>
                    <a:pt x="9247" y="1604"/>
                  </a:moveTo>
                  <a:cubicBezTo>
                    <a:pt x="9213" y="1604"/>
                    <a:pt x="9179" y="1639"/>
                    <a:pt x="9145" y="1673"/>
                  </a:cubicBezTo>
                  <a:cubicBezTo>
                    <a:pt x="9145" y="1741"/>
                    <a:pt x="9179" y="1775"/>
                    <a:pt x="9213" y="1775"/>
                  </a:cubicBezTo>
                  <a:lnTo>
                    <a:pt x="9350" y="1809"/>
                  </a:lnTo>
                  <a:cubicBezTo>
                    <a:pt x="9384" y="1809"/>
                    <a:pt x="9418" y="1775"/>
                    <a:pt x="9452" y="1741"/>
                  </a:cubicBezTo>
                  <a:cubicBezTo>
                    <a:pt x="9452" y="1673"/>
                    <a:pt x="9418" y="1639"/>
                    <a:pt x="9384" y="1639"/>
                  </a:cubicBezTo>
                  <a:lnTo>
                    <a:pt x="9247" y="1604"/>
                  </a:lnTo>
                  <a:close/>
                  <a:moveTo>
                    <a:pt x="10271" y="1775"/>
                  </a:moveTo>
                  <a:cubicBezTo>
                    <a:pt x="10237" y="1775"/>
                    <a:pt x="10169" y="1809"/>
                    <a:pt x="10169" y="1843"/>
                  </a:cubicBezTo>
                  <a:cubicBezTo>
                    <a:pt x="10169" y="1912"/>
                    <a:pt x="10203" y="1946"/>
                    <a:pt x="10237" y="1946"/>
                  </a:cubicBezTo>
                  <a:lnTo>
                    <a:pt x="10339" y="1980"/>
                  </a:lnTo>
                  <a:lnTo>
                    <a:pt x="10374" y="1980"/>
                  </a:lnTo>
                  <a:cubicBezTo>
                    <a:pt x="10408" y="1980"/>
                    <a:pt x="10442" y="1946"/>
                    <a:pt x="10442" y="1912"/>
                  </a:cubicBezTo>
                  <a:cubicBezTo>
                    <a:pt x="10476" y="1843"/>
                    <a:pt x="10442" y="1809"/>
                    <a:pt x="10374" y="1809"/>
                  </a:cubicBezTo>
                  <a:lnTo>
                    <a:pt x="10271" y="1775"/>
                  </a:lnTo>
                  <a:close/>
                  <a:moveTo>
                    <a:pt x="11295" y="1946"/>
                  </a:moveTo>
                  <a:cubicBezTo>
                    <a:pt x="11227" y="1946"/>
                    <a:pt x="11192" y="1980"/>
                    <a:pt x="11192" y="2014"/>
                  </a:cubicBezTo>
                  <a:cubicBezTo>
                    <a:pt x="11192" y="2082"/>
                    <a:pt x="11227" y="2116"/>
                    <a:pt x="11261" y="2116"/>
                  </a:cubicBezTo>
                  <a:lnTo>
                    <a:pt x="11363" y="2150"/>
                  </a:lnTo>
                  <a:lnTo>
                    <a:pt x="11397" y="2150"/>
                  </a:lnTo>
                  <a:cubicBezTo>
                    <a:pt x="11431" y="2150"/>
                    <a:pt x="11465" y="2116"/>
                    <a:pt x="11465" y="2082"/>
                  </a:cubicBezTo>
                  <a:cubicBezTo>
                    <a:pt x="11465" y="2048"/>
                    <a:pt x="11431" y="1980"/>
                    <a:pt x="11397" y="1980"/>
                  </a:cubicBezTo>
                  <a:lnTo>
                    <a:pt x="11295" y="1946"/>
                  </a:lnTo>
                  <a:close/>
                  <a:moveTo>
                    <a:pt x="12319" y="2116"/>
                  </a:moveTo>
                  <a:cubicBezTo>
                    <a:pt x="12250" y="2116"/>
                    <a:pt x="12216" y="2150"/>
                    <a:pt x="12216" y="2219"/>
                  </a:cubicBezTo>
                  <a:cubicBezTo>
                    <a:pt x="12182" y="2253"/>
                    <a:pt x="12216" y="2287"/>
                    <a:pt x="12284" y="2287"/>
                  </a:cubicBezTo>
                  <a:lnTo>
                    <a:pt x="12387" y="2321"/>
                  </a:lnTo>
                  <a:cubicBezTo>
                    <a:pt x="12455" y="2321"/>
                    <a:pt x="12489" y="2287"/>
                    <a:pt x="12489" y="2253"/>
                  </a:cubicBezTo>
                  <a:cubicBezTo>
                    <a:pt x="12489" y="2219"/>
                    <a:pt x="12455" y="2150"/>
                    <a:pt x="12421" y="2150"/>
                  </a:cubicBezTo>
                  <a:lnTo>
                    <a:pt x="12319" y="2116"/>
                  </a:lnTo>
                  <a:close/>
                  <a:moveTo>
                    <a:pt x="13308" y="2287"/>
                  </a:moveTo>
                  <a:cubicBezTo>
                    <a:pt x="13274" y="2287"/>
                    <a:pt x="13240" y="2321"/>
                    <a:pt x="13206" y="2389"/>
                  </a:cubicBezTo>
                  <a:cubicBezTo>
                    <a:pt x="13206" y="2423"/>
                    <a:pt x="13240" y="2458"/>
                    <a:pt x="13274" y="2458"/>
                  </a:cubicBezTo>
                  <a:lnTo>
                    <a:pt x="13410" y="2492"/>
                  </a:lnTo>
                  <a:cubicBezTo>
                    <a:pt x="13445" y="2492"/>
                    <a:pt x="13479" y="2458"/>
                    <a:pt x="13513" y="2423"/>
                  </a:cubicBezTo>
                  <a:cubicBezTo>
                    <a:pt x="13513" y="2389"/>
                    <a:pt x="13479" y="2321"/>
                    <a:pt x="13445" y="2321"/>
                  </a:cubicBezTo>
                  <a:lnTo>
                    <a:pt x="13308" y="2287"/>
                  </a:lnTo>
                  <a:close/>
                  <a:moveTo>
                    <a:pt x="14332" y="2458"/>
                  </a:moveTo>
                  <a:cubicBezTo>
                    <a:pt x="14298" y="2458"/>
                    <a:pt x="14229" y="2492"/>
                    <a:pt x="14229" y="2560"/>
                  </a:cubicBezTo>
                  <a:cubicBezTo>
                    <a:pt x="14229" y="2594"/>
                    <a:pt x="14264" y="2628"/>
                    <a:pt x="14298" y="2628"/>
                  </a:cubicBezTo>
                  <a:lnTo>
                    <a:pt x="14434" y="2662"/>
                  </a:lnTo>
                  <a:cubicBezTo>
                    <a:pt x="14468" y="2662"/>
                    <a:pt x="14502" y="2628"/>
                    <a:pt x="14502" y="2594"/>
                  </a:cubicBezTo>
                  <a:cubicBezTo>
                    <a:pt x="14537" y="2560"/>
                    <a:pt x="14502" y="2492"/>
                    <a:pt x="14434" y="2492"/>
                  </a:cubicBezTo>
                  <a:lnTo>
                    <a:pt x="14332" y="2458"/>
                  </a:lnTo>
                  <a:close/>
                  <a:moveTo>
                    <a:pt x="15355" y="2628"/>
                  </a:moveTo>
                  <a:cubicBezTo>
                    <a:pt x="15321" y="2628"/>
                    <a:pt x="15253" y="2662"/>
                    <a:pt x="15253" y="2696"/>
                  </a:cubicBezTo>
                  <a:cubicBezTo>
                    <a:pt x="15253" y="2765"/>
                    <a:pt x="15287" y="2799"/>
                    <a:pt x="15321" y="2799"/>
                  </a:cubicBezTo>
                  <a:lnTo>
                    <a:pt x="15424" y="2833"/>
                  </a:lnTo>
                  <a:lnTo>
                    <a:pt x="15458" y="2833"/>
                  </a:lnTo>
                  <a:cubicBezTo>
                    <a:pt x="15492" y="2833"/>
                    <a:pt x="15526" y="2799"/>
                    <a:pt x="15526" y="2765"/>
                  </a:cubicBezTo>
                  <a:cubicBezTo>
                    <a:pt x="15526" y="2696"/>
                    <a:pt x="15526" y="2662"/>
                    <a:pt x="15458" y="2662"/>
                  </a:cubicBezTo>
                  <a:lnTo>
                    <a:pt x="15355" y="2628"/>
                  </a:lnTo>
                  <a:close/>
                  <a:moveTo>
                    <a:pt x="16379" y="2799"/>
                  </a:moveTo>
                  <a:cubicBezTo>
                    <a:pt x="16311" y="2799"/>
                    <a:pt x="16277" y="2833"/>
                    <a:pt x="16277" y="2867"/>
                  </a:cubicBezTo>
                  <a:cubicBezTo>
                    <a:pt x="16243" y="2935"/>
                    <a:pt x="16277" y="2969"/>
                    <a:pt x="16345" y="2969"/>
                  </a:cubicBezTo>
                  <a:lnTo>
                    <a:pt x="16447" y="3003"/>
                  </a:lnTo>
                  <a:lnTo>
                    <a:pt x="16482" y="3003"/>
                  </a:lnTo>
                  <a:cubicBezTo>
                    <a:pt x="16516" y="3003"/>
                    <a:pt x="16550" y="2969"/>
                    <a:pt x="16550" y="2935"/>
                  </a:cubicBezTo>
                  <a:cubicBezTo>
                    <a:pt x="16550" y="2867"/>
                    <a:pt x="16516" y="2833"/>
                    <a:pt x="16482" y="2833"/>
                  </a:cubicBezTo>
                  <a:lnTo>
                    <a:pt x="16379" y="2799"/>
                  </a:lnTo>
                  <a:close/>
                  <a:moveTo>
                    <a:pt x="17369" y="2969"/>
                  </a:moveTo>
                  <a:cubicBezTo>
                    <a:pt x="17335" y="2969"/>
                    <a:pt x="17301" y="3003"/>
                    <a:pt x="17301" y="3038"/>
                  </a:cubicBezTo>
                  <a:cubicBezTo>
                    <a:pt x="17266" y="3106"/>
                    <a:pt x="17301" y="3140"/>
                    <a:pt x="17369" y="3140"/>
                  </a:cubicBezTo>
                  <a:lnTo>
                    <a:pt x="17471" y="3174"/>
                  </a:lnTo>
                  <a:cubicBezTo>
                    <a:pt x="17539" y="3174"/>
                    <a:pt x="17573" y="3140"/>
                    <a:pt x="17573" y="3106"/>
                  </a:cubicBezTo>
                  <a:cubicBezTo>
                    <a:pt x="17573" y="3038"/>
                    <a:pt x="17539" y="3003"/>
                    <a:pt x="17505" y="3003"/>
                  </a:cubicBezTo>
                  <a:lnTo>
                    <a:pt x="17369" y="2969"/>
                  </a:lnTo>
                  <a:close/>
                  <a:moveTo>
                    <a:pt x="18392" y="3140"/>
                  </a:moveTo>
                  <a:cubicBezTo>
                    <a:pt x="18358" y="3140"/>
                    <a:pt x="18324" y="3174"/>
                    <a:pt x="18290" y="3208"/>
                  </a:cubicBezTo>
                  <a:cubicBezTo>
                    <a:pt x="18290" y="3276"/>
                    <a:pt x="18324" y="3311"/>
                    <a:pt x="18358" y="3311"/>
                  </a:cubicBezTo>
                  <a:lnTo>
                    <a:pt x="18495" y="3345"/>
                  </a:lnTo>
                  <a:cubicBezTo>
                    <a:pt x="18529" y="3345"/>
                    <a:pt x="18563" y="3311"/>
                    <a:pt x="18597" y="3276"/>
                  </a:cubicBezTo>
                  <a:cubicBezTo>
                    <a:pt x="18597" y="3208"/>
                    <a:pt x="18563" y="3174"/>
                    <a:pt x="18529" y="3174"/>
                  </a:cubicBezTo>
                  <a:lnTo>
                    <a:pt x="18392" y="3140"/>
                  </a:lnTo>
                  <a:close/>
                  <a:moveTo>
                    <a:pt x="19416" y="3311"/>
                  </a:moveTo>
                  <a:cubicBezTo>
                    <a:pt x="19382" y="3311"/>
                    <a:pt x="19314" y="3345"/>
                    <a:pt x="19314" y="3379"/>
                  </a:cubicBezTo>
                  <a:cubicBezTo>
                    <a:pt x="19314" y="3447"/>
                    <a:pt x="19348" y="3481"/>
                    <a:pt x="19382" y="3481"/>
                  </a:cubicBezTo>
                  <a:lnTo>
                    <a:pt x="19484" y="3515"/>
                  </a:lnTo>
                  <a:lnTo>
                    <a:pt x="19519" y="3515"/>
                  </a:lnTo>
                  <a:cubicBezTo>
                    <a:pt x="19553" y="3515"/>
                    <a:pt x="19587" y="3481"/>
                    <a:pt x="19587" y="3447"/>
                  </a:cubicBezTo>
                  <a:cubicBezTo>
                    <a:pt x="19621" y="3379"/>
                    <a:pt x="19587" y="3345"/>
                    <a:pt x="19519" y="3345"/>
                  </a:cubicBezTo>
                  <a:lnTo>
                    <a:pt x="19416" y="3311"/>
                  </a:lnTo>
                  <a:close/>
                  <a:moveTo>
                    <a:pt x="20440" y="3481"/>
                  </a:moveTo>
                  <a:cubicBezTo>
                    <a:pt x="20372" y="3481"/>
                    <a:pt x="20337" y="3515"/>
                    <a:pt x="20337" y="3549"/>
                  </a:cubicBezTo>
                  <a:cubicBezTo>
                    <a:pt x="20337" y="3584"/>
                    <a:pt x="20372" y="3652"/>
                    <a:pt x="20406" y="3652"/>
                  </a:cubicBezTo>
                  <a:lnTo>
                    <a:pt x="20508" y="3686"/>
                  </a:lnTo>
                  <a:lnTo>
                    <a:pt x="20542" y="3686"/>
                  </a:lnTo>
                  <a:cubicBezTo>
                    <a:pt x="20576" y="3686"/>
                    <a:pt x="20610" y="3652"/>
                    <a:pt x="20610" y="3584"/>
                  </a:cubicBezTo>
                  <a:cubicBezTo>
                    <a:pt x="20610" y="3549"/>
                    <a:pt x="20576" y="3515"/>
                    <a:pt x="20542" y="3515"/>
                  </a:cubicBezTo>
                  <a:lnTo>
                    <a:pt x="20440" y="3481"/>
                  </a:lnTo>
                  <a:close/>
                  <a:moveTo>
                    <a:pt x="21464" y="3652"/>
                  </a:moveTo>
                  <a:cubicBezTo>
                    <a:pt x="21395" y="3652"/>
                    <a:pt x="21361" y="3686"/>
                    <a:pt x="21361" y="3720"/>
                  </a:cubicBezTo>
                  <a:cubicBezTo>
                    <a:pt x="21327" y="3754"/>
                    <a:pt x="21361" y="3822"/>
                    <a:pt x="21429" y="3822"/>
                  </a:cubicBezTo>
                  <a:lnTo>
                    <a:pt x="21532" y="3822"/>
                  </a:lnTo>
                  <a:cubicBezTo>
                    <a:pt x="21600" y="3822"/>
                    <a:pt x="21634" y="3822"/>
                    <a:pt x="21634" y="3754"/>
                  </a:cubicBezTo>
                  <a:cubicBezTo>
                    <a:pt x="21634" y="3720"/>
                    <a:pt x="21600" y="3686"/>
                    <a:pt x="21566" y="3652"/>
                  </a:cubicBezTo>
                  <a:close/>
                  <a:moveTo>
                    <a:pt x="22453" y="3822"/>
                  </a:moveTo>
                  <a:cubicBezTo>
                    <a:pt x="22419" y="3822"/>
                    <a:pt x="22385" y="3822"/>
                    <a:pt x="22351" y="3891"/>
                  </a:cubicBezTo>
                  <a:cubicBezTo>
                    <a:pt x="22351" y="3925"/>
                    <a:pt x="22385" y="3959"/>
                    <a:pt x="22453" y="3993"/>
                  </a:cubicBezTo>
                  <a:lnTo>
                    <a:pt x="22555" y="3993"/>
                  </a:lnTo>
                  <a:cubicBezTo>
                    <a:pt x="22624" y="3993"/>
                    <a:pt x="22658" y="3959"/>
                    <a:pt x="22658" y="3925"/>
                  </a:cubicBezTo>
                  <a:cubicBezTo>
                    <a:pt x="22658" y="3891"/>
                    <a:pt x="22624" y="3822"/>
                    <a:pt x="22590" y="3822"/>
                  </a:cubicBezTo>
                  <a:close/>
                  <a:moveTo>
                    <a:pt x="23444" y="3980"/>
                  </a:moveTo>
                  <a:cubicBezTo>
                    <a:pt x="23411" y="3980"/>
                    <a:pt x="23374" y="4011"/>
                    <a:pt x="23374" y="4061"/>
                  </a:cubicBezTo>
                  <a:cubicBezTo>
                    <a:pt x="23374" y="4095"/>
                    <a:pt x="23409" y="4130"/>
                    <a:pt x="23443" y="4164"/>
                  </a:cubicBezTo>
                  <a:lnTo>
                    <a:pt x="23579" y="4164"/>
                  </a:lnTo>
                  <a:cubicBezTo>
                    <a:pt x="23613" y="4164"/>
                    <a:pt x="23647" y="4130"/>
                    <a:pt x="23682" y="4095"/>
                  </a:cubicBezTo>
                  <a:cubicBezTo>
                    <a:pt x="23682" y="4061"/>
                    <a:pt x="23647" y="3993"/>
                    <a:pt x="23613" y="3993"/>
                  </a:cubicBezTo>
                  <a:lnTo>
                    <a:pt x="23477" y="3993"/>
                  </a:lnTo>
                  <a:cubicBezTo>
                    <a:pt x="23468" y="3984"/>
                    <a:pt x="23456" y="3980"/>
                    <a:pt x="23444" y="3980"/>
                  </a:cubicBezTo>
                  <a:close/>
                  <a:moveTo>
                    <a:pt x="24500" y="4130"/>
                  </a:moveTo>
                  <a:cubicBezTo>
                    <a:pt x="24466" y="4130"/>
                    <a:pt x="24398" y="4164"/>
                    <a:pt x="24398" y="4232"/>
                  </a:cubicBezTo>
                  <a:cubicBezTo>
                    <a:pt x="24398" y="4266"/>
                    <a:pt x="24432" y="4300"/>
                    <a:pt x="24466" y="4300"/>
                  </a:cubicBezTo>
                  <a:lnTo>
                    <a:pt x="24569" y="4334"/>
                  </a:lnTo>
                  <a:lnTo>
                    <a:pt x="24603" y="4334"/>
                  </a:lnTo>
                  <a:cubicBezTo>
                    <a:pt x="24637" y="4334"/>
                    <a:pt x="24671" y="4300"/>
                    <a:pt x="24671" y="4266"/>
                  </a:cubicBezTo>
                  <a:cubicBezTo>
                    <a:pt x="24705" y="4198"/>
                    <a:pt x="24671" y="4164"/>
                    <a:pt x="24603" y="4164"/>
                  </a:cubicBezTo>
                  <a:lnTo>
                    <a:pt x="24500" y="4130"/>
                  </a:lnTo>
                  <a:close/>
                  <a:moveTo>
                    <a:pt x="25524" y="4300"/>
                  </a:moveTo>
                  <a:cubicBezTo>
                    <a:pt x="25456" y="4300"/>
                    <a:pt x="25422" y="4334"/>
                    <a:pt x="25422" y="4368"/>
                  </a:cubicBezTo>
                  <a:cubicBezTo>
                    <a:pt x="25422" y="4437"/>
                    <a:pt x="25456" y="4471"/>
                    <a:pt x="25490" y="4471"/>
                  </a:cubicBezTo>
                  <a:lnTo>
                    <a:pt x="25592" y="4505"/>
                  </a:lnTo>
                  <a:lnTo>
                    <a:pt x="25627" y="4505"/>
                  </a:lnTo>
                  <a:cubicBezTo>
                    <a:pt x="25661" y="4505"/>
                    <a:pt x="25695" y="4471"/>
                    <a:pt x="25695" y="4437"/>
                  </a:cubicBezTo>
                  <a:cubicBezTo>
                    <a:pt x="25695" y="4368"/>
                    <a:pt x="25661" y="4334"/>
                    <a:pt x="25627" y="4334"/>
                  </a:cubicBezTo>
                  <a:lnTo>
                    <a:pt x="25524" y="4300"/>
                  </a:lnTo>
                  <a:close/>
                  <a:moveTo>
                    <a:pt x="26548" y="4471"/>
                  </a:moveTo>
                  <a:cubicBezTo>
                    <a:pt x="26480" y="4471"/>
                    <a:pt x="26445" y="4505"/>
                    <a:pt x="26445" y="4539"/>
                  </a:cubicBezTo>
                  <a:cubicBezTo>
                    <a:pt x="26411" y="4607"/>
                    <a:pt x="26445" y="4641"/>
                    <a:pt x="26514" y="4641"/>
                  </a:cubicBezTo>
                  <a:lnTo>
                    <a:pt x="26616" y="4676"/>
                  </a:lnTo>
                  <a:lnTo>
                    <a:pt x="26650" y="4676"/>
                  </a:lnTo>
                  <a:cubicBezTo>
                    <a:pt x="26684" y="4676"/>
                    <a:pt x="26718" y="4641"/>
                    <a:pt x="26718" y="4607"/>
                  </a:cubicBezTo>
                  <a:cubicBezTo>
                    <a:pt x="26718" y="4539"/>
                    <a:pt x="26684" y="4505"/>
                    <a:pt x="26650" y="4505"/>
                  </a:cubicBezTo>
                  <a:lnTo>
                    <a:pt x="26548" y="4471"/>
                  </a:lnTo>
                  <a:close/>
                  <a:moveTo>
                    <a:pt x="27537" y="4641"/>
                  </a:moveTo>
                  <a:cubicBezTo>
                    <a:pt x="27503" y="4641"/>
                    <a:pt x="27469" y="4676"/>
                    <a:pt x="27469" y="4710"/>
                  </a:cubicBezTo>
                  <a:cubicBezTo>
                    <a:pt x="27435" y="4744"/>
                    <a:pt x="27469" y="4812"/>
                    <a:pt x="27537" y="4812"/>
                  </a:cubicBezTo>
                  <a:lnTo>
                    <a:pt x="27640" y="4812"/>
                  </a:lnTo>
                  <a:cubicBezTo>
                    <a:pt x="27708" y="4812"/>
                    <a:pt x="27742" y="4812"/>
                    <a:pt x="27742" y="4744"/>
                  </a:cubicBezTo>
                  <a:cubicBezTo>
                    <a:pt x="27742" y="4710"/>
                    <a:pt x="27708" y="4676"/>
                    <a:pt x="27674" y="4641"/>
                  </a:cubicBezTo>
                  <a:close/>
                  <a:moveTo>
                    <a:pt x="28561" y="4812"/>
                  </a:moveTo>
                  <a:cubicBezTo>
                    <a:pt x="28527" y="4812"/>
                    <a:pt x="28493" y="4812"/>
                    <a:pt x="28459" y="4880"/>
                  </a:cubicBezTo>
                  <a:cubicBezTo>
                    <a:pt x="28459" y="4914"/>
                    <a:pt x="28493" y="4983"/>
                    <a:pt x="28527" y="4983"/>
                  </a:cubicBezTo>
                  <a:lnTo>
                    <a:pt x="28663" y="4983"/>
                  </a:lnTo>
                  <a:cubicBezTo>
                    <a:pt x="28698" y="4983"/>
                    <a:pt x="28732" y="4949"/>
                    <a:pt x="28766" y="4914"/>
                  </a:cubicBezTo>
                  <a:cubicBezTo>
                    <a:pt x="28766" y="4880"/>
                    <a:pt x="28732" y="4846"/>
                    <a:pt x="28698" y="4812"/>
                  </a:cubicBezTo>
                  <a:close/>
                  <a:moveTo>
                    <a:pt x="29552" y="4969"/>
                  </a:moveTo>
                  <a:cubicBezTo>
                    <a:pt x="29519" y="4969"/>
                    <a:pt x="29482" y="5001"/>
                    <a:pt x="29482" y="5051"/>
                  </a:cubicBezTo>
                  <a:cubicBezTo>
                    <a:pt x="29482" y="5085"/>
                    <a:pt x="29517" y="5119"/>
                    <a:pt x="29551" y="5153"/>
                  </a:cubicBezTo>
                  <a:lnTo>
                    <a:pt x="29687" y="5153"/>
                  </a:lnTo>
                  <a:cubicBezTo>
                    <a:pt x="29721" y="5153"/>
                    <a:pt x="29755" y="5119"/>
                    <a:pt x="29755" y="5085"/>
                  </a:cubicBezTo>
                  <a:cubicBezTo>
                    <a:pt x="29790" y="5051"/>
                    <a:pt x="29755" y="4983"/>
                    <a:pt x="29687" y="4983"/>
                  </a:cubicBezTo>
                  <a:lnTo>
                    <a:pt x="29585" y="4983"/>
                  </a:lnTo>
                  <a:cubicBezTo>
                    <a:pt x="29576" y="4973"/>
                    <a:pt x="29564" y="4969"/>
                    <a:pt x="29552" y="4969"/>
                  </a:cubicBezTo>
                  <a:close/>
                  <a:moveTo>
                    <a:pt x="30608" y="5119"/>
                  </a:moveTo>
                  <a:cubicBezTo>
                    <a:pt x="30540" y="5119"/>
                    <a:pt x="30506" y="5153"/>
                    <a:pt x="30506" y="5221"/>
                  </a:cubicBezTo>
                  <a:cubicBezTo>
                    <a:pt x="30506" y="5256"/>
                    <a:pt x="30540" y="5290"/>
                    <a:pt x="30574" y="5290"/>
                  </a:cubicBezTo>
                  <a:lnTo>
                    <a:pt x="30677" y="5324"/>
                  </a:lnTo>
                  <a:lnTo>
                    <a:pt x="30711" y="5324"/>
                  </a:lnTo>
                  <a:cubicBezTo>
                    <a:pt x="30745" y="5324"/>
                    <a:pt x="30779" y="5290"/>
                    <a:pt x="30779" y="5256"/>
                  </a:cubicBezTo>
                  <a:cubicBezTo>
                    <a:pt x="30779" y="5187"/>
                    <a:pt x="30779" y="5153"/>
                    <a:pt x="30711" y="5153"/>
                  </a:cubicBezTo>
                  <a:lnTo>
                    <a:pt x="30608" y="5119"/>
                  </a:lnTo>
                  <a:close/>
                  <a:moveTo>
                    <a:pt x="31632" y="5290"/>
                  </a:moveTo>
                  <a:cubicBezTo>
                    <a:pt x="31564" y="5290"/>
                    <a:pt x="31530" y="5324"/>
                    <a:pt x="31530" y="5358"/>
                  </a:cubicBezTo>
                  <a:cubicBezTo>
                    <a:pt x="31530" y="5426"/>
                    <a:pt x="31530" y="5460"/>
                    <a:pt x="31598" y="5460"/>
                  </a:cubicBezTo>
                  <a:lnTo>
                    <a:pt x="31700" y="5494"/>
                  </a:lnTo>
                  <a:lnTo>
                    <a:pt x="31735" y="5494"/>
                  </a:lnTo>
                  <a:cubicBezTo>
                    <a:pt x="31769" y="5494"/>
                    <a:pt x="31803" y="5460"/>
                    <a:pt x="31803" y="5426"/>
                  </a:cubicBezTo>
                  <a:cubicBezTo>
                    <a:pt x="31803" y="5358"/>
                    <a:pt x="31769" y="5324"/>
                    <a:pt x="31735" y="5324"/>
                  </a:cubicBezTo>
                  <a:lnTo>
                    <a:pt x="31632" y="5290"/>
                  </a:lnTo>
                  <a:close/>
                  <a:moveTo>
                    <a:pt x="32622" y="5460"/>
                  </a:moveTo>
                  <a:cubicBezTo>
                    <a:pt x="32588" y="5460"/>
                    <a:pt x="32553" y="5494"/>
                    <a:pt x="32553" y="5529"/>
                  </a:cubicBezTo>
                  <a:cubicBezTo>
                    <a:pt x="32519" y="5597"/>
                    <a:pt x="32553" y="5631"/>
                    <a:pt x="32622" y="5631"/>
                  </a:cubicBezTo>
                  <a:lnTo>
                    <a:pt x="32724" y="5665"/>
                  </a:lnTo>
                  <a:cubicBezTo>
                    <a:pt x="32792" y="5665"/>
                    <a:pt x="32826" y="5631"/>
                    <a:pt x="32826" y="5597"/>
                  </a:cubicBezTo>
                  <a:cubicBezTo>
                    <a:pt x="32826" y="5529"/>
                    <a:pt x="32792" y="5494"/>
                    <a:pt x="32758" y="5494"/>
                  </a:cubicBezTo>
                  <a:lnTo>
                    <a:pt x="32622" y="5460"/>
                  </a:lnTo>
                  <a:close/>
                  <a:moveTo>
                    <a:pt x="33645" y="5631"/>
                  </a:moveTo>
                  <a:cubicBezTo>
                    <a:pt x="33611" y="5631"/>
                    <a:pt x="33577" y="5665"/>
                    <a:pt x="33543" y="5699"/>
                  </a:cubicBezTo>
                  <a:cubicBezTo>
                    <a:pt x="33543" y="5733"/>
                    <a:pt x="33577" y="5802"/>
                    <a:pt x="33611" y="5802"/>
                  </a:cubicBezTo>
                  <a:lnTo>
                    <a:pt x="33748" y="5802"/>
                  </a:lnTo>
                  <a:cubicBezTo>
                    <a:pt x="33782" y="5802"/>
                    <a:pt x="33816" y="5802"/>
                    <a:pt x="33850" y="5733"/>
                  </a:cubicBezTo>
                  <a:cubicBezTo>
                    <a:pt x="33850" y="5699"/>
                    <a:pt x="33816" y="5665"/>
                    <a:pt x="33782" y="5631"/>
                  </a:cubicBezTo>
                  <a:close/>
                  <a:moveTo>
                    <a:pt x="34669" y="5802"/>
                  </a:moveTo>
                  <a:cubicBezTo>
                    <a:pt x="34635" y="5802"/>
                    <a:pt x="34567" y="5802"/>
                    <a:pt x="34567" y="5870"/>
                  </a:cubicBezTo>
                  <a:cubicBezTo>
                    <a:pt x="34567" y="5904"/>
                    <a:pt x="34601" y="5938"/>
                    <a:pt x="34635" y="5972"/>
                  </a:cubicBezTo>
                  <a:lnTo>
                    <a:pt x="34771" y="5972"/>
                  </a:lnTo>
                  <a:cubicBezTo>
                    <a:pt x="34806" y="5972"/>
                    <a:pt x="34840" y="5938"/>
                    <a:pt x="34874" y="5904"/>
                  </a:cubicBezTo>
                  <a:cubicBezTo>
                    <a:pt x="34874" y="5870"/>
                    <a:pt x="34840" y="5836"/>
                    <a:pt x="34771" y="5802"/>
                  </a:cubicBezTo>
                  <a:close/>
                  <a:moveTo>
                    <a:pt x="35660" y="5959"/>
                  </a:moveTo>
                  <a:cubicBezTo>
                    <a:pt x="35627" y="5959"/>
                    <a:pt x="35590" y="5990"/>
                    <a:pt x="35590" y="6040"/>
                  </a:cubicBezTo>
                  <a:cubicBezTo>
                    <a:pt x="35590" y="6075"/>
                    <a:pt x="35625" y="6109"/>
                    <a:pt x="35659" y="6143"/>
                  </a:cubicBezTo>
                  <a:lnTo>
                    <a:pt x="35795" y="6143"/>
                  </a:lnTo>
                  <a:cubicBezTo>
                    <a:pt x="35829" y="6143"/>
                    <a:pt x="35863" y="6109"/>
                    <a:pt x="35863" y="6075"/>
                  </a:cubicBezTo>
                  <a:cubicBezTo>
                    <a:pt x="35898" y="6040"/>
                    <a:pt x="35863" y="5972"/>
                    <a:pt x="35795" y="5972"/>
                  </a:cubicBezTo>
                  <a:lnTo>
                    <a:pt x="35693" y="5972"/>
                  </a:lnTo>
                  <a:cubicBezTo>
                    <a:pt x="35684" y="5963"/>
                    <a:pt x="35672" y="5959"/>
                    <a:pt x="35660" y="5959"/>
                  </a:cubicBezTo>
                  <a:close/>
                  <a:moveTo>
                    <a:pt x="36717" y="6109"/>
                  </a:moveTo>
                  <a:cubicBezTo>
                    <a:pt x="36648" y="6109"/>
                    <a:pt x="36614" y="6143"/>
                    <a:pt x="36614" y="6211"/>
                  </a:cubicBezTo>
                  <a:cubicBezTo>
                    <a:pt x="36614" y="6245"/>
                    <a:pt x="36648" y="6279"/>
                    <a:pt x="36682" y="6279"/>
                  </a:cubicBezTo>
                  <a:lnTo>
                    <a:pt x="36785" y="6313"/>
                  </a:lnTo>
                  <a:lnTo>
                    <a:pt x="36819" y="6313"/>
                  </a:lnTo>
                  <a:cubicBezTo>
                    <a:pt x="36853" y="6313"/>
                    <a:pt x="36887" y="6279"/>
                    <a:pt x="36887" y="6245"/>
                  </a:cubicBezTo>
                  <a:cubicBezTo>
                    <a:pt x="36887" y="6177"/>
                    <a:pt x="36853" y="6143"/>
                    <a:pt x="36819" y="6143"/>
                  </a:cubicBezTo>
                  <a:lnTo>
                    <a:pt x="36717" y="6109"/>
                  </a:lnTo>
                  <a:close/>
                  <a:moveTo>
                    <a:pt x="37740" y="6279"/>
                  </a:moveTo>
                  <a:cubicBezTo>
                    <a:pt x="37672" y="6279"/>
                    <a:pt x="37638" y="6313"/>
                    <a:pt x="37638" y="6348"/>
                  </a:cubicBezTo>
                  <a:cubicBezTo>
                    <a:pt x="37604" y="6416"/>
                    <a:pt x="37638" y="6450"/>
                    <a:pt x="37706" y="6450"/>
                  </a:cubicBezTo>
                  <a:lnTo>
                    <a:pt x="37808" y="6484"/>
                  </a:lnTo>
                  <a:cubicBezTo>
                    <a:pt x="37877" y="6484"/>
                    <a:pt x="37911" y="6450"/>
                    <a:pt x="37911" y="6416"/>
                  </a:cubicBezTo>
                  <a:cubicBezTo>
                    <a:pt x="37911" y="6348"/>
                    <a:pt x="37877" y="6313"/>
                    <a:pt x="37843" y="6313"/>
                  </a:cubicBezTo>
                  <a:lnTo>
                    <a:pt x="37740" y="6279"/>
                  </a:lnTo>
                  <a:close/>
                  <a:moveTo>
                    <a:pt x="38730" y="6450"/>
                  </a:moveTo>
                  <a:cubicBezTo>
                    <a:pt x="38696" y="6450"/>
                    <a:pt x="38662" y="6484"/>
                    <a:pt x="38627" y="6518"/>
                  </a:cubicBezTo>
                  <a:cubicBezTo>
                    <a:pt x="38627" y="6586"/>
                    <a:pt x="38662" y="6621"/>
                    <a:pt x="38730" y="6621"/>
                  </a:cubicBezTo>
                  <a:lnTo>
                    <a:pt x="38832" y="6655"/>
                  </a:lnTo>
                  <a:cubicBezTo>
                    <a:pt x="38866" y="6655"/>
                    <a:pt x="38935" y="6621"/>
                    <a:pt x="38935" y="6586"/>
                  </a:cubicBezTo>
                  <a:cubicBezTo>
                    <a:pt x="38935" y="6518"/>
                    <a:pt x="38900" y="6484"/>
                    <a:pt x="38866" y="6484"/>
                  </a:cubicBezTo>
                  <a:lnTo>
                    <a:pt x="38730" y="6450"/>
                  </a:lnTo>
                  <a:close/>
                  <a:moveTo>
                    <a:pt x="39753" y="6621"/>
                  </a:moveTo>
                  <a:cubicBezTo>
                    <a:pt x="39719" y="6621"/>
                    <a:pt x="39685" y="6655"/>
                    <a:pt x="39651" y="6689"/>
                  </a:cubicBezTo>
                  <a:cubicBezTo>
                    <a:pt x="39651" y="6723"/>
                    <a:pt x="39685" y="6791"/>
                    <a:pt x="39719" y="6791"/>
                  </a:cubicBezTo>
                  <a:lnTo>
                    <a:pt x="39856" y="6825"/>
                  </a:lnTo>
                  <a:cubicBezTo>
                    <a:pt x="39890" y="6825"/>
                    <a:pt x="39924" y="6791"/>
                    <a:pt x="39958" y="6723"/>
                  </a:cubicBezTo>
                  <a:cubicBezTo>
                    <a:pt x="39958" y="6689"/>
                    <a:pt x="39924" y="6655"/>
                    <a:pt x="39856" y="6655"/>
                  </a:cubicBezTo>
                  <a:lnTo>
                    <a:pt x="39753" y="6621"/>
                  </a:lnTo>
                  <a:close/>
                  <a:moveTo>
                    <a:pt x="40777" y="6791"/>
                  </a:moveTo>
                  <a:cubicBezTo>
                    <a:pt x="40743" y="6791"/>
                    <a:pt x="40675" y="6825"/>
                    <a:pt x="40675" y="6859"/>
                  </a:cubicBezTo>
                  <a:cubicBezTo>
                    <a:pt x="40675" y="6894"/>
                    <a:pt x="40709" y="6962"/>
                    <a:pt x="40743" y="6962"/>
                  </a:cubicBezTo>
                  <a:lnTo>
                    <a:pt x="40880" y="6962"/>
                  </a:lnTo>
                  <a:cubicBezTo>
                    <a:pt x="40914" y="6962"/>
                    <a:pt x="40948" y="6962"/>
                    <a:pt x="40948" y="6894"/>
                  </a:cubicBezTo>
                  <a:cubicBezTo>
                    <a:pt x="40982" y="6859"/>
                    <a:pt x="40948" y="6825"/>
                    <a:pt x="40880" y="6791"/>
                  </a:cubicBezTo>
                  <a:close/>
                  <a:moveTo>
                    <a:pt x="41801" y="6962"/>
                  </a:moveTo>
                  <a:cubicBezTo>
                    <a:pt x="41733" y="6962"/>
                    <a:pt x="41698" y="6962"/>
                    <a:pt x="41698" y="7030"/>
                  </a:cubicBezTo>
                  <a:cubicBezTo>
                    <a:pt x="41698" y="7064"/>
                    <a:pt x="41733" y="7132"/>
                    <a:pt x="41767" y="7132"/>
                  </a:cubicBezTo>
                  <a:lnTo>
                    <a:pt x="41903" y="7132"/>
                  </a:lnTo>
                  <a:cubicBezTo>
                    <a:pt x="41937" y="7132"/>
                    <a:pt x="41971" y="7098"/>
                    <a:pt x="41971" y="7064"/>
                  </a:cubicBezTo>
                  <a:cubicBezTo>
                    <a:pt x="41971" y="7030"/>
                    <a:pt x="41937" y="6996"/>
                    <a:pt x="41903" y="6962"/>
                  </a:cubicBezTo>
                  <a:close/>
                  <a:moveTo>
                    <a:pt x="42825" y="7132"/>
                  </a:moveTo>
                  <a:cubicBezTo>
                    <a:pt x="42756" y="7132"/>
                    <a:pt x="42722" y="7132"/>
                    <a:pt x="42722" y="7201"/>
                  </a:cubicBezTo>
                  <a:cubicBezTo>
                    <a:pt x="42688" y="7235"/>
                    <a:pt x="42722" y="7269"/>
                    <a:pt x="42790" y="7303"/>
                  </a:cubicBezTo>
                  <a:lnTo>
                    <a:pt x="42927" y="7303"/>
                  </a:lnTo>
                  <a:cubicBezTo>
                    <a:pt x="42961" y="7303"/>
                    <a:pt x="42995" y="7269"/>
                    <a:pt x="42995" y="7235"/>
                  </a:cubicBezTo>
                  <a:cubicBezTo>
                    <a:pt x="42995" y="7201"/>
                    <a:pt x="42961" y="7132"/>
                    <a:pt x="42927" y="7132"/>
                  </a:cubicBezTo>
                  <a:close/>
                  <a:moveTo>
                    <a:pt x="43787" y="7290"/>
                  </a:moveTo>
                  <a:cubicBezTo>
                    <a:pt x="43762" y="7290"/>
                    <a:pt x="43737" y="7321"/>
                    <a:pt x="43712" y="7371"/>
                  </a:cubicBezTo>
                  <a:cubicBezTo>
                    <a:pt x="43712" y="7405"/>
                    <a:pt x="43746" y="7439"/>
                    <a:pt x="43814" y="7474"/>
                  </a:cubicBezTo>
                  <a:lnTo>
                    <a:pt x="43916" y="7474"/>
                  </a:lnTo>
                  <a:cubicBezTo>
                    <a:pt x="43985" y="7474"/>
                    <a:pt x="44019" y="7439"/>
                    <a:pt x="44019" y="7405"/>
                  </a:cubicBezTo>
                  <a:cubicBezTo>
                    <a:pt x="44019" y="7371"/>
                    <a:pt x="43985" y="7303"/>
                    <a:pt x="43951" y="7303"/>
                  </a:cubicBezTo>
                  <a:lnTo>
                    <a:pt x="43814" y="7303"/>
                  </a:lnTo>
                  <a:cubicBezTo>
                    <a:pt x="43805" y="7294"/>
                    <a:pt x="43796" y="7290"/>
                    <a:pt x="43787" y="7290"/>
                  </a:cubicBezTo>
                  <a:close/>
                  <a:moveTo>
                    <a:pt x="44810" y="7460"/>
                  </a:moveTo>
                  <a:cubicBezTo>
                    <a:pt x="44785" y="7460"/>
                    <a:pt x="44760" y="7492"/>
                    <a:pt x="44735" y="7542"/>
                  </a:cubicBezTo>
                  <a:cubicBezTo>
                    <a:pt x="44735" y="7576"/>
                    <a:pt x="44770" y="7610"/>
                    <a:pt x="44804" y="7644"/>
                  </a:cubicBezTo>
                  <a:lnTo>
                    <a:pt x="44940" y="7644"/>
                  </a:lnTo>
                  <a:cubicBezTo>
                    <a:pt x="44974" y="7644"/>
                    <a:pt x="45008" y="7610"/>
                    <a:pt x="45043" y="7576"/>
                  </a:cubicBezTo>
                  <a:cubicBezTo>
                    <a:pt x="45043" y="7542"/>
                    <a:pt x="45008" y="7474"/>
                    <a:pt x="44974" y="7474"/>
                  </a:cubicBezTo>
                  <a:lnTo>
                    <a:pt x="44838" y="7474"/>
                  </a:lnTo>
                  <a:cubicBezTo>
                    <a:pt x="44829" y="7464"/>
                    <a:pt x="44819" y="7460"/>
                    <a:pt x="44810" y="7460"/>
                  </a:cubicBezTo>
                  <a:close/>
                  <a:moveTo>
                    <a:pt x="45829" y="7631"/>
                  </a:moveTo>
                  <a:cubicBezTo>
                    <a:pt x="45796" y="7631"/>
                    <a:pt x="45759" y="7663"/>
                    <a:pt x="45759" y="7712"/>
                  </a:cubicBezTo>
                  <a:cubicBezTo>
                    <a:pt x="45759" y="7747"/>
                    <a:pt x="45793" y="7781"/>
                    <a:pt x="45827" y="7815"/>
                  </a:cubicBezTo>
                  <a:lnTo>
                    <a:pt x="45964" y="7815"/>
                  </a:lnTo>
                  <a:cubicBezTo>
                    <a:pt x="45998" y="7815"/>
                    <a:pt x="46032" y="7781"/>
                    <a:pt x="46032" y="7747"/>
                  </a:cubicBezTo>
                  <a:cubicBezTo>
                    <a:pt x="46066" y="7712"/>
                    <a:pt x="46032" y="7644"/>
                    <a:pt x="45964" y="7644"/>
                  </a:cubicBezTo>
                  <a:lnTo>
                    <a:pt x="45861" y="7644"/>
                  </a:lnTo>
                  <a:cubicBezTo>
                    <a:pt x="45852" y="7635"/>
                    <a:pt x="45841" y="7631"/>
                    <a:pt x="45829" y="7631"/>
                  </a:cubicBezTo>
                  <a:close/>
                  <a:moveTo>
                    <a:pt x="46838" y="7801"/>
                  </a:moveTo>
                  <a:cubicBezTo>
                    <a:pt x="46801" y="7801"/>
                    <a:pt x="46783" y="7833"/>
                    <a:pt x="46783" y="7883"/>
                  </a:cubicBezTo>
                  <a:cubicBezTo>
                    <a:pt x="46783" y="7917"/>
                    <a:pt x="46817" y="7951"/>
                    <a:pt x="46851" y="7951"/>
                  </a:cubicBezTo>
                  <a:lnTo>
                    <a:pt x="46953" y="7985"/>
                  </a:lnTo>
                  <a:lnTo>
                    <a:pt x="46988" y="7985"/>
                  </a:lnTo>
                  <a:cubicBezTo>
                    <a:pt x="47022" y="7985"/>
                    <a:pt x="47056" y="7951"/>
                    <a:pt x="47056" y="7917"/>
                  </a:cubicBezTo>
                  <a:cubicBezTo>
                    <a:pt x="47056" y="7883"/>
                    <a:pt x="47056" y="7815"/>
                    <a:pt x="46988" y="7815"/>
                  </a:cubicBezTo>
                  <a:lnTo>
                    <a:pt x="46885" y="7815"/>
                  </a:lnTo>
                  <a:cubicBezTo>
                    <a:pt x="46867" y="7806"/>
                    <a:pt x="46851" y="7801"/>
                    <a:pt x="46838" y="7801"/>
                  </a:cubicBezTo>
                  <a:close/>
                  <a:moveTo>
                    <a:pt x="47861" y="7972"/>
                  </a:moveTo>
                  <a:cubicBezTo>
                    <a:pt x="47825" y="7972"/>
                    <a:pt x="47806" y="8004"/>
                    <a:pt x="47806" y="8054"/>
                  </a:cubicBezTo>
                  <a:cubicBezTo>
                    <a:pt x="47772" y="8088"/>
                    <a:pt x="47806" y="8122"/>
                    <a:pt x="47875" y="8122"/>
                  </a:cubicBezTo>
                  <a:lnTo>
                    <a:pt x="47977" y="8156"/>
                  </a:lnTo>
                  <a:cubicBezTo>
                    <a:pt x="48045" y="8156"/>
                    <a:pt x="48079" y="8122"/>
                    <a:pt x="48079" y="8088"/>
                  </a:cubicBezTo>
                  <a:cubicBezTo>
                    <a:pt x="48079" y="8054"/>
                    <a:pt x="48045" y="7985"/>
                    <a:pt x="48011" y="7985"/>
                  </a:cubicBezTo>
                  <a:lnTo>
                    <a:pt x="47909" y="7985"/>
                  </a:lnTo>
                  <a:cubicBezTo>
                    <a:pt x="47891" y="7976"/>
                    <a:pt x="47875" y="7972"/>
                    <a:pt x="47861" y="7972"/>
                  </a:cubicBezTo>
                  <a:close/>
                  <a:moveTo>
                    <a:pt x="48871" y="8143"/>
                  </a:moveTo>
                  <a:cubicBezTo>
                    <a:pt x="48846" y="8143"/>
                    <a:pt x="48821" y="8174"/>
                    <a:pt x="48796" y="8224"/>
                  </a:cubicBezTo>
                  <a:cubicBezTo>
                    <a:pt x="48796" y="8258"/>
                    <a:pt x="48830" y="8293"/>
                    <a:pt x="48898" y="8293"/>
                  </a:cubicBezTo>
                  <a:lnTo>
                    <a:pt x="49001" y="8327"/>
                  </a:lnTo>
                  <a:cubicBezTo>
                    <a:pt x="49069" y="8327"/>
                    <a:pt x="49103" y="8293"/>
                    <a:pt x="49103" y="8258"/>
                  </a:cubicBezTo>
                  <a:cubicBezTo>
                    <a:pt x="49103" y="8224"/>
                    <a:pt x="49069" y="8156"/>
                    <a:pt x="49035" y="8156"/>
                  </a:cubicBezTo>
                  <a:lnTo>
                    <a:pt x="48898" y="8156"/>
                  </a:lnTo>
                  <a:cubicBezTo>
                    <a:pt x="48889" y="8147"/>
                    <a:pt x="48880" y="8143"/>
                    <a:pt x="48871" y="8143"/>
                  </a:cubicBezTo>
                  <a:close/>
                  <a:moveTo>
                    <a:pt x="49895" y="8313"/>
                  </a:moveTo>
                  <a:cubicBezTo>
                    <a:pt x="49870" y="8313"/>
                    <a:pt x="49845" y="8345"/>
                    <a:pt x="49820" y="8395"/>
                  </a:cubicBezTo>
                  <a:cubicBezTo>
                    <a:pt x="49820" y="8429"/>
                    <a:pt x="49854" y="8463"/>
                    <a:pt x="49888" y="8497"/>
                  </a:cubicBezTo>
                  <a:lnTo>
                    <a:pt x="50024" y="8497"/>
                  </a:lnTo>
                  <a:cubicBezTo>
                    <a:pt x="50059" y="8497"/>
                    <a:pt x="50093" y="8463"/>
                    <a:pt x="50127" y="8429"/>
                  </a:cubicBezTo>
                  <a:cubicBezTo>
                    <a:pt x="50127" y="8395"/>
                    <a:pt x="50093" y="8327"/>
                    <a:pt x="50059" y="8327"/>
                  </a:cubicBezTo>
                  <a:lnTo>
                    <a:pt x="49922" y="8327"/>
                  </a:lnTo>
                  <a:cubicBezTo>
                    <a:pt x="49913" y="8318"/>
                    <a:pt x="49904" y="8313"/>
                    <a:pt x="49895" y="8313"/>
                  </a:cubicBezTo>
                  <a:close/>
                  <a:moveTo>
                    <a:pt x="50913" y="8484"/>
                  </a:moveTo>
                  <a:cubicBezTo>
                    <a:pt x="50880" y="8484"/>
                    <a:pt x="50843" y="8516"/>
                    <a:pt x="50843" y="8566"/>
                  </a:cubicBezTo>
                  <a:cubicBezTo>
                    <a:pt x="50843" y="8600"/>
                    <a:pt x="50878" y="8634"/>
                    <a:pt x="50912" y="8668"/>
                  </a:cubicBezTo>
                  <a:lnTo>
                    <a:pt x="51048" y="8668"/>
                  </a:lnTo>
                  <a:cubicBezTo>
                    <a:pt x="51082" y="8668"/>
                    <a:pt x="51116" y="8634"/>
                    <a:pt x="51116" y="8600"/>
                  </a:cubicBezTo>
                  <a:cubicBezTo>
                    <a:pt x="51151" y="8566"/>
                    <a:pt x="51116" y="8497"/>
                    <a:pt x="51048" y="8497"/>
                  </a:cubicBezTo>
                  <a:lnTo>
                    <a:pt x="50946" y="8497"/>
                  </a:lnTo>
                  <a:cubicBezTo>
                    <a:pt x="50937" y="8488"/>
                    <a:pt x="50925" y="8484"/>
                    <a:pt x="50913" y="8484"/>
                  </a:cubicBezTo>
                  <a:close/>
                  <a:moveTo>
                    <a:pt x="51922" y="8655"/>
                  </a:moveTo>
                  <a:cubicBezTo>
                    <a:pt x="51885" y="8655"/>
                    <a:pt x="51867" y="8686"/>
                    <a:pt x="51867" y="8736"/>
                  </a:cubicBezTo>
                  <a:cubicBezTo>
                    <a:pt x="51867" y="8770"/>
                    <a:pt x="51901" y="8804"/>
                    <a:pt x="51935" y="8839"/>
                  </a:cubicBezTo>
                  <a:lnTo>
                    <a:pt x="52072" y="8839"/>
                  </a:lnTo>
                  <a:cubicBezTo>
                    <a:pt x="52106" y="8839"/>
                    <a:pt x="52140" y="8804"/>
                    <a:pt x="52140" y="8770"/>
                  </a:cubicBezTo>
                  <a:cubicBezTo>
                    <a:pt x="52140" y="8736"/>
                    <a:pt x="52106" y="8668"/>
                    <a:pt x="52072" y="8668"/>
                  </a:cubicBezTo>
                  <a:lnTo>
                    <a:pt x="51969" y="8668"/>
                  </a:lnTo>
                  <a:cubicBezTo>
                    <a:pt x="51951" y="8659"/>
                    <a:pt x="51935" y="8655"/>
                    <a:pt x="51922" y="8655"/>
                  </a:cubicBezTo>
                  <a:close/>
                  <a:moveTo>
                    <a:pt x="52993" y="8839"/>
                  </a:moveTo>
                  <a:cubicBezTo>
                    <a:pt x="52925" y="8839"/>
                    <a:pt x="52891" y="8873"/>
                    <a:pt x="52891" y="8907"/>
                  </a:cubicBezTo>
                  <a:cubicBezTo>
                    <a:pt x="52857" y="8941"/>
                    <a:pt x="52891" y="9009"/>
                    <a:pt x="52959" y="9009"/>
                  </a:cubicBezTo>
                  <a:lnTo>
                    <a:pt x="53061" y="9009"/>
                  </a:lnTo>
                  <a:cubicBezTo>
                    <a:pt x="53130" y="9009"/>
                    <a:pt x="53164" y="9009"/>
                    <a:pt x="53164" y="8941"/>
                  </a:cubicBezTo>
                  <a:cubicBezTo>
                    <a:pt x="53164" y="8907"/>
                    <a:pt x="53130" y="8873"/>
                    <a:pt x="53096" y="8839"/>
                  </a:cubicBezTo>
                  <a:close/>
                  <a:moveTo>
                    <a:pt x="53983" y="9009"/>
                  </a:moveTo>
                  <a:cubicBezTo>
                    <a:pt x="53949" y="9009"/>
                    <a:pt x="53915" y="9043"/>
                    <a:pt x="53880" y="9077"/>
                  </a:cubicBezTo>
                  <a:cubicBezTo>
                    <a:pt x="53880" y="9112"/>
                    <a:pt x="53915" y="9180"/>
                    <a:pt x="53949" y="9180"/>
                  </a:cubicBezTo>
                  <a:lnTo>
                    <a:pt x="54085" y="9214"/>
                  </a:lnTo>
                  <a:cubicBezTo>
                    <a:pt x="54119" y="9214"/>
                    <a:pt x="54153" y="9180"/>
                    <a:pt x="54187" y="9112"/>
                  </a:cubicBezTo>
                  <a:cubicBezTo>
                    <a:pt x="54187" y="9077"/>
                    <a:pt x="54153" y="9043"/>
                    <a:pt x="54119" y="9043"/>
                  </a:cubicBezTo>
                  <a:lnTo>
                    <a:pt x="53983" y="9009"/>
                  </a:lnTo>
                  <a:close/>
                  <a:moveTo>
                    <a:pt x="55006" y="9180"/>
                  </a:moveTo>
                  <a:cubicBezTo>
                    <a:pt x="54972" y="9180"/>
                    <a:pt x="54904" y="9214"/>
                    <a:pt x="54904" y="9248"/>
                  </a:cubicBezTo>
                  <a:cubicBezTo>
                    <a:pt x="54904" y="9316"/>
                    <a:pt x="54938" y="9350"/>
                    <a:pt x="54972" y="9350"/>
                  </a:cubicBezTo>
                  <a:lnTo>
                    <a:pt x="55109" y="9385"/>
                  </a:lnTo>
                  <a:cubicBezTo>
                    <a:pt x="55143" y="9385"/>
                    <a:pt x="55177" y="9350"/>
                    <a:pt x="55177" y="9316"/>
                  </a:cubicBezTo>
                  <a:cubicBezTo>
                    <a:pt x="55211" y="9248"/>
                    <a:pt x="55177" y="9214"/>
                    <a:pt x="55109" y="9214"/>
                  </a:cubicBezTo>
                  <a:lnTo>
                    <a:pt x="55006" y="9180"/>
                  </a:lnTo>
                  <a:close/>
                  <a:moveTo>
                    <a:pt x="56030" y="9350"/>
                  </a:moveTo>
                  <a:cubicBezTo>
                    <a:pt x="55962" y="9350"/>
                    <a:pt x="55928" y="9385"/>
                    <a:pt x="55928" y="9419"/>
                  </a:cubicBezTo>
                  <a:cubicBezTo>
                    <a:pt x="55928" y="9487"/>
                    <a:pt x="55962" y="9521"/>
                    <a:pt x="55996" y="9521"/>
                  </a:cubicBezTo>
                  <a:lnTo>
                    <a:pt x="56098" y="9555"/>
                  </a:lnTo>
                  <a:lnTo>
                    <a:pt x="56133" y="9555"/>
                  </a:lnTo>
                  <a:cubicBezTo>
                    <a:pt x="56167" y="9555"/>
                    <a:pt x="56201" y="9521"/>
                    <a:pt x="56201" y="9487"/>
                  </a:cubicBezTo>
                  <a:cubicBezTo>
                    <a:pt x="56201" y="9419"/>
                    <a:pt x="56201" y="9385"/>
                    <a:pt x="56133" y="9385"/>
                  </a:cubicBezTo>
                  <a:lnTo>
                    <a:pt x="56030" y="9350"/>
                  </a:lnTo>
                  <a:close/>
                  <a:moveTo>
                    <a:pt x="57006" y="9542"/>
                  </a:moveTo>
                  <a:cubicBezTo>
                    <a:pt x="56970" y="9542"/>
                    <a:pt x="56951" y="9573"/>
                    <a:pt x="56951" y="9623"/>
                  </a:cubicBezTo>
                  <a:cubicBezTo>
                    <a:pt x="56917" y="9657"/>
                    <a:pt x="56951" y="9692"/>
                    <a:pt x="57020" y="9726"/>
                  </a:cubicBezTo>
                  <a:lnTo>
                    <a:pt x="57122" y="9726"/>
                  </a:lnTo>
                  <a:cubicBezTo>
                    <a:pt x="57190" y="9726"/>
                    <a:pt x="57224" y="9692"/>
                    <a:pt x="57224" y="9657"/>
                  </a:cubicBezTo>
                  <a:cubicBezTo>
                    <a:pt x="57224" y="9623"/>
                    <a:pt x="57190" y="9555"/>
                    <a:pt x="57156" y="9555"/>
                  </a:cubicBezTo>
                  <a:lnTo>
                    <a:pt x="57054" y="9555"/>
                  </a:lnTo>
                  <a:cubicBezTo>
                    <a:pt x="57036" y="9546"/>
                    <a:pt x="57020" y="9542"/>
                    <a:pt x="57006" y="9542"/>
                  </a:cubicBezTo>
                  <a:close/>
                  <a:moveTo>
                    <a:pt x="58043" y="9726"/>
                  </a:moveTo>
                  <a:cubicBezTo>
                    <a:pt x="58009" y="9726"/>
                    <a:pt x="57975" y="9760"/>
                    <a:pt x="57941" y="9794"/>
                  </a:cubicBezTo>
                  <a:cubicBezTo>
                    <a:pt x="57941" y="9828"/>
                    <a:pt x="57975" y="9896"/>
                    <a:pt x="58009" y="9896"/>
                  </a:cubicBezTo>
                  <a:lnTo>
                    <a:pt x="58146" y="9896"/>
                  </a:lnTo>
                  <a:cubicBezTo>
                    <a:pt x="58180" y="9896"/>
                    <a:pt x="58214" y="9896"/>
                    <a:pt x="58248" y="9828"/>
                  </a:cubicBezTo>
                  <a:cubicBezTo>
                    <a:pt x="58248" y="9794"/>
                    <a:pt x="58214" y="9760"/>
                    <a:pt x="58180" y="9726"/>
                  </a:cubicBezTo>
                  <a:close/>
                  <a:moveTo>
                    <a:pt x="59067" y="9896"/>
                  </a:moveTo>
                  <a:cubicBezTo>
                    <a:pt x="59033" y="9896"/>
                    <a:pt x="58965" y="9930"/>
                    <a:pt x="58965" y="9965"/>
                  </a:cubicBezTo>
                  <a:cubicBezTo>
                    <a:pt x="58965" y="10033"/>
                    <a:pt x="58999" y="10067"/>
                    <a:pt x="59033" y="10067"/>
                  </a:cubicBezTo>
                  <a:lnTo>
                    <a:pt x="59169" y="10101"/>
                  </a:lnTo>
                  <a:cubicBezTo>
                    <a:pt x="59204" y="10101"/>
                    <a:pt x="59238" y="10067"/>
                    <a:pt x="59238" y="10033"/>
                  </a:cubicBezTo>
                  <a:cubicBezTo>
                    <a:pt x="59272" y="9965"/>
                    <a:pt x="59238" y="9930"/>
                    <a:pt x="59169" y="9930"/>
                  </a:cubicBezTo>
                  <a:lnTo>
                    <a:pt x="59067" y="9896"/>
                  </a:lnTo>
                  <a:close/>
                  <a:moveTo>
                    <a:pt x="60091" y="10067"/>
                  </a:moveTo>
                  <a:cubicBezTo>
                    <a:pt x="60023" y="10067"/>
                    <a:pt x="59988" y="10101"/>
                    <a:pt x="59988" y="10169"/>
                  </a:cubicBezTo>
                  <a:cubicBezTo>
                    <a:pt x="59988" y="10203"/>
                    <a:pt x="60023" y="10238"/>
                    <a:pt x="60057" y="10238"/>
                  </a:cubicBezTo>
                  <a:lnTo>
                    <a:pt x="60159" y="10272"/>
                  </a:lnTo>
                  <a:lnTo>
                    <a:pt x="60193" y="10272"/>
                  </a:lnTo>
                  <a:cubicBezTo>
                    <a:pt x="60227" y="10272"/>
                    <a:pt x="60261" y="10238"/>
                    <a:pt x="60261" y="10203"/>
                  </a:cubicBezTo>
                  <a:cubicBezTo>
                    <a:pt x="60261" y="10169"/>
                    <a:pt x="60261" y="10101"/>
                    <a:pt x="60193" y="10101"/>
                  </a:cubicBezTo>
                  <a:lnTo>
                    <a:pt x="60091" y="10067"/>
                  </a:lnTo>
                  <a:close/>
                  <a:moveTo>
                    <a:pt x="61114" y="10272"/>
                  </a:moveTo>
                  <a:cubicBezTo>
                    <a:pt x="61046" y="10272"/>
                    <a:pt x="61012" y="10306"/>
                    <a:pt x="61012" y="10340"/>
                  </a:cubicBezTo>
                  <a:cubicBezTo>
                    <a:pt x="60978" y="10374"/>
                    <a:pt x="61012" y="10442"/>
                    <a:pt x="61080" y="10442"/>
                  </a:cubicBezTo>
                  <a:lnTo>
                    <a:pt x="61183" y="10442"/>
                  </a:lnTo>
                  <a:cubicBezTo>
                    <a:pt x="61251" y="10442"/>
                    <a:pt x="61285" y="10442"/>
                    <a:pt x="61285" y="10374"/>
                  </a:cubicBezTo>
                  <a:cubicBezTo>
                    <a:pt x="61285" y="10340"/>
                    <a:pt x="61251" y="10306"/>
                    <a:pt x="61217" y="10272"/>
                  </a:cubicBezTo>
                  <a:close/>
                  <a:moveTo>
                    <a:pt x="62104" y="10442"/>
                  </a:moveTo>
                  <a:cubicBezTo>
                    <a:pt x="62070" y="10442"/>
                    <a:pt x="62036" y="10476"/>
                    <a:pt x="62002" y="10511"/>
                  </a:cubicBezTo>
                  <a:cubicBezTo>
                    <a:pt x="62002" y="10579"/>
                    <a:pt x="62036" y="10613"/>
                    <a:pt x="62070" y="10613"/>
                  </a:cubicBezTo>
                  <a:lnTo>
                    <a:pt x="62206" y="10647"/>
                  </a:lnTo>
                  <a:cubicBezTo>
                    <a:pt x="62241" y="10647"/>
                    <a:pt x="62275" y="10613"/>
                    <a:pt x="62309" y="10579"/>
                  </a:cubicBezTo>
                  <a:cubicBezTo>
                    <a:pt x="62309" y="10511"/>
                    <a:pt x="62275" y="10476"/>
                    <a:pt x="62241" y="10476"/>
                  </a:cubicBezTo>
                  <a:lnTo>
                    <a:pt x="62104" y="10442"/>
                  </a:lnTo>
                  <a:close/>
                  <a:moveTo>
                    <a:pt x="63095" y="10634"/>
                  </a:moveTo>
                  <a:cubicBezTo>
                    <a:pt x="63062" y="10634"/>
                    <a:pt x="63025" y="10665"/>
                    <a:pt x="63025" y="10715"/>
                  </a:cubicBezTo>
                  <a:cubicBezTo>
                    <a:pt x="63025" y="10749"/>
                    <a:pt x="63059" y="10784"/>
                    <a:pt x="63094" y="10818"/>
                  </a:cubicBezTo>
                  <a:lnTo>
                    <a:pt x="63230" y="10818"/>
                  </a:lnTo>
                  <a:cubicBezTo>
                    <a:pt x="63264" y="10818"/>
                    <a:pt x="63298" y="10784"/>
                    <a:pt x="63298" y="10749"/>
                  </a:cubicBezTo>
                  <a:cubicBezTo>
                    <a:pt x="63332" y="10715"/>
                    <a:pt x="63298" y="10681"/>
                    <a:pt x="63230" y="10647"/>
                  </a:cubicBezTo>
                  <a:lnTo>
                    <a:pt x="63128" y="10647"/>
                  </a:lnTo>
                  <a:cubicBezTo>
                    <a:pt x="63119" y="10638"/>
                    <a:pt x="63107" y="10634"/>
                    <a:pt x="63095" y="10634"/>
                  </a:cubicBezTo>
                  <a:close/>
                  <a:moveTo>
                    <a:pt x="64151" y="10818"/>
                  </a:moveTo>
                  <a:cubicBezTo>
                    <a:pt x="64083" y="10818"/>
                    <a:pt x="64049" y="10852"/>
                    <a:pt x="64049" y="10886"/>
                  </a:cubicBezTo>
                  <a:cubicBezTo>
                    <a:pt x="64049" y="10954"/>
                    <a:pt x="64083" y="10988"/>
                    <a:pt x="64117" y="10988"/>
                  </a:cubicBezTo>
                  <a:lnTo>
                    <a:pt x="64220" y="11022"/>
                  </a:lnTo>
                  <a:lnTo>
                    <a:pt x="64254" y="11022"/>
                  </a:lnTo>
                  <a:cubicBezTo>
                    <a:pt x="64288" y="11022"/>
                    <a:pt x="64322" y="10988"/>
                    <a:pt x="64322" y="10954"/>
                  </a:cubicBezTo>
                  <a:cubicBezTo>
                    <a:pt x="64322" y="10886"/>
                    <a:pt x="64288" y="10852"/>
                    <a:pt x="64254" y="10852"/>
                  </a:cubicBezTo>
                  <a:lnTo>
                    <a:pt x="64151" y="10818"/>
                  </a:lnTo>
                  <a:close/>
                  <a:moveTo>
                    <a:pt x="65128" y="11009"/>
                  </a:moveTo>
                  <a:cubicBezTo>
                    <a:pt x="65091" y="11009"/>
                    <a:pt x="65073" y="11041"/>
                    <a:pt x="65073" y="11091"/>
                  </a:cubicBezTo>
                  <a:cubicBezTo>
                    <a:pt x="65039" y="11125"/>
                    <a:pt x="65073" y="11159"/>
                    <a:pt x="65141" y="11193"/>
                  </a:cubicBezTo>
                  <a:lnTo>
                    <a:pt x="65243" y="11193"/>
                  </a:lnTo>
                  <a:cubicBezTo>
                    <a:pt x="65312" y="11193"/>
                    <a:pt x="65346" y="11159"/>
                    <a:pt x="65346" y="11125"/>
                  </a:cubicBezTo>
                  <a:cubicBezTo>
                    <a:pt x="65346" y="11091"/>
                    <a:pt x="65312" y="11057"/>
                    <a:pt x="65277" y="11022"/>
                  </a:cubicBezTo>
                  <a:lnTo>
                    <a:pt x="65175" y="11022"/>
                  </a:lnTo>
                  <a:cubicBezTo>
                    <a:pt x="65157" y="11013"/>
                    <a:pt x="65141" y="11009"/>
                    <a:pt x="65128" y="11009"/>
                  </a:cubicBezTo>
                  <a:close/>
                  <a:moveTo>
                    <a:pt x="66165" y="11193"/>
                  </a:moveTo>
                  <a:cubicBezTo>
                    <a:pt x="66131" y="11193"/>
                    <a:pt x="66096" y="11227"/>
                    <a:pt x="66062" y="11261"/>
                  </a:cubicBezTo>
                  <a:cubicBezTo>
                    <a:pt x="66062" y="11330"/>
                    <a:pt x="66096" y="11364"/>
                    <a:pt x="66131" y="11364"/>
                  </a:cubicBezTo>
                  <a:lnTo>
                    <a:pt x="66267" y="11398"/>
                  </a:lnTo>
                  <a:cubicBezTo>
                    <a:pt x="66301" y="11398"/>
                    <a:pt x="66335" y="11364"/>
                    <a:pt x="66335" y="11330"/>
                  </a:cubicBezTo>
                  <a:cubicBezTo>
                    <a:pt x="66369" y="11261"/>
                    <a:pt x="66335" y="11227"/>
                    <a:pt x="66267" y="11227"/>
                  </a:cubicBezTo>
                  <a:lnTo>
                    <a:pt x="66165" y="11193"/>
                  </a:lnTo>
                  <a:close/>
                  <a:moveTo>
                    <a:pt x="67188" y="11398"/>
                  </a:moveTo>
                  <a:cubicBezTo>
                    <a:pt x="67120" y="11398"/>
                    <a:pt x="67086" y="11432"/>
                    <a:pt x="67086" y="11466"/>
                  </a:cubicBezTo>
                  <a:cubicBezTo>
                    <a:pt x="67086" y="11500"/>
                    <a:pt x="67120" y="11568"/>
                    <a:pt x="67154" y="11568"/>
                  </a:cubicBezTo>
                  <a:lnTo>
                    <a:pt x="67291" y="11568"/>
                  </a:lnTo>
                  <a:cubicBezTo>
                    <a:pt x="67325" y="11568"/>
                    <a:pt x="67359" y="11568"/>
                    <a:pt x="67359" y="11500"/>
                  </a:cubicBezTo>
                  <a:cubicBezTo>
                    <a:pt x="67359" y="11466"/>
                    <a:pt x="67359" y="11432"/>
                    <a:pt x="67291" y="11398"/>
                  </a:cubicBezTo>
                  <a:close/>
                  <a:moveTo>
                    <a:pt x="68212" y="11568"/>
                  </a:moveTo>
                  <a:cubicBezTo>
                    <a:pt x="68144" y="11568"/>
                    <a:pt x="68110" y="11603"/>
                    <a:pt x="68110" y="11637"/>
                  </a:cubicBezTo>
                  <a:cubicBezTo>
                    <a:pt x="68076" y="11705"/>
                    <a:pt x="68110" y="11739"/>
                    <a:pt x="68178" y="11739"/>
                  </a:cubicBezTo>
                  <a:lnTo>
                    <a:pt x="68280" y="11773"/>
                  </a:lnTo>
                  <a:cubicBezTo>
                    <a:pt x="68349" y="11773"/>
                    <a:pt x="68383" y="11739"/>
                    <a:pt x="68383" y="11705"/>
                  </a:cubicBezTo>
                  <a:cubicBezTo>
                    <a:pt x="68383" y="11671"/>
                    <a:pt x="68349" y="11603"/>
                    <a:pt x="68314" y="11603"/>
                  </a:cubicBezTo>
                  <a:lnTo>
                    <a:pt x="68212" y="11568"/>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396052" y="3727372"/>
              <a:ext cx="1260818" cy="217502"/>
            </a:xfrm>
            <a:custGeom>
              <a:rect b="b" l="l" r="r" t="t"/>
              <a:pathLst>
                <a:path extrusionOk="0" h="9760" w="56577">
                  <a:moveTo>
                    <a:pt x="103" y="1"/>
                  </a:moveTo>
                  <a:cubicBezTo>
                    <a:pt x="35" y="1"/>
                    <a:pt x="1" y="35"/>
                    <a:pt x="1" y="69"/>
                  </a:cubicBezTo>
                  <a:cubicBezTo>
                    <a:pt x="1" y="137"/>
                    <a:pt x="35" y="171"/>
                    <a:pt x="69" y="171"/>
                  </a:cubicBezTo>
                  <a:lnTo>
                    <a:pt x="171" y="205"/>
                  </a:lnTo>
                  <a:lnTo>
                    <a:pt x="206" y="205"/>
                  </a:lnTo>
                  <a:cubicBezTo>
                    <a:pt x="240" y="205"/>
                    <a:pt x="274" y="171"/>
                    <a:pt x="274" y="137"/>
                  </a:cubicBezTo>
                  <a:cubicBezTo>
                    <a:pt x="274" y="69"/>
                    <a:pt x="240" y="35"/>
                    <a:pt x="206" y="35"/>
                  </a:cubicBezTo>
                  <a:lnTo>
                    <a:pt x="103" y="1"/>
                  </a:lnTo>
                  <a:close/>
                  <a:moveTo>
                    <a:pt x="1127" y="171"/>
                  </a:moveTo>
                  <a:cubicBezTo>
                    <a:pt x="1059" y="171"/>
                    <a:pt x="1025" y="205"/>
                    <a:pt x="1025" y="239"/>
                  </a:cubicBezTo>
                  <a:cubicBezTo>
                    <a:pt x="990" y="308"/>
                    <a:pt x="1025" y="342"/>
                    <a:pt x="1093" y="342"/>
                  </a:cubicBezTo>
                  <a:lnTo>
                    <a:pt x="1195" y="376"/>
                  </a:lnTo>
                  <a:cubicBezTo>
                    <a:pt x="1263" y="376"/>
                    <a:pt x="1298" y="342"/>
                    <a:pt x="1298" y="308"/>
                  </a:cubicBezTo>
                  <a:cubicBezTo>
                    <a:pt x="1298" y="239"/>
                    <a:pt x="1263" y="205"/>
                    <a:pt x="1229" y="205"/>
                  </a:cubicBezTo>
                  <a:lnTo>
                    <a:pt x="1127" y="171"/>
                  </a:lnTo>
                  <a:close/>
                  <a:moveTo>
                    <a:pt x="2116" y="342"/>
                  </a:moveTo>
                  <a:cubicBezTo>
                    <a:pt x="2082" y="342"/>
                    <a:pt x="2048" y="376"/>
                    <a:pt x="2014" y="410"/>
                  </a:cubicBezTo>
                  <a:cubicBezTo>
                    <a:pt x="2014" y="478"/>
                    <a:pt x="2048" y="512"/>
                    <a:pt x="2116" y="512"/>
                  </a:cubicBezTo>
                  <a:lnTo>
                    <a:pt x="2219" y="547"/>
                  </a:lnTo>
                  <a:cubicBezTo>
                    <a:pt x="2253" y="547"/>
                    <a:pt x="2321" y="512"/>
                    <a:pt x="2321" y="478"/>
                  </a:cubicBezTo>
                  <a:cubicBezTo>
                    <a:pt x="2321" y="410"/>
                    <a:pt x="2287" y="376"/>
                    <a:pt x="2253" y="376"/>
                  </a:cubicBezTo>
                  <a:lnTo>
                    <a:pt x="2116" y="342"/>
                  </a:lnTo>
                  <a:close/>
                  <a:moveTo>
                    <a:pt x="3140" y="512"/>
                  </a:moveTo>
                  <a:cubicBezTo>
                    <a:pt x="3106" y="512"/>
                    <a:pt x="3072" y="547"/>
                    <a:pt x="3038" y="581"/>
                  </a:cubicBezTo>
                  <a:cubicBezTo>
                    <a:pt x="3038" y="615"/>
                    <a:pt x="3072" y="683"/>
                    <a:pt x="3106" y="683"/>
                  </a:cubicBezTo>
                  <a:lnTo>
                    <a:pt x="3243" y="717"/>
                  </a:lnTo>
                  <a:cubicBezTo>
                    <a:pt x="3277" y="717"/>
                    <a:pt x="3311" y="683"/>
                    <a:pt x="3345" y="615"/>
                  </a:cubicBezTo>
                  <a:cubicBezTo>
                    <a:pt x="3345" y="581"/>
                    <a:pt x="3311" y="547"/>
                    <a:pt x="3277" y="547"/>
                  </a:cubicBezTo>
                  <a:lnTo>
                    <a:pt x="3140" y="512"/>
                  </a:lnTo>
                  <a:close/>
                  <a:moveTo>
                    <a:pt x="4164" y="683"/>
                  </a:moveTo>
                  <a:cubicBezTo>
                    <a:pt x="4130" y="683"/>
                    <a:pt x="4062" y="717"/>
                    <a:pt x="4062" y="751"/>
                  </a:cubicBezTo>
                  <a:cubicBezTo>
                    <a:pt x="4062" y="785"/>
                    <a:pt x="4096" y="854"/>
                    <a:pt x="4130" y="854"/>
                  </a:cubicBezTo>
                  <a:lnTo>
                    <a:pt x="4232" y="888"/>
                  </a:lnTo>
                  <a:lnTo>
                    <a:pt x="4266" y="888"/>
                  </a:lnTo>
                  <a:cubicBezTo>
                    <a:pt x="4300" y="888"/>
                    <a:pt x="4334" y="854"/>
                    <a:pt x="4334" y="785"/>
                  </a:cubicBezTo>
                  <a:cubicBezTo>
                    <a:pt x="4369" y="751"/>
                    <a:pt x="4334" y="717"/>
                    <a:pt x="4266" y="717"/>
                  </a:cubicBezTo>
                  <a:lnTo>
                    <a:pt x="4164" y="683"/>
                  </a:lnTo>
                  <a:close/>
                  <a:moveTo>
                    <a:pt x="5188" y="854"/>
                  </a:moveTo>
                  <a:cubicBezTo>
                    <a:pt x="5119" y="854"/>
                    <a:pt x="5085" y="888"/>
                    <a:pt x="5085" y="922"/>
                  </a:cubicBezTo>
                  <a:cubicBezTo>
                    <a:pt x="5085" y="956"/>
                    <a:pt x="5119" y="1024"/>
                    <a:pt x="5153" y="1024"/>
                  </a:cubicBezTo>
                  <a:lnTo>
                    <a:pt x="5256" y="1024"/>
                  </a:lnTo>
                  <a:cubicBezTo>
                    <a:pt x="5256" y="1058"/>
                    <a:pt x="5290" y="1058"/>
                    <a:pt x="5290" y="1058"/>
                  </a:cubicBezTo>
                  <a:cubicBezTo>
                    <a:pt x="5324" y="1058"/>
                    <a:pt x="5358" y="1024"/>
                    <a:pt x="5358" y="956"/>
                  </a:cubicBezTo>
                  <a:cubicBezTo>
                    <a:pt x="5358" y="922"/>
                    <a:pt x="5358" y="888"/>
                    <a:pt x="5290" y="888"/>
                  </a:cubicBezTo>
                  <a:lnTo>
                    <a:pt x="5188" y="854"/>
                  </a:lnTo>
                  <a:close/>
                  <a:moveTo>
                    <a:pt x="6211" y="1024"/>
                  </a:moveTo>
                  <a:cubicBezTo>
                    <a:pt x="6143" y="1024"/>
                    <a:pt x="6109" y="1058"/>
                    <a:pt x="6109" y="1093"/>
                  </a:cubicBezTo>
                  <a:cubicBezTo>
                    <a:pt x="6109" y="1127"/>
                    <a:pt x="6109" y="1195"/>
                    <a:pt x="6177" y="1195"/>
                  </a:cubicBezTo>
                  <a:lnTo>
                    <a:pt x="6314" y="1195"/>
                  </a:lnTo>
                  <a:cubicBezTo>
                    <a:pt x="6348" y="1195"/>
                    <a:pt x="6382" y="1195"/>
                    <a:pt x="6382" y="1127"/>
                  </a:cubicBezTo>
                  <a:cubicBezTo>
                    <a:pt x="6382" y="1093"/>
                    <a:pt x="6348" y="1058"/>
                    <a:pt x="6314" y="1024"/>
                  </a:cubicBezTo>
                  <a:close/>
                  <a:moveTo>
                    <a:pt x="7201" y="1195"/>
                  </a:moveTo>
                  <a:cubicBezTo>
                    <a:pt x="7167" y="1195"/>
                    <a:pt x="7133" y="1229"/>
                    <a:pt x="7133" y="1263"/>
                  </a:cubicBezTo>
                  <a:cubicBezTo>
                    <a:pt x="7098" y="1297"/>
                    <a:pt x="7133" y="1365"/>
                    <a:pt x="7201" y="1365"/>
                  </a:cubicBezTo>
                  <a:lnTo>
                    <a:pt x="7303" y="1365"/>
                  </a:lnTo>
                  <a:cubicBezTo>
                    <a:pt x="7371" y="1365"/>
                    <a:pt x="7406" y="1365"/>
                    <a:pt x="7406" y="1297"/>
                  </a:cubicBezTo>
                  <a:cubicBezTo>
                    <a:pt x="7406" y="1263"/>
                    <a:pt x="7371" y="1229"/>
                    <a:pt x="7337" y="1195"/>
                  </a:cubicBezTo>
                  <a:close/>
                  <a:moveTo>
                    <a:pt x="8225" y="1365"/>
                  </a:moveTo>
                  <a:cubicBezTo>
                    <a:pt x="8190" y="1365"/>
                    <a:pt x="8156" y="1400"/>
                    <a:pt x="8122" y="1434"/>
                  </a:cubicBezTo>
                  <a:cubicBezTo>
                    <a:pt x="8122" y="1468"/>
                    <a:pt x="8156" y="1536"/>
                    <a:pt x="8190" y="1536"/>
                  </a:cubicBezTo>
                  <a:lnTo>
                    <a:pt x="8327" y="1536"/>
                  </a:lnTo>
                  <a:cubicBezTo>
                    <a:pt x="8361" y="1536"/>
                    <a:pt x="8395" y="1536"/>
                    <a:pt x="8429" y="1468"/>
                  </a:cubicBezTo>
                  <a:cubicBezTo>
                    <a:pt x="8429" y="1434"/>
                    <a:pt x="8395" y="1400"/>
                    <a:pt x="8361" y="1365"/>
                  </a:cubicBezTo>
                  <a:close/>
                  <a:moveTo>
                    <a:pt x="9248" y="1536"/>
                  </a:moveTo>
                  <a:cubicBezTo>
                    <a:pt x="9214" y="1536"/>
                    <a:pt x="9146" y="1570"/>
                    <a:pt x="9146" y="1604"/>
                  </a:cubicBezTo>
                  <a:cubicBezTo>
                    <a:pt x="9146" y="1638"/>
                    <a:pt x="9180" y="1707"/>
                    <a:pt x="9214" y="1707"/>
                  </a:cubicBezTo>
                  <a:lnTo>
                    <a:pt x="9351" y="1707"/>
                  </a:lnTo>
                  <a:cubicBezTo>
                    <a:pt x="9385" y="1707"/>
                    <a:pt x="9419" y="1707"/>
                    <a:pt x="9419" y="1638"/>
                  </a:cubicBezTo>
                  <a:cubicBezTo>
                    <a:pt x="9453" y="1604"/>
                    <a:pt x="9419" y="1570"/>
                    <a:pt x="9351" y="1536"/>
                  </a:cubicBezTo>
                  <a:close/>
                  <a:moveTo>
                    <a:pt x="10272" y="1707"/>
                  </a:moveTo>
                  <a:cubicBezTo>
                    <a:pt x="10238" y="1707"/>
                    <a:pt x="10170" y="1707"/>
                    <a:pt x="10170" y="1775"/>
                  </a:cubicBezTo>
                  <a:cubicBezTo>
                    <a:pt x="10170" y="1809"/>
                    <a:pt x="10204" y="1877"/>
                    <a:pt x="10238" y="1877"/>
                  </a:cubicBezTo>
                  <a:lnTo>
                    <a:pt x="10374" y="1877"/>
                  </a:lnTo>
                  <a:cubicBezTo>
                    <a:pt x="10408" y="1877"/>
                    <a:pt x="10443" y="1843"/>
                    <a:pt x="10443" y="1809"/>
                  </a:cubicBezTo>
                  <a:cubicBezTo>
                    <a:pt x="10477" y="1775"/>
                    <a:pt x="10443" y="1741"/>
                    <a:pt x="10374" y="1707"/>
                  </a:cubicBezTo>
                  <a:close/>
                  <a:moveTo>
                    <a:pt x="11296" y="1877"/>
                  </a:moveTo>
                  <a:cubicBezTo>
                    <a:pt x="11227" y="1877"/>
                    <a:pt x="11193" y="1877"/>
                    <a:pt x="11193" y="1946"/>
                  </a:cubicBezTo>
                  <a:cubicBezTo>
                    <a:pt x="11193" y="1980"/>
                    <a:pt x="11227" y="2014"/>
                    <a:pt x="11261" y="2048"/>
                  </a:cubicBezTo>
                  <a:lnTo>
                    <a:pt x="11398" y="2048"/>
                  </a:lnTo>
                  <a:cubicBezTo>
                    <a:pt x="11432" y="2048"/>
                    <a:pt x="11466" y="2014"/>
                    <a:pt x="11466" y="1980"/>
                  </a:cubicBezTo>
                  <a:cubicBezTo>
                    <a:pt x="11466" y="1946"/>
                    <a:pt x="11432" y="1877"/>
                    <a:pt x="11398" y="1877"/>
                  </a:cubicBezTo>
                  <a:close/>
                  <a:moveTo>
                    <a:pt x="12319" y="2048"/>
                  </a:moveTo>
                  <a:cubicBezTo>
                    <a:pt x="12251" y="2048"/>
                    <a:pt x="12217" y="2048"/>
                    <a:pt x="12217" y="2116"/>
                  </a:cubicBezTo>
                  <a:cubicBezTo>
                    <a:pt x="12183" y="2150"/>
                    <a:pt x="12217" y="2184"/>
                    <a:pt x="12285" y="2219"/>
                  </a:cubicBezTo>
                  <a:lnTo>
                    <a:pt x="12388" y="2219"/>
                  </a:lnTo>
                  <a:cubicBezTo>
                    <a:pt x="12456" y="2219"/>
                    <a:pt x="12490" y="2184"/>
                    <a:pt x="12490" y="2150"/>
                  </a:cubicBezTo>
                  <a:cubicBezTo>
                    <a:pt x="12490" y="2116"/>
                    <a:pt x="12456" y="2048"/>
                    <a:pt x="12422" y="2048"/>
                  </a:cubicBezTo>
                  <a:close/>
                  <a:moveTo>
                    <a:pt x="13281" y="2205"/>
                  </a:moveTo>
                  <a:cubicBezTo>
                    <a:pt x="13256" y="2205"/>
                    <a:pt x="13231" y="2237"/>
                    <a:pt x="13206" y="2287"/>
                  </a:cubicBezTo>
                  <a:cubicBezTo>
                    <a:pt x="13206" y="2321"/>
                    <a:pt x="13241" y="2355"/>
                    <a:pt x="13309" y="2389"/>
                  </a:cubicBezTo>
                  <a:lnTo>
                    <a:pt x="13411" y="2389"/>
                  </a:lnTo>
                  <a:cubicBezTo>
                    <a:pt x="13445" y="2389"/>
                    <a:pt x="13514" y="2355"/>
                    <a:pt x="13514" y="2321"/>
                  </a:cubicBezTo>
                  <a:cubicBezTo>
                    <a:pt x="13514" y="2287"/>
                    <a:pt x="13479" y="2219"/>
                    <a:pt x="13445" y="2219"/>
                  </a:cubicBezTo>
                  <a:lnTo>
                    <a:pt x="13309" y="2219"/>
                  </a:lnTo>
                  <a:cubicBezTo>
                    <a:pt x="13300" y="2209"/>
                    <a:pt x="13291" y="2205"/>
                    <a:pt x="13281" y="2205"/>
                  </a:cubicBezTo>
                  <a:close/>
                  <a:moveTo>
                    <a:pt x="14300" y="2376"/>
                  </a:moveTo>
                  <a:cubicBezTo>
                    <a:pt x="14267" y="2376"/>
                    <a:pt x="14230" y="2407"/>
                    <a:pt x="14230" y="2457"/>
                  </a:cubicBezTo>
                  <a:cubicBezTo>
                    <a:pt x="14230" y="2492"/>
                    <a:pt x="14264" y="2526"/>
                    <a:pt x="14298" y="2560"/>
                  </a:cubicBezTo>
                  <a:lnTo>
                    <a:pt x="14435" y="2560"/>
                  </a:lnTo>
                  <a:cubicBezTo>
                    <a:pt x="14469" y="2560"/>
                    <a:pt x="14503" y="2526"/>
                    <a:pt x="14537" y="2492"/>
                  </a:cubicBezTo>
                  <a:cubicBezTo>
                    <a:pt x="14537" y="2457"/>
                    <a:pt x="14503" y="2389"/>
                    <a:pt x="14435" y="2389"/>
                  </a:cubicBezTo>
                  <a:lnTo>
                    <a:pt x="14333" y="2389"/>
                  </a:lnTo>
                  <a:cubicBezTo>
                    <a:pt x="14323" y="2380"/>
                    <a:pt x="14312" y="2376"/>
                    <a:pt x="14300" y="2376"/>
                  </a:cubicBezTo>
                  <a:close/>
                  <a:moveTo>
                    <a:pt x="15323" y="2546"/>
                  </a:moveTo>
                  <a:cubicBezTo>
                    <a:pt x="15290" y="2546"/>
                    <a:pt x="15254" y="2578"/>
                    <a:pt x="15254" y="2628"/>
                  </a:cubicBezTo>
                  <a:cubicBezTo>
                    <a:pt x="15254" y="2662"/>
                    <a:pt x="15288" y="2696"/>
                    <a:pt x="15322" y="2730"/>
                  </a:cubicBezTo>
                  <a:lnTo>
                    <a:pt x="15459" y="2730"/>
                  </a:lnTo>
                  <a:cubicBezTo>
                    <a:pt x="15493" y="2730"/>
                    <a:pt x="15527" y="2696"/>
                    <a:pt x="15527" y="2662"/>
                  </a:cubicBezTo>
                  <a:cubicBezTo>
                    <a:pt x="15561" y="2628"/>
                    <a:pt x="15527" y="2560"/>
                    <a:pt x="15459" y="2560"/>
                  </a:cubicBezTo>
                  <a:lnTo>
                    <a:pt x="15356" y="2560"/>
                  </a:lnTo>
                  <a:cubicBezTo>
                    <a:pt x="15347" y="2551"/>
                    <a:pt x="15335" y="2546"/>
                    <a:pt x="15323" y="2546"/>
                  </a:cubicBezTo>
                  <a:close/>
                  <a:moveTo>
                    <a:pt x="16332" y="2717"/>
                  </a:moveTo>
                  <a:cubicBezTo>
                    <a:pt x="16296" y="2717"/>
                    <a:pt x="16278" y="2749"/>
                    <a:pt x="16278" y="2799"/>
                  </a:cubicBezTo>
                  <a:cubicBezTo>
                    <a:pt x="16278" y="2833"/>
                    <a:pt x="16278" y="2867"/>
                    <a:pt x="16346" y="2901"/>
                  </a:cubicBezTo>
                  <a:lnTo>
                    <a:pt x="16482" y="2901"/>
                  </a:lnTo>
                  <a:cubicBezTo>
                    <a:pt x="16516" y="2901"/>
                    <a:pt x="16551" y="2867"/>
                    <a:pt x="16551" y="2833"/>
                  </a:cubicBezTo>
                  <a:cubicBezTo>
                    <a:pt x="16551" y="2799"/>
                    <a:pt x="16516" y="2730"/>
                    <a:pt x="16482" y="2730"/>
                  </a:cubicBezTo>
                  <a:lnTo>
                    <a:pt x="16380" y="2730"/>
                  </a:lnTo>
                  <a:cubicBezTo>
                    <a:pt x="16362" y="2721"/>
                    <a:pt x="16346" y="2717"/>
                    <a:pt x="16332" y="2717"/>
                  </a:cubicBezTo>
                  <a:close/>
                  <a:moveTo>
                    <a:pt x="17343" y="2888"/>
                  </a:moveTo>
                  <a:cubicBezTo>
                    <a:pt x="17320" y="2888"/>
                    <a:pt x="17301" y="2919"/>
                    <a:pt x="17301" y="2969"/>
                  </a:cubicBezTo>
                  <a:cubicBezTo>
                    <a:pt x="17267" y="3003"/>
                    <a:pt x="17301" y="3038"/>
                    <a:pt x="17369" y="3038"/>
                  </a:cubicBezTo>
                  <a:lnTo>
                    <a:pt x="17472" y="3072"/>
                  </a:lnTo>
                  <a:cubicBezTo>
                    <a:pt x="17540" y="3072"/>
                    <a:pt x="17574" y="3038"/>
                    <a:pt x="17574" y="3003"/>
                  </a:cubicBezTo>
                  <a:cubicBezTo>
                    <a:pt x="17574" y="2969"/>
                    <a:pt x="17540" y="2901"/>
                    <a:pt x="17506" y="2901"/>
                  </a:cubicBezTo>
                  <a:lnTo>
                    <a:pt x="17369" y="2901"/>
                  </a:lnTo>
                  <a:cubicBezTo>
                    <a:pt x="17360" y="2892"/>
                    <a:pt x="17351" y="2888"/>
                    <a:pt x="17343" y="2888"/>
                  </a:cubicBezTo>
                  <a:close/>
                  <a:moveTo>
                    <a:pt x="18393" y="3038"/>
                  </a:moveTo>
                  <a:cubicBezTo>
                    <a:pt x="18359" y="3038"/>
                    <a:pt x="18325" y="3072"/>
                    <a:pt x="18291" y="3140"/>
                  </a:cubicBezTo>
                  <a:cubicBezTo>
                    <a:pt x="18291" y="3174"/>
                    <a:pt x="18325" y="3208"/>
                    <a:pt x="18359" y="3208"/>
                  </a:cubicBezTo>
                  <a:lnTo>
                    <a:pt x="18496" y="3242"/>
                  </a:lnTo>
                  <a:cubicBezTo>
                    <a:pt x="18530" y="3242"/>
                    <a:pt x="18564" y="3208"/>
                    <a:pt x="18598" y="3174"/>
                  </a:cubicBezTo>
                  <a:cubicBezTo>
                    <a:pt x="18598" y="3140"/>
                    <a:pt x="18564" y="3072"/>
                    <a:pt x="18530" y="3072"/>
                  </a:cubicBezTo>
                  <a:lnTo>
                    <a:pt x="18393" y="3038"/>
                  </a:lnTo>
                  <a:close/>
                  <a:moveTo>
                    <a:pt x="19417" y="3208"/>
                  </a:moveTo>
                  <a:cubicBezTo>
                    <a:pt x="19383" y="3208"/>
                    <a:pt x="19349" y="3242"/>
                    <a:pt x="19314" y="3311"/>
                  </a:cubicBezTo>
                  <a:cubicBezTo>
                    <a:pt x="19314" y="3345"/>
                    <a:pt x="19349" y="3379"/>
                    <a:pt x="19383" y="3379"/>
                  </a:cubicBezTo>
                  <a:lnTo>
                    <a:pt x="19519" y="3413"/>
                  </a:lnTo>
                  <a:cubicBezTo>
                    <a:pt x="19553" y="3413"/>
                    <a:pt x="19587" y="3379"/>
                    <a:pt x="19622" y="3345"/>
                  </a:cubicBezTo>
                  <a:cubicBezTo>
                    <a:pt x="19622" y="3311"/>
                    <a:pt x="19587" y="3242"/>
                    <a:pt x="19553" y="3242"/>
                  </a:cubicBezTo>
                  <a:lnTo>
                    <a:pt x="19417" y="3208"/>
                  </a:lnTo>
                  <a:close/>
                  <a:moveTo>
                    <a:pt x="20441" y="3379"/>
                  </a:moveTo>
                  <a:cubicBezTo>
                    <a:pt x="20406" y="3379"/>
                    <a:pt x="20338" y="3413"/>
                    <a:pt x="20338" y="3447"/>
                  </a:cubicBezTo>
                  <a:cubicBezTo>
                    <a:pt x="20338" y="3515"/>
                    <a:pt x="20372" y="3549"/>
                    <a:pt x="20406" y="3549"/>
                  </a:cubicBezTo>
                  <a:lnTo>
                    <a:pt x="20509" y="3583"/>
                  </a:lnTo>
                  <a:lnTo>
                    <a:pt x="20543" y="3583"/>
                  </a:lnTo>
                  <a:cubicBezTo>
                    <a:pt x="20577" y="3583"/>
                    <a:pt x="20611" y="3549"/>
                    <a:pt x="20611" y="3515"/>
                  </a:cubicBezTo>
                  <a:cubicBezTo>
                    <a:pt x="20645" y="3447"/>
                    <a:pt x="20611" y="3413"/>
                    <a:pt x="20543" y="3413"/>
                  </a:cubicBezTo>
                  <a:lnTo>
                    <a:pt x="20441" y="3379"/>
                  </a:lnTo>
                  <a:close/>
                  <a:moveTo>
                    <a:pt x="21464" y="3549"/>
                  </a:moveTo>
                  <a:cubicBezTo>
                    <a:pt x="21396" y="3549"/>
                    <a:pt x="21362" y="3583"/>
                    <a:pt x="21362" y="3618"/>
                  </a:cubicBezTo>
                  <a:cubicBezTo>
                    <a:pt x="21362" y="3686"/>
                    <a:pt x="21396" y="3720"/>
                    <a:pt x="21430" y="3720"/>
                  </a:cubicBezTo>
                  <a:lnTo>
                    <a:pt x="21532" y="3754"/>
                  </a:lnTo>
                  <a:lnTo>
                    <a:pt x="21567" y="3754"/>
                  </a:lnTo>
                  <a:cubicBezTo>
                    <a:pt x="21601" y="3754"/>
                    <a:pt x="21635" y="3720"/>
                    <a:pt x="21635" y="3686"/>
                  </a:cubicBezTo>
                  <a:cubicBezTo>
                    <a:pt x="21635" y="3618"/>
                    <a:pt x="21601" y="3583"/>
                    <a:pt x="21567" y="3583"/>
                  </a:cubicBezTo>
                  <a:lnTo>
                    <a:pt x="21464" y="3549"/>
                  </a:lnTo>
                  <a:close/>
                  <a:moveTo>
                    <a:pt x="22488" y="3720"/>
                  </a:moveTo>
                  <a:cubicBezTo>
                    <a:pt x="22420" y="3720"/>
                    <a:pt x="22386" y="3754"/>
                    <a:pt x="22386" y="3788"/>
                  </a:cubicBezTo>
                  <a:cubicBezTo>
                    <a:pt x="22351" y="3856"/>
                    <a:pt x="22386" y="3891"/>
                    <a:pt x="22454" y="3891"/>
                  </a:cubicBezTo>
                  <a:lnTo>
                    <a:pt x="22556" y="3925"/>
                  </a:lnTo>
                  <a:lnTo>
                    <a:pt x="22590" y="3925"/>
                  </a:lnTo>
                  <a:cubicBezTo>
                    <a:pt x="22624" y="3925"/>
                    <a:pt x="22659" y="3891"/>
                    <a:pt x="22659" y="3856"/>
                  </a:cubicBezTo>
                  <a:cubicBezTo>
                    <a:pt x="22659" y="3788"/>
                    <a:pt x="22624" y="3754"/>
                    <a:pt x="22590" y="3754"/>
                  </a:cubicBezTo>
                  <a:lnTo>
                    <a:pt x="22488" y="3720"/>
                  </a:lnTo>
                  <a:close/>
                  <a:moveTo>
                    <a:pt x="23477" y="3891"/>
                  </a:moveTo>
                  <a:cubicBezTo>
                    <a:pt x="23443" y="3891"/>
                    <a:pt x="23409" y="3925"/>
                    <a:pt x="23409" y="3959"/>
                  </a:cubicBezTo>
                  <a:cubicBezTo>
                    <a:pt x="23375" y="4027"/>
                    <a:pt x="23409" y="4061"/>
                    <a:pt x="23477" y="4061"/>
                  </a:cubicBezTo>
                  <a:lnTo>
                    <a:pt x="23580" y="4095"/>
                  </a:lnTo>
                  <a:cubicBezTo>
                    <a:pt x="23648" y="4095"/>
                    <a:pt x="23682" y="4061"/>
                    <a:pt x="23682" y="4027"/>
                  </a:cubicBezTo>
                  <a:cubicBezTo>
                    <a:pt x="23682" y="3959"/>
                    <a:pt x="23648" y="3925"/>
                    <a:pt x="23614" y="3925"/>
                  </a:cubicBezTo>
                  <a:lnTo>
                    <a:pt x="23477" y="3891"/>
                  </a:lnTo>
                  <a:close/>
                  <a:moveTo>
                    <a:pt x="24501" y="4061"/>
                  </a:moveTo>
                  <a:cubicBezTo>
                    <a:pt x="24467" y="4061"/>
                    <a:pt x="24433" y="4095"/>
                    <a:pt x="24399" y="4129"/>
                  </a:cubicBezTo>
                  <a:cubicBezTo>
                    <a:pt x="24399" y="4198"/>
                    <a:pt x="24433" y="4232"/>
                    <a:pt x="24467" y="4232"/>
                  </a:cubicBezTo>
                  <a:lnTo>
                    <a:pt x="24604" y="4266"/>
                  </a:lnTo>
                  <a:cubicBezTo>
                    <a:pt x="24638" y="4266"/>
                    <a:pt x="24672" y="4232"/>
                    <a:pt x="24706" y="4198"/>
                  </a:cubicBezTo>
                  <a:cubicBezTo>
                    <a:pt x="24706" y="4129"/>
                    <a:pt x="24672" y="4095"/>
                    <a:pt x="24638" y="4095"/>
                  </a:cubicBezTo>
                  <a:lnTo>
                    <a:pt x="24501" y="4061"/>
                  </a:lnTo>
                  <a:close/>
                  <a:moveTo>
                    <a:pt x="25525" y="4232"/>
                  </a:moveTo>
                  <a:cubicBezTo>
                    <a:pt x="25491" y="4232"/>
                    <a:pt x="25423" y="4266"/>
                    <a:pt x="25423" y="4300"/>
                  </a:cubicBezTo>
                  <a:cubicBezTo>
                    <a:pt x="25423" y="4368"/>
                    <a:pt x="25457" y="4402"/>
                    <a:pt x="25491" y="4402"/>
                  </a:cubicBezTo>
                  <a:lnTo>
                    <a:pt x="25627" y="4437"/>
                  </a:lnTo>
                  <a:cubicBezTo>
                    <a:pt x="25661" y="4437"/>
                    <a:pt x="25695" y="4402"/>
                    <a:pt x="25695" y="4368"/>
                  </a:cubicBezTo>
                  <a:cubicBezTo>
                    <a:pt x="25730" y="4300"/>
                    <a:pt x="25695" y="4266"/>
                    <a:pt x="25627" y="4266"/>
                  </a:cubicBezTo>
                  <a:lnTo>
                    <a:pt x="25525" y="4232"/>
                  </a:lnTo>
                  <a:close/>
                  <a:moveTo>
                    <a:pt x="26549" y="4402"/>
                  </a:moveTo>
                  <a:cubicBezTo>
                    <a:pt x="26480" y="4402"/>
                    <a:pt x="26446" y="4437"/>
                    <a:pt x="26446" y="4471"/>
                  </a:cubicBezTo>
                  <a:cubicBezTo>
                    <a:pt x="26446" y="4539"/>
                    <a:pt x="26480" y="4573"/>
                    <a:pt x="26514" y="4573"/>
                  </a:cubicBezTo>
                  <a:lnTo>
                    <a:pt x="26617" y="4607"/>
                  </a:lnTo>
                  <a:lnTo>
                    <a:pt x="26651" y="4607"/>
                  </a:lnTo>
                  <a:cubicBezTo>
                    <a:pt x="26685" y="4607"/>
                    <a:pt x="26719" y="4573"/>
                    <a:pt x="26719" y="4539"/>
                  </a:cubicBezTo>
                  <a:cubicBezTo>
                    <a:pt x="26719" y="4471"/>
                    <a:pt x="26719" y="4437"/>
                    <a:pt x="26651" y="4437"/>
                  </a:cubicBezTo>
                  <a:lnTo>
                    <a:pt x="26549" y="4402"/>
                  </a:lnTo>
                  <a:close/>
                  <a:moveTo>
                    <a:pt x="27572" y="4573"/>
                  </a:moveTo>
                  <a:cubicBezTo>
                    <a:pt x="27504" y="4573"/>
                    <a:pt x="27470" y="4607"/>
                    <a:pt x="27470" y="4641"/>
                  </a:cubicBezTo>
                  <a:cubicBezTo>
                    <a:pt x="27470" y="4710"/>
                    <a:pt x="27470" y="4744"/>
                    <a:pt x="27538" y="4744"/>
                  </a:cubicBezTo>
                  <a:lnTo>
                    <a:pt x="27641" y="4778"/>
                  </a:lnTo>
                  <a:lnTo>
                    <a:pt x="27675" y="4778"/>
                  </a:lnTo>
                  <a:cubicBezTo>
                    <a:pt x="27709" y="4778"/>
                    <a:pt x="27743" y="4744"/>
                    <a:pt x="27743" y="4710"/>
                  </a:cubicBezTo>
                  <a:cubicBezTo>
                    <a:pt x="27743" y="4641"/>
                    <a:pt x="27709" y="4607"/>
                    <a:pt x="27675" y="4607"/>
                  </a:cubicBezTo>
                  <a:lnTo>
                    <a:pt x="27572" y="4573"/>
                  </a:lnTo>
                  <a:close/>
                  <a:moveTo>
                    <a:pt x="28562" y="4744"/>
                  </a:moveTo>
                  <a:cubicBezTo>
                    <a:pt x="28528" y="4744"/>
                    <a:pt x="28494" y="4778"/>
                    <a:pt x="28494" y="4812"/>
                  </a:cubicBezTo>
                  <a:cubicBezTo>
                    <a:pt x="28459" y="4880"/>
                    <a:pt x="28494" y="4914"/>
                    <a:pt x="28562" y="4914"/>
                  </a:cubicBezTo>
                  <a:lnTo>
                    <a:pt x="28664" y="4948"/>
                  </a:lnTo>
                  <a:cubicBezTo>
                    <a:pt x="28732" y="4948"/>
                    <a:pt x="28767" y="4914"/>
                    <a:pt x="28767" y="4880"/>
                  </a:cubicBezTo>
                  <a:cubicBezTo>
                    <a:pt x="28767" y="4812"/>
                    <a:pt x="28732" y="4778"/>
                    <a:pt x="28698" y="4778"/>
                  </a:cubicBezTo>
                  <a:lnTo>
                    <a:pt x="28562" y="4744"/>
                  </a:lnTo>
                  <a:close/>
                  <a:moveTo>
                    <a:pt x="29586" y="4914"/>
                  </a:moveTo>
                  <a:cubicBezTo>
                    <a:pt x="29551" y="4914"/>
                    <a:pt x="29517" y="4948"/>
                    <a:pt x="29483" y="4983"/>
                  </a:cubicBezTo>
                  <a:cubicBezTo>
                    <a:pt x="29483" y="5051"/>
                    <a:pt x="29517" y="5085"/>
                    <a:pt x="29551" y="5085"/>
                  </a:cubicBezTo>
                  <a:lnTo>
                    <a:pt x="29688" y="5119"/>
                  </a:lnTo>
                  <a:cubicBezTo>
                    <a:pt x="29722" y="5119"/>
                    <a:pt x="29756" y="5085"/>
                    <a:pt x="29790" y="5051"/>
                  </a:cubicBezTo>
                  <a:cubicBezTo>
                    <a:pt x="29790" y="4983"/>
                    <a:pt x="29756" y="4948"/>
                    <a:pt x="29722" y="4948"/>
                  </a:cubicBezTo>
                  <a:lnTo>
                    <a:pt x="29586" y="4914"/>
                  </a:lnTo>
                  <a:close/>
                  <a:moveTo>
                    <a:pt x="30609" y="5085"/>
                  </a:moveTo>
                  <a:cubicBezTo>
                    <a:pt x="30575" y="5085"/>
                    <a:pt x="30507" y="5119"/>
                    <a:pt x="30507" y="5153"/>
                  </a:cubicBezTo>
                  <a:cubicBezTo>
                    <a:pt x="30507" y="5221"/>
                    <a:pt x="30541" y="5256"/>
                    <a:pt x="30575" y="5256"/>
                  </a:cubicBezTo>
                  <a:lnTo>
                    <a:pt x="30712" y="5290"/>
                  </a:lnTo>
                  <a:cubicBezTo>
                    <a:pt x="30746" y="5290"/>
                    <a:pt x="30780" y="5256"/>
                    <a:pt x="30780" y="5221"/>
                  </a:cubicBezTo>
                  <a:cubicBezTo>
                    <a:pt x="30814" y="5153"/>
                    <a:pt x="30780" y="5119"/>
                    <a:pt x="30712" y="5119"/>
                  </a:cubicBezTo>
                  <a:lnTo>
                    <a:pt x="30609" y="5085"/>
                  </a:lnTo>
                  <a:close/>
                  <a:moveTo>
                    <a:pt x="31633" y="5256"/>
                  </a:moveTo>
                  <a:cubicBezTo>
                    <a:pt x="31599" y="5256"/>
                    <a:pt x="31531" y="5290"/>
                    <a:pt x="31531" y="5324"/>
                  </a:cubicBezTo>
                  <a:cubicBezTo>
                    <a:pt x="31531" y="5392"/>
                    <a:pt x="31565" y="5426"/>
                    <a:pt x="31599" y="5426"/>
                  </a:cubicBezTo>
                  <a:lnTo>
                    <a:pt x="31701" y="5460"/>
                  </a:lnTo>
                  <a:lnTo>
                    <a:pt x="31735" y="5460"/>
                  </a:lnTo>
                  <a:cubicBezTo>
                    <a:pt x="31769" y="5460"/>
                    <a:pt x="31804" y="5426"/>
                    <a:pt x="31804" y="5392"/>
                  </a:cubicBezTo>
                  <a:cubicBezTo>
                    <a:pt x="31838" y="5324"/>
                    <a:pt x="31804" y="5290"/>
                    <a:pt x="31735" y="5290"/>
                  </a:cubicBezTo>
                  <a:lnTo>
                    <a:pt x="31633" y="5256"/>
                  </a:lnTo>
                  <a:close/>
                  <a:moveTo>
                    <a:pt x="32657" y="5426"/>
                  </a:moveTo>
                  <a:cubicBezTo>
                    <a:pt x="32588" y="5426"/>
                    <a:pt x="32554" y="5460"/>
                    <a:pt x="32554" y="5494"/>
                  </a:cubicBezTo>
                  <a:cubicBezTo>
                    <a:pt x="32554" y="5563"/>
                    <a:pt x="32554" y="5597"/>
                    <a:pt x="32622" y="5597"/>
                  </a:cubicBezTo>
                  <a:lnTo>
                    <a:pt x="32725" y="5631"/>
                  </a:lnTo>
                  <a:lnTo>
                    <a:pt x="32759" y="5631"/>
                  </a:lnTo>
                  <a:cubicBezTo>
                    <a:pt x="32793" y="5631"/>
                    <a:pt x="32827" y="5597"/>
                    <a:pt x="32827" y="5563"/>
                  </a:cubicBezTo>
                  <a:cubicBezTo>
                    <a:pt x="32827" y="5494"/>
                    <a:pt x="32793" y="5460"/>
                    <a:pt x="32759" y="5460"/>
                  </a:cubicBezTo>
                  <a:lnTo>
                    <a:pt x="32657" y="5426"/>
                  </a:lnTo>
                  <a:close/>
                  <a:moveTo>
                    <a:pt x="33680" y="5597"/>
                  </a:moveTo>
                  <a:cubicBezTo>
                    <a:pt x="33612" y="5597"/>
                    <a:pt x="33578" y="5631"/>
                    <a:pt x="33578" y="5665"/>
                  </a:cubicBezTo>
                  <a:cubicBezTo>
                    <a:pt x="33544" y="5733"/>
                    <a:pt x="33578" y="5767"/>
                    <a:pt x="33646" y="5767"/>
                  </a:cubicBezTo>
                  <a:lnTo>
                    <a:pt x="33749" y="5801"/>
                  </a:lnTo>
                  <a:cubicBezTo>
                    <a:pt x="33817" y="5801"/>
                    <a:pt x="33851" y="5767"/>
                    <a:pt x="33851" y="5733"/>
                  </a:cubicBezTo>
                  <a:cubicBezTo>
                    <a:pt x="33851" y="5665"/>
                    <a:pt x="33817" y="5631"/>
                    <a:pt x="33783" y="5631"/>
                  </a:cubicBezTo>
                  <a:lnTo>
                    <a:pt x="33680" y="5597"/>
                  </a:lnTo>
                  <a:close/>
                  <a:moveTo>
                    <a:pt x="34670" y="5767"/>
                  </a:moveTo>
                  <a:cubicBezTo>
                    <a:pt x="34636" y="5767"/>
                    <a:pt x="34602" y="5801"/>
                    <a:pt x="34567" y="5836"/>
                  </a:cubicBezTo>
                  <a:cubicBezTo>
                    <a:pt x="34567" y="5904"/>
                    <a:pt x="34602" y="5938"/>
                    <a:pt x="34636" y="5938"/>
                  </a:cubicBezTo>
                  <a:lnTo>
                    <a:pt x="34772" y="5972"/>
                  </a:lnTo>
                  <a:cubicBezTo>
                    <a:pt x="34806" y="5972"/>
                    <a:pt x="34840" y="5938"/>
                    <a:pt x="34875" y="5904"/>
                  </a:cubicBezTo>
                  <a:cubicBezTo>
                    <a:pt x="34875" y="5836"/>
                    <a:pt x="34840" y="5801"/>
                    <a:pt x="34806" y="5801"/>
                  </a:cubicBezTo>
                  <a:lnTo>
                    <a:pt x="34670" y="5767"/>
                  </a:lnTo>
                  <a:close/>
                  <a:moveTo>
                    <a:pt x="35694" y="5938"/>
                  </a:moveTo>
                  <a:cubicBezTo>
                    <a:pt x="35659" y="5938"/>
                    <a:pt x="35591" y="5972"/>
                    <a:pt x="35591" y="6006"/>
                  </a:cubicBezTo>
                  <a:cubicBezTo>
                    <a:pt x="35591" y="6074"/>
                    <a:pt x="35625" y="6109"/>
                    <a:pt x="35659" y="6109"/>
                  </a:cubicBezTo>
                  <a:lnTo>
                    <a:pt x="35796" y="6143"/>
                  </a:lnTo>
                  <a:cubicBezTo>
                    <a:pt x="35830" y="6143"/>
                    <a:pt x="35864" y="6109"/>
                    <a:pt x="35864" y="6074"/>
                  </a:cubicBezTo>
                  <a:cubicBezTo>
                    <a:pt x="35898" y="6006"/>
                    <a:pt x="35864" y="5972"/>
                    <a:pt x="35796" y="5972"/>
                  </a:cubicBezTo>
                  <a:lnTo>
                    <a:pt x="35694" y="5938"/>
                  </a:lnTo>
                  <a:close/>
                  <a:moveTo>
                    <a:pt x="36717" y="6109"/>
                  </a:moveTo>
                  <a:cubicBezTo>
                    <a:pt x="36683" y="6109"/>
                    <a:pt x="36615" y="6143"/>
                    <a:pt x="36615" y="6211"/>
                  </a:cubicBezTo>
                  <a:cubicBezTo>
                    <a:pt x="36615" y="6245"/>
                    <a:pt x="36649" y="6279"/>
                    <a:pt x="36717" y="6279"/>
                  </a:cubicBezTo>
                  <a:lnTo>
                    <a:pt x="36785" y="6313"/>
                  </a:lnTo>
                  <a:lnTo>
                    <a:pt x="36820" y="6313"/>
                  </a:lnTo>
                  <a:cubicBezTo>
                    <a:pt x="36854" y="6313"/>
                    <a:pt x="36888" y="6279"/>
                    <a:pt x="36888" y="6245"/>
                  </a:cubicBezTo>
                  <a:cubicBezTo>
                    <a:pt x="36922" y="6211"/>
                    <a:pt x="36888" y="6143"/>
                    <a:pt x="36820" y="6143"/>
                  </a:cubicBezTo>
                  <a:lnTo>
                    <a:pt x="36717" y="6143"/>
                  </a:lnTo>
                  <a:lnTo>
                    <a:pt x="36717" y="6109"/>
                  </a:lnTo>
                  <a:close/>
                  <a:moveTo>
                    <a:pt x="37741" y="6279"/>
                  </a:moveTo>
                  <a:cubicBezTo>
                    <a:pt x="37673" y="6279"/>
                    <a:pt x="37639" y="6313"/>
                    <a:pt x="37639" y="6382"/>
                  </a:cubicBezTo>
                  <a:cubicBezTo>
                    <a:pt x="37639" y="6416"/>
                    <a:pt x="37673" y="6450"/>
                    <a:pt x="37707" y="6484"/>
                  </a:cubicBezTo>
                  <a:lnTo>
                    <a:pt x="37843" y="6484"/>
                  </a:lnTo>
                  <a:cubicBezTo>
                    <a:pt x="37877" y="6484"/>
                    <a:pt x="37912" y="6450"/>
                    <a:pt x="37912" y="6416"/>
                  </a:cubicBezTo>
                  <a:cubicBezTo>
                    <a:pt x="37912" y="6382"/>
                    <a:pt x="37877" y="6313"/>
                    <a:pt x="37843" y="6313"/>
                  </a:cubicBezTo>
                  <a:lnTo>
                    <a:pt x="37741" y="6313"/>
                  </a:lnTo>
                  <a:lnTo>
                    <a:pt x="37741" y="6279"/>
                  </a:lnTo>
                  <a:close/>
                  <a:moveTo>
                    <a:pt x="38717" y="6471"/>
                  </a:moveTo>
                  <a:cubicBezTo>
                    <a:pt x="38681" y="6471"/>
                    <a:pt x="38662" y="6502"/>
                    <a:pt x="38662" y="6552"/>
                  </a:cubicBezTo>
                  <a:cubicBezTo>
                    <a:pt x="38662" y="6586"/>
                    <a:pt x="38696" y="6620"/>
                    <a:pt x="38730" y="6655"/>
                  </a:cubicBezTo>
                  <a:lnTo>
                    <a:pt x="38833" y="6655"/>
                  </a:lnTo>
                  <a:cubicBezTo>
                    <a:pt x="38901" y="6655"/>
                    <a:pt x="38935" y="6620"/>
                    <a:pt x="38935" y="6586"/>
                  </a:cubicBezTo>
                  <a:cubicBezTo>
                    <a:pt x="38935" y="6552"/>
                    <a:pt x="38901" y="6484"/>
                    <a:pt x="38867" y="6484"/>
                  </a:cubicBezTo>
                  <a:lnTo>
                    <a:pt x="38765" y="6484"/>
                  </a:lnTo>
                  <a:cubicBezTo>
                    <a:pt x="38746" y="6475"/>
                    <a:pt x="38730" y="6471"/>
                    <a:pt x="38717" y="6471"/>
                  </a:cubicBezTo>
                  <a:close/>
                  <a:moveTo>
                    <a:pt x="39727" y="6641"/>
                  </a:moveTo>
                  <a:cubicBezTo>
                    <a:pt x="39704" y="6641"/>
                    <a:pt x="39686" y="6673"/>
                    <a:pt x="39686" y="6723"/>
                  </a:cubicBezTo>
                  <a:cubicBezTo>
                    <a:pt x="39652" y="6757"/>
                    <a:pt x="39720" y="6791"/>
                    <a:pt x="39754" y="6825"/>
                  </a:cubicBezTo>
                  <a:lnTo>
                    <a:pt x="39857" y="6825"/>
                  </a:lnTo>
                  <a:cubicBezTo>
                    <a:pt x="39891" y="6825"/>
                    <a:pt x="39959" y="6791"/>
                    <a:pt x="39959" y="6757"/>
                  </a:cubicBezTo>
                  <a:cubicBezTo>
                    <a:pt x="39959" y="6723"/>
                    <a:pt x="39925" y="6655"/>
                    <a:pt x="39891" y="6655"/>
                  </a:cubicBezTo>
                  <a:lnTo>
                    <a:pt x="39754" y="6655"/>
                  </a:lnTo>
                  <a:cubicBezTo>
                    <a:pt x="39745" y="6645"/>
                    <a:pt x="39736" y="6641"/>
                    <a:pt x="39727" y="6641"/>
                  </a:cubicBezTo>
                  <a:close/>
                  <a:moveTo>
                    <a:pt x="40745" y="6812"/>
                  </a:moveTo>
                  <a:cubicBezTo>
                    <a:pt x="40712" y="6812"/>
                    <a:pt x="40676" y="6843"/>
                    <a:pt x="40676" y="6893"/>
                  </a:cubicBezTo>
                  <a:cubicBezTo>
                    <a:pt x="40676" y="6928"/>
                    <a:pt x="40710" y="6962"/>
                    <a:pt x="40744" y="6996"/>
                  </a:cubicBezTo>
                  <a:lnTo>
                    <a:pt x="40880" y="6996"/>
                  </a:lnTo>
                  <a:cubicBezTo>
                    <a:pt x="40914" y="6996"/>
                    <a:pt x="40948" y="6962"/>
                    <a:pt x="40983" y="6928"/>
                  </a:cubicBezTo>
                  <a:cubicBezTo>
                    <a:pt x="40983" y="6893"/>
                    <a:pt x="40948" y="6859"/>
                    <a:pt x="40880" y="6825"/>
                  </a:cubicBezTo>
                  <a:lnTo>
                    <a:pt x="40778" y="6825"/>
                  </a:lnTo>
                  <a:cubicBezTo>
                    <a:pt x="40769" y="6816"/>
                    <a:pt x="40757" y="6812"/>
                    <a:pt x="40745" y="6812"/>
                  </a:cubicBezTo>
                  <a:close/>
                  <a:moveTo>
                    <a:pt x="41802" y="6996"/>
                  </a:moveTo>
                  <a:cubicBezTo>
                    <a:pt x="41767" y="6996"/>
                    <a:pt x="41699" y="7030"/>
                    <a:pt x="41699" y="7064"/>
                  </a:cubicBezTo>
                  <a:cubicBezTo>
                    <a:pt x="41699" y="7098"/>
                    <a:pt x="41733" y="7166"/>
                    <a:pt x="41767" y="7166"/>
                  </a:cubicBezTo>
                  <a:lnTo>
                    <a:pt x="41904" y="7166"/>
                  </a:lnTo>
                  <a:cubicBezTo>
                    <a:pt x="41938" y="7166"/>
                    <a:pt x="41972" y="7166"/>
                    <a:pt x="41972" y="7098"/>
                  </a:cubicBezTo>
                  <a:cubicBezTo>
                    <a:pt x="42006" y="7064"/>
                    <a:pt x="41972" y="7030"/>
                    <a:pt x="41904" y="6996"/>
                  </a:cubicBezTo>
                  <a:close/>
                  <a:moveTo>
                    <a:pt x="42825" y="7166"/>
                  </a:moveTo>
                  <a:cubicBezTo>
                    <a:pt x="42757" y="7166"/>
                    <a:pt x="42723" y="7201"/>
                    <a:pt x="42723" y="7235"/>
                  </a:cubicBezTo>
                  <a:cubicBezTo>
                    <a:pt x="42723" y="7269"/>
                    <a:pt x="42757" y="7337"/>
                    <a:pt x="42791" y="7337"/>
                  </a:cubicBezTo>
                  <a:lnTo>
                    <a:pt x="42893" y="7337"/>
                  </a:lnTo>
                  <a:cubicBezTo>
                    <a:pt x="42893" y="7371"/>
                    <a:pt x="42928" y="7371"/>
                    <a:pt x="42928" y="7371"/>
                  </a:cubicBezTo>
                  <a:cubicBezTo>
                    <a:pt x="42962" y="7371"/>
                    <a:pt x="42996" y="7337"/>
                    <a:pt x="42996" y="7269"/>
                  </a:cubicBezTo>
                  <a:cubicBezTo>
                    <a:pt x="42996" y="7235"/>
                    <a:pt x="42962" y="7201"/>
                    <a:pt x="42928" y="7201"/>
                  </a:cubicBezTo>
                  <a:lnTo>
                    <a:pt x="42825" y="7166"/>
                  </a:lnTo>
                  <a:close/>
                  <a:moveTo>
                    <a:pt x="43849" y="7337"/>
                  </a:moveTo>
                  <a:cubicBezTo>
                    <a:pt x="43781" y="7337"/>
                    <a:pt x="43747" y="7371"/>
                    <a:pt x="43747" y="7405"/>
                  </a:cubicBezTo>
                  <a:cubicBezTo>
                    <a:pt x="43712" y="7474"/>
                    <a:pt x="43747" y="7508"/>
                    <a:pt x="43815" y="7508"/>
                  </a:cubicBezTo>
                  <a:lnTo>
                    <a:pt x="43917" y="7542"/>
                  </a:lnTo>
                  <a:cubicBezTo>
                    <a:pt x="43985" y="7542"/>
                    <a:pt x="44020" y="7508"/>
                    <a:pt x="44020" y="7474"/>
                  </a:cubicBezTo>
                  <a:cubicBezTo>
                    <a:pt x="44020" y="7405"/>
                    <a:pt x="43985" y="7371"/>
                    <a:pt x="43951" y="7371"/>
                  </a:cubicBezTo>
                  <a:lnTo>
                    <a:pt x="43849" y="7337"/>
                  </a:lnTo>
                  <a:close/>
                  <a:moveTo>
                    <a:pt x="44839" y="7508"/>
                  </a:moveTo>
                  <a:cubicBezTo>
                    <a:pt x="44804" y="7508"/>
                    <a:pt x="44770" y="7542"/>
                    <a:pt x="44736" y="7576"/>
                  </a:cubicBezTo>
                  <a:cubicBezTo>
                    <a:pt x="44736" y="7644"/>
                    <a:pt x="44770" y="7678"/>
                    <a:pt x="44839" y="7678"/>
                  </a:cubicBezTo>
                  <a:lnTo>
                    <a:pt x="44941" y="7712"/>
                  </a:lnTo>
                  <a:cubicBezTo>
                    <a:pt x="44975" y="7712"/>
                    <a:pt x="45043" y="7678"/>
                    <a:pt x="45043" y="7644"/>
                  </a:cubicBezTo>
                  <a:cubicBezTo>
                    <a:pt x="45043" y="7576"/>
                    <a:pt x="45009" y="7542"/>
                    <a:pt x="44975" y="7542"/>
                  </a:cubicBezTo>
                  <a:lnTo>
                    <a:pt x="44839" y="7508"/>
                  </a:lnTo>
                  <a:close/>
                  <a:moveTo>
                    <a:pt x="45835" y="7699"/>
                  </a:moveTo>
                  <a:cubicBezTo>
                    <a:pt x="45812" y="7699"/>
                    <a:pt x="45794" y="7731"/>
                    <a:pt x="45794" y="7781"/>
                  </a:cubicBezTo>
                  <a:cubicBezTo>
                    <a:pt x="45760" y="7815"/>
                    <a:pt x="45828" y="7849"/>
                    <a:pt x="45862" y="7883"/>
                  </a:cubicBezTo>
                  <a:lnTo>
                    <a:pt x="45965" y="7883"/>
                  </a:lnTo>
                  <a:cubicBezTo>
                    <a:pt x="45999" y="7883"/>
                    <a:pt x="46033" y="7849"/>
                    <a:pt x="46067" y="7815"/>
                  </a:cubicBezTo>
                  <a:cubicBezTo>
                    <a:pt x="46067" y="7781"/>
                    <a:pt x="46033" y="7712"/>
                    <a:pt x="45965" y="7712"/>
                  </a:cubicBezTo>
                  <a:lnTo>
                    <a:pt x="45862" y="7712"/>
                  </a:lnTo>
                  <a:cubicBezTo>
                    <a:pt x="45853" y="7703"/>
                    <a:pt x="45844" y="7699"/>
                    <a:pt x="45835" y="7699"/>
                  </a:cubicBezTo>
                  <a:close/>
                  <a:moveTo>
                    <a:pt x="46886" y="7883"/>
                  </a:moveTo>
                  <a:cubicBezTo>
                    <a:pt x="46852" y="7883"/>
                    <a:pt x="46818" y="7917"/>
                    <a:pt x="46784" y="7951"/>
                  </a:cubicBezTo>
                  <a:cubicBezTo>
                    <a:pt x="46784" y="7985"/>
                    <a:pt x="46818" y="8054"/>
                    <a:pt x="46886" y="8054"/>
                  </a:cubicBezTo>
                  <a:lnTo>
                    <a:pt x="46988" y="8054"/>
                  </a:lnTo>
                  <a:cubicBezTo>
                    <a:pt x="47022" y="8054"/>
                    <a:pt x="47057" y="8054"/>
                    <a:pt x="47057" y="7985"/>
                  </a:cubicBezTo>
                  <a:cubicBezTo>
                    <a:pt x="47091" y="7951"/>
                    <a:pt x="47057" y="7917"/>
                    <a:pt x="46988" y="7883"/>
                  </a:cubicBezTo>
                  <a:close/>
                  <a:moveTo>
                    <a:pt x="47910" y="8054"/>
                  </a:moveTo>
                  <a:cubicBezTo>
                    <a:pt x="47841" y="8054"/>
                    <a:pt x="47807" y="8088"/>
                    <a:pt x="47807" y="8122"/>
                  </a:cubicBezTo>
                  <a:cubicBezTo>
                    <a:pt x="47807" y="8190"/>
                    <a:pt x="47841" y="8224"/>
                    <a:pt x="47875" y="8224"/>
                  </a:cubicBezTo>
                  <a:lnTo>
                    <a:pt x="47978" y="8258"/>
                  </a:lnTo>
                  <a:lnTo>
                    <a:pt x="48012" y="8258"/>
                  </a:lnTo>
                  <a:cubicBezTo>
                    <a:pt x="48046" y="8258"/>
                    <a:pt x="48080" y="8224"/>
                    <a:pt x="48080" y="8190"/>
                  </a:cubicBezTo>
                  <a:cubicBezTo>
                    <a:pt x="48080" y="8122"/>
                    <a:pt x="48046" y="8088"/>
                    <a:pt x="48012" y="8088"/>
                  </a:cubicBezTo>
                  <a:lnTo>
                    <a:pt x="47910" y="8054"/>
                  </a:lnTo>
                  <a:close/>
                  <a:moveTo>
                    <a:pt x="48886" y="8245"/>
                  </a:moveTo>
                  <a:cubicBezTo>
                    <a:pt x="48849" y="8245"/>
                    <a:pt x="48831" y="8277"/>
                    <a:pt x="48831" y="8327"/>
                  </a:cubicBezTo>
                  <a:cubicBezTo>
                    <a:pt x="48797" y="8361"/>
                    <a:pt x="48831" y="8395"/>
                    <a:pt x="48899" y="8429"/>
                  </a:cubicBezTo>
                  <a:lnTo>
                    <a:pt x="49002" y="8429"/>
                  </a:lnTo>
                  <a:cubicBezTo>
                    <a:pt x="49070" y="8429"/>
                    <a:pt x="49104" y="8395"/>
                    <a:pt x="49104" y="8361"/>
                  </a:cubicBezTo>
                  <a:cubicBezTo>
                    <a:pt x="49104" y="8327"/>
                    <a:pt x="49070" y="8292"/>
                    <a:pt x="49036" y="8258"/>
                  </a:cubicBezTo>
                  <a:lnTo>
                    <a:pt x="48933" y="8258"/>
                  </a:lnTo>
                  <a:cubicBezTo>
                    <a:pt x="48915" y="8249"/>
                    <a:pt x="48899" y="8245"/>
                    <a:pt x="48886" y="8245"/>
                  </a:cubicBezTo>
                  <a:close/>
                  <a:moveTo>
                    <a:pt x="49923" y="8429"/>
                  </a:moveTo>
                  <a:cubicBezTo>
                    <a:pt x="49889" y="8429"/>
                    <a:pt x="49855" y="8463"/>
                    <a:pt x="49820" y="8497"/>
                  </a:cubicBezTo>
                  <a:cubicBezTo>
                    <a:pt x="49820" y="8565"/>
                    <a:pt x="49855" y="8600"/>
                    <a:pt x="49889" y="8600"/>
                  </a:cubicBezTo>
                  <a:lnTo>
                    <a:pt x="50025" y="8634"/>
                  </a:lnTo>
                  <a:cubicBezTo>
                    <a:pt x="50059" y="8634"/>
                    <a:pt x="50093" y="8600"/>
                    <a:pt x="50128" y="8565"/>
                  </a:cubicBezTo>
                  <a:cubicBezTo>
                    <a:pt x="50128" y="8531"/>
                    <a:pt x="50093" y="8463"/>
                    <a:pt x="50059" y="8463"/>
                  </a:cubicBezTo>
                  <a:lnTo>
                    <a:pt x="49923" y="8429"/>
                  </a:lnTo>
                  <a:close/>
                  <a:moveTo>
                    <a:pt x="51322" y="8634"/>
                  </a:moveTo>
                  <a:cubicBezTo>
                    <a:pt x="51254" y="8634"/>
                    <a:pt x="51220" y="8668"/>
                    <a:pt x="51220" y="8702"/>
                  </a:cubicBezTo>
                  <a:cubicBezTo>
                    <a:pt x="51185" y="8736"/>
                    <a:pt x="51220" y="8804"/>
                    <a:pt x="51288" y="8804"/>
                  </a:cubicBezTo>
                  <a:lnTo>
                    <a:pt x="51390" y="8838"/>
                  </a:lnTo>
                  <a:cubicBezTo>
                    <a:pt x="51458" y="8838"/>
                    <a:pt x="51492" y="8804"/>
                    <a:pt x="51492" y="8770"/>
                  </a:cubicBezTo>
                  <a:cubicBezTo>
                    <a:pt x="51492" y="8702"/>
                    <a:pt x="51458" y="8668"/>
                    <a:pt x="51424" y="8668"/>
                  </a:cubicBezTo>
                  <a:lnTo>
                    <a:pt x="51322" y="8634"/>
                  </a:lnTo>
                  <a:close/>
                  <a:moveTo>
                    <a:pt x="52311" y="8804"/>
                  </a:moveTo>
                  <a:cubicBezTo>
                    <a:pt x="52277" y="8804"/>
                    <a:pt x="52243" y="8838"/>
                    <a:pt x="52243" y="8873"/>
                  </a:cubicBezTo>
                  <a:cubicBezTo>
                    <a:pt x="52243" y="8941"/>
                    <a:pt x="52277" y="8975"/>
                    <a:pt x="52311" y="8975"/>
                  </a:cubicBezTo>
                  <a:lnTo>
                    <a:pt x="52414" y="9009"/>
                  </a:lnTo>
                  <a:cubicBezTo>
                    <a:pt x="52448" y="9009"/>
                    <a:pt x="52516" y="8975"/>
                    <a:pt x="52516" y="8941"/>
                  </a:cubicBezTo>
                  <a:cubicBezTo>
                    <a:pt x="52516" y="8873"/>
                    <a:pt x="52482" y="8838"/>
                    <a:pt x="52448" y="8838"/>
                  </a:cubicBezTo>
                  <a:lnTo>
                    <a:pt x="52311" y="8804"/>
                  </a:lnTo>
                  <a:close/>
                  <a:moveTo>
                    <a:pt x="53308" y="8996"/>
                  </a:moveTo>
                  <a:cubicBezTo>
                    <a:pt x="53285" y="8996"/>
                    <a:pt x="53267" y="9027"/>
                    <a:pt x="53267" y="9077"/>
                  </a:cubicBezTo>
                  <a:cubicBezTo>
                    <a:pt x="53233" y="9111"/>
                    <a:pt x="53267" y="9146"/>
                    <a:pt x="53335" y="9180"/>
                  </a:cubicBezTo>
                  <a:lnTo>
                    <a:pt x="53438" y="9180"/>
                  </a:lnTo>
                  <a:cubicBezTo>
                    <a:pt x="53472" y="9180"/>
                    <a:pt x="53506" y="9146"/>
                    <a:pt x="53540" y="9111"/>
                  </a:cubicBezTo>
                  <a:cubicBezTo>
                    <a:pt x="53540" y="9077"/>
                    <a:pt x="53506" y="9009"/>
                    <a:pt x="53438" y="9009"/>
                  </a:cubicBezTo>
                  <a:lnTo>
                    <a:pt x="53335" y="9009"/>
                  </a:lnTo>
                  <a:cubicBezTo>
                    <a:pt x="53326" y="9000"/>
                    <a:pt x="53317" y="8996"/>
                    <a:pt x="53308" y="8996"/>
                  </a:cubicBezTo>
                  <a:close/>
                  <a:moveTo>
                    <a:pt x="54359" y="9180"/>
                  </a:moveTo>
                  <a:cubicBezTo>
                    <a:pt x="54325" y="9180"/>
                    <a:pt x="54256" y="9214"/>
                    <a:pt x="54256" y="9248"/>
                  </a:cubicBezTo>
                  <a:cubicBezTo>
                    <a:pt x="54256" y="9282"/>
                    <a:pt x="54291" y="9350"/>
                    <a:pt x="54325" y="9350"/>
                  </a:cubicBezTo>
                  <a:lnTo>
                    <a:pt x="54427" y="9350"/>
                  </a:lnTo>
                  <a:cubicBezTo>
                    <a:pt x="54461" y="9384"/>
                    <a:pt x="54461" y="9384"/>
                    <a:pt x="54461" y="9384"/>
                  </a:cubicBezTo>
                  <a:cubicBezTo>
                    <a:pt x="54495" y="9384"/>
                    <a:pt x="54529" y="9350"/>
                    <a:pt x="54529" y="9282"/>
                  </a:cubicBezTo>
                  <a:cubicBezTo>
                    <a:pt x="54564" y="9248"/>
                    <a:pt x="54529" y="9214"/>
                    <a:pt x="54461" y="9214"/>
                  </a:cubicBezTo>
                  <a:lnTo>
                    <a:pt x="54359" y="9180"/>
                  </a:lnTo>
                  <a:close/>
                  <a:moveTo>
                    <a:pt x="55383" y="9350"/>
                  </a:moveTo>
                  <a:cubicBezTo>
                    <a:pt x="55314" y="9350"/>
                    <a:pt x="55280" y="9384"/>
                    <a:pt x="55280" y="9419"/>
                  </a:cubicBezTo>
                  <a:cubicBezTo>
                    <a:pt x="55280" y="9487"/>
                    <a:pt x="55314" y="9521"/>
                    <a:pt x="55348" y="9521"/>
                  </a:cubicBezTo>
                  <a:lnTo>
                    <a:pt x="55451" y="9555"/>
                  </a:lnTo>
                  <a:lnTo>
                    <a:pt x="55485" y="9555"/>
                  </a:lnTo>
                  <a:cubicBezTo>
                    <a:pt x="55519" y="9555"/>
                    <a:pt x="55553" y="9521"/>
                    <a:pt x="55553" y="9487"/>
                  </a:cubicBezTo>
                  <a:cubicBezTo>
                    <a:pt x="55553" y="9453"/>
                    <a:pt x="55519" y="9384"/>
                    <a:pt x="55485" y="9384"/>
                  </a:cubicBezTo>
                  <a:lnTo>
                    <a:pt x="55383" y="9350"/>
                  </a:lnTo>
                  <a:close/>
                  <a:moveTo>
                    <a:pt x="56406" y="9555"/>
                  </a:moveTo>
                  <a:cubicBezTo>
                    <a:pt x="56338" y="9555"/>
                    <a:pt x="56304" y="9589"/>
                    <a:pt x="56304" y="9623"/>
                  </a:cubicBezTo>
                  <a:cubicBezTo>
                    <a:pt x="56270" y="9657"/>
                    <a:pt x="56304" y="9726"/>
                    <a:pt x="56372" y="9726"/>
                  </a:cubicBezTo>
                  <a:lnTo>
                    <a:pt x="56474" y="9760"/>
                  </a:lnTo>
                  <a:cubicBezTo>
                    <a:pt x="56543" y="9760"/>
                    <a:pt x="56577" y="9726"/>
                    <a:pt x="56577" y="9692"/>
                  </a:cubicBezTo>
                  <a:cubicBezTo>
                    <a:pt x="56577" y="9623"/>
                    <a:pt x="56543" y="9589"/>
                    <a:pt x="56509" y="9589"/>
                  </a:cubicBezTo>
                  <a:lnTo>
                    <a:pt x="56406" y="9555"/>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4" name="Shape 1834"/>
        <p:cNvGrpSpPr/>
        <p:nvPr/>
      </p:nvGrpSpPr>
      <p:grpSpPr>
        <a:xfrm>
          <a:off x="0" y="0"/>
          <a:ext cx="0" cy="0"/>
          <a:chOff x="0" y="0"/>
          <a:chExt cx="0" cy="0"/>
        </a:xfrm>
      </p:grpSpPr>
      <p:sp>
        <p:nvSpPr>
          <p:cNvPr id="1835" name="Google Shape;1835;p46"/>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1836" name="Google Shape;1836;p46"/>
          <p:cNvGrpSpPr/>
          <p:nvPr/>
        </p:nvGrpSpPr>
        <p:grpSpPr>
          <a:xfrm>
            <a:off x="2751465" y="4003971"/>
            <a:ext cx="394995" cy="375734"/>
            <a:chOff x="2740728" y="3979797"/>
            <a:chExt cx="394995" cy="375734"/>
          </a:xfrm>
        </p:grpSpPr>
        <p:sp>
          <p:nvSpPr>
            <p:cNvPr id="1837" name="Google Shape;1837;p46"/>
            <p:cNvSpPr/>
            <p:nvPr/>
          </p:nvSpPr>
          <p:spPr>
            <a:xfrm>
              <a:off x="2740728" y="4073834"/>
              <a:ext cx="394995" cy="281697"/>
            </a:xfrm>
            <a:custGeom>
              <a:rect b="b" l="l" r="r" t="t"/>
              <a:pathLst>
                <a:path extrusionOk="0" h="8645" w="12122">
                  <a:moveTo>
                    <a:pt x="6383" y="357"/>
                  </a:moveTo>
                  <a:cubicBezTo>
                    <a:pt x="6383" y="595"/>
                    <a:pt x="6383" y="810"/>
                    <a:pt x="6407" y="1048"/>
                  </a:cubicBezTo>
                  <a:lnTo>
                    <a:pt x="2501" y="1048"/>
                  </a:lnTo>
                  <a:cubicBezTo>
                    <a:pt x="2501" y="810"/>
                    <a:pt x="2501" y="595"/>
                    <a:pt x="2501" y="357"/>
                  </a:cubicBezTo>
                  <a:close/>
                  <a:moveTo>
                    <a:pt x="6407" y="1381"/>
                  </a:moveTo>
                  <a:cubicBezTo>
                    <a:pt x="6526" y="3501"/>
                    <a:pt x="6954" y="5573"/>
                    <a:pt x="7669" y="7573"/>
                  </a:cubicBezTo>
                  <a:lnTo>
                    <a:pt x="2668" y="7573"/>
                  </a:lnTo>
                  <a:cubicBezTo>
                    <a:pt x="2572" y="7573"/>
                    <a:pt x="2501" y="7621"/>
                    <a:pt x="2501" y="7716"/>
                  </a:cubicBezTo>
                  <a:cubicBezTo>
                    <a:pt x="2477" y="7835"/>
                    <a:pt x="2572" y="7906"/>
                    <a:pt x="2668" y="7906"/>
                  </a:cubicBezTo>
                  <a:lnTo>
                    <a:pt x="7740" y="7906"/>
                  </a:lnTo>
                  <a:lnTo>
                    <a:pt x="7740" y="8288"/>
                  </a:lnTo>
                  <a:lnTo>
                    <a:pt x="1144" y="8288"/>
                  </a:lnTo>
                  <a:lnTo>
                    <a:pt x="1144" y="7906"/>
                  </a:lnTo>
                  <a:lnTo>
                    <a:pt x="1763" y="7906"/>
                  </a:lnTo>
                  <a:cubicBezTo>
                    <a:pt x="1858" y="7906"/>
                    <a:pt x="1929" y="7835"/>
                    <a:pt x="1953" y="7740"/>
                  </a:cubicBezTo>
                  <a:cubicBezTo>
                    <a:pt x="1953" y="7645"/>
                    <a:pt x="1858" y="7573"/>
                    <a:pt x="1763" y="7573"/>
                  </a:cubicBezTo>
                  <a:lnTo>
                    <a:pt x="1215" y="7573"/>
                  </a:lnTo>
                  <a:cubicBezTo>
                    <a:pt x="1929" y="5573"/>
                    <a:pt x="2358" y="3501"/>
                    <a:pt x="2477" y="1381"/>
                  </a:cubicBezTo>
                  <a:close/>
                  <a:moveTo>
                    <a:pt x="10622" y="7906"/>
                  </a:moveTo>
                  <a:lnTo>
                    <a:pt x="10622" y="8288"/>
                  </a:lnTo>
                  <a:lnTo>
                    <a:pt x="8097" y="8288"/>
                  </a:lnTo>
                  <a:lnTo>
                    <a:pt x="8097" y="7906"/>
                  </a:lnTo>
                  <a:close/>
                  <a:moveTo>
                    <a:pt x="2525" y="0"/>
                  </a:moveTo>
                  <a:cubicBezTo>
                    <a:pt x="2310" y="0"/>
                    <a:pt x="2144" y="167"/>
                    <a:pt x="2144" y="357"/>
                  </a:cubicBezTo>
                  <a:cubicBezTo>
                    <a:pt x="2120" y="2882"/>
                    <a:pt x="1667" y="5335"/>
                    <a:pt x="786" y="7668"/>
                  </a:cubicBezTo>
                  <a:cubicBezTo>
                    <a:pt x="786" y="7692"/>
                    <a:pt x="786" y="7716"/>
                    <a:pt x="786" y="7740"/>
                  </a:cubicBezTo>
                  <a:lnTo>
                    <a:pt x="786" y="8288"/>
                  </a:lnTo>
                  <a:lnTo>
                    <a:pt x="191" y="8288"/>
                  </a:lnTo>
                  <a:cubicBezTo>
                    <a:pt x="96" y="8288"/>
                    <a:pt x="24" y="8359"/>
                    <a:pt x="24" y="8478"/>
                  </a:cubicBezTo>
                  <a:cubicBezTo>
                    <a:pt x="0" y="8573"/>
                    <a:pt x="96" y="8645"/>
                    <a:pt x="191" y="8645"/>
                  </a:cubicBezTo>
                  <a:lnTo>
                    <a:pt x="11908" y="8645"/>
                  </a:lnTo>
                  <a:cubicBezTo>
                    <a:pt x="12003" y="8645"/>
                    <a:pt x="12098" y="8573"/>
                    <a:pt x="12098" y="8502"/>
                  </a:cubicBezTo>
                  <a:cubicBezTo>
                    <a:pt x="12122" y="8383"/>
                    <a:pt x="12027" y="8288"/>
                    <a:pt x="11931" y="8288"/>
                  </a:cubicBezTo>
                  <a:lnTo>
                    <a:pt x="10979" y="8288"/>
                  </a:lnTo>
                  <a:lnTo>
                    <a:pt x="10979" y="7740"/>
                  </a:lnTo>
                  <a:cubicBezTo>
                    <a:pt x="10979" y="7740"/>
                    <a:pt x="10955" y="7716"/>
                    <a:pt x="10955" y="7692"/>
                  </a:cubicBezTo>
                  <a:cubicBezTo>
                    <a:pt x="10241" y="5763"/>
                    <a:pt x="9860" y="3763"/>
                    <a:pt x="9836" y="1691"/>
                  </a:cubicBezTo>
                  <a:cubicBezTo>
                    <a:pt x="9836" y="1500"/>
                    <a:pt x="9693" y="1358"/>
                    <a:pt x="9502" y="1358"/>
                  </a:cubicBezTo>
                  <a:lnTo>
                    <a:pt x="7264" y="1358"/>
                  </a:lnTo>
                  <a:cubicBezTo>
                    <a:pt x="7169" y="1358"/>
                    <a:pt x="7097" y="1453"/>
                    <a:pt x="7097" y="1548"/>
                  </a:cubicBezTo>
                  <a:cubicBezTo>
                    <a:pt x="7097" y="1643"/>
                    <a:pt x="7264" y="1715"/>
                    <a:pt x="7264" y="1715"/>
                  </a:cubicBezTo>
                  <a:lnTo>
                    <a:pt x="9479" y="1715"/>
                  </a:lnTo>
                  <a:cubicBezTo>
                    <a:pt x="9502" y="3739"/>
                    <a:pt x="9860" y="5692"/>
                    <a:pt x="10526" y="7573"/>
                  </a:cubicBezTo>
                  <a:lnTo>
                    <a:pt x="8050" y="7573"/>
                  </a:lnTo>
                  <a:cubicBezTo>
                    <a:pt x="7454" y="5954"/>
                    <a:pt x="7073" y="4287"/>
                    <a:pt x="6859" y="2572"/>
                  </a:cubicBezTo>
                  <a:lnTo>
                    <a:pt x="8931" y="2572"/>
                  </a:lnTo>
                  <a:cubicBezTo>
                    <a:pt x="9026" y="2572"/>
                    <a:pt x="9098" y="2501"/>
                    <a:pt x="9098" y="2405"/>
                  </a:cubicBezTo>
                  <a:cubicBezTo>
                    <a:pt x="9098" y="2310"/>
                    <a:pt x="9026" y="2215"/>
                    <a:pt x="8931" y="2215"/>
                  </a:cubicBezTo>
                  <a:lnTo>
                    <a:pt x="6835" y="2215"/>
                  </a:lnTo>
                  <a:cubicBezTo>
                    <a:pt x="6788" y="1905"/>
                    <a:pt x="6764" y="1572"/>
                    <a:pt x="6764" y="1238"/>
                  </a:cubicBezTo>
                  <a:cubicBezTo>
                    <a:pt x="6764" y="1215"/>
                    <a:pt x="6764" y="1191"/>
                    <a:pt x="6740" y="1191"/>
                  </a:cubicBezTo>
                  <a:cubicBezTo>
                    <a:pt x="6740" y="905"/>
                    <a:pt x="6740" y="643"/>
                    <a:pt x="6716" y="357"/>
                  </a:cubicBezTo>
                  <a:cubicBezTo>
                    <a:pt x="6716" y="167"/>
                    <a:pt x="6549" y="0"/>
                    <a:pt x="6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38" name="Google Shape;1838;p46"/>
            <p:cNvSpPr/>
            <p:nvPr/>
          </p:nvSpPr>
          <p:spPr>
            <a:xfrm>
              <a:off x="2857116" y="3979797"/>
              <a:ext cx="259214" cy="73870"/>
            </a:xfrm>
            <a:custGeom>
              <a:rect b="b" l="l" r="r" t="t"/>
              <a:pathLst>
                <a:path extrusionOk="0" h="2267" w="7955">
                  <a:moveTo>
                    <a:pt x="7794" y="1"/>
                  </a:moveTo>
                  <a:cubicBezTo>
                    <a:pt x="7784" y="1"/>
                    <a:pt x="7774" y="2"/>
                    <a:pt x="7764" y="5"/>
                  </a:cubicBezTo>
                  <a:lnTo>
                    <a:pt x="1144" y="5"/>
                  </a:lnTo>
                  <a:cubicBezTo>
                    <a:pt x="1130" y="4"/>
                    <a:pt x="1116" y="4"/>
                    <a:pt x="1102" y="4"/>
                  </a:cubicBezTo>
                  <a:cubicBezTo>
                    <a:pt x="479" y="4"/>
                    <a:pt x="1" y="518"/>
                    <a:pt x="1" y="1124"/>
                  </a:cubicBezTo>
                  <a:lnTo>
                    <a:pt x="1" y="2100"/>
                  </a:lnTo>
                  <a:cubicBezTo>
                    <a:pt x="1" y="2196"/>
                    <a:pt x="72" y="2267"/>
                    <a:pt x="167" y="2267"/>
                  </a:cubicBezTo>
                  <a:cubicBezTo>
                    <a:pt x="286" y="2267"/>
                    <a:pt x="358" y="2196"/>
                    <a:pt x="358" y="2100"/>
                  </a:cubicBezTo>
                  <a:lnTo>
                    <a:pt x="358" y="1124"/>
                  </a:lnTo>
                  <a:cubicBezTo>
                    <a:pt x="358" y="709"/>
                    <a:pt x="693" y="361"/>
                    <a:pt x="1103" y="361"/>
                  </a:cubicBezTo>
                  <a:cubicBezTo>
                    <a:pt x="1117" y="361"/>
                    <a:pt x="1130" y="361"/>
                    <a:pt x="1144" y="362"/>
                  </a:cubicBezTo>
                  <a:lnTo>
                    <a:pt x="7764" y="362"/>
                  </a:lnTo>
                  <a:cubicBezTo>
                    <a:pt x="7859" y="338"/>
                    <a:pt x="7955" y="267"/>
                    <a:pt x="7955" y="171"/>
                  </a:cubicBezTo>
                  <a:cubicBezTo>
                    <a:pt x="7955" y="86"/>
                    <a:pt x="7878" y="1"/>
                    <a:pt x="77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39" name="Google Shape;1839;p46"/>
            <p:cNvSpPr/>
            <p:nvPr/>
          </p:nvSpPr>
          <p:spPr>
            <a:xfrm>
              <a:off x="2890482" y="4007852"/>
              <a:ext cx="171527" cy="45815"/>
            </a:xfrm>
            <a:custGeom>
              <a:rect b="b" l="l" r="r" t="t"/>
              <a:pathLst>
                <a:path extrusionOk="0" h="1406" w="5264">
                  <a:moveTo>
                    <a:pt x="405" y="1"/>
                  </a:moveTo>
                  <a:cubicBezTo>
                    <a:pt x="167" y="25"/>
                    <a:pt x="1" y="191"/>
                    <a:pt x="1" y="406"/>
                  </a:cubicBezTo>
                  <a:lnTo>
                    <a:pt x="1" y="1239"/>
                  </a:lnTo>
                  <a:cubicBezTo>
                    <a:pt x="1" y="1335"/>
                    <a:pt x="72" y="1406"/>
                    <a:pt x="191" y="1406"/>
                  </a:cubicBezTo>
                  <a:cubicBezTo>
                    <a:pt x="286" y="1406"/>
                    <a:pt x="358" y="1335"/>
                    <a:pt x="358" y="1239"/>
                  </a:cubicBezTo>
                  <a:lnTo>
                    <a:pt x="358" y="406"/>
                  </a:lnTo>
                  <a:cubicBezTo>
                    <a:pt x="358" y="406"/>
                    <a:pt x="382" y="382"/>
                    <a:pt x="405" y="358"/>
                  </a:cubicBezTo>
                  <a:lnTo>
                    <a:pt x="5097" y="358"/>
                  </a:lnTo>
                  <a:cubicBezTo>
                    <a:pt x="5107" y="361"/>
                    <a:pt x="5117" y="362"/>
                    <a:pt x="5126" y="362"/>
                  </a:cubicBezTo>
                  <a:cubicBezTo>
                    <a:pt x="5206" y="362"/>
                    <a:pt x="5264" y="277"/>
                    <a:pt x="5264" y="191"/>
                  </a:cubicBezTo>
                  <a:cubicBezTo>
                    <a:pt x="5264" y="96"/>
                    <a:pt x="5192" y="25"/>
                    <a:pt x="5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40" name="Google Shape;1840;p46"/>
            <p:cNvSpPr/>
            <p:nvPr/>
          </p:nvSpPr>
          <p:spPr>
            <a:xfrm>
              <a:off x="3074383" y="4007852"/>
              <a:ext cx="41155" cy="11698"/>
            </a:xfrm>
            <a:custGeom>
              <a:rect b="b" l="l" r="r" t="t"/>
              <a:pathLst>
                <a:path extrusionOk="0" h="359" w="1263">
                  <a:moveTo>
                    <a:pt x="191" y="1"/>
                  </a:moveTo>
                  <a:cubicBezTo>
                    <a:pt x="72" y="1"/>
                    <a:pt x="1" y="96"/>
                    <a:pt x="1" y="191"/>
                  </a:cubicBezTo>
                  <a:cubicBezTo>
                    <a:pt x="1" y="287"/>
                    <a:pt x="72" y="358"/>
                    <a:pt x="167" y="358"/>
                  </a:cubicBezTo>
                  <a:lnTo>
                    <a:pt x="1096" y="358"/>
                  </a:lnTo>
                  <a:cubicBezTo>
                    <a:pt x="1191" y="358"/>
                    <a:pt x="1263" y="287"/>
                    <a:pt x="1263" y="191"/>
                  </a:cubicBezTo>
                  <a:cubicBezTo>
                    <a:pt x="1263" y="96"/>
                    <a:pt x="1191"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41" name="Google Shape;1841;p46"/>
            <p:cNvSpPr/>
            <p:nvPr/>
          </p:nvSpPr>
          <p:spPr>
            <a:xfrm>
              <a:off x="2986701" y="4041999"/>
              <a:ext cx="129623" cy="61358"/>
            </a:xfrm>
            <a:custGeom>
              <a:rect b="b" l="l" r="r" t="t"/>
              <a:pathLst>
                <a:path extrusionOk="0" h="1883" w="3978">
                  <a:moveTo>
                    <a:pt x="1001" y="1"/>
                  </a:moveTo>
                  <a:cubicBezTo>
                    <a:pt x="453" y="1"/>
                    <a:pt x="1" y="453"/>
                    <a:pt x="24" y="1001"/>
                  </a:cubicBezTo>
                  <a:lnTo>
                    <a:pt x="24" y="1692"/>
                  </a:lnTo>
                  <a:cubicBezTo>
                    <a:pt x="1" y="1787"/>
                    <a:pt x="96" y="1882"/>
                    <a:pt x="191" y="1882"/>
                  </a:cubicBezTo>
                  <a:cubicBezTo>
                    <a:pt x="286" y="1882"/>
                    <a:pt x="382" y="1787"/>
                    <a:pt x="358" y="1692"/>
                  </a:cubicBezTo>
                  <a:lnTo>
                    <a:pt x="358" y="1001"/>
                  </a:lnTo>
                  <a:cubicBezTo>
                    <a:pt x="382" y="644"/>
                    <a:pt x="644" y="358"/>
                    <a:pt x="1001" y="358"/>
                  </a:cubicBezTo>
                  <a:lnTo>
                    <a:pt x="3787" y="358"/>
                  </a:lnTo>
                  <a:cubicBezTo>
                    <a:pt x="3882" y="358"/>
                    <a:pt x="3978" y="287"/>
                    <a:pt x="3978" y="191"/>
                  </a:cubicBezTo>
                  <a:cubicBezTo>
                    <a:pt x="3978" y="96"/>
                    <a:pt x="3882" y="1"/>
                    <a:pt x="3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42" name="Google Shape;1842;p46"/>
            <p:cNvSpPr/>
            <p:nvPr/>
          </p:nvSpPr>
          <p:spPr>
            <a:xfrm>
              <a:off x="2843138" y="4157411"/>
              <a:ext cx="83841" cy="124410"/>
            </a:xfrm>
            <a:custGeom>
              <a:rect b="b" l="l" r="r" t="t"/>
              <a:pathLst>
                <a:path extrusionOk="0" h="3818" w="2573">
                  <a:moveTo>
                    <a:pt x="1144" y="912"/>
                  </a:moveTo>
                  <a:lnTo>
                    <a:pt x="1144" y="1769"/>
                  </a:lnTo>
                  <a:cubicBezTo>
                    <a:pt x="1144" y="1865"/>
                    <a:pt x="1215" y="1936"/>
                    <a:pt x="1311" y="1936"/>
                  </a:cubicBezTo>
                  <a:lnTo>
                    <a:pt x="2073" y="1936"/>
                  </a:lnTo>
                  <a:lnTo>
                    <a:pt x="1477" y="2960"/>
                  </a:lnTo>
                  <a:lnTo>
                    <a:pt x="1477" y="2317"/>
                  </a:lnTo>
                  <a:cubicBezTo>
                    <a:pt x="1477" y="2222"/>
                    <a:pt x="1406" y="2127"/>
                    <a:pt x="1311" y="2127"/>
                  </a:cubicBezTo>
                  <a:lnTo>
                    <a:pt x="477" y="2127"/>
                  </a:lnTo>
                  <a:lnTo>
                    <a:pt x="1144" y="912"/>
                  </a:lnTo>
                  <a:close/>
                  <a:moveTo>
                    <a:pt x="1295" y="1"/>
                  </a:moveTo>
                  <a:cubicBezTo>
                    <a:pt x="1232" y="1"/>
                    <a:pt x="1164" y="44"/>
                    <a:pt x="1144" y="102"/>
                  </a:cubicBezTo>
                  <a:lnTo>
                    <a:pt x="25" y="2222"/>
                  </a:lnTo>
                  <a:cubicBezTo>
                    <a:pt x="25" y="2246"/>
                    <a:pt x="1" y="2293"/>
                    <a:pt x="25" y="2341"/>
                  </a:cubicBezTo>
                  <a:cubicBezTo>
                    <a:pt x="25" y="2436"/>
                    <a:pt x="96" y="2484"/>
                    <a:pt x="191" y="2484"/>
                  </a:cubicBezTo>
                  <a:lnTo>
                    <a:pt x="1144" y="2484"/>
                  </a:lnTo>
                  <a:lnTo>
                    <a:pt x="1144" y="3627"/>
                  </a:lnTo>
                  <a:cubicBezTo>
                    <a:pt x="1144" y="3674"/>
                    <a:pt x="1168" y="3746"/>
                    <a:pt x="1192" y="3770"/>
                  </a:cubicBezTo>
                  <a:cubicBezTo>
                    <a:pt x="1239" y="3794"/>
                    <a:pt x="1263" y="3817"/>
                    <a:pt x="1311" y="3817"/>
                  </a:cubicBezTo>
                  <a:cubicBezTo>
                    <a:pt x="1382" y="3817"/>
                    <a:pt x="1430" y="3770"/>
                    <a:pt x="1454" y="3722"/>
                  </a:cubicBezTo>
                  <a:lnTo>
                    <a:pt x="2549" y="1841"/>
                  </a:lnTo>
                  <a:cubicBezTo>
                    <a:pt x="2573" y="1769"/>
                    <a:pt x="2573" y="1698"/>
                    <a:pt x="2525" y="1626"/>
                  </a:cubicBezTo>
                  <a:cubicBezTo>
                    <a:pt x="2478" y="1579"/>
                    <a:pt x="2430" y="1579"/>
                    <a:pt x="2382" y="1579"/>
                  </a:cubicBezTo>
                  <a:lnTo>
                    <a:pt x="1477" y="1579"/>
                  </a:lnTo>
                  <a:lnTo>
                    <a:pt x="1477" y="817"/>
                  </a:lnTo>
                  <a:lnTo>
                    <a:pt x="1477" y="174"/>
                  </a:lnTo>
                  <a:cubicBezTo>
                    <a:pt x="1477" y="102"/>
                    <a:pt x="1406" y="31"/>
                    <a:pt x="1335" y="7"/>
                  </a:cubicBezTo>
                  <a:cubicBezTo>
                    <a:pt x="1322" y="3"/>
                    <a:pt x="1308"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843" name="Google Shape;1843;p46"/>
          <p:cNvSpPr/>
          <p:nvPr/>
        </p:nvSpPr>
        <p:spPr>
          <a:xfrm>
            <a:off x="1434277" y="4000939"/>
            <a:ext cx="394246" cy="381798"/>
          </a:xfrm>
          <a:custGeom>
            <a:rect b="b" l="l" r="r" t="t"/>
            <a:pathLst>
              <a:path extrusionOk="0" h="11717" w="12099">
                <a:moveTo>
                  <a:pt x="2597" y="357"/>
                </a:moveTo>
                <a:cubicBezTo>
                  <a:pt x="2787" y="357"/>
                  <a:pt x="2954" y="500"/>
                  <a:pt x="2978" y="691"/>
                </a:cubicBezTo>
                <a:lnTo>
                  <a:pt x="2025" y="691"/>
                </a:lnTo>
                <a:cubicBezTo>
                  <a:pt x="2049" y="500"/>
                  <a:pt x="2216" y="357"/>
                  <a:pt x="2406" y="357"/>
                </a:cubicBezTo>
                <a:close/>
                <a:moveTo>
                  <a:pt x="9574" y="357"/>
                </a:moveTo>
                <a:cubicBezTo>
                  <a:pt x="9765" y="357"/>
                  <a:pt x="9932" y="500"/>
                  <a:pt x="9955" y="691"/>
                </a:cubicBezTo>
                <a:lnTo>
                  <a:pt x="9003" y="691"/>
                </a:lnTo>
                <a:cubicBezTo>
                  <a:pt x="9027" y="500"/>
                  <a:pt x="9193" y="357"/>
                  <a:pt x="9384" y="357"/>
                </a:cubicBezTo>
                <a:close/>
                <a:moveTo>
                  <a:pt x="3168" y="1048"/>
                </a:moveTo>
                <a:lnTo>
                  <a:pt x="3168" y="1310"/>
                </a:lnTo>
                <a:lnTo>
                  <a:pt x="1811" y="1310"/>
                </a:lnTo>
                <a:lnTo>
                  <a:pt x="1811" y="1048"/>
                </a:lnTo>
                <a:close/>
                <a:moveTo>
                  <a:pt x="10146" y="1048"/>
                </a:moveTo>
                <a:lnTo>
                  <a:pt x="10146" y="1310"/>
                </a:lnTo>
                <a:lnTo>
                  <a:pt x="8788" y="1310"/>
                </a:lnTo>
                <a:lnTo>
                  <a:pt x="8788" y="1048"/>
                </a:lnTo>
                <a:close/>
                <a:moveTo>
                  <a:pt x="1787" y="1667"/>
                </a:moveTo>
                <a:lnTo>
                  <a:pt x="977" y="4001"/>
                </a:lnTo>
                <a:lnTo>
                  <a:pt x="549" y="4001"/>
                </a:lnTo>
                <a:cubicBezTo>
                  <a:pt x="453" y="4001"/>
                  <a:pt x="382" y="3906"/>
                  <a:pt x="382" y="3834"/>
                </a:cubicBezTo>
                <a:lnTo>
                  <a:pt x="382" y="1834"/>
                </a:lnTo>
                <a:cubicBezTo>
                  <a:pt x="382" y="1739"/>
                  <a:pt x="453" y="1667"/>
                  <a:pt x="549" y="1667"/>
                </a:cubicBezTo>
                <a:close/>
                <a:moveTo>
                  <a:pt x="3002" y="1667"/>
                </a:moveTo>
                <a:lnTo>
                  <a:pt x="2192" y="4001"/>
                </a:lnTo>
                <a:lnTo>
                  <a:pt x="1358" y="4001"/>
                </a:lnTo>
                <a:lnTo>
                  <a:pt x="2168" y="1667"/>
                </a:lnTo>
                <a:close/>
                <a:moveTo>
                  <a:pt x="4454" y="1667"/>
                </a:moveTo>
                <a:lnTo>
                  <a:pt x="3644" y="4001"/>
                </a:lnTo>
                <a:lnTo>
                  <a:pt x="2573" y="4001"/>
                </a:lnTo>
                <a:lnTo>
                  <a:pt x="3383" y="1667"/>
                </a:lnTo>
                <a:close/>
                <a:moveTo>
                  <a:pt x="8360" y="1667"/>
                </a:moveTo>
                <a:lnTo>
                  <a:pt x="7550" y="4001"/>
                </a:lnTo>
                <a:lnTo>
                  <a:pt x="6717" y="4001"/>
                </a:lnTo>
                <a:lnTo>
                  <a:pt x="7526" y="1667"/>
                </a:lnTo>
                <a:close/>
                <a:moveTo>
                  <a:pt x="9812" y="1667"/>
                </a:moveTo>
                <a:lnTo>
                  <a:pt x="9003" y="4001"/>
                </a:lnTo>
                <a:lnTo>
                  <a:pt x="7931" y="4001"/>
                </a:lnTo>
                <a:lnTo>
                  <a:pt x="8741" y="1667"/>
                </a:lnTo>
                <a:close/>
                <a:moveTo>
                  <a:pt x="11027" y="1667"/>
                </a:moveTo>
                <a:lnTo>
                  <a:pt x="10694" y="2667"/>
                </a:lnTo>
                <a:cubicBezTo>
                  <a:pt x="10646" y="2763"/>
                  <a:pt x="10717" y="2858"/>
                  <a:pt x="10813" y="2906"/>
                </a:cubicBezTo>
                <a:cubicBezTo>
                  <a:pt x="10829" y="2910"/>
                  <a:pt x="10845" y="2912"/>
                  <a:pt x="10861" y="2912"/>
                </a:cubicBezTo>
                <a:cubicBezTo>
                  <a:pt x="10939" y="2912"/>
                  <a:pt x="11011" y="2865"/>
                  <a:pt x="11051" y="2787"/>
                </a:cubicBezTo>
                <a:lnTo>
                  <a:pt x="11432" y="1691"/>
                </a:lnTo>
                <a:lnTo>
                  <a:pt x="11575" y="1691"/>
                </a:lnTo>
                <a:cubicBezTo>
                  <a:pt x="11646" y="1691"/>
                  <a:pt x="11718" y="1858"/>
                  <a:pt x="11718" y="1858"/>
                </a:cubicBezTo>
                <a:lnTo>
                  <a:pt x="11718" y="3834"/>
                </a:lnTo>
                <a:cubicBezTo>
                  <a:pt x="11718" y="3906"/>
                  <a:pt x="11646" y="4001"/>
                  <a:pt x="11551" y="4001"/>
                </a:cubicBezTo>
                <a:lnTo>
                  <a:pt x="10598" y="4001"/>
                </a:lnTo>
                <a:lnTo>
                  <a:pt x="10717" y="3668"/>
                </a:lnTo>
                <a:cubicBezTo>
                  <a:pt x="10765" y="3572"/>
                  <a:pt x="10717" y="3477"/>
                  <a:pt x="10646" y="3429"/>
                </a:cubicBezTo>
                <a:cubicBezTo>
                  <a:pt x="10619" y="3409"/>
                  <a:pt x="10588" y="3400"/>
                  <a:pt x="10557" y="3400"/>
                </a:cubicBezTo>
                <a:cubicBezTo>
                  <a:pt x="10479" y="3400"/>
                  <a:pt x="10401" y="3456"/>
                  <a:pt x="10384" y="3525"/>
                </a:cubicBezTo>
                <a:lnTo>
                  <a:pt x="10217" y="4001"/>
                </a:lnTo>
                <a:lnTo>
                  <a:pt x="9384" y="4001"/>
                </a:lnTo>
                <a:lnTo>
                  <a:pt x="10193" y="1667"/>
                </a:lnTo>
                <a:close/>
                <a:moveTo>
                  <a:pt x="7145" y="1667"/>
                </a:moveTo>
                <a:lnTo>
                  <a:pt x="6336" y="4001"/>
                </a:lnTo>
                <a:lnTo>
                  <a:pt x="5264" y="4001"/>
                </a:lnTo>
                <a:lnTo>
                  <a:pt x="5621" y="2953"/>
                </a:lnTo>
                <a:cubicBezTo>
                  <a:pt x="5669" y="2858"/>
                  <a:pt x="5597" y="2763"/>
                  <a:pt x="5502" y="2715"/>
                </a:cubicBezTo>
                <a:cubicBezTo>
                  <a:pt x="5486" y="2711"/>
                  <a:pt x="5469" y="2709"/>
                  <a:pt x="5453" y="2709"/>
                </a:cubicBezTo>
                <a:cubicBezTo>
                  <a:pt x="5375" y="2709"/>
                  <a:pt x="5303" y="2755"/>
                  <a:pt x="5264" y="2834"/>
                </a:cubicBezTo>
                <a:lnTo>
                  <a:pt x="4859" y="4025"/>
                </a:lnTo>
                <a:lnTo>
                  <a:pt x="4026" y="4025"/>
                </a:lnTo>
                <a:lnTo>
                  <a:pt x="4859" y="1667"/>
                </a:lnTo>
                <a:lnTo>
                  <a:pt x="5669" y="1667"/>
                </a:lnTo>
                <a:lnTo>
                  <a:pt x="5597" y="1905"/>
                </a:lnTo>
                <a:cubicBezTo>
                  <a:pt x="5573" y="1977"/>
                  <a:pt x="5597" y="2072"/>
                  <a:pt x="5669" y="2120"/>
                </a:cubicBezTo>
                <a:cubicBezTo>
                  <a:pt x="5702" y="2140"/>
                  <a:pt x="5736" y="2149"/>
                  <a:pt x="5768" y="2149"/>
                </a:cubicBezTo>
                <a:cubicBezTo>
                  <a:pt x="5850" y="2149"/>
                  <a:pt x="5920" y="2093"/>
                  <a:pt x="5954" y="2024"/>
                </a:cubicBezTo>
                <a:lnTo>
                  <a:pt x="6074" y="1667"/>
                </a:lnTo>
                <a:close/>
                <a:moveTo>
                  <a:pt x="9884" y="4358"/>
                </a:moveTo>
                <a:lnTo>
                  <a:pt x="9884" y="10598"/>
                </a:lnTo>
                <a:lnTo>
                  <a:pt x="9074" y="10598"/>
                </a:lnTo>
                <a:lnTo>
                  <a:pt x="9074" y="4358"/>
                </a:lnTo>
                <a:close/>
                <a:moveTo>
                  <a:pt x="3406" y="10979"/>
                </a:moveTo>
                <a:lnTo>
                  <a:pt x="3406" y="11336"/>
                </a:lnTo>
                <a:lnTo>
                  <a:pt x="1573" y="11336"/>
                </a:lnTo>
                <a:lnTo>
                  <a:pt x="1573" y="10979"/>
                </a:lnTo>
                <a:close/>
                <a:moveTo>
                  <a:pt x="10384" y="10979"/>
                </a:moveTo>
                <a:lnTo>
                  <a:pt x="10384" y="11336"/>
                </a:lnTo>
                <a:lnTo>
                  <a:pt x="8550" y="11336"/>
                </a:lnTo>
                <a:lnTo>
                  <a:pt x="8550" y="10979"/>
                </a:lnTo>
                <a:close/>
                <a:moveTo>
                  <a:pt x="2382" y="0"/>
                </a:moveTo>
                <a:cubicBezTo>
                  <a:pt x="1977" y="0"/>
                  <a:pt x="1644" y="310"/>
                  <a:pt x="1620" y="738"/>
                </a:cubicBezTo>
                <a:cubicBezTo>
                  <a:pt x="1525" y="786"/>
                  <a:pt x="1430" y="881"/>
                  <a:pt x="1430" y="1024"/>
                </a:cubicBezTo>
                <a:lnTo>
                  <a:pt x="1430" y="1310"/>
                </a:lnTo>
                <a:lnTo>
                  <a:pt x="525" y="1310"/>
                </a:lnTo>
                <a:cubicBezTo>
                  <a:pt x="239" y="1310"/>
                  <a:pt x="1" y="1548"/>
                  <a:pt x="1" y="1858"/>
                </a:cubicBezTo>
                <a:lnTo>
                  <a:pt x="1" y="3834"/>
                </a:lnTo>
                <a:cubicBezTo>
                  <a:pt x="1" y="4120"/>
                  <a:pt x="239" y="4358"/>
                  <a:pt x="525" y="4358"/>
                </a:cubicBezTo>
                <a:lnTo>
                  <a:pt x="1716" y="4358"/>
                </a:lnTo>
                <a:lnTo>
                  <a:pt x="1716" y="10598"/>
                </a:lnTo>
                <a:lnTo>
                  <a:pt x="1382" y="10598"/>
                </a:lnTo>
                <a:cubicBezTo>
                  <a:pt x="1287" y="10598"/>
                  <a:pt x="1215" y="10693"/>
                  <a:pt x="1215" y="10788"/>
                </a:cubicBezTo>
                <a:lnTo>
                  <a:pt x="1215" y="11526"/>
                </a:lnTo>
                <a:cubicBezTo>
                  <a:pt x="1215" y="11645"/>
                  <a:pt x="1287" y="11717"/>
                  <a:pt x="1382" y="11717"/>
                </a:cubicBezTo>
                <a:lnTo>
                  <a:pt x="3597" y="11717"/>
                </a:lnTo>
                <a:cubicBezTo>
                  <a:pt x="3692" y="11717"/>
                  <a:pt x="3787" y="11645"/>
                  <a:pt x="3787" y="11526"/>
                </a:cubicBezTo>
                <a:lnTo>
                  <a:pt x="3787" y="10788"/>
                </a:lnTo>
                <a:cubicBezTo>
                  <a:pt x="3787" y="10693"/>
                  <a:pt x="3692" y="10598"/>
                  <a:pt x="3597" y="10598"/>
                </a:cubicBezTo>
                <a:lnTo>
                  <a:pt x="3263" y="10598"/>
                </a:lnTo>
                <a:lnTo>
                  <a:pt x="3263" y="5811"/>
                </a:lnTo>
                <a:cubicBezTo>
                  <a:pt x="3263" y="5716"/>
                  <a:pt x="3192" y="5644"/>
                  <a:pt x="3121" y="5620"/>
                </a:cubicBezTo>
                <a:cubicBezTo>
                  <a:pt x="3108" y="5618"/>
                  <a:pt x="3096" y="5617"/>
                  <a:pt x="3083" y="5617"/>
                </a:cubicBezTo>
                <a:cubicBezTo>
                  <a:pt x="2978" y="5617"/>
                  <a:pt x="2882" y="5704"/>
                  <a:pt x="2882" y="5811"/>
                </a:cubicBezTo>
                <a:lnTo>
                  <a:pt x="2882" y="10598"/>
                </a:lnTo>
                <a:lnTo>
                  <a:pt x="2097" y="10598"/>
                </a:lnTo>
                <a:lnTo>
                  <a:pt x="2097" y="4358"/>
                </a:lnTo>
                <a:lnTo>
                  <a:pt x="2882" y="4358"/>
                </a:lnTo>
                <a:lnTo>
                  <a:pt x="2882" y="4954"/>
                </a:lnTo>
                <a:cubicBezTo>
                  <a:pt x="2882" y="5049"/>
                  <a:pt x="2930" y="5120"/>
                  <a:pt x="3025" y="5144"/>
                </a:cubicBezTo>
                <a:cubicBezTo>
                  <a:pt x="3038" y="5147"/>
                  <a:pt x="3050" y="5148"/>
                  <a:pt x="3062" y="5148"/>
                </a:cubicBezTo>
                <a:cubicBezTo>
                  <a:pt x="3168" y="5148"/>
                  <a:pt x="3263" y="5060"/>
                  <a:pt x="3263" y="4954"/>
                </a:cubicBezTo>
                <a:lnTo>
                  <a:pt x="3263" y="4358"/>
                </a:lnTo>
                <a:lnTo>
                  <a:pt x="8693" y="4358"/>
                </a:lnTo>
                <a:lnTo>
                  <a:pt x="8693" y="10598"/>
                </a:lnTo>
                <a:lnTo>
                  <a:pt x="8360" y="10598"/>
                </a:lnTo>
                <a:cubicBezTo>
                  <a:pt x="8265" y="10598"/>
                  <a:pt x="8169" y="10693"/>
                  <a:pt x="8169" y="10788"/>
                </a:cubicBezTo>
                <a:lnTo>
                  <a:pt x="8169" y="11526"/>
                </a:lnTo>
                <a:cubicBezTo>
                  <a:pt x="8169" y="11645"/>
                  <a:pt x="8265" y="11717"/>
                  <a:pt x="8360" y="11717"/>
                </a:cubicBezTo>
                <a:lnTo>
                  <a:pt x="10575" y="11717"/>
                </a:lnTo>
                <a:cubicBezTo>
                  <a:pt x="10670" y="11717"/>
                  <a:pt x="10765" y="11645"/>
                  <a:pt x="10765" y="11526"/>
                </a:cubicBezTo>
                <a:lnTo>
                  <a:pt x="10765" y="10788"/>
                </a:lnTo>
                <a:cubicBezTo>
                  <a:pt x="10765" y="10693"/>
                  <a:pt x="10670" y="10598"/>
                  <a:pt x="10575" y="10598"/>
                </a:cubicBezTo>
                <a:lnTo>
                  <a:pt x="10265" y="10598"/>
                </a:lnTo>
                <a:lnTo>
                  <a:pt x="10265" y="4358"/>
                </a:lnTo>
                <a:lnTo>
                  <a:pt x="11575" y="4358"/>
                </a:lnTo>
                <a:cubicBezTo>
                  <a:pt x="11860" y="4358"/>
                  <a:pt x="12099" y="4120"/>
                  <a:pt x="12099" y="3834"/>
                </a:cubicBezTo>
                <a:lnTo>
                  <a:pt x="12099" y="1858"/>
                </a:lnTo>
                <a:cubicBezTo>
                  <a:pt x="12099" y="1548"/>
                  <a:pt x="11860" y="1310"/>
                  <a:pt x="11575" y="1310"/>
                </a:cubicBezTo>
                <a:lnTo>
                  <a:pt x="10527" y="1310"/>
                </a:lnTo>
                <a:lnTo>
                  <a:pt x="10527" y="1024"/>
                </a:lnTo>
                <a:cubicBezTo>
                  <a:pt x="10527" y="881"/>
                  <a:pt x="10432" y="786"/>
                  <a:pt x="10336" y="738"/>
                </a:cubicBezTo>
                <a:cubicBezTo>
                  <a:pt x="10313" y="310"/>
                  <a:pt x="9979" y="0"/>
                  <a:pt x="9550" y="0"/>
                </a:cubicBezTo>
                <a:lnTo>
                  <a:pt x="9384" y="0"/>
                </a:lnTo>
                <a:cubicBezTo>
                  <a:pt x="8979" y="0"/>
                  <a:pt x="8646" y="310"/>
                  <a:pt x="8622" y="738"/>
                </a:cubicBezTo>
                <a:cubicBezTo>
                  <a:pt x="8526" y="786"/>
                  <a:pt x="8431" y="881"/>
                  <a:pt x="8431" y="1024"/>
                </a:cubicBezTo>
                <a:lnTo>
                  <a:pt x="8431" y="1310"/>
                </a:lnTo>
                <a:lnTo>
                  <a:pt x="3549" y="1310"/>
                </a:lnTo>
                <a:lnTo>
                  <a:pt x="3549" y="1024"/>
                </a:lnTo>
                <a:cubicBezTo>
                  <a:pt x="3549" y="881"/>
                  <a:pt x="3478" y="786"/>
                  <a:pt x="3359" y="738"/>
                </a:cubicBezTo>
                <a:cubicBezTo>
                  <a:pt x="3335" y="310"/>
                  <a:pt x="3002" y="0"/>
                  <a:pt x="2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844" name="Google Shape;1844;p46"/>
          <p:cNvGrpSpPr/>
          <p:nvPr/>
        </p:nvGrpSpPr>
        <p:grpSpPr>
          <a:xfrm>
            <a:off x="1432729" y="3365428"/>
            <a:ext cx="397341" cy="394409"/>
            <a:chOff x="1478250" y="3329590"/>
            <a:chExt cx="397341" cy="394409"/>
          </a:xfrm>
        </p:grpSpPr>
        <p:sp>
          <p:nvSpPr>
            <p:cNvPr id="1845" name="Google Shape;1845;p46"/>
            <p:cNvSpPr/>
            <p:nvPr/>
          </p:nvSpPr>
          <p:spPr>
            <a:xfrm>
              <a:off x="1478250" y="3329590"/>
              <a:ext cx="397341" cy="394409"/>
            </a:xfrm>
            <a:custGeom>
              <a:rect b="b" l="l" r="r" t="t"/>
              <a:pathLst>
                <a:path extrusionOk="0" h="12104" w="12194">
                  <a:moveTo>
                    <a:pt x="8335" y="3170"/>
                  </a:moveTo>
                  <a:lnTo>
                    <a:pt x="9002" y="3837"/>
                  </a:lnTo>
                  <a:cubicBezTo>
                    <a:pt x="8978" y="3813"/>
                    <a:pt x="8978" y="3813"/>
                    <a:pt x="8954" y="3813"/>
                  </a:cubicBezTo>
                  <a:cubicBezTo>
                    <a:pt x="8812" y="3766"/>
                    <a:pt x="8645" y="3694"/>
                    <a:pt x="8502" y="3647"/>
                  </a:cubicBezTo>
                  <a:cubicBezTo>
                    <a:pt x="8454" y="3504"/>
                    <a:pt x="8383" y="3337"/>
                    <a:pt x="8335" y="3170"/>
                  </a:cubicBezTo>
                  <a:close/>
                  <a:moveTo>
                    <a:pt x="7954" y="1742"/>
                  </a:moveTo>
                  <a:lnTo>
                    <a:pt x="10407" y="4194"/>
                  </a:lnTo>
                  <a:cubicBezTo>
                    <a:pt x="10217" y="4171"/>
                    <a:pt x="10002" y="4123"/>
                    <a:pt x="9788" y="4075"/>
                  </a:cubicBezTo>
                  <a:cubicBezTo>
                    <a:pt x="9788" y="4075"/>
                    <a:pt x="9764" y="4052"/>
                    <a:pt x="9764" y="4052"/>
                  </a:cubicBezTo>
                  <a:lnTo>
                    <a:pt x="8097" y="2385"/>
                  </a:lnTo>
                  <a:cubicBezTo>
                    <a:pt x="8097" y="2385"/>
                    <a:pt x="8073" y="2361"/>
                    <a:pt x="8073" y="2361"/>
                  </a:cubicBezTo>
                  <a:cubicBezTo>
                    <a:pt x="8002" y="2123"/>
                    <a:pt x="7978" y="1932"/>
                    <a:pt x="7954" y="1742"/>
                  </a:cubicBezTo>
                  <a:close/>
                  <a:moveTo>
                    <a:pt x="7645" y="3766"/>
                  </a:moveTo>
                  <a:lnTo>
                    <a:pt x="7645" y="3766"/>
                  </a:lnTo>
                  <a:cubicBezTo>
                    <a:pt x="7811" y="3813"/>
                    <a:pt x="8002" y="3885"/>
                    <a:pt x="8192" y="3956"/>
                  </a:cubicBezTo>
                  <a:cubicBezTo>
                    <a:pt x="8264" y="4147"/>
                    <a:pt x="8312" y="4337"/>
                    <a:pt x="8383" y="4504"/>
                  </a:cubicBezTo>
                  <a:lnTo>
                    <a:pt x="7645" y="3766"/>
                  </a:lnTo>
                  <a:close/>
                  <a:moveTo>
                    <a:pt x="6383" y="3504"/>
                  </a:moveTo>
                  <a:lnTo>
                    <a:pt x="6383" y="3504"/>
                  </a:lnTo>
                  <a:cubicBezTo>
                    <a:pt x="6549" y="3528"/>
                    <a:pt x="6716" y="3551"/>
                    <a:pt x="6930" y="3599"/>
                  </a:cubicBezTo>
                  <a:lnTo>
                    <a:pt x="8550" y="5218"/>
                  </a:lnTo>
                  <a:cubicBezTo>
                    <a:pt x="8597" y="5433"/>
                    <a:pt x="8621" y="5600"/>
                    <a:pt x="8645" y="5766"/>
                  </a:cubicBezTo>
                  <a:lnTo>
                    <a:pt x="6383" y="3504"/>
                  </a:lnTo>
                  <a:close/>
                  <a:moveTo>
                    <a:pt x="5835" y="3504"/>
                  </a:moveTo>
                  <a:lnTo>
                    <a:pt x="8645" y="6314"/>
                  </a:lnTo>
                  <a:cubicBezTo>
                    <a:pt x="8621" y="6457"/>
                    <a:pt x="8597" y="6576"/>
                    <a:pt x="8573" y="6719"/>
                  </a:cubicBezTo>
                  <a:lnTo>
                    <a:pt x="6406" y="4552"/>
                  </a:lnTo>
                  <a:cubicBezTo>
                    <a:pt x="6371" y="4516"/>
                    <a:pt x="6323" y="4498"/>
                    <a:pt x="6275" y="4498"/>
                  </a:cubicBezTo>
                  <a:cubicBezTo>
                    <a:pt x="6228" y="4498"/>
                    <a:pt x="6180" y="4516"/>
                    <a:pt x="6144" y="4552"/>
                  </a:cubicBezTo>
                  <a:cubicBezTo>
                    <a:pt x="6073" y="4623"/>
                    <a:pt x="6073" y="4742"/>
                    <a:pt x="6144" y="4814"/>
                  </a:cubicBezTo>
                  <a:lnTo>
                    <a:pt x="8407" y="7100"/>
                  </a:lnTo>
                  <a:cubicBezTo>
                    <a:pt x="8359" y="7195"/>
                    <a:pt x="8312" y="7290"/>
                    <a:pt x="8240" y="7386"/>
                  </a:cubicBezTo>
                  <a:lnTo>
                    <a:pt x="4763" y="3909"/>
                  </a:lnTo>
                  <a:cubicBezTo>
                    <a:pt x="4858" y="3837"/>
                    <a:pt x="4954" y="3790"/>
                    <a:pt x="5049" y="3718"/>
                  </a:cubicBezTo>
                  <a:lnTo>
                    <a:pt x="5549" y="4242"/>
                  </a:lnTo>
                  <a:cubicBezTo>
                    <a:pt x="5597" y="4266"/>
                    <a:pt x="5644" y="4290"/>
                    <a:pt x="5692" y="4290"/>
                  </a:cubicBezTo>
                  <a:cubicBezTo>
                    <a:pt x="5740" y="4290"/>
                    <a:pt x="5787" y="4266"/>
                    <a:pt x="5835" y="4242"/>
                  </a:cubicBezTo>
                  <a:cubicBezTo>
                    <a:pt x="5906" y="4171"/>
                    <a:pt x="5906" y="4052"/>
                    <a:pt x="5835" y="3956"/>
                  </a:cubicBezTo>
                  <a:lnTo>
                    <a:pt x="5430" y="3575"/>
                  </a:lnTo>
                  <a:cubicBezTo>
                    <a:pt x="5549" y="3551"/>
                    <a:pt x="5692" y="3528"/>
                    <a:pt x="5835" y="3504"/>
                  </a:cubicBezTo>
                  <a:close/>
                  <a:moveTo>
                    <a:pt x="4454" y="4147"/>
                  </a:moveTo>
                  <a:lnTo>
                    <a:pt x="8002" y="7671"/>
                  </a:lnTo>
                  <a:cubicBezTo>
                    <a:pt x="7954" y="7719"/>
                    <a:pt x="7907" y="7767"/>
                    <a:pt x="7859" y="7814"/>
                  </a:cubicBezTo>
                  <a:cubicBezTo>
                    <a:pt x="7835" y="7838"/>
                    <a:pt x="7788" y="7886"/>
                    <a:pt x="7764" y="7910"/>
                  </a:cubicBezTo>
                  <a:lnTo>
                    <a:pt x="4239" y="4385"/>
                  </a:lnTo>
                  <a:cubicBezTo>
                    <a:pt x="4263" y="4337"/>
                    <a:pt x="4287" y="4314"/>
                    <a:pt x="4334" y="4290"/>
                  </a:cubicBezTo>
                  <a:cubicBezTo>
                    <a:pt x="4382" y="4242"/>
                    <a:pt x="4430" y="4194"/>
                    <a:pt x="4454" y="4147"/>
                  </a:cubicBezTo>
                  <a:close/>
                  <a:moveTo>
                    <a:pt x="3787" y="7505"/>
                  </a:moveTo>
                  <a:lnTo>
                    <a:pt x="4644" y="8338"/>
                  </a:lnTo>
                  <a:cubicBezTo>
                    <a:pt x="4454" y="8291"/>
                    <a:pt x="4239" y="8219"/>
                    <a:pt x="4001" y="8148"/>
                  </a:cubicBezTo>
                  <a:cubicBezTo>
                    <a:pt x="3930" y="7910"/>
                    <a:pt x="3858" y="7695"/>
                    <a:pt x="3787" y="7505"/>
                  </a:cubicBezTo>
                  <a:close/>
                  <a:moveTo>
                    <a:pt x="3977" y="4671"/>
                  </a:moveTo>
                  <a:lnTo>
                    <a:pt x="7478" y="8171"/>
                  </a:lnTo>
                  <a:cubicBezTo>
                    <a:pt x="7383" y="8219"/>
                    <a:pt x="7287" y="8291"/>
                    <a:pt x="7192" y="8338"/>
                  </a:cubicBezTo>
                  <a:lnTo>
                    <a:pt x="6502" y="7648"/>
                  </a:lnTo>
                  <a:cubicBezTo>
                    <a:pt x="6466" y="7612"/>
                    <a:pt x="6418" y="7594"/>
                    <a:pt x="6371" y="7594"/>
                  </a:cubicBezTo>
                  <a:cubicBezTo>
                    <a:pt x="6323" y="7594"/>
                    <a:pt x="6275" y="7612"/>
                    <a:pt x="6240" y="7648"/>
                  </a:cubicBezTo>
                  <a:cubicBezTo>
                    <a:pt x="6144" y="7719"/>
                    <a:pt x="6144" y="7838"/>
                    <a:pt x="6240" y="7933"/>
                  </a:cubicBezTo>
                  <a:lnTo>
                    <a:pt x="6811" y="8505"/>
                  </a:lnTo>
                  <a:cubicBezTo>
                    <a:pt x="6692" y="8553"/>
                    <a:pt x="6549" y="8576"/>
                    <a:pt x="6430" y="8576"/>
                  </a:cubicBezTo>
                  <a:lnTo>
                    <a:pt x="3572" y="5719"/>
                  </a:lnTo>
                  <a:cubicBezTo>
                    <a:pt x="3572" y="5576"/>
                    <a:pt x="3596" y="5457"/>
                    <a:pt x="3644" y="5338"/>
                  </a:cubicBezTo>
                  <a:lnTo>
                    <a:pt x="5716" y="7409"/>
                  </a:lnTo>
                  <a:cubicBezTo>
                    <a:pt x="5740" y="7433"/>
                    <a:pt x="5787" y="7457"/>
                    <a:pt x="5835" y="7457"/>
                  </a:cubicBezTo>
                  <a:cubicBezTo>
                    <a:pt x="5882" y="7457"/>
                    <a:pt x="5954" y="7433"/>
                    <a:pt x="5978" y="7409"/>
                  </a:cubicBezTo>
                  <a:cubicBezTo>
                    <a:pt x="6049" y="7338"/>
                    <a:pt x="6049" y="7219"/>
                    <a:pt x="5978" y="7124"/>
                  </a:cubicBezTo>
                  <a:lnTo>
                    <a:pt x="3811" y="4957"/>
                  </a:lnTo>
                  <a:cubicBezTo>
                    <a:pt x="3858" y="4861"/>
                    <a:pt x="3906" y="4766"/>
                    <a:pt x="3977" y="4671"/>
                  </a:cubicBezTo>
                  <a:close/>
                  <a:moveTo>
                    <a:pt x="3549" y="6243"/>
                  </a:moveTo>
                  <a:lnTo>
                    <a:pt x="5882" y="8600"/>
                  </a:lnTo>
                  <a:cubicBezTo>
                    <a:pt x="5716" y="8576"/>
                    <a:pt x="5549" y="8553"/>
                    <a:pt x="5359" y="8529"/>
                  </a:cubicBezTo>
                  <a:cubicBezTo>
                    <a:pt x="5335" y="8505"/>
                    <a:pt x="5335" y="8505"/>
                    <a:pt x="5335" y="8481"/>
                  </a:cubicBezTo>
                  <a:lnTo>
                    <a:pt x="3668" y="6814"/>
                  </a:lnTo>
                  <a:cubicBezTo>
                    <a:pt x="3644" y="6814"/>
                    <a:pt x="3644" y="6790"/>
                    <a:pt x="3620" y="6790"/>
                  </a:cubicBezTo>
                  <a:cubicBezTo>
                    <a:pt x="3596" y="6600"/>
                    <a:pt x="3572" y="6409"/>
                    <a:pt x="3549" y="6243"/>
                  </a:cubicBezTo>
                  <a:close/>
                  <a:moveTo>
                    <a:pt x="3096" y="8219"/>
                  </a:moveTo>
                  <a:cubicBezTo>
                    <a:pt x="3144" y="8243"/>
                    <a:pt x="3191" y="8267"/>
                    <a:pt x="3239" y="8291"/>
                  </a:cubicBezTo>
                  <a:cubicBezTo>
                    <a:pt x="3382" y="8338"/>
                    <a:pt x="3549" y="8386"/>
                    <a:pt x="3691" y="8457"/>
                  </a:cubicBezTo>
                  <a:cubicBezTo>
                    <a:pt x="3739" y="8600"/>
                    <a:pt x="3811" y="8743"/>
                    <a:pt x="3858" y="8910"/>
                  </a:cubicBezTo>
                  <a:cubicBezTo>
                    <a:pt x="3882" y="8957"/>
                    <a:pt x="3906" y="9005"/>
                    <a:pt x="3906" y="9053"/>
                  </a:cubicBezTo>
                  <a:lnTo>
                    <a:pt x="3096" y="8219"/>
                  </a:lnTo>
                  <a:close/>
                  <a:moveTo>
                    <a:pt x="1191" y="7886"/>
                  </a:moveTo>
                  <a:cubicBezTo>
                    <a:pt x="1191" y="7886"/>
                    <a:pt x="1191" y="7910"/>
                    <a:pt x="1215" y="7910"/>
                  </a:cubicBezTo>
                  <a:lnTo>
                    <a:pt x="2001" y="8719"/>
                  </a:lnTo>
                  <a:cubicBezTo>
                    <a:pt x="2048" y="8743"/>
                    <a:pt x="2096" y="8767"/>
                    <a:pt x="2144" y="8767"/>
                  </a:cubicBezTo>
                  <a:cubicBezTo>
                    <a:pt x="2191" y="8767"/>
                    <a:pt x="2239" y="8743"/>
                    <a:pt x="2286" y="8719"/>
                  </a:cubicBezTo>
                  <a:cubicBezTo>
                    <a:pt x="2358" y="8648"/>
                    <a:pt x="2358" y="8505"/>
                    <a:pt x="2286" y="8433"/>
                  </a:cubicBezTo>
                  <a:lnTo>
                    <a:pt x="1739" y="7886"/>
                  </a:lnTo>
                  <a:lnTo>
                    <a:pt x="1739" y="7886"/>
                  </a:lnTo>
                  <a:cubicBezTo>
                    <a:pt x="1905" y="7910"/>
                    <a:pt x="2096" y="7957"/>
                    <a:pt x="2334" y="8005"/>
                  </a:cubicBezTo>
                  <a:lnTo>
                    <a:pt x="4120" y="9791"/>
                  </a:lnTo>
                  <a:cubicBezTo>
                    <a:pt x="4120" y="9815"/>
                    <a:pt x="4144" y="9815"/>
                    <a:pt x="4144" y="9815"/>
                  </a:cubicBezTo>
                  <a:cubicBezTo>
                    <a:pt x="4192" y="10029"/>
                    <a:pt x="4239" y="10243"/>
                    <a:pt x="4239" y="10410"/>
                  </a:cubicBezTo>
                  <a:lnTo>
                    <a:pt x="2906" y="9076"/>
                  </a:lnTo>
                  <a:cubicBezTo>
                    <a:pt x="2870" y="9041"/>
                    <a:pt x="2822" y="9023"/>
                    <a:pt x="2775" y="9023"/>
                  </a:cubicBezTo>
                  <a:cubicBezTo>
                    <a:pt x="2727" y="9023"/>
                    <a:pt x="2679" y="9041"/>
                    <a:pt x="2644" y="9076"/>
                  </a:cubicBezTo>
                  <a:cubicBezTo>
                    <a:pt x="2548" y="9148"/>
                    <a:pt x="2548" y="9267"/>
                    <a:pt x="2644" y="9338"/>
                  </a:cubicBezTo>
                  <a:lnTo>
                    <a:pt x="4239" y="10934"/>
                  </a:lnTo>
                  <a:cubicBezTo>
                    <a:pt x="4239" y="10934"/>
                    <a:pt x="4239" y="10958"/>
                    <a:pt x="4263" y="10958"/>
                  </a:cubicBezTo>
                  <a:cubicBezTo>
                    <a:pt x="4239" y="11124"/>
                    <a:pt x="4215" y="11244"/>
                    <a:pt x="4168" y="11339"/>
                  </a:cubicBezTo>
                  <a:cubicBezTo>
                    <a:pt x="4168" y="11363"/>
                    <a:pt x="4168" y="11363"/>
                    <a:pt x="4168" y="11363"/>
                  </a:cubicBezTo>
                  <a:lnTo>
                    <a:pt x="786" y="7981"/>
                  </a:lnTo>
                  <a:cubicBezTo>
                    <a:pt x="786" y="7981"/>
                    <a:pt x="786" y="7981"/>
                    <a:pt x="786" y="7957"/>
                  </a:cubicBezTo>
                  <a:cubicBezTo>
                    <a:pt x="905" y="7933"/>
                    <a:pt x="1024" y="7910"/>
                    <a:pt x="1191" y="7886"/>
                  </a:cubicBezTo>
                  <a:close/>
                  <a:moveTo>
                    <a:pt x="8150" y="0"/>
                  </a:moveTo>
                  <a:cubicBezTo>
                    <a:pt x="8105" y="0"/>
                    <a:pt x="8061" y="16"/>
                    <a:pt x="8026" y="51"/>
                  </a:cubicBezTo>
                  <a:cubicBezTo>
                    <a:pt x="7930" y="122"/>
                    <a:pt x="7811" y="265"/>
                    <a:pt x="7716" y="479"/>
                  </a:cubicBezTo>
                  <a:cubicBezTo>
                    <a:pt x="7430" y="1122"/>
                    <a:pt x="7502" y="2075"/>
                    <a:pt x="7978" y="3313"/>
                  </a:cubicBezTo>
                  <a:cubicBezTo>
                    <a:pt x="8002" y="3385"/>
                    <a:pt x="8026" y="3432"/>
                    <a:pt x="8026" y="3504"/>
                  </a:cubicBezTo>
                  <a:cubicBezTo>
                    <a:pt x="7208" y="3224"/>
                    <a:pt x="6585" y="3119"/>
                    <a:pt x="6050" y="3119"/>
                  </a:cubicBezTo>
                  <a:cubicBezTo>
                    <a:pt x="5993" y="3119"/>
                    <a:pt x="5937" y="3121"/>
                    <a:pt x="5882" y="3123"/>
                  </a:cubicBezTo>
                  <a:cubicBezTo>
                    <a:pt x="5192" y="3147"/>
                    <a:pt x="4644" y="3432"/>
                    <a:pt x="4049" y="4004"/>
                  </a:cubicBezTo>
                  <a:cubicBezTo>
                    <a:pt x="3477" y="4599"/>
                    <a:pt x="3215" y="5147"/>
                    <a:pt x="3168" y="5838"/>
                  </a:cubicBezTo>
                  <a:cubicBezTo>
                    <a:pt x="3144" y="6385"/>
                    <a:pt x="3263" y="7076"/>
                    <a:pt x="3549" y="7981"/>
                  </a:cubicBezTo>
                  <a:cubicBezTo>
                    <a:pt x="3477" y="7957"/>
                    <a:pt x="3430" y="7933"/>
                    <a:pt x="3358" y="7933"/>
                  </a:cubicBezTo>
                  <a:cubicBezTo>
                    <a:pt x="2599" y="7641"/>
                    <a:pt x="1947" y="7492"/>
                    <a:pt x="1408" y="7492"/>
                  </a:cubicBezTo>
                  <a:cubicBezTo>
                    <a:pt x="1068" y="7492"/>
                    <a:pt x="773" y="7552"/>
                    <a:pt x="524" y="7671"/>
                  </a:cubicBezTo>
                  <a:cubicBezTo>
                    <a:pt x="310" y="7767"/>
                    <a:pt x="167" y="7886"/>
                    <a:pt x="96" y="7981"/>
                  </a:cubicBezTo>
                  <a:cubicBezTo>
                    <a:pt x="0" y="8076"/>
                    <a:pt x="48" y="8243"/>
                    <a:pt x="167" y="8291"/>
                  </a:cubicBezTo>
                  <a:cubicBezTo>
                    <a:pt x="186" y="8297"/>
                    <a:pt x="207" y="8300"/>
                    <a:pt x="228" y="8300"/>
                  </a:cubicBezTo>
                  <a:cubicBezTo>
                    <a:pt x="286" y="8300"/>
                    <a:pt x="346" y="8278"/>
                    <a:pt x="381" y="8243"/>
                  </a:cubicBezTo>
                  <a:cubicBezTo>
                    <a:pt x="405" y="8219"/>
                    <a:pt x="405" y="8195"/>
                    <a:pt x="429" y="8171"/>
                  </a:cubicBezTo>
                  <a:lnTo>
                    <a:pt x="3977" y="11720"/>
                  </a:lnTo>
                  <a:cubicBezTo>
                    <a:pt x="3953" y="11720"/>
                    <a:pt x="3930" y="11744"/>
                    <a:pt x="3906" y="11767"/>
                  </a:cubicBezTo>
                  <a:cubicBezTo>
                    <a:pt x="3858" y="11815"/>
                    <a:pt x="3834" y="11910"/>
                    <a:pt x="3858" y="11982"/>
                  </a:cubicBezTo>
                  <a:cubicBezTo>
                    <a:pt x="3888" y="12057"/>
                    <a:pt x="3966" y="12104"/>
                    <a:pt x="4043" y="12104"/>
                  </a:cubicBezTo>
                  <a:cubicBezTo>
                    <a:pt x="4088" y="12104"/>
                    <a:pt x="4133" y="12088"/>
                    <a:pt x="4168" y="12053"/>
                  </a:cubicBezTo>
                  <a:cubicBezTo>
                    <a:pt x="4263" y="11958"/>
                    <a:pt x="4382" y="11839"/>
                    <a:pt x="4477" y="11625"/>
                  </a:cubicBezTo>
                  <a:cubicBezTo>
                    <a:pt x="4763" y="10982"/>
                    <a:pt x="4692" y="10029"/>
                    <a:pt x="4215" y="8791"/>
                  </a:cubicBezTo>
                  <a:cubicBezTo>
                    <a:pt x="4192" y="8719"/>
                    <a:pt x="4168" y="8672"/>
                    <a:pt x="4168" y="8600"/>
                  </a:cubicBezTo>
                  <a:lnTo>
                    <a:pt x="4168" y="8600"/>
                  </a:lnTo>
                  <a:cubicBezTo>
                    <a:pt x="4977" y="8862"/>
                    <a:pt x="5597" y="8981"/>
                    <a:pt x="6121" y="8981"/>
                  </a:cubicBezTo>
                  <a:lnTo>
                    <a:pt x="6311" y="8981"/>
                  </a:lnTo>
                  <a:cubicBezTo>
                    <a:pt x="7002" y="8934"/>
                    <a:pt x="7549" y="8672"/>
                    <a:pt x="8145" y="8076"/>
                  </a:cubicBezTo>
                  <a:cubicBezTo>
                    <a:pt x="8716" y="7505"/>
                    <a:pt x="8978" y="6957"/>
                    <a:pt x="9026" y="6243"/>
                  </a:cubicBezTo>
                  <a:cubicBezTo>
                    <a:pt x="9050" y="5695"/>
                    <a:pt x="8931" y="5028"/>
                    <a:pt x="8645" y="4099"/>
                  </a:cubicBezTo>
                  <a:lnTo>
                    <a:pt x="8645" y="4099"/>
                  </a:lnTo>
                  <a:cubicBezTo>
                    <a:pt x="8716" y="4123"/>
                    <a:pt x="8764" y="4147"/>
                    <a:pt x="8835" y="4171"/>
                  </a:cubicBezTo>
                  <a:cubicBezTo>
                    <a:pt x="9591" y="4461"/>
                    <a:pt x="10240" y="4601"/>
                    <a:pt x="10778" y="4601"/>
                  </a:cubicBezTo>
                  <a:cubicBezTo>
                    <a:pt x="11121" y="4601"/>
                    <a:pt x="11419" y="4544"/>
                    <a:pt x="11669" y="4433"/>
                  </a:cubicBezTo>
                  <a:cubicBezTo>
                    <a:pt x="11884" y="4337"/>
                    <a:pt x="12027" y="4218"/>
                    <a:pt x="12098" y="4123"/>
                  </a:cubicBezTo>
                  <a:cubicBezTo>
                    <a:pt x="12193" y="4004"/>
                    <a:pt x="12146" y="3861"/>
                    <a:pt x="12027" y="3813"/>
                  </a:cubicBezTo>
                  <a:cubicBezTo>
                    <a:pt x="12007" y="3807"/>
                    <a:pt x="11987" y="3804"/>
                    <a:pt x="11965" y="3804"/>
                  </a:cubicBezTo>
                  <a:cubicBezTo>
                    <a:pt x="11907" y="3804"/>
                    <a:pt x="11847" y="3826"/>
                    <a:pt x="11812" y="3861"/>
                  </a:cubicBezTo>
                  <a:cubicBezTo>
                    <a:pt x="11788" y="3885"/>
                    <a:pt x="11765" y="3909"/>
                    <a:pt x="11717" y="3956"/>
                  </a:cubicBezTo>
                  <a:lnTo>
                    <a:pt x="11360" y="3599"/>
                  </a:lnTo>
                  <a:cubicBezTo>
                    <a:pt x="11324" y="3563"/>
                    <a:pt x="11276" y="3546"/>
                    <a:pt x="11229" y="3546"/>
                  </a:cubicBezTo>
                  <a:cubicBezTo>
                    <a:pt x="11181" y="3546"/>
                    <a:pt x="11134" y="3563"/>
                    <a:pt x="11098" y="3599"/>
                  </a:cubicBezTo>
                  <a:cubicBezTo>
                    <a:pt x="11026" y="3671"/>
                    <a:pt x="11026" y="3790"/>
                    <a:pt x="11098" y="3861"/>
                  </a:cubicBezTo>
                  <a:lnTo>
                    <a:pt x="11384" y="4147"/>
                  </a:lnTo>
                  <a:cubicBezTo>
                    <a:pt x="11264" y="4171"/>
                    <a:pt x="11122" y="4194"/>
                    <a:pt x="10955" y="4218"/>
                  </a:cubicBezTo>
                  <a:lnTo>
                    <a:pt x="7930" y="1194"/>
                  </a:lnTo>
                  <a:cubicBezTo>
                    <a:pt x="7954" y="1027"/>
                    <a:pt x="7978" y="884"/>
                    <a:pt x="8002" y="765"/>
                  </a:cubicBezTo>
                  <a:lnTo>
                    <a:pt x="10383" y="3147"/>
                  </a:lnTo>
                  <a:cubicBezTo>
                    <a:pt x="10407" y="3170"/>
                    <a:pt x="10455" y="3194"/>
                    <a:pt x="10502" y="3194"/>
                  </a:cubicBezTo>
                  <a:cubicBezTo>
                    <a:pt x="10574" y="3194"/>
                    <a:pt x="10622" y="3170"/>
                    <a:pt x="10645" y="3147"/>
                  </a:cubicBezTo>
                  <a:cubicBezTo>
                    <a:pt x="10717" y="3075"/>
                    <a:pt x="10717" y="2956"/>
                    <a:pt x="10645" y="2861"/>
                  </a:cubicBezTo>
                  <a:lnTo>
                    <a:pt x="8192" y="408"/>
                  </a:lnTo>
                  <a:cubicBezTo>
                    <a:pt x="8216" y="384"/>
                    <a:pt x="8264" y="360"/>
                    <a:pt x="8288" y="337"/>
                  </a:cubicBezTo>
                  <a:cubicBezTo>
                    <a:pt x="8335" y="289"/>
                    <a:pt x="8359" y="194"/>
                    <a:pt x="8335" y="122"/>
                  </a:cubicBezTo>
                  <a:cubicBezTo>
                    <a:pt x="8305" y="47"/>
                    <a:pt x="8227" y="0"/>
                    <a:pt x="81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46" name="Google Shape;1846;p46"/>
            <p:cNvSpPr/>
            <p:nvPr/>
          </p:nvSpPr>
          <p:spPr>
            <a:xfrm>
              <a:off x="1523248" y="3356830"/>
              <a:ext cx="41155" cy="41155"/>
            </a:xfrm>
            <a:custGeom>
              <a:rect b="b" l="l" r="r" t="t"/>
              <a:pathLst>
                <a:path extrusionOk="0" h="1263" w="1263">
                  <a:moveTo>
                    <a:pt x="620" y="382"/>
                  </a:moveTo>
                  <a:cubicBezTo>
                    <a:pt x="763" y="382"/>
                    <a:pt x="882" y="501"/>
                    <a:pt x="882" y="644"/>
                  </a:cubicBezTo>
                  <a:cubicBezTo>
                    <a:pt x="882" y="763"/>
                    <a:pt x="763" y="882"/>
                    <a:pt x="620" y="882"/>
                  </a:cubicBezTo>
                  <a:cubicBezTo>
                    <a:pt x="501" y="882"/>
                    <a:pt x="382" y="763"/>
                    <a:pt x="382" y="644"/>
                  </a:cubicBezTo>
                  <a:cubicBezTo>
                    <a:pt x="382" y="501"/>
                    <a:pt x="501" y="382"/>
                    <a:pt x="620" y="382"/>
                  </a:cubicBezTo>
                  <a:close/>
                  <a:moveTo>
                    <a:pt x="620" y="1"/>
                  </a:moveTo>
                  <a:cubicBezTo>
                    <a:pt x="286" y="1"/>
                    <a:pt x="0" y="286"/>
                    <a:pt x="0" y="644"/>
                  </a:cubicBezTo>
                  <a:cubicBezTo>
                    <a:pt x="0" y="977"/>
                    <a:pt x="286" y="1263"/>
                    <a:pt x="620" y="1263"/>
                  </a:cubicBezTo>
                  <a:cubicBezTo>
                    <a:pt x="977" y="1263"/>
                    <a:pt x="1263" y="977"/>
                    <a:pt x="1263" y="644"/>
                  </a:cubicBezTo>
                  <a:cubicBezTo>
                    <a:pt x="1263" y="286"/>
                    <a:pt x="977"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47" name="Google Shape;1847;p46"/>
            <p:cNvSpPr/>
            <p:nvPr/>
          </p:nvSpPr>
          <p:spPr>
            <a:xfrm>
              <a:off x="1659055" y="3371590"/>
              <a:ext cx="41155" cy="40373"/>
            </a:xfrm>
            <a:custGeom>
              <a:rect b="b" l="l" r="r" t="t"/>
              <a:pathLst>
                <a:path extrusionOk="0" h="1239" w="1263">
                  <a:moveTo>
                    <a:pt x="643" y="381"/>
                  </a:moveTo>
                  <a:cubicBezTo>
                    <a:pt x="762" y="381"/>
                    <a:pt x="881" y="476"/>
                    <a:pt x="881" y="619"/>
                  </a:cubicBezTo>
                  <a:cubicBezTo>
                    <a:pt x="881" y="762"/>
                    <a:pt x="762" y="857"/>
                    <a:pt x="643" y="857"/>
                  </a:cubicBezTo>
                  <a:cubicBezTo>
                    <a:pt x="500" y="857"/>
                    <a:pt x="381" y="762"/>
                    <a:pt x="381" y="619"/>
                  </a:cubicBezTo>
                  <a:cubicBezTo>
                    <a:pt x="381" y="476"/>
                    <a:pt x="500" y="381"/>
                    <a:pt x="643" y="381"/>
                  </a:cubicBezTo>
                  <a:close/>
                  <a:moveTo>
                    <a:pt x="643" y="0"/>
                  </a:moveTo>
                  <a:cubicBezTo>
                    <a:pt x="286" y="0"/>
                    <a:pt x="0" y="262"/>
                    <a:pt x="0" y="619"/>
                  </a:cubicBezTo>
                  <a:cubicBezTo>
                    <a:pt x="0" y="953"/>
                    <a:pt x="286" y="1238"/>
                    <a:pt x="643" y="1238"/>
                  </a:cubicBezTo>
                  <a:cubicBezTo>
                    <a:pt x="976" y="1238"/>
                    <a:pt x="1262" y="953"/>
                    <a:pt x="1262" y="619"/>
                  </a:cubicBezTo>
                  <a:cubicBezTo>
                    <a:pt x="1262" y="262"/>
                    <a:pt x="976" y="0"/>
                    <a:pt x="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48" name="Google Shape;1848;p46"/>
            <p:cNvSpPr/>
            <p:nvPr/>
          </p:nvSpPr>
          <p:spPr>
            <a:xfrm>
              <a:off x="1523248" y="3493388"/>
              <a:ext cx="41155" cy="41187"/>
            </a:xfrm>
            <a:custGeom>
              <a:rect b="b" l="l" r="r" t="t"/>
              <a:pathLst>
                <a:path extrusionOk="0" h="1264" w="1263">
                  <a:moveTo>
                    <a:pt x="620" y="382"/>
                  </a:moveTo>
                  <a:cubicBezTo>
                    <a:pt x="763" y="382"/>
                    <a:pt x="882" y="501"/>
                    <a:pt x="882" y="644"/>
                  </a:cubicBezTo>
                  <a:cubicBezTo>
                    <a:pt x="882" y="787"/>
                    <a:pt x="763" y="882"/>
                    <a:pt x="620" y="882"/>
                  </a:cubicBezTo>
                  <a:cubicBezTo>
                    <a:pt x="501" y="882"/>
                    <a:pt x="382" y="787"/>
                    <a:pt x="382" y="644"/>
                  </a:cubicBezTo>
                  <a:cubicBezTo>
                    <a:pt x="382" y="501"/>
                    <a:pt x="501" y="382"/>
                    <a:pt x="620" y="382"/>
                  </a:cubicBezTo>
                  <a:close/>
                  <a:moveTo>
                    <a:pt x="620" y="1"/>
                  </a:moveTo>
                  <a:cubicBezTo>
                    <a:pt x="286" y="1"/>
                    <a:pt x="0" y="287"/>
                    <a:pt x="0" y="644"/>
                  </a:cubicBezTo>
                  <a:cubicBezTo>
                    <a:pt x="0" y="977"/>
                    <a:pt x="286" y="1263"/>
                    <a:pt x="620" y="1263"/>
                  </a:cubicBezTo>
                  <a:cubicBezTo>
                    <a:pt x="977" y="1263"/>
                    <a:pt x="1263" y="977"/>
                    <a:pt x="1263" y="644"/>
                  </a:cubicBezTo>
                  <a:cubicBezTo>
                    <a:pt x="1263" y="287"/>
                    <a:pt x="977"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49" name="Google Shape;1849;p46"/>
            <p:cNvSpPr/>
            <p:nvPr/>
          </p:nvSpPr>
          <p:spPr>
            <a:xfrm>
              <a:off x="1797926" y="3498830"/>
              <a:ext cx="41155" cy="41155"/>
            </a:xfrm>
            <a:custGeom>
              <a:rect b="b" l="l" r="r" t="t"/>
              <a:pathLst>
                <a:path extrusionOk="0" h="1263" w="1263">
                  <a:moveTo>
                    <a:pt x="644" y="382"/>
                  </a:moveTo>
                  <a:cubicBezTo>
                    <a:pt x="763" y="382"/>
                    <a:pt x="882" y="501"/>
                    <a:pt x="882" y="620"/>
                  </a:cubicBezTo>
                  <a:cubicBezTo>
                    <a:pt x="882" y="763"/>
                    <a:pt x="763" y="882"/>
                    <a:pt x="644" y="882"/>
                  </a:cubicBezTo>
                  <a:cubicBezTo>
                    <a:pt x="501" y="882"/>
                    <a:pt x="382" y="763"/>
                    <a:pt x="382" y="620"/>
                  </a:cubicBezTo>
                  <a:cubicBezTo>
                    <a:pt x="382" y="501"/>
                    <a:pt x="501" y="382"/>
                    <a:pt x="644" y="382"/>
                  </a:cubicBezTo>
                  <a:close/>
                  <a:moveTo>
                    <a:pt x="644" y="1"/>
                  </a:moveTo>
                  <a:cubicBezTo>
                    <a:pt x="287" y="1"/>
                    <a:pt x="1" y="286"/>
                    <a:pt x="1" y="620"/>
                  </a:cubicBezTo>
                  <a:cubicBezTo>
                    <a:pt x="1" y="977"/>
                    <a:pt x="287" y="1263"/>
                    <a:pt x="644" y="1263"/>
                  </a:cubicBezTo>
                  <a:cubicBezTo>
                    <a:pt x="977" y="1263"/>
                    <a:pt x="1263" y="977"/>
                    <a:pt x="1263" y="620"/>
                  </a:cubicBezTo>
                  <a:cubicBezTo>
                    <a:pt x="1263" y="286"/>
                    <a:pt x="977" y="1"/>
                    <a:pt x="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50" name="Google Shape;1850;p46"/>
            <p:cNvSpPr/>
            <p:nvPr/>
          </p:nvSpPr>
          <p:spPr>
            <a:xfrm>
              <a:off x="1745955" y="3644707"/>
              <a:ext cx="41155" cy="41155"/>
            </a:xfrm>
            <a:custGeom>
              <a:rect b="b" l="l" r="r" t="t"/>
              <a:pathLst>
                <a:path extrusionOk="0" h="1263" w="1263">
                  <a:moveTo>
                    <a:pt x="619" y="382"/>
                  </a:moveTo>
                  <a:cubicBezTo>
                    <a:pt x="762" y="382"/>
                    <a:pt x="858" y="501"/>
                    <a:pt x="858" y="644"/>
                  </a:cubicBezTo>
                  <a:cubicBezTo>
                    <a:pt x="858" y="763"/>
                    <a:pt x="762" y="882"/>
                    <a:pt x="619" y="882"/>
                  </a:cubicBezTo>
                  <a:cubicBezTo>
                    <a:pt x="477" y="882"/>
                    <a:pt x="381" y="763"/>
                    <a:pt x="381" y="644"/>
                  </a:cubicBezTo>
                  <a:cubicBezTo>
                    <a:pt x="381" y="501"/>
                    <a:pt x="477" y="382"/>
                    <a:pt x="619" y="382"/>
                  </a:cubicBezTo>
                  <a:close/>
                  <a:moveTo>
                    <a:pt x="619" y="1"/>
                  </a:moveTo>
                  <a:cubicBezTo>
                    <a:pt x="286" y="1"/>
                    <a:pt x="0" y="287"/>
                    <a:pt x="0" y="644"/>
                  </a:cubicBezTo>
                  <a:cubicBezTo>
                    <a:pt x="0" y="977"/>
                    <a:pt x="286" y="1263"/>
                    <a:pt x="619" y="1263"/>
                  </a:cubicBezTo>
                  <a:cubicBezTo>
                    <a:pt x="977" y="1263"/>
                    <a:pt x="1262" y="977"/>
                    <a:pt x="1262" y="644"/>
                  </a:cubicBezTo>
                  <a:cubicBezTo>
                    <a:pt x="1262" y="287"/>
                    <a:pt x="977" y="1"/>
                    <a:pt x="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851" name="Google Shape;1851;p46"/>
          <p:cNvGrpSpPr/>
          <p:nvPr/>
        </p:nvGrpSpPr>
        <p:grpSpPr>
          <a:xfrm>
            <a:off x="2096086" y="3365526"/>
            <a:ext cx="362443" cy="394213"/>
            <a:chOff x="2119948" y="3329688"/>
            <a:chExt cx="362443" cy="394213"/>
          </a:xfrm>
        </p:grpSpPr>
        <p:sp>
          <p:nvSpPr>
            <p:cNvPr id="1852" name="Google Shape;1852;p46"/>
            <p:cNvSpPr/>
            <p:nvPr/>
          </p:nvSpPr>
          <p:spPr>
            <a:xfrm>
              <a:off x="2119948" y="3329688"/>
              <a:ext cx="362443" cy="394213"/>
            </a:xfrm>
            <a:custGeom>
              <a:rect b="b" l="l" r="r" t="t"/>
              <a:pathLst>
                <a:path extrusionOk="0" h="12098" w="11123">
                  <a:moveTo>
                    <a:pt x="668" y="3858"/>
                  </a:moveTo>
                  <a:cubicBezTo>
                    <a:pt x="668" y="3858"/>
                    <a:pt x="691" y="3882"/>
                    <a:pt x="691" y="3882"/>
                  </a:cubicBezTo>
                  <a:lnTo>
                    <a:pt x="691" y="6882"/>
                  </a:lnTo>
                  <a:cubicBezTo>
                    <a:pt x="691" y="6906"/>
                    <a:pt x="668" y="6906"/>
                    <a:pt x="668" y="6906"/>
                  </a:cubicBezTo>
                  <a:lnTo>
                    <a:pt x="382" y="6906"/>
                  </a:lnTo>
                  <a:cubicBezTo>
                    <a:pt x="358" y="6906"/>
                    <a:pt x="358" y="6906"/>
                    <a:pt x="358" y="6882"/>
                  </a:cubicBezTo>
                  <a:lnTo>
                    <a:pt x="358" y="3882"/>
                  </a:lnTo>
                  <a:cubicBezTo>
                    <a:pt x="358" y="3882"/>
                    <a:pt x="358" y="3858"/>
                    <a:pt x="382" y="3858"/>
                  </a:cubicBezTo>
                  <a:close/>
                  <a:moveTo>
                    <a:pt x="2311" y="3858"/>
                  </a:moveTo>
                  <a:cubicBezTo>
                    <a:pt x="2335" y="3858"/>
                    <a:pt x="2335" y="3882"/>
                    <a:pt x="2335" y="3882"/>
                  </a:cubicBezTo>
                  <a:lnTo>
                    <a:pt x="2335" y="6882"/>
                  </a:lnTo>
                  <a:cubicBezTo>
                    <a:pt x="2335" y="6906"/>
                    <a:pt x="2335" y="6906"/>
                    <a:pt x="2311" y="6906"/>
                  </a:cubicBezTo>
                  <a:lnTo>
                    <a:pt x="2025" y="6906"/>
                  </a:lnTo>
                  <a:cubicBezTo>
                    <a:pt x="2025" y="6906"/>
                    <a:pt x="2001" y="6906"/>
                    <a:pt x="2001" y="6882"/>
                  </a:cubicBezTo>
                  <a:lnTo>
                    <a:pt x="2001" y="3882"/>
                  </a:lnTo>
                  <a:cubicBezTo>
                    <a:pt x="2001" y="3882"/>
                    <a:pt x="2025" y="3858"/>
                    <a:pt x="2025" y="3858"/>
                  </a:cubicBezTo>
                  <a:close/>
                  <a:moveTo>
                    <a:pt x="6240" y="8621"/>
                  </a:moveTo>
                  <a:cubicBezTo>
                    <a:pt x="6359" y="8621"/>
                    <a:pt x="6478" y="8716"/>
                    <a:pt x="6478" y="8859"/>
                  </a:cubicBezTo>
                  <a:cubicBezTo>
                    <a:pt x="6478" y="8978"/>
                    <a:pt x="6359" y="9097"/>
                    <a:pt x="6240" y="9097"/>
                  </a:cubicBezTo>
                  <a:cubicBezTo>
                    <a:pt x="6097" y="9097"/>
                    <a:pt x="6002" y="8978"/>
                    <a:pt x="6002" y="8859"/>
                  </a:cubicBezTo>
                  <a:cubicBezTo>
                    <a:pt x="6002" y="8716"/>
                    <a:pt x="6097" y="8621"/>
                    <a:pt x="6240" y="8621"/>
                  </a:cubicBezTo>
                  <a:close/>
                  <a:moveTo>
                    <a:pt x="9836" y="8621"/>
                  </a:moveTo>
                  <a:cubicBezTo>
                    <a:pt x="9979" y="8621"/>
                    <a:pt x="10074" y="8716"/>
                    <a:pt x="10074" y="8859"/>
                  </a:cubicBezTo>
                  <a:cubicBezTo>
                    <a:pt x="10074" y="8978"/>
                    <a:pt x="9979" y="9097"/>
                    <a:pt x="9836" y="9097"/>
                  </a:cubicBezTo>
                  <a:cubicBezTo>
                    <a:pt x="9717" y="9097"/>
                    <a:pt x="9622" y="8978"/>
                    <a:pt x="9622" y="8859"/>
                  </a:cubicBezTo>
                  <a:cubicBezTo>
                    <a:pt x="9622" y="8716"/>
                    <a:pt x="9717" y="8621"/>
                    <a:pt x="9836" y="8621"/>
                  </a:cubicBezTo>
                  <a:close/>
                  <a:moveTo>
                    <a:pt x="5740" y="0"/>
                  </a:moveTo>
                  <a:cubicBezTo>
                    <a:pt x="5240" y="0"/>
                    <a:pt x="4835" y="405"/>
                    <a:pt x="4835" y="905"/>
                  </a:cubicBezTo>
                  <a:lnTo>
                    <a:pt x="4835" y="9621"/>
                  </a:lnTo>
                  <a:cubicBezTo>
                    <a:pt x="4835" y="9931"/>
                    <a:pt x="5097" y="10169"/>
                    <a:pt x="5407" y="10169"/>
                  </a:cubicBezTo>
                  <a:lnTo>
                    <a:pt x="6074" y="10169"/>
                  </a:lnTo>
                  <a:lnTo>
                    <a:pt x="6074" y="10598"/>
                  </a:lnTo>
                  <a:cubicBezTo>
                    <a:pt x="6074" y="10836"/>
                    <a:pt x="5883" y="11026"/>
                    <a:pt x="5645" y="11026"/>
                  </a:cubicBezTo>
                  <a:lnTo>
                    <a:pt x="3025" y="11026"/>
                  </a:lnTo>
                  <a:cubicBezTo>
                    <a:pt x="2644" y="11026"/>
                    <a:pt x="2335" y="10717"/>
                    <a:pt x="2335" y="10336"/>
                  </a:cubicBezTo>
                  <a:lnTo>
                    <a:pt x="2335" y="7264"/>
                  </a:lnTo>
                  <a:cubicBezTo>
                    <a:pt x="2549" y="7240"/>
                    <a:pt x="2692" y="7073"/>
                    <a:pt x="2692" y="6882"/>
                  </a:cubicBezTo>
                  <a:lnTo>
                    <a:pt x="2692" y="3882"/>
                  </a:lnTo>
                  <a:cubicBezTo>
                    <a:pt x="2692" y="3668"/>
                    <a:pt x="2549" y="3501"/>
                    <a:pt x="2335" y="3501"/>
                  </a:cubicBezTo>
                  <a:lnTo>
                    <a:pt x="2335" y="2715"/>
                  </a:lnTo>
                  <a:cubicBezTo>
                    <a:pt x="2335" y="2596"/>
                    <a:pt x="2263" y="2524"/>
                    <a:pt x="2168" y="2524"/>
                  </a:cubicBezTo>
                  <a:cubicBezTo>
                    <a:pt x="2073" y="2524"/>
                    <a:pt x="1977" y="2596"/>
                    <a:pt x="1977" y="2691"/>
                  </a:cubicBezTo>
                  <a:lnTo>
                    <a:pt x="1977" y="3501"/>
                  </a:lnTo>
                  <a:cubicBezTo>
                    <a:pt x="1787" y="3525"/>
                    <a:pt x="1620" y="3691"/>
                    <a:pt x="1620" y="3882"/>
                  </a:cubicBezTo>
                  <a:lnTo>
                    <a:pt x="1620" y="6882"/>
                  </a:lnTo>
                  <a:cubicBezTo>
                    <a:pt x="1620" y="7073"/>
                    <a:pt x="1787" y="7240"/>
                    <a:pt x="1977" y="7264"/>
                  </a:cubicBezTo>
                  <a:lnTo>
                    <a:pt x="1977" y="10336"/>
                  </a:lnTo>
                  <a:cubicBezTo>
                    <a:pt x="1977" y="10931"/>
                    <a:pt x="2454" y="11407"/>
                    <a:pt x="3049" y="11407"/>
                  </a:cubicBezTo>
                  <a:lnTo>
                    <a:pt x="5359" y="11407"/>
                  </a:lnTo>
                  <a:cubicBezTo>
                    <a:pt x="5954" y="11407"/>
                    <a:pt x="6431" y="10931"/>
                    <a:pt x="6431" y="10336"/>
                  </a:cubicBezTo>
                  <a:lnTo>
                    <a:pt x="6431" y="10169"/>
                  </a:lnTo>
                  <a:lnTo>
                    <a:pt x="8931" y="10169"/>
                  </a:lnTo>
                  <a:cubicBezTo>
                    <a:pt x="8944" y="10171"/>
                    <a:pt x="8956" y="10173"/>
                    <a:pt x="8967" y="10173"/>
                  </a:cubicBezTo>
                  <a:cubicBezTo>
                    <a:pt x="9065" y="10173"/>
                    <a:pt x="9122" y="10087"/>
                    <a:pt x="9122" y="10002"/>
                  </a:cubicBezTo>
                  <a:cubicBezTo>
                    <a:pt x="9122" y="9907"/>
                    <a:pt x="9050" y="9835"/>
                    <a:pt x="8931" y="9812"/>
                  </a:cubicBezTo>
                  <a:lnTo>
                    <a:pt x="6431" y="9812"/>
                  </a:lnTo>
                  <a:lnTo>
                    <a:pt x="6431" y="9407"/>
                  </a:lnTo>
                  <a:cubicBezTo>
                    <a:pt x="6669" y="9335"/>
                    <a:pt x="6836" y="9121"/>
                    <a:pt x="6836" y="8859"/>
                  </a:cubicBezTo>
                  <a:cubicBezTo>
                    <a:pt x="6836" y="8526"/>
                    <a:pt x="6574" y="8264"/>
                    <a:pt x="6240" y="8264"/>
                  </a:cubicBezTo>
                  <a:cubicBezTo>
                    <a:pt x="5907" y="8264"/>
                    <a:pt x="5645" y="8526"/>
                    <a:pt x="5645" y="8859"/>
                  </a:cubicBezTo>
                  <a:cubicBezTo>
                    <a:pt x="5645" y="9121"/>
                    <a:pt x="6074" y="9431"/>
                    <a:pt x="6074" y="9431"/>
                  </a:cubicBezTo>
                  <a:lnTo>
                    <a:pt x="6074" y="9812"/>
                  </a:lnTo>
                  <a:lnTo>
                    <a:pt x="5740" y="9812"/>
                  </a:lnTo>
                  <a:cubicBezTo>
                    <a:pt x="5431" y="9812"/>
                    <a:pt x="5192" y="9574"/>
                    <a:pt x="5192" y="9264"/>
                  </a:cubicBezTo>
                  <a:lnTo>
                    <a:pt x="5192" y="905"/>
                  </a:lnTo>
                  <a:cubicBezTo>
                    <a:pt x="5192" y="596"/>
                    <a:pt x="5431" y="357"/>
                    <a:pt x="5740" y="357"/>
                  </a:cubicBezTo>
                  <a:lnTo>
                    <a:pt x="10217" y="357"/>
                  </a:lnTo>
                  <a:cubicBezTo>
                    <a:pt x="10503" y="357"/>
                    <a:pt x="10765" y="596"/>
                    <a:pt x="10765" y="905"/>
                  </a:cubicBezTo>
                  <a:lnTo>
                    <a:pt x="10765" y="9264"/>
                  </a:lnTo>
                  <a:cubicBezTo>
                    <a:pt x="10765" y="9574"/>
                    <a:pt x="10503" y="9812"/>
                    <a:pt x="10217" y="9812"/>
                  </a:cubicBezTo>
                  <a:lnTo>
                    <a:pt x="10027" y="9812"/>
                  </a:lnTo>
                  <a:lnTo>
                    <a:pt x="10027" y="9407"/>
                  </a:lnTo>
                  <a:cubicBezTo>
                    <a:pt x="10289" y="9335"/>
                    <a:pt x="10455" y="9073"/>
                    <a:pt x="10432" y="8764"/>
                  </a:cubicBezTo>
                  <a:cubicBezTo>
                    <a:pt x="10384" y="8502"/>
                    <a:pt x="10193" y="8288"/>
                    <a:pt x="9908" y="8240"/>
                  </a:cubicBezTo>
                  <a:cubicBezTo>
                    <a:pt x="9893" y="8239"/>
                    <a:pt x="9878" y="8238"/>
                    <a:pt x="9863" y="8238"/>
                  </a:cubicBezTo>
                  <a:cubicBezTo>
                    <a:pt x="9527" y="8238"/>
                    <a:pt x="9265" y="8493"/>
                    <a:pt x="9265" y="8835"/>
                  </a:cubicBezTo>
                  <a:cubicBezTo>
                    <a:pt x="9265" y="9121"/>
                    <a:pt x="9431" y="9335"/>
                    <a:pt x="9670" y="9407"/>
                  </a:cubicBezTo>
                  <a:lnTo>
                    <a:pt x="9670" y="11026"/>
                  </a:lnTo>
                  <a:cubicBezTo>
                    <a:pt x="9670" y="11431"/>
                    <a:pt x="9360" y="11741"/>
                    <a:pt x="8979" y="11741"/>
                  </a:cubicBezTo>
                  <a:lnTo>
                    <a:pt x="1406" y="11741"/>
                  </a:lnTo>
                  <a:cubicBezTo>
                    <a:pt x="1025" y="11741"/>
                    <a:pt x="715" y="11431"/>
                    <a:pt x="715" y="11026"/>
                  </a:cubicBezTo>
                  <a:lnTo>
                    <a:pt x="715" y="7264"/>
                  </a:lnTo>
                  <a:cubicBezTo>
                    <a:pt x="906" y="7240"/>
                    <a:pt x="1072" y="7073"/>
                    <a:pt x="1072" y="6882"/>
                  </a:cubicBezTo>
                  <a:lnTo>
                    <a:pt x="1072" y="3882"/>
                  </a:lnTo>
                  <a:cubicBezTo>
                    <a:pt x="1072" y="3691"/>
                    <a:pt x="906" y="3525"/>
                    <a:pt x="715" y="3501"/>
                  </a:cubicBezTo>
                  <a:lnTo>
                    <a:pt x="715" y="2715"/>
                  </a:lnTo>
                  <a:cubicBezTo>
                    <a:pt x="715" y="2596"/>
                    <a:pt x="644" y="2524"/>
                    <a:pt x="525" y="2524"/>
                  </a:cubicBezTo>
                  <a:cubicBezTo>
                    <a:pt x="429" y="2524"/>
                    <a:pt x="358" y="2596"/>
                    <a:pt x="358" y="2691"/>
                  </a:cubicBezTo>
                  <a:lnTo>
                    <a:pt x="334" y="3501"/>
                  </a:lnTo>
                  <a:cubicBezTo>
                    <a:pt x="144" y="3525"/>
                    <a:pt x="1" y="3691"/>
                    <a:pt x="1" y="3882"/>
                  </a:cubicBezTo>
                  <a:lnTo>
                    <a:pt x="1" y="6882"/>
                  </a:lnTo>
                  <a:cubicBezTo>
                    <a:pt x="1" y="7073"/>
                    <a:pt x="144" y="7240"/>
                    <a:pt x="334" y="7264"/>
                  </a:cubicBezTo>
                  <a:lnTo>
                    <a:pt x="334" y="11050"/>
                  </a:lnTo>
                  <a:cubicBezTo>
                    <a:pt x="334" y="11645"/>
                    <a:pt x="811" y="12098"/>
                    <a:pt x="1382" y="12098"/>
                  </a:cubicBezTo>
                  <a:lnTo>
                    <a:pt x="8955" y="12098"/>
                  </a:lnTo>
                  <a:cubicBezTo>
                    <a:pt x="9550" y="12098"/>
                    <a:pt x="10027" y="11645"/>
                    <a:pt x="10027" y="11050"/>
                  </a:cubicBezTo>
                  <a:lnTo>
                    <a:pt x="10027" y="10193"/>
                  </a:lnTo>
                  <a:lnTo>
                    <a:pt x="10217" y="10193"/>
                  </a:lnTo>
                  <a:cubicBezTo>
                    <a:pt x="10717" y="10193"/>
                    <a:pt x="11122" y="9788"/>
                    <a:pt x="11122" y="9288"/>
                  </a:cubicBezTo>
                  <a:lnTo>
                    <a:pt x="11122" y="905"/>
                  </a:lnTo>
                  <a:cubicBezTo>
                    <a:pt x="11122" y="405"/>
                    <a:pt x="10717" y="0"/>
                    <a:pt x="10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53" name="Google Shape;1853;p46"/>
            <p:cNvSpPr/>
            <p:nvPr/>
          </p:nvSpPr>
          <p:spPr>
            <a:xfrm>
              <a:off x="2303849" y="3356048"/>
              <a:ext cx="152921" cy="90847"/>
            </a:xfrm>
            <a:custGeom>
              <a:rect b="b" l="l" r="r" t="t"/>
              <a:pathLst>
                <a:path extrusionOk="0" h="2788" w="4693">
                  <a:moveTo>
                    <a:pt x="501" y="1"/>
                  </a:moveTo>
                  <a:cubicBezTo>
                    <a:pt x="215" y="1"/>
                    <a:pt x="1" y="215"/>
                    <a:pt x="1" y="501"/>
                  </a:cubicBezTo>
                  <a:lnTo>
                    <a:pt x="1" y="2311"/>
                  </a:lnTo>
                  <a:cubicBezTo>
                    <a:pt x="1" y="2573"/>
                    <a:pt x="215" y="2787"/>
                    <a:pt x="501" y="2787"/>
                  </a:cubicBezTo>
                  <a:lnTo>
                    <a:pt x="4192" y="2787"/>
                  </a:lnTo>
                  <a:cubicBezTo>
                    <a:pt x="4478" y="2787"/>
                    <a:pt x="4692" y="2573"/>
                    <a:pt x="4692" y="2311"/>
                  </a:cubicBezTo>
                  <a:lnTo>
                    <a:pt x="4692" y="501"/>
                  </a:lnTo>
                  <a:cubicBezTo>
                    <a:pt x="4692" y="215"/>
                    <a:pt x="4478" y="1"/>
                    <a:pt x="4192" y="1"/>
                  </a:cubicBezTo>
                  <a:lnTo>
                    <a:pt x="1811" y="1"/>
                  </a:lnTo>
                  <a:cubicBezTo>
                    <a:pt x="1692" y="1"/>
                    <a:pt x="1620" y="72"/>
                    <a:pt x="1620" y="168"/>
                  </a:cubicBezTo>
                  <a:cubicBezTo>
                    <a:pt x="1620" y="263"/>
                    <a:pt x="1692" y="358"/>
                    <a:pt x="1787" y="358"/>
                  </a:cubicBezTo>
                  <a:lnTo>
                    <a:pt x="4192" y="358"/>
                  </a:lnTo>
                  <a:cubicBezTo>
                    <a:pt x="4240" y="358"/>
                    <a:pt x="4311" y="406"/>
                    <a:pt x="4311" y="477"/>
                  </a:cubicBezTo>
                  <a:lnTo>
                    <a:pt x="4311" y="2287"/>
                  </a:lnTo>
                  <a:cubicBezTo>
                    <a:pt x="4311" y="2358"/>
                    <a:pt x="4240" y="2406"/>
                    <a:pt x="4192" y="2406"/>
                  </a:cubicBezTo>
                  <a:lnTo>
                    <a:pt x="477" y="2406"/>
                  </a:lnTo>
                  <a:cubicBezTo>
                    <a:pt x="406" y="2406"/>
                    <a:pt x="358" y="2358"/>
                    <a:pt x="358" y="2287"/>
                  </a:cubicBezTo>
                  <a:lnTo>
                    <a:pt x="358" y="477"/>
                  </a:lnTo>
                  <a:cubicBezTo>
                    <a:pt x="358" y="406"/>
                    <a:pt x="406" y="358"/>
                    <a:pt x="477" y="358"/>
                  </a:cubicBezTo>
                  <a:lnTo>
                    <a:pt x="834" y="358"/>
                  </a:lnTo>
                  <a:cubicBezTo>
                    <a:pt x="930" y="358"/>
                    <a:pt x="1025" y="287"/>
                    <a:pt x="1025" y="191"/>
                  </a:cubicBezTo>
                  <a:cubicBezTo>
                    <a:pt x="1025" y="72"/>
                    <a:pt x="953"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54" name="Google Shape;1854;p46"/>
            <p:cNvSpPr/>
            <p:nvPr/>
          </p:nvSpPr>
          <p:spPr>
            <a:xfrm>
              <a:off x="2303849" y="3461586"/>
              <a:ext cx="42719" cy="34182"/>
            </a:xfrm>
            <a:custGeom>
              <a:rect b="b" l="l" r="r" t="t"/>
              <a:pathLst>
                <a:path extrusionOk="0" h="1049" w="1311">
                  <a:moveTo>
                    <a:pt x="930" y="358"/>
                  </a:moveTo>
                  <a:lnTo>
                    <a:pt x="930" y="667"/>
                  </a:lnTo>
                  <a:lnTo>
                    <a:pt x="358" y="667"/>
                  </a:lnTo>
                  <a:lnTo>
                    <a:pt x="358" y="358"/>
                  </a:lnTo>
                  <a:close/>
                  <a:moveTo>
                    <a:pt x="191" y="1"/>
                  </a:moveTo>
                  <a:cubicBezTo>
                    <a:pt x="96" y="1"/>
                    <a:pt x="1" y="72"/>
                    <a:pt x="1" y="191"/>
                  </a:cubicBezTo>
                  <a:lnTo>
                    <a:pt x="1" y="858"/>
                  </a:lnTo>
                  <a:cubicBezTo>
                    <a:pt x="1" y="953"/>
                    <a:pt x="96" y="1048"/>
                    <a:pt x="191" y="1048"/>
                  </a:cubicBezTo>
                  <a:lnTo>
                    <a:pt x="1120" y="1048"/>
                  </a:lnTo>
                  <a:cubicBezTo>
                    <a:pt x="1215" y="1048"/>
                    <a:pt x="1311" y="953"/>
                    <a:pt x="1311" y="858"/>
                  </a:cubicBezTo>
                  <a:lnTo>
                    <a:pt x="1311" y="191"/>
                  </a:lnTo>
                  <a:cubicBezTo>
                    <a:pt x="1311" y="72"/>
                    <a:pt x="1215"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55" name="Google Shape;1855;p46"/>
            <p:cNvSpPr/>
            <p:nvPr/>
          </p:nvSpPr>
          <p:spPr>
            <a:xfrm>
              <a:off x="2414047" y="3461586"/>
              <a:ext cx="42719" cy="34182"/>
            </a:xfrm>
            <a:custGeom>
              <a:rect b="b" l="l" r="r" t="t"/>
              <a:pathLst>
                <a:path extrusionOk="0" h="1049" w="1311">
                  <a:moveTo>
                    <a:pt x="929" y="358"/>
                  </a:moveTo>
                  <a:lnTo>
                    <a:pt x="929" y="667"/>
                  </a:lnTo>
                  <a:lnTo>
                    <a:pt x="358" y="667"/>
                  </a:lnTo>
                  <a:lnTo>
                    <a:pt x="358" y="358"/>
                  </a:lnTo>
                  <a:close/>
                  <a:moveTo>
                    <a:pt x="191" y="1"/>
                  </a:moveTo>
                  <a:cubicBezTo>
                    <a:pt x="96" y="1"/>
                    <a:pt x="1" y="72"/>
                    <a:pt x="1" y="191"/>
                  </a:cubicBezTo>
                  <a:lnTo>
                    <a:pt x="1" y="858"/>
                  </a:lnTo>
                  <a:cubicBezTo>
                    <a:pt x="1" y="953"/>
                    <a:pt x="96" y="1048"/>
                    <a:pt x="191" y="1048"/>
                  </a:cubicBezTo>
                  <a:lnTo>
                    <a:pt x="1120" y="1048"/>
                  </a:lnTo>
                  <a:cubicBezTo>
                    <a:pt x="1215" y="1048"/>
                    <a:pt x="1310" y="953"/>
                    <a:pt x="1310" y="858"/>
                  </a:cubicBezTo>
                  <a:lnTo>
                    <a:pt x="1310" y="191"/>
                  </a:lnTo>
                  <a:cubicBezTo>
                    <a:pt x="1310" y="72"/>
                    <a:pt x="1215"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56" name="Google Shape;1856;p46"/>
            <p:cNvSpPr/>
            <p:nvPr/>
          </p:nvSpPr>
          <p:spPr>
            <a:xfrm>
              <a:off x="2331024" y="3512808"/>
              <a:ext cx="95474" cy="95474"/>
            </a:xfrm>
            <a:custGeom>
              <a:rect b="b" l="l" r="r" t="t"/>
              <a:pathLst>
                <a:path extrusionOk="0" h="2930" w="2930">
                  <a:moveTo>
                    <a:pt x="2191" y="643"/>
                  </a:moveTo>
                  <a:cubicBezTo>
                    <a:pt x="2239" y="691"/>
                    <a:pt x="2310" y="739"/>
                    <a:pt x="2334" y="810"/>
                  </a:cubicBezTo>
                  <a:lnTo>
                    <a:pt x="1691" y="1453"/>
                  </a:lnTo>
                  <a:cubicBezTo>
                    <a:pt x="1667" y="1477"/>
                    <a:pt x="1638" y="1489"/>
                    <a:pt x="1608" y="1489"/>
                  </a:cubicBezTo>
                  <a:cubicBezTo>
                    <a:pt x="1578" y="1489"/>
                    <a:pt x="1548" y="1477"/>
                    <a:pt x="1524" y="1453"/>
                  </a:cubicBezTo>
                  <a:cubicBezTo>
                    <a:pt x="1477" y="1429"/>
                    <a:pt x="1477" y="1358"/>
                    <a:pt x="1524" y="1310"/>
                  </a:cubicBezTo>
                  <a:lnTo>
                    <a:pt x="2191" y="643"/>
                  </a:lnTo>
                  <a:close/>
                  <a:moveTo>
                    <a:pt x="1477" y="381"/>
                  </a:moveTo>
                  <a:cubicBezTo>
                    <a:pt x="1620" y="381"/>
                    <a:pt x="1739" y="405"/>
                    <a:pt x="1882" y="453"/>
                  </a:cubicBezTo>
                  <a:lnTo>
                    <a:pt x="1263" y="1048"/>
                  </a:lnTo>
                  <a:cubicBezTo>
                    <a:pt x="1096" y="1239"/>
                    <a:pt x="1096" y="1524"/>
                    <a:pt x="1263" y="1715"/>
                  </a:cubicBezTo>
                  <a:cubicBezTo>
                    <a:pt x="1358" y="1810"/>
                    <a:pt x="1477" y="1858"/>
                    <a:pt x="1620" y="1858"/>
                  </a:cubicBezTo>
                  <a:cubicBezTo>
                    <a:pt x="1739" y="1858"/>
                    <a:pt x="1858" y="1810"/>
                    <a:pt x="1953" y="1715"/>
                  </a:cubicBezTo>
                  <a:lnTo>
                    <a:pt x="2525" y="1143"/>
                  </a:lnTo>
                  <a:cubicBezTo>
                    <a:pt x="2549" y="1239"/>
                    <a:pt x="2572" y="1358"/>
                    <a:pt x="2572" y="1477"/>
                  </a:cubicBezTo>
                  <a:cubicBezTo>
                    <a:pt x="2572" y="2072"/>
                    <a:pt x="2072" y="2572"/>
                    <a:pt x="1477" y="2572"/>
                  </a:cubicBezTo>
                  <a:cubicBezTo>
                    <a:pt x="858" y="2572"/>
                    <a:pt x="381" y="2072"/>
                    <a:pt x="381" y="1477"/>
                  </a:cubicBezTo>
                  <a:cubicBezTo>
                    <a:pt x="381" y="858"/>
                    <a:pt x="858" y="381"/>
                    <a:pt x="1477" y="381"/>
                  </a:cubicBezTo>
                  <a:close/>
                  <a:moveTo>
                    <a:pt x="1477" y="0"/>
                  </a:moveTo>
                  <a:cubicBezTo>
                    <a:pt x="667" y="0"/>
                    <a:pt x="0" y="667"/>
                    <a:pt x="0" y="1477"/>
                  </a:cubicBezTo>
                  <a:cubicBezTo>
                    <a:pt x="0" y="2287"/>
                    <a:pt x="667" y="2930"/>
                    <a:pt x="1477" y="2930"/>
                  </a:cubicBezTo>
                  <a:cubicBezTo>
                    <a:pt x="2287" y="2930"/>
                    <a:pt x="2930" y="2287"/>
                    <a:pt x="2930" y="1477"/>
                  </a:cubicBezTo>
                  <a:cubicBezTo>
                    <a:pt x="2930" y="1239"/>
                    <a:pt x="2882" y="1001"/>
                    <a:pt x="2787" y="810"/>
                  </a:cubicBezTo>
                  <a:cubicBezTo>
                    <a:pt x="2834" y="643"/>
                    <a:pt x="2787" y="453"/>
                    <a:pt x="2668" y="334"/>
                  </a:cubicBezTo>
                  <a:cubicBezTo>
                    <a:pt x="2579" y="245"/>
                    <a:pt x="2452" y="196"/>
                    <a:pt x="2333" y="196"/>
                  </a:cubicBezTo>
                  <a:cubicBezTo>
                    <a:pt x="2292" y="196"/>
                    <a:pt x="2252" y="202"/>
                    <a:pt x="2215" y="215"/>
                  </a:cubicBezTo>
                  <a:cubicBezTo>
                    <a:pt x="2001" y="72"/>
                    <a:pt x="1739" y="0"/>
                    <a:pt x="1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857" name="Google Shape;1857;p46"/>
          <p:cNvGrpSpPr/>
          <p:nvPr/>
        </p:nvGrpSpPr>
        <p:grpSpPr>
          <a:xfrm>
            <a:off x="2079793" y="4090141"/>
            <a:ext cx="395028" cy="203396"/>
            <a:chOff x="2090460" y="4066796"/>
            <a:chExt cx="395028" cy="203396"/>
          </a:xfrm>
        </p:grpSpPr>
        <p:sp>
          <p:nvSpPr>
            <p:cNvPr id="1858" name="Google Shape;1858;p46"/>
            <p:cNvSpPr/>
            <p:nvPr/>
          </p:nvSpPr>
          <p:spPr>
            <a:xfrm>
              <a:off x="2090460" y="4066796"/>
              <a:ext cx="395028" cy="203396"/>
            </a:xfrm>
            <a:custGeom>
              <a:rect b="b" l="l" r="r" t="t"/>
              <a:pathLst>
                <a:path extrusionOk="0" h="6242" w="12123">
                  <a:moveTo>
                    <a:pt x="9043" y="358"/>
                  </a:moveTo>
                  <a:cubicBezTo>
                    <a:pt x="9770" y="358"/>
                    <a:pt x="10429" y="642"/>
                    <a:pt x="10956" y="1169"/>
                  </a:cubicBezTo>
                  <a:cubicBezTo>
                    <a:pt x="11479" y="1693"/>
                    <a:pt x="11765" y="2383"/>
                    <a:pt x="11765" y="3121"/>
                  </a:cubicBezTo>
                  <a:cubicBezTo>
                    <a:pt x="11765" y="3860"/>
                    <a:pt x="11479" y="4550"/>
                    <a:pt x="10956" y="5074"/>
                  </a:cubicBezTo>
                  <a:cubicBezTo>
                    <a:pt x="10432" y="5598"/>
                    <a:pt x="9717" y="5884"/>
                    <a:pt x="8979" y="5884"/>
                  </a:cubicBezTo>
                  <a:lnTo>
                    <a:pt x="8955" y="5884"/>
                  </a:lnTo>
                  <a:cubicBezTo>
                    <a:pt x="8241" y="5884"/>
                    <a:pt x="7526" y="5598"/>
                    <a:pt x="7002" y="5050"/>
                  </a:cubicBezTo>
                  <a:lnTo>
                    <a:pt x="6312" y="4360"/>
                  </a:lnTo>
                  <a:lnTo>
                    <a:pt x="7431" y="3241"/>
                  </a:lnTo>
                  <a:lnTo>
                    <a:pt x="8265" y="2407"/>
                  </a:lnTo>
                  <a:cubicBezTo>
                    <a:pt x="8455" y="2217"/>
                    <a:pt x="8717" y="2097"/>
                    <a:pt x="8979" y="2097"/>
                  </a:cubicBezTo>
                  <a:cubicBezTo>
                    <a:pt x="9265" y="2097"/>
                    <a:pt x="9503" y="2217"/>
                    <a:pt x="9693" y="2407"/>
                  </a:cubicBezTo>
                  <a:cubicBezTo>
                    <a:pt x="10098" y="2788"/>
                    <a:pt x="10098" y="3431"/>
                    <a:pt x="9693" y="3836"/>
                  </a:cubicBezTo>
                  <a:cubicBezTo>
                    <a:pt x="9503" y="4026"/>
                    <a:pt x="9265" y="4122"/>
                    <a:pt x="8979" y="4122"/>
                  </a:cubicBezTo>
                  <a:cubicBezTo>
                    <a:pt x="8717" y="4122"/>
                    <a:pt x="8455" y="4026"/>
                    <a:pt x="8265" y="3836"/>
                  </a:cubicBezTo>
                  <a:lnTo>
                    <a:pt x="8026" y="3598"/>
                  </a:lnTo>
                  <a:cubicBezTo>
                    <a:pt x="8003" y="3562"/>
                    <a:pt x="7961" y="3544"/>
                    <a:pt x="7916" y="3544"/>
                  </a:cubicBezTo>
                  <a:cubicBezTo>
                    <a:pt x="7872" y="3544"/>
                    <a:pt x="7824" y="3562"/>
                    <a:pt x="7788" y="3598"/>
                  </a:cubicBezTo>
                  <a:cubicBezTo>
                    <a:pt x="7717" y="3669"/>
                    <a:pt x="7717" y="3788"/>
                    <a:pt x="7788" y="3860"/>
                  </a:cubicBezTo>
                  <a:lnTo>
                    <a:pt x="8026" y="4098"/>
                  </a:lnTo>
                  <a:cubicBezTo>
                    <a:pt x="8288" y="4336"/>
                    <a:pt x="8622" y="4479"/>
                    <a:pt x="8979" y="4479"/>
                  </a:cubicBezTo>
                  <a:cubicBezTo>
                    <a:pt x="9360" y="4479"/>
                    <a:pt x="9693" y="4336"/>
                    <a:pt x="9955" y="4098"/>
                  </a:cubicBezTo>
                  <a:cubicBezTo>
                    <a:pt x="10217" y="3836"/>
                    <a:pt x="10360" y="3479"/>
                    <a:pt x="10360" y="3121"/>
                  </a:cubicBezTo>
                  <a:cubicBezTo>
                    <a:pt x="10360" y="2764"/>
                    <a:pt x="10217" y="2407"/>
                    <a:pt x="9955" y="2145"/>
                  </a:cubicBezTo>
                  <a:cubicBezTo>
                    <a:pt x="9693" y="1907"/>
                    <a:pt x="9360" y="1764"/>
                    <a:pt x="8979" y="1764"/>
                  </a:cubicBezTo>
                  <a:cubicBezTo>
                    <a:pt x="8622" y="1764"/>
                    <a:pt x="8288" y="1907"/>
                    <a:pt x="8026" y="2145"/>
                  </a:cubicBezTo>
                  <a:lnTo>
                    <a:pt x="7193" y="3002"/>
                  </a:lnTo>
                  <a:lnTo>
                    <a:pt x="5931" y="4241"/>
                  </a:lnTo>
                  <a:lnTo>
                    <a:pt x="5121" y="5050"/>
                  </a:lnTo>
                  <a:cubicBezTo>
                    <a:pt x="4597" y="5598"/>
                    <a:pt x="3883" y="5884"/>
                    <a:pt x="3168" y="5884"/>
                  </a:cubicBezTo>
                  <a:lnTo>
                    <a:pt x="3144" y="5884"/>
                  </a:lnTo>
                  <a:cubicBezTo>
                    <a:pt x="2406" y="5884"/>
                    <a:pt x="1692" y="5598"/>
                    <a:pt x="1168" y="5074"/>
                  </a:cubicBezTo>
                  <a:cubicBezTo>
                    <a:pt x="644" y="4550"/>
                    <a:pt x="358" y="3860"/>
                    <a:pt x="358" y="3121"/>
                  </a:cubicBezTo>
                  <a:cubicBezTo>
                    <a:pt x="358" y="2383"/>
                    <a:pt x="644" y="1693"/>
                    <a:pt x="1168" y="1169"/>
                  </a:cubicBezTo>
                  <a:cubicBezTo>
                    <a:pt x="1694" y="642"/>
                    <a:pt x="2353" y="358"/>
                    <a:pt x="3080" y="358"/>
                  </a:cubicBezTo>
                  <a:cubicBezTo>
                    <a:pt x="3110" y="358"/>
                    <a:pt x="3139" y="358"/>
                    <a:pt x="3168" y="359"/>
                  </a:cubicBezTo>
                  <a:cubicBezTo>
                    <a:pt x="3883" y="359"/>
                    <a:pt x="4597" y="645"/>
                    <a:pt x="5121" y="1193"/>
                  </a:cubicBezTo>
                  <a:lnTo>
                    <a:pt x="5812" y="1883"/>
                  </a:lnTo>
                  <a:lnTo>
                    <a:pt x="5454" y="2240"/>
                  </a:lnTo>
                  <a:lnTo>
                    <a:pt x="5454" y="2217"/>
                  </a:lnTo>
                  <a:lnTo>
                    <a:pt x="5192" y="2478"/>
                  </a:lnTo>
                  <a:lnTo>
                    <a:pt x="5216" y="2478"/>
                  </a:lnTo>
                  <a:lnTo>
                    <a:pt x="4811" y="2860"/>
                  </a:lnTo>
                  <a:lnTo>
                    <a:pt x="4097" y="2145"/>
                  </a:lnTo>
                  <a:cubicBezTo>
                    <a:pt x="3835" y="1907"/>
                    <a:pt x="3502" y="1764"/>
                    <a:pt x="3144" y="1764"/>
                  </a:cubicBezTo>
                  <a:cubicBezTo>
                    <a:pt x="3049" y="1764"/>
                    <a:pt x="2954" y="1835"/>
                    <a:pt x="2954" y="1931"/>
                  </a:cubicBezTo>
                  <a:cubicBezTo>
                    <a:pt x="2954" y="2026"/>
                    <a:pt x="3049" y="2097"/>
                    <a:pt x="3144" y="2097"/>
                  </a:cubicBezTo>
                  <a:cubicBezTo>
                    <a:pt x="3406" y="2097"/>
                    <a:pt x="3668" y="2217"/>
                    <a:pt x="3859" y="2407"/>
                  </a:cubicBezTo>
                  <a:lnTo>
                    <a:pt x="4573" y="3121"/>
                  </a:lnTo>
                  <a:lnTo>
                    <a:pt x="3859" y="3836"/>
                  </a:lnTo>
                  <a:cubicBezTo>
                    <a:pt x="3668" y="4026"/>
                    <a:pt x="3406" y="4122"/>
                    <a:pt x="3144" y="4122"/>
                  </a:cubicBezTo>
                  <a:cubicBezTo>
                    <a:pt x="2859" y="4122"/>
                    <a:pt x="2620" y="4026"/>
                    <a:pt x="2430" y="3836"/>
                  </a:cubicBezTo>
                  <a:cubicBezTo>
                    <a:pt x="2025" y="3431"/>
                    <a:pt x="2025" y="2788"/>
                    <a:pt x="2430" y="2407"/>
                  </a:cubicBezTo>
                  <a:cubicBezTo>
                    <a:pt x="2501" y="2336"/>
                    <a:pt x="2501" y="2217"/>
                    <a:pt x="2430" y="2145"/>
                  </a:cubicBezTo>
                  <a:cubicBezTo>
                    <a:pt x="2394" y="2109"/>
                    <a:pt x="2347" y="2091"/>
                    <a:pt x="2299" y="2091"/>
                  </a:cubicBezTo>
                  <a:cubicBezTo>
                    <a:pt x="2251" y="2091"/>
                    <a:pt x="2204" y="2109"/>
                    <a:pt x="2168" y="2145"/>
                  </a:cubicBezTo>
                  <a:cubicBezTo>
                    <a:pt x="1906" y="2407"/>
                    <a:pt x="1763" y="2764"/>
                    <a:pt x="1763" y="3121"/>
                  </a:cubicBezTo>
                  <a:cubicBezTo>
                    <a:pt x="1763" y="3479"/>
                    <a:pt x="1906" y="3836"/>
                    <a:pt x="2168" y="4074"/>
                  </a:cubicBezTo>
                  <a:cubicBezTo>
                    <a:pt x="2430" y="4336"/>
                    <a:pt x="2763" y="4479"/>
                    <a:pt x="3144" y="4479"/>
                  </a:cubicBezTo>
                  <a:cubicBezTo>
                    <a:pt x="3502" y="4479"/>
                    <a:pt x="3835" y="4336"/>
                    <a:pt x="4097" y="4074"/>
                  </a:cubicBezTo>
                  <a:lnTo>
                    <a:pt x="4954" y="3241"/>
                  </a:lnTo>
                  <a:lnTo>
                    <a:pt x="5597" y="2598"/>
                  </a:lnTo>
                  <a:lnTo>
                    <a:pt x="5716" y="2478"/>
                  </a:lnTo>
                  <a:lnTo>
                    <a:pt x="6193" y="2002"/>
                  </a:lnTo>
                  <a:lnTo>
                    <a:pt x="7002" y="1193"/>
                  </a:lnTo>
                  <a:cubicBezTo>
                    <a:pt x="7526" y="645"/>
                    <a:pt x="8241" y="359"/>
                    <a:pt x="8955" y="359"/>
                  </a:cubicBezTo>
                  <a:cubicBezTo>
                    <a:pt x="8985" y="358"/>
                    <a:pt x="9014" y="358"/>
                    <a:pt x="9043" y="358"/>
                  </a:cubicBezTo>
                  <a:close/>
                  <a:moveTo>
                    <a:pt x="3082" y="1"/>
                  </a:moveTo>
                  <a:cubicBezTo>
                    <a:pt x="2258" y="1"/>
                    <a:pt x="1505" y="331"/>
                    <a:pt x="930" y="907"/>
                  </a:cubicBezTo>
                  <a:cubicBezTo>
                    <a:pt x="334" y="1502"/>
                    <a:pt x="1" y="2288"/>
                    <a:pt x="1" y="3121"/>
                  </a:cubicBezTo>
                  <a:cubicBezTo>
                    <a:pt x="1" y="3955"/>
                    <a:pt x="334" y="4741"/>
                    <a:pt x="930" y="5336"/>
                  </a:cubicBezTo>
                  <a:cubicBezTo>
                    <a:pt x="1525" y="5932"/>
                    <a:pt x="2311" y="6241"/>
                    <a:pt x="3144" y="6241"/>
                  </a:cubicBezTo>
                  <a:lnTo>
                    <a:pt x="3168" y="6241"/>
                  </a:lnTo>
                  <a:cubicBezTo>
                    <a:pt x="3978" y="6241"/>
                    <a:pt x="4764" y="5908"/>
                    <a:pt x="5359" y="5312"/>
                  </a:cubicBezTo>
                  <a:lnTo>
                    <a:pt x="6074" y="4622"/>
                  </a:lnTo>
                  <a:lnTo>
                    <a:pt x="6764" y="5312"/>
                  </a:lnTo>
                  <a:cubicBezTo>
                    <a:pt x="7360" y="5908"/>
                    <a:pt x="8145" y="6241"/>
                    <a:pt x="8955" y="6241"/>
                  </a:cubicBezTo>
                  <a:lnTo>
                    <a:pt x="8979" y="6241"/>
                  </a:lnTo>
                  <a:cubicBezTo>
                    <a:pt x="9812" y="6241"/>
                    <a:pt x="10598" y="5932"/>
                    <a:pt x="11194" y="5336"/>
                  </a:cubicBezTo>
                  <a:cubicBezTo>
                    <a:pt x="11789" y="4741"/>
                    <a:pt x="12122" y="3955"/>
                    <a:pt x="12122" y="3121"/>
                  </a:cubicBezTo>
                  <a:cubicBezTo>
                    <a:pt x="12122" y="2288"/>
                    <a:pt x="11789" y="1502"/>
                    <a:pt x="11194" y="907"/>
                  </a:cubicBezTo>
                  <a:cubicBezTo>
                    <a:pt x="10618" y="331"/>
                    <a:pt x="9865" y="1"/>
                    <a:pt x="9041" y="1"/>
                  </a:cubicBezTo>
                  <a:cubicBezTo>
                    <a:pt x="9012" y="1"/>
                    <a:pt x="8984" y="1"/>
                    <a:pt x="8955" y="2"/>
                  </a:cubicBezTo>
                  <a:cubicBezTo>
                    <a:pt x="8145" y="2"/>
                    <a:pt x="7360" y="335"/>
                    <a:pt x="6764" y="931"/>
                  </a:cubicBezTo>
                  <a:lnTo>
                    <a:pt x="6074" y="1621"/>
                  </a:lnTo>
                  <a:lnTo>
                    <a:pt x="5359" y="931"/>
                  </a:lnTo>
                  <a:cubicBezTo>
                    <a:pt x="4764" y="335"/>
                    <a:pt x="3978" y="2"/>
                    <a:pt x="3168" y="2"/>
                  </a:cubicBezTo>
                  <a:cubicBezTo>
                    <a:pt x="3139" y="1"/>
                    <a:pt x="3111" y="1"/>
                    <a:pt x="30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59" name="Google Shape;1859;p46"/>
            <p:cNvSpPr/>
            <p:nvPr/>
          </p:nvSpPr>
          <p:spPr>
            <a:xfrm>
              <a:off x="2272830" y="4167707"/>
              <a:ext cx="17107" cy="17107"/>
            </a:xfrm>
            <a:custGeom>
              <a:rect b="b" l="l" r="r" t="t"/>
              <a:pathLst>
                <a:path extrusionOk="0" h="525" w="525">
                  <a:moveTo>
                    <a:pt x="286" y="1"/>
                  </a:moveTo>
                  <a:lnTo>
                    <a:pt x="0" y="263"/>
                  </a:lnTo>
                  <a:lnTo>
                    <a:pt x="262" y="525"/>
                  </a:lnTo>
                  <a:lnTo>
                    <a:pt x="524" y="239"/>
                  </a:lnTo>
                  <a:lnTo>
                    <a:pt x="2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60" name="Google Shape;1860;p46"/>
            <p:cNvSpPr/>
            <p:nvPr/>
          </p:nvSpPr>
          <p:spPr>
            <a:xfrm>
              <a:off x="2139368" y="4211174"/>
              <a:ext cx="17107" cy="16325"/>
            </a:xfrm>
            <a:custGeom>
              <a:rect b="b" l="l" r="r" t="t"/>
              <a:pathLst>
                <a:path extrusionOk="0" h="501" w="525">
                  <a:moveTo>
                    <a:pt x="238" y="0"/>
                  </a:moveTo>
                  <a:lnTo>
                    <a:pt x="0" y="262"/>
                  </a:lnTo>
                  <a:lnTo>
                    <a:pt x="143" y="381"/>
                  </a:lnTo>
                  <a:lnTo>
                    <a:pt x="286" y="500"/>
                  </a:lnTo>
                  <a:lnTo>
                    <a:pt x="524" y="238"/>
                  </a:lnTo>
                  <a:lnTo>
                    <a:pt x="381" y="119"/>
                  </a:lnTo>
                  <a:lnTo>
                    <a:pt x="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61" name="Google Shape;1861;p46"/>
            <p:cNvSpPr/>
            <p:nvPr/>
          </p:nvSpPr>
          <p:spPr>
            <a:xfrm>
              <a:off x="2200658" y="4228248"/>
              <a:ext cx="14012" cy="13230"/>
            </a:xfrm>
            <a:custGeom>
              <a:rect b="b" l="l" r="r" t="t"/>
              <a:pathLst>
                <a:path extrusionOk="0" h="406" w="430">
                  <a:moveTo>
                    <a:pt x="358" y="0"/>
                  </a:moveTo>
                  <a:lnTo>
                    <a:pt x="191" y="24"/>
                  </a:lnTo>
                  <a:lnTo>
                    <a:pt x="167" y="24"/>
                  </a:lnTo>
                  <a:lnTo>
                    <a:pt x="1" y="72"/>
                  </a:lnTo>
                  <a:lnTo>
                    <a:pt x="72" y="405"/>
                  </a:lnTo>
                  <a:lnTo>
                    <a:pt x="239" y="381"/>
                  </a:lnTo>
                  <a:lnTo>
                    <a:pt x="262" y="381"/>
                  </a:lnTo>
                  <a:lnTo>
                    <a:pt x="429" y="334"/>
                  </a:lnTo>
                  <a:lnTo>
                    <a:pt x="3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62" name="Google Shape;1862;p46"/>
            <p:cNvSpPr/>
            <p:nvPr/>
          </p:nvSpPr>
          <p:spPr>
            <a:xfrm>
              <a:off x="2122294" y="4185563"/>
              <a:ext cx="15543" cy="15543"/>
            </a:xfrm>
            <a:custGeom>
              <a:rect b="b" l="l" r="r" t="t"/>
              <a:pathLst>
                <a:path extrusionOk="0" h="477" w="477">
                  <a:moveTo>
                    <a:pt x="334" y="0"/>
                  </a:moveTo>
                  <a:lnTo>
                    <a:pt x="0" y="119"/>
                  </a:lnTo>
                  <a:lnTo>
                    <a:pt x="72" y="286"/>
                  </a:lnTo>
                  <a:cubicBezTo>
                    <a:pt x="72" y="286"/>
                    <a:pt x="72" y="310"/>
                    <a:pt x="72" y="310"/>
                  </a:cubicBezTo>
                  <a:lnTo>
                    <a:pt x="143" y="477"/>
                  </a:lnTo>
                  <a:lnTo>
                    <a:pt x="477" y="334"/>
                  </a:lnTo>
                  <a:lnTo>
                    <a:pt x="405" y="191"/>
                  </a:lnTo>
                  <a:cubicBezTo>
                    <a:pt x="405" y="167"/>
                    <a:pt x="405" y="167"/>
                    <a:pt x="381" y="167"/>
                  </a:cubicBez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63" name="Google Shape;1863;p46"/>
            <p:cNvSpPr/>
            <p:nvPr/>
          </p:nvSpPr>
          <p:spPr>
            <a:xfrm>
              <a:off x="2250315" y="4190222"/>
              <a:ext cx="17107" cy="17107"/>
            </a:xfrm>
            <a:custGeom>
              <a:rect b="b" l="l" r="r" t="t"/>
              <a:pathLst>
                <a:path extrusionOk="0" h="525" w="525">
                  <a:moveTo>
                    <a:pt x="263" y="0"/>
                  </a:moveTo>
                  <a:lnTo>
                    <a:pt x="1" y="262"/>
                  </a:lnTo>
                  <a:lnTo>
                    <a:pt x="263" y="524"/>
                  </a:lnTo>
                  <a:lnTo>
                    <a:pt x="525" y="262"/>
                  </a:lnTo>
                  <a:lnTo>
                    <a:pt x="2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64" name="Google Shape;1864;p46"/>
            <p:cNvSpPr/>
            <p:nvPr/>
          </p:nvSpPr>
          <p:spPr>
            <a:xfrm>
              <a:off x="2168074" y="4226684"/>
              <a:ext cx="15543" cy="14794"/>
            </a:xfrm>
            <a:custGeom>
              <a:rect b="b" l="l" r="r" t="t"/>
              <a:pathLst>
                <a:path extrusionOk="0" h="454" w="477">
                  <a:moveTo>
                    <a:pt x="96" y="1"/>
                  </a:moveTo>
                  <a:lnTo>
                    <a:pt x="0" y="358"/>
                  </a:lnTo>
                  <a:lnTo>
                    <a:pt x="191" y="405"/>
                  </a:lnTo>
                  <a:lnTo>
                    <a:pt x="215" y="405"/>
                  </a:lnTo>
                  <a:lnTo>
                    <a:pt x="381" y="453"/>
                  </a:lnTo>
                  <a:lnTo>
                    <a:pt x="477" y="96"/>
                  </a:lnTo>
                  <a:lnTo>
                    <a:pt x="286" y="72"/>
                  </a:lnTo>
                  <a:lnTo>
                    <a:pt x="262" y="48"/>
                  </a:lnTo>
                  <a:lnTo>
                    <a:pt x="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65" name="Google Shape;1865;p46"/>
            <p:cNvSpPr/>
            <p:nvPr/>
          </p:nvSpPr>
          <p:spPr>
            <a:xfrm>
              <a:off x="2182020" y="4094785"/>
              <a:ext cx="13230" cy="11665"/>
            </a:xfrm>
            <a:custGeom>
              <a:rect b="b" l="l" r="r" t="t"/>
              <a:pathLst>
                <a:path extrusionOk="0" h="358" w="406">
                  <a:moveTo>
                    <a:pt x="215" y="0"/>
                  </a:moveTo>
                  <a:lnTo>
                    <a:pt x="1" y="24"/>
                  </a:lnTo>
                  <a:lnTo>
                    <a:pt x="25" y="357"/>
                  </a:lnTo>
                  <a:lnTo>
                    <a:pt x="406" y="357"/>
                  </a:lnTo>
                  <a:lnTo>
                    <a:pt x="3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66" name="Google Shape;1866;p46"/>
            <p:cNvSpPr/>
            <p:nvPr/>
          </p:nvSpPr>
          <p:spPr>
            <a:xfrm>
              <a:off x="2119199" y="4155293"/>
              <a:ext cx="12447" cy="13230"/>
            </a:xfrm>
            <a:custGeom>
              <a:rect b="b" l="l" r="r" t="t"/>
              <a:pathLst>
                <a:path extrusionOk="0" h="406" w="382">
                  <a:moveTo>
                    <a:pt x="24" y="1"/>
                  </a:moveTo>
                  <a:lnTo>
                    <a:pt x="24" y="167"/>
                  </a:lnTo>
                  <a:lnTo>
                    <a:pt x="0" y="382"/>
                  </a:lnTo>
                  <a:lnTo>
                    <a:pt x="357" y="405"/>
                  </a:lnTo>
                  <a:lnTo>
                    <a:pt x="357" y="239"/>
                  </a:lnTo>
                  <a:lnTo>
                    <a:pt x="381" y="24"/>
                  </a:lnTo>
                  <a:lnTo>
                    <a:pt x="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67" name="Google Shape;1867;p46"/>
            <p:cNvSpPr/>
            <p:nvPr/>
          </p:nvSpPr>
          <p:spPr>
            <a:xfrm>
              <a:off x="2237118" y="4116486"/>
              <a:ext cx="17107" cy="17107"/>
            </a:xfrm>
            <a:custGeom>
              <a:rect b="b" l="l" r="r" t="t"/>
              <a:pathLst>
                <a:path extrusionOk="0" h="525" w="525">
                  <a:moveTo>
                    <a:pt x="263" y="1"/>
                  </a:moveTo>
                  <a:lnTo>
                    <a:pt x="1" y="263"/>
                  </a:lnTo>
                  <a:lnTo>
                    <a:pt x="263" y="525"/>
                  </a:lnTo>
                  <a:lnTo>
                    <a:pt x="525" y="263"/>
                  </a:lnTo>
                  <a:lnTo>
                    <a:pt x="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68" name="Google Shape;1868;p46"/>
            <p:cNvSpPr/>
            <p:nvPr/>
          </p:nvSpPr>
          <p:spPr>
            <a:xfrm>
              <a:off x="2212290" y="4098662"/>
              <a:ext cx="15576" cy="15543"/>
            </a:xfrm>
            <a:custGeom>
              <a:rect b="b" l="l" r="r" t="t"/>
              <a:pathLst>
                <a:path extrusionOk="0" h="477" w="478">
                  <a:moveTo>
                    <a:pt x="144" y="0"/>
                  </a:moveTo>
                  <a:lnTo>
                    <a:pt x="1" y="310"/>
                  </a:lnTo>
                  <a:lnTo>
                    <a:pt x="167" y="381"/>
                  </a:lnTo>
                  <a:cubicBezTo>
                    <a:pt x="167" y="381"/>
                    <a:pt x="167" y="381"/>
                    <a:pt x="191" y="405"/>
                  </a:cubicBezTo>
                  <a:lnTo>
                    <a:pt x="334" y="476"/>
                  </a:lnTo>
                  <a:lnTo>
                    <a:pt x="477" y="143"/>
                  </a:lnTo>
                  <a:lnTo>
                    <a:pt x="334" y="72"/>
                  </a:lnTo>
                  <a:lnTo>
                    <a:pt x="310" y="72"/>
                  </a:lnTo>
                  <a:lnTo>
                    <a:pt x="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69" name="Google Shape;1869;p46"/>
            <p:cNvSpPr/>
            <p:nvPr/>
          </p:nvSpPr>
          <p:spPr>
            <a:xfrm>
              <a:off x="2127703" y="4123491"/>
              <a:ext cx="16358" cy="16325"/>
            </a:xfrm>
            <a:custGeom>
              <a:rect b="b" l="l" r="r" t="t"/>
              <a:pathLst>
                <a:path extrusionOk="0" h="501" w="502">
                  <a:moveTo>
                    <a:pt x="191" y="0"/>
                  </a:moveTo>
                  <a:lnTo>
                    <a:pt x="96" y="143"/>
                  </a:lnTo>
                  <a:cubicBezTo>
                    <a:pt x="96" y="167"/>
                    <a:pt x="96" y="167"/>
                    <a:pt x="96" y="167"/>
                  </a:cubicBezTo>
                  <a:lnTo>
                    <a:pt x="1" y="334"/>
                  </a:lnTo>
                  <a:lnTo>
                    <a:pt x="287" y="500"/>
                  </a:lnTo>
                  <a:lnTo>
                    <a:pt x="382" y="357"/>
                  </a:lnTo>
                  <a:cubicBezTo>
                    <a:pt x="406" y="357"/>
                    <a:pt x="406" y="357"/>
                    <a:pt x="406" y="334"/>
                  </a:cubicBezTo>
                  <a:lnTo>
                    <a:pt x="501" y="191"/>
                  </a:lnTo>
                  <a:lnTo>
                    <a:pt x="1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70" name="Google Shape;1870;p46"/>
            <p:cNvSpPr/>
            <p:nvPr/>
          </p:nvSpPr>
          <p:spPr>
            <a:xfrm>
              <a:off x="2150218" y="4101758"/>
              <a:ext cx="16325" cy="16325"/>
            </a:xfrm>
            <a:custGeom>
              <a:rect b="b" l="l" r="r" t="t"/>
              <a:pathLst>
                <a:path extrusionOk="0" h="501" w="501">
                  <a:moveTo>
                    <a:pt x="334" y="0"/>
                  </a:moveTo>
                  <a:lnTo>
                    <a:pt x="167" y="96"/>
                  </a:lnTo>
                  <a:lnTo>
                    <a:pt x="1" y="191"/>
                  </a:lnTo>
                  <a:lnTo>
                    <a:pt x="191" y="501"/>
                  </a:lnTo>
                  <a:lnTo>
                    <a:pt x="334" y="405"/>
                  </a:lnTo>
                  <a:lnTo>
                    <a:pt x="501" y="310"/>
                  </a:ln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71" name="Google Shape;1871;p46"/>
            <p:cNvSpPr/>
            <p:nvPr/>
          </p:nvSpPr>
          <p:spPr>
            <a:xfrm>
              <a:off x="2227832" y="4212705"/>
              <a:ext cx="16325" cy="17107"/>
            </a:xfrm>
            <a:custGeom>
              <a:rect b="b" l="l" r="r" t="t"/>
              <a:pathLst>
                <a:path extrusionOk="0" h="525" w="501">
                  <a:moveTo>
                    <a:pt x="286" y="1"/>
                  </a:moveTo>
                  <a:lnTo>
                    <a:pt x="143" y="120"/>
                  </a:lnTo>
                  <a:lnTo>
                    <a:pt x="0" y="239"/>
                  </a:lnTo>
                  <a:lnTo>
                    <a:pt x="214" y="525"/>
                  </a:lnTo>
                  <a:lnTo>
                    <a:pt x="357" y="406"/>
                  </a:lnTo>
                  <a:cubicBezTo>
                    <a:pt x="357" y="406"/>
                    <a:pt x="357" y="382"/>
                    <a:pt x="381" y="382"/>
                  </a:cubicBezTo>
                  <a:lnTo>
                    <a:pt x="500" y="263"/>
                  </a:lnTo>
                  <a:lnTo>
                    <a:pt x="2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72" name="Google Shape;1872;p46"/>
            <p:cNvSpPr/>
            <p:nvPr/>
          </p:nvSpPr>
          <p:spPr>
            <a:xfrm>
              <a:off x="2295312" y="4144442"/>
              <a:ext cx="16325" cy="17107"/>
            </a:xfrm>
            <a:custGeom>
              <a:rect b="b" l="l" r="r" t="t"/>
              <a:pathLst>
                <a:path extrusionOk="0" h="525" w="501">
                  <a:moveTo>
                    <a:pt x="263" y="0"/>
                  </a:moveTo>
                  <a:lnTo>
                    <a:pt x="1" y="262"/>
                  </a:lnTo>
                  <a:lnTo>
                    <a:pt x="239" y="524"/>
                  </a:lnTo>
                  <a:lnTo>
                    <a:pt x="501" y="262"/>
                  </a:lnTo>
                  <a:lnTo>
                    <a:pt x="2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73" name="Google Shape;1873;p46"/>
            <p:cNvSpPr/>
            <p:nvPr/>
          </p:nvSpPr>
          <p:spPr>
            <a:xfrm>
              <a:off x="2370580" y="4229779"/>
              <a:ext cx="13230" cy="12447"/>
            </a:xfrm>
            <a:custGeom>
              <a:rect b="b" l="l" r="r" t="t"/>
              <a:pathLst>
                <a:path extrusionOk="0" h="382" w="406">
                  <a:moveTo>
                    <a:pt x="25" y="1"/>
                  </a:moveTo>
                  <a:lnTo>
                    <a:pt x="1" y="358"/>
                  </a:lnTo>
                  <a:lnTo>
                    <a:pt x="168" y="358"/>
                  </a:lnTo>
                  <a:lnTo>
                    <a:pt x="191" y="382"/>
                  </a:lnTo>
                  <a:lnTo>
                    <a:pt x="382" y="382"/>
                  </a:lnTo>
                  <a:lnTo>
                    <a:pt x="406" y="25"/>
                  </a:lnTo>
                  <a:lnTo>
                    <a:pt x="215" y="25"/>
                  </a:lnTo>
                  <a:lnTo>
                    <a:pt x="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74" name="Google Shape;1874;p46"/>
            <p:cNvSpPr/>
            <p:nvPr/>
          </p:nvSpPr>
          <p:spPr>
            <a:xfrm>
              <a:off x="2338779" y="4217365"/>
              <a:ext cx="17107" cy="16325"/>
            </a:xfrm>
            <a:custGeom>
              <a:rect b="b" l="l" r="r" t="t"/>
              <a:pathLst>
                <a:path extrusionOk="0" h="501" w="525">
                  <a:moveTo>
                    <a:pt x="191" y="1"/>
                  </a:moveTo>
                  <a:lnTo>
                    <a:pt x="1" y="287"/>
                  </a:lnTo>
                  <a:lnTo>
                    <a:pt x="143" y="382"/>
                  </a:lnTo>
                  <a:lnTo>
                    <a:pt x="334" y="501"/>
                  </a:lnTo>
                  <a:lnTo>
                    <a:pt x="524" y="215"/>
                  </a:lnTo>
                  <a:lnTo>
                    <a:pt x="358" y="120"/>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75" name="Google Shape;1875;p46"/>
            <p:cNvSpPr/>
            <p:nvPr/>
          </p:nvSpPr>
          <p:spPr>
            <a:xfrm>
              <a:off x="2426461" y="4205732"/>
              <a:ext cx="16325" cy="16325"/>
            </a:xfrm>
            <a:custGeom>
              <a:rect b="b" l="l" r="r" t="t"/>
              <a:pathLst>
                <a:path extrusionOk="0" h="501" w="501">
                  <a:moveTo>
                    <a:pt x="239" y="1"/>
                  </a:moveTo>
                  <a:lnTo>
                    <a:pt x="120" y="120"/>
                  </a:lnTo>
                  <a:cubicBezTo>
                    <a:pt x="120" y="120"/>
                    <a:pt x="120" y="143"/>
                    <a:pt x="120" y="143"/>
                  </a:cubicBezTo>
                  <a:lnTo>
                    <a:pt x="1" y="263"/>
                  </a:lnTo>
                  <a:lnTo>
                    <a:pt x="263" y="501"/>
                  </a:lnTo>
                  <a:lnTo>
                    <a:pt x="382" y="382"/>
                  </a:lnTo>
                  <a:cubicBezTo>
                    <a:pt x="382" y="382"/>
                    <a:pt x="382" y="358"/>
                    <a:pt x="382" y="358"/>
                  </a:cubicBezTo>
                  <a:lnTo>
                    <a:pt x="501" y="239"/>
                  </a:lnTo>
                  <a:lnTo>
                    <a:pt x="2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76" name="Google Shape;1876;p46"/>
            <p:cNvSpPr/>
            <p:nvPr/>
          </p:nvSpPr>
          <p:spPr>
            <a:xfrm>
              <a:off x="2428774" y="4117268"/>
              <a:ext cx="16358" cy="17107"/>
            </a:xfrm>
            <a:custGeom>
              <a:rect b="b" l="l" r="r" t="t"/>
              <a:pathLst>
                <a:path extrusionOk="0" h="525" w="502">
                  <a:moveTo>
                    <a:pt x="263" y="1"/>
                  </a:moveTo>
                  <a:lnTo>
                    <a:pt x="1" y="215"/>
                  </a:lnTo>
                  <a:lnTo>
                    <a:pt x="120" y="358"/>
                  </a:lnTo>
                  <a:lnTo>
                    <a:pt x="239" y="525"/>
                  </a:lnTo>
                  <a:lnTo>
                    <a:pt x="501" y="286"/>
                  </a:lnTo>
                  <a:lnTo>
                    <a:pt x="406" y="167"/>
                  </a:lnTo>
                  <a:lnTo>
                    <a:pt x="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77" name="Google Shape;1877;p46"/>
            <p:cNvSpPr/>
            <p:nvPr/>
          </p:nvSpPr>
          <p:spPr>
            <a:xfrm>
              <a:off x="2442753" y="4178590"/>
              <a:ext cx="14012" cy="14761"/>
            </a:xfrm>
            <a:custGeom>
              <a:rect b="b" l="l" r="r" t="t"/>
              <a:pathLst>
                <a:path extrusionOk="0" h="453" w="430">
                  <a:moveTo>
                    <a:pt x="96" y="0"/>
                  </a:moveTo>
                  <a:lnTo>
                    <a:pt x="48" y="167"/>
                  </a:lnTo>
                  <a:cubicBezTo>
                    <a:pt x="48" y="191"/>
                    <a:pt x="48" y="191"/>
                    <a:pt x="48" y="191"/>
                  </a:cubicBezTo>
                  <a:lnTo>
                    <a:pt x="1" y="357"/>
                  </a:lnTo>
                  <a:lnTo>
                    <a:pt x="334" y="453"/>
                  </a:lnTo>
                  <a:lnTo>
                    <a:pt x="382" y="286"/>
                  </a:lnTo>
                  <a:cubicBezTo>
                    <a:pt x="382" y="286"/>
                    <a:pt x="382" y="262"/>
                    <a:pt x="382" y="262"/>
                  </a:cubicBezTo>
                  <a:lnTo>
                    <a:pt x="429" y="95"/>
                  </a:lnTo>
                  <a:lnTo>
                    <a:pt x="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78" name="Google Shape;1878;p46"/>
            <p:cNvSpPr/>
            <p:nvPr/>
          </p:nvSpPr>
          <p:spPr>
            <a:xfrm>
              <a:off x="2400850" y="4224370"/>
              <a:ext cx="15543" cy="14761"/>
            </a:xfrm>
            <a:custGeom>
              <a:rect b="b" l="l" r="r" t="t"/>
              <a:pathLst>
                <a:path extrusionOk="0" h="453" w="477">
                  <a:moveTo>
                    <a:pt x="358" y="0"/>
                  </a:moveTo>
                  <a:lnTo>
                    <a:pt x="191" y="72"/>
                  </a:lnTo>
                  <a:lnTo>
                    <a:pt x="167" y="72"/>
                  </a:lnTo>
                  <a:lnTo>
                    <a:pt x="1" y="143"/>
                  </a:lnTo>
                  <a:lnTo>
                    <a:pt x="120" y="453"/>
                  </a:lnTo>
                  <a:lnTo>
                    <a:pt x="286" y="405"/>
                  </a:lnTo>
                  <a:cubicBezTo>
                    <a:pt x="286" y="405"/>
                    <a:pt x="310" y="405"/>
                    <a:pt x="310" y="381"/>
                  </a:cubicBezTo>
                  <a:lnTo>
                    <a:pt x="477" y="334"/>
                  </a:lnTo>
                  <a:lnTo>
                    <a:pt x="3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79" name="Google Shape;1879;p46"/>
            <p:cNvSpPr/>
            <p:nvPr/>
          </p:nvSpPr>
          <p:spPr>
            <a:xfrm>
              <a:off x="2443535" y="4146756"/>
              <a:ext cx="14012" cy="14794"/>
            </a:xfrm>
            <a:custGeom>
              <a:rect b="b" l="l" r="r" t="t"/>
              <a:pathLst>
                <a:path extrusionOk="0" h="454" w="430">
                  <a:moveTo>
                    <a:pt x="358" y="1"/>
                  </a:moveTo>
                  <a:lnTo>
                    <a:pt x="0" y="96"/>
                  </a:lnTo>
                  <a:lnTo>
                    <a:pt x="48" y="263"/>
                  </a:lnTo>
                  <a:lnTo>
                    <a:pt x="72" y="453"/>
                  </a:lnTo>
                  <a:lnTo>
                    <a:pt x="429" y="382"/>
                  </a:lnTo>
                  <a:lnTo>
                    <a:pt x="405" y="215"/>
                  </a:lnTo>
                  <a:lnTo>
                    <a:pt x="3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80" name="Google Shape;1880;p46"/>
            <p:cNvSpPr/>
            <p:nvPr/>
          </p:nvSpPr>
          <p:spPr>
            <a:xfrm>
              <a:off x="2317828" y="4121927"/>
              <a:ext cx="17107" cy="17107"/>
            </a:xfrm>
            <a:custGeom>
              <a:rect b="b" l="l" r="r" t="t"/>
              <a:pathLst>
                <a:path extrusionOk="0" h="525" w="525">
                  <a:moveTo>
                    <a:pt x="262" y="1"/>
                  </a:moveTo>
                  <a:lnTo>
                    <a:pt x="1" y="263"/>
                  </a:lnTo>
                  <a:lnTo>
                    <a:pt x="239" y="525"/>
                  </a:lnTo>
                  <a:lnTo>
                    <a:pt x="524" y="239"/>
                  </a:lnTo>
                  <a:lnTo>
                    <a:pt x="2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81" name="Google Shape;1881;p46"/>
            <p:cNvSpPr/>
            <p:nvPr/>
          </p:nvSpPr>
          <p:spPr>
            <a:xfrm>
              <a:off x="2374458" y="4094785"/>
              <a:ext cx="12480" cy="11665"/>
            </a:xfrm>
            <a:custGeom>
              <a:rect b="b" l="l" r="r" t="t"/>
              <a:pathLst>
                <a:path extrusionOk="0" h="358" w="383">
                  <a:moveTo>
                    <a:pt x="1" y="0"/>
                  </a:moveTo>
                  <a:lnTo>
                    <a:pt x="25" y="357"/>
                  </a:lnTo>
                  <a:lnTo>
                    <a:pt x="382" y="357"/>
                  </a:lnTo>
                  <a:lnTo>
                    <a:pt x="3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82" name="Google Shape;1882;p46"/>
            <p:cNvSpPr/>
            <p:nvPr/>
          </p:nvSpPr>
          <p:spPr>
            <a:xfrm>
              <a:off x="2341874" y="4101758"/>
              <a:ext cx="16325" cy="15543"/>
            </a:xfrm>
            <a:custGeom>
              <a:rect b="b" l="l" r="r" t="t"/>
              <a:pathLst>
                <a:path extrusionOk="0" h="477" w="501">
                  <a:moveTo>
                    <a:pt x="334" y="0"/>
                  </a:moveTo>
                  <a:lnTo>
                    <a:pt x="191" y="72"/>
                  </a:lnTo>
                  <a:lnTo>
                    <a:pt x="1" y="191"/>
                  </a:lnTo>
                  <a:lnTo>
                    <a:pt x="191" y="477"/>
                  </a:lnTo>
                  <a:lnTo>
                    <a:pt x="334" y="405"/>
                  </a:lnTo>
                  <a:lnTo>
                    <a:pt x="501" y="286"/>
                  </a:ln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83" name="Google Shape;1883;p46"/>
            <p:cNvSpPr/>
            <p:nvPr/>
          </p:nvSpPr>
          <p:spPr>
            <a:xfrm>
              <a:off x="2403946" y="4098662"/>
              <a:ext cx="16358" cy="15543"/>
            </a:xfrm>
            <a:custGeom>
              <a:rect b="b" l="l" r="r" t="t"/>
              <a:pathLst>
                <a:path extrusionOk="0" h="477" w="502">
                  <a:moveTo>
                    <a:pt x="144" y="0"/>
                  </a:moveTo>
                  <a:lnTo>
                    <a:pt x="1" y="334"/>
                  </a:lnTo>
                  <a:lnTo>
                    <a:pt x="168" y="405"/>
                  </a:lnTo>
                  <a:lnTo>
                    <a:pt x="191" y="405"/>
                  </a:lnTo>
                  <a:lnTo>
                    <a:pt x="334" y="476"/>
                  </a:lnTo>
                  <a:lnTo>
                    <a:pt x="501" y="143"/>
                  </a:lnTo>
                  <a:lnTo>
                    <a:pt x="334" y="72"/>
                  </a:lnTo>
                  <a:lnTo>
                    <a:pt x="311" y="72"/>
                  </a:lnTo>
                  <a:lnTo>
                    <a:pt x="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84" name="Google Shape;1884;p46"/>
            <p:cNvSpPr/>
            <p:nvPr/>
          </p:nvSpPr>
          <p:spPr>
            <a:xfrm>
              <a:off x="2315514" y="4195631"/>
              <a:ext cx="16325" cy="17107"/>
            </a:xfrm>
            <a:custGeom>
              <a:rect b="b" l="l" r="r" t="t"/>
              <a:pathLst>
                <a:path extrusionOk="0" h="525" w="501">
                  <a:moveTo>
                    <a:pt x="238" y="1"/>
                  </a:moveTo>
                  <a:lnTo>
                    <a:pt x="0" y="263"/>
                  </a:lnTo>
                  <a:lnTo>
                    <a:pt x="262" y="525"/>
                  </a:lnTo>
                  <a:lnTo>
                    <a:pt x="500" y="263"/>
                  </a:lnTo>
                  <a:lnTo>
                    <a:pt x="2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885" name="Google Shape;1885;p46"/>
          <p:cNvGrpSpPr/>
          <p:nvPr/>
        </p:nvGrpSpPr>
        <p:grpSpPr>
          <a:xfrm>
            <a:off x="2751858" y="3388793"/>
            <a:ext cx="394209" cy="347680"/>
            <a:chOff x="2779535" y="3309486"/>
            <a:chExt cx="394209" cy="347680"/>
          </a:xfrm>
        </p:grpSpPr>
        <p:sp>
          <p:nvSpPr>
            <p:cNvPr id="1886" name="Google Shape;1886;p46"/>
            <p:cNvSpPr/>
            <p:nvPr/>
          </p:nvSpPr>
          <p:spPr>
            <a:xfrm>
              <a:off x="2871095" y="3309486"/>
              <a:ext cx="302649" cy="208805"/>
            </a:xfrm>
            <a:custGeom>
              <a:rect b="b" l="l" r="r" t="t"/>
              <a:pathLst>
                <a:path extrusionOk="0" h="6408" w="9288">
                  <a:moveTo>
                    <a:pt x="5120" y="382"/>
                  </a:moveTo>
                  <a:lnTo>
                    <a:pt x="5120" y="668"/>
                  </a:lnTo>
                  <a:lnTo>
                    <a:pt x="4192" y="668"/>
                  </a:lnTo>
                  <a:lnTo>
                    <a:pt x="4192" y="382"/>
                  </a:lnTo>
                  <a:close/>
                  <a:moveTo>
                    <a:pt x="4096" y="1"/>
                  </a:moveTo>
                  <a:cubicBezTo>
                    <a:pt x="3930" y="1"/>
                    <a:pt x="3811" y="144"/>
                    <a:pt x="3811" y="311"/>
                  </a:cubicBezTo>
                  <a:lnTo>
                    <a:pt x="3811" y="334"/>
                  </a:lnTo>
                  <a:lnTo>
                    <a:pt x="191" y="334"/>
                  </a:lnTo>
                  <a:cubicBezTo>
                    <a:pt x="96" y="334"/>
                    <a:pt x="0" y="430"/>
                    <a:pt x="0" y="525"/>
                  </a:cubicBezTo>
                  <a:lnTo>
                    <a:pt x="0" y="1358"/>
                  </a:lnTo>
                  <a:cubicBezTo>
                    <a:pt x="0" y="1382"/>
                    <a:pt x="0" y="1382"/>
                    <a:pt x="24" y="1406"/>
                  </a:cubicBezTo>
                  <a:cubicBezTo>
                    <a:pt x="73" y="1455"/>
                    <a:pt x="127" y="1476"/>
                    <a:pt x="177" y="1476"/>
                  </a:cubicBezTo>
                  <a:cubicBezTo>
                    <a:pt x="275" y="1476"/>
                    <a:pt x="357" y="1397"/>
                    <a:pt x="357" y="1287"/>
                  </a:cubicBezTo>
                  <a:lnTo>
                    <a:pt x="357" y="930"/>
                  </a:lnTo>
                  <a:cubicBezTo>
                    <a:pt x="357" y="787"/>
                    <a:pt x="453" y="692"/>
                    <a:pt x="596" y="692"/>
                  </a:cubicBezTo>
                  <a:lnTo>
                    <a:pt x="3811" y="692"/>
                  </a:lnTo>
                  <a:lnTo>
                    <a:pt x="3811" y="858"/>
                  </a:lnTo>
                  <a:cubicBezTo>
                    <a:pt x="3811" y="954"/>
                    <a:pt x="3882" y="1025"/>
                    <a:pt x="3977" y="1025"/>
                  </a:cubicBezTo>
                  <a:lnTo>
                    <a:pt x="5311" y="1025"/>
                  </a:lnTo>
                  <a:cubicBezTo>
                    <a:pt x="5406" y="1025"/>
                    <a:pt x="5478" y="954"/>
                    <a:pt x="5478" y="834"/>
                  </a:cubicBezTo>
                  <a:lnTo>
                    <a:pt x="5478" y="692"/>
                  </a:lnTo>
                  <a:lnTo>
                    <a:pt x="8693" y="692"/>
                  </a:lnTo>
                  <a:cubicBezTo>
                    <a:pt x="8835" y="692"/>
                    <a:pt x="8931" y="811"/>
                    <a:pt x="8931" y="954"/>
                  </a:cubicBezTo>
                  <a:lnTo>
                    <a:pt x="8931" y="5883"/>
                  </a:lnTo>
                  <a:cubicBezTo>
                    <a:pt x="8931" y="5978"/>
                    <a:pt x="8859" y="6050"/>
                    <a:pt x="8740" y="6050"/>
                  </a:cubicBezTo>
                  <a:lnTo>
                    <a:pt x="6764" y="6050"/>
                  </a:lnTo>
                  <a:cubicBezTo>
                    <a:pt x="6716" y="6050"/>
                    <a:pt x="6668" y="6074"/>
                    <a:pt x="6644" y="6121"/>
                  </a:cubicBezTo>
                  <a:cubicBezTo>
                    <a:pt x="6549" y="6264"/>
                    <a:pt x="6644" y="6407"/>
                    <a:pt x="6787" y="6407"/>
                  </a:cubicBezTo>
                  <a:lnTo>
                    <a:pt x="8693" y="6407"/>
                  </a:lnTo>
                  <a:cubicBezTo>
                    <a:pt x="9026" y="6407"/>
                    <a:pt x="9288" y="6145"/>
                    <a:pt x="9288" y="5812"/>
                  </a:cubicBezTo>
                  <a:lnTo>
                    <a:pt x="9288" y="954"/>
                  </a:lnTo>
                  <a:cubicBezTo>
                    <a:pt x="9288" y="620"/>
                    <a:pt x="9026" y="334"/>
                    <a:pt x="8693" y="334"/>
                  </a:cubicBezTo>
                  <a:lnTo>
                    <a:pt x="5478" y="334"/>
                  </a:lnTo>
                  <a:lnTo>
                    <a:pt x="5478" y="311"/>
                  </a:lnTo>
                  <a:cubicBezTo>
                    <a:pt x="5478" y="144"/>
                    <a:pt x="5359" y="1"/>
                    <a:pt x="5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87" name="Google Shape;1887;p46"/>
            <p:cNvSpPr/>
            <p:nvPr/>
          </p:nvSpPr>
          <p:spPr>
            <a:xfrm>
              <a:off x="2779535" y="3356048"/>
              <a:ext cx="291017" cy="301118"/>
            </a:xfrm>
            <a:custGeom>
              <a:rect b="b" l="l" r="r" t="t"/>
              <a:pathLst>
                <a:path extrusionOk="0" h="9241" w="8931">
                  <a:moveTo>
                    <a:pt x="4239" y="1787"/>
                  </a:moveTo>
                  <a:lnTo>
                    <a:pt x="4239" y="2358"/>
                  </a:lnTo>
                  <a:lnTo>
                    <a:pt x="3334" y="2358"/>
                  </a:lnTo>
                  <a:lnTo>
                    <a:pt x="3334" y="1787"/>
                  </a:lnTo>
                  <a:close/>
                  <a:moveTo>
                    <a:pt x="3882" y="358"/>
                  </a:moveTo>
                  <a:lnTo>
                    <a:pt x="3882" y="882"/>
                  </a:lnTo>
                  <a:cubicBezTo>
                    <a:pt x="3882" y="977"/>
                    <a:pt x="3930" y="1049"/>
                    <a:pt x="4025" y="1072"/>
                  </a:cubicBezTo>
                  <a:cubicBezTo>
                    <a:pt x="4144" y="1072"/>
                    <a:pt x="4239" y="1001"/>
                    <a:pt x="4239" y="882"/>
                  </a:cubicBezTo>
                  <a:lnTo>
                    <a:pt x="4239" y="644"/>
                  </a:lnTo>
                  <a:cubicBezTo>
                    <a:pt x="4573" y="739"/>
                    <a:pt x="4858" y="906"/>
                    <a:pt x="5096" y="1168"/>
                  </a:cubicBezTo>
                  <a:cubicBezTo>
                    <a:pt x="5382" y="1501"/>
                    <a:pt x="5525" y="1906"/>
                    <a:pt x="5525" y="2335"/>
                  </a:cubicBezTo>
                  <a:lnTo>
                    <a:pt x="5525" y="2358"/>
                  </a:lnTo>
                  <a:lnTo>
                    <a:pt x="4596" y="2358"/>
                  </a:lnTo>
                  <a:lnTo>
                    <a:pt x="4596" y="1811"/>
                  </a:lnTo>
                  <a:cubicBezTo>
                    <a:pt x="4596" y="1596"/>
                    <a:pt x="4453" y="1430"/>
                    <a:pt x="4239" y="1430"/>
                  </a:cubicBezTo>
                  <a:lnTo>
                    <a:pt x="3334" y="1430"/>
                  </a:lnTo>
                  <a:cubicBezTo>
                    <a:pt x="3144" y="1430"/>
                    <a:pt x="2977" y="1596"/>
                    <a:pt x="2977" y="1811"/>
                  </a:cubicBezTo>
                  <a:lnTo>
                    <a:pt x="2977" y="2358"/>
                  </a:lnTo>
                  <a:lnTo>
                    <a:pt x="2024" y="2358"/>
                  </a:lnTo>
                  <a:lnTo>
                    <a:pt x="2024" y="2335"/>
                  </a:lnTo>
                  <a:cubicBezTo>
                    <a:pt x="2024" y="1525"/>
                    <a:pt x="2572" y="834"/>
                    <a:pt x="3334" y="644"/>
                  </a:cubicBezTo>
                  <a:lnTo>
                    <a:pt x="3334" y="882"/>
                  </a:lnTo>
                  <a:cubicBezTo>
                    <a:pt x="3334" y="953"/>
                    <a:pt x="3406" y="1049"/>
                    <a:pt x="3477" y="1049"/>
                  </a:cubicBezTo>
                  <a:cubicBezTo>
                    <a:pt x="3490" y="1051"/>
                    <a:pt x="3502" y="1052"/>
                    <a:pt x="3514" y="1052"/>
                  </a:cubicBezTo>
                  <a:cubicBezTo>
                    <a:pt x="3615" y="1052"/>
                    <a:pt x="3691" y="967"/>
                    <a:pt x="3691" y="882"/>
                  </a:cubicBezTo>
                  <a:lnTo>
                    <a:pt x="3691" y="358"/>
                  </a:lnTo>
                  <a:close/>
                  <a:moveTo>
                    <a:pt x="5859" y="2716"/>
                  </a:moveTo>
                  <a:lnTo>
                    <a:pt x="5859" y="2954"/>
                  </a:lnTo>
                  <a:lnTo>
                    <a:pt x="1691" y="2954"/>
                  </a:lnTo>
                  <a:lnTo>
                    <a:pt x="1691" y="2716"/>
                  </a:lnTo>
                  <a:close/>
                  <a:moveTo>
                    <a:pt x="8550" y="4668"/>
                  </a:moveTo>
                  <a:lnTo>
                    <a:pt x="8550" y="4954"/>
                  </a:lnTo>
                  <a:lnTo>
                    <a:pt x="6359" y="4954"/>
                  </a:lnTo>
                  <a:lnTo>
                    <a:pt x="6359" y="4668"/>
                  </a:lnTo>
                  <a:close/>
                  <a:moveTo>
                    <a:pt x="5263" y="3335"/>
                  </a:moveTo>
                  <a:lnTo>
                    <a:pt x="5263" y="3930"/>
                  </a:lnTo>
                  <a:cubicBezTo>
                    <a:pt x="5263" y="4692"/>
                    <a:pt x="4715" y="5359"/>
                    <a:pt x="3953" y="5431"/>
                  </a:cubicBezTo>
                  <a:cubicBezTo>
                    <a:pt x="3894" y="5437"/>
                    <a:pt x="3836" y="5441"/>
                    <a:pt x="3779" y="5441"/>
                  </a:cubicBezTo>
                  <a:cubicBezTo>
                    <a:pt x="3446" y="5441"/>
                    <a:pt x="3150" y="5324"/>
                    <a:pt x="2906" y="5121"/>
                  </a:cubicBezTo>
                  <a:cubicBezTo>
                    <a:pt x="2882" y="5097"/>
                    <a:pt x="2858" y="5097"/>
                    <a:pt x="2834" y="5073"/>
                  </a:cubicBezTo>
                  <a:cubicBezTo>
                    <a:pt x="2524" y="4811"/>
                    <a:pt x="2310" y="4406"/>
                    <a:pt x="2310" y="3954"/>
                  </a:cubicBezTo>
                  <a:lnTo>
                    <a:pt x="2310" y="3335"/>
                  </a:lnTo>
                  <a:close/>
                  <a:moveTo>
                    <a:pt x="6001" y="4978"/>
                  </a:moveTo>
                  <a:lnTo>
                    <a:pt x="6001" y="5002"/>
                  </a:lnTo>
                  <a:cubicBezTo>
                    <a:pt x="6001" y="5169"/>
                    <a:pt x="6144" y="5311"/>
                    <a:pt x="6311" y="5311"/>
                  </a:cubicBezTo>
                  <a:lnTo>
                    <a:pt x="6716" y="5311"/>
                  </a:lnTo>
                  <a:lnTo>
                    <a:pt x="6359" y="6240"/>
                  </a:lnTo>
                  <a:lnTo>
                    <a:pt x="4954" y="5788"/>
                  </a:lnTo>
                  <a:cubicBezTo>
                    <a:pt x="4954" y="5740"/>
                    <a:pt x="4954" y="5692"/>
                    <a:pt x="4954" y="5645"/>
                  </a:cubicBezTo>
                  <a:lnTo>
                    <a:pt x="4954" y="5359"/>
                  </a:lnTo>
                  <a:cubicBezTo>
                    <a:pt x="5096" y="5240"/>
                    <a:pt x="5216" y="5121"/>
                    <a:pt x="5287" y="4978"/>
                  </a:cubicBezTo>
                  <a:close/>
                  <a:moveTo>
                    <a:pt x="2929" y="5573"/>
                  </a:moveTo>
                  <a:cubicBezTo>
                    <a:pt x="3191" y="5716"/>
                    <a:pt x="3477" y="5788"/>
                    <a:pt x="3787" y="5788"/>
                  </a:cubicBezTo>
                  <a:cubicBezTo>
                    <a:pt x="4072" y="5788"/>
                    <a:pt x="4358" y="5716"/>
                    <a:pt x="4596" y="5597"/>
                  </a:cubicBezTo>
                  <a:lnTo>
                    <a:pt x="4596" y="5621"/>
                  </a:lnTo>
                  <a:cubicBezTo>
                    <a:pt x="4596" y="6002"/>
                    <a:pt x="4311" y="6312"/>
                    <a:pt x="3930" y="6312"/>
                  </a:cubicBezTo>
                  <a:lnTo>
                    <a:pt x="3596" y="6312"/>
                  </a:lnTo>
                  <a:cubicBezTo>
                    <a:pt x="3239" y="6312"/>
                    <a:pt x="2929" y="6002"/>
                    <a:pt x="2929" y="5621"/>
                  </a:cubicBezTo>
                  <a:lnTo>
                    <a:pt x="2929" y="5573"/>
                  </a:lnTo>
                  <a:close/>
                  <a:moveTo>
                    <a:pt x="3953" y="6669"/>
                  </a:moveTo>
                  <a:lnTo>
                    <a:pt x="3953" y="6836"/>
                  </a:lnTo>
                  <a:cubicBezTo>
                    <a:pt x="3953" y="6836"/>
                    <a:pt x="3930" y="6859"/>
                    <a:pt x="3930" y="6859"/>
                  </a:cubicBezTo>
                  <a:lnTo>
                    <a:pt x="3644" y="6859"/>
                  </a:lnTo>
                  <a:cubicBezTo>
                    <a:pt x="3644" y="6859"/>
                    <a:pt x="3644" y="6836"/>
                    <a:pt x="3644" y="6836"/>
                  </a:cubicBezTo>
                  <a:lnTo>
                    <a:pt x="3644" y="6669"/>
                  </a:lnTo>
                  <a:close/>
                  <a:moveTo>
                    <a:pt x="2977" y="6455"/>
                  </a:moveTo>
                  <a:cubicBezTo>
                    <a:pt x="3072" y="6526"/>
                    <a:pt x="3167" y="6597"/>
                    <a:pt x="3287" y="6621"/>
                  </a:cubicBezTo>
                  <a:cubicBezTo>
                    <a:pt x="3287" y="6645"/>
                    <a:pt x="3287" y="6669"/>
                    <a:pt x="3287" y="6693"/>
                  </a:cubicBezTo>
                  <a:lnTo>
                    <a:pt x="3287" y="6859"/>
                  </a:lnTo>
                  <a:cubicBezTo>
                    <a:pt x="3287" y="6978"/>
                    <a:pt x="3334" y="7074"/>
                    <a:pt x="3429" y="7145"/>
                  </a:cubicBezTo>
                  <a:lnTo>
                    <a:pt x="3310" y="7550"/>
                  </a:lnTo>
                  <a:lnTo>
                    <a:pt x="3120" y="7145"/>
                  </a:lnTo>
                  <a:cubicBezTo>
                    <a:pt x="3025" y="6955"/>
                    <a:pt x="2977" y="6740"/>
                    <a:pt x="2977" y="6550"/>
                  </a:cubicBezTo>
                  <a:lnTo>
                    <a:pt x="2977" y="6455"/>
                  </a:lnTo>
                  <a:close/>
                  <a:moveTo>
                    <a:pt x="4596" y="6407"/>
                  </a:moveTo>
                  <a:lnTo>
                    <a:pt x="4596" y="6526"/>
                  </a:lnTo>
                  <a:cubicBezTo>
                    <a:pt x="4596" y="6740"/>
                    <a:pt x="4549" y="6955"/>
                    <a:pt x="4477" y="7145"/>
                  </a:cubicBezTo>
                  <a:lnTo>
                    <a:pt x="4263" y="7550"/>
                  </a:lnTo>
                  <a:lnTo>
                    <a:pt x="4144" y="7145"/>
                  </a:lnTo>
                  <a:cubicBezTo>
                    <a:pt x="4239" y="7074"/>
                    <a:pt x="4311" y="6955"/>
                    <a:pt x="4311" y="6836"/>
                  </a:cubicBezTo>
                  <a:lnTo>
                    <a:pt x="4311" y="6669"/>
                  </a:lnTo>
                  <a:cubicBezTo>
                    <a:pt x="4311" y="6645"/>
                    <a:pt x="4287" y="6621"/>
                    <a:pt x="4287" y="6597"/>
                  </a:cubicBezTo>
                  <a:cubicBezTo>
                    <a:pt x="4406" y="6550"/>
                    <a:pt x="4525" y="6478"/>
                    <a:pt x="4596" y="6407"/>
                  </a:cubicBezTo>
                  <a:close/>
                  <a:moveTo>
                    <a:pt x="3810" y="7217"/>
                  </a:moveTo>
                  <a:lnTo>
                    <a:pt x="4049" y="8026"/>
                  </a:lnTo>
                  <a:lnTo>
                    <a:pt x="3787" y="8550"/>
                  </a:lnTo>
                  <a:lnTo>
                    <a:pt x="3548" y="8050"/>
                  </a:lnTo>
                  <a:lnTo>
                    <a:pt x="3787" y="7217"/>
                  </a:lnTo>
                  <a:close/>
                  <a:moveTo>
                    <a:pt x="2286" y="6288"/>
                  </a:moveTo>
                  <a:lnTo>
                    <a:pt x="1834" y="6883"/>
                  </a:lnTo>
                  <a:cubicBezTo>
                    <a:pt x="1786" y="6955"/>
                    <a:pt x="1786" y="7074"/>
                    <a:pt x="1881" y="7121"/>
                  </a:cubicBezTo>
                  <a:lnTo>
                    <a:pt x="2286" y="7431"/>
                  </a:lnTo>
                  <a:lnTo>
                    <a:pt x="2048" y="7860"/>
                  </a:lnTo>
                  <a:cubicBezTo>
                    <a:pt x="2001" y="7931"/>
                    <a:pt x="2024" y="8002"/>
                    <a:pt x="2072" y="8074"/>
                  </a:cubicBezTo>
                  <a:lnTo>
                    <a:pt x="2834" y="8884"/>
                  </a:lnTo>
                  <a:lnTo>
                    <a:pt x="1596" y="8884"/>
                  </a:lnTo>
                  <a:lnTo>
                    <a:pt x="1596" y="8241"/>
                  </a:lnTo>
                  <a:cubicBezTo>
                    <a:pt x="1596" y="8145"/>
                    <a:pt x="1548" y="8074"/>
                    <a:pt x="1453" y="8050"/>
                  </a:cubicBezTo>
                  <a:cubicBezTo>
                    <a:pt x="1334" y="8050"/>
                    <a:pt x="1262" y="8122"/>
                    <a:pt x="1262" y="8241"/>
                  </a:cubicBezTo>
                  <a:lnTo>
                    <a:pt x="1262" y="8884"/>
                  </a:lnTo>
                  <a:lnTo>
                    <a:pt x="357" y="8884"/>
                  </a:lnTo>
                  <a:lnTo>
                    <a:pt x="357" y="7883"/>
                  </a:lnTo>
                  <a:cubicBezTo>
                    <a:pt x="357" y="7312"/>
                    <a:pt x="691" y="6788"/>
                    <a:pt x="1191" y="6621"/>
                  </a:cubicBezTo>
                  <a:lnTo>
                    <a:pt x="2286" y="6288"/>
                  </a:lnTo>
                  <a:close/>
                  <a:moveTo>
                    <a:pt x="2596" y="6431"/>
                  </a:moveTo>
                  <a:lnTo>
                    <a:pt x="2596" y="6526"/>
                  </a:lnTo>
                  <a:cubicBezTo>
                    <a:pt x="2596" y="6788"/>
                    <a:pt x="2667" y="7050"/>
                    <a:pt x="2763" y="7288"/>
                  </a:cubicBezTo>
                  <a:lnTo>
                    <a:pt x="3191" y="8169"/>
                  </a:lnTo>
                  <a:lnTo>
                    <a:pt x="3525" y="8884"/>
                  </a:lnTo>
                  <a:lnTo>
                    <a:pt x="3310" y="8884"/>
                  </a:lnTo>
                  <a:lnTo>
                    <a:pt x="2405" y="7907"/>
                  </a:lnTo>
                  <a:lnTo>
                    <a:pt x="2644" y="7479"/>
                  </a:lnTo>
                  <a:cubicBezTo>
                    <a:pt x="2691" y="7407"/>
                    <a:pt x="2667" y="7312"/>
                    <a:pt x="2596" y="7240"/>
                  </a:cubicBezTo>
                  <a:lnTo>
                    <a:pt x="2215" y="6955"/>
                  </a:lnTo>
                  <a:lnTo>
                    <a:pt x="2596" y="6431"/>
                  </a:lnTo>
                  <a:close/>
                  <a:moveTo>
                    <a:pt x="4954" y="6431"/>
                  </a:moveTo>
                  <a:lnTo>
                    <a:pt x="5335" y="6955"/>
                  </a:lnTo>
                  <a:lnTo>
                    <a:pt x="4954" y="7240"/>
                  </a:lnTo>
                  <a:cubicBezTo>
                    <a:pt x="4882" y="7312"/>
                    <a:pt x="4858" y="7407"/>
                    <a:pt x="4906" y="7479"/>
                  </a:cubicBezTo>
                  <a:lnTo>
                    <a:pt x="5144" y="7907"/>
                  </a:lnTo>
                  <a:lnTo>
                    <a:pt x="4239" y="8884"/>
                  </a:lnTo>
                  <a:lnTo>
                    <a:pt x="4049" y="8884"/>
                  </a:lnTo>
                  <a:lnTo>
                    <a:pt x="4382" y="8145"/>
                  </a:lnTo>
                  <a:lnTo>
                    <a:pt x="4787" y="7288"/>
                  </a:lnTo>
                  <a:cubicBezTo>
                    <a:pt x="4906" y="7050"/>
                    <a:pt x="4954" y="6788"/>
                    <a:pt x="4954" y="6526"/>
                  </a:cubicBezTo>
                  <a:lnTo>
                    <a:pt x="4954" y="6431"/>
                  </a:lnTo>
                  <a:close/>
                  <a:moveTo>
                    <a:pt x="5311" y="6288"/>
                  </a:moveTo>
                  <a:lnTo>
                    <a:pt x="6406" y="6621"/>
                  </a:lnTo>
                  <a:cubicBezTo>
                    <a:pt x="6883" y="6788"/>
                    <a:pt x="7240" y="7312"/>
                    <a:pt x="7240" y="7883"/>
                  </a:cubicBezTo>
                  <a:lnTo>
                    <a:pt x="7240" y="8884"/>
                  </a:lnTo>
                  <a:lnTo>
                    <a:pt x="6406" y="8884"/>
                  </a:lnTo>
                  <a:lnTo>
                    <a:pt x="6406" y="8241"/>
                  </a:lnTo>
                  <a:cubicBezTo>
                    <a:pt x="6406" y="8145"/>
                    <a:pt x="6335" y="8074"/>
                    <a:pt x="6240" y="8050"/>
                  </a:cubicBezTo>
                  <a:cubicBezTo>
                    <a:pt x="6144" y="8050"/>
                    <a:pt x="6049" y="8122"/>
                    <a:pt x="6049" y="8241"/>
                  </a:cubicBezTo>
                  <a:lnTo>
                    <a:pt x="6049" y="8884"/>
                  </a:lnTo>
                  <a:lnTo>
                    <a:pt x="4763" y="8884"/>
                  </a:lnTo>
                  <a:lnTo>
                    <a:pt x="5525" y="8074"/>
                  </a:lnTo>
                  <a:cubicBezTo>
                    <a:pt x="5573" y="8002"/>
                    <a:pt x="5573" y="7931"/>
                    <a:pt x="5549" y="7860"/>
                  </a:cubicBezTo>
                  <a:lnTo>
                    <a:pt x="5311" y="7431"/>
                  </a:lnTo>
                  <a:lnTo>
                    <a:pt x="5716" y="7121"/>
                  </a:lnTo>
                  <a:cubicBezTo>
                    <a:pt x="5787" y="7074"/>
                    <a:pt x="5811" y="6955"/>
                    <a:pt x="5763" y="6883"/>
                  </a:cubicBezTo>
                  <a:lnTo>
                    <a:pt x="5311" y="6288"/>
                  </a:lnTo>
                  <a:close/>
                  <a:moveTo>
                    <a:pt x="3668" y="1"/>
                  </a:moveTo>
                  <a:cubicBezTo>
                    <a:pt x="3501" y="1"/>
                    <a:pt x="3358" y="120"/>
                    <a:pt x="3334" y="263"/>
                  </a:cubicBezTo>
                  <a:cubicBezTo>
                    <a:pt x="2382" y="477"/>
                    <a:pt x="1667" y="1334"/>
                    <a:pt x="1667" y="2335"/>
                  </a:cubicBezTo>
                  <a:lnTo>
                    <a:pt x="1667" y="2358"/>
                  </a:lnTo>
                  <a:lnTo>
                    <a:pt x="1643" y="2358"/>
                  </a:lnTo>
                  <a:cubicBezTo>
                    <a:pt x="1477" y="2358"/>
                    <a:pt x="1334" y="2501"/>
                    <a:pt x="1334" y="2668"/>
                  </a:cubicBezTo>
                  <a:lnTo>
                    <a:pt x="1334" y="3001"/>
                  </a:lnTo>
                  <a:cubicBezTo>
                    <a:pt x="1334" y="3168"/>
                    <a:pt x="1477" y="3311"/>
                    <a:pt x="1643" y="3311"/>
                  </a:cubicBezTo>
                  <a:lnTo>
                    <a:pt x="1929" y="3311"/>
                  </a:lnTo>
                  <a:lnTo>
                    <a:pt x="1929" y="3930"/>
                  </a:lnTo>
                  <a:cubicBezTo>
                    <a:pt x="1929" y="4478"/>
                    <a:pt x="2167" y="4978"/>
                    <a:pt x="2548" y="5311"/>
                  </a:cubicBezTo>
                  <a:lnTo>
                    <a:pt x="2548" y="5645"/>
                  </a:lnTo>
                  <a:cubicBezTo>
                    <a:pt x="2548" y="5692"/>
                    <a:pt x="2548" y="5764"/>
                    <a:pt x="2572" y="5812"/>
                  </a:cubicBezTo>
                  <a:lnTo>
                    <a:pt x="1072" y="6288"/>
                  </a:lnTo>
                  <a:cubicBezTo>
                    <a:pt x="453" y="6478"/>
                    <a:pt x="0" y="7145"/>
                    <a:pt x="0" y="7883"/>
                  </a:cubicBezTo>
                  <a:lnTo>
                    <a:pt x="0" y="9050"/>
                  </a:lnTo>
                  <a:cubicBezTo>
                    <a:pt x="0" y="9169"/>
                    <a:pt x="72" y="9241"/>
                    <a:pt x="167" y="9241"/>
                  </a:cubicBezTo>
                  <a:lnTo>
                    <a:pt x="7406" y="9241"/>
                  </a:lnTo>
                  <a:cubicBezTo>
                    <a:pt x="7502" y="9241"/>
                    <a:pt x="7597" y="9169"/>
                    <a:pt x="7597" y="9050"/>
                  </a:cubicBezTo>
                  <a:lnTo>
                    <a:pt x="7597" y="7883"/>
                  </a:lnTo>
                  <a:cubicBezTo>
                    <a:pt x="7597" y="7883"/>
                    <a:pt x="7216" y="6621"/>
                    <a:pt x="6692" y="6359"/>
                  </a:cubicBezTo>
                  <a:lnTo>
                    <a:pt x="7097" y="5288"/>
                  </a:lnTo>
                  <a:lnTo>
                    <a:pt x="7645" y="5288"/>
                  </a:lnTo>
                  <a:lnTo>
                    <a:pt x="8550" y="7574"/>
                  </a:lnTo>
                  <a:cubicBezTo>
                    <a:pt x="8573" y="7645"/>
                    <a:pt x="8645" y="7693"/>
                    <a:pt x="8716" y="7693"/>
                  </a:cubicBezTo>
                  <a:cubicBezTo>
                    <a:pt x="8740" y="7693"/>
                    <a:pt x="8764" y="7693"/>
                    <a:pt x="8788" y="7669"/>
                  </a:cubicBezTo>
                  <a:cubicBezTo>
                    <a:pt x="8883" y="7645"/>
                    <a:pt x="8931" y="7550"/>
                    <a:pt x="8883" y="7455"/>
                  </a:cubicBezTo>
                  <a:lnTo>
                    <a:pt x="8026" y="5311"/>
                  </a:lnTo>
                  <a:lnTo>
                    <a:pt x="8597" y="5311"/>
                  </a:lnTo>
                  <a:cubicBezTo>
                    <a:pt x="8788" y="5311"/>
                    <a:pt x="8931" y="5002"/>
                    <a:pt x="8931" y="5002"/>
                  </a:cubicBezTo>
                  <a:lnTo>
                    <a:pt x="8931" y="4502"/>
                  </a:lnTo>
                  <a:cubicBezTo>
                    <a:pt x="8931" y="4406"/>
                    <a:pt x="8859" y="4311"/>
                    <a:pt x="8764" y="4311"/>
                  </a:cubicBezTo>
                  <a:lnTo>
                    <a:pt x="6192" y="4311"/>
                  </a:lnTo>
                  <a:cubicBezTo>
                    <a:pt x="6073" y="4311"/>
                    <a:pt x="6001" y="4406"/>
                    <a:pt x="6001" y="4502"/>
                  </a:cubicBezTo>
                  <a:lnTo>
                    <a:pt x="6001" y="4621"/>
                  </a:lnTo>
                  <a:lnTo>
                    <a:pt x="5454" y="4621"/>
                  </a:lnTo>
                  <a:cubicBezTo>
                    <a:pt x="5549" y="4430"/>
                    <a:pt x="5597" y="4192"/>
                    <a:pt x="5597" y="3978"/>
                  </a:cubicBezTo>
                  <a:lnTo>
                    <a:pt x="5597" y="3311"/>
                  </a:lnTo>
                  <a:lnTo>
                    <a:pt x="5906" y="3311"/>
                  </a:lnTo>
                  <a:cubicBezTo>
                    <a:pt x="6073" y="3311"/>
                    <a:pt x="6216" y="3168"/>
                    <a:pt x="6216" y="3001"/>
                  </a:cubicBezTo>
                  <a:lnTo>
                    <a:pt x="6216" y="2668"/>
                  </a:lnTo>
                  <a:cubicBezTo>
                    <a:pt x="6216" y="2501"/>
                    <a:pt x="6073" y="2358"/>
                    <a:pt x="5906" y="2358"/>
                  </a:cubicBezTo>
                  <a:lnTo>
                    <a:pt x="5882" y="2358"/>
                  </a:lnTo>
                  <a:lnTo>
                    <a:pt x="5882" y="2335"/>
                  </a:lnTo>
                  <a:cubicBezTo>
                    <a:pt x="5882" y="1811"/>
                    <a:pt x="5692" y="1334"/>
                    <a:pt x="5358" y="953"/>
                  </a:cubicBezTo>
                  <a:cubicBezTo>
                    <a:pt x="5073" y="596"/>
                    <a:pt x="4668" y="358"/>
                    <a:pt x="4215" y="263"/>
                  </a:cubicBezTo>
                  <a:cubicBezTo>
                    <a:pt x="4191" y="120"/>
                    <a:pt x="4072" y="1"/>
                    <a:pt x="3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88" name="Google Shape;1888;p46"/>
            <p:cNvSpPr/>
            <p:nvPr/>
          </p:nvSpPr>
          <p:spPr>
            <a:xfrm>
              <a:off x="2874190" y="3473219"/>
              <a:ext cx="10134" cy="9352"/>
            </a:xfrm>
            <a:custGeom>
              <a:rect b="b" l="l" r="r" t="t"/>
              <a:pathLst>
                <a:path extrusionOk="0" h="287" w="311">
                  <a:moveTo>
                    <a:pt x="167" y="1"/>
                  </a:moveTo>
                  <a:cubicBezTo>
                    <a:pt x="72" y="1"/>
                    <a:pt x="1" y="72"/>
                    <a:pt x="1" y="144"/>
                  </a:cubicBezTo>
                  <a:cubicBezTo>
                    <a:pt x="1" y="215"/>
                    <a:pt x="72" y="287"/>
                    <a:pt x="167" y="287"/>
                  </a:cubicBezTo>
                  <a:cubicBezTo>
                    <a:pt x="239" y="287"/>
                    <a:pt x="310" y="215"/>
                    <a:pt x="310" y="144"/>
                  </a:cubicBezTo>
                  <a:cubicBezTo>
                    <a:pt x="310" y="72"/>
                    <a:pt x="239"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89" name="Google Shape;1889;p46"/>
            <p:cNvSpPr/>
            <p:nvPr/>
          </p:nvSpPr>
          <p:spPr>
            <a:xfrm>
              <a:off x="2917656" y="3473219"/>
              <a:ext cx="9319" cy="9352"/>
            </a:xfrm>
            <a:custGeom>
              <a:rect b="b" l="l" r="r" t="t"/>
              <a:pathLst>
                <a:path extrusionOk="0" h="287" w="286">
                  <a:moveTo>
                    <a:pt x="143" y="1"/>
                  </a:moveTo>
                  <a:cubicBezTo>
                    <a:pt x="72" y="1"/>
                    <a:pt x="0" y="72"/>
                    <a:pt x="0" y="144"/>
                  </a:cubicBezTo>
                  <a:cubicBezTo>
                    <a:pt x="0" y="215"/>
                    <a:pt x="72" y="287"/>
                    <a:pt x="143" y="287"/>
                  </a:cubicBezTo>
                  <a:cubicBezTo>
                    <a:pt x="238" y="287"/>
                    <a:pt x="286" y="215"/>
                    <a:pt x="286" y="144"/>
                  </a:cubicBezTo>
                  <a:cubicBezTo>
                    <a:pt x="286" y="72"/>
                    <a:pt x="238"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90" name="Google Shape;1890;p46"/>
            <p:cNvSpPr/>
            <p:nvPr/>
          </p:nvSpPr>
          <p:spPr>
            <a:xfrm>
              <a:off x="2881163" y="3501306"/>
              <a:ext cx="43501" cy="19290"/>
            </a:xfrm>
            <a:custGeom>
              <a:rect b="b" l="l" r="r" t="t"/>
              <a:pathLst>
                <a:path extrusionOk="0" h="592" w="1335">
                  <a:moveTo>
                    <a:pt x="202" y="1"/>
                  </a:moveTo>
                  <a:cubicBezTo>
                    <a:pt x="164" y="1"/>
                    <a:pt x="126" y="14"/>
                    <a:pt x="96" y="44"/>
                  </a:cubicBezTo>
                  <a:cubicBezTo>
                    <a:pt x="25" y="91"/>
                    <a:pt x="1" y="210"/>
                    <a:pt x="72" y="282"/>
                  </a:cubicBezTo>
                  <a:cubicBezTo>
                    <a:pt x="215" y="472"/>
                    <a:pt x="429" y="591"/>
                    <a:pt x="668" y="591"/>
                  </a:cubicBezTo>
                  <a:cubicBezTo>
                    <a:pt x="906" y="591"/>
                    <a:pt x="1120" y="472"/>
                    <a:pt x="1287" y="282"/>
                  </a:cubicBezTo>
                  <a:cubicBezTo>
                    <a:pt x="1334" y="210"/>
                    <a:pt x="1334" y="91"/>
                    <a:pt x="1263" y="44"/>
                  </a:cubicBezTo>
                  <a:cubicBezTo>
                    <a:pt x="1223" y="14"/>
                    <a:pt x="1183" y="1"/>
                    <a:pt x="1145" y="1"/>
                  </a:cubicBezTo>
                  <a:cubicBezTo>
                    <a:pt x="1092" y="1"/>
                    <a:pt x="1043" y="26"/>
                    <a:pt x="1001" y="68"/>
                  </a:cubicBezTo>
                  <a:cubicBezTo>
                    <a:pt x="930" y="163"/>
                    <a:pt x="811" y="210"/>
                    <a:pt x="668" y="210"/>
                  </a:cubicBezTo>
                  <a:cubicBezTo>
                    <a:pt x="549" y="210"/>
                    <a:pt x="429" y="163"/>
                    <a:pt x="334" y="68"/>
                  </a:cubicBezTo>
                  <a:cubicBezTo>
                    <a:pt x="307" y="26"/>
                    <a:pt x="255"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91" name="Google Shape;1891;p46"/>
            <p:cNvSpPr/>
            <p:nvPr/>
          </p:nvSpPr>
          <p:spPr>
            <a:xfrm>
              <a:off x="2973504" y="3356048"/>
              <a:ext cx="176187" cy="119554"/>
            </a:xfrm>
            <a:custGeom>
              <a:rect b="b" l="l" r="r" t="t"/>
              <a:pathLst>
                <a:path extrusionOk="0" h="3669" w="5407">
                  <a:moveTo>
                    <a:pt x="3787" y="596"/>
                  </a:moveTo>
                  <a:lnTo>
                    <a:pt x="3835" y="787"/>
                  </a:lnTo>
                  <a:cubicBezTo>
                    <a:pt x="3835" y="858"/>
                    <a:pt x="3883" y="930"/>
                    <a:pt x="3954" y="930"/>
                  </a:cubicBezTo>
                  <a:cubicBezTo>
                    <a:pt x="4049" y="953"/>
                    <a:pt x="4144" y="1001"/>
                    <a:pt x="4240" y="1049"/>
                  </a:cubicBezTo>
                  <a:cubicBezTo>
                    <a:pt x="4264" y="1072"/>
                    <a:pt x="4299" y="1084"/>
                    <a:pt x="4335" y="1084"/>
                  </a:cubicBezTo>
                  <a:cubicBezTo>
                    <a:pt x="4371" y="1084"/>
                    <a:pt x="4406" y="1072"/>
                    <a:pt x="4430" y="1049"/>
                  </a:cubicBezTo>
                  <a:lnTo>
                    <a:pt x="4597" y="930"/>
                  </a:lnTo>
                  <a:lnTo>
                    <a:pt x="4716" y="1049"/>
                  </a:lnTo>
                  <a:lnTo>
                    <a:pt x="4597" y="1215"/>
                  </a:lnTo>
                  <a:cubicBezTo>
                    <a:pt x="4573" y="1287"/>
                    <a:pt x="4573" y="1358"/>
                    <a:pt x="4597" y="1406"/>
                  </a:cubicBezTo>
                  <a:cubicBezTo>
                    <a:pt x="4645" y="1501"/>
                    <a:pt x="4692" y="1596"/>
                    <a:pt x="4716" y="1692"/>
                  </a:cubicBezTo>
                  <a:cubicBezTo>
                    <a:pt x="4740" y="1763"/>
                    <a:pt x="4787" y="1811"/>
                    <a:pt x="4859" y="1835"/>
                  </a:cubicBezTo>
                  <a:lnTo>
                    <a:pt x="5073" y="1858"/>
                  </a:lnTo>
                  <a:lnTo>
                    <a:pt x="5073" y="2025"/>
                  </a:lnTo>
                  <a:lnTo>
                    <a:pt x="5049" y="2025"/>
                  </a:lnTo>
                  <a:lnTo>
                    <a:pt x="4859" y="2073"/>
                  </a:lnTo>
                  <a:cubicBezTo>
                    <a:pt x="4787" y="2073"/>
                    <a:pt x="4740" y="2144"/>
                    <a:pt x="4716" y="2192"/>
                  </a:cubicBezTo>
                  <a:cubicBezTo>
                    <a:pt x="4692" y="2311"/>
                    <a:pt x="4645" y="2382"/>
                    <a:pt x="4597" y="2478"/>
                  </a:cubicBezTo>
                  <a:cubicBezTo>
                    <a:pt x="4549" y="2549"/>
                    <a:pt x="4549" y="2620"/>
                    <a:pt x="4597" y="2668"/>
                  </a:cubicBezTo>
                  <a:lnTo>
                    <a:pt x="4716" y="2859"/>
                  </a:lnTo>
                  <a:lnTo>
                    <a:pt x="4597" y="2954"/>
                  </a:lnTo>
                  <a:lnTo>
                    <a:pt x="4430" y="2835"/>
                  </a:lnTo>
                  <a:cubicBezTo>
                    <a:pt x="4406" y="2823"/>
                    <a:pt x="4371" y="2817"/>
                    <a:pt x="4335" y="2817"/>
                  </a:cubicBezTo>
                  <a:cubicBezTo>
                    <a:pt x="4299" y="2817"/>
                    <a:pt x="4264" y="2823"/>
                    <a:pt x="4240" y="2835"/>
                  </a:cubicBezTo>
                  <a:cubicBezTo>
                    <a:pt x="4144" y="2882"/>
                    <a:pt x="4049" y="2930"/>
                    <a:pt x="3954" y="2954"/>
                  </a:cubicBezTo>
                  <a:cubicBezTo>
                    <a:pt x="3883" y="2978"/>
                    <a:pt x="3835" y="3025"/>
                    <a:pt x="3811" y="3097"/>
                  </a:cubicBezTo>
                  <a:lnTo>
                    <a:pt x="3787" y="3311"/>
                  </a:lnTo>
                  <a:lnTo>
                    <a:pt x="3621" y="3311"/>
                  </a:lnTo>
                  <a:lnTo>
                    <a:pt x="3573" y="3097"/>
                  </a:lnTo>
                  <a:cubicBezTo>
                    <a:pt x="3573" y="3025"/>
                    <a:pt x="3525" y="2978"/>
                    <a:pt x="3454" y="2954"/>
                  </a:cubicBezTo>
                  <a:cubicBezTo>
                    <a:pt x="3359" y="2930"/>
                    <a:pt x="3263" y="2882"/>
                    <a:pt x="3168" y="2835"/>
                  </a:cubicBezTo>
                  <a:cubicBezTo>
                    <a:pt x="3132" y="2823"/>
                    <a:pt x="3097" y="2817"/>
                    <a:pt x="3064" y="2817"/>
                  </a:cubicBezTo>
                  <a:cubicBezTo>
                    <a:pt x="3031" y="2817"/>
                    <a:pt x="3001" y="2823"/>
                    <a:pt x="2978" y="2835"/>
                  </a:cubicBezTo>
                  <a:lnTo>
                    <a:pt x="2787" y="2954"/>
                  </a:lnTo>
                  <a:lnTo>
                    <a:pt x="2692" y="2859"/>
                  </a:lnTo>
                  <a:lnTo>
                    <a:pt x="2811" y="2668"/>
                  </a:lnTo>
                  <a:cubicBezTo>
                    <a:pt x="2835" y="2620"/>
                    <a:pt x="2835" y="2549"/>
                    <a:pt x="2811" y="2478"/>
                  </a:cubicBezTo>
                  <a:cubicBezTo>
                    <a:pt x="2763" y="2382"/>
                    <a:pt x="2716" y="2311"/>
                    <a:pt x="2692" y="2192"/>
                  </a:cubicBezTo>
                  <a:cubicBezTo>
                    <a:pt x="2668" y="2144"/>
                    <a:pt x="2620" y="2073"/>
                    <a:pt x="2549" y="2073"/>
                  </a:cubicBezTo>
                  <a:lnTo>
                    <a:pt x="2335" y="2025"/>
                  </a:lnTo>
                  <a:lnTo>
                    <a:pt x="2335" y="1858"/>
                  </a:lnTo>
                  <a:lnTo>
                    <a:pt x="2549" y="1835"/>
                  </a:lnTo>
                  <a:cubicBezTo>
                    <a:pt x="2620" y="1811"/>
                    <a:pt x="2668" y="1763"/>
                    <a:pt x="2692" y="1692"/>
                  </a:cubicBezTo>
                  <a:cubicBezTo>
                    <a:pt x="2716" y="1596"/>
                    <a:pt x="2763" y="1501"/>
                    <a:pt x="2811" y="1406"/>
                  </a:cubicBezTo>
                  <a:cubicBezTo>
                    <a:pt x="2835" y="1358"/>
                    <a:pt x="2835" y="1287"/>
                    <a:pt x="2811" y="1215"/>
                  </a:cubicBezTo>
                  <a:lnTo>
                    <a:pt x="2692" y="1049"/>
                  </a:lnTo>
                  <a:lnTo>
                    <a:pt x="2787" y="930"/>
                  </a:lnTo>
                  <a:lnTo>
                    <a:pt x="2978" y="1049"/>
                  </a:lnTo>
                  <a:cubicBezTo>
                    <a:pt x="3001" y="1072"/>
                    <a:pt x="3037" y="1084"/>
                    <a:pt x="3073" y="1084"/>
                  </a:cubicBezTo>
                  <a:cubicBezTo>
                    <a:pt x="3109" y="1084"/>
                    <a:pt x="3144" y="1072"/>
                    <a:pt x="3168" y="1049"/>
                  </a:cubicBezTo>
                  <a:cubicBezTo>
                    <a:pt x="3263" y="1001"/>
                    <a:pt x="3359" y="953"/>
                    <a:pt x="3454" y="930"/>
                  </a:cubicBezTo>
                  <a:cubicBezTo>
                    <a:pt x="3525" y="930"/>
                    <a:pt x="3573" y="858"/>
                    <a:pt x="3573" y="787"/>
                  </a:cubicBezTo>
                  <a:lnTo>
                    <a:pt x="3621" y="596"/>
                  </a:lnTo>
                  <a:close/>
                  <a:moveTo>
                    <a:pt x="239" y="1"/>
                  </a:moveTo>
                  <a:cubicBezTo>
                    <a:pt x="144" y="1"/>
                    <a:pt x="48" y="72"/>
                    <a:pt x="48" y="168"/>
                  </a:cubicBezTo>
                  <a:cubicBezTo>
                    <a:pt x="48" y="263"/>
                    <a:pt x="120" y="358"/>
                    <a:pt x="215" y="358"/>
                  </a:cubicBezTo>
                  <a:lnTo>
                    <a:pt x="1453" y="358"/>
                  </a:lnTo>
                  <a:lnTo>
                    <a:pt x="2287" y="1049"/>
                  </a:lnTo>
                  <a:cubicBezTo>
                    <a:pt x="2287" y="1072"/>
                    <a:pt x="2311" y="1120"/>
                    <a:pt x="2311" y="1144"/>
                  </a:cubicBezTo>
                  <a:lnTo>
                    <a:pt x="2430" y="1311"/>
                  </a:lnTo>
                  <a:cubicBezTo>
                    <a:pt x="2430" y="1334"/>
                    <a:pt x="2430" y="1334"/>
                    <a:pt x="2406" y="1358"/>
                  </a:cubicBezTo>
                  <a:lnTo>
                    <a:pt x="1596" y="882"/>
                  </a:lnTo>
                  <a:cubicBezTo>
                    <a:pt x="1573" y="858"/>
                    <a:pt x="1549" y="858"/>
                    <a:pt x="1501" y="858"/>
                  </a:cubicBezTo>
                  <a:lnTo>
                    <a:pt x="215" y="858"/>
                  </a:lnTo>
                  <a:cubicBezTo>
                    <a:pt x="144" y="858"/>
                    <a:pt x="72" y="882"/>
                    <a:pt x="48" y="953"/>
                  </a:cubicBezTo>
                  <a:cubicBezTo>
                    <a:pt x="1" y="1096"/>
                    <a:pt x="96" y="1215"/>
                    <a:pt x="239" y="1215"/>
                  </a:cubicBezTo>
                  <a:lnTo>
                    <a:pt x="1453" y="1215"/>
                  </a:lnTo>
                  <a:lnTo>
                    <a:pt x="2073" y="1596"/>
                  </a:lnTo>
                  <a:cubicBezTo>
                    <a:pt x="2025" y="1644"/>
                    <a:pt x="1977" y="1692"/>
                    <a:pt x="1977" y="1763"/>
                  </a:cubicBezTo>
                  <a:lnTo>
                    <a:pt x="1977" y="2120"/>
                  </a:lnTo>
                  <a:cubicBezTo>
                    <a:pt x="1977" y="2239"/>
                    <a:pt x="2073" y="2335"/>
                    <a:pt x="2168" y="2358"/>
                  </a:cubicBezTo>
                  <a:lnTo>
                    <a:pt x="2382" y="2406"/>
                  </a:lnTo>
                  <a:cubicBezTo>
                    <a:pt x="2406" y="2454"/>
                    <a:pt x="2430" y="2501"/>
                    <a:pt x="2454" y="2573"/>
                  </a:cubicBezTo>
                  <a:lnTo>
                    <a:pt x="2335" y="2739"/>
                  </a:lnTo>
                  <a:cubicBezTo>
                    <a:pt x="2263" y="2835"/>
                    <a:pt x="2287" y="2954"/>
                    <a:pt x="2358" y="3025"/>
                  </a:cubicBezTo>
                  <a:lnTo>
                    <a:pt x="2620" y="3287"/>
                  </a:lnTo>
                  <a:cubicBezTo>
                    <a:pt x="2662" y="3329"/>
                    <a:pt x="2719" y="3354"/>
                    <a:pt x="2779" y="3354"/>
                  </a:cubicBezTo>
                  <a:cubicBezTo>
                    <a:pt x="2822" y="3354"/>
                    <a:pt x="2866" y="3341"/>
                    <a:pt x="2906" y="3311"/>
                  </a:cubicBezTo>
                  <a:lnTo>
                    <a:pt x="3073" y="3192"/>
                  </a:lnTo>
                  <a:cubicBezTo>
                    <a:pt x="3144" y="3240"/>
                    <a:pt x="3192" y="3240"/>
                    <a:pt x="3240" y="3263"/>
                  </a:cubicBezTo>
                  <a:lnTo>
                    <a:pt x="3287" y="3478"/>
                  </a:lnTo>
                  <a:cubicBezTo>
                    <a:pt x="3311" y="3573"/>
                    <a:pt x="3406" y="3668"/>
                    <a:pt x="3525" y="3668"/>
                  </a:cubicBezTo>
                  <a:lnTo>
                    <a:pt x="3883" y="3668"/>
                  </a:lnTo>
                  <a:cubicBezTo>
                    <a:pt x="3883" y="3668"/>
                    <a:pt x="4097" y="3573"/>
                    <a:pt x="4097" y="3478"/>
                  </a:cubicBezTo>
                  <a:lnTo>
                    <a:pt x="4144" y="3263"/>
                  </a:lnTo>
                  <a:cubicBezTo>
                    <a:pt x="4192" y="3240"/>
                    <a:pt x="4264" y="3216"/>
                    <a:pt x="4311" y="3192"/>
                  </a:cubicBezTo>
                  <a:lnTo>
                    <a:pt x="4478" y="3311"/>
                  </a:lnTo>
                  <a:cubicBezTo>
                    <a:pt x="4518" y="3341"/>
                    <a:pt x="4562" y="3354"/>
                    <a:pt x="4607" y="3354"/>
                  </a:cubicBezTo>
                  <a:cubicBezTo>
                    <a:pt x="4669" y="3354"/>
                    <a:pt x="4732" y="3329"/>
                    <a:pt x="4787" y="3287"/>
                  </a:cubicBezTo>
                  <a:lnTo>
                    <a:pt x="5026" y="3025"/>
                  </a:lnTo>
                  <a:cubicBezTo>
                    <a:pt x="5121" y="2954"/>
                    <a:pt x="5121" y="2835"/>
                    <a:pt x="5073" y="2739"/>
                  </a:cubicBezTo>
                  <a:lnTo>
                    <a:pt x="4954" y="2549"/>
                  </a:lnTo>
                  <a:cubicBezTo>
                    <a:pt x="4978" y="2501"/>
                    <a:pt x="5002" y="2454"/>
                    <a:pt x="5026" y="2406"/>
                  </a:cubicBezTo>
                  <a:lnTo>
                    <a:pt x="5216" y="2358"/>
                  </a:lnTo>
                  <a:cubicBezTo>
                    <a:pt x="5335" y="2335"/>
                    <a:pt x="5407" y="2239"/>
                    <a:pt x="5407" y="2120"/>
                  </a:cubicBezTo>
                  <a:lnTo>
                    <a:pt x="5407" y="1763"/>
                  </a:lnTo>
                  <a:cubicBezTo>
                    <a:pt x="5407" y="1644"/>
                    <a:pt x="5335" y="1549"/>
                    <a:pt x="5216" y="1525"/>
                  </a:cubicBezTo>
                  <a:lnTo>
                    <a:pt x="5026" y="1501"/>
                  </a:lnTo>
                  <a:cubicBezTo>
                    <a:pt x="5002" y="1430"/>
                    <a:pt x="4978" y="1382"/>
                    <a:pt x="4954" y="1334"/>
                  </a:cubicBezTo>
                  <a:lnTo>
                    <a:pt x="5073" y="1168"/>
                  </a:lnTo>
                  <a:cubicBezTo>
                    <a:pt x="5121" y="1072"/>
                    <a:pt x="5121" y="930"/>
                    <a:pt x="5026" y="858"/>
                  </a:cubicBezTo>
                  <a:lnTo>
                    <a:pt x="4787" y="596"/>
                  </a:lnTo>
                  <a:cubicBezTo>
                    <a:pt x="4732" y="555"/>
                    <a:pt x="4669" y="529"/>
                    <a:pt x="4607" y="529"/>
                  </a:cubicBezTo>
                  <a:cubicBezTo>
                    <a:pt x="4562" y="529"/>
                    <a:pt x="4518" y="542"/>
                    <a:pt x="4478" y="572"/>
                  </a:cubicBezTo>
                  <a:lnTo>
                    <a:pt x="4311" y="691"/>
                  </a:lnTo>
                  <a:cubicBezTo>
                    <a:pt x="4264" y="668"/>
                    <a:pt x="4192" y="644"/>
                    <a:pt x="4144" y="620"/>
                  </a:cubicBezTo>
                  <a:lnTo>
                    <a:pt x="4097" y="429"/>
                  </a:lnTo>
                  <a:cubicBezTo>
                    <a:pt x="4097" y="310"/>
                    <a:pt x="3978" y="239"/>
                    <a:pt x="3883" y="239"/>
                  </a:cubicBezTo>
                  <a:lnTo>
                    <a:pt x="3501" y="239"/>
                  </a:lnTo>
                  <a:cubicBezTo>
                    <a:pt x="3406" y="239"/>
                    <a:pt x="3311" y="310"/>
                    <a:pt x="3287" y="429"/>
                  </a:cubicBezTo>
                  <a:lnTo>
                    <a:pt x="3240" y="620"/>
                  </a:lnTo>
                  <a:cubicBezTo>
                    <a:pt x="3192" y="644"/>
                    <a:pt x="3120" y="668"/>
                    <a:pt x="3073" y="691"/>
                  </a:cubicBezTo>
                  <a:lnTo>
                    <a:pt x="2906" y="572"/>
                  </a:lnTo>
                  <a:cubicBezTo>
                    <a:pt x="2866" y="542"/>
                    <a:pt x="2822" y="529"/>
                    <a:pt x="2779" y="529"/>
                  </a:cubicBezTo>
                  <a:cubicBezTo>
                    <a:pt x="2719" y="529"/>
                    <a:pt x="2662" y="555"/>
                    <a:pt x="2620" y="596"/>
                  </a:cubicBezTo>
                  <a:lnTo>
                    <a:pt x="2477" y="739"/>
                  </a:lnTo>
                  <a:lnTo>
                    <a:pt x="1620" y="48"/>
                  </a:lnTo>
                  <a:cubicBezTo>
                    <a:pt x="1596" y="25"/>
                    <a:pt x="1501"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92" name="Google Shape;1892;p46"/>
            <p:cNvSpPr/>
            <p:nvPr/>
          </p:nvSpPr>
          <p:spPr>
            <a:xfrm>
              <a:off x="3075947" y="3448390"/>
              <a:ext cx="33" cy="33"/>
            </a:xfrm>
            <a:custGeom>
              <a:rect b="b" l="l" r="r" t="t"/>
              <a:pathLst>
                <a:path extrusionOk="0" h="1" w="1">
                  <a:moveTo>
                    <a:pt x="0" y="1"/>
                  </a:moveTo>
                  <a:cubicBezTo>
                    <a:pt x="0" y="1"/>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93" name="Google Shape;1893;p46"/>
            <p:cNvSpPr/>
            <p:nvPr/>
          </p:nvSpPr>
          <p:spPr>
            <a:xfrm>
              <a:off x="3071287" y="3396419"/>
              <a:ext cx="45032" cy="45815"/>
            </a:xfrm>
            <a:custGeom>
              <a:rect b="b" l="l" r="r" t="t"/>
              <a:pathLst>
                <a:path extrusionOk="0" h="1406" w="1382">
                  <a:moveTo>
                    <a:pt x="691" y="381"/>
                  </a:moveTo>
                  <a:cubicBezTo>
                    <a:pt x="882" y="381"/>
                    <a:pt x="1024" y="524"/>
                    <a:pt x="1024" y="715"/>
                  </a:cubicBezTo>
                  <a:cubicBezTo>
                    <a:pt x="1024" y="881"/>
                    <a:pt x="882" y="1048"/>
                    <a:pt x="691" y="1048"/>
                  </a:cubicBezTo>
                  <a:cubicBezTo>
                    <a:pt x="500" y="1048"/>
                    <a:pt x="358" y="881"/>
                    <a:pt x="358" y="715"/>
                  </a:cubicBezTo>
                  <a:cubicBezTo>
                    <a:pt x="358" y="524"/>
                    <a:pt x="500" y="381"/>
                    <a:pt x="691" y="381"/>
                  </a:cubicBezTo>
                  <a:close/>
                  <a:moveTo>
                    <a:pt x="691" y="0"/>
                  </a:moveTo>
                  <a:cubicBezTo>
                    <a:pt x="310" y="0"/>
                    <a:pt x="0" y="334"/>
                    <a:pt x="0" y="715"/>
                  </a:cubicBezTo>
                  <a:cubicBezTo>
                    <a:pt x="0" y="1096"/>
                    <a:pt x="310" y="1405"/>
                    <a:pt x="691" y="1405"/>
                  </a:cubicBezTo>
                  <a:cubicBezTo>
                    <a:pt x="1072" y="1405"/>
                    <a:pt x="1382" y="1096"/>
                    <a:pt x="1382" y="715"/>
                  </a:cubicBezTo>
                  <a:cubicBezTo>
                    <a:pt x="1382" y="334"/>
                    <a:pt x="1072"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94" name="Google Shape;1894;p46"/>
            <p:cNvSpPr/>
            <p:nvPr/>
          </p:nvSpPr>
          <p:spPr>
            <a:xfrm>
              <a:off x="2995237" y="3439853"/>
              <a:ext cx="37277" cy="11665"/>
            </a:xfrm>
            <a:custGeom>
              <a:rect b="b" l="l" r="r" t="t"/>
              <a:pathLst>
                <a:path extrusionOk="0" h="358" w="1144">
                  <a:moveTo>
                    <a:pt x="191" y="1"/>
                  </a:moveTo>
                  <a:cubicBezTo>
                    <a:pt x="96" y="1"/>
                    <a:pt x="24" y="72"/>
                    <a:pt x="1" y="167"/>
                  </a:cubicBezTo>
                  <a:cubicBezTo>
                    <a:pt x="1" y="263"/>
                    <a:pt x="96" y="358"/>
                    <a:pt x="191" y="358"/>
                  </a:cubicBezTo>
                  <a:lnTo>
                    <a:pt x="953" y="358"/>
                  </a:lnTo>
                  <a:cubicBezTo>
                    <a:pt x="1048" y="358"/>
                    <a:pt x="1144" y="287"/>
                    <a:pt x="1144" y="191"/>
                  </a:cubicBezTo>
                  <a:cubicBezTo>
                    <a:pt x="1144" y="72"/>
                    <a:pt x="1072" y="1"/>
                    <a:pt x="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95" name="Google Shape;1895;p46"/>
            <p:cNvSpPr/>
            <p:nvPr/>
          </p:nvSpPr>
          <p:spPr>
            <a:xfrm>
              <a:off x="2995237" y="3463933"/>
              <a:ext cx="37277" cy="11665"/>
            </a:xfrm>
            <a:custGeom>
              <a:rect b="b" l="l" r="r" t="t"/>
              <a:pathLst>
                <a:path extrusionOk="0" h="358" w="1144">
                  <a:moveTo>
                    <a:pt x="191" y="0"/>
                  </a:moveTo>
                  <a:cubicBezTo>
                    <a:pt x="96" y="0"/>
                    <a:pt x="24" y="71"/>
                    <a:pt x="1" y="167"/>
                  </a:cubicBezTo>
                  <a:cubicBezTo>
                    <a:pt x="1" y="262"/>
                    <a:pt x="96" y="357"/>
                    <a:pt x="191" y="357"/>
                  </a:cubicBezTo>
                  <a:lnTo>
                    <a:pt x="953" y="357"/>
                  </a:lnTo>
                  <a:cubicBezTo>
                    <a:pt x="1048" y="357"/>
                    <a:pt x="1144" y="286"/>
                    <a:pt x="1144" y="167"/>
                  </a:cubicBezTo>
                  <a:cubicBezTo>
                    <a:pt x="1144" y="71"/>
                    <a:pt x="1072" y="0"/>
                    <a:pt x="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896" name="Google Shape;1896;p46"/>
          <p:cNvGrpSpPr/>
          <p:nvPr/>
        </p:nvGrpSpPr>
        <p:grpSpPr>
          <a:xfrm>
            <a:off x="2079809" y="2712895"/>
            <a:ext cx="394995" cy="389551"/>
            <a:chOff x="2051686" y="2669347"/>
            <a:chExt cx="394995" cy="389551"/>
          </a:xfrm>
        </p:grpSpPr>
        <p:sp>
          <p:nvSpPr>
            <p:cNvPr id="1897" name="Google Shape;1897;p46"/>
            <p:cNvSpPr/>
            <p:nvPr/>
          </p:nvSpPr>
          <p:spPr>
            <a:xfrm>
              <a:off x="2051686" y="2736079"/>
              <a:ext cx="394995" cy="322820"/>
            </a:xfrm>
            <a:custGeom>
              <a:rect b="b" l="l" r="r" t="t"/>
              <a:pathLst>
                <a:path extrusionOk="0" h="9907" w="12122">
                  <a:moveTo>
                    <a:pt x="3596" y="357"/>
                  </a:moveTo>
                  <a:cubicBezTo>
                    <a:pt x="3668" y="357"/>
                    <a:pt x="3715" y="405"/>
                    <a:pt x="3715" y="476"/>
                  </a:cubicBezTo>
                  <a:lnTo>
                    <a:pt x="3715" y="500"/>
                  </a:lnTo>
                  <a:cubicBezTo>
                    <a:pt x="3715" y="572"/>
                    <a:pt x="3668" y="619"/>
                    <a:pt x="3596" y="619"/>
                  </a:cubicBezTo>
                  <a:lnTo>
                    <a:pt x="1881" y="619"/>
                  </a:lnTo>
                  <a:cubicBezTo>
                    <a:pt x="1810" y="619"/>
                    <a:pt x="1762" y="572"/>
                    <a:pt x="1762" y="500"/>
                  </a:cubicBezTo>
                  <a:lnTo>
                    <a:pt x="1762" y="476"/>
                  </a:lnTo>
                  <a:cubicBezTo>
                    <a:pt x="1762" y="405"/>
                    <a:pt x="1810" y="357"/>
                    <a:pt x="1881" y="357"/>
                  </a:cubicBezTo>
                  <a:close/>
                  <a:moveTo>
                    <a:pt x="6883" y="357"/>
                  </a:moveTo>
                  <a:cubicBezTo>
                    <a:pt x="6954" y="357"/>
                    <a:pt x="7002" y="405"/>
                    <a:pt x="7002" y="476"/>
                  </a:cubicBezTo>
                  <a:lnTo>
                    <a:pt x="7002" y="500"/>
                  </a:lnTo>
                  <a:cubicBezTo>
                    <a:pt x="7002" y="572"/>
                    <a:pt x="6954" y="619"/>
                    <a:pt x="6883" y="619"/>
                  </a:cubicBezTo>
                  <a:lnTo>
                    <a:pt x="5168" y="619"/>
                  </a:lnTo>
                  <a:cubicBezTo>
                    <a:pt x="5096" y="619"/>
                    <a:pt x="5049" y="572"/>
                    <a:pt x="5049" y="500"/>
                  </a:cubicBezTo>
                  <a:lnTo>
                    <a:pt x="5049" y="476"/>
                  </a:lnTo>
                  <a:cubicBezTo>
                    <a:pt x="5049" y="405"/>
                    <a:pt x="5096" y="357"/>
                    <a:pt x="5168" y="357"/>
                  </a:cubicBezTo>
                  <a:close/>
                  <a:moveTo>
                    <a:pt x="6716" y="977"/>
                  </a:moveTo>
                  <a:lnTo>
                    <a:pt x="6716" y="2453"/>
                  </a:lnTo>
                  <a:lnTo>
                    <a:pt x="5335" y="2453"/>
                  </a:lnTo>
                  <a:lnTo>
                    <a:pt x="5335" y="977"/>
                  </a:lnTo>
                  <a:close/>
                  <a:moveTo>
                    <a:pt x="10145" y="381"/>
                  </a:moveTo>
                  <a:cubicBezTo>
                    <a:pt x="10217" y="381"/>
                    <a:pt x="10264" y="429"/>
                    <a:pt x="10264" y="500"/>
                  </a:cubicBezTo>
                  <a:lnTo>
                    <a:pt x="10264" y="524"/>
                  </a:lnTo>
                  <a:cubicBezTo>
                    <a:pt x="10264" y="596"/>
                    <a:pt x="10217" y="619"/>
                    <a:pt x="10169" y="619"/>
                  </a:cubicBezTo>
                  <a:lnTo>
                    <a:pt x="9359" y="619"/>
                  </a:lnTo>
                  <a:cubicBezTo>
                    <a:pt x="9312" y="619"/>
                    <a:pt x="9264" y="643"/>
                    <a:pt x="9240" y="691"/>
                  </a:cubicBezTo>
                  <a:cubicBezTo>
                    <a:pt x="9145" y="834"/>
                    <a:pt x="9240" y="977"/>
                    <a:pt x="9383" y="977"/>
                  </a:cubicBezTo>
                  <a:lnTo>
                    <a:pt x="9978" y="977"/>
                  </a:lnTo>
                  <a:lnTo>
                    <a:pt x="9978" y="3644"/>
                  </a:lnTo>
                  <a:lnTo>
                    <a:pt x="9978" y="5477"/>
                  </a:lnTo>
                  <a:lnTo>
                    <a:pt x="8573" y="5477"/>
                  </a:lnTo>
                  <a:lnTo>
                    <a:pt x="8597" y="3644"/>
                  </a:lnTo>
                  <a:lnTo>
                    <a:pt x="8597" y="977"/>
                  </a:lnTo>
                  <a:lnTo>
                    <a:pt x="8669" y="977"/>
                  </a:lnTo>
                  <a:cubicBezTo>
                    <a:pt x="8764" y="977"/>
                    <a:pt x="8835" y="905"/>
                    <a:pt x="8835" y="810"/>
                  </a:cubicBezTo>
                  <a:cubicBezTo>
                    <a:pt x="8835" y="715"/>
                    <a:pt x="8669" y="619"/>
                    <a:pt x="8669" y="619"/>
                  </a:cubicBezTo>
                  <a:lnTo>
                    <a:pt x="8430" y="619"/>
                  </a:lnTo>
                  <a:cubicBezTo>
                    <a:pt x="8359" y="619"/>
                    <a:pt x="8311" y="572"/>
                    <a:pt x="8311" y="500"/>
                  </a:cubicBezTo>
                  <a:lnTo>
                    <a:pt x="8311" y="476"/>
                  </a:lnTo>
                  <a:cubicBezTo>
                    <a:pt x="8311" y="429"/>
                    <a:pt x="8383" y="381"/>
                    <a:pt x="8454" y="381"/>
                  </a:cubicBezTo>
                  <a:close/>
                  <a:moveTo>
                    <a:pt x="6716" y="2810"/>
                  </a:moveTo>
                  <a:lnTo>
                    <a:pt x="6716" y="3644"/>
                  </a:lnTo>
                  <a:lnTo>
                    <a:pt x="6716" y="6787"/>
                  </a:lnTo>
                  <a:cubicBezTo>
                    <a:pt x="6716" y="7168"/>
                    <a:pt x="6406" y="7478"/>
                    <a:pt x="6025" y="7478"/>
                  </a:cubicBezTo>
                  <a:cubicBezTo>
                    <a:pt x="5644" y="7478"/>
                    <a:pt x="5335" y="7168"/>
                    <a:pt x="5335" y="6787"/>
                  </a:cubicBezTo>
                  <a:lnTo>
                    <a:pt x="5335" y="2810"/>
                  </a:lnTo>
                  <a:close/>
                  <a:moveTo>
                    <a:pt x="3429" y="4596"/>
                  </a:moveTo>
                  <a:lnTo>
                    <a:pt x="3429" y="6763"/>
                  </a:lnTo>
                  <a:cubicBezTo>
                    <a:pt x="3429" y="7144"/>
                    <a:pt x="3144" y="7478"/>
                    <a:pt x="2763" y="7478"/>
                  </a:cubicBezTo>
                  <a:cubicBezTo>
                    <a:pt x="2749" y="7479"/>
                    <a:pt x="2735" y="7479"/>
                    <a:pt x="2722" y="7479"/>
                  </a:cubicBezTo>
                  <a:cubicBezTo>
                    <a:pt x="2337" y="7479"/>
                    <a:pt x="2048" y="7155"/>
                    <a:pt x="2048" y="6787"/>
                  </a:cubicBezTo>
                  <a:lnTo>
                    <a:pt x="2048" y="4596"/>
                  </a:lnTo>
                  <a:close/>
                  <a:moveTo>
                    <a:pt x="9978" y="5835"/>
                  </a:moveTo>
                  <a:lnTo>
                    <a:pt x="9978" y="6787"/>
                  </a:lnTo>
                  <a:cubicBezTo>
                    <a:pt x="9978" y="7177"/>
                    <a:pt x="9691" y="7479"/>
                    <a:pt x="9308" y="7479"/>
                  </a:cubicBezTo>
                  <a:cubicBezTo>
                    <a:pt x="9293" y="7479"/>
                    <a:pt x="9279" y="7479"/>
                    <a:pt x="9264" y="7478"/>
                  </a:cubicBezTo>
                  <a:cubicBezTo>
                    <a:pt x="8883" y="7478"/>
                    <a:pt x="8597" y="7144"/>
                    <a:pt x="8597" y="6787"/>
                  </a:cubicBezTo>
                  <a:lnTo>
                    <a:pt x="8597" y="5835"/>
                  </a:lnTo>
                  <a:close/>
                  <a:moveTo>
                    <a:pt x="11241" y="9073"/>
                  </a:moveTo>
                  <a:cubicBezTo>
                    <a:pt x="11503" y="9073"/>
                    <a:pt x="11717" y="9288"/>
                    <a:pt x="11765" y="9550"/>
                  </a:cubicBezTo>
                  <a:lnTo>
                    <a:pt x="357" y="9550"/>
                  </a:lnTo>
                  <a:cubicBezTo>
                    <a:pt x="405" y="9288"/>
                    <a:pt x="596" y="9097"/>
                    <a:pt x="834" y="9073"/>
                  </a:cubicBezTo>
                  <a:cubicBezTo>
                    <a:pt x="846" y="9085"/>
                    <a:pt x="3441" y="9091"/>
                    <a:pt x="6037" y="9091"/>
                  </a:cubicBezTo>
                  <a:cubicBezTo>
                    <a:pt x="8633" y="9091"/>
                    <a:pt x="11229" y="9085"/>
                    <a:pt x="11241" y="9073"/>
                  </a:cubicBezTo>
                  <a:close/>
                  <a:moveTo>
                    <a:pt x="1881" y="0"/>
                  </a:moveTo>
                  <a:cubicBezTo>
                    <a:pt x="1620" y="0"/>
                    <a:pt x="1405" y="214"/>
                    <a:pt x="1405" y="476"/>
                  </a:cubicBezTo>
                  <a:lnTo>
                    <a:pt x="1405" y="500"/>
                  </a:lnTo>
                  <a:cubicBezTo>
                    <a:pt x="1405" y="691"/>
                    <a:pt x="1524" y="857"/>
                    <a:pt x="1691" y="929"/>
                  </a:cubicBezTo>
                  <a:lnTo>
                    <a:pt x="1691" y="3477"/>
                  </a:lnTo>
                  <a:lnTo>
                    <a:pt x="1453" y="3477"/>
                  </a:lnTo>
                  <a:cubicBezTo>
                    <a:pt x="1024" y="3477"/>
                    <a:pt x="691" y="3810"/>
                    <a:pt x="691" y="4215"/>
                  </a:cubicBezTo>
                  <a:lnTo>
                    <a:pt x="691" y="8740"/>
                  </a:lnTo>
                  <a:cubicBezTo>
                    <a:pt x="310" y="8835"/>
                    <a:pt x="0" y="9193"/>
                    <a:pt x="0" y="9597"/>
                  </a:cubicBezTo>
                  <a:lnTo>
                    <a:pt x="0" y="9716"/>
                  </a:lnTo>
                  <a:cubicBezTo>
                    <a:pt x="0" y="9812"/>
                    <a:pt x="95" y="9907"/>
                    <a:pt x="191" y="9907"/>
                  </a:cubicBezTo>
                  <a:lnTo>
                    <a:pt x="11931" y="9907"/>
                  </a:lnTo>
                  <a:cubicBezTo>
                    <a:pt x="12026" y="9907"/>
                    <a:pt x="12122" y="9812"/>
                    <a:pt x="12122" y="9716"/>
                  </a:cubicBezTo>
                  <a:lnTo>
                    <a:pt x="12122" y="9597"/>
                  </a:lnTo>
                  <a:cubicBezTo>
                    <a:pt x="12122" y="9169"/>
                    <a:pt x="11788" y="8788"/>
                    <a:pt x="11360" y="8740"/>
                  </a:cubicBezTo>
                  <a:lnTo>
                    <a:pt x="11360" y="5525"/>
                  </a:lnTo>
                  <a:cubicBezTo>
                    <a:pt x="11360" y="5454"/>
                    <a:pt x="11312" y="5358"/>
                    <a:pt x="11217" y="5358"/>
                  </a:cubicBezTo>
                  <a:cubicBezTo>
                    <a:pt x="11201" y="5355"/>
                    <a:pt x="11186" y="5354"/>
                    <a:pt x="11172" y="5354"/>
                  </a:cubicBezTo>
                  <a:cubicBezTo>
                    <a:pt x="11075" y="5354"/>
                    <a:pt x="11002" y="5421"/>
                    <a:pt x="11002" y="5525"/>
                  </a:cubicBezTo>
                  <a:lnTo>
                    <a:pt x="11002" y="8716"/>
                  </a:lnTo>
                  <a:lnTo>
                    <a:pt x="1048" y="8716"/>
                  </a:lnTo>
                  <a:lnTo>
                    <a:pt x="1048" y="4215"/>
                  </a:lnTo>
                  <a:cubicBezTo>
                    <a:pt x="1048" y="4001"/>
                    <a:pt x="1215" y="3810"/>
                    <a:pt x="1453" y="3810"/>
                  </a:cubicBezTo>
                  <a:lnTo>
                    <a:pt x="1691" y="3810"/>
                  </a:lnTo>
                  <a:lnTo>
                    <a:pt x="1691" y="6787"/>
                  </a:lnTo>
                  <a:cubicBezTo>
                    <a:pt x="1691" y="7368"/>
                    <a:pt x="2145" y="7836"/>
                    <a:pt x="2720" y="7836"/>
                  </a:cubicBezTo>
                  <a:cubicBezTo>
                    <a:pt x="2734" y="7836"/>
                    <a:pt x="2748" y="7836"/>
                    <a:pt x="2763" y="7835"/>
                  </a:cubicBezTo>
                  <a:cubicBezTo>
                    <a:pt x="3334" y="7835"/>
                    <a:pt x="3787" y="7335"/>
                    <a:pt x="3787" y="6763"/>
                  </a:cubicBezTo>
                  <a:lnTo>
                    <a:pt x="3787" y="4430"/>
                  </a:lnTo>
                  <a:lnTo>
                    <a:pt x="3787" y="3810"/>
                  </a:lnTo>
                  <a:lnTo>
                    <a:pt x="4977" y="3810"/>
                  </a:lnTo>
                  <a:lnTo>
                    <a:pt x="4977" y="6787"/>
                  </a:lnTo>
                  <a:cubicBezTo>
                    <a:pt x="4977" y="7359"/>
                    <a:pt x="5454" y="7835"/>
                    <a:pt x="6025" y="7835"/>
                  </a:cubicBezTo>
                  <a:cubicBezTo>
                    <a:pt x="6597" y="7835"/>
                    <a:pt x="7073" y="7359"/>
                    <a:pt x="7073" y="6787"/>
                  </a:cubicBezTo>
                  <a:lnTo>
                    <a:pt x="7073" y="3810"/>
                  </a:lnTo>
                  <a:lnTo>
                    <a:pt x="8240" y="3810"/>
                  </a:lnTo>
                  <a:lnTo>
                    <a:pt x="8240" y="6787"/>
                  </a:lnTo>
                  <a:cubicBezTo>
                    <a:pt x="8240" y="7368"/>
                    <a:pt x="8694" y="7836"/>
                    <a:pt x="9269" y="7836"/>
                  </a:cubicBezTo>
                  <a:cubicBezTo>
                    <a:pt x="9283" y="7836"/>
                    <a:pt x="9297" y="7836"/>
                    <a:pt x="9312" y="7835"/>
                  </a:cubicBezTo>
                  <a:cubicBezTo>
                    <a:pt x="9883" y="7835"/>
                    <a:pt x="10336" y="7335"/>
                    <a:pt x="10336" y="6763"/>
                  </a:cubicBezTo>
                  <a:lnTo>
                    <a:pt x="10336" y="5644"/>
                  </a:lnTo>
                  <a:lnTo>
                    <a:pt x="10336" y="3810"/>
                  </a:lnTo>
                  <a:lnTo>
                    <a:pt x="10907" y="3810"/>
                  </a:lnTo>
                  <a:cubicBezTo>
                    <a:pt x="10955" y="3810"/>
                    <a:pt x="11002" y="3858"/>
                    <a:pt x="11002" y="3930"/>
                  </a:cubicBezTo>
                  <a:lnTo>
                    <a:pt x="11002" y="4834"/>
                  </a:lnTo>
                  <a:cubicBezTo>
                    <a:pt x="11002" y="4858"/>
                    <a:pt x="11002" y="4858"/>
                    <a:pt x="11026" y="4882"/>
                  </a:cubicBezTo>
                  <a:cubicBezTo>
                    <a:pt x="11075" y="4931"/>
                    <a:pt x="11129" y="4952"/>
                    <a:pt x="11179" y="4952"/>
                  </a:cubicBezTo>
                  <a:cubicBezTo>
                    <a:pt x="11277" y="4952"/>
                    <a:pt x="11360" y="4873"/>
                    <a:pt x="11360" y="4763"/>
                  </a:cubicBezTo>
                  <a:lnTo>
                    <a:pt x="11360" y="3644"/>
                  </a:lnTo>
                  <a:cubicBezTo>
                    <a:pt x="11360" y="3548"/>
                    <a:pt x="11264" y="3477"/>
                    <a:pt x="11169" y="3477"/>
                  </a:cubicBezTo>
                  <a:lnTo>
                    <a:pt x="10336" y="3477"/>
                  </a:lnTo>
                  <a:lnTo>
                    <a:pt x="10336" y="929"/>
                  </a:lnTo>
                  <a:cubicBezTo>
                    <a:pt x="10502" y="857"/>
                    <a:pt x="10621" y="691"/>
                    <a:pt x="10621" y="500"/>
                  </a:cubicBezTo>
                  <a:lnTo>
                    <a:pt x="10621" y="476"/>
                  </a:lnTo>
                  <a:cubicBezTo>
                    <a:pt x="10621" y="214"/>
                    <a:pt x="10407" y="0"/>
                    <a:pt x="10145" y="0"/>
                  </a:cubicBezTo>
                  <a:lnTo>
                    <a:pt x="8430" y="0"/>
                  </a:lnTo>
                  <a:cubicBezTo>
                    <a:pt x="8169" y="0"/>
                    <a:pt x="7954" y="214"/>
                    <a:pt x="7954" y="476"/>
                  </a:cubicBezTo>
                  <a:lnTo>
                    <a:pt x="7954" y="500"/>
                  </a:lnTo>
                  <a:cubicBezTo>
                    <a:pt x="7954" y="691"/>
                    <a:pt x="8073" y="857"/>
                    <a:pt x="8240" y="929"/>
                  </a:cubicBezTo>
                  <a:lnTo>
                    <a:pt x="8240" y="3477"/>
                  </a:lnTo>
                  <a:lnTo>
                    <a:pt x="7049" y="3477"/>
                  </a:lnTo>
                  <a:lnTo>
                    <a:pt x="7049" y="2620"/>
                  </a:lnTo>
                  <a:lnTo>
                    <a:pt x="7049" y="929"/>
                  </a:lnTo>
                  <a:cubicBezTo>
                    <a:pt x="7216" y="857"/>
                    <a:pt x="7335" y="691"/>
                    <a:pt x="7335" y="500"/>
                  </a:cubicBezTo>
                  <a:lnTo>
                    <a:pt x="7335" y="476"/>
                  </a:lnTo>
                  <a:cubicBezTo>
                    <a:pt x="7335" y="214"/>
                    <a:pt x="7121" y="0"/>
                    <a:pt x="6859" y="0"/>
                  </a:cubicBezTo>
                  <a:lnTo>
                    <a:pt x="5168" y="0"/>
                  </a:lnTo>
                  <a:cubicBezTo>
                    <a:pt x="4906" y="0"/>
                    <a:pt x="4692" y="214"/>
                    <a:pt x="4692" y="476"/>
                  </a:cubicBezTo>
                  <a:lnTo>
                    <a:pt x="4692" y="500"/>
                  </a:lnTo>
                  <a:cubicBezTo>
                    <a:pt x="4692" y="691"/>
                    <a:pt x="4811" y="857"/>
                    <a:pt x="4977" y="929"/>
                  </a:cubicBezTo>
                  <a:lnTo>
                    <a:pt x="4977" y="3477"/>
                  </a:lnTo>
                  <a:lnTo>
                    <a:pt x="3787" y="3477"/>
                  </a:lnTo>
                  <a:lnTo>
                    <a:pt x="3787" y="1905"/>
                  </a:lnTo>
                  <a:cubicBezTo>
                    <a:pt x="3787" y="1810"/>
                    <a:pt x="3739" y="1739"/>
                    <a:pt x="3644" y="1715"/>
                  </a:cubicBezTo>
                  <a:cubicBezTo>
                    <a:pt x="3634" y="1712"/>
                    <a:pt x="3623" y="1711"/>
                    <a:pt x="3613" y="1711"/>
                  </a:cubicBezTo>
                  <a:cubicBezTo>
                    <a:pt x="3525" y="1711"/>
                    <a:pt x="3429" y="1796"/>
                    <a:pt x="3429" y="1881"/>
                  </a:cubicBezTo>
                  <a:lnTo>
                    <a:pt x="3429" y="4239"/>
                  </a:lnTo>
                  <a:lnTo>
                    <a:pt x="2048" y="4239"/>
                  </a:lnTo>
                  <a:lnTo>
                    <a:pt x="2048" y="977"/>
                  </a:lnTo>
                  <a:lnTo>
                    <a:pt x="3429" y="977"/>
                  </a:lnTo>
                  <a:lnTo>
                    <a:pt x="3429" y="1191"/>
                  </a:lnTo>
                  <a:cubicBezTo>
                    <a:pt x="3429" y="1286"/>
                    <a:pt x="3501" y="1358"/>
                    <a:pt x="3572" y="1381"/>
                  </a:cubicBezTo>
                  <a:cubicBezTo>
                    <a:pt x="3585" y="1384"/>
                    <a:pt x="3597" y="1385"/>
                    <a:pt x="3609" y="1385"/>
                  </a:cubicBezTo>
                  <a:cubicBezTo>
                    <a:pt x="3710" y="1385"/>
                    <a:pt x="3787" y="1300"/>
                    <a:pt x="3787" y="1215"/>
                  </a:cubicBezTo>
                  <a:lnTo>
                    <a:pt x="3787" y="929"/>
                  </a:lnTo>
                  <a:cubicBezTo>
                    <a:pt x="3953" y="857"/>
                    <a:pt x="4072" y="691"/>
                    <a:pt x="4072" y="476"/>
                  </a:cubicBezTo>
                  <a:cubicBezTo>
                    <a:pt x="4072" y="214"/>
                    <a:pt x="3858" y="0"/>
                    <a:pt x="3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98" name="Google Shape;1898;p46"/>
            <p:cNvSpPr/>
            <p:nvPr/>
          </p:nvSpPr>
          <p:spPr>
            <a:xfrm>
              <a:off x="2151782" y="2691048"/>
              <a:ext cx="32618" cy="32650"/>
            </a:xfrm>
            <a:custGeom>
              <a:rect b="b" l="l" r="r" t="t"/>
              <a:pathLst>
                <a:path extrusionOk="0" h="1002" w="1001">
                  <a:moveTo>
                    <a:pt x="500" y="358"/>
                  </a:moveTo>
                  <a:cubicBezTo>
                    <a:pt x="572" y="358"/>
                    <a:pt x="643" y="430"/>
                    <a:pt x="643" y="501"/>
                  </a:cubicBezTo>
                  <a:cubicBezTo>
                    <a:pt x="643" y="596"/>
                    <a:pt x="572" y="644"/>
                    <a:pt x="500" y="644"/>
                  </a:cubicBezTo>
                  <a:cubicBezTo>
                    <a:pt x="405" y="644"/>
                    <a:pt x="334" y="596"/>
                    <a:pt x="334" y="501"/>
                  </a:cubicBezTo>
                  <a:cubicBezTo>
                    <a:pt x="334" y="430"/>
                    <a:pt x="405" y="358"/>
                    <a:pt x="500" y="358"/>
                  </a:cubicBezTo>
                  <a:close/>
                  <a:moveTo>
                    <a:pt x="500" y="1"/>
                  </a:moveTo>
                  <a:cubicBezTo>
                    <a:pt x="215" y="1"/>
                    <a:pt x="0" y="215"/>
                    <a:pt x="0" y="501"/>
                  </a:cubicBezTo>
                  <a:cubicBezTo>
                    <a:pt x="0" y="787"/>
                    <a:pt x="215" y="1001"/>
                    <a:pt x="500" y="1001"/>
                  </a:cubicBezTo>
                  <a:cubicBezTo>
                    <a:pt x="762" y="1001"/>
                    <a:pt x="1000" y="787"/>
                    <a:pt x="1000" y="501"/>
                  </a:cubicBezTo>
                  <a:cubicBezTo>
                    <a:pt x="1000" y="215"/>
                    <a:pt x="762" y="1"/>
                    <a:pt x="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99" name="Google Shape;1899;p46"/>
            <p:cNvSpPr/>
            <p:nvPr/>
          </p:nvSpPr>
          <p:spPr>
            <a:xfrm>
              <a:off x="2332555" y="2669347"/>
              <a:ext cx="33432" cy="33400"/>
            </a:xfrm>
            <a:custGeom>
              <a:rect b="b" l="l" r="r" t="t"/>
              <a:pathLst>
                <a:path extrusionOk="0" h="1025" w="1026">
                  <a:moveTo>
                    <a:pt x="501" y="357"/>
                  </a:moveTo>
                  <a:cubicBezTo>
                    <a:pt x="596" y="357"/>
                    <a:pt x="668" y="429"/>
                    <a:pt x="668" y="500"/>
                  </a:cubicBezTo>
                  <a:cubicBezTo>
                    <a:pt x="668" y="595"/>
                    <a:pt x="596" y="667"/>
                    <a:pt x="501" y="667"/>
                  </a:cubicBezTo>
                  <a:cubicBezTo>
                    <a:pt x="430" y="667"/>
                    <a:pt x="358" y="595"/>
                    <a:pt x="358" y="500"/>
                  </a:cubicBezTo>
                  <a:cubicBezTo>
                    <a:pt x="358" y="429"/>
                    <a:pt x="430" y="357"/>
                    <a:pt x="501" y="357"/>
                  </a:cubicBezTo>
                  <a:close/>
                  <a:moveTo>
                    <a:pt x="501" y="0"/>
                  </a:moveTo>
                  <a:cubicBezTo>
                    <a:pt x="239" y="0"/>
                    <a:pt x="1" y="238"/>
                    <a:pt x="1" y="500"/>
                  </a:cubicBezTo>
                  <a:cubicBezTo>
                    <a:pt x="1" y="786"/>
                    <a:pt x="239" y="1024"/>
                    <a:pt x="501" y="1024"/>
                  </a:cubicBezTo>
                  <a:cubicBezTo>
                    <a:pt x="787" y="1024"/>
                    <a:pt x="1025" y="786"/>
                    <a:pt x="1025" y="500"/>
                  </a:cubicBezTo>
                  <a:cubicBezTo>
                    <a:pt x="1025" y="238"/>
                    <a:pt x="787"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00" name="Google Shape;1900;p46"/>
            <p:cNvSpPr/>
            <p:nvPr/>
          </p:nvSpPr>
          <p:spPr>
            <a:xfrm>
              <a:off x="2130049" y="2791927"/>
              <a:ext cx="12447" cy="11665"/>
            </a:xfrm>
            <a:custGeom>
              <a:rect b="b" l="l" r="r" t="t"/>
              <a:pathLst>
                <a:path extrusionOk="0" h="358" w="382">
                  <a:moveTo>
                    <a:pt x="191" y="1"/>
                  </a:moveTo>
                  <a:cubicBezTo>
                    <a:pt x="72" y="1"/>
                    <a:pt x="0" y="72"/>
                    <a:pt x="0" y="167"/>
                  </a:cubicBezTo>
                  <a:cubicBezTo>
                    <a:pt x="0" y="287"/>
                    <a:pt x="72" y="358"/>
                    <a:pt x="191" y="358"/>
                  </a:cubicBezTo>
                  <a:cubicBezTo>
                    <a:pt x="286" y="358"/>
                    <a:pt x="381" y="287"/>
                    <a:pt x="381" y="167"/>
                  </a:cubicBezTo>
                  <a:cubicBezTo>
                    <a:pt x="381" y="72"/>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01" name="Google Shape;1901;p46"/>
            <p:cNvSpPr/>
            <p:nvPr/>
          </p:nvSpPr>
          <p:spPr>
            <a:xfrm>
              <a:off x="2130049" y="2680198"/>
              <a:ext cx="12447" cy="11665"/>
            </a:xfrm>
            <a:custGeom>
              <a:rect b="b" l="l" r="r" t="t"/>
              <a:pathLst>
                <a:path extrusionOk="0" h="358" w="382">
                  <a:moveTo>
                    <a:pt x="191" y="1"/>
                  </a:moveTo>
                  <a:cubicBezTo>
                    <a:pt x="72" y="1"/>
                    <a:pt x="0" y="72"/>
                    <a:pt x="0" y="167"/>
                  </a:cubicBezTo>
                  <a:cubicBezTo>
                    <a:pt x="0" y="286"/>
                    <a:pt x="72" y="358"/>
                    <a:pt x="191" y="358"/>
                  </a:cubicBezTo>
                  <a:cubicBezTo>
                    <a:pt x="286" y="358"/>
                    <a:pt x="381" y="286"/>
                    <a:pt x="381" y="167"/>
                  </a:cubicBezTo>
                  <a:cubicBezTo>
                    <a:pt x="381" y="72"/>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02" name="Google Shape;1902;p46"/>
            <p:cNvSpPr/>
            <p:nvPr/>
          </p:nvSpPr>
          <p:spPr>
            <a:xfrm>
              <a:off x="2252661" y="2715127"/>
              <a:ext cx="11665" cy="11665"/>
            </a:xfrm>
            <a:custGeom>
              <a:rect b="b" l="l" r="r" t="t"/>
              <a:pathLst>
                <a:path extrusionOk="0" h="358" w="358">
                  <a:moveTo>
                    <a:pt x="191" y="0"/>
                  </a:moveTo>
                  <a:cubicBezTo>
                    <a:pt x="72" y="0"/>
                    <a:pt x="0" y="72"/>
                    <a:pt x="0" y="167"/>
                  </a:cubicBezTo>
                  <a:cubicBezTo>
                    <a:pt x="0" y="286"/>
                    <a:pt x="72" y="357"/>
                    <a:pt x="191" y="357"/>
                  </a:cubicBezTo>
                  <a:cubicBezTo>
                    <a:pt x="286" y="357"/>
                    <a:pt x="357" y="286"/>
                    <a:pt x="357" y="167"/>
                  </a:cubicBezTo>
                  <a:cubicBezTo>
                    <a:pt x="357" y="72"/>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03" name="Google Shape;1903;p46"/>
            <p:cNvSpPr/>
            <p:nvPr/>
          </p:nvSpPr>
          <p:spPr>
            <a:xfrm>
              <a:off x="2322487" y="2711999"/>
              <a:ext cx="12447" cy="12447"/>
            </a:xfrm>
            <a:custGeom>
              <a:rect b="b" l="l" r="r" t="t"/>
              <a:pathLst>
                <a:path extrusionOk="0" h="382" w="382">
                  <a:moveTo>
                    <a:pt x="191" y="1"/>
                  </a:moveTo>
                  <a:cubicBezTo>
                    <a:pt x="96" y="1"/>
                    <a:pt x="0" y="72"/>
                    <a:pt x="0" y="191"/>
                  </a:cubicBezTo>
                  <a:cubicBezTo>
                    <a:pt x="0" y="287"/>
                    <a:pt x="96" y="382"/>
                    <a:pt x="191" y="382"/>
                  </a:cubicBezTo>
                  <a:cubicBezTo>
                    <a:pt x="286" y="382"/>
                    <a:pt x="381" y="287"/>
                    <a:pt x="381" y="191"/>
                  </a:cubicBezTo>
                  <a:cubicBezTo>
                    <a:pt x="381" y="72"/>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04" name="Google Shape;1904;p46"/>
            <p:cNvSpPr/>
            <p:nvPr/>
          </p:nvSpPr>
          <p:spPr>
            <a:xfrm>
              <a:off x="2356634" y="2874201"/>
              <a:ext cx="11665" cy="12447"/>
            </a:xfrm>
            <a:custGeom>
              <a:rect b="b" l="l" r="r" t="t"/>
              <a:pathLst>
                <a:path extrusionOk="0" h="382" w="358">
                  <a:moveTo>
                    <a:pt x="191" y="0"/>
                  </a:moveTo>
                  <a:cubicBezTo>
                    <a:pt x="72" y="0"/>
                    <a:pt x="0" y="72"/>
                    <a:pt x="0" y="191"/>
                  </a:cubicBezTo>
                  <a:cubicBezTo>
                    <a:pt x="0" y="286"/>
                    <a:pt x="72" y="381"/>
                    <a:pt x="191" y="381"/>
                  </a:cubicBezTo>
                  <a:cubicBezTo>
                    <a:pt x="286" y="381"/>
                    <a:pt x="357" y="286"/>
                    <a:pt x="357" y="191"/>
                  </a:cubicBezTo>
                  <a:cubicBezTo>
                    <a:pt x="357" y="72"/>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05" name="Google Shape;1905;p46"/>
            <p:cNvSpPr/>
            <p:nvPr/>
          </p:nvSpPr>
          <p:spPr>
            <a:xfrm>
              <a:off x="2338779" y="2793491"/>
              <a:ext cx="11665" cy="12447"/>
            </a:xfrm>
            <a:custGeom>
              <a:rect b="b" l="l" r="r" t="t"/>
              <a:pathLst>
                <a:path extrusionOk="0" h="382" w="358">
                  <a:moveTo>
                    <a:pt x="167" y="0"/>
                  </a:moveTo>
                  <a:cubicBezTo>
                    <a:pt x="72" y="0"/>
                    <a:pt x="1" y="96"/>
                    <a:pt x="1" y="191"/>
                  </a:cubicBezTo>
                  <a:cubicBezTo>
                    <a:pt x="1" y="286"/>
                    <a:pt x="72" y="381"/>
                    <a:pt x="167" y="381"/>
                  </a:cubicBezTo>
                  <a:cubicBezTo>
                    <a:pt x="286" y="381"/>
                    <a:pt x="358" y="286"/>
                    <a:pt x="358" y="191"/>
                  </a:cubicBezTo>
                  <a:cubicBezTo>
                    <a:pt x="358" y="96"/>
                    <a:pt x="286"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06" name="Google Shape;1906;p46"/>
          <p:cNvGrpSpPr/>
          <p:nvPr/>
        </p:nvGrpSpPr>
        <p:grpSpPr>
          <a:xfrm>
            <a:off x="1433104" y="2745414"/>
            <a:ext cx="396592" cy="324514"/>
            <a:chOff x="1488318" y="2756900"/>
            <a:chExt cx="396592" cy="324514"/>
          </a:xfrm>
        </p:grpSpPr>
        <p:sp>
          <p:nvSpPr>
            <p:cNvPr id="1907" name="Google Shape;1907;p46"/>
            <p:cNvSpPr/>
            <p:nvPr/>
          </p:nvSpPr>
          <p:spPr>
            <a:xfrm>
              <a:off x="1488318" y="2756900"/>
              <a:ext cx="396592" cy="324514"/>
            </a:xfrm>
            <a:custGeom>
              <a:rect b="b" l="l" r="r" t="t"/>
              <a:pathLst>
                <a:path extrusionOk="0" h="9959" w="12171">
                  <a:moveTo>
                    <a:pt x="6812" y="361"/>
                  </a:moveTo>
                  <a:cubicBezTo>
                    <a:pt x="7169" y="361"/>
                    <a:pt x="7455" y="647"/>
                    <a:pt x="7455" y="1004"/>
                  </a:cubicBezTo>
                  <a:cubicBezTo>
                    <a:pt x="7455" y="1362"/>
                    <a:pt x="7169" y="1647"/>
                    <a:pt x="6812" y="1647"/>
                  </a:cubicBezTo>
                  <a:cubicBezTo>
                    <a:pt x="6455" y="1647"/>
                    <a:pt x="6145" y="1362"/>
                    <a:pt x="6145" y="1004"/>
                  </a:cubicBezTo>
                  <a:cubicBezTo>
                    <a:pt x="6145" y="647"/>
                    <a:pt x="6455" y="361"/>
                    <a:pt x="6812" y="361"/>
                  </a:cubicBezTo>
                  <a:close/>
                  <a:moveTo>
                    <a:pt x="5907" y="1481"/>
                  </a:moveTo>
                  <a:cubicBezTo>
                    <a:pt x="6002" y="1624"/>
                    <a:pt x="6097" y="1743"/>
                    <a:pt x="6240" y="1838"/>
                  </a:cubicBezTo>
                  <a:lnTo>
                    <a:pt x="4954" y="3195"/>
                  </a:lnTo>
                  <a:cubicBezTo>
                    <a:pt x="4835" y="3005"/>
                    <a:pt x="4668" y="2862"/>
                    <a:pt x="4478" y="2767"/>
                  </a:cubicBezTo>
                  <a:lnTo>
                    <a:pt x="5907" y="1481"/>
                  </a:lnTo>
                  <a:close/>
                  <a:moveTo>
                    <a:pt x="9646" y="2505"/>
                  </a:moveTo>
                  <a:cubicBezTo>
                    <a:pt x="10003" y="2505"/>
                    <a:pt x="10289" y="2790"/>
                    <a:pt x="10289" y="3148"/>
                  </a:cubicBezTo>
                  <a:cubicBezTo>
                    <a:pt x="10289" y="3505"/>
                    <a:pt x="10003" y="3791"/>
                    <a:pt x="9646" y="3791"/>
                  </a:cubicBezTo>
                  <a:cubicBezTo>
                    <a:pt x="9288" y="3791"/>
                    <a:pt x="9003" y="3505"/>
                    <a:pt x="9003" y="3148"/>
                  </a:cubicBezTo>
                  <a:cubicBezTo>
                    <a:pt x="9003" y="2790"/>
                    <a:pt x="9288" y="2505"/>
                    <a:pt x="9646" y="2505"/>
                  </a:cubicBezTo>
                  <a:close/>
                  <a:moveTo>
                    <a:pt x="9908" y="4124"/>
                  </a:moveTo>
                  <a:lnTo>
                    <a:pt x="9908" y="4362"/>
                  </a:lnTo>
                  <a:lnTo>
                    <a:pt x="9384" y="4362"/>
                  </a:lnTo>
                  <a:lnTo>
                    <a:pt x="9384" y="4124"/>
                  </a:lnTo>
                  <a:cubicBezTo>
                    <a:pt x="9455" y="4148"/>
                    <a:pt x="9550" y="4148"/>
                    <a:pt x="9646" y="4148"/>
                  </a:cubicBezTo>
                  <a:cubicBezTo>
                    <a:pt x="9741" y="4148"/>
                    <a:pt x="9836" y="4148"/>
                    <a:pt x="9908" y="4124"/>
                  </a:cubicBezTo>
                  <a:close/>
                  <a:moveTo>
                    <a:pt x="3954" y="3005"/>
                  </a:moveTo>
                  <a:cubicBezTo>
                    <a:pt x="4407" y="3005"/>
                    <a:pt x="4788" y="3386"/>
                    <a:pt x="4788" y="3838"/>
                  </a:cubicBezTo>
                  <a:cubicBezTo>
                    <a:pt x="4788" y="4291"/>
                    <a:pt x="4407" y="4672"/>
                    <a:pt x="3954" y="4672"/>
                  </a:cubicBezTo>
                  <a:cubicBezTo>
                    <a:pt x="3502" y="4672"/>
                    <a:pt x="3121" y="4291"/>
                    <a:pt x="3121" y="3838"/>
                  </a:cubicBezTo>
                  <a:cubicBezTo>
                    <a:pt x="3121" y="3386"/>
                    <a:pt x="3502" y="3005"/>
                    <a:pt x="3954" y="3005"/>
                  </a:cubicBezTo>
                  <a:close/>
                  <a:moveTo>
                    <a:pt x="10622" y="6696"/>
                  </a:moveTo>
                  <a:lnTo>
                    <a:pt x="10622" y="7958"/>
                  </a:lnTo>
                  <a:lnTo>
                    <a:pt x="8765" y="7958"/>
                  </a:lnTo>
                  <a:lnTo>
                    <a:pt x="8765" y="6696"/>
                  </a:lnTo>
                  <a:close/>
                  <a:moveTo>
                    <a:pt x="5835" y="6696"/>
                  </a:moveTo>
                  <a:cubicBezTo>
                    <a:pt x="5954" y="6696"/>
                    <a:pt x="6074" y="6791"/>
                    <a:pt x="6074" y="6910"/>
                  </a:cubicBezTo>
                  <a:lnTo>
                    <a:pt x="6074" y="7958"/>
                  </a:lnTo>
                  <a:lnTo>
                    <a:pt x="3382" y="7958"/>
                  </a:lnTo>
                  <a:cubicBezTo>
                    <a:pt x="3287" y="7958"/>
                    <a:pt x="3192" y="8030"/>
                    <a:pt x="3192" y="8149"/>
                  </a:cubicBezTo>
                  <a:cubicBezTo>
                    <a:pt x="3192" y="8244"/>
                    <a:pt x="3263" y="8315"/>
                    <a:pt x="3359" y="8315"/>
                  </a:cubicBezTo>
                  <a:lnTo>
                    <a:pt x="11122" y="8315"/>
                  </a:lnTo>
                  <a:cubicBezTo>
                    <a:pt x="11456" y="8315"/>
                    <a:pt x="11741" y="8554"/>
                    <a:pt x="11789" y="8887"/>
                  </a:cubicBezTo>
                  <a:cubicBezTo>
                    <a:pt x="11837" y="9268"/>
                    <a:pt x="11527" y="9601"/>
                    <a:pt x="11146" y="9601"/>
                  </a:cubicBezTo>
                  <a:lnTo>
                    <a:pt x="1049" y="9601"/>
                  </a:lnTo>
                  <a:cubicBezTo>
                    <a:pt x="715" y="9601"/>
                    <a:pt x="429" y="9363"/>
                    <a:pt x="406" y="9030"/>
                  </a:cubicBezTo>
                  <a:cubicBezTo>
                    <a:pt x="358" y="8649"/>
                    <a:pt x="644" y="8315"/>
                    <a:pt x="1025" y="8315"/>
                  </a:cubicBezTo>
                  <a:lnTo>
                    <a:pt x="2406" y="8315"/>
                  </a:lnTo>
                  <a:cubicBezTo>
                    <a:pt x="2501" y="8315"/>
                    <a:pt x="2597" y="8244"/>
                    <a:pt x="2597" y="8149"/>
                  </a:cubicBezTo>
                  <a:cubicBezTo>
                    <a:pt x="2597" y="8053"/>
                    <a:pt x="2525" y="7958"/>
                    <a:pt x="2430" y="7958"/>
                  </a:cubicBezTo>
                  <a:lnTo>
                    <a:pt x="1763" y="7958"/>
                  </a:lnTo>
                  <a:lnTo>
                    <a:pt x="1763" y="6910"/>
                  </a:lnTo>
                  <a:cubicBezTo>
                    <a:pt x="1763" y="6791"/>
                    <a:pt x="1858" y="6696"/>
                    <a:pt x="2001" y="6696"/>
                  </a:cubicBezTo>
                  <a:close/>
                  <a:moveTo>
                    <a:pt x="6801" y="1"/>
                  </a:moveTo>
                  <a:cubicBezTo>
                    <a:pt x="6245" y="1"/>
                    <a:pt x="5812" y="459"/>
                    <a:pt x="5812" y="1004"/>
                  </a:cubicBezTo>
                  <a:cubicBezTo>
                    <a:pt x="5812" y="1052"/>
                    <a:pt x="5812" y="1076"/>
                    <a:pt x="5812" y="1100"/>
                  </a:cubicBezTo>
                  <a:lnTo>
                    <a:pt x="4073" y="2671"/>
                  </a:lnTo>
                  <a:cubicBezTo>
                    <a:pt x="4025" y="2671"/>
                    <a:pt x="4002" y="2648"/>
                    <a:pt x="3954" y="2648"/>
                  </a:cubicBezTo>
                  <a:cubicBezTo>
                    <a:pt x="3311" y="2648"/>
                    <a:pt x="2787" y="3195"/>
                    <a:pt x="2787" y="3838"/>
                  </a:cubicBezTo>
                  <a:cubicBezTo>
                    <a:pt x="2787" y="4219"/>
                    <a:pt x="2954" y="4553"/>
                    <a:pt x="3216" y="4791"/>
                  </a:cubicBezTo>
                  <a:lnTo>
                    <a:pt x="3216" y="6339"/>
                  </a:lnTo>
                  <a:lnTo>
                    <a:pt x="2001" y="6339"/>
                  </a:lnTo>
                  <a:cubicBezTo>
                    <a:pt x="1668" y="6339"/>
                    <a:pt x="1406" y="6601"/>
                    <a:pt x="1406" y="6934"/>
                  </a:cubicBezTo>
                  <a:lnTo>
                    <a:pt x="1406" y="7958"/>
                  </a:lnTo>
                  <a:lnTo>
                    <a:pt x="1049" y="7958"/>
                  </a:lnTo>
                  <a:cubicBezTo>
                    <a:pt x="501" y="7958"/>
                    <a:pt x="72" y="8387"/>
                    <a:pt x="48" y="8911"/>
                  </a:cubicBezTo>
                  <a:cubicBezTo>
                    <a:pt x="1" y="9482"/>
                    <a:pt x="477" y="9959"/>
                    <a:pt x="1049" y="9959"/>
                  </a:cubicBezTo>
                  <a:lnTo>
                    <a:pt x="11122" y="9959"/>
                  </a:lnTo>
                  <a:cubicBezTo>
                    <a:pt x="11694" y="9959"/>
                    <a:pt x="12170" y="9482"/>
                    <a:pt x="12122" y="8911"/>
                  </a:cubicBezTo>
                  <a:cubicBezTo>
                    <a:pt x="12099" y="8387"/>
                    <a:pt x="11670" y="7958"/>
                    <a:pt x="11146" y="7958"/>
                  </a:cubicBezTo>
                  <a:lnTo>
                    <a:pt x="10979" y="7958"/>
                  </a:lnTo>
                  <a:lnTo>
                    <a:pt x="10979" y="6625"/>
                  </a:lnTo>
                  <a:cubicBezTo>
                    <a:pt x="10979" y="6458"/>
                    <a:pt x="10836" y="6339"/>
                    <a:pt x="10670" y="6339"/>
                  </a:cubicBezTo>
                  <a:lnTo>
                    <a:pt x="8693" y="6339"/>
                  </a:lnTo>
                  <a:cubicBezTo>
                    <a:pt x="8526" y="6339"/>
                    <a:pt x="8407" y="6458"/>
                    <a:pt x="8407" y="6625"/>
                  </a:cubicBezTo>
                  <a:lnTo>
                    <a:pt x="8407" y="7958"/>
                  </a:lnTo>
                  <a:lnTo>
                    <a:pt x="6431" y="7958"/>
                  </a:lnTo>
                  <a:lnTo>
                    <a:pt x="6431" y="6934"/>
                  </a:lnTo>
                  <a:cubicBezTo>
                    <a:pt x="6431" y="6601"/>
                    <a:pt x="6169" y="6339"/>
                    <a:pt x="5859" y="6339"/>
                  </a:cubicBezTo>
                  <a:lnTo>
                    <a:pt x="4645" y="6339"/>
                  </a:lnTo>
                  <a:lnTo>
                    <a:pt x="4645" y="5458"/>
                  </a:lnTo>
                  <a:cubicBezTo>
                    <a:pt x="4645" y="5362"/>
                    <a:pt x="4573" y="5291"/>
                    <a:pt x="4478" y="5267"/>
                  </a:cubicBezTo>
                  <a:cubicBezTo>
                    <a:pt x="4383" y="5267"/>
                    <a:pt x="4287" y="5339"/>
                    <a:pt x="4287" y="5458"/>
                  </a:cubicBezTo>
                  <a:lnTo>
                    <a:pt x="4287" y="6339"/>
                  </a:lnTo>
                  <a:lnTo>
                    <a:pt x="3573" y="6339"/>
                  </a:lnTo>
                  <a:lnTo>
                    <a:pt x="3573" y="4981"/>
                  </a:lnTo>
                  <a:cubicBezTo>
                    <a:pt x="3692" y="5029"/>
                    <a:pt x="3835" y="5053"/>
                    <a:pt x="3954" y="5053"/>
                  </a:cubicBezTo>
                  <a:cubicBezTo>
                    <a:pt x="4621" y="5053"/>
                    <a:pt x="5145" y="4505"/>
                    <a:pt x="5145" y="3838"/>
                  </a:cubicBezTo>
                  <a:cubicBezTo>
                    <a:pt x="5145" y="3743"/>
                    <a:pt x="5145" y="3648"/>
                    <a:pt x="5121" y="3576"/>
                  </a:cubicBezTo>
                  <a:lnTo>
                    <a:pt x="6597" y="1981"/>
                  </a:lnTo>
                  <a:cubicBezTo>
                    <a:pt x="6669" y="2005"/>
                    <a:pt x="6740" y="2005"/>
                    <a:pt x="6812" y="2005"/>
                  </a:cubicBezTo>
                  <a:cubicBezTo>
                    <a:pt x="6955" y="2005"/>
                    <a:pt x="7074" y="1981"/>
                    <a:pt x="7193" y="1933"/>
                  </a:cubicBezTo>
                  <a:lnTo>
                    <a:pt x="8645" y="3052"/>
                  </a:lnTo>
                  <a:cubicBezTo>
                    <a:pt x="8645" y="3100"/>
                    <a:pt x="8645" y="3124"/>
                    <a:pt x="8645" y="3148"/>
                  </a:cubicBezTo>
                  <a:cubicBezTo>
                    <a:pt x="8645" y="3481"/>
                    <a:pt x="8788" y="3767"/>
                    <a:pt x="9027" y="3934"/>
                  </a:cubicBezTo>
                  <a:lnTo>
                    <a:pt x="9027" y="4481"/>
                  </a:lnTo>
                  <a:lnTo>
                    <a:pt x="8622" y="4886"/>
                  </a:lnTo>
                  <a:cubicBezTo>
                    <a:pt x="8598" y="4910"/>
                    <a:pt x="8574" y="4958"/>
                    <a:pt x="8574" y="5005"/>
                  </a:cubicBezTo>
                  <a:cubicBezTo>
                    <a:pt x="8574" y="5053"/>
                    <a:pt x="8598" y="5100"/>
                    <a:pt x="8622" y="5124"/>
                  </a:cubicBezTo>
                  <a:lnTo>
                    <a:pt x="9074" y="5577"/>
                  </a:lnTo>
                  <a:cubicBezTo>
                    <a:pt x="9098" y="5624"/>
                    <a:pt x="9146" y="5624"/>
                    <a:pt x="9193" y="5624"/>
                  </a:cubicBezTo>
                  <a:cubicBezTo>
                    <a:pt x="9265" y="5624"/>
                    <a:pt x="9312" y="5601"/>
                    <a:pt x="9336" y="5553"/>
                  </a:cubicBezTo>
                  <a:cubicBezTo>
                    <a:pt x="9384" y="5481"/>
                    <a:pt x="9384" y="5386"/>
                    <a:pt x="9312" y="5315"/>
                  </a:cubicBezTo>
                  <a:lnTo>
                    <a:pt x="9003" y="5005"/>
                  </a:lnTo>
                  <a:lnTo>
                    <a:pt x="9265" y="4743"/>
                  </a:lnTo>
                  <a:lnTo>
                    <a:pt x="10027" y="4743"/>
                  </a:lnTo>
                  <a:lnTo>
                    <a:pt x="10289" y="5005"/>
                  </a:lnTo>
                  <a:lnTo>
                    <a:pt x="9979" y="5315"/>
                  </a:lnTo>
                  <a:cubicBezTo>
                    <a:pt x="9908" y="5386"/>
                    <a:pt x="9884" y="5481"/>
                    <a:pt x="9955" y="5553"/>
                  </a:cubicBezTo>
                  <a:cubicBezTo>
                    <a:pt x="9979" y="5601"/>
                    <a:pt x="10027" y="5624"/>
                    <a:pt x="10098" y="5624"/>
                  </a:cubicBezTo>
                  <a:cubicBezTo>
                    <a:pt x="10146" y="5624"/>
                    <a:pt x="10193" y="5624"/>
                    <a:pt x="10217" y="5577"/>
                  </a:cubicBezTo>
                  <a:lnTo>
                    <a:pt x="10670" y="5124"/>
                  </a:lnTo>
                  <a:cubicBezTo>
                    <a:pt x="10741" y="5053"/>
                    <a:pt x="10741" y="4958"/>
                    <a:pt x="10670" y="4886"/>
                  </a:cubicBezTo>
                  <a:lnTo>
                    <a:pt x="10265" y="4481"/>
                  </a:lnTo>
                  <a:lnTo>
                    <a:pt x="10265" y="3934"/>
                  </a:lnTo>
                  <a:cubicBezTo>
                    <a:pt x="10527" y="3719"/>
                    <a:pt x="10694" y="3386"/>
                    <a:pt x="10646" y="3005"/>
                  </a:cubicBezTo>
                  <a:cubicBezTo>
                    <a:pt x="10574" y="2576"/>
                    <a:pt x="10241" y="2243"/>
                    <a:pt x="9812" y="2171"/>
                  </a:cubicBezTo>
                  <a:cubicBezTo>
                    <a:pt x="9743" y="2161"/>
                    <a:pt x="9678" y="2156"/>
                    <a:pt x="9616" y="2156"/>
                  </a:cubicBezTo>
                  <a:cubicBezTo>
                    <a:pt x="9527" y="2156"/>
                    <a:pt x="9444" y="2167"/>
                    <a:pt x="9360" y="2195"/>
                  </a:cubicBezTo>
                  <a:lnTo>
                    <a:pt x="8336" y="1385"/>
                  </a:lnTo>
                  <a:cubicBezTo>
                    <a:pt x="8306" y="1355"/>
                    <a:pt x="8268" y="1342"/>
                    <a:pt x="8230" y="1342"/>
                  </a:cubicBezTo>
                  <a:cubicBezTo>
                    <a:pt x="8177" y="1342"/>
                    <a:pt x="8125" y="1368"/>
                    <a:pt x="8098" y="1409"/>
                  </a:cubicBezTo>
                  <a:cubicBezTo>
                    <a:pt x="8026" y="1481"/>
                    <a:pt x="8050" y="1600"/>
                    <a:pt x="8122" y="1671"/>
                  </a:cubicBezTo>
                  <a:lnTo>
                    <a:pt x="9003" y="2386"/>
                  </a:lnTo>
                  <a:cubicBezTo>
                    <a:pt x="8907" y="2457"/>
                    <a:pt x="8812" y="2576"/>
                    <a:pt x="8741" y="2695"/>
                  </a:cubicBezTo>
                  <a:lnTo>
                    <a:pt x="7502" y="1743"/>
                  </a:lnTo>
                  <a:cubicBezTo>
                    <a:pt x="7717" y="1528"/>
                    <a:pt x="7836" y="1242"/>
                    <a:pt x="7812" y="933"/>
                  </a:cubicBezTo>
                  <a:cubicBezTo>
                    <a:pt x="7764" y="433"/>
                    <a:pt x="7383" y="52"/>
                    <a:pt x="6883" y="4"/>
                  </a:cubicBezTo>
                  <a:cubicBezTo>
                    <a:pt x="6856" y="2"/>
                    <a:pt x="6828" y="1"/>
                    <a:pt x="68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08" name="Google Shape;1908;p46"/>
            <p:cNvSpPr/>
            <p:nvPr/>
          </p:nvSpPr>
          <p:spPr>
            <a:xfrm>
              <a:off x="1516275" y="3042561"/>
              <a:ext cx="12447" cy="12447"/>
            </a:xfrm>
            <a:custGeom>
              <a:rect b="b" l="l" r="r" t="t"/>
              <a:pathLst>
                <a:path extrusionOk="0" h="382" w="382">
                  <a:moveTo>
                    <a:pt x="191" y="1"/>
                  </a:moveTo>
                  <a:cubicBezTo>
                    <a:pt x="95" y="1"/>
                    <a:pt x="0" y="96"/>
                    <a:pt x="0" y="191"/>
                  </a:cubicBezTo>
                  <a:cubicBezTo>
                    <a:pt x="0" y="287"/>
                    <a:pt x="95" y="382"/>
                    <a:pt x="191" y="382"/>
                  </a:cubicBezTo>
                  <a:cubicBezTo>
                    <a:pt x="286" y="382"/>
                    <a:pt x="381" y="287"/>
                    <a:pt x="381" y="191"/>
                  </a:cubicBezTo>
                  <a:cubicBezTo>
                    <a:pt x="381"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09" name="Google Shape;1909;p46"/>
            <p:cNvSpPr/>
            <p:nvPr/>
          </p:nvSpPr>
          <p:spPr>
            <a:xfrm>
              <a:off x="1546512" y="3042561"/>
              <a:ext cx="12447" cy="12447"/>
            </a:xfrm>
            <a:custGeom>
              <a:rect b="b" l="l" r="r" t="t"/>
              <a:pathLst>
                <a:path extrusionOk="0" h="382" w="382">
                  <a:moveTo>
                    <a:pt x="191" y="1"/>
                  </a:moveTo>
                  <a:cubicBezTo>
                    <a:pt x="72" y="1"/>
                    <a:pt x="1" y="96"/>
                    <a:pt x="1" y="191"/>
                  </a:cubicBezTo>
                  <a:cubicBezTo>
                    <a:pt x="1" y="287"/>
                    <a:pt x="72" y="382"/>
                    <a:pt x="191" y="382"/>
                  </a:cubicBezTo>
                  <a:cubicBezTo>
                    <a:pt x="287" y="382"/>
                    <a:pt x="382" y="287"/>
                    <a:pt x="382" y="191"/>
                  </a:cubicBezTo>
                  <a:cubicBezTo>
                    <a:pt x="382" y="96"/>
                    <a:pt x="28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10" name="Google Shape;1910;p46"/>
            <p:cNvSpPr/>
            <p:nvPr/>
          </p:nvSpPr>
          <p:spPr>
            <a:xfrm>
              <a:off x="1576000" y="3042561"/>
              <a:ext cx="12447" cy="12447"/>
            </a:xfrm>
            <a:custGeom>
              <a:rect b="b" l="l" r="r" t="t"/>
              <a:pathLst>
                <a:path extrusionOk="0" h="382" w="382">
                  <a:moveTo>
                    <a:pt x="191" y="1"/>
                  </a:moveTo>
                  <a:cubicBezTo>
                    <a:pt x="96" y="1"/>
                    <a:pt x="1" y="96"/>
                    <a:pt x="1" y="191"/>
                  </a:cubicBezTo>
                  <a:cubicBezTo>
                    <a:pt x="1" y="287"/>
                    <a:pt x="96" y="382"/>
                    <a:pt x="191" y="382"/>
                  </a:cubicBezTo>
                  <a:cubicBezTo>
                    <a:pt x="287" y="382"/>
                    <a:pt x="382" y="287"/>
                    <a:pt x="382" y="191"/>
                  </a:cubicBezTo>
                  <a:cubicBezTo>
                    <a:pt x="382" y="96"/>
                    <a:pt x="28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11" name="Google Shape;1911;p46"/>
            <p:cNvSpPr/>
            <p:nvPr/>
          </p:nvSpPr>
          <p:spPr>
            <a:xfrm>
              <a:off x="1606270" y="3042561"/>
              <a:ext cx="12447" cy="12447"/>
            </a:xfrm>
            <a:custGeom>
              <a:rect b="b" l="l" r="r" t="t"/>
              <a:pathLst>
                <a:path extrusionOk="0" h="382" w="382">
                  <a:moveTo>
                    <a:pt x="191" y="1"/>
                  </a:moveTo>
                  <a:cubicBezTo>
                    <a:pt x="72" y="1"/>
                    <a:pt x="1" y="96"/>
                    <a:pt x="1" y="191"/>
                  </a:cubicBezTo>
                  <a:cubicBezTo>
                    <a:pt x="1" y="287"/>
                    <a:pt x="72" y="382"/>
                    <a:pt x="191" y="382"/>
                  </a:cubicBezTo>
                  <a:cubicBezTo>
                    <a:pt x="286" y="382"/>
                    <a:pt x="382" y="287"/>
                    <a:pt x="382" y="191"/>
                  </a:cubicBezTo>
                  <a:cubicBezTo>
                    <a:pt x="382"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12" name="Google Shape;1912;p46"/>
            <p:cNvSpPr/>
            <p:nvPr/>
          </p:nvSpPr>
          <p:spPr>
            <a:xfrm>
              <a:off x="1635758" y="3042561"/>
              <a:ext cx="12447" cy="12447"/>
            </a:xfrm>
            <a:custGeom>
              <a:rect b="b" l="l" r="r" t="t"/>
              <a:pathLst>
                <a:path extrusionOk="0" h="382" w="382">
                  <a:moveTo>
                    <a:pt x="191" y="1"/>
                  </a:moveTo>
                  <a:cubicBezTo>
                    <a:pt x="96" y="1"/>
                    <a:pt x="1" y="96"/>
                    <a:pt x="1" y="191"/>
                  </a:cubicBezTo>
                  <a:cubicBezTo>
                    <a:pt x="1" y="287"/>
                    <a:pt x="96" y="382"/>
                    <a:pt x="191" y="382"/>
                  </a:cubicBezTo>
                  <a:cubicBezTo>
                    <a:pt x="286" y="382"/>
                    <a:pt x="382" y="287"/>
                    <a:pt x="382" y="191"/>
                  </a:cubicBezTo>
                  <a:cubicBezTo>
                    <a:pt x="382"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13" name="Google Shape;1913;p46"/>
            <p:cNvSpPr/>
            <p:nvPr/>
          </p:nvSpPr>
          <p:spPr>
            <a:xfrm>
              <a:off x="1666028" y="3042561"/>
              <a:ext cx="12447" cy="12447"/>
            </a:xfrm>
            <a:custGeom>
              <a:rect b="b" l="l" r="r" t="t"/>
              <a:pathLst>
                <a:path extrusionOk="0" h="382" w="382">
                  <a:moveTo>
                    <a:pt x="191" y="1"/>
                  </a:moveTo>
                  <a:cubicBezTo>
                    <a:pt x="72" y="1"/>
                    <a:pt x="0" y="96"/>
                    <a:pt x="0" y="191"/>
                  </a:cubicBezTo>
                  <a:cubicBezTo>
                    <a:pt x="0" y="287"/>
                    <a:pt x="72" y="382"/>
                    <a:pt x="191" y="382"/>
                  </a:cubicBezTo>
                  <a:cubicBezTo>
                    <a:pt x="286" y="382"/>
                    <a:pt x="381" y="287"/>
                    <a:pt x="381" y="191"/>
                  </a:cubicBezTo>
                  <a:cubicBezTo>
                    <a:pt x="381"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14" name="Google Shape;1914;p46"/>
            <p:cNvSpPr/>
            <p:nvPr/>
          </p:nvSpPr>
          <p:spPr>
            <a:xfrm>
              <a:off x="1695516" y="3042561"/>
              <a:ext cx="12447" cy="12447"/>
            </a:xfrm>
            <a:custGeom>
              <a:rect b="b" l="l" r="r" t="t"/>
              <a:pathLst>
                <a:path extrusionOk="0" h="382" w="382">
                  <a:moveTo>
                    <a:pt x="191" y="1"/>
                  </a:moveTo>
                  <a:cubicBezTo>
                    <a:pt x="96" y="1"/>
                    <a:pt x="0" y="96"/>
                    <a:pt x="0" y="191"/>
                  </a:cubicBezTo>
                  <a:cubicBezTo>
                    <a:pt x="0" y="287"/>
                    <a:pt x="96" y="382"/>
                    <a:pt x="191" y="382"/>
                  </a:cubicBezTo>
                  <a:cubicBezTo>
                    <a:pt x="286" y="382"/>
                    <a:pt x="381" y="287"/>
                    <a:pt x="381" y="191"/>
                  </a:cubicBezTo>
                  <a:cubicBezTo>
                    <a:pt x="381"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15" name="Google Shape;1915;p46"/>
            <p:cNvSpPr/>
            <p:nvPr/>
          </p:nvSpPr>
          <p:spPr>
            <a:xfrm>
              <a:off x="1725786" y="3042561"/>
              <a:ext cx="12447" cy="12447"/>
            </a:xfrm>
            <a:custGeom>
              <a:rect b="b" l="l" r="r" t="t"/>
              <a:pathLst>
                <a:path extrusionOk="0" h="382" w="382">
                  <a:moveTo>
                    <a:pt x="191" y="1"/>
                  </a:moveTo>
                  <a:cubicBezTo>
                    <a:pt x="72" y="1"/>
                    <a:pt x="0" y="96"/>
                    <a:pt x="0" y="191"/>
                  </a:cubicBezTo>
                  <a:cubicBezTo>
                    <a:pt x="0" y="287"/>
                    <a:pt x="72" y="382"/>
                    <a:pt x="191" y="382"/>
                  </a:cubicBezTo>
                  <a:cubicBezTo>
                    <a:pt x="286" y="382"/>
                    <a:pt x="381" y="287"/>
                    <a:pt x="381" y="191"/>
                  </a:cubicBezTo>
                  <a:cubicBezTo>
                    <a:pt x="381"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16" name="Google Shape;1916;p46"/>
            <p:cNvSpPr/>
            <p:nvPr/>
          </p:nvSpPr>
          <p:spPr>
            <a:xfrm>
              <a:off x="1755274" y="3042561"/>
              <a:ext cx="12447" cy="12447"/>
            </a:xfrm>
            <a:custGeom>
              <a:rect b="b" l="l" r="r" t="t"/>
              <a:pathLst>
                <a:path extrusionOk="0" h="382" w="382">
                  <a:moveTo>
                    <a:pt x="191" y="1"/>
                  </a:moveTo>
                  <a:cubicBezTo>
                    <a:pt x="95" y="1"/>
                    <a:pt x="0" y="96"/>
                    <a:pt x="0" y="191"/>
                  </a:cubicBezTo>
                  <a:cubicBezTo>
                    <a:pt x="0" y="287"/>
                    <a:pt x="95" y="382"/>
                    <a:pt x="191" y="382"/>
                  </a:cubicBezTo>
                  <a:cubicBezTo>
                    <a:pt x="286" y="382"/>
                    <a:pt x="381" y="287"/>
                    <a:pt x="381" y="191"/>
                  </a:cubicBezTo>
                  <a:cubicBezTo>
                    <a:pt x="381"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17" name="Google Shape;1917;p46"/>
            <p:cNvSpPr/>
            <p:nvPr/>
          </p:nvSpPr>
          <p:spPr>
            <a:xfrm>
              <a:off x="1785512" y="3042561"/>
              <a:ext cx="11665" cy="12447"/>
            </a:xfrm>
            <a:custGeom>
              <a:rect b="b" l="l" r="r" t="t"/>
              <a:pathLst>
                <a:path extrusionOk="0" h="382" w="358">
                  <a:moveTo>
                    <a:pt x="191" y="1"/>
                  </a:moveTo>
                  <a:cubicBezTo>
                    <a:pt x="72" y="1"/>
                    <a:pt x="1" y="96"/>
                    <a:pt x="1" y="191"/>
                  </a:cubicBezTo>
                  <a:cubicBezTo>
                    <a:pt x="1" y="287"/>
                    <a:pt x="72" y="382"/>
                    <a:pt x="191" y="382"/>
                  </a:cubicBezTo>
                  <a:cubicBezTo>
                    <a:pt x="287" y="382"/>
                    <a:pt x="358" y="287"/>
                    <a:pt x="358" y="191"/>
                  </a:cubicBezTo>
                  <a:cubicBezTo>
                    <a:pt x="358" y="96"/>
                    <a:pt x="28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18" name="Google Shape;1918;p46"/>
            <p:cNvSpPr/>
            <p:nvPr/>
          </p:nvSpPr>
          <p:spPr>
            <a:xfrm>
              <a:off x="1815000" y="3042561"/>
              <a:ext cx="12447" cy="12447"/>
            </a:xfrm>
            <a:custGeom>
              <a:rect b="b" l="l" r="r" t="t"/>
              <a:pathLst>
                <a:path extrusionOk="0" h="382" w="382">
                  <a:moveTo>
                    <a:pt x="191" y="1"/>
                  </a:moveTo>
                  <a:cubicBezTo>
                    <a:pt x="96" y="1"/>
                    <a:pt x="1" y="96"/>
                    <a:pt x="1" y="191"/>
                  </a:cubicBezTo>
                  <a:cubicBezTo>
                    <a:pt x="1" y="287"/>
                    <a:pt x="96" y="382"/>
                    <a:pt x="191" y="382"/>
                  </a:cubicBezTo>
                  <a:cubicBezTo>
                    <a:pt x="287" y="382"/>
                    <a:pt x="382" y="287"/>
                    <a:pt x="382" y="191"/>
                  </a:cubicBezTo>
                  <a:cubicBezTo>
                    <a:pt x="382" y="96"/>
                    <a:pt x="28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19" name="Google Shape;1919;p46"/>
            <p:cNvSpPr/>
            <p:nvPr/>
          </p:nvSpPr>
          <p:spPr>
            <a:xfrm>
              <a:off x="1845270" y="3042561"/>
              <a:ext cx="11665" cy="12447"/>
            </a:xfrm>
            <a:custGeom>
              <a:rect b="b" l="l" r="r" t="t"/>
              <a:pathLst>
                <a:path extrusionOk="0" h="382" w="358">
                  <a:moveTo>
                    <a:pt x="167" y="1"/>
                  </a:moveTo>
                  <a:cubicBezTo>
                    <a:pt x="72" y="1"/>
                    <a:pt x="0" y="96"/>
                    <a:pt x="0" y="191"/>
                  </a:cubicBezTo>
                  <a:cubicBezTo>
                    <a:pt x="0" y="287"/>
                    <a:pt x="72" y="382"/>
                    <a:pt x="167" y="382"/>
                  </a:cubicBezTo>
                  <a:cubicBezTo>
                    <a:pt x="286" y="382"/>
                    <a:pt x="358" y="287"/>
                    <a:pt x="358" y="191"/>
                  </a:cubicBezTo>
                  <a:cubicBezTo>
                    <a:pt x="358" y="96"/>
                    <a:pt x="286"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20" name="Google Shape;1920;p46"/>
          <p:cNvGrpSpPr/>
          <p:nvPr/>
        </p:nvGrpSpPr>
        <p:grpSpPr>
          <a:xfrm>
            <a:off x="2080184" y="2115637"/>
            <a:ext cx="394246" cy="358533"/>
            <a:chOff x="2158755" y="2116859"/>
            <a:chExt cx="394246" cy="358533"/>
          </a:xfrm>
        </p:grpSpPr>
        <p:sp>
          <p:nvSpPr>
            <p:cNvPr id="1921" name="Google Shape;1921;p46"/>
            <p:cNvSpPr/>
            <p:nvPr/>
          </p:nvSpPr>
          <p:spPr>
            <a:xfrm>
              <a:off x="2158755" y="2116859"/>
              <a:ext cx="394246" cy="358533"/>
            </a:xfrm>
            <a:custGeom>
              <a:rect b="b" l="l" r="r" t="t"/>
              <a:pathLst>
                <a:path extrusionOk="0" h="11003" w="12099">
                  <a:moveTo>
                    <a:pt x="10479" y="358"/>
                  </a:moveTo>
                  <a:cubicBezTo>
                    <a:pt x="10789" y="358"/>
                    <a:pt x="11050" y="596"/>
                    <a:pt x="11050" y="905"/>
                  </a:cubicBezTo>
                  <a:lnTo>
                    <a:pt x="11050" y="1001"/>
                  </a:lnTo>
                  <a:lnTo>
                    <a:pt x="10265" y="1001"/>
                  </a:lnTo>
                  <a:cubicBezTo>
                    <a:pt x="10169" y="1001"/>
                    <a:pt x="10074" y="1096"/>
                    <a:pt x="10074" y="1191"/>
                  </a:cubicBezTo>
                  <a:cubicBezTo>
                    <a:pt x="10074" y="1286"/>
                    <a:pt x="10146" y="1358"/>
                    <a:pt x="10265" y="1358"/>
                  </a:cubicBezTo>
                  <a:lnTo>
                    <a:pt x="11146" y="1358"/>
                  </a:lnTo>
                  <a:cubicBezTo>
                    <a:pt x="11479" y="1358"/>
                    <a:pt x="11741" y="1643"/>
                    <a:pt x="11741" y="1977"/>
                  </a:cubicBezTo>
                  <a:lnTo>
                    <a:pt x="11741" y="2906"/>
                  </a:lnTo>
                  <a:lnTo>
                    <a:pt x="1834" y="2906"/>
                  </a:lnTo>
                  <a:cubicBezTo>
                    <a:pt x="1834" y="2906"/>
                    <a:pt x="1644" y="2977"/>
                    <a:pt x="1644" y="3072"/>
                  </a:cubicBezTo>
                  <a:cubicBezTo>
                    <a:pt x="1644" y="3191"/>
                    <a:pt x="1715" y="3263"/>
                    <a:pt x="1834" y="3263"/>
                  </a:cubicBezTo>
                  <a:lnTo>
                    <a:pt x="8479" y="3263"/>
                  </a:lnTo>
                  <a:lnTo>
                    <a:pt x="8479" y="6978"/>
                  </a:lnTo>
                  <a:cubicBezTo>
                    <a:pt x="8502" y="7073"/>
                    <a:pt x="8574" y="7145"/>
                    <a:pt x="8669" y="7145"/>
                  </a:cubicBezTo>
                  <a:cubicBezTo>
                    <a:pt x="8764" y="7145"/>
                    <a:pt x="8860" y="7073"/>
                    <a:pt x="8836" y="6978"/>
                  </a:cubicBezTo>
                  <a:lnTo>
                    <a:pt x="8836" y="3263"/>
                  </a:lnTo>
                  <a:lnTo>
                    <a:pt x="11741" y="3263"/>
                  </a:lnTo>
                  <a:lnTo>
                    <a:pt x="11741" y="10050"/>
                  </a:lnTo>
                  <a:cubicBezTo>
                    <a:pt x="11741" y="10312"/>
                    <a:pt x="11551" y="10550"/>
                    <a:pt x="11289" y="10622"/>
                  </a:cubicBezTo>
                  <a:lnTo>
                    <a:pt x="11289" y="10479"/>
                  </a:lnTo>
                  <a:cubicBezTo>
                    <a:pt x="11312" y="10240"/>
                    <a:pt x="11122" y="10026"/>
                    <a:pt x="10860" y="9979"/>
                  </a:cubicBezTo>
                  <a:lnTo>
                    <a:pt x="10669" y="9955"/>
                  </a:lnTo>
                  <a:cubicBezTo>
                    <a:pt x="10622" y="9836"/>
                    <a:pt x="10574" y="9717"/>
                    <a:pt x="10503" y="9597"/>
                  </a:cubicBezTo>
                  <a:lnTo>
                    <a:pt x="10646" y="9431"/>
                  </a:lnTo>
                  <a:cubicBezTo>
                    <a:pt x="10789" y="9240"/>
                    <a:pt x="10765" y="8954"/>
                    <a:pt x="10598" y="8764"/>
                  </a:cubicBezTo>
                  <a:lnTo>
                    <a:pt x="10098" y="8264"/>
                  </a:lnTo>
                  <a:cubicBezTo>
                    <a:pt x="9992" y="8171"/>
                    <a:pt x="9863" y="8122"/>
                    <a:pt x="9733" y="8122"/>
                  </a:cubicBezTo>
                  <a:cubicBezTo>
                    <a:pt x="9630" y="8122"/>
                    <a:pt x="9526" y="8153"/>
                    <a:pt x="9431" y="8216"/>
                  </a:cubicBezTo>
                  <a:lnTo>
                    <a:pt x="9288" y="8359"/>
                  </a:lnTo>
                  <a:cubicBezTo>
                    <a:pt x="9169" y="8288"/>
                    <a:pt x="9026" y="8240"/>
                    <a:pt x="8907" y="8192"/>
                  </a:cubicBezTo>
                  <a:lnTo>
                    <a:pt x="8883" y="8002"/>
                  </a:lnTo>
                  <a:cubicBezTo>
                    <a:pt x="8860" y="7740"/>
                    <a:pt x="8383" y="7549"/>
                    <a:pt x="8383" y="7549"/>
                  </a:cubicBezTo>
                  <a:lnTo>
                    <a:pt x="7669" y="7549"/>
                  </a:lnTo>
                  <a:cubicBezTo>
                    <a:pt x="7407" y="7549"/>
                    <a:pt x="7193" y="7740"/>
                    <a:pt x="7169" y="8002"/>
                  </a:cubicBezTo>
                  <a:lnTo>
                    <a:pt x="7145" y="8192"/>
                  </a:lnTo>
                  <a:cubicBezTo>
                    <a:pt x="7026" y="8240"/>
                    <a:pt x="6883" y="8288"/>
                    <a:pt x="6764" y="8359"/>
                  </a:cubicBezTo>
                  <a:lnTo>
                    <a:pt x="6621" y="8216"/>
                  </a:lnTo>
                  <a:cubicBezTo>
                    <a:pt x="6526" y="8153"/>
                    <a:pt x="6422" y="8122"/>
                    <a:pt x="6319" y="8122"/>
                  </a:cubicBezTo>
                  <a:cubicBezTo>
                    <a:pt x="6189" y="8122"/>
                    <a:pt x="6060" y="8171"/>
                    <a:pt x="5954" y="8264"/>
                  </a:cubicBezTo>
                  <a:lnTo>
                    <a:pt x="5454" y="8764"/>
                  </a:lnTo>
                  <a:cubicBezTo>
                    <a:pt x="5287" y="8954"/>
                    <a:pt x="5264" y="9240"/>
                    <a:pt x="5406" y="9431"/>
                  </a:cubicBezTo>
                  <a:lnTo>
                    <a:pt x="5549" y="9597"/>
                  </a:lnTo>
                  <a:cubicBezTo>
                    <a:pt x="5478" y="9717"/>
                    <a:pt x="5430" y="9836"/>
                    <a:pt x="5383" y="9955"/>
                  </a:cubicBezTo>
                  <a:lnTo>
                    <a:pt x="5192" y="9979"/>
                  </a:lnTo>
                  <a:cubicBezTo>
                    <a:pt x="4930" y="10026"/>
                    <a:pt x="4740" y="10240"/>
                    <a:pt x="4740" y="10479"/>
                  </a:cubicBezTo>
                  <a:lnTo>
                    <a:pt x="4740" y="10645"/>
                  </a:lnTo>
                  <a:lnTo>
                    <a:pt x="953" y="10645"/>
                  </a:lnTo>
                  <a:cubicBezTo>
                    <a:pt x="620" y="10645"/>
                    <a:pt x="358" y="10383"/>
                    <a:pt x="358" y="10050"/>
                  </a:cubicBezTo>
                  <a:lnTo>
                    <a:pt x="358" y="3263"/>
                  </a:lnTo>
                  <a:lnTo>
                    <a:pt x="1025" y="3263"/>
                  </a:lnTo>
                  <a:cubicBezTo>
                    <a:pt x="1120" y="3263"/>
                    <a:pt x="1215" y="3191"/>
                    <a:pt x="1215" y="3072"/>
                  </a:cubicBezTo>
                  <a:cubicBezTo>
                    <a:pt x="1215" y="2977"/>
                    <a:pt x="1120" y="2906"/>
                    <a:pt x="1025" y="2906"/>
                  </a:cubicBezTo>
                  <a:lnTo>
                    <a:pt x="358" y="2906"/>
                  </a:lnTo>
                  <a:lnTo>
                    <a:pt x="358" y="1977"/>
                  </a:lnTo>
                  <a:cubicBezTo>
                    <a:pt x="358" y="1643"/>
                    <a:pt x="620" y="1358"/>
                    <a:pt x="953" y="1358"/>
                  </a:cubicBezTo>
                  <a:lnTo>
                    <a:pt x="9503" y="1358"/>
                  </a:lnTo>
                  <a:cubicBezTo>
                    <a:pt x="9598" y="1358"/>
                    <a:pt x="9669" y="1310"/>
                    <a:pt x="9693" y="1239"/>
                  </a:cubicBezTo>
                  <a:cubicBezTo>
                    <a:pt x="9717" y="1096"/>
                    <a:pt x="9622" y="977"/>
                    <a:pt x="9503" y="977"/>
                  </a:cubicBezTo>
                  <a:lnTo>
                    <a:pt x="1072" y="977"/>
                  </a:lnTo>
                  <a:lnTo>
                    <a:pt x="1072" y="905"/>
                  </a:lnTo>
                  <a:cubicBezTo>
                    <a:pt x="1072" y="596"/>
                    <a:pt x="1310" y="358"/>
                    <a:pt x="1620" y="358"/>
                  </a:cubicBezTo>
                  <a:close/>
                  <a:moveTo>
                    <a:pt x="8026" y="9478"/>
                  </a:moveTo>
                  <a:cubicBezTo>
                    <a:pt x="8717" y="9478"/>
                    <a:pt x="9288" y="9979"/>
                    <a:pt x="9383" y="10645"/>
                  </a:cubicBezTo>
                  <a:lnTo>
                    <a:pt x="6669" y="10645"/>
                  </a:lnTo>
                  <a:cubicBezTo>
                    <a:pt x="6764" y="9979"/>
                    <a:pt x="7335" y="9478"/>
                    <a:pt x="8026" y="9478"/>
                  </a:cubicBezTo>
                  <a:close/>
                  <a:moveTo>
                    <a:pt x="8383" y="7907"/>
                  </a:moveTo>
                  <a:cubicBezTo>
                    <a:pt x="8455" y="7907"/>
                    <a:pt x="8526" y="7954"/>
                    <a:pt x="8526" y="8026"/>
                  </a:cubicBezTo>
                  <a:lnTo>
                    <a:pt x="8574" y="8359"/>
                  </a:lnTo>
                  <a:cubicBezTo>
                    <a:pt x="8574" y="8431"/>
                    <a:pt x="8621" y="8478"/>
                    <a:pt x="8693" y="8502"/>
                  </a:cubicBezTo>
                  <a:cubicBezTo>
                    <a:pt x="8883" y="8550"/>
                    <a:pt x="9050" y="8621"/>
                    <a:pt x="9217" y="8716"/>
                  </a:cubicBezTo>
                  <a:cubicBezTo>
                    <a:pt x="9236" y="8726"/>
                    <a:pt x="9264" y="8732"/>
                    <a:pt x="9294" y="8732"/>
                  </a:cubicBezTo>
                  <a:cubicBezTo>
                    <a:pt x="9335" y="8732"/>
                    <a:pt x="9379" y="8720"/>
                    <a:pt x="9407" y="8693"/>
                  </a:cubicBezTo>
                  <a:lnTo>
                    <a:pt x="9669" y="8502"/>
                  </a:lnTo>
                  <a:cubicBezTo>
                    <a:pt x="9693" y="8478"/>
                    <a:pt x="9723" y="8466"/>
                    <a:pt x="9753" y="8466"/>
                  </a:cubicBezTo>
                  <a:cubicBezTo>
                    <a:pt x="9782" y="8466"/>
                    <a:pt x="9812" y="8478"/>
                    <a:pt x="9836" y="8502"/>
                  </a:cubicBezTo>
                  <a:lnTo>
                    <a:pt x="10336" y="9002"/>
                  </a:lnTo>
                  <a:cubicBezTo>
                    <a:pt x="10384" y="9050"/>
                    <a:pt x="10407" y="9145"/>
                    <a:pt x="10360" y="9193"/>
                  </a:cubicBezTo>
                  <a:lnTo>
                    <a:pt x="10169" y="9455"/>
                  </a:lnTo>
                  <a:cubicBezTo>
                    <a:pt x="10122" y="9502"/>
                    <a:pt x="10098" y="9574"/>
                    <a:pt x="10146" y="9645"/>
                  </a:cubicBezTo>
                  <a:cubicBezTo>
                    <a:pt x="10241" y="9812"/>
                    <a:pt x="10312" y="9979"/>
                    <a:pt x="10360" y="10145"/>
                  </a:cubicBezTo>
                  <a:cubicBezTo>
                    <a:pt x="10384" y="10217"/>
                    <a:pt x="10431" y="10264"/>
                    <a:pt x="10503" y="10288"/>
                  </a:cubicBezTo>
                  <a:lnTo>
                    <a:pt x="10812" y="10312"/>
                  </a:lnTo>
                  <a:cubicBezTo>
                    <a:pt x="10884" y="10336"/>
                    <a:pt x="10955" y="10383"/>
                    <a:pt x="10955" y="10455"/>
                  </a:cubicBezTo>
                  <a:lnTo>
                    <a:pt x="10955" y="10622"/>
                  </a:lnTo>
                  <a:lnTo>
                    <a:pt x="9764" y="10622"/>
                  </a:lnTo>
                  <a:lnTo>
                    <a:pt x="9764" y="10645"/>
                  </a:lnTo>
                  <a:cubicBezTo>
                    <a:pt x="9669" y="9788"/>
                    <a:pt x="8931" y="9097"/>
                    <a:pt x="8026" y="9097"/>
                  </a:cubicBezTo>
                  <a:cubicBezTo>
                    <a:pt x="7145" y="9097"/>
                    <a:pt x="6407" y="9788"/>
                    <a:pt x="6311" y="10645"/>
                  </a:cubicBezTo>
                  <a:lnTo>
                    <a:pt x="5121" y="10645"/>
                  </a:lnTo>
                  <a:lnTo>
                    <a:pt x="5121" y="10455"/>
                  </a:lnTo>
                  <a:cubicBezTo>
                    <a:pt x="5121" y="10383"/>
                    <a:pt x="5168" y="10336"/>
                    <a:pt x="5240" y="10312"/>
                  </a:cubicBezTo>
                  <a:lnTo>
                    <a:pt x="5573" y="10288"/>
                  </a:lnTo>
                  <a:cubicBezTo>
                    <a:pt x="5645" y="10264"/>
                    <a:pt x="5692" y="10217"/>
                    <a:pt x="5716" y="10145"/>
                  </a:cubicBezTo>
                  <a:cubicBezTo>
                    <a:pt x="5764" y="9979"/>
                    <a:pt x="5835" y="9812"/>
                    <a:pt x="5930" y="9645"/>
                  </a:cubicBezTo>
                  <a:cubicBezTo>
                    <a:pt x="5954" y="9574"/>
                    <a:pt x="5954" y="9502"/>
                    <a:pt x="5907" y="9431"/>
                  </a:cubicBezTo>
                  <a:lnTo>
                    <a:pt x="5716" y="9193"/>
                  </a:lnTo>
                  <a:cubicBezTo>
                    <a:pt x="5668" y="9145"/>
                    <a:pt x="5692" y="9050"/>
                    <a:pt x="5740" y="9002"/>
                  </a:cubicBezTo>
                  <a:lnTo>
                    <a:pt x="6240" y="8502"/>
                  </a:lnTo>
                  <a:cubicBezTo>
                    <a:pt x="6264" y="8478"/>
                    <a:pt x="6294" y="8466"/>
                    <a:pt x="6323" y="8466"/>
                  </a:cubicBezTo>
                  <a:cubicBezTo>
                    <a:pt x="6353" y="8466"/>
                    <a:pt x="6383" y="8478"/>
                    <a:pt x="6407" y="8502"/>
                  </a:cubicBezTo>
                  <a:lnTo>
                    <a:pt x="6669" y="8693"/>
                  </a:lnTo>
                  <a:cubicBezTo>
                    <a:pt x="6697" y="8720"/>
                    <a:pt x="6733" y="8732"/>
                    <a:pt x="6772" y="8732"/>
                  </a:cubicBezTo>
                  <a:cubicBezTo>
                    <a:pt x="6800" y="8732"/>
                    <a:pt x="6830" y="8726"/>
                    <a:pt x="6859" y="8716"/>
                  </a:cubicBezTo>
                  <a:cubicBezTo>
                    <a:pt x="7026" y="8621"/>
                    <a:pt x="7193" y="8550"/>
                    <a:pt x="7383" y="8502"/>
                  </a:cubicBezTo>
                  <a:cubicBezTo>
                    <a:pt x="7454" y="8478"/>
                    <a:pt x="7502" y="8407"/>
                    <a:pt x="7502" y="8359"/>
                  </a:cubicBezTo>
                  <a:lnTo>
                    <a:pt x="7550" y="8026"/>
                  </a:lnTo>
                  <a:cubicBezTo>
                    <a:pt x="7550" y="7954"/>
                    <a:pt x="7621" y="7907"/>
                    <a:pt x="7693" y="7907"/>
                  </a:cubicBezTo>
                  <a:close/>
                  <a:moveTo>
                    <a:pt x="1620" y="0"/>
                  </a:moveTo>
                  <a:cubicBezTo>
                    <a:pt x="1120" y="0"/>
                    <a:pt x="715" y="405"/>
                    <a:pt x="715" y="905"/>
                  </a:cubicBezTo>
                  <a:lnTo>
                    <a:pt x="715" y="1048"/>
                  </a:lnTo>
                  <a:cubicBezTo>
                    <a:pt x="286" y="1167"/>
                    <a:pt x="1" y="1524"/>
                    <a:pt x="1" y="1977"/>
                  </a:cubicBezTo>
                  <a:lnTo>
                    <a:pt x="1" y="10050"/>
                  </a:lnTo>
                  <a:cubicBezTo>
                    <a:pt x="1" y="10574"/>
                    <a:pt x="429" y="11003"/>
                    <a:pt x="977" y="11003"/>
                  </a:cubicBezTo>
                  <a:lnTo>
                    <a:pt x="11122" y="11003"/>
                  </a:lnTo>
                  <a:cubicBezTo>
                    <a:pt x="11670" y="11003"/>
                    <a:pt x="12098" y="10574"/>
                    <a:pt x="12098" y="10050"/>
                  </a:cubicBezTo>
                  <a:lnTo>
                    <a:pt x="12098" y="1977"/>
                  </a:lnTo>
                  <a:cubicBezTo>
                    <a:pt x="12098" y="1524"/>
                    <a:pt x="11813" y="1167"/>
                    <a:pt x="11384" y="1048"/>
                  </a:cubicBezTo>
                  <a:lnTo>
                    <a:pt x="11384" y="905"/>
                  </a:lnTo>
                  <a:cubicBezTo>
                    <a:pt x="11408" y="405"/>
                    <a:pt x="10979" y="0"/>
                    <a:pt x="10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22" name="Google Shape;1922;p46"/>
            <p:cNvSpPr/>
            <p:nvPr/>
          </p:nvSpPr>
          <p:spPr>
            <a:xfrm>
              <a:off x="2192903" y="2181244"/>
              <a:ext cx="11665" cy="11698"/>
            </a:xfrm>
            <a:custGeom>
              <a:rect b="b" l="l" r="r" t="t"/>
              <a:pathLst>
                <a:path extrusionOk="0" h="359" w="358">
                  <a:moveTo>
                    <a:pt x="167" y="1"/>
                  </a:moveTo>
                  <a:cubicBezTo>
                    <a:pt x="72" y="1"/>
                    <a:pt x="0" y="72"/>
                    <a:pt x="0" y="168"/>
                  </a:cubicBezTo>
                  <a:cubicBezTo>
                    <a:pt x="0" y="263"/>
                    <a:pt x="72" y="358"/>
                    <a:pt x="167" y="358"/>
                  </a:cubicBezTo>
                  <a:cubicBezTo>
                    <a:pt x="286" y="358"/>
                    <a:pt x="358" y="263"/>
                    <a:pt x="358" y="168"/>
                  </a:cubicBezTo>
                  <a:cubicBezTo>
                    <a:pt x="358" y="72"/>
                    <a:pt x="286"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23" name="Google Shape;1923;p46"/>
            <p:cNvSpPr/>
            <p:nvPr/>
          </p:nvSpPr>
          <p:spPr>
            <a:xfrm>
              <a:off x="2219295" y="2181244"/>
              <a:ext cx="11665" cy="11698"/>
            </a:xfrm>
            <a:custGeom>
              <a:rect b="b" l="l" r="r" t="t"/>
              <a:pathLst>
                <a:path extrusionOk="0" h="359" w="358">
                  <a:moveTo>
                    <a:pt x="191" y="1"/>
                  </a:moveTo>
                  <a:cubicBezTo>
                    <a:pt x="95" y="1"/>
                    <a:pt x="0" y="72"/>
                    <a:pt x="0" y="168"/>
                  </a:cubicBezTo>
                  <a:cubicBezTo>
                    <a:pt x="0" y="263"/>
                    <a:pt x="95" y="358"/>
                    <a:pt x="191" y="358"/>
                  </a:cubicBezTo>
                  <a:cubicBezTo>
                    <a:pt x="286" y="358"/>
                    <a:pt x="357" y="263"/>
                    <a:pt x="357" y="168"/>
                  </a:cubicBezTo>
                  <a:cubicBezTo>
                    <a:pt x="357" y="72"/>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24" name="Google Shape;1924;p46"/>
            <p:cNvSpPr/>
            <p:nvPr/>
          </p:nvSpPr>
          <p:spPr>
            <a:xfrm>
              <a:off x="2248001" y="2181244"/>
              <a:ext cx="11665" cy="11698"/>
            </a:xfrm>
            <a:custGeom>
              <a:rect b="b" l="l" r="r" t="t"/>
              <a:pathLst>
                <a:path extrusionOk="0" h="359" w="358">
                  <a:moveTo>
                    <a:pt x="167" y="1"/>
                  </a:moveTo>
                  <a:cubicBezTo>
                    <a:pt x="72" y="1"/>
                    <a:pt x="0" y="72"/>
                    <a:pt x="0" y="168"/>
                  </a:cubicBezTo>
                  <a:cubicBezTo>
                    <a:pt x="0" y="263"/>
                    <a:pt x="72" y="358"/>
                    <a:pt x="167" y="358"/>
                  </a:cubicBezTo>
                  <a:cubicBezTo>
                    <a:pt x="262" y="358"/>
                    <a:pt x="357" y="263"/>
                    <a:pt x="357" y="168"/>
                  </a:cubicBezTo>
                  <a:cubicBezTo>
                    <a:pt x="357" y="72"/>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25" name="Google Shape;1925;p46"/>
            <p:cNvSpPr/>
            <p:nvPr/>
          </p:nvSpPr>
          <p:spPr>
            <a:xfrm>
              <a:off x="2512579" y="2181244"/>
              <a:ext cx="11698" cy="11698"/>
            </a:xfrm>
            <a:custGeom>
              <a:rect b="b" l="l" r="r" t="t"/>
              <a:pathLst>
                <a:path extrusionOk="0" h="359" w="359">
                  <a:moveTo>
                    <a:pt x="191" y="1"/>
                  </a:moveTo>
                  <a:cubicBezTo>
                    <a:pt x="96" y="1"/>
                    <a:pt x="1" y="72"/>
                    <a:pt x="1" y="168"/>
                  </a:cubicBezTo>
                  <a:cubicBezTo>
                    <a:pt x="1" y="263"/>
                    <a:pt x="96" y="358"/>
                    <a:pt x="191" y="358"/>
                  </a:cubicBezTo>
                  <a:cubicBezTo>
                    <a:pt x="287" y="358"/>
                    <a:pt x="358" y="263"/>
                    <a:pt x="358" y="168"/>
                  </a:cubicBezTo>
                  <a:cubicBezTo>
                    <a:pt x="358" y="72"/>
                    <a:pt x="28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26" name="Google Shape;1926;p46"/>
            <p:cNvSpPr/>
            <p:nvPr/>
          </p:nvSpPr>
          <p:spPr>
            <a:xfrm>
              <a:off x="2196780" y="2246444"/>
              <a:ext cx="12447" cy="13230"/>
            </a:xfrm>
            <a:custGeom>
              <a:rect b="b" l="l" r="r" t="t"/>
              <a:pathLst>
                <a:path extrusionOk="0" h="406" w="382">
                  <a:moveTo>
                    <a:pt x="191" y="0"/>
                  </a:moveTo>
                  <a:cubicBezTo>
                    <a:pt x="96" y="0"/>
                    <a:pt x="0" y="96"/>
                    <a:pt x="0" y="215"/>
                  </a:cubicBezTo>
                  <a:cubicBezTo>
                    <a:pt x="0" y="310"/>
                    <a:pt x="96" y="405"/>
                    <a:pt x="191" y="405"/>
                  </a:cubicBezTo>
                  <a:cubicBezTo>
                    <a:pt x="310" y="405"/>
                    <a:pt x="381" y="310"/>
                    <a:pt x="381" y="215"/>
                  </a:cubicBezTo>
                  <a:cubicBezTo>
                    <a:pt x="381" y="96"/>
                    <a:pt x="31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27" name="Google Shape;1927;p46"/>
            <p:cNvSpPr/>
            <p:nvPr/>
          </p:nvSpPr>
          <p:spPr>
            <a:xfrm>
              <a:off x="2223173" y="2247975"/>
              <a:ext cx="93128" cy="10916"/>
            </a:xfrm>
            <a:custGeom>
              <a:rect b="b" l="l" r="r" t="t"/>
              <a:pathLst>
                <a:path extrusionOk="0" h="335" w="2858">
                  <a:moveTo>
                    <a:pt x="191" y="1"/>
                  </a:moveTo>
                  <a:cubicBezTo>
                    <a:pt x="95" y="1"/>
                    <a:pt x="0" y="72"/>
                    <a:pt x="0" y="168"/>
                  </a:cubicBezTo>
                  <a:cubicBezTo>
                    <a:pt x="0" y="263"/>
                    <a:pt x="72" y="334"/>
                    <a:pt x="167" y="334"/>
                  </a:cubicBezTo>
                  <a:lnTo>
                    <a:pt x="2691" y="334"/>
                  </a:lnTo>
                  <a:cubicBezTo>
                    <a:pt x="2786" y="334"/>
                    <a:pt x="2858" y="263"/>
                    <a:pt x="2858" y="168"/>
                  </a:cubicBezTo>
                  <a:cubicBezTo>
                    <a:pt x="2858" y="72"/>
                    <a:pt x="2786" y="1"/>
                    <a:pt x="2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28" name="Google Shape;1928;p46"/>
            <p:cNvSpPr/>
            <p:nvPr/>
          </p:nvSpPr>
          <p:spPr>
            <a:xfrm>
              <a:off x="2462922" y="2247975"/>
              <a:ext cx="63671" cy="10916"/>
            </a:xfrm>
            <a:custGeom>
              <a:rect b="b" l="l" r="r" t="t"/>
              <a:pathLst>
                <a:path extrusionOk="0" h="335" w="1954">
                  <a:moveTo>
                    <a:pt x="191" y="1"/>
                  </a:moveTo>
                  <a:cubicBezTo>
                    <a:pt x="72" y="1"/>
                    <a:pt x="1" y="72"/>
                    <a:pt x="1" y="168"/>
                  </a:cubicBezTo>
                  <a:cubicBezTo>
                    <a:pt x="1" y="263"/>
                    <a:pt x="72" y="334"/>
                    <a:pt x="168" y="334"/>
                  </a:cubicBezTo>
                  <a:lnTo>
                    <a:pt x="1763" y="334"/>
                  </a:lnTo>
                  <a:cubicBezTo>
                    <a:pt x="1858" y="334"/>
                    <a:pt x="1954" y="263"/>
                    <a:pt x="1954" y="168"/>
                  </a:cubicBezTo>
                  <a:cubicBezTo>
                    <a:pt x="1954" y="72"/>
                    <a:pt x="1882" y="1"/>
                    <a:pt x="1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29" name="Google Shape;1929;p46"/>
            <p:cNvSpPr/>
            <p:nvPr/>
          </p:nvSpPr>
          <p:spPr>
            <a:xfrm>
              <a:off x="2462922" y="2273586"/>
              <a:ext cx="63671" cy="11698"/>
            </a:xfrm>
            <a:custGeom>
              <a:rect b="b" l="l" r="r" t="t"/>
              <a:pathLst>
                <a:path extrusionOk="0" h="359" w="1954">
                  <a:moveTo>
                    <a:pt x="191" y="1"/>
                  </a:moveTo>
                  <a:cubicBezTo>
                    <a:pt x="72" y="1"/>
                    <a:pt x="1" y="72"/>
                    <a:pt x="1" y="191"/>
                  </a:cubicBezTo>
                  <a:cubicBezTo>
                    <a:pt x="1" y="287"/>
                    <a:pt x="72" y="358"/>
                    <a:pt x="168" y="358"/>
                  </a:cubicBezTo>
                  <a:lnTo>
                    <a:pt x="1763" y="358"/>
                  </a:lnTo>
                  <a:cubicBezTo>
                    <a:pt x="1858" y="358"/>
                    <a:pt x="1954" y="287"/>
                    <a:pt x="1954" y="191"/>
                  </a:cubicBezTo>
                  <a:cubicBezTo>
                    <a:pt x="1954" y="96"/>
                    <a:pt x="1882" y="1"/>
                    <a:pt x="1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30" name="Google Shape;1930;p46"/>
            <p:cNvSpPr/>
            <p:nvPr/>
          </p:nvSpPr>
          <p:spPr>
            <a:xfrm>
              <a:off x="2462922" y="2300761"/>
              <a:ext cx="63671" cy="11665"/>
            </a:xfrm>
            <a:custGeom>
              <a:rect b="b" l="l" r="r" t="t"/>
              <a:pathLst>
                <a:path extrusionOk="0" h="358" w="1954">
                  <a:moveTo>
                    <a:pt x="191" y="0"/>
                  </a:moveTo>
                  <a:cubicBezTo>
                    <a:pt x="72" y="0"/>
                    <a:pt x="1" y="72"/>
                    <a:pt x="1" y="167"/>
                  </a:cubicBezTo>
                  <a:cubicBezTo>
                    <a:pt x="1" y="262"/>
                    <a:pt x="72" y="358"/>
                    <a:pt x="168" y="358"/>
                  </a:cubicBezTo>
                  <a:lnTo>
                    <a:pt x="1763" y="358"/>
                  </a:lnTo>
                  <a:cubicBezTo>
                    <a:pt x="1858" y="358"/>
                    <a:pt x="1954" y="286"/>
                    <a:pt x="1954" y="191"/>
                  </a:cubicBezTo>
                  <a:cubicBezTo>
                    <a:pt x="1954" y="72"/>
                    <a:pt x="1882"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31" name="Google Shape;1931;p46"/>
            <p:cNvSpPr/>
            <p:nvPr/>
          </p:nvSpPr>
          <p:spPr>
            <a:xfrm>
              <a:off x="2462922" y="2326372"/>
              <a:ext cx="63671" cy="11665"/>
            </a:xfrm>
            <a:custGeom>
              <a:rect b="b" l="l" r="r" t="t"/>
              <a:pathLst>
                <a:path extrusionOk="0" h="358" w="1954">
                  <a:moveTo>
                    <a:pt x="191" y="0"/>
                  </a:moveTo>
                  <a:cubicBezTo>
                    <a:pt x="72" y="0"/>
                    <a:pt x="1" y="72"/>
                    <a:pt x="1" y="167"/>
                  </a:cubicBezTo>
                  <a:cubicBezTo>
                    <a:pt x="1" y="262"/>
                    <a:pt x="72" y="357"/>
                    <a:pt x="168" y="357"/>
                  </a:cubicBezTo>
                  <a:lnTo>
                    <a:pt x="1763" y="357"/>
                  </a:lnTo>
                  <a:cubicBezTo>
                    <a:pt x="1858" y="357"/>
                    <a:pt x="1954" y="262"/>
                    <a:pt x="1954" y="167"/>
                  </a:cubicBezTo>
                  <a:cubicBezTo>
                    <a:pt x="1954" y="72"/>
                    <a:pt x="1882"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32" name="Google Shape;1932;p46"/>
            <p:cNvSpPr/>
            <p:nvPr/>
          </p:nvSpPr>
          <p:spPr>
            <a:xfrm>
              <a:off x="2462922" y="2352732"/>
              <a:ext cx="63671" cy="10916"/>
            </a:xfrm>
            <a:custGeom>
              <a:rect b="b" l="l" r="r" t="t"/>
              <a:pathLst>
                <a:path extrusionOk="0" h="335" w="1954">
                  <a:moveTo>
                    <a:pt x="191" y="1"/>
                  </a:moveTo>
                  <a:cubicBezTo>
                    <a:pt x="72" y="1"/>
                    <a:pt x="1" y="72"/>
                    <a:pt x="1" y="168"/>
                  </a:cubicBezTo>
                  <a:cubicBezTo>
                    <a:pt x="1" y="263"/>
                    <a:pt x="72" y="334"/>
                    <a:pt x="168" y="334"/>
                  </a:cubicBezTo>
                  <a:lnTo>
                    <a:pt x="1763" y="334"/>
                  </a:lnTo>
                  <a:cubicBezTo>
                    <a:pt x="1858" y="334"/>
                    <a:pt x="1954" y="263"/>
                    <a:pt x="1954" y="168"/>
                  </a:cubicBezTo>
                  <a:cubicBezTo>
                    <a:pt x="1954" y="72"/>
                    <a:pt x="1882" y="1"/>
                    <a:pt x="1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33" name="Google Shape;1933;p46"/>
            <p:cNvSpPr/>
            <p:nvPr/>
          </p:nvSpPr>
          <p:spPr>
            <a:xfrm>
              <a:off x="2196780" y="2273586"/>
              <a:ext cx="12447" cy="12447"/>
            </a:xfrm>
            <a:custGeom>
              <a:rect b="b" l="l" r="r" t="t"/>
              <a:pathLst>
                <a:path extrusionOk="0" h="382" w="382">
                  <a:moveTo>
                    <a:pt x="191" y="1"/>
                  </a:moveTo>
                  <a:cubicBezTo>
                    <a:pt x="96" y="1"/>
                    <a:pt x="0" y="72"/>
                    <a:pt x="0" y="191"/>
                  </a:cubicBezTo>
                  <a:cubicBezTo>
                    <a:pt x="0" y="287"/>
                    <a:pt x="96" y="382"/>
                    <a:pt x="191" y="382"/>
                  </a:cubicBezTo>
                  <a:cubicBezTo>
                    <a:pt x="310" y="382"/>
                    <a:pt x="381" y="287"/>
                    <a:pt x="381" y="191"/>
                  </a:cubicBezTo>
                  <a:cubicBezTo>
                    <a:pt x="381" y="72"/>
                    <a:pt x="31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34" name="Google Shape;1934;p46"/>
            <p:cNvSpPr/>
            <p:nvPr/>
          </p:nvSpPr>
          <p:spPr>
            <a:xfrm>
              <a:off x="2222391" y="2273586"/>
              <a:ext cx="55134" cy="11698"/>
            </a:xfrm>
            <a:custGeom>
              <a:rect b="b" l="l" r="r" t="t"/>
              <a:pathLst>
                <a:path extrusionOk="0" h="359" w="1692">
                  <a:moveTo>
                    <a:pt x="191" y="1"/>
                  </a:moveTo>
                  <a:cubicBezTo>
                    <a:pt x="96" y="1"/>
                    <a:pt x="24" y="72"/>
                    <a:pt x="24" y="191"/>
                  </a:cubicBezTo>
                  <a:cubicBezTo>
                    <a:pt x="0" y="287"/>
                    <a:pt x="96" y="358"/>
                    <a:pt x="191" y="358"/>
                  </a:cubicBezTo>
                  <a:lnTo>
                    <a:pt x="1501" y="358"/>
                  </a:lnTo>
                  <a:cubicBezTo>
                    <a:pt x="1596" y="358"/>
                    <a:pt x="1691" y="287"/>
                    <a:pt x="1691" y="191"/>
                  </a:cubicBezTo>
                  <a:cubicBezTo>
                    <a:pt x="1691" y="96"/>
                    <a:pt x="1620"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35" name="Google Shape;1935;p46"/>
            <p:cNvSpPr/>
            <p:nvPr/>
          </p:nvSpPr>
          <p:spPr>
            <a:xfrm>
              <a:off x="2196780" y="2351982"/>
              <a:ext cx="12447" cy="12447"/>
            </a:xfrm>
            <a:custGeom>
              <a:rect b="b" l="l" r="r" t="t"/>
              <a:pathLst>
                <a:path extrusionOk="0" h="382" w="382">
                  <a:moveTo>
                    <a:pt x="191" y="0"/>
                  </a:moveTo>
                  <a:cubicBezTo>
                    <a:pt x="96" y="0"/>
                    <a:pt x="0" y="95"/>
                    <a:pt x="0" y="191"/>
                  </a:cubicBezTo>
                  <a:cubicBezTo>
                    <a:pt x="0" y="310"/>
                    <a:pt x="96" y="381"/>
                    <a:pt x="191" y="381"/>
                  </a:cubicBezTo>
                  <a:cubicBezTo>
                    <a:pt x="310" y="381"/>
                    <a:pt x="381" y="310"/>
                    <a:pt x="381" y="191"/>
                  </a:cubicBezTo>
                  <a:cubicBezTo>
                    <a:pt x="381" y="95"/>
                    <a:pt x="31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36" name="Google Shape;1936;p46"/>
            <p:cNvSpPr/>
            <p:nvPr/>
          </p:nvSpPr>
          <p:spPr>
            <a:xfrm>
              <a:off x="2223173" y="2352732"/>
              <a:ext cx="76053" cy="10916"/>
            </a:xfrm>
            <a:custGeom>
              <a:rect b="b" l="l" r="r" t="t"/>
              <a:pathLst>
                <a:path extrusionOk="0" h="335" w="2334">
                  <a:moveTo>
                    <a:pt x="191" y="1"/>
                  </a:moveTo>
                  <a:cubicBezTo>
                    <a:pt x="72" y="1"/>
                    <a:pt x="0" y="72"/>
                    <a:pt x="0" y="168"/>
                  </a:cubicBezTo>
                  <a:cubicBezTo>
                    <a:pt x="0" y="263"/>
                    <a:pt x="72" y="334"/>
                    <a:pt x="167" y="334"/>
                  </a:cubicBezTo>
                  <a:lnTo>
                    <a:pt x="2143" y="334"/>
                  </a:lnTo>
                  <a:cubicBezTo>
                    <a:pt x="2239" y="334"/>
                    <a:pt x="2334" y="263"/>
                    <a:pt x="2334" y="168"/>
                  </a:cubicBezTo>
                  <a:cubicBezTo>
                    <a:pt x="2334" y="72"/>
                    <a:pt x="2263" y="1"/>
                    <a:pt x="2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37" name="Google Shape;1937;p46"/>
            <p:cNvSpPr/>
            <p:nvPr/>
          </p:nvSpPr>
          <p:spPr>
            <a:xfrm>
              <a:off x="2196780" y="2378343"/>
              <a:ext cx="12447" cy="12447"/>
            </a:xfrm>
            <a:custGeom>
              <a:rect b="b" l="l" r="r" t="t"/>
              <a:pathLst>
                <a:path extrusionOk="0" h="382" w="382">
                  <a:moveTo>
                    <a:pt x="191" y="1"/>
                  </a:moveTo>
                  <a:cubicBezTo>
                    <a:pt x="96" y="1"/>
                    <a:pt x="0" y="72"/>
                    <a:pt x="0" y="191"/>
                  </a:cubicBezTo>
                  <a:cubicBezTo>
                    <a:pt x="0" y="287"/>
                    <a:pt x="96" y="382"/>
                    <a:pt x="191" y="382"/>
                  </a:cubicBezTo>
                  <a:cubicBezTo>
                    <a:pt x="310" y="382"/>
                    <a:pt x="381" y="287"/>
                    <a:pt x="381" y="191"/>
                  </a:cubicBezTo>
                  <a:cubicBezTo>
                    <a:pt x="381" y="72"/>
                    <a:pt x="31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38" name="Google Shape;1938;p46"/>
            <p:cNvSpPr/>
            <p:nvPr/>
          </p:nvSpPr>
          <p:spPr>
            <a:xfrm>
              <a:off x="2223173" y="2378343"/>
              <a:ext cx="76053" cy="11665"/>
            </a:xfrm>
            <a:custGeom>
              <a:rect b="b" l="l" r="r" t="t"/>
              <a:pathLst>
                <a:path extrusionOk="0" h="358" w="2334">
                  <a:moveTo>
                    <a:pt x="191" y="1"/>
                  </a:moveTo>
                  <a:cubicBezTo>
                    <a:pt x="72" y="1"/>
                    <a:pt x="0" y="72"/>
                    <a:pt x="0" y="191"/>
                  </a:cubicBezTo>
                  <a:cubicBezTo>
                    <a:pt x="0" y="287"/>
                    <a:pt x="72" y="358"/>
                    <a:pt x="167" y="358"/>
                  </a:cubicBezTo>
                  <a:lnTo>
                    <a:pt x="2143" y="358"/>
                  </a:lnTo>
                  <a:cubicBezTo>
                    <a:pt x="2239" y="358"/>
                    <a:pt x="2334" y="287"/>
                    <a:pt x="2334" y="191"/>
                  </a:cubicBezTo>
                  <a:cubicBezTo>
                    <a:pt x="2334" y="96"/>
                    <a:pt x="2263" y="1"/>
                    <a:pt x="2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39" name="Google Shape;1939;p46"/>
            <p:cNvSpPr/>
            <p:nvPr/>
          </p:nvSpPr>
          <p:spPr>
            <a:xfrm>
              <a:off x="2309291" y="2352732"/>
              <a:ext cx="34182" cy="10916"/>
            </a:xfrm>
            <a:custGeom>
              <a:rect b="b" l="l" r="r" t="t"/>
              <a:pathLst>
                <a:path extrusionOk="0" h="335" w="1049">
                  <a:moveTo>
                    <a:pt x="191" y="1"/>
                  </a:moveTo>
                  <a:cubicBezTo>
                    <a:pt x="96" y="1"/>
                    <a:pt x="1" y="72"/>
                    <a:pt x="1" y="168"/>
                  </a:cubicBezTo>
                  <a:cubicBezTo>
                    <a:pt x="1" y="263"/>
                    <a:pt x="72" y="334"/>
                    <a:pt x="167" y="334"/>
                  </a:cubicBezTo>
                  <a:lnTo>
                    <a:pt x="882" y="334"/>
                  </a:lnTo>
                  <a:cubicBezTo>
                    <a:pt x="977" y="334"/>
                    <a:pt x="1048" y="263"/>
                    <a:pt x="1048" y="168"/>
                  </a:cubicBezTo>
                  <a:cubicBezTo>
                    <a:pt x="1048" y="72"/>
                    <a:pt x="977"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0" name="Google Shape;1940;p46"/>
            <p:cNvSpPr/>
            <p:nvPr/>
          </p:nvSpPr>
          <p:spPr>
            <a:xfrm>
              <a:off x="2292217" y="2273586"/>
              <a:ext cx="55134" cy="11698"/>
            </a:xfrm>
            <a:custGeom>
              <a:rect b="b" l="l" r="r" t="t"/>
              <a:pathLst>
                <a:path extrusionOk="0" h="359" w="1692">
                  <a:moveTo>
                    <a:pt x="191" y="1"/>
                  </a:moveTo>
                  <a:cubicBezTo>
                    <a:pt x="96" y="1"/>
                    <a:pt x="1" y="72"/>
                    <a:pt x="1" y="191"/>
                  </a:cubicBezTo>
                  <a:cubicBezTo>
                    <a:pt x="1" y="287"/>
                    <a:pt x="72" y="358"/>
                    <a:pt x="191" y="358"/>
                  </a:cubicBezTo>
                  <a:lnTo>
                    <a:pt x="1501" y="358"/>
                  </a:lnTo>
                  <a:cubicBezTo>
                    <a:pt x="1596" y="358"/>
                    <a:pt x="1668" y="287"/>
                    <a:pt x="1691" y="191"/>
                  </a:cubicBezTo>
                  <a:cubicBezTo>
                    <a:pt x="1691" y="96"/>
                    <a:pt x="1596"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1" name="Google Shape;1941;p46"/>
            <p:cNvSpPr/>
            <p:nvPr/>
          </p:nvSpPr>
          <p:spPr>
            <a:xfrm>
              <a:off x="2196780" y="2299979"/>
              <a:ext cx="12447" cy="12447"/>
            </a:xfrm>
            <a:custGeom>
              <a:rect b="b" l="l" r="r" t="t"/>
              <a:pathLst>
                <a:path extrusionOk="0" h="382" w="382">
                  <a:moveTo>
                    <a:pt x="191" y="0"/>
                  </a:moveTo>
                  <a:cubicBezTo>
                    <a:pt x="96" y="0"/>
                    <a:pt x="0" y="96"/>
                    <a:pt x="0" y="191"/>
                  </a:cubicBezTo>
                  <a:cubicBezTo>
                    <a:pt x="0" y="310"/>
                    <a:pt x="96" y="382"/>
                    <a:pt x="191" y="382"/>
                  </a:cubicBezTo>
                  <a:cubicBezTo>
                    <a:pt x="310" y="382"/>
                    <a:pt x="381" y="310"/>
                    <a:pt x="381" y="191"/>
                  </a:cubicBezTo>
                  <a:cubicBezTo>
                    <a:pt x="381" y="96"/>
                    <a:pt x="31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2" name="Google Shape;1942;p46"/>
            <p:cNvSpPr/>
            <p:nvPr/>
          </p:nvSpPr>
          <p:spPr>
            <a:xfrm>
              <a:off x="2249533" y="2300761"/>
              <a:ext cx="70644" cy="11665"/>
            </a:xfrm>
            <a:custGeom>
              <a:rect b="b" l="l" r="r" t="t"/>
              <a:pathLst>
                <a:path extrusionOk="0" h="358" w="2168">
                  <a:moveTo>
                    <a:pt x="191" y="0"/>
                  </a:moveTo>
                  <a:cubicBezTo>
                    <a:pt x="72" y="0"/>
                    <a:pt x="1" y="72"/>
                    <a:pt x="1" y="167"/>
                  </a:cubicBezTo>
                  <a:cubicBezTo>
                    <a:pt x="1" y="262"/>
                    <a:pt x="72" y="358"/>
                    <a:pt x="168" y="358"/>
                  </a:cubicBezTo>
                  <a:lnTo>
                    <a:pt x="1977" y="358"/>
                  </a:lnTo>
                  <a:cubicBezTo>
                    <a:pt x="2097" y="358"/>
                    <a:pt x="2168" y="286"/>
                    <a:pt x="2168" y="191"/>
                  </a:cubicBezTo>
                  <a:cubicBezTo>
                    <a:pt x="2168" y="72"/>
                    <a:pt x="2097"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3" name="Google Shape;1943;p46"/>
            <p:cNvSpPr/>
            <p:nvPr/>
          </p:nvSpPr>
          <p:spPr>
            <a:xfrm>
              <a:off x="2196780" y="2325590"/>
              <a:ext cx="12447" cy="12447"/>
            </a:xfrm>
            <a:custGeom>
              <a:rect b="b" l="l" r="r" t="t"/>
              <a:pathLst>
                <a:path extrusionOk="0" h="382" w="382">
                  <a:moveTo>
                    <a:pt x="191" y="0"/>
                  </a:moveTo>
                  <a:cubicBezTo>
                    <a:pt x="96" y="0"/>
                    <a:pt x="0" y="72"/>
                    <a:pt x="0" y="191"/>
                  </a:cubicBezTo>
                  <a:cubicBezTo>
                    <a:pt x="0" y="286"/>
                    <a:pt x="96" y="381"/>
                    <a:pt x="191" y="381"/>
                  </a:cubicBezTo>
                  <a:cubicBezTo>
                    <a:pt x="310" y="381"/>
                    <a:pt x="381" y="286"/>
                    <a:pt x="381" y="191"/>
                  </a:cubicBezTo>
                  <a:cubicBezTo>
                    <a:pt x="381" y="72"/>
                    <a:pt x="31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4" name="Google Shape;1944;p46"/>
            <p:cNvSpPr/>
            <p:nvPr/>
          </p:nvSpPr>
          <p:spPr>
            <a:xfrm>
              <a:off x="2249533" y="2326372"/>
              <a:ext cx="120336" cy="11665"/>
            </a:xfrm>
            <a:custGeom>
              <a:rect b="b" l="l" r="r" t="t"/>
              <a:pathLst>
                <a:path extrusionOk="0" h="358" w="3693">
                  <a:moveTo>
                    <a:pt x="191" y="0"/>
                  </a:moveTo>
                  <a:cubicBezTo>
                    <a:pt x="96" y="0"/>
                    <a:pt x="1" y="72"/>
                    <a:pt x="1" y="167"/>
                  </a:cubicBezTo>
                  <a:cubicBezTo>
                    <a:pt x="1" y="262"/>
                    <a:pt x="72" y="357"/>
                    <a:pt x="191" y="357"/>
                  </a:cubicBezTo>
                  <a:lnTo>
                    <a:pt x="3502" y="357"/>
                  </a:lnTo>
                  <a:cubicBezTo>
                    <a:pt x="3597" y="357"/>
                    <a:pt x="3692" y="262"/>
                    <a:pt x="3692" y="167"/>
                  </a:cubicBezTo>
                  <a:cubicBezTo>
                    <a:pt x="3692" y="72"/>
                    <a:pt x="3597" y="0"/>
                    <a:pt x="3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5" name="Google Shape;1945;p46"/>
            <p:cNvSpPr/>
            <p:nvPr/>
          </p:nvSpPr>
          <p:spPr>
            <a:xfrm>
              <a:off x="2335683" y="2300761"/>
              <a:ext cx="71426" cy="11665"/>
            </a:xfrm>
            <a:custGeom>
              <a:rect b="b" l="l" r="r" t="t"/>
              <a:pathLst>
                <a:path extrusionOk="0" h="358" w="2192">
                  <a:moveTo>
                    <a:pt x="191" y="0"/>
                  </a:moveTo>
                  <a:cubicBezTo>
                    <a:pt x="96" y="0"/>
                    <a:pt x="24" y="72"/>
                    <a:pt x="24" y="167"/>
                  </a:cubicBezTo>
                  <a:cubicBezTo>
                    <a:pt x="0" y="262"/>
                    <a:pt x="96" y="358"/>
                    <a:pt x="191" y="358"/>
                  </a:cubicBezTo>
                  <a:lnTo>
                    <a:pt x="2001" y="358"/>
                  </a:lnTo>
                  <a:cubicBezTo>
                    <a:pt x="2096" y="358"/>
                    <a:pt x="2191" y="286"/>
                    <a:pt x="2191" y="191"/>
                  </a:cubicBezTo>
                  <a:cubicBezTo>
                    <a:pt x="2191" y="72"/>
                    <a:pt x="2120"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46" name="Google Shape;1946;p46"/>
          <p:cNvGrpSpPr/>
          <p:nvPr/>
        </p:nvGrpSpPr>
        <p:grpSpPr>
          <a:xfrm>
            <a:off x="1539803" y="2097797"/>
            <a:ext cx="183193" cy="394213"/>
            <a:chOff x="1605488" y="2116859"/>
            <a:chExt cx="183193" cy="394213"/>
          </a:xfrm>
        </p:grpSpPr>
        <p:sp>
          <p:nvSpPr>
            <p:cNvPr id="1947" name="Google Shape;1947;p46"/>
            <p:cNvSpPr/>
            <p:nvPr/>
          </p:nvSpPr>
          <p:spPr>
            <a:xfrm>
              <a:off x="1605488" y="2116859"/>
              <a:ext cx="183193" cy="394213"/>
            </a:xfrm>
            <a:custGeom>
              <a:rect b="b" l="l" r="r" t="t"/>
              <a:pathLst>
                <a:path extrusionOk="0" h="12098" w="5622">
                  <a:moveTo>
                    <a:pt x="3263" y="358"/>
                  </a:moveTo>
                  <a:cubicBezTo>
                    <a:pt x="3311" y="358"/>
                    <a:pt x="3311" y="358"/>
                    <a:pt x="3311" y="405"/>
                  </a:cubicBezTo>
                  <a:lnTo>
                    <a:pt x="3311" y="643"/>
                  </a:lnTo>
                  <a:lnTo>
                    <a:pt x="2335" y="643"/>
                  </a:lnTo>
                  <a:lnTo>
                    <a:pt x="2335" y="405"/>
                  </a:lnTo>
                  <a:cubicBezTo>
                    <a:pt x="2335" y="358"/>
                    <a:pt x="2358" y="358"/>
                    <a:pt x="2382" y="358"/>
                  </a:cubicBezTo>
                  <a:close/>
                  <a:moveTo>
                    <a:pt x="4216" y="4335"/>
                  </a:moveTo>
                  <a:lnTo>
                    <a:pt x="4216" y="4787"/>
                  </a:lnTo>
                  <a:cubicBezTo>
                    <a:pt x="4216" y="5073"/>
                    <a:pt x="3978" y="5287"/>
                    <a:pt x="3716" y="5287"/>
                  </a:cubicBezTo>
                  <a:lnTo>
                    <a:pt x="1906" y="5287"/>
                  </a:lnTo>
                  <a:cubicBezTo>
                    <a:pt x="1644" y="5287"/>
                    <a:pt x="1406" y="5073"/>
                    <a:pt x="1406" y="4787"/>
                  </a:cubicBezTo>
                  <a:lnTo>
                    <a:pt x="1406" y="4335"/>
                  </a:lnTo>
                  <a:close/>
                  <a:moveTo>
                    <a:pt x="3311" y="5644"/>
                  </a:moveTo>
                  <a:lnTo>
                    <a:pt x="3311" y="5882"/>
                  </a:lnTo>
                  <a:cubicBezTo>
                    <a:pt x="3311" y="5906"/>
                    <a:pt x="3287" y="5930"/>
                    <a:pt x="3263" y="5930"/>
                  </a:cubicBezTo>
                  <a:lnTo>
                    <a:pt x="2382" y="5930"/>
                  </a:lnTo>
                  <a:cubicBezTo>
                    <a:pt x="2358" y="5930"/>
                    <a:pt x="2335" y="5906"/>
                    <a:pt x="2335" y="5882"/>
                  </a:cubicBezTo>
                  <a:lnTo>
                    <a:pt x="2335" y="5644"/>
                  </a:lnTo>
                  <a:close/>
                  <a:moveTo>
                    <a:pt x="2382" y="0"/>
                  </a:moveTo>
                  <a:cubicBezTo>
                    <a:pt x="2144" y="0"/>
                    <a:pt x="1977" y="167"/>
                    <a:pt x="1977" y="405"/>
                  </a:cubicBezTo>
                  <a:lnTo>
                    <a:pt x="1977" y="643"/>
                  </a:lnTo>
                  <a:lnTo>
                    <a:pt x="1930" y="643"/>
                  </a:lnTo>
                  <a:cubicBezTo>
                    <a:pt x="1430" y="643"/>
                    <a:pt x="1049" y="1024"/>
                    <a:pt x="1049" y="1501"/>
                  </a:cubicBezTo>
                  <a:lnTo>
                    <a:pt x="1049" y="1596"/>
                  </a:lnTo>
                  <a:cubicBezTo>
                    <a:pt x="477" y="1596"/>
                    <a:pt x="1" y="2072"/>
                    <a:pt x="1" y="2668"/>
                  </a:cubicBezTo>
                  <a:lnTo>
                    <a:pt x="1" y="6049"/>
                  </a:lnTo>
                  <a:cubicBezTo>
                    <a:pt x="1" y="6621"/>
                    <a:pt x="477" y="7097"/>
                    <a:pt x="1049" y="7121"/>
                  </a:cubicBezTo>
                  <a:lnTo>
                    <a:pt x="1049" y="8240"/>
                  </a:lnTo>
                  <a:cubicBezTo>
                    <a:pt x="1049" y="8621"/>
                    <a:pt x="1358" y="8931"/>
                    <a:pt x="1739" y="8931"/>
                  </a:cubicBezTo>
                  <a:lnTo>
                    <a:pt x="2168" y="8931"/>
                  </a:lnTo>
                  <a:lnTo>
                    <a:pt x="2168" y="11907"/>
                  </a:lnTo>
                  <a:cubicBezTo>
                    <a:pt x="2168" y="12003"/>
                    <a:pt x="2216" y="12074"/>
                    <a:pt x="2311" y="12098"/>
                  </a:cubicBezTo>
                  <a:cubicBezTo>
                    <a:pt x="2430" y="12098"/>
                    <a:pt x="2525" y="12027"/>
                    <a:pt x="2525" y="11907"/>
                  </a:cubicBezTo>
                  <a:lnTo>
                    <a:pt x="2525" y="8931"/>
                  </a:lnTo>
                  <a:lnTo>
                    <a:pt x="3097" y="8931"/>
                  </a:lnTo>
                  <a:lnTo>
                    <a:pt x="3097" y="11907"/>
                  </a:lnTo>
                  <a:cubicBezTo>
                    <a:pt x="3097" y="12003"/>
                    <a:pt x="3168" y="12074"/>
                    <a:pt x="3263" y="12098"/>
                  </a:cubicBezTo>
                  <a:cubicBezTo>
                    <a:pt x="3359" y="12098"/>
                    <a:pt x="3454" y="12027"/>
                    <a:pt x="3454" y="11907"/>
                  </a:cubicBezTo>
                  <a:lnTo>
                    <a:pt x="3454" y="8931"/>
                  </a:lnTo>
                  <a:lnTo>
                    <a:pt x="3883" y="8931"/>
                  </a:lnTo>
                  <a:cubicBezTo>
                    <a:pt x="4264" y="8931"/>
                    <a:pt x="4573" y="8621"/>
                    <a:pt x="4573" y="8240"/>
                  </a:cubicBezTo>
                  <a:lnTo>
                    <a:pt x="4573" y="7121"/>
                  </a:lnTo>
                  <a:cubicBezTo>
                    <a:pt x="5145" y="7097"/>
                    <a:pt x="5621" y="6621"/>
                    <a:pt x="5621" y="6049"/>
                  </a:cubicBezTo>
                  <a:lnTo>
                    <a:pt x="5621" y="3477"/>
                  </a:lnTo>
                  <a:cubicBezTo>
                    <a:pt x="5621" y="3358"/>
                    <a:pt x="5526" y="3287"/>
                    <a:pt x="5431" y="3287"/>
                  </a:cubicBezTo>
                  <a:cubicBezTo>
                    <a:pt x="5335" y="3287"/>
                    <a:pt x="5264" y="3358"/>
                    <a:pt x="5264" y="3453"/>
                  </a:cubicBezTo>
                  <a:lnTo>
                    <a:pt x="5264" y="6049"/>
                  </a:lnTo>
                  <a:cubicBezTo>
                    <a:pt x="5264" y="6430"/>
                    <a:pt x="4930" y="6764"/>
                    <a:pt x="4549" y="6764"/>
                  </a:cubicBezTo>
                  <a:lnTo>
                    <a:pt x="2335" y="6764"/>
                  </a:lnTo>
                  <a:cubicBezTo>
                    <a:pt x="2239" y="6764"/>
                    <a:pt x="2144" y="6835"/>
                    <a:pt x="2144" y="6930"/>
                  </a:cubicBezTo>
                  <a:cubicBezTo>
                    <a:pt x="2144" y="7026"/>
                    <a:pt x="2216" y="7121"/>
                    <a:pt x="2311" y="7121"/>
                  </a:cubicBezTo>
                  <a:lnTo>
                    <a:pt x="4216" y="7121"/>
                  </a:lnTo>
                  <a:lnTo>
                    <a:pt x="4216" y="8240"/>
                  </a:lnTo>
                  <a:cubicBezTo>
                    <a:pt x="4216" y="8431"/>
                    <a:pt x="4073" y="8573"/>
                    <a:pt x="3883" y="8573"/>
                  </a:cubicBezTo>
                  <a:lnTo>
                    <a:pt x="1739" y="8573"/>
                  </a:lnTo>
                  <a:cubicBezTo>
                    <a:pt x="1549" y="8573"/>
                    <a:pt x="1406" y="8431"/>
                    <a:pt x="1406" y="8240"/>
                  </a:cubicBezTo>
                  <a:lnTo>
                    <a:pt x="1406" y="7121"/>
                  </a:lnTo>
                  <a:lnTo>
                    <a:pt x="1692" y="7121"/>
                  </a:lnTo>
                  <a:cubicBezTo>
                    <a:pt x="1763" y="7121"/>
                    <a:pt x="1858" y="7049"/>
                    <a:pt x="1858" y="6954"/>
                  </a:cubicBezTo>
                  <a:cubicBezTo>
                    <a:pt x="1882" y="6835"/>
                    <a:pt x="1787" y="6764"/>
                    <a:pt x="1692" y="6764"/>
                  </a:cubicBezTo>
                  <a:lnTo>
                    <a:pt x="1072" y="6764"/>
                  </a:lnTo>
                  <a:cubicBezTo>
                    <a:pt x="691" y="6764"/>
                    <a:pt x="358" y="6430"/>
                    <a:pt x="358" y="6049"/>
                  </a:cubicBezTo>
                  <a:lnTo>
                    <a:pt x="358" y="2668"/>
                  </a:lnTo>
                  <a:cubicBezTo>
                    <a:pt x="358" y="2286"/>
                    <a:pt x="668" y="1977"/>
                    <a:pt x="1049" y="1953"/>
                  </a:cubicBezTo>
                  <a:lnTo>
                    <a:pt x="1049" y="3001"/>
                  </a:lnTo>
                  <a:cubicBezTo>
                    <a:pt x="1049" y="3096"/>
                    <a:pt x="1120" y="3191"/>
                    <a:pt x="1215" y="3191"/>
                  </a:cubicBezTo>
                  <a:cubicBezTo>
                    <a:pt x="1311" y="3191"/>
                    <a:pt x="1406" y="3096"/>
                    <a:pt x="1406" y="3001"/>
                  </a:cubicBezTo>
                  <a:lnTo>
                    <a:pt x="1406" y="1501"/>
                  </a:lnTo>
                  <a:cubicBezTo>
                    <a:pt x="1406" y="1215"/>
                    <a:pt x="1644" y="977"/>
                    <a:pt x="1906" y="977"/>
                  </a:cubicBezTo>
                  <a:lnTo>
                    <a:pt x="3716" y="977"/>
                  </a:lnTo>
                  <a:cubicBezTo>
                    <a:pt x="3978" y="977"/>
                    <a:pt x="4216" y="1215"/>
                    <a:pt x="4216" y="1501"/>
                  </a:cubicBezTo>
                  <a:lnTo>
                    <a:pt x="4216" y="3977"/>
                  </a:lnTo>
                  <a:lnTo>
                    <a:pt x="1406" y="3977"/>
                  </a:lnTo>
                  <a:lnTo>
                    <a:pt x="1406" y="3739"/>
                  </a:lnTo>
                  <a:cubicBezTo>
                    <a:pt x="1406" y="3644"/>
                    <a:pt x="1334" y="3572"/>
                    <a:pt x="1239" y="3549"/>
                  </a:cubicBezTo>
                  <a:cubicBezTo>
                    <a:pt x="1144" y="3549"/>
                    <a:pt x="1049" y="3620"/>
                    <a:pt x="1049" y="3739"/>
                  </a:cubicBezTo>
                  <a:lnTo>
                    <a:pt x="1049" y="4787"/>
                  </a:lnTo>
                  <a:cubicBezTo>
                    <a:pt x="1049" y="5263"/>
                    <a:pt x="1430" y="5644"/>
                    <a:pt x="1906" y="5644"/>
                  </a:cubicBezTo>
                  <a:lnTo>
                    <a:pt x="1977" y="5644"/>
                  </a:lnTo>
                  <a:lnTo>
                    <a:pt x="1977" y="5882"/>
                  </a:lnTo>
                  <a:cubicBezTo>
                    <a:pt x="1977" y="6097"/>
                    <a:pt x="2144" y="6287"/>
                    <a:pt x="2382" y="6287"/>
                  </a:cubicBezTo>
                  <a:lnTo>
                    <a:pt x="3263" y="6287"/>
                  </a:lnTo>
                  <a:cubicBezTo>
                    <a:pt x="3502" y="6287"/>
                    <a:pt x="3668" y="6097"/>
                    <a:pt x="3668" y="5882"/>
                  </a:cubicBezTo>
                  <a:lnTo>
                    <a:pt x="3668" y="5644"/>
                  </a:lnTo>
                  <a:lnTo>
                    <a:pt x="3716" y="5644"/>
                  </a:lnTo>
                  <a:cubicBezTo>
                    <a:pt x="4192" y="5644"/>
                    <a:pt x="4573" y="5263"/>
                    <a:pt x="4573" y="4787"/>
                  </a:cubicBezTo>
                  <a:lnTo>
                    <a:pt x="4573" y="1929"/>
                  </a:lnTo>
                  <a:cubicBezTo>
                    <a:pt x="4954" y="1953"/>
                    <a:pt x="5264" y="2263"/>
                    <a:pt x="5264" y="2644"/>
                  </a:cubicBezTo>
                  <a:lnTo>
                    <a:pt x="5264" y="2763"/>
                  </a:lnTo>
                  <a:cubicBezTo>
                    <a:pt x="5264" y="2858"/>
                    <a:pt x="5335" y="2929"/>
                    <a:pt x="5431" y="2929"/>
                  </a:cubicBezTo>
                  <a:cubicBezTo>
                    <a:pt x="5441" y="2932"/>
                    <a:pt x="5451" y="2933"/>
                    <a:pt x="5461" y="2933"/>
                  </a:cubicBezTo>
                  <a:cubicBezTo>
                    <a:pt x="5545" y="2933"/>
                    <a:pt x="5621" y="2848"/>
                    <a:pt x="5621" y="2763"/>
                  </a:cubicBezTo>
                  <a:lnTo>
                    <a:pt x="5621" y="2668"/>
                  </a:lnTo>
                  <a:cubicBezTo>
                    <a:pt x="5621" y="2072"/>
                    <a:pt x="5145" y="1596"/>
                    <a:pt x="4573" y="1596"/>
                  </a:cubicBezTo>
                  <a:lnTo>
                    <a:pt x="4573" y="1501"/>
                  </a:lnTo>
                  <a:cubicBezTo>
                    <a:pt x="4573" y="1024"/>
                    <a:pt x="4192" y="643"/>
                    <a:pt x="3716" y="643"/>
                  </a:cubicBezTo>
                  <a:lnTo>
                    <a:pt x="3668" y="643"/>
                  </a:lnTo>
                  <a:lnTo>
                    <a:pt x="3668" y="405"/>
                  </a:lnTo>
                  <a:cubicBezTo>
                    <a:pt x="3668" y="167"/>
                    <a:pt x="3502" y="0"/>
                    <a:pt x="3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8" name="Google Shape;1948;p46"/>
            <p:cNvSpPr/>
            <p:nvPr/>
          </p:nvSpPr>
          <p:spPr>
            <a:xfrm>
              <a:off x="1662151" y="2163421"/>
              <a:ext cx="69862" cy="69862"/>
            </a:xfrm>
            <a:custGeom>
              <a:rect b="b" l="l" r="r" t="t"/>
              <a:pathLst>
                <a:path extrusionOk="0" h="2144" w="2144">
                  <a:moveTo>
                    <a:pt x="1072" y="357"/>
                  </a:moveTo>
                  <a:cubicBezTo>
                    <a:pt x="1477" y="357"/>
                    <a:pt x="1786" y="667"/>
                    <a:pt x="1786" y="1072"/>
                  </a:cubicBezTo>
                  <a:cubicBezTo>
                    <a:pt x="1786" y="1477"/>
                    <a:pt x="1477" y="1786"/>
                    <a:pt x="1072" y="1786"/>
                  </a:cubicBezTo>
                  <a:cubicBezTo>
                    <a:pt x="691" y="1786"/>
                    <a:pt x="357" y="1477"/>
                    <a:pt x="357" y="1072"/>
                  </a:cubicBezTo>
                  <a:cubicBezTo>
                    <a:pt x="357" y="667"/>
                    <a:pt x="691" y="357"/>
                    <a:pt x="1072" y="357"/>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9" name="Google Shape;1949;p46"/>
            <p:cNvSpPr/>
            <p:nvPr/>
          </p:nvSpPr>
          <p:spPr>
            <a:xfrm>
              <a:off x="1691639" y="2268177"/>
              <a:ext cx="11665" cy="11665"/>
            </a:xfrm>
            <a:custGeom>
              <a:rect b="b" l="l" r="r" t="t"/>
              <a:pathLst>
                <a:path extrusionOk="0" h="358" w="358">
                  <a:moveTo>
                    <a:pt x="167" y="0"/>
                  </a:moveTo>
                  <a:cubicBezTo>
                    <a:pt x="72" y="0"/>
                    <a:pt x="0" y="72"/>
                    <a:pt x="0" y="167"/>
                  </a:cubicBezTo>
                  <a:cubicBezTo>
                    <a:pt x="0" y="262"/>
                    <a:pt x="72" y="357"/>
                    <a:pt x="167" y="357"/>
                  </a:cubicBezTo>
                  <a:cubicBezTo>
                    <a:pt x="262" y="357"/>
                    <a:pt x="357" y="262"/>
                    <a:pt x="357" y="167"/>
                  </a:cubicBezTo>
                  <a:cubicBezTo>
                    <a:pt x="357"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0" name="Google Shape;1950;p46"/>
            <p:cNvSpPr/>
            <p:nvPr/>
          </p:nvSpPr>
          <p:spPr>
            <a:xfrm>
              <a:off x="1691639" y="2192909"/>
              <a:ext cx="11665" cy="11665"/>
            </a:xfrm>
            <a:custGeom>
              <a:rect b="b" l="l" r="r" t="t"/>
              <a:pathLst>
                <a:path extrusionOk="0" h="358" w="358">
                  <a:moveTo>
                    <a:pt x="167" y="0"/>
                  </a:moveTo>
                  <a:cubicBezTo>
                    <a:pt x="72" y="0"/>
                    <a:pt x="0" y="95"/>
                    <a:pt x="0" y="191"/>
                  </a:cubicBezTo>
                  <a:cubicBezTo>
                    <a:pt x="0" y="286"/>
                    <a:pt x="72" y="357"/>
                    <a:pt x="167" y="357"/>
                  </a:cubicBezTo>
                  <a:cubicBezTo>
                    <a:pt x="262" y="357"/>
                    <a:pt x="357" y="286"/>
                    <a:pt x="357" y="191"/>
                  </a:cubicBezTo>
                  <a:cubicBezTo>
                    <a:pt x="357" y="95"/>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51" name="Google Shape;1951;p46"/>
          <p:cNvGrpSpPr/>
          <p:nvPr/>
        </p:nvGrpSpPr>
        <p:grpSpPr>
          <a:xfrm>
            <a:off x="3483962" y="3994715"/>
            <a:ext cx="280166" cy="394246"/>
            <a:chOff x="3516670" y="3920951"/>
            <a:chExt cx="280166" cy="394246"/>
          </a:xfrm>
        </p:grpSpPr>
        <p:sp>
          <p:nvSpPr>
            <p:cNvPr id="1952" name="Google Shape;1952;p46"/>
            <p:cNvSpPr/>
            <p:nvPr/>
          </p:nvSpPr>
          <p:spPr>
            <a:xfrm>
              <a:off x="3516670" y="3920951"/>
              <a:ext cx="280166" cy="394246"/>
            </a:xfrm>
            <a:custGeom>
              <a:rect b="b" l="l" r="r" t="t"/>
              <a:pathLst>
                <a:path extrusionOk="0" h="12099" w="8598">
                  <a:moveTo>
                    <a:pt x="8217" y="9955"/>
                  </a:moveTo>
                  <a:lnTo>
                    <a:pt x="8217" y="10408"/>
                  </a:lnTo>
                  <a:lnTo>
                    <a:pt x="1382" y="10408"/>
                  </a:lnTo>
                  <a:cubicBezTo>
                    <a:pt x="1287" y="10408"/>
                    <a:pt x="1215" y="10479"/>
                    <a:pt x="1215" y="10574"/>
                  </a:cubicBezTo>
                  <a:lnTo>
                    <a:pt x="1215" y="11193"/>
                  </a:lnTo>
                  <a:lnTo>
                    <a:pt x="977" y="11193"/>
                  </a:lnTo>
                  <a:cubicBezTo>
                    <a:pt x="668" y="11193"/>
                    <a:pt x="406" y="10979"/>
                    <a:pt x="358" y="10693"/>
                  </a:cubicBezTo>
                  <a:cubicBezTo>
                    <a:pt x="287" y="10288"/>
                    <a:pt x="596" y="9955"/>
                    <a:pt x="977" y="9955"/>
                  </a:cubicBezTo>
                  <a:close/>
                  <a:moveTo>
                    <a:pt x="2382" y="10741"/>
                  </a:moveTo>
                  <a:lnTo>
                    <a:pt x="2382" y="11598"/>
                  </a:lnTo>
                  <a:lnTo>
                    <a:pt x="2168" y="11432"/>
                  </a:lnTo>
                  <a:cubicBezTo>
                    <a:pt x="2120" y="11384"/>
                    <a:pt x="2049" y="11360"/>
                    <a:pt x="1978" y="11360"/>
                  </a:cubicBezTo>
                  <a:cubicBezTo>
                    <a:pt x="1906" y="11360"/>
                    <a:pt x="1835" y="11384"/>
                    <a:pt x="1763" y="11432"/>
                  </a:cubicBezTo>
                  <a:lnTo>
                    <a:pt x="1549" y="11598"/>
                  </a:lnTo>
                  <a:lnTo>
                    <a:pt x="1549" y="10741"/>
                  </a:lnTo>
                  <a:close/>
                  <a:moveTo>
                    <a:pt x="1192" y="1"/>
                  </a:moveTo>
                  <a:cubicBezTo>
                    <a:pt x="525" y="1"/>
                    <a:pt x="1" y="525"/>
                    <a:pt x="1" y="1191"/>
                  </a:cubicBezTo>
                  <a:lnTo>
                    <a:pt x="1" y="10574"/>
                  </a:lnTo>
                  <a:cubicBezTo>
                    <a:pt x="1" y="11122"/>
                    <a:pt x="430" y="11551"/>
                    <a:pt x="977" y="11551"/>
                  </a:cubicBezTo>
                  <a:lnTo>
                    <a:pt x="1215" y="11551"/>
                  </a:lnTo>
                  <a:lnTo>
                    <a:pt x="1215" y="11836"/>
                  </a:lnTo>
                  <a:cubicBezTo>
                    <a:pt x="1215" y="11932"/>
                    <a:pt x="1239" y="12027"/>
                    <a:pt x="1335" y="12075"/>
                  </a:cubicBezTo>
                  <a:cubicBezTo>
                    <a:pt x="1358" y="12075"/>
                    <a:pt x="1406" y="12098"/>
                    <a:pt x="1454" y="12098"/>
                  </a:cubicBezTo>
                  <a:cubicBezTo>
                    <a:pt x="1501" y="12098"/>
                    <a:pt x="1549" y="12075"/>
                    <a:pt x="1596" y="12051"/>
                  </a:cubicBezTo>
                  <a:lnTo>
                    <a:pt x="1978" y="11741"/>
                  </a:lnTo>
                  <a:lnTo>
                    <a:pt x="2335" y="12027"/>
                  </a:lnTo>
                  <a:cubicBezTo>
                    <a:pt x="2380" y="12072"/>
                    <a:pt x="2435" y="12089"/>
                    <a:pt x="2487" y="12089"/>
                  </a:cubicBezTo>
                  <a:cubicBezTo>
                    <a:pt x="2517" y="12089"/>
                    <a:pt x="2547" y="12083"/>
                    <a:pt x="2573" y="12075"/>
                  </a:cubicBezTo>
                  <a:cubicBezTo>
                    <a:pt x="2668" y="12051"/>
                    <a:pt x="2740" y="11955"/>
                    <a:pt x="2740" y="11860"/>
                  </a:cubicBezTo>
                  <a:lnTo>
                    <a:pt x="2740" y="10741"/>
                  </a:lnTo>
                  <a:lnTo>
                    <a:pt x="8217" y="10741"/>
                  </a:lnTo>
                  <a:lnTo>
                    <a:pt x="8217" y="11193"/>
                  </a:lnTo>
                  <a:lnTo>
                    <a:pt x="3287" y="11193"/>
                  </a:lnTo>
                  <a:cubicBezTo>
                    <a:pt x="3192" y="11193"/>
                    <a:pt x="3097" y="11265"/>
                    <a:pt x="3097" y="11384"/>
                  </a:cubicBezTo>
                  <a:cubicBezTo>
                    <a:pt x="3097" y="11479"/>
                    <a:pt x="3192" y="11551"/>
                    <a:pt x="3287" y="11551"/>
                  </a:cubicBezTo>
                  <a:lnTo>
                    <a:pt x="8288" y="11551"/>
                  </a:lnTo>
                  <a:cubicBezTo>
                    <a:pt x="8455" y="11551"/>
                    <a:pt x="8598" y="11408"/>
                    <a:pt x="8598" y="11217"/>
                  </a:cubicBezTo>
                  <a:lnTo>
                    <a:pt x="8598" y="9407"/>
                  </a:lnTo>
                  <a:lnTo>
                    <a:pt x="8598" y="9360"/>
                  </a:lnTo>
                  <a:lnTo>
                    <a:pt x="8598" y="4954"/>
                  </a:lnTo>
                  <a:cubicBezTo>
                    <a:pt x="8598" y="4859"/>
                    <a:pt x="8526" y="4764"/>
                    <a:pt x="8455" y="4764"/>
                  </a:cubicBezTo>
                  <a:cubicBezTo>
                    <a:pt x="8442" y="4761"/>
                    <a:pt x="8430" y="4760"/>
                    <a:pt x="8418" y="4760"/>
                  </a:cubicBezTo>
                  <a:cubicBezTo>
                    <a:pt x="8317" y="4760"/>
                    <a:pt x="8241" y="4845"/>
                    <a:pt x="8241" y="4930"/>
                  </a:cubicBezTo>
                  <a:lnTo>
                    <a:pt x="8241" y="9360"/>
                  </a:lnTo>
                  <a:lnTo>
                    <a:pt x="8241" y="9407"/>
                  </a:lnTo>
                  <a:cubicBezTo>
                    <a:pt x="8241" y="9503"/>
                    <a:pt x="8169" y="9598"/>
                    <a:pt x="8074" y="9598"/>
                  </a:cubicBezTo>
                  <a:lnTo>
                    <a:pt x="1477" y="9598"/>
                  </a:lnTo>
                  <a:lnTo>
                    <a:pt x="1477" y="953"/>
                  </a:lnTo>
                  <a:cubicBezTo>
                    <a:pt x="1477" y="858"/>
                    <a:pt x="1430" y="787"/>
                    <a:pt x="1335" y="763"/>
                  </a:cubicBezTo>
                  <a:cubicBezTo>
                    <a:pt x="1215" y="763"/>
                    <a:pt x="1144" y="834"/>
                    <a:pt x="1144" y="953"/>
                  </a:cubicBezTo>
                  <a:lnTo>
                    <a:pt x="1144" y="9598"/>
                  </a:lnTo>
                  <a:lnTo>
                    <a:pt x="977" y="9598"/>
                  </a:lnTo>
                  <a:cubicBezTo>
                    <a:pt x="739" y="9598"/>
                    <a:pt x="525" y="9669"/>
                    <a:pt x="358" y="9812"/>
                  </a:cubicBezTo>
                  <a:lnTo>
                    <a:pt x="358" y="1191"/>
                  </a:lnTo>
                  <a:cubicBezTo>
                    <a:pt x="358" y="715"/>
                    <a:pt x="739" y="358"/>
                    <a:pt x="1192" y="358"/>
                  </a:cubicBezTo>
                  <a:lnTo>
                    <a:pt x="8074" y="358"/>
                  </a:lnTo>
                  <a:cubicBezTo>
                    <a:pt x="8169" y="358"/>
                    <a:pt x="8241" y="429"/>
                    <a:pt x="8241" y="525"/>
                  </a:cubicBezTo>
                  <a:lnTo>
                    <a:pt x="8241" y="4192"/>
                  </a:lnTo>
                  <a:cubicBezTo>
                    <a:pt x="8241" y="4287"/>
                    <a:pt x="8312" y="4383"/>
                    <a:pt x="8407" y="4383"/>
                  </a:cubicBezTo>
                  <a:cubicBezTo>
                    <a:pt x="8417" y="4385"/>
                    <a:pt x="8428" y="4386"/>
                    <a:pt x="8437" y="4386"/>
                  </a:cubicBezTo>
                  <a:cubicBezTo>
                    <a:pt x="8522" y="4386"/>
                    <a:pt x="8598" y="4301"/>
                    <a:pt x="8598" y="4216"/>
                  </a:cubicBezTo>
                  <a:lnTo>
                    <a:pt x="8598" y="548"/>
                  </a:lnTo>
                  <a:cubicBezTo>
                    <a:pt x="8598" y="239"/>
                    <a:pt x="8360" y="1"/>
                    <a:pt x="80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3" name="Google Shape;1953;p46"/>
            <p:cNvSpPr/>
            <p:nvPr/>
          </p:nvSpPr>
          <p:spPr>
            <a:xfrm>
              <a:off x="3637718" y="4049005"/>
              <a:ext cx="71426" cy="72176"/>
            </a:xfrm>
            <a:custGeom>
              <a:rect b="b" l="l" r="r" t="t"/>
              <a:pathLst>
                <a:path extrusionOk="0" h="2215" w="2192">
                  <a:moveTo>
                    <a:pt x="1096" y="357"/>
                  </a:moveTo>
                  <a:cubicBezTo>
                    <a:pt x="1501" y="357"/>
                    <a:pt x="1835" y="691"/>
                    <a:pt x="1835" y="1096"/>
                  </a:cubicBezTo>
                  <a:cubicBezTo>
                    <a:pt x="1835" y="1524"/>
                    <a:pt x="1501" y="1858"/>
                    <a:pt x="1096" y="1858"/>
                  </a:cubicBezTo>
                  <a:cubicBezTo>
                    <a:pt x="692" y="1858"/>
                    <a:pt x="358" y="1524"/>
                    <a:pt x="358" y="1096"/>
                  </a:cubicBezTo>
                  <a:cubicBezTo>
                    <a:pt x="358" y="691"/>
                    <a:pt x="692" y="357"/>
                    <a:pt x="1096" y="357"/>
                  </a:cubicBezTo>
                  <a:close/>
                  <a:moveTo>
                    <a:pt x="1096" y="0"/>
                  </a:moveTo>
                  <a:cubicBezTo>
                    <a:pt x="501" y="0"/>
                    <a:pt x="1" y="500"/>
                    <a:pt x="1" y="1096"/>
                  </a:cubicBezTo>
                  <a:cubicBezTo>
                    <a:pt x="1" y="1715"/>
                    <a:pt x="501" y="2215"/>
                    <a:pt x="1096" y="2215"/>
                  </a:cubicBezTo>
                  <a:cubicBezTo>
                    <a:pt x="1716" y="2215"/>
                    <a:pt x="2192" y="1715"/>
                    <a:pt x="2192" y="1096"/>
                  </a:cubicBezTo>
                  <a:cubicBezTo>
                    <a:pt x="2192" y="500"/>
                    <a:pt x="1716"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4" name="Google Shape;1954;p46"/>
            <p:cNvSpPr/>
            <p:nvPr/>
          </p:nvSpPr>
          <p:spPr>
            <a:xfrm>
              <a:off x="3601257" y="4013293"/>
              <a:ext cx="144384" cy="143602"/>
            </a:xfrm>
            <a:custGeom>
              <a:rect b="b" l="l" r="r" t="t"/>
              <a:pathLst>
                <a:path extrusionOk="0" h="4407" w="4431">
                  <a:moveTo>
                    <a:pt x="2358" y="358"/>
                  </a:moveTo>
                  <a:lnTo>
                    <a:pt x="2430" y="667"/>
                  </a:lnTo>
                  <a:cubicBezTo>
                    <a:pt x="2454" y="739"/>
                    <a:pt x="2501" y="786"/>
                    <a:pt x="2573" y="810"/>
                  </a:cubicBezTo>
                  <a:cubicBezTo>
                    <a:pt x="2692" y="858"/>
                    <a:pt x="2835" y="906"/>
                    <a:pt x="2954" y="977"/>
                  </a:cubicBezTo>
                  <a:cubicBezTo>
                    <a:pt x="2977" y="989"/>
                    <a:pt x="3013" y="995"/>
                    <a:pt x="3049" y="995"/>
                  </a:cubicBezTo>
                  <a:cubicBezTo>
                    <a:pt x="3085" y="995"/>
                    <a:pt x="3120" y="989"/>
                    <a:pt x="3144" y="977"/>
                  </a:cubicBezTo>
                  <a:lnTo>
                    <a:pt x="3406" y="786"/>
                  </a:lnTo>
                  <a:lnTo>
                    <a:pt x="3644" y="1001"/>
                  </a:lnTo>
                  <a:lnTo>
                    <a:pt x="3454" y="1287"/>
                  </a:lnTo>
                  <a:cubicBezTo>
                    <a:pt x="3406" y="1334"/>
                    <a:pt x="3406" y="1406"/>
                    <a:pt x="3454" y="1477"/>
                  </a:cubicBezTo>
                  <a:cubicBezTo>
                    <a:pt x="3525" y="1596"/>
                    <a:pt x="3573" y="1715"/>
                    <a:pt x="3597" y="1858"/>
                  </a:cubicBezTo>
                  <a:cubicBezTo>
                    <a:pt x="3620" y="1930"/>
                    <a:pt x="3668" y="1977"/>
                    <a:pt x="3740" y="2001"/>
                  </a:cubicBezTo>
                  <a:lnTo>
                    <a:pt x="4073" y="2049"/>
                  </a:lnTo>
                  <a:lnTo>
                    <a:pt x="4073" y="2358"/>
                  </a:lnTo>
                  <a:lnTo>
                    <a:pt x="3740" y="2430"/>
                  </a:lnTo>
                  <a:cubicBezTo>
                    <a:pt x="3668" y="2430"/>
                    <a:pt x="3620" y="2501"/>
                    <a:pt x="3597" y="2549"/>
                  </a:cubicBezTo>
                  <a:cubicBezTo>
                    <a:pt x="3573" y="2692"/>
                    <a:pt x="3525" y="2835"/>
                    <a:pt x="3454" y="2954"/>
                  </a:cubicBezTo>
                  <a:cubicBezTo>
                    <a:pt x="3406" y="3001"/>
                    <a:pt x="3406" y="3073"/>
                    <a:pt x="3454" y="3144"/>
                  </a:cubicBezTo>
                  <a:lnTo>
                    <a:pt x="3644" y="3406"/>
                  </a:lnTo>
                  <a:lnTo>
                    <a:pt x="3406" y="3620"/>
                  </a:lnTo>
                  <a:lnTo>
                    <a:pt x="3144" y="3454"/>
                  </a:lnTo>
                  <a:cubicBezTo>
                    <a:pt x="3116" y="3426"/>
                    <a:pt x="3072" y="3414"/>
                    <a:pt x="3031" y="3414"/>
                  </a:cubicBezTo>
                  <a:cubicBezTo>
                    <a:pt x="3001" y="3414"/>
                    <a:pt x="2973" y="3420"/>
                    <a:pt x="2954" y="3430"/>
                  </a:cubicBezTo>
                  <a:cubicBezTo>
                    <a:pt x="2835" y="3501"/>
                    <a:pt x="2692" y="3573"/>
                    <a:pt x="2573" y="3597"/>
                  </a:cubicBezTo>
                  <a:cubicBezTo>
                    <a:pt x="2501" y="3620"/>
                    <a:pt x="2454" y="3668"/>
                    <a:pt x="2430" y="3739"/>
                  </a:cubicBezTo>
                  <a:lnTo>
                    <a:pt x="2358" y="4073"/>
                  </a:lnTo>
                  <a:lnTo>
                    <a:pt x="2049" y="4073"/>
                  </a:lnTo>
                  <a:lnTo>
                    <a:pt x="2001" y="3739"/>
                  </a:lnTo>
                  <a:cubicBezTo>
                    <a:pt x="1977" y="3668"/>
                    <a:pt x="1930" y="3620"/>
                    <a:pt x="1858" y="3597"/>
                  </a:cubicBezTo>
                  <a:cubicBezTo>
                    <a:pt x="1715" y="3573"/>
                    <a:pt x="1596" y="3501"/>
                    <a:pt x="1477" y="3430"/>
                  </a:cubicBezTo>
                  <a:cubicBezTo>
                    <a:pt x="1448" y="3420"/>
                    <a:pt x="1418" y="3414"/>
                    <a:pt x="1390" y="3414"/>
                  </a:cubicBezTo>
                  <a:cubicBezTo>
                    <a:pt x="1351" y="3414"/>
                    <a:pt x="1315" y="3426"/>
                    <a:pt x="1287" y="3454"/>
                  </a:cubicBezTo>
                  <a:lnTo>
                    <a:pt x="1001" y="3620"/>
                  </a:lnTo>
                  <a:lnTo>
                    <a:pt x="787" y="3406"/>
                  </a:lnTo>
                  <a:lnTo>
                    <a:pt x="977" y="3144"/>
                  </a:lnTo>
                  <a:cubicBezTo>
                    <a:pt x="1025" y="3073"/>
                    <a:pt x="1025" y="3001"/>
                    <a:pt x="977" y="2954"/>
                  </a:cubicBezTo>
                  <a:cubicBezTo>
                    <a:pt x="906" y="2835"/>
                    <a:pt x="858" y="2692"/>
                    <a:pt x="810" y="2549"/>
                  </a:cubicBezTo>
                  <a:cubicBezTo>
                    <a:pt x="810" y="2477"/>
                    <a:pt x="739" y="2430"/>
                    <a:pt x="691" y="2430"/>
                  </a:cubicBezTo>
                  <a:lnTo>
                    <a:pt x="358" y="2358"/>
                  </a:lnTo>
                  <a:lnTo>
                    <a:pt x="358" y="2049"/>
                  </a:lnTo>
                  <a:lnTo>
                    <a:pt x="691" y="2001"/>
                  </a:lnTo>
                  <a:cubicBezTo>
                    <a:pt x="739" y="1977"/>
                    <a:pt x="810" y="1930"/>
                    <a:pt x="810" y="1858"/>
                  </a:cubicBezTo>
                  <a:cubicBezTo>
                    <a:pt x="858" y="1715"/>
                    <a:pt x="906" y="1596"/>
                    <a:pt x="977" y="1477"/>
                  </a:cubicBezTo>
                  <a:cubicBezTo>
                    <a:pt x="1025" y="1406"/>
                    <a:pt x="1025" y="1334"/>
                    <a:pt x="977" y="1287"/>
                  </a:cubicBezTo>
                  <a:lnTo>
                    <a:pt x="787" y="1001"/>
                  </a:lnTo>
                  <a:lnTo>
                    <a:pt x="1001" y="786"/>
                  </a:lnTo>
                  <a:lnTo>
                    <a:pt x="1287" y="977"/>
                  </a:lnTo>
                  <a:cubicBezTo>
                    <a:pt x="1310" y="989"/>
                    <a:pt x="1340" y="995"/>
                    <a:pt x="1373" y="995"/>
                  </a:cubicBezTo>
                  <a:cubicBezTo>
                    <a:pt x="1406" y="995"/>
                    <a:pt x="1441" y="989"/>
                    <a:pt x="1477" y="977"/>
                  </a:cubicBezTo>
                  <a:cubicBezTo>
                    <a:pt x="1596" y="906"/>
                    <a:pt x="1715" y="858"/>
                    <a:pt x="1858" y="810"/>
                  </a:cubicBezTo>
                  <a:cubicBezTo>
                    <a:pt x="1930" y="786"/>
                    <a:pt x="1977" y="739"/>
                    <a:pt x="2001" y="667"/>
                  </a:cubicBezTo>
                  <a:lnTo>
                    <a:pt x="2049" y="358"/>
                  </a:lnTo>
                  <a:close/>
                  <a:moveTo>
                    <a:pt x="1977" y="1"/>
                  </a:moveTo>
                  <a:cubicBezTo>
                    <a:pt x="1858" y="1"/>
                    <a:pt x="1739" y="72"/>
                    <a:pt x="1715" y="191"/>
                  </a:cubicBezTo>
                  <a:lnTo>
                    <a:pt x="1668" y="501"/>
                  </a:lnTo>
                  <a:cubicBezTo>
                    <a:pt x="1572" y="525"/>
                    <a:pt x="1477" y="572"/>
                    <a:pt x="1382" y="620"/>
                  </a:cubicBezTo>
                  <a:lnTo>
                    <a:pt x="1144" y="453"/>
                  </a:lnTo>
                  <a:cubicBezTo>
                    <a:pt x="1100" y="420"/>
                    <a:pt x="1045" y="402"/>
                    <a:pt x="990" y="402"/>
                  </a:cubicBezTo>
                  <a:cubicBezTo>
                    <a:pt x="926" y="402"/>
                    <a:pt x="861" y="426"/>
                    <a:pt x="810" y="477"/>
                  </a:cubicBezTo>
                  <a:lnTo>
                    <a:pt x="477" y="810"/>
                  </a:lnTo>
                  <a:cubicBezTo>
                    <a:pt x="406" y="906"/>
                    <a:pt x="382" y="1025"/>
                    <a:pt x="453" y="1144"/>
                  </a:cubicBezTo>
                  <a:lnTo>
                    <a:pt x="620" y="1382"/>
                  </a:lnTo>
                  <a:cubicBezTo>
                    <a:pt x="572" y="1477"/>
                    <a:pt x="548" y="1572"/>
                    <a:pt x="501" y="1668"/>
                  </a:cubicBezTo>
                  <a:lnTo>
                    <a:pt x="215" y="1715"/>
                  </a:lnTo>
                  <a:cubicBezTo>
                    <a:pt x="96" y="1739"/>
                    <a:pt x="1" y="1858"/>
                    <a:pt x="1" y="1977"/>
                  </a:cubicBezTo>
                  <a:lnTo>
                    <a:pt x="1" y="2453"/>
                  </a:lnTo>
                  <a:cubicBezTo>
                    <a:pt x="1" y="2573"/>
                    <a:pt x="96" y="2668"/>
                    <a:pt x="215" y="2692"/>
                  </a:cubicBezTo>
                  <a:lnTo>
                    <a:pt x="501" y="2763"/>
                  </a:lnTo>
                  <a:cubicBezTo>
                    <a:pt x="548" y="2858"/>
                    <a:pt x="572" y="2930"/>
                    <a:pt x="620" y="3025"/>
                  </a:cubicBezTo>
                  <a:lnTo>
                    <a:pt x="453" y="3287"/>
                  </a:lnTo>
                  <a:cubicBezTo>
                    <a:pt x="382" y="3382"/>
                    <a:pt x="406" y="3525"/>
                    <a:pt x="477" y="3597"/>
                  </a:cubicBezTo>
                  <a:lnTo>
                    <a:pt x="810" y="3930"/>
                  </a:lnTo>
                  <a:cubicBezTo>
                    <a:pt x="868" y="3988"/>
                    <a:pt x="943" y="4019"/>
                    <a:pt x="1015" y="4019"/>
                  </a:cubicBezTo>
                  <a:cubicBezTo>
                    <a:pt x="1061" y="4019"/>
                    <a:pt x="1106" y="4006"/>
                    <a:pt x="1144" y="3978"/>
                  </a:cubicBezTo>
                  <a:lnTo>
                    <a:pt x="1382" y="3811"/>
                  </a:lnTo>
                  <a:cubicBezTo>
                    <a:pt x="1477" y="3835"/>
                    <a:pt x="1572" y="3882"/>
                    <a:pt x="1668" y="3906"/>
                  </a:cubicBezTo>
                  <a:lnTo>
                    <a:pt x="1715" y="4216"/>
                  </a:lnTo>
                  <a:cubicBezTo>
                    <a:pt x="1739" y="4335"/>
                    <a:pt x="1858" y="4406"/>
                    <a:pt x="1977" y="4406"/>
                  </a:cubicBezTo>
                  <a:lnTo>
                    <a:pt x="2454" y="4406"/>
                  </a:lnTo>
                  <a:cubicBezTo>
                    <a:pt x="2573" y="4406"/>
                    <a:pt x="2668" y="4335"/>
                    <a:pt x="2692" y="4216"/>
                  </a:cubicBezTo>
                  <a:lnTo>
                    <a:pt x="2763" y="3906"/>
                  </a:lnTo>
                  <a:cubicBezTo>
                    <a:pt x="2858" y="3882"/>
                    <a:pt x="2954" y="3835"/>
                    <a:pt x="3025" y="3811"/>
                  </a:cubicBezTo>
                  <a:lnTo>
                    <a:pt x="3287" y="3978"/>
                  </a:lnTo>
                  <a:cubicBezTo>
                    <a:pt x="3325" y="4006"/>
                    <a:pt x="3370" y="4019"/>
                    <a:pt x="3415" y="4019"/>
                  </a:cubicBezTo>
                  <a:cubicBezTo>
                    <a:pt x="3484" y="4019"/>
                    <a:pt x="3553" y="3988"/>
                    <a:pt x="3597" y="3930"/>
                  </a:cubicBezTo>
                  <a:lnTo>
                    <a:pt x="3954" y="3597"/>
                  </a:lnTo>
                  <a:cubicBezTo>
                    <a:pt x="4025" y="3525"/>
                    <a:pt x="4049" y="3382"/>
                    <a:pt x="3978" y="3287"/>
                  </a:cubicBezTo>
                  <a:lnTo>
                    <a:pt x="3811" y="3025"/>
                  </a:lnTo>
                  <a:cubicBezTo>
                    <a:pt x="3859" y="2930"/>
                    <a:pt x="3882" y="2858"/>
                    <a:pt x="3930" y="2763"/>
                  </a:cubicBezTo>
                  <a:lnTo>
                    <a:pt x="4216" y="2692"/>
                  </a:lnTo>
                  <a:cubicBezTo>
                    <a:pt x="4335" y="2668"/>
                    <a:pt x="4430" y="2573"/>
                    <a:pt x="4430" y="2453"/>
                  </a:cubicBezTo>
                  <a:lnTo>
                    <a:pt x="4430" y="1977"/>
                  </a:lnTo>
                  <a:cubicBezTo>
                    <a:pt x="4430" y="1858"/>
                    <a:pt x="4335" y="1739"/>
                    <a:pt x="4216" y="1715"/>
                  </a:cubicBezTo>
                  <a:lnTo>
                    <a:pt x="3930" y="1668"/>
                  </a:lnTo>
                  <a:cubicBezTo>
                    <a:pt x="3882" y="1572"/>
                    <a:pt x="3859" y="1477"/>
                    <a:pt x="3811" y="1382"/>
                  </a:cubicBezTo>
                  <a:lnTo>
                    <a:pt x="3978" y="1144"/>
                  </a:lnTo>
                  <a:cubicBezTo>
                    <a:pt x="4049" y="1025"/>
                    <a:pt x="4025" y="906"/>
                    <a:pt x="3954" y="810"/>
                  </a:cubicBezTo>
                  <a:lnTo>
                    <a:pt x="3597" y="477"/>
                  </a:lnTo>
                  <a:cubicBezTo>
                    <a:pt x="3558" y="426"/>
                    <a:pt x="3500" y="402"/>
                    <a:pt x="3439" y="402"/>
                  </a:cubicBezTo>
                  <a:cubicBezTo>
                    <a:pt x="3386" y="402"/>
                    <a:pt x="3331" y="420"/>
                    <a:pt x="3287" y="453"/>
                  </a:cubicBezTo>
                  <a:lnTo>
                    <a:pt x="3025" y="620"/>
                  </a:lnTo>
                  <a:cubicBezTo>
                    <a:pt x="2954" y="572"/>
                    <a:pt x="2858" y="525"/>
                    <a:pt x="2763" y="501"/>
                  </a:cubicBezTo>
                  <a:lnTo>
                    <a:pt x="2692" y="191"/>
                  </a:lnTo>
                  <a:cubicBezTo>
                    <a:pt x="2668" y="72"/>
                    <a:pt x="2573" y="1"/>
                    <a:pt x="2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955" name="Google Shape;1955;p46"/>
          <p:cNvSpPr/>
          <p:nvPr/>
        </p:nvSpPr>
        <p:spPr>
          <a:xfrm>
            <a:off x="3426531" y="3372125"/>
            <a:ext cx="395028" cy="381016"/>
          </a:xfrm>
          <a:custGeom>
            <a:rect b="b" l="l" r="r" t="t"/>
            <a:pathLst>
              <a:path extrusionOk="0" h="11693" w="12123">
                <a:moveTo>
                  <a:pt x="1859" y="1905"/>
                </a:moveTo>
                <a:lnTo>
                  <a:pt x="1501" y="2381"/>
                </a:lnTo>
                <a:lnTo>
                  <a:pt x="1287" y="1905"/>
                </a:lnTo>
                <a:close/>
                <a:moveTo>
                  <a:pt x="3478" y="1905"/>
                </a:moveTo>
                <a:lnTo>
                  <a:pt x="2906" y="2453"/>
                </a:lnTo>
                <a:lnTo>
                  <a:pt x="2525" y="1905"/>
                </a:lnTo>
                <a:close/>
                <a:moveTo>
                  <a:pt x="5502" y="1905"/>
                </a:moveTo>
                <a:lnTo>
                  <a:pt x="4907" y="2501"/>
                </a:lnTo>
                <a:lnTo>
                  <a:pt x="4311" y="1905"/>
                </a:lnTo>
                <a:close/>
                <a:moveTo>
                  <a:pt x="977" y="2048"/>
                </a:moveTo>
                <a:lnTo>
                  <a:pt x="1192" y="2548"/>
                </a:lnTo>
                <a:lnTo>
                  <a:pt x="573" y="2548"/>
                </a:lnTo>
                <a:lnTo>
                  <a:pt x="977" y="2048"/>
                </a:lnTo>
                <a:close/>
                <a:moveTo>
                  <a:pt x="2192" y="2024"/>
                </a:moveTo>
                <a:lnTo>
                  <a:pt x="2549" y="2548"/>
                </a:lnTo>
                <a:lnTo>
                  <a:pt x="1811" y="2548"/>
                </a:lnTo>
                <a:lnTo>
                  <a:pt x="2192" y="2024"/>
                </a:lnTo>
                <a:close/>
                <a:moveTo>
                  <a:pt x="3883" y="1977"/>
                </a:moveTo>
                <a:lnTo>
                  <a:pt x="4478" y="2548"/>
                </a:lnTo>
                <a:lnTo>
                  <a:pt x="3311" y="2548"/>
                </a:lnTo>
                <a:lnTo>
                  <a:pt x="3883" y="1977"/>
                </a:lnTo>
                <a:close/>
                <a:moveTo>
                  <a:pt x="5764" y="2143"/>
                </a:moveTo>
                <a:lnTo>
                  <a:pt x="5764" y="2548"/>
                </a:lnTo>
                <a:lnTo>
                  <a:pt x="5359" y="2548"/>
                </a:lnTo>
                <a:lnTo>
                  <a:pt x="5764" y="2143"/>
                </a:lnTo>
                <a:close/>
                <a:moveTo>
                  <a:pt x="6121" y="2215"/>
                </a:moveTo>
                <a:lnTo>
                  <a:pt x="6383" y="2548"/>
                </a:lnTo>
                <a:lnTo>
                  <a:pt x="6121" y="2548"/>
                </a:lnTo>
                <a:lnTo>
                  <a:pt x="6121" y="2215"/>
                </a:lnTo>
                <a:close/>
                <a:moveTo>
                  <a:pt x="7598" y="429"/>
                </a:moveTo>
                <a:lnTo>
                  <a:pt x="7050" y="2548"/>
                </a:lnTo>
                <a:lnTo>
                  <a:pt x="6860" y="2548"/>
                </a:lnTo>
                <a:lnTo>
                  <a:pt x="6098" y="1643"/>
                </a:lnTo>
                <a:cubicBezTo>
                  <a:pt x="6074" y="1596"/>
                  <a:pt x="6050" y="1572"/>
                  <a:pt x="6002" y="1548"/>
                </a:cubicBezTo>
                <a:cubicBezTo>
                  <a:pt x="5990" y="1536"/>
                  <a:pt x="5972" y="1530"/>
                  <a:pt x="5955" y="1530"/>
                </a:cubicBezTo>
                <a:cubicBezTo>
                  <a:pt x="5937" y="1530"/>
                  <a:pt x="5919" y="1536"/>
                  <a:pt x="5907" y="1548"/>
                </a:cubicBezTo>
                <a:lnTo>
                  <a:pt x="3502" y="1548"/>
                </a:lnTo>
                <a:lnTo>
                  <a:pt x="7598" y="429"/>
                </a:lnTo>
                <a:close/>
                <a:moveTo>
                  <a:pt x="7836" y="905"/>
                </a:moveTo>
                <a:lnTo>
                  <a:pt x="8241" y="2548"/>
                </a:lnTo>
                <a:lnTo>
                  <a:pt x="7407" y="2548"/>
                </a:lnTo>
                <a:lnTo>
                  <a:pt x="7836" y="905"/>
                </a:lnTo>
                <a:close/>
                <a:moveTo>
                  <a:pt x="8122" y="595"/>
                </a:moveTo>
                <a:lnTo>
                  <a:pt x="9860" y="1762"/>
                </a:lnTo>
                <a:lnTo>
                  <a:pt x="9860" y="2572"/>
                </a:lnTo>
                <a:lnTo>
                  <a:pt x="8622" y="2572"/>
                </a:lnTo>
                <a:lnTo>
                  <a:pt x="8122" y="595"/>
                </a:lnTo>
                <a:close/>
                <a:moveTo>
                  <a:pt x="2716" y="2905"/>
                </a:moveTo>
                <a:lnTo>
                  <a:pt x="2716" y="3144"/>
                </a:lnTo>
                <a:lnTo>
                  <a:pt x="1644" y="3144"/>
                </a:lnTo>
                <a:lnTo>
                  <a:pt x="1644" y="2905"/>
                </a:lnTo>
                <a:close/>
                <a:moveTo>
                  <a:pt x="2382" y="3525"/>
                </a:moveTo>
                <a:lnTo>
                  <a:pt x="2382" y="4025"/>
                </a:lnTo>
                <a:lnTo>
                  <a:pt x="2001" y="4025"/>
                </a:lnTo>
                <a:lnTo>
                  <a:pt x="2001" y="3525"/>
                </a:lnTo>
                <a:close/>
                <a:moveTo>
                  <a:pt x="8288" y="2929"/>
                </a:moveTo>
                <a:lnTo>
                  <a:pt x="8288" y="4715"/>
                </a:lnTo>
                <a:lnTo>
                  <a:pt x="7241" y="4715"/>
                </a:lnTo>
                <a:lnTo>
                  <a:pt x="6931" y="4334"/>
                </a:lnTo>
                <a:cubicBezTo>
                  <a:pt x="6931" y="4334"/>
                  <a:pt x="6931" y="4334"/>
                  <a:pt x="6931" y="4310"/>
                </a:cubicBezTo>
                <a:lnTo>
                  <a:pt x="6931" y="2929"/>
                </a:lnTo>
                <a:close/>
                <a:moveTo>
                  <a:pt x="2835" y="4382"/>
                </a:moveTo>
                <a:lnTo>
                  <a:pt x="2835" y="4644"/>
                </a:lnTo>
                <a:lnTo>
                  <a:pt x="2216" y="5215"/>
                </a:lnTo>
                <a:lnTo>
                  <a:pt x="2144" y="5215"/>
                </a:lnTo>
                <a:lnTo>
                  <a:pt x="1501" y="4644"/>
                </a:lnTo>
                <a:lnTo>
                  <a:pt x="1501" y="4382"/>
                </a:lnTo>
                <a:close/>
                <a:moveTo>
                  <a:pt x="8050" y="5073"/>
                </a:moveTo>
                <a:lnTo>
                  <a:pt x="7360" y="5763"/>
                </a:lnTo>
                <a:lnTo>
                  <a:pt x="7360" y="5073"/>
                </a:lnTo>
                <a:close/>
                <a:moveTo>
                  <a:pt x="8288" y="5311"/>
                </a:moveTo>
                <a:lnTo>
                  <a:pt x="8288" y="6001"/>
                </a:lnTo>
                <a:lnTo>
                  <a:pt x="7598" y="6001"/>
                </a:lnTo>
                <a:lnTo>
                  <a:pt x="8288" y="5311"/>
                </a:lnTo>
                <a:close/>
                <a:moveTo>
                  <a:pt x="8050" y="6358"/>
                </a:moveTo>
                <a:lnTo>
                  <a:pt x="7360" y="7097"/>
                </a:lnTo>
                <a:lnTo>
                  <a:pt x="7360" y="6358"/>
                </a:lnTo>
                <a:close/>
                <a:moveTo>
                  <a:pt x="8288" y="6644"/>
                </a:moveTo>
                <a:lnTo>
                  <a:pt x="8288" y="7359"/>
                </a:lnTo>
                <a:lnTo>
                  <a:pt x="7598" y="7359"/>
                </a:lnTo>
                <a:lnTo>
                  <a:pt x="8288" y="6644"/>
                </a:lnTo>
                <a:close/>
                <a:moveTo>
                  <a:pt x="8050" y="7716"/>
                </a:moveTo>
                <a:lnTo>
                  <a:pt x="7360" y="8407"/>
                </a:lnTo>
                <a:lnTo>
                  <a:pt x="7360" y="7716"/>
                </a:lnTo>
                <a:close/>
                <a:moveTo>
                  <a:pt x="8288" y="7954"/>
                </a:moveTo>
                <a:lnTo>
                  <a:pt x="8288" y="8645"/>
                </a:lnTo>
                <a:lnTo>
                  <a:pt x="7622" y="8645"/>
                </a:lnTo>
                <a:lnTo>
                  <a:pt x="8288" y="7954"/>
                </a:lnTo>
                <a:close/>
                <a:moveTo>
                  <a:pt x="8026" y="8978"/>
                </a:moveTo>
                <a:lnTo>
                  <a:pt x="7360" y="9621"/>
                </a:lnTo>
                <a:lnTo>
                  <a:pt x="7360" y="8978"/>
                </a:lnTo>
                <a:close/>
                <a:moveTo>
                  <a:pt x="8288" y="9216"/>
                </a:moveTo>
                <a:lnTo>
                  <a:pt x="8288" y="9835"/>
                </a:lnTo>
                <a:lnTo>
                  <a:pt x="7622" y="9835"/>
                </a:lnTo>
                <a:lnTo>
                  <a:pt x="8288" y="9216"/>
                </a:lnTo>
                <a:close/>
                <a:moveTo>
                  <a:pt x="7788" y="0"/>
                </a:moveTo>
                <a:lnTo>
                  <a:pt x="2168" y="1548"/>
                </a:lnTo>
                <a:lnTo>
                  <a:pt x="930" y="1548"/>
                </a:lnTo>
                <a:cubicBezTo>
                  <a:pt x="930" y="1572"/>
                  <a:pt x="930" y="1572"/>
                  <a:pt x="930" y="1572"/>
                </a:cubicBezTo>
                <a:lnTo>
                  <a:pt x="906" y="1572"/>
                </a:lnTo>
                <a:cubicBezTo>
                  <a:pt x="906" y="1596"/>
                  <a:pt x="906" y="1596"/>
                  <a:pt x="882" y="1596"/>
                </a:cubicBezTo>
                <a:lnTo>
                  <a:pt x="882" y="1619"/>
                </a:lnTo>
                <a:lnTo>
                  <a:pt x="49" y="2620"/>
                </a:lnTo>
                <a:cubicBezTo>
                  <a:pt x="25" y="2667"/>
                  <a:pt x="1" y="2715"/>
                  <a:pt x="25" y="2763"/>
                </a:cubicBezTo>
                <a:cubicBezTo>
                  <a:pt x="25" y="2858"/>
                  <a:pt x="96" y="2905"/>
                  <a:pt x="192" y="2905"/>
                </a:cubicBezTo>
                <a:lnTo>
                  <a:pt x="1287" y="2905"/>
                </a:lnTo>
                <a:lnTo>
                  <a:pt x="1287" y="3239"/>
                </a:lnTo>
                <a:cubicBezTo>
                  <a:pt x="1287" y="3406"/>
                  <a:pt x="1430" y="3525"/>
                  <a:pt x="1597" y="3525"/>
                </a:cubicBezTo>
                <a:lnTo>
                  <a:pt x="1644" y="3525"/>
                </a:lnTo>
                <a:lnTo>
                  <a:pt x="1644" y="4025"/>
                </a:lnTo>
                <a:lnTo>
                  <a:pt x="1406" y="4025"/>
                </a:lnTo>
                <a:cubicBezTo>
                  <a:pt x="1263" y="4025"/>
                  <a:pt x="1144" y="4144"/>
                  <a:pt x="1144" y="4287"/>
                </a:cubicBezTo>
                <a:lnTo>
                  <a:pt x="1144" y="4691"/>
                </a:lnTo>
                <a:cubicBezTo>
                  <a:pt x="1144" y="4763"/>
                  <a:pt x="1192" y="4834"/>
                  <a:pt x="1263" y="4906"/>
                </a:cubicBezTo>
                <a:lnTo>
                  <a:pt x="1954" y="5525"/>
                </a:lnTo>
                <a:cubicBezTo>
                  <a:pt x="1978" y="5549"/>
                  <a:pt x="1978" y="5549"/>
                  <a:pt x="2001" y="5549"/>
                </a:cubicBezTo>
                <a:lnTo>
                  <a:pt x="2001" y="5620"/>
                </a:lnTo>
                <a:cubicBezTo>
                  <a:pt x="2001" y="5763"/>
                  <a:pt x="2097" y="5906"/>
                  <a:pt x="2216" y="5977"/>
                </a:cubicBezTo>
                <a:cubicBezTo>
                  <a:pt x="2240" y="5977"/>
                  <a:pt x="2287" y="6001"/>
                  <a:pt x="2287" y="6049"/>
                </a:cubicBezTo>
                <a:cubicBezTo>
                  <a:pt x="2263" y="6097"/>
                  <a:pt x="2240" y="6144"/>
                  <a:pt x="2192" y="6144"/>
                </a:cubicBezTo>
                <a:cubicBezTo>
                  <a:pt x="2144" y="6144"/>
                  <a:pt x="2120" y="6120"/>
                  <a:pt x="2120" y="6120"/>
                </a:cubicBezTo>
                <a:cubicBezTo>
                  <a:pt x="2120" y="6097"/>
                  <a:pt x="2097" y="6073"/>
                  <a:pt x="2097" y="6049"/>
                </a:cubicBezTo>
                <a:cubicBezTo>
                  <a:pt x="2097" y="6001"/>
                  <a:pt x="2073" y="5930"/>
                  <a:pt x="2025" y="5906"/>
                </a:cubicBezTo>
                <a:cubicBezTo>
                  <a:pt x="1985" y="5879"/>
                  <a:pt x="1945" y="5868"/>
                  <a:pt x="1909" y="5868"/>
                </a:cubicBezTo>
                <a:cubicBezTo>
                  <a:pt x="1814" y="5868"/>
                  <a:pt x="1739" y="5946"/>
                  <a:pt x="1739" y="6049"/>
                </a:cubicBezTo>
                <a:cubicBezTo>
                  <a:pt x="1739" y="6168"/>
                  <a:pt x="1787" y="6287"/>
                  <a:pt x="1882" y="6382"/>
                </a:cubicBezTo>
                <a:cubicBezTo>
                  <a:pt x="1954" y="6454"/>
                  <a:pt x="2073" y="6501"/>
                  <a:pt x="2192" y="6501"/>
                </a:cubicBezTo>
                <a:lnTo>
                  <a:pt x="2216" y="6501"/>
                </a:lnTo>
                <a:cubicBezTo>
                  <a:pt x="2430" y="6478"/>
                  <a:pt x="2621" y="6311"/>
                  <a:pt x="2621" y="6073"/>
                </a:cubicBezTo>
                <a:cubicBezTo>
                  <a:pt x="2644" y="5906"/>
                  <a:pt x="2549" y="5739"/>
                  <a:pt x="2382" y="5644"/>
                </a:cubicBezTo>
                <a:cubicBezTo>
                  <a:pt x="2382" y="5644"/>
                  <a:pt x="2359" y="5620"/>
                  <a:pt x="2359" y="5620"/>
                </a:cubicBezTo>
                <a:lnTo>
                  <a:pt x="2359" y="5573"/>
                </a:lnTo>
                <a:cubicBezTo>
                  <a:pt x="2382" y="5549"/>
                  <a:pt x="2406" y="5549"/>
                  <a:pt x="2406" y="5525"/>
                </a:cubicBezTo>
                <a:lnTo>
                  <a:pt x="3097" y="4906"/>
                </a:lnTo>
                <a:cubicBezTo>
                  <a:pt x="3145" y="4834"/>
                  <a:pt x="3192" y="4763"/>
                  <a:pt x="3192" y="4691"/>
                </a:cubicBezTo>
                <a:lnTo>
                  <a:pt x="3192" y="4287"/>
                </a:lnTo>
                <a:cubicBezTo>
                  <a:pt x="3192" y="4144"/>
                  <a:pt x="3073" y="4025"/>
                  <a:pt x="2930" y="4025"/>
                </a:cubicBezTo>
                <a:lnTo>
                  <a:pt x="2716" y="4025"/>
                </a:lnTo>
                <a:lnTo>
                  <a:pt x="2716" y="3501"/>
                </a:lnTo>
                <a:lnTo>
                  <a:pt x="2787" y="3501"/>
                </a:lnTo>
                <a:cubicBezTo>
                  <a:pt x="2954" y="3501"/>
                  <a:pt x="3073" y="3382"/>
                  <a:pt x="3073" y="3215"/>
                </a:cubicBezTo>
                <a:lnTo>
                  <a:pt x="3073" y="2905"/>
                </a:lnTo>
                <a:lnTo>
                  <a:pt x="4812" y="2905"/>
                </a:lnTo>
                <a:cubicBezTo>
                  <a:pt x="4835" y="2929"/>
                  <a:pt x="4859" y="2929"/>
                  <a:pt x="4883" y="2929"/>
                </a:cubicBezTo>
                <a:cubicBezTo>
                  <a:pt x="4907" y="2929"/>
                  <a:pt x="4931" y="2929"/>
                  <a:pt x="4931" y="2905"/>
                </a:cubicBezTo>
                <a:lnTo>
                  <a:pt x="6574" y="2905"/>
                </a:lnTo>
                <a:lnTo>
                  <a:pt x="6574" y="4310"/>
                </a:lnTo>
                <a:cubicBezTo>
                  <a:pt x="6574" y="4382"/>
                  <a:pt x="6598" y="4453"/>
                  <a:pt x="6621" y="4525"/>
                </a:cubicBezTo>
                <a:cubicBezTo>
                  <a:pt x="6621" y="4525"/>
                  <a:pt x="6645" y="4549"/>
                  <a:pt x="6645" y="4549"/>
                </a:cubicBezTo>
                <a:lnTo>
                  <a:pt x="7002" y="4953"/>
                </a:lnTo>
                <a:lnTo>
                  <a:pt x="7002" y="6168"/>
                </a:lnTo>
                <a:cubicBezTo>
                  <a:pt x="7002" y="6192"/>
                  <a:pt x="7002" y="6192"/>
                  <a:pt x="7002" y="6216"/>
                </a:cubicBezTo>
                <a:lnTo>
                  <a:pt x="7002" y="9835"/>
                </a:lnTo>
                <a:lnTo>
                  <a:pt x="6383" y="9835"/>
                </a:lnTo>
                <a:cubicBezTo>
                  <a:pt x="6264" y="9835"/>
                  <a:pt x="6193" y="9931"/>
                  <a:pt x="6193" y="10026"/>
                </a:cubicBezTo>
                <a:lnTo>
                  <a:pt x="6193" y="10812"/>
                </a:lnTo>
                <a:cubicBezTo>
                  <a:pt x="6193" y="10812"/>
                  <a:pt x="6193" y="10836"/>
                  <a:pt x="6217" y="10836"/>
                </a:cubicBezTo>
                <a:cubicBezTo>
                  <a:pt x="6266" y="10893"/>
                  <a:pt x="6321" y="10917"/>
                  <a:pt x="6372" y="10917"/>
                </a:cubicBezTo>
                <a:cubicBezTo>
                  <a:pt x="6469" y="10917"/>
                  <a:pt x="6550" y="10834"/>
                  <a:pt x="6550" y="10740"/>
                </a:cubicBezTo>
                <a:lnTo>
                  <a:pt x="6550" y="10407"/>
                </a:lnTo>
                <a:cubicBezTo>
                  <a:pt x="6550" y="10288"/>
                  <a:pt x="6645" y="10193"/>
                  <a:pt x="6764" y="10193"/>
                </a:cubicBezTo>
                <a:lnTo>
                  <a:pt x="8908" y="10193"/>
                </a:lnTo>
                <a:cubicBezTo>
                  <a:pt x="9027" y="10193"/>
                  <a:pt x="9122" y="10288"/>
                  <a:pt x="9122" y="10407"/>
                </a:cubicBezTo>
                <a:lnTo>
                  <a:pt x="9122" y="11336"/>
                </a:lnTo>
                <a:lnTo>
                  <a:pt x="215" y="11336"/>
                </a:lnTo>
                <a:cubicBezTo>
                  <a:pt x="120" y="11336"/>
                  <a:pt x="49" y="11383"/>
                  <a:pt x="25" y="11479"/>
                </a:cubicBezTo>
                <a:cubicBezTo>
                  <a:pt x="25" y="11598"/>
                  <a:pt x="96" y="11693"/>
                  <a:pt x="215" y="11693"/>
                </a:cubicBezTo>
                <a:lnTo>
                  <a:pt x="11884" y="11693"/>
                </a:lnTo>
                <a:cubicBezTo>
                  <a:pt x="11980" y="11693"/>
                  <a:pt x="12051" y="11621"/>
                  <a:pt x="12075" y="11526"/>
                </a:cubicBezTo>
                <a:cubicBezTo>
                  <a:pt x="12075" y="11431"/>
                  <a:pt x="12003" y="11336"/>
                  <a:pt x="11884" y="11336"/>
                </a:cubicBezTo>
                <a:lnTo>
                  <a:pt x="9479" y="11336"/>
                </a:lnTo>
                <a:lnTo>
                  <a:pt x="9479" y="10407"/>
                </a:lnTo>
                <a:cubicBezTo>
                  <a:pt x="9479" y="10097"/>
                  <a:pt x="9217" y="9835"/>
                  <a:pt x="8908" y="9835"/>
                </a:cubicBezTo>
                <a:lnTo>
                  <a:pt x="8646" y="9835"/>
                </a:lnTo>
                <a:lnTo>
                  <a:pt x="8646" y="4906"/>
                </a:lnTo>
                <a:lnTo>
                  <a:pt x="8646" y="2929"/>
                </a:lnTo>
                <a:lnTo>
                  <a:pt x="9860" y="2929"/>
                </a:lnTo>
                <a:lnTo>
                  <a:pt x="9860" y="3644"/>
                </a:lnTo>
                <a:cubicBezTo>
                  <a:pt x="9860" y="3834"/>
                  <a:pt x="10027" y="4001"/>
                  <a:pt x="10217" y="4001"/>
                </a:cubicBezTo>
                <a:lnTo>
                  <a:pt x="11765" y="4001"/>
                </a:lnTo>
                <a:cubicBezTo>
                  <a:pt x="11956" y="4001"/>
                  <a:pt x="12123" y="3834"/>
                  <a:pt x="12123" y="3644"/>
                </a:cubicBezTo>
                <a:lnTo>
                  <a:pt x="12123" y="2501"/>
                </a:lnTo>
                <a:cubicBezTo>
                  <a:pt x="12123" y="2415"/>
                  <a:pt x="12046" y="2330"/>
                  <a:pt x="11962" y="2330"/>
                </a:cubicBezTo>
                <a:cubicBezTo>
                  <a:pt x="11952" y="2330"/>
                  <a:pt x="11942" y="2331"/>
                  <a:pt x="11932" y="2334"/>
                </a:cubicBezTo>
                <a:cubicBezTo>
                  <a:pt x="11837" y="2334"/>
                  <a:pt x="11765" y="2429"/>
                  <a:pt x="11765" y="2524"/>
                </a:cubicBezTo>
                <a:lnTo>
                  <a:pt x="11765" y="3644"/>
                </a:lnTo>
                <a:lnTo>
                  <a:pt x="10217" y="3644"/>
                </a:lnTo>
                <a:lnTo>
                  <a:pt x="10217" y="1858"/>
                </a:lnTo>
                <a:lnTo>
                  <a:pt x="11765" y="1858"/>
                </a:lnTo>
                <a:cubicBezTo>
                  <a:pt x="11765" y="1943"/>
                  <a:pt x="11842" y="2028"/>
                  <a:pt x="11943" y="2028"/>
                </a:cubicBezTo>
                <a:cubicBezTo>
                  <a:pt x="11955" y="2028"/>
                  <a:pt x="11967" y="2027"/>
                  <a:pt x="11980" y="2024"/>
                </a:cubicBezTo>
                <a:cubicBezTo>
                  <a:pt x="12075" y="2024"/>
                  <a:pt x="12123" y="1929"/>
                  <a:pt x="12123" y="1834"/>
                </a:cubicBezTo>
                <a:cubicBezTo>
                  <a:pt x="12123" y="1643"/>
                  <a:pt x="11956" y="1500"/>
                  <a:pt x="11765" y="1500"/>
                </a:cubicBezTo>
                <a:lnTo>
                  <a:pt x="10098" y="1500"/>
                </a:lnTo>
                <a:lnTo>
                  <a:pt x="7931" y="48"/>
                </a:lnTo>
                <a:cubicBezTo>
                  <a:pt x="7931" y="24"/>
                  <a:pt x="7931" y="24"/>
                  <a:pt x="7907" y="24"/>
                </a:cubicBezTo>
                <a:lnTo>
                  <a:pt x="7884" y="24"/>
                </a:lnTo>
                <a:cubicBezTo>
                  <a:pt x="7884" y="0"/>
                  <a:pt x="7860" y="0"/>
                  <a:pt x="78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956" name="Google Shape;1956;p46"/>
          <p:cNvGrpSpPr/>
          <p:nvPr/>
        </p:nvGrpSpPr>
        <p:grpSpPr>
          <a:xfrm>
            <a:off x="4727077" y="4013165"/>
            <a:ext cx="397328" cy="357347"/>
            <a:chOff x="4670548" y="3911274"/>
            <a:chExt cx="397328" cy="357347"/>
          </a:xfrm>
        </p:grpSpPr>
        <p:sp>
          <p:nvSpPr>
            <p:cNvPr id="1957" name="Google Shape;1957;p46"/>
            <p:cNvSpPr/>
            <p:nvPr/>
          </p:nvSpPr>
          <p:spPr>
            <a:xfrm>
              <a:off x="4843566" y="3973737"/>
              <a:ext cx="41155" cy="41155"/>
            </a:xfrm>
            <a:custGeom>
              <a:rect b="b" l="l" r="r" t="t"/>
              <a:pathLst>
                <a:path extrusionOk="0" h="1263" w="1263">
                  <a:moveTo>
                    <a:pt x="620" y="357"/>
                  </a:moveTo>
                  <a:cubicBezTo>
                    <a:pt x="787" y="357"/>
                    <a:pt x="906" y="476"/>
                    <a:pt x="906" y="619"/>
                  </a:cubicBezTo>
                  <a:cubicBezTo>
                    <a:pt x="906" y="786"/>
                    <a:pt x="787" y="905"/>
                    <a:pt x="620" y="905"/>
                  </a:cubicBezTo>
                  <a:cubicBezTo>
                    <a:pt x="477" y="905"/>
                    <a:pt x="358" y="786"/>
                    <a:pt x="358" y="619"/>
                  </a:cubicBezTo>
                  <a:cubicBezTo>
                    <a:pt x="358" y="476"/>
                    <a:pt x="477" y="357"/>
                    <a:pt x="620" y="357"/>
                  </a:cubicBezTo>
                  <a:close/>
                  <a:moveTo>
                    <a:pt x="620" y="0"/>
                  </a:moveTo>
                  <a:cubicBezTo>
                    <a:pt x="286" y="0"/>
                    <a:pt x="1" y="286"/>
                    <a:pt x="1" y="619"/>
                  </a:cubicBezTo>
                  <a:cubicBezTo>
                    <a:pt x="1" y="976"/>
                    <a:pt x="286" y="1262"/>
                    <a:pt x="620" y="1262"/>
                  </a:cubicBezTo>
                  <a:cubicBezTo>
                    <a:pt x="977" y="1262"/>
                    <a:pt x="1263" y="976"/>
                    <a:pt x="1263" y="619"/>
                  </a:cubicBezTo>
                  <a:cubicBezTo>
                    <a:pt x="1263" y="286"/>
                    <a:pt x="977"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8" name="Google Shape;1958;p46"/>
            <p:cNvSpPr/>
            <p:nvPr/>
          </p:nvSpPr>
          <p:spPr>
            <a:xfrm>
              <a:off x="4859076" y="4035026"/>
              <a:ext cx="11698" cy="76184"/>
            </a:xfrm>
            <a:custGeom>
              <a:rect b="b" l="l" r="r" t="t"/>
              <a:pathLst>
                <a:path extrusionOk="0" h="2338" w="359">
                  <a:moveTo>
                    <a:pt x="144" y="0"/>
                  </a:moveTo>
                  <a:cubicBezTo>
                    <a:pt x="49" y="24"/>
                    <a:pt x="1" y="96"/>
                    <a:pt x="1" y="191"/>
                  </a:cubicBezTo>
                  <a:lnTo>
                    <a:pt x="1" y="2168"/>
                  </a:lnTo>
                  <a:cubicBezTo>
                    <a:pt x="1" y="2239"/>
                    <a:pt x="49" y="2334"/>
                    <a:pt x="144" y="2334"/>
                  </a:cubicBezTo>
                  <a:cubicBezTo>
                    <a:pt x="156" y="2337"/>
                    <a:pt x="169" y="2338"/>
                    <a:pt x="181" y="2338"/>
                  </a:cubicBezTo>
                  <a:cubicBezTo>
                    <a:pt x="282" y="2338"/>
                    <a:pt x="358" y="2253"/>
                    <a:pt x="358" y="2168"/>
                  </a:cubicBezTo>
                  <a:lnTo>
                    <a:pt x="358" y="191"/>
                  </a:lnTo>
                  <a:cubicBezTo>
                    <a:pt x="358" y="72"/>
                    <a:pt x="263"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9" name="Google Shape;1959;p46"/>
            <p:cNvSpPr/>
            <p:nvPr/>
          </p:nvSpPr>
          <p:spPr>
            <a:xfrm>
              <a:off x="4670548" y="4216452"/>
              <a:ext cx="396559" cy="52169"/>
            </a:xfrm>
            <a:custGeom>
              <a:rect b="b" l="l" r="r" t="t"/>
              <a:pathLst>
                <a:path extrusionOk="0" h="1601" w="12170">
                  <a:moveTo>
                    <a:pt x="10940" y="1"/>
                  </a:moveTo>
                  <a:cubicBezTo>
                    <a:pt x="10913" y="1"/>
                    <a:pt x="10887" y="2"/>
                    <a:pt x="10859" y="5"/>
                  </a:cubicBezTo>
                  <a:cubicBezTo>
                    <a:pt x="10836" y="5"/>
                    <a:pt x="10812" y="5"/>
                    <a:pt x="10812" y="29"/>
                  </a:cubicBezTo>
                  <a:cubicBezTo>
                    <a:pt x="10669" y="172"/>
                    <a:pt x="10764" y="362"/>
                    <a:pt x="10907" y="362"/>
                  </a:cubicBezTo>
                  <a:cubicBezTo>
                    <a:pt x="11288" y="362"/>
                    <a:pt x="11550" y="791"/>
                    <a:pt x="11217" y="1172"/>
                  </a:cubicBezTo>
                  <a:cubicBezTo>
                    <a:pt x="11169" y="1219"/>
                    <a:pt x="11098" y="1243"/>
                    <a:pt x="11026" y="1243"/>
                  </a:cubicBezTo>
                  <a:lnTo>
                    <a:pt x="9788" y="1243"/>
                  </a:lnTo>
                  <a:cubicBezTo>
                    <a:pt x="9883" y="1100"/>
                    <a:pt x="9931" y="934"/>
                    <a:pt x="9931" y="743"/>
                  </a:cubicBezTo>
                  <a:cubicBezTo>
                    <a:pt x="9931" y="719"/>
                    <a:pt x="9907" y="696"/>
                    <a:pt x="9883" y="672"/>
                  </a:cubicBezTo>
                  <a:cubicBezTo>
                    <a:pt x="9838" y="634"/>
                    <a:pt x="9790" y="618"/>
                    <a:pt x="9746" y="618"/>
                  </a:cubicBezTo>
                  <a:cubicBezTo>
                    <a:pt x="9651" y="618"/>
                    <a:pt x="9573" y="693"/>
                    <a:pt x="9573" y="791"/>
                  </a:cubicBezTo>
                  <a:cubicBezTo>
                    <a:pt x="9573" y="1053"/>
                    <a:pt x="9359" y="1243"/>
                    <a:pt x="9121" y="1243"/>
                  </a:cubicBezTo>
                  <a:lnTo>
                    <a:pt x="6192" y="1243"/>
                  </a:lnTo>
                  <a:cubicBezTo>
                    <a:pt x="6097" y="1243"/>
                    <a:pt x="6025" y="1148"/>
                    <a:pt x="6025" y="1053"/>
                  </a:cubicBezTo>
                  <a:lnTo>
                    <a:pt x="6025" y="791"/>
                  </a:lnTo>
                  <a:cubicBezTo>
                    <a:pt x="6025" y="767"/>
                    <a:pt x="6001" y="719"/>
                    <a:pt x="5977" y="719"/>
                  </a:cubicBezTo>
                  <a:cubicBezTo>
                    <a:pt x="5932" y="674"/>
                    <a:pt x="5884" y="655"/>
                    <a:pt x="5840" y="655"/>
                  </a:cubicBezTo>
                  <a:cubicBezTo>
                    <a:pt x="5745" y="655"/>
                    <a:pt x="5668" y="741"/>
                    <a:pt x="5668" y="838"/>
                  </a:cubicBezTo>
                  <a:lnTo>
                    <a:pt x="5668" y="886"/>
                  </a:lnTo>
                  <a:cubicBezTo>
                    <a:pt x="5668" y="1029"/>
                    <a:pt x="5692" y="1148"/>
                    <a:pt x="5763" y="1243"/>
                  </a:cubicBezTo>
                  <a:lnTo>
                    <a:pt x="3215" y="1243"/>
                  </a:lnTo>
                  <a:cubicBezTo>
                    <a:pt x="2953" y="1243"/>
                    <a:pt x="2739" y="1029"/>
                    <a:pt x="2786" y="743"/>
                  </a:cubicBezTo>
                  <a:cubicBezTo>
                    <a:pt x="2786" y="743"/>
                    <a:pt x="2763" y="719"/>
                    <a:pt x="2763" y="696"/>
                  </a:cubicBezTo>
                  <a:cubicBezTo>
                    <a:pt x="2704" y="646"/>
                    <a:pt x="2646" y="625"/>
                    <a:pt x="2595" y="625"/>
                  </a:cubicBezTo>
                  <a:cubicBezTo>
                    <a:pt x="2500" y="625"/>
                    <a:pt x="2429" y="698"/>
                    <a:pt x="2429" y="791"/>
                  </a:cubicBezTo>
                  <a:cubicBezTo>
                    <a:pt x="2429" y="958"/>
                    <a:pt x="2477" y="1124"/>
                    <a:pt x="2548" y="1243"/>
                  </a:cubicBezTo>
                  <a:lnTo>
                    <a:pt x="976" y="1243"/>
                  </a:lnTo>
                  <a:cubicBezTo>
                    <a:pt x="929" y="1243"/>
                    <a:pt x="881" y="1219"/>
                    <a:pt x="834" y="1196"/>
                  </a:cubicBezTo>
                  <a:cubicBezTo>
                    <a:pt x="470" y="810"/>
                    <a:pt x="735" y="359"/>
                    <a:pt x="1090" y="359"/>
                  </a:cubicBezTo>
                  <a:cubicBezTo>
                    <a:pt x="1108" y="359"/>
                    <a:pt x="1125" y="360"/>
                    <a:pt x="1143" y="362"/>
                  </a:cubicBezTo>
                  <a:cubicBezTo>
                    <a:pt x="1167" y="362"/>
                    <a:pt x="1191" y="362"/>
                    <a:pt x="1215" y="338"/>
                  </a:cubicBezTo>
                  <a:cubicBezTo>
                    <a:pt x="1357" y="195"/>
                    <a:pt x="1262" y="5"/>
                    <a:pt x="1096" y="5"/>
                  </a:cubicBezTo>
                  <a:cubicBezTo>
                    <a:pt x="667" y="5"/>
                    <a:pt x="310" y="362"/>
                    <a:pt x="310" y="791"/>
                  </a:cubicBezTo>
                  <a:cubicBezTo>
                    <a:pt x="310" y="958"/>
                    <a:pt x="357" y="1124"/>
                    <a:pt x="453" y="1243"/>
                  </a:cubicBezTo>
                  <a:lnTo>
                    <a:pt x="262" y="1243"/>
                  </a:lnTo>
                  <a:cubicBezTo>
                    <a:pt x="236" y="1235"/>
                    <a:pt x="207" y="1229"/>
                    <a:pt x="176" y="1229"/>
                  </a:cubicBezTo>
                  <a:cubicBezTo>
                    <a:pt x="124" y="1229"/>
                    <a:pt x="69" y="1246"/>
                    <a:pt x="24" y="1291"/>
                  </a:cubicBezTo>
                  <a:cubicBezTo>
                    <a:pt x="24" y="1315"/>
                    <a:pt x="0" y="1339"/>
                    <a:pt x="0" y="1362"/>
                  </a:cubicBezTo>
                  <a:lnTo>
                    <a:pt x="0" y="1529"/>
                  </a:lnTo>
                  <a:cubicBezTo>
                    <a:pt x="0" y="1577"/>
                    <a:pt x="48" y="1601"/>
                    <a:pt x="71" y="1601"/>
                  </a:cubicBezTo>
                  <a:lnTo>
                    <a:pt x="11979" y="1601"/>
                  </a:lnTo>
                  <a:cubicBezTo>
                    <a:pt x="11979" y="1601"/>
                    <a:pt x="12003" y="1601"/>
                    <a:pt x="12026" y="1577"/>
                  </a:cubicBezTo>
                  <a:cubicBezTo>
                    <a:pt x="12169" y="1434"/>
                    <a:pt x="12050" y="1243"/>
                    <a:pt x="11907" y="1243"/>
                  </a:cubicBezTo>
                  <a:lnTo>
                    <a:pt x="11574" y="1243"/>
                  </a:lnTo>
                  <a:cubicBezTo>
                    <a:pt x="11669" y="1124"/>
                    <a:pt x="11717" y="958"/>
                    <a:pt x="11717" y="791"/>
                  </a:cubicBezTo>
                  <a:cubicBezTo>
                    <a:pt x="11717" y="364"/>
                    <a:pt x="11378"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0" name="Google Shape;1960;p46"/>
            <p:cNvSpPr/>
            <p:nvPr/>
          </p:nvSpPr>
          <p:spPr>
            <a:xfrm>
              <a:off x="4676739" y="3911274"/>
              <a:ext cx="282512" cy="310014"/>
            </a:xfrm>
            <a:custGeom>
              <a:rect b="b" l="l" r="r" t="t"/>
              <a:pathLst>
                <a:path extrusionOk="0" h="9514" w="8670">
                  <a:moveTo>
                    <a:pt x="4311" y="4632"/>
                  </a:moveTo>
                  <a:lnTo>
                    <a:pt x="4311" y="6489"/>
                  </a:lnTo>
                  <a:lnTo>
                    <a:pt x="3192" y="6489"/>
                  </a:lnTo>
                  <a:lnTo>
                    <a:pt x="3192" y="6061"/>
                  </a:lnTo>
                  <a:cubicBezTo>
                    <a:pt x="3192" y="5966"/>
                    <a:pt x="3239" y="5870"/>
                    <a:pt x="3287" y="5823"/>
                  </a:cubicBezTo>
                  <a:lnTo>
                    <a:pt x="4311" y="4632"/>
                  </a:lnTo>
                  <a:close/>
                  <a:moveTo>
                    <a:pt x="7193" y="4632"/>
                  </a:moveTo>
                  <a:lnTo>
                    <a:pt x="8217" y="5823"/>
                  </a:lnTo>
                  <a:cubicBezTo>
                    <a:pt x="8264" y="5870"/>
                    <a:pt x="8312" y="5966"/>
                    <a:pt x="8312" y="6061"/>
                  </a:cubicBezTo>
                  <a:lnTo>
                    <a:pt x="8312" y="6489"/>
                  </a:lnTo>
                  <a:lnTo>
                    <a:pt x="7193" y="6489"/>
                  </a:lnTo>
                  <a:lnTo>
                    <a:pt x="7193" y="4632"/>
                  </a:lnTo>
                  <a:close/>
                  <a:moveTo>
                    <a:pt x="5597" y="6847"/>
                  </a:moveTo>
                  <a:lnTo>
                    <a:pt x="5597" y="7156"/>
                  </a:lnTo>
                  <a:lnTo>
                    <a:pt x="5025" y="7156"/>
                  </a:lnTo>
                  <a:lnTo>
                    <a:pt x="5025" y="6847"/>
                  </a:lnTo>
                  <a:close/>
                  <a:moveTo>
                    <a:pt x="6502" y="6847"/>
                  </a:moveTo>
                  <a:lnTo>
                    <a:pt x="6502" y="7156"/>
                  </a:lnTo>
                  <a:lnTo>
                    <a:pt x="5954" y="7156"/>
                  </a:lnTo>
                  <a:lnTo>
                    <a:pt x="5954" y="6847"/>
                  </a:lnTo>
                  <a:close/>
                  <a:moveTo>
                    <a:pt x="5755" y="0"/>
                  </a:moveTo>
                  <a:cubicBezTo>
                    <a:pt x="5722" y="0"/>
                    <a:pt x="5692" y="12"/>
                    <a:pt x="5668" y="36"/>
                  </a:cubicBezTo>
                  <a:cubicBezTo>
                    <a:pt x="4835" y="560"/>
                    <a:pt x="4335" y="1488"/>
                    <a:pt x="4335" y="2489"/>
                  </a:cubicBezTo>
                  <a:cubicBezTo>
                    <a:pt x="4335" y="2584"/>
                    <a:pt x="4382" y="2655"/>
                    <a:pt x="4454" y="2679"/>
                  </a:cubicBezTo>
                  <a:cubicBezTo>
                    <a:pt x="4466" y="2682"/>
                    <a:pt x="4478" y="2683"/>
                    <a:pt x="4490" y="2683"/>
                  </a:cubicBezTo>
                  <a:cubicBezTo>
                    <a:pt x="4592" y="2683"/>
                    <a:pt x="4668" y="2595"/>
                    <a:pt x="4668" y="2489"/>
                  </a:cubicBezTo>
                  <a:cubicBezTo>
                    <a:pt x="4668" y="1655"/>
                    <a:pt x="5073" y="869"/>
                    <a:pt x="5764" y="393"/>
                  </a:cubicBezTo>
                  <a:cubicBezTo>
                    <a:pt x="6430" y="869"/>
                    <a:pt x="6835" y="1655"/>
                    <a:pt x="6835" y="2489"/>
                  </a:cubicBezTo>
                  <a:lnTo>
                    <a:pt x="6835" y="4156"/>
                  </a:lnTo>
                  <a:lnTo>
                    <a:pt x="6835" y="6489"/>
                  </a:lnTo>
                  <a:lnTo>
                    <a:pt x="4668" y="6489"/>
                  </a:lnTo>
                  <a:lnTo>
                    <a:pt x="4668" y="4156"/>
                  </a:lnTo>
                  <a:lnTo>
                    <a:pt x="4668" y="3322"/>
                  </a:lnTo>
                  <a:cubicBezTo>
                    <a:pt x="4668" y="3227"/>
                    <a:pt x="4597" y="3155"/>
                    <a:pt x="4501" y="3132"/>
                  </a:cubicBezTo>
                  <a:cubicBezTo>
                    <a:pt x="4406" y="3132"/>
                    <a:pt x="4311" y="3203"/>
                    <a:pt x="4311" y="3322"/>
                  </a:cubicBezTo>
                  <a:lnTo>
                    <a:pt x="4311" y="4108"/>
                  </a:lnTo>
                  <a:lnTo>
                    <a:pt x="3025" y="5584"/>
                  </a:lnTo>
                  <a:cubicBezTo>
                    <a:pt x="2906" y="5704"/>
                    <a:pt x="2834" y="5870"/>
                    <a:pt x="2834" y="6061"/>
                  </a:cubicBezTo>
                  <a:lnTo>
                    <a:pt x="2834" y="6585"/>
                  </a:lnTo>
                  <a:cubicBezTo>
                    <a:pt x="2834" y="6728"/>
                    <a:pt x="2977" y="6847"/>
                    <a:pt x="3120" y="6847"/>
                  </a:cubicBezTo>
                  <a:lnTo>
                    <a:pt x="4644" y="6847"/>
                  </a:lnTo>
                  <a:lnTo>
                    <a:pt x="4644" y="7275"/>
                  </a:lnTo>
                  <a:cubicBezTo>
                    <a:pt x="4644" y="7371"/>
                    <a:pt x="4692" y="7442"/>
                    <a:pt x="4787" y="7490"/>
                  </a:cubicBezTo>
                  <a:lnTo>
                    <a:pt x="4787" y="8180"/>
                  </a:lnTo>
                  <a:cubicBezTo>
                    <a:pt x="4573" y="8085"/>
                    <a:pt x="4359" y="8014"/>
                    <a:pt x="4144" y="8014"/>
                  </a:cubicBezTo>
                  <a:cubicBezTo>
                    <a:pt x="3549" y="8014"/>
                    <a:pt x="3025" y="8371"/>
                    <a:pt x="2787" y="8918"/>
                  </a:cubicBezTo>
                  <a:cubicBezTo>
                    <a:pt x="2715" y="8895"/>
                    <a:pt x="2668" y="8895"/>
                    <a:pt x="2596" y="8895"/>
                  </a:cubicBezTo>
                  <a:cubicBezTo>
                    <a:pt x="2382" y="8895"/>
                    <a:pt x="2168" y="8966"/>
                    <a:pt x="2001" y="9085"/>
                  </a:cubicBezTo>
                  <a:cubicBezTo>
                    <a:pt x="1953" y="8133"/>
                    <a:pt x="1167" y="7371"/>
                    <a:pt x="215" y="7371"/>
                  </a:cubicBezTo>
                  <a:cubicBezTo>
                    <a:pt x="120" y="7371"/>
                    <a:pt x="24" y="7418"/>
                    <a:pt x="24" y="7513"/>
                  </a:cubicBezTo>
                  <a:cubicBezTo>
                    <a:pt x="1" y="7633"/>
                    <a:pt x="96" y="7704"/>
                    <a:pt x="191" y="7704"/>
                  </a:cubicBezTo>
                  <a:cubicBezTo>
                    <a:pt x="1001" y="7704"/>
                    <a:pt x="1644" y="8371"/>
                    <a:pt x="1644" y="9157"/>
                  </a:cubicBezTo>
                  <a:cubicBezTo>
                    <a:pt x="1644" y="9180"/>
                    <a:pt x="1644" y="9228"/>
                    <a:pt x="1644" y="9252"/>
                  </a:cubicBezTo>
                  <a:cubicBezTo>
                    <a:pt x="1644" y="9323"/>
                    <a:pt x="1668" y="9371"/>
                    <a:pt x="1715" y="9419"/>
                  </a:cubicBezTo>
                  <a:cubicBezTo>
                    <a:pt x="1715" y="9419"/>
                    <a:pt x="1715" y="9419"/>
                    <a:pt x="1739" y="9442"/>
                  </a:cubicBezTo>
                  <a:cubicBezTo>
                    <a:pt x="1787" y="9490"/>
                    <a:pt x="1858" y="9514"/>
                    <a:pt x="1930" y="9514"/>
                  </a:cubicBezTo>
                  <a:cubicBezTo>
                    <a:pt x="1977" y="9514"/>
                    <a:pt x="2049" y="9490"/>
                    <a:pt x="2120" y="9442"/>
                  </a:cubicBezTo>
                  <a:cubicBezTo>
                    <a:pt x="2239" y="9323"/>
                    <a:pt x="2430" y="9252"/>
                    <a:pt x="2596" y="9252"/>
                  </a:cubicBezTo>
                  <a:cubicBezTo>
                    <a:pt x="2644" y="9252"/>
                    <a:pt x="2715" y="9252"/>
                    <a:pt x="2763" y="9276"/>
                  </a:cubicBezTo>
                  <a:cubicBezTo>
                    <a:pt x="2781" y="9279"/>
                    <a:pt x="2799" y="9280"/>
                    <a:pt x="2817" y="9280"/>
                  </a:cubicBezTo>
                  <a:cubicBezTo>
                    <a:pt x="2941" y="9280"/>
                    <a:pt x="3055" y="9210"/>
                    <a:pt x="3096" y="9085"/>
                  </a:cubicBezTo>
                  <a:cubicBezTo>
                    <a:pt x="3263" y="8657"/>
                    <a:pt x="3692" y="8371"/>
                    <a:pt x="4144" y="8371"/>
                  </a:cubicBezTo>
                  <a:cubicBezTo>
                    <a:pt x="4311" y="8371"/>
                    <a:pt x="4478" y="8418"/>
                    <a:pt x="4644" y="8490"/>
                  </a:cubicBezTo>
                  <a:cubicBezTo>
                    <a:pt x="4697" y="8525"/>
                    <a:pt x="4762" y="8547"/>
                    <a:pt x="4821" y="8547"/>
                  </a:cubicBezTo>
                  <a:cubicBezTo>
                    <a:pt x="4843" y="8547"/>
                    <a:pt x="4863" y="8544"/>
                    <a:pt x="4883" y="8537"/>
                  </a:cubicBezTo>
                  <a:cubicBezTo>
                    <a:pt x="5049" y="8490"/>
                    <a:pt x="5144" y="8347"/>
                    <a:pt x="5144" y="8204"/>
                  </a:cubicBezTo>
                  <a:lnTo>
                    <a:pt x="5144" y="7513"/>
                  </a:lnTo>
                  <a:lnTo>
                    <a:pt x="6288" y="7513"/>
                  </a:lnTo>
                  <a:lnTo>
                    <a:pt x="6288" y="8299"/>
                  </a:lnTo>
                  <a:cubicBezTo>
                    <a:pt x="6288" y="8442"/>
                    <a:pt x="6359" y="8561"/>
                    <a:pt x="6478" y="8609"/>
                  </a:cubicBezTo>
                  <a:cubicBezTo>
                    <a:pt x="6528" y="8639"/>
                    <a:pt x="6582" y="8652"/>
                    <a:pt x="6635" y="8652"/>
                  </a:cubicBezTo>
                  <a:cubicBezTo>
                    <a:pt x="6709" y="8652"/>
                    <a:pt x="6780" y="8627"/>
                    <a:pt x="6835" y="8585"/>
                  </a:cubicBezTo>
                  <a:cubicBezTo>
                    <a:pt x="7026" y="8442"/>
                    <a:pt x="7240" y="8371"/>
                    <a:pt x="7454" y="8371"/>
                  </a:cubicBezTo>
                  <a:cubicBezTo>
                    <a:pt x="7574" y="8371"/>
                    <a:pt x="7669" y="8395"/>
                    <a:pt x="7764" y="8418"/>
                  </a:cubicBezTo>
                  <a:cubicBezTo>
                    <a:pt x="7780" y="8422"/>
                    <a:pt x="7797" y="8424"/>
                    <a:pt x="7813" y="8424"/>
                  </a:cubicBezTo>
                  <a:cubicBezTo>
                    <a:pt x="7890" y="8424"/>
                    <a:pt x="7959" y="8378"/>
                    <a:pt x="7978" y="8299"/>
                  </a:cubicBezTo>
                  <a:cubicBezTo>
                    <a:pt x="8026" y="8204"/>
                    <a:pt x="7955" y="8109"/>
                    <a:pt x="7859" y="8085"/>
                  </a:cubicBezTo>
                  <a:cubicBezTo>
                    <a:pt x="7740" y="8037"/>
                    <a:pt x="7597" y="8014"/>
                    <a:pt x="7454" y="8014"/>
                  </a:cubicBezTo>
                  <a:cubicBezTo>
                    <a:pt x="7169" y="8014"/>
                    <a:pt x="6883" y="8109"/>
                    <a:pt x="6645" y="8275"/>
                  </a:cubicBezTo>
                  <a:lnTo>
                    <a:pt x="6645" y="7513"/>
                  </a:lnTo>
                  <a:cubicBezTo>
                    <a:pt x="6764" y="7490"/>
                    <a:pt x="6859" y="7394"/>
                    <a:pt x="6859" y="7275"/>
                  </a:cubicBezTo>
                  <a:lnTo>
                    <a:pt x="6859" y="6847"/>
                  </a:lnTo>
                  <a:lnTo>
                    <a:pt x="8383" y="6847"/>
                  </a:lnTo>
                  <a:cubicBezTo>
                    <a:pt x="8526" y="6847"/>
                    <a:pt x="8669" y="6728"/>
                    <a:pt x="8669" y="6585"/>
                  </a:cubicBezTo>
                  <a:lnTo>
                    <a:pt x="8669" y="6061"/>
                  </a:lnTo>
                  <a:cubicBezTo>
                    <a:pt x="8669" y="5870"/>
                    <a:pt x="8598" y="5704"/>
                    <a:pt x="8479" y="5584"/>
                  </a:cubicBezTo>
                  <a:lnTo>
                    <a:pt x="7193" y="4108"/>
                  </a:lnTo>
                  <a:lnTo>
                    <a:pt x="7193" y="2489"/>
                  </a:lnTo>
                  <a:cubicBezTo>
                    <a:pt x="7193" y="1488"/>
                    <a:pt x="6692" y="560"/>
                    <a:pt x="5859" y="36"/>
                  </a:cubicBezTo>
                  <a:cubicBezTo>
                    <a:pt x="5823" y="12"/>
                    <a:pt x="5787" y="0"/>
                    <a:pt x="5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1" name="Google Shape;1961;p46"/>
            <p:cNvSpPr/>
            <p:nvPr/>
          </p:nvSpPr>
          <p:spPr>
            <a:xfrm>
              <a:off x="4944444" y="4151383"/>
              <a:ext cx="123432" cy="59044"/>
            </a:xfrm>
            <a:custGeom>
              <a:rect b="b" l="l" r="r" t="t"/>
              <a:pathLst>
                <a:path extrusionOk="0" h="1812" w="3788">
                  <a:moveTo>
                    <a:pt x="3518" y="1"/>
                  </a:moveTo>
                  <a:cubicBezTo>
                    <a:pt x="2778" y="1"/>
                    <a:pt x="2114" y="471"/>
                    <a:pt x="1858" y="1145"/>
                  </a:cubicBezTo>
                  <a:cubicBezTo>
                    <a:pt x="1668" y="1192"/>
                    <a:pt x="1501" y="1311"/>
                    <a:pt x="1358" y="1454"/>
                  </a:cubicBezTo>
                  <a:cubicBezTo>
                    <a:pt x="1167" y="1240"/>
                    <a:pt x="882" y="1121"/>
                    <a:pt x="596" y="1121"/>
                  </a:cubicBezTo>
                  <a:cubicBezTo>
                    <a:pt x="501" y="1121"/>
                    <a:pt x="405" y="1121"/>
                    <a:pt x="310" y="1145"/>
                  </a:cubicBezTo>
                  <a:cubicBezTo>
                    <a:pt x="277" y="1112"/>
                    <a:pt x="236" y="1096"/>
                    <a:pt x="196" y="1096"/>
                  </a:cubicBezTo>
                  <a:cubicBezTo>
                    <a:pt x="117" y="1096"/>
                    <a:pt x="40" y="1154"/>
                    <a:pt x="24" y="1264"/>
                  </a:cubicBezTo>
                  <a:cubicBezTo>
                    <a:pt x="1" y="1288"/>
                    <a:pt x="24" y="1311"/>
                    <a:pt x="24" y="1335"/>
                  </a:cubicBezTo>
                  <a:cubicBezTo>
                    <a:pt x="81" y="1448"/>
                    <a:pt x="197" y="1517"/>
                    <a:pt x="314" y="1517"/>
                  </a:cubicBezTo>
                  <a:cubicBezTo>
                    <a:pt x="345" y="1517"/>
                    <a:pt x="376" y="1512"/>
                    <a:pt x="405" y="1502"/>
                  </a:cubicBezTo>
                  <a:cubicBezTo>
                    <a:pt x="477" y="1478"/>
                    <a:pt x="524" y="1478"/>
                    <a:pt x="596" y="1478"/>
                  </a:cubicBezTo>
                  <a:cubicBezTo>
                    <a:pt x="810" y="1478"/>
                    <a:pt x="1001" y="1573"/>
                    <a:pt x="1144" y="1740"/>
                  </a:cubicBezTo>
                  <a:cubicBezTo>
                    <a:pt x="1167" y="1788"/>
                    <a:pt x="1239" y="1811"/>
                    <a:pt x="1287" y="1811"/>
                  </a:cubicBezTo>
                  <a:lnTo>
                    <a:pt x="1358" y="1811"/>
                  </a:lnTo>
                  <a:cubicBezTo>
                    <a:pt x="1453" y="1811"/>
                    <a:pt x="1548" y="1788"/>
                    <a:pt x="1620" y="1716"/>
                  </a:cubicBezTo>
                  <a:cubicBezTo>
                    <a:pt x="1715" y="1573"/>
                    <a:pt x="1882" y="1478"/>
                    <a:pt x="2049" y="1478"/>
                  </a:cubicBezTo>
                  <a:cubicBezTo>
                    <a:pt x="2096" y="1478"/>
                    <a:pt x="2120" y="1430"/>
                    <a:pt x="2144" y="1407"/>
                  </a:cubicBezTo>
                  <a:cubicBezTo>
                    <a:pt x="2311" y="787"/>
                    <a:pt x="2882" y="359"/>
                    <a:pt x="3525" y="359"/>
                  </a:cubicBezTo>
                  <a:cubicBezTo>
                    <a:pt x="3668" y="359"/>
                    <a:pt x="3787" y="192"/>
                    <a:pt x="3644" y="49"/>
                  </a:cubicBezTo>
                  <a:cubicBezTo>
                    <a:pt x="3644" y="25"/>
                    <a:pt x="3597" y="2"/>
                    <a:pt x="3573" y="2"/>
                  </a:cubicBezTo>
                  <a:cubicBezTo>
                    <a:pt x="3554" y="1"/>
                    <a:pt x="3536" y="1"/>
                    <a:pt x="3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2" name="Google Shape;1962;p46"/>
            <p:cNvSpPr/>
            <p:nvPr/>
          </p:nvSpPr>
          <p:spPr>
            <a:xfrm>
              <a:off x="4896351" y="4203647"/>
              <a:ext cx="58229" cy="47118"/>
            </a:xfrm>
            <a:custGeom>
              <a:rect b="b" l="l" r="r" t="t"/>
              <a:pathLst>
                <a:path extrusionOk="0" h="1446" w="1787">
                  <a:moveTo>
                    <a:pt x="838" y="1"/>
                  </a:moveTo>
                  <a:cubicBezTo>
                    <a:pt x="750" y="1"/>
                    <a:pt x="661" y="14"/>
                    <a:pt x="572" y="41"/>
                  </a:cubicBezTo>
                  <a:cubicBezTo>
                    <a:pt x="333" y="112"/>
                    <a:pt x="143" y="279"/>
                    <a:pt x="24" y="493"/>
                  </a:cubicBezTo>
                  <a:cubicBezTo>
                    <a:pt x="0" y="565"/>
                    <a:pt x="24" y="684"/>
                    <a:pt x="119" y="731"/>
                  </a:cubicBezTo>
                  <a:cubicBezTo>
                    <a:pt x="139" y="745"/>
                    <a:pt x="163" y="751"/>
                    <a:pt x="188" y="751"/>
                  </a:cubicBezTo>
                  <a:cubicBezTo>
                    <a:pt x="252" y="751"/>
                    <a:pt x="323" y="711"/>
                    <a:pt x="357" y="660"/>
                  </a:cubicBezTo>
                  <a:cubicBezTo>
                    <a:pt x="429" y="517"/>
                    <a:pt x="548" y="422"/>
                    <a:pt x="691" y="374"/>
                  </a:cubicBezTo>
                  <a:cubicBezTo>
                    <a:pt x="741" y="357"/>
                    <a:pt x="792" y="349"/>
                    <a:pt x="841" y="349"/>
                  </a:cubicBezTo>
                  <a:cubicBezTo>
                    <a:pt x="932" y="349"/>
                    <a:pt x="1019" y="376"/>
                    <a:pt x="1096" y="422"/>
                  </a:cubicBezTo>
                  <a:cubicBezTo>
                    <a:pt x="1238" y="493"/>
                    <a:pt x="1334" y="612"/>
                    <a:pt x="1381" y="755"/>
                  </a:cubicBezTo>
                  <a:cubicBezTo>
                    <a:pt x="1429" y="898"/>
                    <a:pt x="1405" y="1041"/>
                    <a:pt x="1334" y="1184"/>
                  </a:cubicBezTo>
                  <a:cubicBezTo>
                    <a:pt x="1286" y="1255"/>
                    <a:pt x="1334" y="1374"/>
                    <a:pt x="1405" y="1422"/>
                  </a:cubicBezTo>
                  <a:cubicBezTo>
                    <a:pt x="1429" y="1422"/>
                    <a:pt x="1477" y="1446"/>
                    <a:pt x="1500" y="1446"/>
                  </a:cubicBezTo>
                  <a:cubicBezTo>
                    <a:pt x="1548" y="1446"/>
                    <a:pt x="1619" y="1398"/>
                    <a:pt x="1643" y="1351"/>
                  </a:cubicBezTo>
                  <a:cubicBezTo>
                    <a:pt x="1762" y="1136"/>
                    <a:pt x="1786" y="874"/>
                    <a:pt x="1715" y="636"/>
                  </a:cubicBezTo>
                  <a:cubicBezTo>
                    <a:pt x="1643" y="422"/>
                    <a:pt x="1477" y="207"/>
                    <a:pt x="1262" y="112"/>
                  </a:cubicBezTo>
                  <a:cubicBezTo>
                    <a:pt x="1128" y="38"/>
                    <a:pt x="985" y="1"/>
                    <a:pt x="8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3" name="Google Shape;1963;p46"/>
            <p:cNvSpPr/>
            <p:nvPr/>
          </p:nvSpPr>
          <p:spPr>
            <a:xfrm>
              <a:off x="4791596" y="4208991"/>
              <a:ext cx="41155" cy="32487"/>
            </a:xfrm>
            <a:custGeom>
              <a:rect b="b" l="l" r="r" t="t"/>
              <a:pathLst>
                <a:path extrusionOk="0" h="997" w="1263">
                  <a:moveTo>
                    <a:pt x="650" y="0"/>
                  </a:moveTo>
                  <a:cubicBezTo>
                    <a:pt x="555" y="0"/>
                    <a:pt x="464" y="26"/>
                    <a:pt x="381" y="67"/>
                  </a:cubicBezTo>
                  <a:cubicBezTo>
                    <a:pt x="214" y="139"/>
                    <a:pt x="95" y="258"/>
                    <a:pt x="48" y="424"/>
                  </a:cubicBezTo>
                  <a:cubicBezTo>
                    <a:pt x="0" y="591"/>
                    <a:pt x="0" y="758"/>
                    <a:pt x="72" y="901"/>
                  </a:cubicBezTo>
                  <a:cubicBezTo>
                    <a:pt x="119" y="972"/>
                    <a:pt x="167" y="996"/>
                    <a:pt x="238" y="996"/>
                  </a:cubicBezTo>
                  <a:cubicBezTo>
                    <a:pt x="262" y="996"/>
                    <a:pt x="286" y="996"/>
                    <a:pt x="310" y="972"/>
                  </a:cubicBezTo>
                  <a:cubicBezTo>
                    <a:pt x="405" y="948"/>
                    <a:pt x="453" y="829"/>
                    <a:pt x="405" y="734"/>
                  </a:cubicBezTo>
                  <a:cubicBezTo>
                    <a:pt x="381" y="686"/>
                    <a:pt x="357" y="615"/>
                    <a:pt x="381" y="544"/>
                  </a:cubicBezTo>
                  <a:cubicBezTo>
                    <a:pt x="405" y="472"/>
                    <a:pt x="453" y="424"/>
                    <a:pt x="524" y="377"/>
                  </a:cubicBezTo>
                  <a:cubicBezTo>
                    <a:pt x="560" y="365"/>
                    <a:pt x="595" y="359"/>
                    <a:pt x="631" y="359"/>
                  </a:cubicBezTo>
                  <a:cubicBezTo>
                    <a:pt x="667" y="359"/>
                    <a:pt x="703" y="365"/>
                    <a:pt x="738" y="377"/>
                  </a:cubicBezTo>
                  <a:cubicBezTo>
                    <a:pt x="810" y="401"/>
                    <a:pt x="857" y="448"/>
                    <a:pt x="881" y="496"/>
                  </a:cubicBezTo>
                  <a:cubicBezTo>
                    <a:pt x="916" y="566"/>
                    <a:pt x="989" y="610"/>
                    <a:pt x="1054" y="610"/>
                  </a:cubicBezTo>
                  <a:cubicBezTo>
                    <a:pt x="1078" y="610"/>
                    <a:pt x="1100" y="604"/>
                    <a:pt x="1119" y="591"/>
                  </a:cubicBezTo>
                  <a:cubicBezTo>
                    <a:pt x="1215" y="544"/>
                    <a:pt x="1262" y="448"/>
                    <a:pt x="1215" y="353"/>
                  </a:cubicBezTo>
                  <a:cubicBezTo>
                    <a:pt x="1143" y="210"/>
                    <a:pt x="1000" y="91"/>
                    <a:pt x="857" y="43"/>
                  </a:cubicBezTo>
                  <a:cubicBezTo>
                    <a:pt x="788" y="14"/>
                    <a:pt x="718" y="0"/>
                    <a:pt x="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4" name="Google Shape;1964;p46"/>
            <p:cNvSpPr/>
            <p:nvPr/>
          </p:nvSpPr>
          <p:spPr>
            <a:xfrm>
              <a:off x="4855198" y="4177808"/>
              <a:ext cx="11698" cy="42719"/>
            </a:xfrm>
            <a:custGeom>
              <a:rect b="b" l="l" r="r" t="t"/>
              <a:pathLst>
                <a:path extrusionOk="0" h="1311" w="359">
                  <a:moveTo>
                    <a:pt x="144" y="0"/>
                  </a:moveTo>
                  <a:cubicBezTo>
                    <a:pt x="49" y="24"/>
                    <a:pt x="1" y="95"/>
                    <a:pt x="1" y="191"/>
                  </a:cubicBezTo>
                  <a:lnTo>
                    <a:pt x="1" y="1120"/>
                  </a:lnTo>
                  <a:cubicBezTo>
                    <a:pt x="1" y="1215"/>
                    <a:pt x="49" y="1286"/>
                    <a:pt x="144" y="1310"/>
                  </a:cubicBezTo>
                  <a:cubicBezTo>
                    <a:pt x="263" y="1310"/>
                    <a:pt x="358" y="1239"/>
                    <a:pt x="358" y="1120"/>
                  </a:cubicBezTo>
                  <a:lnTo>
                    <a:pt x="358" y="191"/>
                  </a:lnTo>
                  <a:cubicBezTo>
                    <a:pt x="358" y="72"/>
                    <a:pt x="263"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65" name="Google Shape;1965;p46"/>
          <p:cNvGrpSpPr/>
          <p:nvPr/>
        </p:nvGrpSpPr>
        <p:grpSpPr>
          <a:xfrm>
            <a:off x="5378184" y="4046330"/>
            <a:ext cx="395777" cy="291017"/>
            <a:chOff x="5309933" y="3969077"/>
            <a:chExt cx="395777" cy="291017"/>
          </a:xfrm>
        </p:grpSpPr>
        <p:sp>
          <p:nvSpPr>
            <p:cNvPr id="1966" name="Google Shape;1966;p46"/>
            <p:cNvSpPr/>
            <p:nvPr/>
          </p:nvSpPr>
          <p:spPr>
            <a:xfrm>
              <a:off x="5508562" y="4197195"/>
              <a:ext cx="43501" cy="42719"/>
            </a:xfrm>
            <a:custGeom>
              <a:rect b="b" l="l" r="r" t="t"/>
              <a:pathLst>
                <a:path extrusionOk="0" h="1311" w="1335">
                  <a:moveTo>
                    <a:pt x="667" y="358"/>
                  </a:moveTo>
                  <a:cubicBezTo>
                    <a:pt x="834" y="358"/>
                    <a:pt x="977" y="501"/>
                    <a:pt x="977" y="667"/>
                  </a:cubicBezTo>
                  <a:cubicBezTo>
                    <a:pt x="977" y="834"/>
                    <a:pt x="834" y="953"/>
                    <a:pt x="667" y="953"/>
                  </a:cubicBezTo>
                  <a:cubicBezTo>
                    <a:pt x="501" y="953"/>
                    <a:pt x="358" y="834"/>
                    <a:pt x="358" y="667"/>
                  </a:cubicBezTo>
                  <a:cubicBezTo>
                    <a:pt x="358" y="501"/>
                    <a:pt x="501" y="358"/>
                    <a:pt x="667" y="358"/>
                  </a:cubicBezTo>
                  <a:close/>
                  <a:moveTo>
                    <a:pt x="667" y="1"/>
                  </a:moveTo>
                  <a:cubicBezTo>
                    <a:pt x="310" y="1"/>
                    <a:pt x="1" y="310"/>
                    <a:pt x="1" y="667"/>
                  </a:cubicBezTo>
                  <a:cubicBezTo>
                    <a:pt x="1" y="1025"/>
                    <a:pt x="310" y="1310"/>
                    <a:pt x="667" y="1310"/>
                  </a:cubicBezTo>
                  <a:cubicBezTo>
                    <a:pt x="1025" y="1310"/>
                    <a:pt x="1334" y="1025"/>
                    <a:pt x="1334" y="667"/>
                  </a:cubicBezTo>
                  <a:cubicBezTo>
                    <a:pt x="1334" y="310"/>
                    <a:pt x="1025" y="1"/>
                    <a:pt x="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7" name="Google Shape;1967;p46"/>
            <p:cNvSpPr/>
            <p:nvPr/>
          </p:nvSpPr>
          <p:spPr>
            <a:xfrm>
              <a:off x="5563660" y="4197195"/>
              <a:ext cx="42719" cy="42719"/>
            </a:xfrm>
            <a:custGeom>
              <a:rect b="b" l="l" r="r" t="t"/>
              <a:pathLst>
                <a:path extrusionOk="0" h="1311" w="1311">
                  <a:moveTo>
                    <a:pt x="644" y="358"/>
                  </a:moveTo>
                  <a:cubicBezTo>
                    <a:pt x="810" y="358"/>
                    <a:pt x="953" y="501"/>
                    <a:pt x="953" y="667"/>
                  </a:cubicBezTo>
                  <a:cubicBezTo>
                    <a:pt x="953" y="834"/>
                    <a:pt x="810" y="953"/>
                    <a:pt x="644" y="953"/>
                  </a:cubicBezTo>
                  <a:cubicBezTo>
                    <a:pt x="477" y="953"/>
                    <a:pt x="358" y="834"/>
                    <a:pt x="358" y="667"/>
                  </a:cubicBezTo>
                  <a:cubicBezTo>
                    <a:pt x="358" y="501"/>
                    <a:pt x="477" y="358"/>
                    <a:pt x="644" y="358"/>
                  </a:cubicBezTo>
                  <a:close/>
                  <a:moveTo>
                    <a:pt x="644" y="1"/>
                  </a:moveTo>
                  <a:cubicBezTo>
                    <a:pt x="286" y="1"/>
                    <a:pt x="1" y="310"/>
                    <a:pt x="1" y="667"/>
                  </a:cubicBezTo>
                  <a:cubicBezTo>
                    <a:pt x="1" y="1025"/>
                    <a:pt x="286" y="1310"/>
                    <a:pt x="644" y="1310"/>
                  </a:cubicBezTo>
                  <a:cubicBezTo>
                    <a:pt x="1001" y="1310"/>
                    <a:pt x="1310" y="1025"/>
                    <a:pt x="1310" y="667"/>
                  </a:cubicBezTo>
                  <a:cubicBezTo>
                    <a:pt x="1310" y="310"/>
                    <a:pt x="1001" y="1"/>
                    <a:pt x="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8" name="Google Shape;1968;p46"/>
            <p:cNvSpPr/>
            <p:nvPr/>
          </p:nvSpPr>
          <p:spPr>
            <a:xfrm>
              <a:off x="5617977" y="4197195"/>
              <a:ext cx="42719" cy="42719"/>
            </a:xfrm>
            <a:custGeom>
              <a:rect b="b" l="l" r="r" t="t"/>
              <a:pathLst>
                <a:path extrusionOk="0" h="1311" w="1311">
                  <a:moveTo>
                    <a:pt x="667" y="358"/>
                  </a:moveTo>
                  <a:cubicBezTo>
                    <a:pt x="810" y="358"/>
                    <a:pt x="953" y="501"/>
                    <a:pt x="953" y="667"/>
                  </a:cubicBezTo>
                  <a:cubicBezTo>
                    <a:pt x="953" y="834"/>
                    <a:pt x="810" y="953"/>
                    <a:pt x="667" y="953"/>
                  </a:cubicBezTo>
                  <a:cubicBezTo>
                    <a:pt x="501" y="953"/>
                    <a:pt x="358" y="834"/>
                    <a:pt x="358" y="667"/>
                  </a:cubicBezTo>
                  <a:cubicBezTo>
                    <a:pt x="358" y="501"/>
                    <a:pt x="501" y="358"/>
                    <a:pt x="667" y="358"/>
                  </a:cubicBezTo>
                  <a:close/>
                  <a:moveTo>
                    <a:pt x="667" y="1"/>
                  </a:moveTo>
                  <a:cubicBezTo>
                    <a:pt x="286" y="1"/>
                    <a:pt x="1" y="310"/>
                    <a:pt x="1" y="667"/>
                  </a:cubicBezTo>
                  <a:cubicBezTo>
                    <a:pt x="1" y="1025"/>
                    <a:pt x="286" y="1310"/>
                    <a:pt x="667" y="1310"/>
                  </a:cubicBezTo>
                  <a:cubicBezTo>
                    <a:pt x="1025" y="1310"/>
                    <a:pt x="1310" y="1025"/>
                    <a:pt x="1310" y="667"/>
                  </a:cubicBezTo>
                  <a:cubicBezTo>
                    <a:pt x="1310" y="310"/>
                    <a:pt x="1025" y="1"/>
                    <a:pt x="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9" name="Google Shape;1969;p46"/>
            <p:cNvSpPr/>
            <p:nvPr/>
          </p:nvSpPr>
          <p:spPr>
            <a:xfrm>
              <a:off x="5309933" y="3969077"/>
              <a:ext cx="395777" cy="291017"/>
            </a:xfrm>
            <a:custGeom>
              <a:rect b="b" l="l" r="r" t="t"/>
              <a:pathLst>
                <a:path extrusionOk="0" h="8931" w="12146">
                  <a:moveTo>
                    <a:pt x="4406" y="357"/>
                  </a:moveTo>
                  <a:cubicBezTo>
                    <a:pt x="4644" y="357"/>
                    <a:pt x="4835" y="572"/>
                    <a:pt x="4835" y="810"/>
                  </a:cubicBezTo>
                  <a:cubicBezTo>
                    <a:pt x="4835" y="1048"/>
                    <a:pt x="4644" y="1239"/>
                    <a:pt x="4406" y="1239"/>
                  </a:cubicBezTo>
                  <a:cubicBezTo>
                    <a:pt x="4144" y="1239"/>
                    <a:pt x="3953" y="1048"/>
                    <a:pt x="3953" y="810"/>
                  </a:cubicBezTo>
                  <a:cubicBezTo>
                    <a:pt x="3953" y="572"/>
                    <a:pt x="4144" y="357"/>
                    <a:pt x="4406" y="357"/>
                  </a:cubicBezTo>
                  <a:close/>
                  <a:moveTo>
                    <a:pt x="5192" y="762"/>
                  </a:moveTo>
                  <a:lnTo>
                    <a:pt x="6263" y="1048"/>
                  </a:lnTo>
                  <a:cubicBezTo>
                    <a:pt x="6216" y="1119"/>
                    <a:pt x="6168" y="1191"/>
                    <a:pt x="6144" y="1262"/>
                  </a:cubicBezTo>
                  <a:lnTo>
                    <a:pt x="5168" y="953"/>
                  </a:lnTo>
                  <a:cubicBezTo>
                    <a:pt x="5192" y="905"/>
                    <a:pt x="5192" y="857"/>
                    <a:pt x="5192" y="810"/>
                  </a:cubicBezTo>
                  <a:cubicBezTo>
                    <a:pt x="5192" y="786"/>
                    <a:pt x="5192" y="786"/>
                    <a:pt x="5192" y="762"/>
                  </a:cubicBezTo>
                  <a:close/>
                  <a:moveTo>
                    <a:pt x="6929" y="1058"/>
                  </a:moveTo>
                  <a:cubicBezTo>
                    <a:pt x="6968" y="1058"/>
                    <a:pt x="7009" y="1062"/>
                    <a:pt x="7049" y="1072"/>
                  </a:cubicBezTo>
                  <a:cubicBezTo>
                    <a:pt x="7168" y="1119"/>
                    <a:pt x="7287" y="1239"/>
                    <a:pt x="7311" y="1358"/>
                  </a:cubicBezTo>
                  <a:cubicBezTo>
                    <a:pt x="7411" y="1657"/>
                    <a:pt x="7177" y="1939"/>
                    <a:pt x="6888" y="1939"/>
                  </a:cubicBezTo>
                  <a:cubicBezTo>
                    <a:pt x="6832" y="1939"/>
                    <a:pt x="6774" y="1929"/>
                    <a:pt x="6716" y="1905"/>
                  </a:cubicBezTo>
                  <a:cubicBezTo>
                    <a:pt x="6573" y="1834"/>
                    <a:pt x="6454" y="1667"/>
                    <a:pt x="6454" y="1500"/>
                  </a:cubicBezTo>
                  <a:cubicBezTo>
                    <a:pt x="6454" y="1252"/>
                    <a:pt x="6669" y="1058"/>
                    <a:pt x="6929" y="1058"/>
                  </a:cubicBezTo>
                  <a:close/>
                  <a:moveTo>
                    <a:pt x="7097" y="2263"/>
                  </a:moveTo>
                  <a:lnTo>
                    <a:pt x="7097" y="2739"/>
                  </a:lnTo>
                  <a:lnTo>
                    <a:pt x="6740" y="2739"/>
                  </a:lnTo>
                  <a:lnTo>
                    <a:pt x="6740" y="2263"/>
                  </a:lnTo>
                  <a:cubicBezTo>
                    <a:pt x="6811" y="2286"/>
                    <a:pt x="6859" y="2286"/>
                    <a:pt x="6906" y="2286"/>
                  </a:cubicBezTo>
                  <a:cubicBezTo>
                    <a:pt x="6978" y="2286"/>
                    <a:pt x="7049" y="2286"/>
                    <a:pt x="7097" y="2263"/>
                  </a:cubicBezTo>
                  <a:close/>
                  <a:moveTo>
                    <a:pt x="6978" y="3715"/>
                  </a:moveTo>
                  <a:lnTo>
                    <a:pt x="6978" y="4501"/>
                  </a:lnTo>
                  <a:cubicBezTo>
                    <a:pt x="6763" y="4573"/>
                    <a:pt x="6573" y="4644"/>
                    <a:pt x="6382" y="4763"/>
                  </a:cubicBezTo>
                  <a:lnTo>
                    <a:pt x="6382" y="3715"/>
                  </a:lnTo>
                  <a:close/>
                  <a:moveTo>
                    <a:pt x="1119" y="4334"/>
                  </a:moveTo>
                  <a:cubicBezTo>
                    <a:pt x="1239" y="4334"/>
                    <a:pt x="1358" y="4406"/>
                    <a:pt x="1405" y="4525"/>
                  </a:cubicBezTo>
                  <a:cubicBezTo>
                    <a:pt x="1453" y="4739"/>
                    <a:pt x="1310" y="4906"/>
                    <a:pt x="1119" y="4906"/>
                  </a:cubicBezTo>
                  <a:cubicBezTo>
                    <a:pt x="929" y="4906"/>
                    <a:pt x="786" y="4739"/>
                    <a:pt x="857" y="4525"/>
                  </a:cubicBezTo>
                  <a:cubicBezTo>
                    <a:pt x="881" y="4406"/>
                    <a:pt x="1000" y="4334"/>
                    <a:pt x="1119" y="4334"/>
                  </a:cubicBezTo>
                  <a:close/>
                  <a:moveTo>
                    <a:pt x="10883" y="4811"/>
                  </a:moveTo>
                  <a:lnTo>
                    <a:pt x="10883" y="5311"/>
                  </a:lnTo>
                  <a:lnTo>
                    <a:pt x="8621" y="5311"/>
                  </a:lnTo>
                  <a:lnTo>
                    <a:pt x="8621" y="4811"/>
                  </a:lnTo>
                  <a:lnTo>
                    <a:pt x="8931" y="4811"/>
                  </a:lnTo>
                  <a:lnTo>
                    <a:pt x="8931" y="4906"/>
                  </a:lnTo>
                  <a:cubicBezTo>
                    <a:pt x="8931" y="5001"/>
                    <a:pt x="8978" y="5096"/>
                    <a:pt x="9073" y="5096"/>
                  </a:cubicBezTo>
                  <a:cubicBezTo>
                    <a:pt x="9086" y="5099"/>
                    <a:pt x="9098" y="5100"/>
                    <a:pt x="9110" y="5100"/>
                  </a:cubicBezTo>
                  <a:cubicBezTo>
                    <a:pt x="9212" y="5100"/>
                    <a:pt x="9288" y="5015"/>
                    <a:pt x="9288" y="4930"/>
                  </a:cubicBezTo>
                  <a:lnTo>
                    <a:pt x="9288" y="4811"/>
                  </a:lnTo>
                  <a:lnTo>
                    <a:pt x="9574" y="4811"/>
                  </a:lnTo>
                  <a:lnTo>
                    <a:pt x="9574" y="4906"/>
                  </a:lnTo>
                  <a:cubicBezTo>
                    <a:pt x="9574" y="5001"/>
                    <a:pt x="9645" y="5096"/>
                    <a:pt x="9740" y="5096"/>
                  </a:cubicBezTo>
                  <a:cubicBezTo>
                    <a:pt x="9750" y="5099"/>
                    <a:pt x="9760" y="5100"/>
                    <a:pt x="9770" y="5100"/>
                  </a:cubicBezTo>
                  <a:cubicBezTo>
                    <a:pt x="9855" y="5100"/>
                    <a:pt x="9931" y="5015"/>
                    <a:pt x="9931" y="4930"/>
                  </a:cubicBezTo>
                  <a:lnTo>
                    <a:pt x="9931" y="4811"/>
                  </a:lnTo>
                  <a:lnTo>
                    <a:pt x="10217" y="4811"/>
                  </a:lnTo>
                  <a:lnTo>
                    <a:pt x="10217" y="4906"/>
                  </a:lnTo>
                  <a:cubicBezTo>
                    <a:pt x="10217" y="5001"/>
                    <a:pt x="10288" y="5096"/>
                    <a:pt x="10383" y="5096"/>
                  </a:cubicBezTo>
                  <a:cubicBezTo>
                    <a:pt x="10393" y="5099"/>
                    <a:pt x="10403" y="5100"/>
                    <a:pt x="10413" y="5100"/>
                  </a:cubicBezTo>
                  <a:cubicBezTo>
                    <a:pt x="10498" y="5100"/>
                    <a:pt x="10574" y="5015"/>
                    <a:pt x="10574" y="4930"/>
                  </a:cubicBezTo>
                  <a:lnTo>
                    <a:pt x="10574" y="4811"/>
                  </a:lnTo>
                  <a:close/>
                  <a:moveTo>
                    <a:pt x="810" y="5192"/>
                  </a:moveTo>
                  <a:cubicBezTo>
                    <a:pt x="905" y="5239"/>
                    <a:pt x="1000" y="5287"/>
                    <a:pt x="1119" y="5287"/>
                  </a:cubicBezTo>
                  <a:lnTo>
                    <a:pt x="1096" y="5835"/>
                  </a:lnTo>
                  <a:cubicBezTo>
                    <a:pt x="1096" y="5906"/>
                    <a:pt x="1119" y="5954"/>
                    <a:pt x="1143" y="5978"/>
                  </a:cubicBezTo>
                  <a:lnTo>
                    <a:pt x="1596" y="6406"/>
                  </a:lnTo>
                  <a:cubicBezTo>
                    <a:pt x="1620" y="6430"/>
                    <a:pt x="1667" y="6454"/>
                    <a:pt x="1691" y="6454"/>
                  </a:cubicBezTo>
                  <a:lnTo>
                    <a:pt x="2191" y="6525"/>
                  </a:lnTo>
                  <a:lnTo>
                    <a:pt x="1096" y="7049"/>
                  </a:lnTo>
                  <a:lnTo>
                    <a:pt x="1072" y="7049"/>
                  </a:lnTo>
                  <a:lnTo>
                    <a:pt x="405" y="6406"/>
                  </a:lnTo>
                  <a:cubicBezTo>
                    <a:pt x="381" y="6406"/>
                    <a:pt x="381" y="6359"/>
                    <a:pt x="405" y="6335"/>
                  </a:cubicBezTo>
                  <a:lnTo>
                    <a:pt x="810" y="5192"/>
                  </a:lnTo>
                  <a:close/>
                  <a:moveTo>
                    <a:pt x="11598" y="4811"/>
                  </a:moveTo>
                  <a:cubicBezTo>
                    <a:pt x="11693" y="4811"/>
                    <a:pt x="11788" y="4882"/>
                    <a:pt x="11788" y="4977"/>
                  </a:cubicBezTo>
                  <a:lnTo>
                    <a:pt x="11788" y="6216"/>
                  </a:lnTo>
                  <a:cubicBezTo>
                    <a:pt x="11788" y="6311"/>
                    <a:pt x="11717" y="6382"/>
                    <a:pt x="11622" y="6382"/>
                  </a:cubicBezTo>
                  <a:lnTo>
                    <a:pt x="7835" y="6382"/>
                  </a:lnTo>
                  <a:cubicBezTo>
                    <a:pt x="7740" y="6382"/>
                    <a:pt x="7645" y="6454"/>
                    <a:pt x="7645" y="6573"/>
                  </a:cubicBezTo>
                  <a:cubicBezTo>
                    <a:pt x="7645" y="6668"/>
                    <a:pt x="7716" y="6740"/>
                    <a:pt x="7835" y="6740"/>
                  </a:cubicBezTo>
                  <a:lnTo>
                    <a:pt x="10169" y="6740"/>
                  </a:lnTo>
                  <a:cubicBezTo>
                    <a:pt x="10669" y="6740"/>
                    <a:pt x="11098" y="7144"/>
                    <a:pt x="11098" y="7645"/>
                  </a:cubicBezTo>
                  <a:cubicBezTo>
                    <a:pt x="11122" y="8145"/>
                    <a:pt x="10717" y="8573"/>
                    <a:pt x="10193" y="8573"/>
                  </a:cubicBezTo>
                  <a:lnTo>
                    <a:pt x="6692" y="8573"/>
                  </a:lnTo>
                  <a:cubicBezTo>
                    <a:pt x="6192" y="8573"/>
                    <a:pt x="5787" y="8169"/>
                    <a:pt x="5763" y="7668"/>
                  </a:cubicBezTo>
                  <a:cubicBezTo>
                    <a:pt x="5763" y="7168"/>
                    <a:pt x="6168" y="6740"/>
                    <a:pt x="6692" y="6740"/>
                  </a:cubicBezTo>
                  <a:lnTo>
                    <a:pt x="6978" y="6740"/>
                  </a:lnTo>
                  <a:cubicBezTo>
                    <a:pt x="7073" y="6740"/>
                    <a:pt x="7168" y="6668"/>
                    <a:pt x="7168" y="6573"/>
                  </a:cubicBezTo>
                  <a:cubicBezTo>
                    <a:pt x="7168" y="6478"/>
                    <a:pt x="7097" y="6382"/>
                    <a:pt x="6978" y="6382"/>
                  </a:cubicBezTo>
                  <a:lnTo>
                    <a:pt x="5787" y="6382"/>
                  </a:lnTo>
                  <a:cubicBezTo>
                    <a:pt x="5859" y="5501"/>
                    <a:pt x="6621" y="4811"/>
                    <a:pt x="7526" y="4811"/>
                  </a:cubicBezTo>
                  <a:lnTo>
                    <a:pt x="8264" y="4811"/>
                  </a:lnTo>
                  <a:lnTo>
                    <a:pt x="8264" y="5477"/>
                  </a:lnTo>
                  <a:cubicBezTo>
                    <a:pt x="8264" y="5573"/>
                    <a:pt x="8335" y="5644"/>
                    <a:pt x="8431" y="5644"/>
                  </a:cubicBezTo>
                  <a:lnTo>
                    <a:pt x="11050" y="5644"/>
                  </a:lnTo>
                  <a:cubicBezTo>
                    <a:pt x="11169" y="5644"/>
                    <a:pt x="11241" y="5573"/>
                    <a:pt x="11241" y="5477"/>
                  </a:cubicBezTo>
                  <a:lnTo>
                    <a:pt x="11241" y="4811"/>
                  </a:lnTo>
                  <a:close/>
                  <a:moveTo>
                    <a:pt x="4406" y="0"/>
                  </a:moveTo>
                  <a:cubicBezTo>
                    <a:pt x="3977" y="0"/>
                    <a:pt x="3644" y="334"/>
                    <a:pt x="3596" y="738"/>
                  </a:cubicBezTo>
                  <a:lnTo>
                    <a:pt x="1024" y="4001"/>
                  </a:lnTo>
                  <a:cubicBezTo>
                    <a:pt x="715" y="4049"/>
                    <a:pt x="476" y="4311"/>
                    <a:pt x="476" y="4644"/>
                  </a:cubicBezTo>
                  <a:cubicBezTo>
                    <a:pt x="476" y="4739"/>
                    <a:pt x="500" y="4811"/>
                    <a:pt x="524" y="4906"/>
                  </a:cubicBezTo>
                  <a:lnTo>
                    <a:pt x="48" y="6216"/>
                  </a:lnTo>
                  <a:cubicBezTo>
                    <a:pt x="0" y="6382"/>
                    <a:pt x="48" y="6549"/>
                    <a:pt x="167" y="6668"/>
                  </a:cubicBezTo>
                  <a:lnTo>
                    <a:pt x="834" y="7311"/>
                  </a:lnTo>
                  <a:cubicBezTo>
                    <a:pt x="905" y="7359"/>
                    <a:pt x="977" y="7406"/>
                    <a:pt x="1072" y="7406"/>
                  </a:cubicBezTo>
                  <a:cubicBezTo>
                    <a:pt x="1143" y="7406"/>
                    <a:pt x="1191" y="7383"/>
                    <a:pt x="1239" y="7359"/>
                  </a:cubicBezTo>
                  <a:lnTo>
                    <a:pt x="2882" y="6573"/>
                  </a:lnTo>
                  <a:cubicBezTo>
                    <a:pt x="2929" y="6549"/>
                    <a:pt x="2929" y="6549"/>
                    <a:pt x="2953" y="6525"/>
                  </a:cubicBezTo>
                  <a:cubicBezTo>
                    <a:pt x="2953" y="6501"/>
                    <a:pt x="2953" y="6501"/>
                    <a:pt x="2977" y="6501"/>
                  </a:cubicBezTo>
                  <a:cubicBezTo>
                    <a:pt x="2977" y="6478"/>
                    <a:pt x="2977" y="6454"/>
                    <a:pt x="2977" y="6406"/>
                  </a:cubicBezTo>
                  <a:lnTo>
                    <a:pt x="2977" y="5954"/>
                  </a:lnTo>
                  <a:cubicBezTo>
                    <a:pt x="2977" y="5869"/>
                    <a:pt x="2901" y="5783"/>
                    <a:pt x="2817" y="5783"/>
                  </a:cubicBezTo>
                  <a:cubicBezTo>
                    <a:pt x="2807" y="5783"/>
                    <a:pt x="2797" y="5785"/>
                    <a:pt x="2786" y="5787"/>
                  </a:cubicBezTo>
                  <a:cubicBezTo>
                    <a:pt x="2691" y="5787"/>
                    <a:pt x="2620" y="5859"/>
                    <a:pt x="2620" y="5954"/>
                  </a:cubicBezTo>
                  <a:lnTo>
                    <a:pt x="2620" y="6216"/>
                  </a:lnTo>
                  <a:lnTo>
                    <a:pt x="1786" y="6120"/>
                  </a:lnTo>
                  <a:lnTo>
                    <a:pt x="1453" y="5787"/>
                  </a:lnTo>
                  <a:lnTo>
                    <a:pt x="1477" y="5168"/>
                  </a:lnTo>
                  <a:cubicBezTo>
                    <a:pt x="1643" y="5049"/>
                    <a:pt x="1762" y="4858"/>
                    <a:pt x="1762" y="4644"/>
                  </a:cubicBezTo>
                  <a:cubicBezTo>
                    <a:pt x="1762" y="4573"/>
                    <a:pt x="1762" y="4525"/>
                    <a:pt x="1739" y="4477"/>
                  </a:cubicBezTo>
                  <a:lnTo>
                    <a:pt x="3906" y="2191"/>
                  </a:lnTo>
                  <a:cubicBezTo>
                    <a:pt x="3977" y="2120"/>
                    <a:pt x="3977" y="2001"/>
                    <a:pt x="3906" y="1953"/>
                  </a:cubicBezTo>
                  <a:cubicBezTo>
                    <a:pt x="3870" y="1917"/>
                    <a:pt x="3822" y="1899"/>
                    <a:pt x="3775" y="1899"/>
                  </a:cubicBezTo>
                  <a:cubicBezTo>
                    <a:pt x="3727" y="1899"/>
                    <a:pt x="3680" y="1917"/>
                    <a:pt x="3644" y="1953"/>
                  </a:cubicBezTo>
                  <a:lnTo>
                    <a:pt x="1548" y="4144"/>
                  </a:lnTo>
                  <a:cubicBezTo>
                    <a:pt x="1524" y="4120"/>
                    <a:pt x="1477" y="4096"/>
                    <a:pt x="1429" y="4072"/>
                  </a:cubicBezTo>
                  <a:lnTo>
                    <a:pt x="3691" y="1191"/>
                  </a:lnTo>
                  <a:cubicBezTo>
                    <a:pt x="3834" y="1429"/>
                    <a:pt x="4096" y="1596"/>
                    <a:pt x="4382" y="1596"/>
                  </a:cubicBezTo>
                  <a:cubicBezTo>
                    <a:pt x="4644" y="1596"/>
                    <a:pt x="4882" y="1477"/>
                    <a:pt x="5025" y="1286"/>
                  </a:cubicBezTo>
                  <a:lnTo>
                    <a:pt x="6121" y="1643"/>
                  </a:lnTo>
                  <a:cubicBezTo>
                    <a:pt x="6168" y="1810"/>
                    <a:pt x="6263" y="1977"/>
                    <a:pt x="6382" y="2096"/>
                  </a:cubicBezTo>
                  <a:lnTo>
                    <a:pt x="6382" y="2739"/>
                  </a:lnTo>
                  <a:lnTo>
                    <a:pt x="6121" y="2739"/>
                  </a:lnTo>
                  <a:cubicBezTo>
                    <a:pt x="5716" y="2739"/>
                    <a:pt x="5406" y="3072"/>
                    <a:pt x="5406" y="3477"/>
                  </a:cubicBezTo>
                  <a:lnTo>
                    <a:pt x="5406" y="6621"/>
                  </a:lnTo>
                  <a:cubicBezTo>
                    <a:pt x="5406" y="6692"/>
                    <a:pt x="5454" y="6740"/>
                    <a:pt x="5525" y="6740"/>
                  </a:cubicBezTo>
                  <a:lnTo>
                    <a:pt x="5787" y="6740"/>
                  </a:lnTo>
                  <a:cubicBezTo>
                    <a:pt x="5358" y="7144"/>
                    <a:pt x="5216" y="7859"/>
                    <a:pt x="5692" y="8526"/>
                  </a:cubicBezTo>
                  <a:cubicBezTo>
                    <a:pt x="5859" y="8740"/>
                    <a:pt x="6216" y="8931"/>
                    <a:pt x="6478" y="8931"/>
                  </a:cubicBezTo>
                  <a:lnTo>
                    <a:pt x="10383" y="8931"/>
                  </a:lnTo>
                  <a:cubicBezTo>
                    <a:pt x="10669" y="8931"/>
                    <a:pt x="11026" y="8740"/>
                    <a:pt x="11169" y="8526"/>
                  </a:cubicBezTo>
                  <a:cubicBezTo>
                    <a:pt x="11645" y="7859"/>
                    <a:pt x="11503" y="7144"/>
                    <a:pt x="11074" y="6740"/>
                  </a:cubicBezTo>
                  <a:lnTo>
                    <a:pt x="11765" y="6740"/>
                  </a:lnTo>
                  <a:cubicBezTo>
                    <a:pt x="11979" y="6740"/>
                    <a:pt x="12146" y="6573"/>
                    <a:pt x="12146" y="6359"/>
                  </a:cubicBezTo>
                  <a:lnTo>
                    <a:pt x="12146" y="5001"/>
                  </a:lnTo>
                  <a:cubicBezTo>
                    <a:pt x="12146" y="4692"/>
                    <a:pt x="11907" y="4453"/>
                    <a:pt x="11598" y="4453"/>
                  </a:cubicBezTo>
                  <a:lnTo>
                    <a:pt x="7335" y="4453"/>
                  </a:lnTo>
                  <a:lnTo>
                    <a:pt x="7335" y="3620"/>
                  </a:lnTo>
                  <a:cubicBezTo>
                    <a:pt x="7335" y="3477"/>
                    <a:pt x="7216" y="3358"/>
                    <a:pt x="7097" y="3358"/>
                  </a:cubicBezTo>
                  <a:lnTo>
                    <a:pt x="6144" y="3358"/>
                  </a:lnTo>
                  <a:cubicBezTo>
                    <a:pt x="6097" y="3358"/>
                    <a:pt x="6049" y="3406"/>
                    <a:pt x="6049" y="3477"/>
                  </a:cubicBezTo>
                  <a:lnTo>
                    <a:pt x="6049" y="5073"/>
                  </a:lnTo>
                  <a:cubicBezTo>
                    <a:pt x="5930" y="5168"/>
                    <a:pt x="5835" y="5287"/>
                    <a:pt x="5763" y="5406"/>
                  </a:cubicBezTo>
                  <a:lnTo>
                    <a:pt x="5763" y="3263"/>
                  </a:lnTo>
                  <a:cubicBezTo>
                    <a:pt x="5763" y="3167"/>
                    <a:pt x="5835" y="3096"/>
                    <a:pt x="5930" y="3096"/>
                  </a:cubicBezTo>
                  <a:lnTo>
                    <a:pt x="7454" y="3096"/>
                  </a:lnTo>
                  <a:cubicBezTo>
                    <a:pt x="7573" y="3096"/>
                    <a:pt x="7645" y="3191"/>
                    <a:pt x="7645" y="3287"/>
                  </a:cubicBezTo>
                  <a:lnTo>
                    <a:pt x="7645" y="4001"/>
                  </a:lnTo>
                  <a:cubicBezTo>
                    <a:pt x="7645" y="4025"/>
                    <a:pt x="7645" y="4049"/>
                    <a:pt x="7668" y="4072"/>
                  </a:cubicBezTo>
                  <a:cubicBezTo>
                    <a:pt x="7722" y="4118"/>
                    <a:pt x="7775" y="4137"/>
                    <a:pt x="7823" y="4137"/>
                  </a:cubicBezTo>
                  <a:cubicBezTo>
                    <a:pt x="7925" y="4137"/>
                    <a:pt x="8002" y="4051"/>
                    <a:pt x="8002" y="3953"/>
                  </a:cubicBezTo>
                  <a:lnTo>
                    <a:pt x="8002" y="3477"/>
                  </a:lnTo>
                  <a:cubicBezTo>
                    <a:pt x="8002" y="3144"/>
                    <a:pt x="7764" y="2858"/>
                    <a:pt x="7454" y="2786"/>
                  </a:cubicBezTo>
                  <a:lnTo>
                    <a:pt x="7454" y="2072"/>
                  </a:lnTo>
                  <a:cubicBezTo>
                    <a:pt x="7621" y="1929"/>
                    <a:pt x="7740" y="1691"/>
                    <a:pt x="7716" y="1429"/>
                  </a:cubicBezTo>
                  <a:cubicBezTo>
                    <a:pt x="7668" y="1048"/>
                    <a:pt x="7383" y="738"/>
                    <a:pt x="7002" y="715"/>
                  </a:cubicBezTo>
                  <a:cubicBezTo>
                    <a:pt x="6963" y="708"/>
                    <a:pt x="6927" y="705"/>
                    <a:pt x="6891" y="705"/>
                  </a:cubicBezTo>
                  <a:cubicBezTo>
                    <a:pt x="6795" y="705"/>
                    <a:pt x="6708" y="727"/>
                    <a:pt x="6621" y="762"/>
                  </a:cubicBezTo>
                  <a:lnTo>
                    <a:pt x="5073" y="357"/>
                  </a:lnTo>
                  <a:cubicBezTo>
                    <a:pt x="4930" y="143"/>
                    <a:pt x="4668" y="0"/>
                    <a:pt x="4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70" name="Google Shape;1970;p46"/>
          <p:cNvGrpSpPr/>
          <p:nvPr/>
        </p:nvGrpSpPr>
        <p:grpSpPr>
          <a:xfrm>
            <a:off x="6052155" y="4063290"/>
            <a:ext cx="395028" cy="257096"/>
            <a:chOff x="5989656" y="4028054"/>
            <a:chExt cx="395028" cy="257096"/>
          </a:xfrm>
        </p:grpSpPr>
        <p:sp>
          <p:nvSpPr>
            <p:cNvPr id="1971" name="Google Shape;1971;p46"/>
            <p:cNvSpPr/>
            <p:nvPr/>
          </p:nvSpPr>
          <p:spPr>
            <a:xfrm>
              <a:off x="5989656" y="4028054"/>
              <a:ext cx="395028" cy="257096"/>
            </a:xfrm>
            <a:custGeom>
              <a:rect b="b" l="l" r="r" t="t"/>
              <a:pathLst>
                <a:path extrusionOk="0" h="7890" w="12123">
                  <a:moveTo>
                    <a:pt x="9574" y="1977"/>
                  </a:moveTo>
                  <a:cubicBezTo>
                    <a:pt x="9622" y="1977"/>
                    <a:pt x="9646" y="2000"/>
                    <a:pt x="9646" y="2048"/>
                  </a:cubicBezTo>
                  <a:lnTo>
                    <a:pt x="9646" y="2215"/>
                  </a:lnTo>
                  <a:lnTo>
                    <a:pt x="9360" y="2215"/>
                  </a:lnTo>
                  <a:lnTo>
                    <a:pt x="9360" y="2048"/>
                  </a:lnTo>
                  <a:cubicBezTo>
                    <a:pt x="9360" y="2000"/>
                    <a:pt x="9384" y="1977"/>
                    <a:pt x="9431" y="1977"/>
                  </a:cubicBezTo>
                  <a:close/>
                  <a:moveTo>
                    <a:pt x="8193" y="2072"/>
                  </a:moveTo>
                  <a:lnTo>
                    <a:pt x="8193" y="2382"/>
                  </a:lnTo>
                  <a:lnTo>
                    <a:pt x="8193" y="3096"/>
                  </a:lnTo>
                  <a:lnTo>
                    <a:pt x="8193" y="3906"/>
                  </a:lnTo>
                  <a:lnTo>
                    <a:pt x="7693" y="3906"/>
                  </a:lnTo>
                  <a:lnTo>
                    <a:pt x="7693" y="2072"/>
                  </a:lnTo>
                  <a:close/>
                  <a:moveTo>
                    <a:pt x="3001" y="357"/>
                  </a:moveTo>
                  <a:cubicBezTo>
                    <a:pt x="3478" y="429"/>
                    <a:pt x="3954" y="572"/>
                    <a:pt x="4383" y="762"/>
                  </a:cubicBezTo>
                  <a:cubicBezTo>
                    <a:pt x="4883" y="1000"/>
                    <a:pt x="5359" y="1286"/>
                    <a:pt x="5764" y="1619"/>
                  </a:cubicBezTo>
                  <a:lnTo>
                    <a:pt x="4168" y="5096"/>
                  </a:lnTo>
                  <a:cubicBezTo>
                    <a:pt x="3644" y="5025"/>
                    <a:pt x="3097" y="4858"/>
                    <a:pt x="2596" y="4620"/>
                  </a:cubicBezTo>
                  <a:cubicBezTo>
                    <a:pt x="2168" y="4406"/>
                    <a:pt x="1763" y="4144"/>
                    <a:pt x="1406" y="3834"/>
                  </a:cubicBezTo>
                  <a:lnTo>
                    <a:pt x="2454" y="1572"/>
                  </a:lnTo>
                  <a:cubicBezTo>
                    <a:pt x="2477" y="1477"/>
                    <a:pt x="2454" y="1381"/>
                    <a:pt x="2358" y="1334"/>
                  </a:cubicBezTo>
                  <a:cubicBezTo>
                    <a:pt x="2336" y="1328"/>
                    <a:pt x="2313" y="1325"/>
                    <a:pt x="2291" y="1325"/>
                  </a:cubicBezTo>
                  <a:cubicBezTo>
                    <a:pt x="2221" y="1325"/>
                    <a:pt x="2157" y="1356"/>
                    <a:pt x="2120" y="1429"/>
                  </a:cubicBezTo>
                  <a:lnTo>
                    <a:pt x="1215" y="3429"/>
                  </a:lnTo>
                  <a:lnTo>
                    <a:pt x="667" y="2024"/>
                  </a:lnTo>
                  <a:lnTo>
                    <a:pt x="1263" y="738"/>
                  </a:lnTo>
                  <a:lnTo>
                    <a:pt x="2573" y="429"/>
                  </a:lnTo>
                  <a:lnTo>
                    <a:pt x="2573" y="429"/>
                  </a:lnTo>
                  <a:lnTo>
                    <a:pt x="2501" y="619"/>
                  </a:lnTo>
                  <a:cubicBezTo>
                    <a:pt x="2454" y="715"/>
                    <a:pt x="2501" y="810"/>
                    <a:pt x="2573" y="857"/>
                  </a:cubicBezTo>
                  <a:cubicBezTo>
                    <a:pt x="2595" y="863"/>
                    <a:pt x="2618" y="866"/>
                    <a:pt x="2639" y="866"/>
                  </a:cubicBezTo>
                  <a:cubicBezTo>
                    <a:pt x="2710" y="866"/>
                    <a:pt x="2774" y="835"/>
                    <a:pt x="2811" y="762"/>
                  </a:cubicBezTo>
                  <a:lnTo>
                    <a:pt x="3001" y="357"/>
                  </a:lnTo>
                  <a:close/>
                  <a:moveTo>
                    <a:pt x="6050" y="1905"/>
                  </a:moveTo>
                  <a:lnTo>
                    <a:pt x="6621" y="2572"/>
                  </a:lnTo>
                  <a:cubicBezTo>
                    <a:pt x="6788" y="2763"/>
                    <a:pt x="6812" y="3024"/>
                    <a:pt x="6716" y="3239"/>
                  </a:cubicBezTo>
                  <a:lnTo>
                    <a:pt x="5859" y="5120"/>
                  </a:lnTo>
                  <a:lnTo>
                    <a:pt x="4573" y="5120"/>
                  </a:lnTo>
                  <a:lnTo>
                    <a:pt x="6050" y="1905"/>
                  </a:lnTo>
                  <a:close/>
                  <a:moveTo>
                    <a:pt x="9003" y="3239"/>
                  </a:moveTo>
                  <a:lnTo>
                    <a:pt x="9003" y="5120"/>
                  </a:lnTo>
                  <a:lnTo>
                    <a:pt x="8550" y="5120"/>
                  </a:lnTo>
                  <a:lnTo>
                    <a:pt x="8550" y="4072"/>
                  </a:lnTo>
                  <a:lnTo>
                    <a:pt x="8550" y="3239"/>
                  </a:lnTo>
                  <a:close/>
                  <a:moveTo>
                    <a:pt x="644" y="2977"/>
                  </a:moveTo>
                  <a:lnTo>
                    <a:pt x="1001" y="3929"/>
                  </a:lnTo>
                  <a:lnTo>
                    <a:pt x="1001" y="5168"/>
                  </a:lnTo>
                  <a:lnTo>
                    <a:pt x="644" y="5168"/>
                  </a:lnTo>
                  <a:lnTo>
                    <a:pt x="644" y="2977"/>
                  </a:lnTo>
                  <a:close/>
                  <a:moveTo>
                    <a:pt x="1358" y="4263"/>
                  </a:moveTo>
                  <a:cubicBezTo>
                    <a:pt x="1691" y="4525"/>
                    <a:pt x="2049" y="4763"/>
                    <a:pt x="2430" y="4953"/>
                  </a:cubicBezTo>
                  <a:cubicBezTo>
                    <a:pt x="2596" y="5025"/>
                    <a:pt x="2763" y="5096"/>
                    <a:pt x="2954" y="5168"/>
                  </a:cubicBezTo>
                  <a:lnTo>
                    <a:pt x="1358" y="5168"/>
                  </a:lnTo>
                  <a:lnTo>
                    <a:pt x="1358" y="4263"/>
                  </a:lnTo>
                  <a:close/>
                  <a:moveTo>
                    <a:pt x="8169" y="4263"/>
                  </a:moveTo>
                  <a:lnTo>
                    <a:pt x="8169" y="5168"/>
                  </a:lnTo>
                  <a:lnTo>
                    <a:pt x="7455" y="5168"/>
                  </a:lnTo>
                  <a:lnTo>
                    <a:pt x="7455" y="4287"/>
                  </a:lnTo>
                  <a:cubicBezTo>
                    <a:pt x="7455" y="4263"/>
                    <a:pt x="7478" y="4263"/>
                    <a:pt x="7478" y="4263"/>
                  </a:cubicBezTo>
                  <a:close/>
                  <a:moveTo>
                    <a:pt x="11765" y="5906"/>
                  </a:moveTo>
                  <a:lnTo>
                    <a:pt x="11765" y="6192"/>
                  </a:lnTo>
                  <a:lnTo>
                    <a:pt x="11479" y="6192"/>
                  </a:lnTo>
                  <a:lnTo>
                    <a:pt x="11479" y="5906"/>
                  </a:lnTo>
                  <a:close/>
                  <a:moveTo>
                    <a:pt x="6859" y="6359"/>
                  </a:moveTo>
                  <a:cubicBezTo>
                    <a:pt x="7002" y="6359"/>
                    <a:pt x="7097" y="6478"/>
                    <a:pt x="7097" y="6620"/>
                  </a:cubicBezTo>
                  <a:lnTo>
                    <a:pt x="7097" y="6740"/>
                  </a:lnTo>
                  <a:lnTo>
                    <a:pt x="5573" y="6740"/>
                  </a:lnTo>
                  <a:lnTo>
                    <a:pt x="5573" y="6620"/>
                  </a:lnTo>
                  <a:cubicBezTo>
                    <a:pt x="5573" y="6478"/>
                    <a:pt x="5669" y="6359"/>
                    <a:pt x="5811" y="6359"/>
                  </a:cubicBezTo>
                  <a:close/>
                  <a:moveTo>
                    <a:pt x="1811" y="6073"/>
                  </a:moveTo>
                  <a:cubicBezTo>
                    <a:pt x="2215" y="6073"/>
                    <a:pt x="2549" y="6406"/>
                    <a:pt x="2549" y="6811"/>
                  </a:cubicBezTo>
                  <a:cubicBezTo>
                    <a:pt x="2549" y="7216"/>
                    <a:pt x="2215" y="7549"/>
                    <a:pt x="1811" y="7549"/>
                  </a:cubicBezTo>
                  <a:cubicBezTo>
                    <a:pt x="1406" y="7549"/>
                    <a:pt x="1096" y="7216"/>
                    <a:pt x="1096" y="6811"/>
                  </a:cubicBezTo>
                  <a:cubicBezTo>
                    <a:pt x="1096" y="6406"/>
                    <a:pt x="1406" y="6073"/>
                    <a:pt x="1811" y="6073"/>
                  </a:cubicBezTo>
                  <a:close/>
                  <a:moveTo>
                    <a:pt x="3644" y="6073"/>
                  </a:moveTo>
                  <a:cubicBezTo>
                    <a:pt x="4049" y="6073"/>
                    <a:pt x="4383" y="6406"/>
                    <a:pt x="4383" y="6811"/>
                  </a:cubicBezTo>
                  <a:cubicBezTo>
                    <a:pt x="4383" y="7216"/>
                    <a:pt x="4049" y="7549"/>
                    <a:pt x="3644" y="7549"/>
                  </a:cubicBezTo>
                  <a:cubicBezTo>
                    <a:pt x="3239" y="7549"/>
                    <a:pt x="2906" y="7216"/>
                    <a:pt x="2906" y="6811"/>
                  </a:cubicBezTo>
                  <a:cubicBezTo>
                    <a:pt x="2906" y="6406"/>
                    <a:pt x="3239" y="6073"/>
                    <a:pt x="3644" y="6073"/>
                  </a:cubicBezTo>
                  <a:close/>
                  <a:moveTo>
                    <a:pt x="9003" y="6073"/>
                  </a:moveTo>
                  <a:cubicBezTo>
                    <a:pt x="9407" y="6073"/>
                    <a:pt x="9741" y="6406"/>
                    <a:pt x="9741" y="6811"/>
                  </a:cubicBezTo>
                  <a:cubicBezTo>
                    <a:pt x="9741" y="7216"/>
                    <a:pt x="9407" y="7549"/>
                    <a:pt x="9003" y="7549"/>
                  </a:cubicBezTo>
                  <a:cubicBezTo>
                    <a:pt x="8598" y="7549"/>
                    <a:pt x="8264" y="7216"/>
                    <a:pt x="8264" y="6811"/>
                  </a:cubicBezTo>
                  <a:cubicBezTo>
                    <a:pt x="8264" y="6406"/>
                    <a:pt x="8598" y="6073"/>
                    <a:pt x="9003" y="6073"/>
                  </a:cubicBezTo>
                  <a:close/>
                  <a:moveTo>
                    <a:pt x="2858" y="0"/>
                  </a:moveTo>
                  <a:lnTo>
                    <a:pt x="1072" y="429"/>
                  </a:lnTo>
                  <a:cubicBezTo>
                    <a:pt x="1025" y="453"/>
                    <a:pt x="977" y="476"/>
                    <a:pt x="953" y="524"/>
                  </a:cubicBezTo>
                  <a:lnTo>
                    <a:pt x="310" y="1953"/>
                  </a:lnTo>
                  <a:cubicBezTo>
                    <a:pt x="310" y="1977"/>
                    <a:pt x="286" y="2000"/>
                    <a:pt x="286" y="2024"/>
                  </a:cubicBezTo>
                  <a:lnTo>
                    <a:pt x="286" y="5168"/>
                  </a:lnTo>
                  <a:cubicBezTo>
                    <a:pt x="120" y="5239"/>
                    <a:pt x="1" y="5382"/>
                    <a:pt x="1" y="5573"/>
                  </a:cubicBezTo>
                  <a:lnTo>
                    <a:pt x="1" y="6692"/>
                  </a:lnTo>
                  <a:cubicBezTo>
                    <a:pt x="1" y="6906"/>
                    <a:pt x="191" y="7097"/>
                    <a:pt x="429" y="7097"/>
                  </a:cubicBezTo>
                  <a:lnTo>
                    <a:pt x="763" y="7097"/>
                  </a:lnTo>
                  <a:cubicBezTo>
                    <a:pt x="882" y="7549"/>
                    <a:pt x="1310" y="7883"/>
                    <a:pt x="1811" y="7883"/>
                  </a:cubicBezTo>
                  <a:cubicBezTo>
                    <a:pt x="2192" y="7883"/>
                    <a:pt x="2525" y="7692"/>
                    <a:pt x="2716" y="7406"/>
                  </a:cubicBezTo>
                  <a:cubicBezTo>
                    <a:pt x="2910" y="7687"/>
                    <a:pt x="3221" y="7889"/>
                    <a:pt x="3597" y="7889"/>
                  </a:cubicBezTo>
                  <a:cubicBezTo>
                    <a:pt x="3636" y="7889"/>
                    <a:pt x="3676" y="7887"/>
                    <a:pt x="3716" y="7883"/>
                  </a:cubicBezTo>
                  <a:cubicBezTo>
                    <a:pt x="4240" y="7859"/>
                    <a:pt x="4644" y="7430"/>
                    <a:pt x="4692" y="6906"/>
                  </a:cubicBezTo>
                  <a:cubicBezTo>
                    <a:pt x="4740" y="6263"/>
                    <a:pt x="4240" y="5716"/>
                    <a:pt x="3620" y="5716"/>
                  </a:cubicBezTo>
                  <a:cubicBezTo>
                    <a:pt x="3239" y="5716"/>
                    <a:pt x="2906" y="5930"/>
                    <a:pt x="2716" y="6216"/>
                  </a:cubicBezTo>
                  <a:cubicBezTo>
                    <a:pt x="2525" y="5930"/>
                    <a:pt x="2192" y="5716"/>
                    <a:pt x="1811" y="5716"/>
                  </a:cubicBezTo>
                  <a:cubicBezTo>
                    <a:pt x="1239" y="5716"/>
                    <a:pt x="763" y="6168"/>
                    <a:pt x="715" y="6740"/>
                  </a:cubicBezTo>
                  <a:lnTo>
                    <a:pt x="429" y="6740"/>
                  </a:lnTo>
                  <a:cubicBezTo>
                    <a:pt x="382" y="6740"/>
                    <a:pt x="358" y="6716"/>
                    <a:pt x="358" y="6692"/>
                  </a:cubicBezTo>
                  <a:lnTo>
                    <a:pt x="358" y="5573"/>
                  </a:lnTo>
                  <a:cubicBezTo>
                    <a:pt x="358" y="5549"/>
                    <a:pt x="382" y="5525"/>
                    <a:pt x="429" y="5525"/>
                  </a:cubicBezTo>
                  <a:lnTo>
                    <a:pt x="9336" y="5525"/>
                  </a:lnTo>
                  <a:cubicBezTo>
                    <a:pt x="9931" y="5525"/>
                    <a:pt x="10408" y="6001"/>
                    <a:pt x="10408" y="6573"/>
                  </a:cubicBezTo>
                  <a:lnTo>
                    <a:pt x="10408" y="6740"/>
                  </a:lnTo>
                  <a:lnTo>
                    <a:pt x="10098" y="6740"/>
                  </a:lnTo>
                  <a:cubicBezTo>
                    <a:pt x="10074" y="6168"/>
                    <a:pt x="9598" y="5716"/>
                    <a:pt x="9003" y="5716"/>
                  </a:cubicBezTo>
                  <a:cubicBezTo>
                    <a:pt x="8431" y="5716"/>
                    <a:pt x="7955" y="6168"/>
                    <a:pt x="7907" y="6740"/>
                  </a:cubicBezTo>
                  <a:lnTo>
                    <a:pt x="7455" y="6740"/>
                  </a:lnTo>
                  <a:lnTo>
                    <a:pt x="7455" y="6620"/>
                  </a:lnTo>
                  <a:cubicBezTo>
                    <a:pt x="7455" y="6287"/>
                    <a:pt x="7193" y="6001"/>
                    <a:pt x="6859" y="6001"/>
                  </a:cubicBezTo>
                  <a:lnTo>
                    <a:pt x="5788" y="6001"/>
                  </a:lnTo>
                  <a:cubicBezTo>
                    <a:pt x="5454" y="6001"/>
                    <a:pt x="5192" y="6287"/>
                    <a:pt x="5192" y="6620"/>
                  </a:cubicBezTo>
                  <a:lnTo>
                    <a:pt x="5192" y="6930"/>
                  </a:lnTo>
                  <a:cubicBezTo>
                    <a:pt x="5192" y="7025"/>
                    <a:pt x="5264" y="7097"/>
                    <a:pt x="5359" y="7097"/>
                  </a:cubicBezTo>
                  <a:lnTo>
                    <a:pt x="7979" y="7097"/>
                  </a:lnTo>
                  <a:cubicBezTo>
                    <a:pt x="8098" y="7549"/>
                    <a:pt x="8526" y="7883"/>
                    <a:pt x="9026" y="7883"/>
                  </a:cubicBezTo>
                  <a:cubicBezTo>
                    <a:pt x="9526" y="7883"/>
                    <a:pt x="9931" y="7549"/>
                    <a:pt x="10074" y="7097"/>
                  </a:cubicBezTo>
                  <a:lnTo>
                    <a:pt x="11765" y="7097"/>
                  </a:lnTo>
                  <a:cubicBezTo>
                    <a:pt x="11956" y="7097"/>
                    <a:pt x="12122" y="6930"/>
                    <a:pt x="12122" y="6740"/>
                  </a:cubicBezTo>
                  <a:lnTo>
                    <a:pt x="12122" y="6382"/>
                  </a:lnTo>
                  <a:lnTo>
                    <a:pt x="12122" y="5739"/>
                  </a:lnTo>
                  <a:lnTo>
                    <a:pt x="12122" y="3477"/>
                  </a:lnTo>
                  <a:cubicBezTo>
                    <a:pt x="12122" y="2786"/>
                    <a:pt x="11551" y="2239"/>
                    <a:pt x="10860" y="2215"/>
                  </a:cubicBezTo>
                  <a:cubicBezTo>
                    <a:pt x="10765" y="2215"/>
                    <a:pt x="10693" y="2286"/>
                    <a:pt x="10670" y="2358"/>
                  </a:cubicBezTo>
                  <a:cubicBezTo>
                    <a:pt x="10646" y="2477"/>
                    <a:pt x="10741" y="2572"/>
                    <a:pt x="10860" y="2572"/>
                  </a:cubicBezTo>
                  <a:cubicBezTo>
                    <a:pt x="11360" y="2572"/>
                    <a:pt x="11765" y="2977"/>
                    <a:pt x="11765" y="3477"/>
                  </a:cubicBezTo>
                  <a:lnTo>
                    <a:pt x="11765" y="5573"/>
                  </a:lnTo>
                  <a:lnTo>
                    <a:pt x="11432" y="5573"/>
                  </a:lnTo>
                  <a:cubicBezTo>
                    <a:pt x="11265" y="5573"/>
                    <a:pt x="11122" y="5716"/>
                    <a:pt x="11122" y="5882"/>
                  </a:cubicBezTo>
                  <a:lnTo>
                    <a:pt x="11122" y="6239"/>
                  </a:lnTo>
                  <a:cubicBezTo>
                    <a:pt x="11122" y="6406"/>
                    <a:pt x="11265" y="6549"/>
                    <a:pt x="11432" y="6549"/>
                  </a:cubicBezTo>
                  <a:lnTo>
                    <a:pt x="11765" y="6549"/>
                  </a:lnTo>
                  <a:lnTo>
                    <a:pt x="11765" y="6740"/>
                  </a:lnTo>
                  <a:lnTo>
                    <a:pt x="10765" y="6740"/>
                  </a:lnTo>
                  <a:lnTo>
                    <a:pt x="10765" y="6549"/>
                  </a:lnTo>
                  <a:cubicBezTo>
                    <a:pt x="10765" y="5763"/>
                    <a:pt x="10122" y="5144"/>
                    <a:pt x="9336" y="5144"/>
                  </a:cubicBezTo>
                  <a:lnTo>
                    <a:pt x="9360" y="5144"/>
                  </a:lnTo>
                  <a:lnTo>
                    <a:pt x="9360" y="3072"/>
                  </a:lnTo>
                  <a:cubicBezTo>
                    <a:pt x="9360" y="2977"/>
                    <a:pt x="9265" y="2882"/>
                    <a:pt x="9169" y="2882"/>
                  </a:cubicBezTo>
                  <a:lnTo>
                    <a:pt x="8550" y="2882"/>
                  </a:lnTo>
                  <a:lnTo>
                    <a:pt x="8550" y="2548"/>
                  </a:lnTo>
                  <a:lnTo>
                    <a:pt x="10169" y="2548"/>
                  </a:lnTo>
                  <a:cubicBezTo>
                    <a:pt x="10265" y="2548"/>
                    <a:pt x="10336" y="2501"/>
                    <a:pt x="10360" y="2405"/>
                  </a:cubicBezTo>
                  <a:cubicBezTo>
                    <a:pt x="10360" y="2286"/>
                    <a:pt x="10289" y="2215"/>
                    <a:pt x="10169" y="2215"/>
                  </a:cubicBezTo>
                  <a:lnTo>
                    <a:pt x="10003" y="2215"/>
                  </a:lnTo>
                  <a:lnTo>
                    <a:pt x="10003" y="2048"/>
                  </a:lnTo>
                  <a:cubicBezTo>
                    <a:pt x="10003" y="1810"/>
                    <a:pt x="9812" y="1619"/>
                    <a:pt x="9574" y="1619"/>
                  </a:cubicBezTo>
                  <a:lnTo>
                    <a:pt x="9431" y="1619"/>
                  </a:lnTo>
                  <a:cubicBezTo>
                    <a:pt x="9193" y="1619"/>
                    <a:pt x="9003" y="1810"/>
                    <a:pt x="9003" y="2048"/>
                  </a:cubicBezTo>
                  <a:lnTo>
                    <a:pt x="9003" y="2215"/>
                  </a:lnTo>
                  <a:lnTo>
                    <a:pt x="8550" y="2215"/>
                  </a:lnTo>
                  <a:lnTo>
                    <a:pt x="8550" y="1881"/>
                  </a:lnTo>
                  <a:lnTo>
                    <a:pt x="8550" y="905"/>
                  </a:lnTo>
                  <a:cubicBezTo>
                    <a:pt x="8550" y="548"/>
                    <a:pt x="8264" y="262"/>
                    <a:pt x="7907" y="262"/>
                  </a:cubicBezTo>
                  <a:cubicBezTo>
                    <a:pt x="7812" y="262"/>
                    <a:pt x="7717" y="333"/>
                    <a:pt x="7717" y="405"/>
                  </a:cubicBezTo>
                  <a:cubicBezTo>
                    <a:pt x="7693" y="524"/>
                    <a:pt x="7788" y="619"/>
                    <a:pt x="7883" y="619"/>
                  </a:cubicBezTo>
                  <a:cubicBezTo>
                    <a:pt x="8050" y="619"/>
                    <a:pt x="8193" y="738"/>
                    <a:pt x="8193" y="905"/>
                  </a:cubicBezTo>
                  <a:lnTo>
                    <a:pt x="8193" y="1715"/>
                  </a:lnTo>
                  <a:lnTo>
                    <a:pt x="7526" y="1715"/>
                  </a:lnTo>
                  <a:cubicBezTo>
                    <a:pt x="7407" y="1715"/>
                    <a:pt x="7336" y="1786"/>
                    <a:pt x="7336" y="1881"/>
                  </a:cubicBezTo>
                  <a:lnTo>
                    <a:pt x="7336" y="3929"/>
                  </a:lnTo>
                  <a:cubicBezTo>
                    <a:pt x="7193" y="4001"/>
                    <a:pt x="7097" y="4120"/>
                    <a:pt x="7097" y="4287"/>
                  </a:cubicBezTo>
                  <a:lnTo>
                    <a:pt x="7097" y="5168"/>
                  </a:lnTo>
                  <a:lnTo>
                    <a:pt x="6240" y="5168"/>
                  </a:lnTo>
                  <a:lnTo>
                    <a:pt x="7026" y="3406"/>
                  </a:lnTo>
                  <a:cubicBezTo>
                    <a:pt x="7193" y="3072"/>
                    <a:pt x="7145" y="2643"/>
                    <a:pt x="6883" y="2358"/>
                  </a:cubicBezTo>
                  <a:lnTo>
                    <a:pt x="6121" y="1477"/>
                  </a:lnTo>
                  <a:cubicBezTo>
                    <a:pt x="6121" y="1477"/>
                    <a:pt x="6121" y="1453"/>
                    <a:pt x="6097" y="1453"/>
                  </a:cubicBezTo>
                  <a:cubicBezTo>
                    <a:pt x="5621" y="1048"/>
                    <a:pt x="5097" y="715"/>
                    <a:pt x="4525" y="453"/>
                  </a:cubicBezTo>
                  <a:cubicBezTo>
                    <a:pt x="4025" y="238"/>
                    <a:pt x="3478" y="72"/>
                    <a:pt x="29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72" name="Google Shape;1972;p46"/>
            <p:cNvSpPr/>
            <p:nvPr/>
          </p:nvSpPr>
          <p:spPr>
            <a:xfrm>
              <a:off x="6306237" y="4121927"/>
              <a:ext cx="55916" cy="68331"/>
            </a:xfrm>
            <a:custGeom>
              <a:rect b="b" l="l" r="r" t="t"/>
              <a:pathLst>
                <a:path extrusionOk="0" h="2097" w="1716">
                  <a:moveTo>
                    <a:pt x="930" y="382"/>
                  </a:moveTo>
                  <a:cubicBezTo>
                    <a:pt x="1192" y="382"/>
                    <a:pt x="1358" y="453"/>
                    <a:pt x="1358" y="763"/>
                  </a:cubicBezTo>
                  <a:lnTo>
                    <a:pt x="1358" y="1739"/>
                  </a:lnTo>
                  <a:lnTo>
                    <a:pt x="358" y="1739"/>
                  </a:lnTo>
                  <a:lnTo>
                    <a:pt x="358" y="382"/>
                  </a:lnTo>
                  <a:close/>
                  <a:moveTo>
                    <a:pt x="334" y="1"/>
                  </a:moveTo>
                  <a:cubicBezTo>
                    <a:pt x="144" y="1"/>
                    <a:pt x="1" y="167"/>
                    <a:pt x="1" y="334"/>
                  </a:cubicBezTo>
                  <a:lnTo>
                    <a:pt x="1" y="1763"/>
                  </a:lnTo>
                  <a:cubicBezTo>
                    <a:pt x="1" y="1953"/>
                    <a:pt x="168" y="2096"/>
                    <a:pt x="334" y="2096"/>
                  </a:cubicBezTo>
                  <a:lnTo>
                    <a:pt x="1382" y="2096"/>
                  </a:lnTo>
                  <a:cubicBezTo>
                    <a:pt x="1573" y="2096"/>
                    <a:pt x="1716" y="1953"/>
                    <a:pt x="1716" y="1763"/>
                  </a:cubicBezTo>
                  <a:lnTo>
                    <a:pt x="1716" y="739"/>
                  </a:lnTo>
                  <a:cubicBezTo>
                    <a:pt x="1716" y="263"/>
                    <a:pt x="1430" y="1"/>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73" name="Google Shape;1973;p46"/>
          <p:cNvGrpSpPr/>
          <p:nvPr/>
        </p:nvGrpSpPr>
        <p:grpSpPr>
          <a:xfrm>
            <a:off x="7315111" y="3371717"/>
            <a:ext cx="395777" cy="381831"/>
            <a:chOff x="7192409" y="3338974"/>
            <a:chExt cx="395777" cy="381831"/>
          </a:xfrm>
        </p:grpSpPr>
        <p:sp>
          <p:nvSpPr>
            <p:cNvPr id="1974" name="Google Shape;1974;p46"/>
            <p:cNvSpPr/>
            <p:nvPr/>
          </p:nvSpPr>
          <p:spPr>
            <a:xfrm>
              <a:off x="7192409" y="3338974"/>
              <a:ext cx="395777" cy="381831"/>
            </a:xfrm>
            <a:custGeom>
              <a:rect b="b" l="l" r="r" t="t"/>
              <a:pathLst>
                <a:path extrusionOk="0" h="11718" w="12146">
                  <a:moveTo>
                    <a:pt x="3358" y="382"/>
                  </a:moveTo>
                  <a:lnTo>
                    <a:pt x="3358" y="1954"/>
                  </a:lnTo>
                  <a:lnTo>
                    <a:pt x="2548" y="1954"/>
                  </a:lnTo>
                  <a:cubicBezTo>
                    <a:pt x="2477" y="1739"/>
                    <a:pt x="2262" y="1573"/>
                    <a:pt x="2024" y="1573"/>
                  </a:cubicBezTo>
                  <a:cubicBezTo>
                    <a:pt x="1762" y="1573"/>
                    <a:pt x="1548" y="1739"/>
                    <a:pt x="1477" y="1954"/>
                  </a:cubicBezTo>
                  <a:lnTo>
                    <a:pt x="381" y="1954"/>
                  </a:lnTo>
                  <a:lnTo>
                    <a:pt x="381" y="1025"/>
                  </a:lnTo>
                  <a:cubicBezTo>
                    <a:pt x="381" y="668"/>
                    <a:pt x="667" y="382"/>
                    <a:pt x="1024" y="382"/>
                  </a:cubicBezTo>
                  <a:lnTo>
                    <a:pt x="1167" y="382"/>
                  </a:lnTo>
                  <a:cubicBezTo>
                    <a:pt x="1238" y="763"/>
                    <a:pt x="1596" y="1049"/>
                    <a:pt x="2024" y="1049"/>
                  </a:cubicBezTo>
                  <a:cubicBezTo>
                    <a:pt x="2429" y="1049"/>
                    <a:pt x="2786" y="763"/>
                    <a:pt x="2858" y="382"/>
                  </a:cubicBezTo>
                  <a:close/>
                  <a:moveTo>
                    <a:pt x="2024" y="1954"/>
                  </a:moveTo>
                  <a:cubicBezTo>
                    <a:pt x="2120" y="1954"/>
                    <a:pt x="2215" y="2049"/>
                    <a:pt x="2215" y="2144"/>
                  </a:cubicBezTo>
                  <a:cubicBezTo>
                    <a:pt x="2215" y="2263"/>
                    <a:pt x="2120" y="2335"/>
                    <a:pt x="2024" y="2335"/>
                  </a:cubicBezTo>
                  <a:cubicBezTo>
                    <a:pt x="1905" y="2335"/>
                    <a:pt x="1834" y="2263"/>
                    <a:pt x="1834" y="2144"/>
                  </a:cubicBezTo>
                  <a:cubicBezTo>
                    <a:pt x="1834" y="2049"/>
                    <a:pt x="1905" y="1954"/>
                    <a:pt x="2024" y="1954"/>
                  </a:cubicBezTo>
                  <a:close/>
                  <a:moveTo>
                    <a:pt x="9812" y="1954"/>
                  </a:moveTo>
                  <a:cubicBezTo>
                    <a:pt x="9931" y="1954"/>
                    <a:pt x="10002" y="2049"/>
                    <a:pt x="10002" y="2144"/>
                  </a:cubicBezTo>
                  <a:cubicBezTo>
                    <a:pt x="10002" y="2263"/>
                    <a:pt x="9931" y="2335"/>
                    <a:pt x="9812" y="2335"/>
                  </a:cubicBezTo>
                  <a:cubicBezTo>
                    <a:pt x="9716" y="2335"/>
                    <a:pt x="9621" y="2263"/>
                    <a:pt x="9621" y="2144"/>
                  </a:cubicBezTo>
                  <a:cubicBezTo>
                    <a:pt x="9621" y="2049"/>
                    <a:pt x="9716" y="1954"/>
                    <a:pt x="9812" y="1954"/>
                  </a:cubicBezTo>
                  <a:close/>
                  <a:moveTo>
                    <a:pt x="6859" y="382"/>
                  </a:moveTo>
                  <a:lnTo>
                    <a:pt x="6859" y="2097"/>
                  </a:lnTo>
                  <a:lnTo>
                    <a:pt x="6668" y="2382"/>
                  </a:lnTo>
                  <a:lnTo>
                    <a:pt x="6406" y="2073"/>
                  </a:lnTo>
                  <a:lnTo>
                    <a:pt x="6406" y="382"/>
                  </a:lnTo>
                  <a:close/>
                  <a:moveTo>
                    <a:pt x="7764" y="382"/>
                  </a:moveTo>
                  <a:lnTo>
                    <a:pt x="7764" y="2882"/>
                  </a:lnTo>
                  <a:lnTo>
                    <a:pt x="7216" y="2882"/>
                  </a:lnTo>
                  <a:cubicBezTo>
                    <a:pt x="7168" y="2763"/>
                    <a:pt x="7073" y="2644"/>
                    <a:pt x="6978" y="2597"/>
                  </a:cubicBezTo>
                  <a:lnTo>
                    <a:pt x="7216" y="2263"/>
                  </a:lnTo>
                  <a:cubicBezTo>
                    <a:pt x="7240" y="2216"/>
                    <a:pt x="7240" y="2192"/>
                    <a:pt x="7240" y="2144"/>
                  </a:cubicBezTo>
                  <a:lnTo>
                    <a:pt x="7240" y="382"/>
                  </a:lnTo>
                  <a:close/>
                  <a:moveTo>
                    <a:pt x="6668" y="2882"/>
                  </a:moveTo>
                  <a:cubicBezTo>
                    <a:pt x="6787" y="2882"/>
                    <a:pt x="6859" y="2978"/>
                    <a:pt x="6859" y="3073"/>
                  </a:cubicBezTo>
                  <a:cubicBezTo>
                    <a:pt x="6859" y="3192"/>
                    <a:pt x="6787" y="3263"/>
                    <a:pt x="6668" y="3263"/>
                  </a:cubicBezTo>
                  <a:cubicBezTo>
                    <a:pt x="6573" y="3263"/>
                    <a:pt x="6478" y="3192"/>
                    <a:pt x="6478" y="3073"/>
                  </a:cubicBezTo>
                  <a:cubicBezTo>
                    <a:pt x="6478" y="2978"/>
                    <a:pt x="6573" y="2882"/>
                    <a:pt x="6668" y="2882"/>
                  </a:cubicBezTo>
                  <a:close/>
                  <a:moveTo>
                    <a:pt x="4287" y="382"/>
                  </a:moveTo>
                  <a:lnTo>
                    <a:pt x="4287" y="2097"/>
                  </a:lnTo>
                  <a:lnTo>
                    <a:pt x="3453" y="3645"/>
                  </a:lnTo>
                  <a:lnTo>
                    <a:pt x="2572" y="3645"/>
                  </a:lnTo>
                  <a:cubicBezTo>
                    <a:pt x="2477" y="3430"/>
                    <a:pt x="2262" y="3263"/>
                    <a:pt x="2024" y="3263"/>
                  </a:cubicBezTo>
                  <a:cubicBezTo>
                    <a:pt x="1739" y="3263"/>
                    <a:pt x="1453" y="3716"/>
                    <a:pt x="1453" y="3716"/>
                  </a:cubicBezTo>
                  <a:lnTo>
                    <a:pt x="381" y="3716"/>
                  </a:lnTo>
                  <a:lnTo>
                    <a:pt x="381" y="2335"/>
                  </a:lnTo>
                  <a:lnTo>
                    <a:pt x="1524" y="2335"/>
                  </a:lnTo>
                  <a:cubicBezTo>
                    <a:pt x="1596" y="2549"/>
                    <a:pt x="1810" y="2716"/>
                    <a:pt x="2048" y="2716"/>
                  </a:cubicBezTo>
                  <a:cubicBezTo>
                    <a:pt x="2286" y="2716"/>
                    <a:pt x="2501" y="2549"/>
                    <a:pt x="2596" y="2335"/>
                  </a:cubicBezTo>
                  <a:lnTo>
                    <a:pt x="3572" y="2335"/>
                  </a:lnTo>
                  <a:cubicBezTo>
                    <a:pt x="3691" y="2335"/>
                    <a:pt x="3763" y="2239"/>
                    <a:pt x="3763" y="2144"/>
                  </a:cubicBezTo>
                  <a:lnTo>
                    <a:pt x="3763" y="382"/>
                  </a:lnTo>
                  <a:close/>
                  <a:moveTo>
                    <a:pt x="2024" y="3645"/>
                  </a:moveTo>
                  <a:cubicBezTo>
                    <a:pt x="2120" y="3645"/>
                    <a:pt x="2215" y="3740"/>
                    <a:pt x="2215" y="3835"/>
                  </a:cubicBezTo>
                  <a:cubicBezTo>
                    <a:pt x="2215" y="3954"/>
                    <a:pt x="2120" y="4026"/>
                    <a:pt x="2024" y="4026"/>
                  </a:cubicBezTo>
                  <a:cubicBezTo>
                    <a:pt x="1905" y="4026"/>
                    <a:pt x="1834" y="3954"/>
                    <a:pt x="1834" y="3835"/>
                  </a:cubicBezTo>
                  <a:cubicBezTo>
                    <a:pt x="1834" y="3740"/>
                    <a:pt x="1905" y="3645"/>
                    <a:pt x="2024" y="3645"/>
                  </a:cubicBezTo>
                  <a:close/>
                  <a:moveTo>
                    <a:pt x="9812" y="3787"/>
                  </a:moveTo>
                  <a:cubicBezTo>
                    <a:pt x="9931" y="3787"/>
                    <a:pt x="10002" y="3859"/>
                    <a:pt x="10002" y="3978"/>
                  </a:cubicBezTo>
                  <a:cubicBezTo>
                    <a:pt x="10002" y="4073"/>
                    <a:pt x="9931" y="4168"/>
                    <a:pt x="9812" y="4168"/>
                  </a:cubicBezTo>
                  <a:cubicBezTo>
                    <a:pt x="9716" y="4168"/>
                    <a:pt x="9621" y="4073"/>
                    <a:pt x="9621" y="3978"/>
                  </a:cubicBezTo>
                  <a:cubicBezTo>
                    <a:pt x="9621" y="3859"/>
                    <a:pt x="9716" y="3787"/>
                    <a:pt x="9812" y="3787"/>
                  </a:cubicBezTo>
                  <a:close/>
                  <a:moveTo>
                    <a:pt x="6025" y="382"/>
                  </a:moveTo>
                  <a:lnTo>
                    <a:pt x="6025" y="2144"/>
                  </a:lnTo>
                  <a:cubicBezTo>
                    <a:pt x="6025" y="2192"/>
                    <a:pt x="6025" y="2239"/>
                    <a:pt x="6049" y="2263"/>
                  </a:cubicBezTo>
                  <a:lnTo>
                    <a:pt x="6335" y="2597"/>
                  </a:lnTo>
                  <a:cubicBezTo>
                    <a:pt x="6192" y="2692"/>
                    <a:pt x="6097" y="2882"/>
                    <a:pt x="6097" y="3073"/>
                  </a:cubicBezTo>
                  <a:cubicBezTo>
                    <a:pt x="6097" y="3263"/>
                    <a:pt x="6192" y="3430"/>
                    <a:pt x="6335" y="3525"/>
                  </a:cubicBezTo>
                  <a:lnTo>
                    <a:pt x="6073" y="3835"/>
                  </a:lnTo>
                  <a:cubicBezTo>
                    <a:pt x="6025" y="3883"/>
                    <a:pt x="6025" y="3906"/>
                    <a:pt x="6025" y="3954"/>
                  </a:cubicBezTo>
                  <a:lnTo>
                    <a:pt x="6025" y="4311"/>
                  </a:lnTo>
                  <a:lnTo>
                    <a:pt x="5573" y="4311"/>
                  </a:lnTo>
                  <a:lnTo>
                    <a:pt x="5573" y="3954"/>
                  </a:lnTo>
                  <a:lnTo>
                    <a:pt x="5573" y="382"/>
                  </a:lnTo>
                  <a:close/>
                  <a:moveTo>
                    <a:pt x="5192" y="382"/>
                  </a:moveTo>
                  <a:lnTo>
                    <a:pt x="5192" y="3954"/>
                  </a:lnTo>
                  <a:lnTo>
                    <a:pt x="5192" y="4311"/>
                  </a:lnTo>
                  <a:lnTo>
                    <a:pt x="5073" y="4311"/>
                  </a:lnTo>
                  <a:cubicBezTo>
                    <a:pt x="4811" y="4311"/>
                    <a:pt x="4572" y="4549"/>
                    <a:pt x="4572" y="4835"/>
                  </a:cubicBezTo>
                  <a:lnTo>
                    <a:pt x="4572" y="4930"/>
                  </a:lnTo>
                  <a:lnTo>
                    <a:pt x="381" y="4930"/>
                  </a:lnTo>
                  <a:lnTo>
                    <a:pt x="381" y="4097"/>
                  </a:lnTo>
                  <a:lnTo>
                    <a:pt x="1500" y="4097"/>
                  </a:lnTo>
                  <a:cubicBezTo>
                    <a:pt x="1596" y="4288"/>
                    <a:pt x="1786" y="4407"/>
                    <a:pt x="2024" y="4407"/>
                  </a:cubicBezTo>
                  <a:cubicBezTo>
                    <a:pt x="2262" y="4407"/>
                    <a:pt x="2477" y="4264"/>
                    <a:pt x="2572" y="4049"/>
                  </a:cubicBezTo>
                  <a:lnTo>
                    <a:pt x="3572" y="4049"/>
                  </a:lnTo>
                  <a:cubicBezTo>
                    <a:pt x="3644" y="4026"/>
                    <a:pt x="3691" y="4002"/>
                    <a:pt x="3739" y="3930"/>
                  </a:cubicBezTo>
                  <a:lnTo>
                    <a:pt x="4644" y="2239"/>
                  </a:lnTo>
                  <a:cubicBezTo>
                    <a:pt x="4668" y="2216"/>
                    <a:pt x="4668" y="2144"/>
                    <a:pt x="4668" y="2144"/>
                  </a:cubicBezTo>
                  <a:lnTo>
                    <a:pt x="4668" y="382"/>
                  </a:lnTo>
                  <a:close/>
                  <a:moveTo>
                    <a:pt x="11074" y="382"/>
                  </a:moveTo>
                  <a:cubicBezTo>
                    <a:pt x="11074" y="382"/>
                    <a:pt x="11741" y="668"/>
                    <a:pt x="11717" y="1025"/>
                  </a:cubicBezTo>
                  <a:lnTo>
                    <a:pt x="11717" y="1239"/>
                  </a:lnTo>
                  <a:cubicBezTo>
                    <a:pt x="11360" y="1335"/>
                    <a:pt x="11074" y="1692"/>
                    <a:pt x="11074" y="2097"/>
                  </a:cubicBezTo>
                  <a:cubicBezTo>
                    <a:pt x="11074" y="2501"/>
                    <a:pt x="11360" y="2859"/>
                    <a:pt x="11741" y="2954"/>
                  </a:cubicBezTo>
                  <a:lnTo>
                    <a:pt x="11741" y="4930"/>
                  </a:lnTo>
                  <a:lnTo>
                    <a:pt x="7883" y="4930"/>
                  </a:lnTo>
                  <a:lnTo>
                    <a:pt x="7883" y="4835"/>
                  </a:lnTo>
                  <a:cubicBezTo>
                    <a:pt x="7883" y="4549"/>
                    <a:pt x="7645" y="4311"/>
                    <a:pt x="7383" y="4311"/>
                  </a:cubicBezTo>
                  <a:lnTo>
                    <a:pt x="7240" y="4311"/>
                  </a:lnTo>
                  <a:lnTo>
                    <a:pt x="7240" y="4145"/>
                  </a:lnTo>
                  <a:lnTo>
                    <a:pt x="9240" y="4145"/>
                  </a:lnTo>
                  <a:cubicBezTo>
                    <a:pt x="9307" y="4368"/>
                    <a:pt x="9520" y="4528"/>
                    <a:pt x="9781" y="4528"/>
                  </a:cubicBezTo>
                  <a:cubicBezTo>
                    <a:pt x="9799" y="4528"/>
                    <a:pt x="9817" y="4527"/>
                    <a:pt x="9835" y="4526"/>
                  </a:cubicBezTo>
                  <a:cubicBezTo>
                    <a:pt x="10097" y="4502"/>
                    <a:pt x="10312" y="4288"/>
                    <a:pt x="10336" y="4026"/>
                  </a:cubicBezTo>
                  <a:cubicBezTo>
                    <a:pt x="10383" y="3692"/>
                    <a:pt x="10097" y="3406"/>
                    <a:pt x="9764" y="3406"/>
                  </a:cubicBezTo>
                  <a:cubicBezTo>
                    <a:pt x="9526" y="3406"/>
                    <a:pt x="9312" y="3549"/>
                    <a:pt x="9240" y="3787"/>
                  </a:cubicBezTo>
                  <a:lnTo>
                    <a:pt x="7049" y="3787"/>
                  </a:lnTo>
                  <a:cubicBezTo>
                    <a:pt x="6954" y="3787"/>
                    <a:pt x="6859" y="3859"/>
                    <a:pt x="6859" y="3978"/>
                  </a:cubicBezTo>
                  <a:lnTo>
                    <a:pt x="6859" y="4311"/>
                  </a:lnTo>
                  <a:lnTo>
                    <a:pt x="6406" y="4311"/>
                  </a:lnTo>
                  <a:lnTo>
                    <a:pt x="6406" y="4049"/>
                  </a:lnTo>
                  <a:lnTo>
                    <a:pt x="6763" y="3645"/>
                  </a:lnTo>
                  <a:cubicBezTo>
                    <a:pt x="6978" y="3597"/>
                    <a:pt x="7144" y="3454"/>
                    <a:pt x="7216" y="3263"/>
                  </a:cubicBezTo>
                  <a:lnTo>
                    <a:pt x="7978" y="3263"/>
                  </a:lnTo>
                  <a:cubicBezTo>
                    <a:pt x="8073" y="3263"/>
                    <a:pt x="8168" y="3168"/>
                    <a:pt x="8168" y="3073"/>
                  </a:cubicBezTo>
                  <a:lnTo>
                    <a:pt x="8168" y="382"/>
                  </a:lnTo>
                  <a:lnTo>
                    <a:pt x="8597" y="382"/>
                  </a:lnTo>
                  <a:lnTo>
                    <a:pt x="8597" y="2144"/>
                  </a:lnTo>
                  <a:cubicBezTo>
                    <a:pt x="8597" y="2239"/>
                    <a:pt x="8669" y="2335"/>
                    <a:pt x="8788" y="2335"/>
                  </a:cubicBezTo>
                  <a:lnTo>
                    <a:pt x="9264" y="2335"/>
                  </a:lnTo>
                  <a:cubicBezTo>
                    <a:pt x="9353" y="2558"/>
                    <a:pt x="9568" y="2718"/>
                    <a:pt x="9810" y="2718"/>
                  </a:cubicBezTo>
                  <a:cubicBezTo>
                    <a:pt x="9826" y="2718"/>
                    <a:pt x="9843" y="2717"/>
                    <a:pt x="9859" y="2716"/>
                  </a:cubicBezTo>
                  <a:cubicBezTo>
                    <a:pt x="10121" y="2692"/>
                    <a:pt x="10336" y="2478"/>
                    <a:pt x="10359" y="2216"/>
                  </a:cubicBezTo>
                  <a:cubicBezTo>
                    <a:pt x="10407" y="1858"/>
                    <a:pt x="10145" y="1573"/>
                    <a:pt x="9812" y="1573"/>
                  </a:cubicBezTo>
                  <a:cubicBezTo>
                    <a:pt x="9550" y="1573"/>
                    <a:pt x="9335" y="1739"/>
                    <a:pt x="9264" y="1954"/>
                  </a:cubicBezTo>
                  <a:lnTo>
                    <a:pt x="8978" y="1954"/>
                  </a:lnTo>
                  <a:lnTo>
                    <a:pt x="8978" y="382"/>
                  </a:lnTo>
                  <a:close/>
                  <a:moveTo>
                    <a:pt x="4572" y="5312"/>
                  </a:moveTo>
                  <a:lnTo>
                    <a:pt x="4572" y="5764"/>
                  </a:lnTo>
                  <a:lnTo>
                    <a:pt x="381" y="5764"/>
                  </a:lnTo>
                  <a:lnTo>
                    <a:pt x="381" y="5312"/>
                  </a:lnTo>
                  <a:close/>
                  <a:moveTo>
                    <a:pt x="11741" y="5312"/>
                  </a:moveTo>
                  <a:lnTo>
                    <a:pt x="11741" y="5764"/>
                  </a:lnTo>
                  <a:lnTo>
                    <a:pt x="7907" y="5764"/>
                  </a:lnTo>
                  <a:lnTo>
                    <a:pt x="7907" y="5312"/>
                  </a:lnTo>
                  <a:close/>
                  <a:moveTo>
                    <a:pt x="4572" y="6169"/>
                  </a:moveTo>
                  <a:lnTo>
                    <a:pt x="4572" y="6621"/>
                  </a:lnTo>
                  <a:lnTo>
                    <a:pt x="3525" y="6621"/>
                  </a:lnTo>
                  <a:cubicBezTo>
                    <a:pt x="3453" y="6407"/>
                    <a:pt x="3239" y="6240"/>
                    <a:pt x="2977" y="6240"/>
                  </a:cubicBezTo>
                  <a:cubicBezTo>
                    <a:pt x="2739" y="6240"/>
                    <a:pt x="2524" y="6407"/>
                    <a:pt x="2453" y="6621"/>
                  </a:cubicBezTo>
                  <a:lnTo>
                    <a:pt x="381" y="6621"/>
                  </a:lnTo>
                  <a:lnTo>
                    <a:pt x="381" y="6169"/>
                  </a:lnTo>
                  <a:close/>
                  <a:moveTo>
                    <a:pt x="11741" y="6169"/>
                  </a:moveTo>
                  <a:lnTo>
                    <a:pt x="11741" y="6621"/>
                  </a:lnTo>
                  <a:lnTo>
                    <a:pt x="7907" y="6621"/>
                  </a:lnTo>
                  <a:lnTo>
                    <a:pt x="7907" y="6169"/>
                  </a:lnTo>
                  <a:close/>
                  <a:moveTo>
                    <a:pt x="2977" y="6621"/>
                  </a:moveTo>
                  <a:cubicBezTo>
                    <a:pt x="3096" y="6621"/>
                    <a:pt x="3167" y="6717"/>
                    <a:pt x="3167" y="6812"/>
                  </a:cubicBezTo>
                  <a:cubicBezTo>
                    <a:pt x="3167" y="6907"/>
                    <a:pt x="3096" y="7002"/>
                    <a:pt x="2977" y="7002"/>
                  </a:cubicBezTo>
                  <a:cubicBezTo>
                    <a:pt x="2882" y="7002"/>
                    <a:pt x="2786" y="6907"/>
                    <a:pt x="2786" y="6812"/>
                  </a:cubicBezTo>
                  <a:cubicBezTo>
                    <a:pt x="2786" y="6717"/>
                    <a:pt x="2882" y="6621"/>
                    <a:pt x="2977" y="6621"/>
                  </a:cubicBezTo>
                  <a:close/>
                  <a:moveTo>
                    <a:pt x="7383" y="4716"/>
                  </a:moveTo>
                  <a:cubicBezTo>
                    <a:pt x="7454" y="4716"/>
                    <a:pt x="7502" y="4788"/>
                    <a:pt x="7502" y="4859"/>
                  </a:cubicBezTo>
                  <a:lnTo>
                    <a:pt x="7502" y="7145"/>
                  </a:lnTo>
                  <a:cubicBezTo>
                    <a:pt x="7502" y="7217"/>
                    <a:pt x="7454" y="7264"/>
                    <a:pt x="7383" y="7264"/>
                  </a:cubicBezTo>
                  <a:lnTo>
                    <a:pt x="5073" y="7264"/>
                  </a:lnTo>
                  <a:cubicBezTo>
                    <a:pt x="5001" y="7264"/>
                    <a:pt x="4954" y="7217"/>
                    <a:pt x="4954" y="7145"/>
                  </a:cubicBezTo>
                  <a:lnTo>
                    <a:pt x="4954" y="4859"/>
                  </a:lnTo>
                  <a:cubicBezTo>
                    <a:pt x="4954" y="4788"/>
                    <a:pt x="5001" y="4716"/>
                    <a:pt x="5073" y="4716"/>
                  </a:cubicBezTo>
                  <a:close/>
                  <a:moveTo>
                    <a:pt x="8621" y="7455"/>
                  </a:moveTo>
                  <a:cubicBezTo>
                    <a:pt x="8740" y="7455"/>
                    <a:pt x="8811" y="7550"/>
                    <a:pt x="8811" y="7645"/>
                  </a:cubicBezTo>
                  <a:cubicBezTo>
                    <a:pt x="8811" y="7764"/>
                    <a:pt x="8740" y="7860"/>
                    <a:pt x="8621" y="7860"/>
                  </a:cubicBezTo>
                  <a:cubicBezTo>
                    <a:pt x="8526" y="7860"/>
                    <a:pt x="8430" y="7764"/>
                    <a:pt x="8430" y="7645"/>
                  </a:cubicBezTo>
                  <a:cubicBezTo>
                    <a:pt x="8430" y="7550"/>
                    <a:pt x="8526" y="7455"/>
                    <a:pt x="8621" y="7455"/>
                  </a:cubicBezTo>
                  <a:close/>
                  <a:moveTo>
                    <a:pt x="1858" y="7788"/>
                  </a:moveTo>
                  <a:lnTo>
                    <a:pt x="2453" y="8217"/>
                  </a:lnTo>
                  <a:lnTo>
                    <a:pt x="381" y="8217"/>
                  </a:lnTo>
                  <a:lnTo>
                    <a:pt x="381" y="7788"/>
                  </a:lnTo>
                  <a:close/>
                  <a:moveTo>
                    <a:pt x="3429" y="8241"/>
                  </a:moveTo>
                  <a:cubicBezTo>
                    <a:pt x="3548" y="8241"/>
                    <a:pt x="3620" y="8312"/>
                    <a:pt x="3620" y="8431"/>
                  </a:cubicBezTo>
                  <a:cubicBezTo>
                    <a:pt x="3620" y="8526"/>
                    <a:pt x="3548" y="8622"/>
                    <a:pt x="3429" y="8622"/>
                  </a:cubicBezTo>
                  <a:cubicBezTo>
                    <a:pt x="3334" y="8622"/>
                    <a:pt x="3239" y="8526"/>
                    <a:pt x="3239" y="8431"/>
                  </a:cubicBezTo>
                  <a:cubicBezTo>
                    <a:pt x="3239" y="8312"/>
                    <a:pt x="3334" y="8241"/>
                    <a:pt x="3429" y="8241"/>
                  </a:cubicBezTo>
                  <a:close/>
                  <a:moveTo>
                    <a:pt x="2024" y="9479"/>
                  </a:moveTo>
                  <a:cubicBezTo>
                    <a:pt x="2120" y="9479"/>
                    <a:pt x="2215" y="9550"/>
                    <a:pt x="2215" y="9670"/>
                  </a:cubicBezTo>
                  <a:cubicBezTo>
                    <a:pt x="2215" y="9765"/>
                    <a:pt x="2120" y="9860"/>
                    <a:pt x="2024" y="9860"/>
                  </a:cubicBezTo>
                  <a:cubicBezTo>
                    <a:pt x="1905" y="9860"/>
                    <a:pt x="1834" y="9765"/>
                    <a:pt x="1834" y="9670"/>
                  </a:cubicBezTo>
                  <a:cubicBezTo>
                    <a:pt x="1834" y="9550"/>
                    <a:pt x="1905" y="9479"/>
                    <a:pt x="2024" y="9479"/>
                  </a:cubicBezTo>
                  <a:close/>
                  <a:moveTo>
                    <a:pt x="9812" y="9479"/>
                  </a:moveTo>
                  <a:cubicBezTo>
                    <a:pt x="9931" y="9479"/>
                    <a:pt x="10002" y="9550"/>
                    <a:pt x="10002" y="9670"/>
                  </a:cubicBezTo>
                  <a:cubicBezTo>
                    <a:pt x="10002" y="9765"/>
                    <a:pt x="9931" y="9860"/>
                    <a:pt x="9812" y="9860"/>
                  </a:cubicBezTo>
                  <a:cubicBezTo>
                    <a:pt x="9716" y="9860"/>
                    <a:pt x="9621" y="9765"/>
                    <a:pt x="9621" y="9670"/>
                  </a:cubicBezTo>
                  <a:cubicBezTo>
                    <a:pt x="9621" y="9550"/>
                    <a:pt x="9716" y="9479"/>
                    <a:pt x="9812" y="9479"/>
                  </a:cubicBezTo>
                  <a:close/>
                  <a:moveTo>
                    <a:pt x="4572" y="7002"/>
                  </a:moveTo>
                  <a:lnTo>
                    <a:pt x="4572" y="7145"/>
                  </a:lnTo>
                  <a:cubicBezTo>
                    <a:pt x="4572" y="7431"/>
                    <a:pt x="4811" y="7645"/>
                    <a:pt x="5073" y="7645"/>
                  </a:cubicBezTo>
                  <a:lnTo>
                    <a:pt x="5192" y="7645"/>
                  </a:lnTo>
                  <a:lnTo>
                    <a:pt x="5192" y="7907"/>
                  </a:lnTo>
                  <a:lnTo>
                    <a:pt x="3739" y="9860"/>
                  </a:lnTo>
                  <a:cubicBezTo>
                    <a:pt x="3715" y="9884"/>
                    <a:pt x="3691" y="9932"/>
                    <a:pt x="3691" y="9955"/>
                  </a:cubicBezTo>
                  <a:lnTo>
                    <a:pt x="3691" y="11337"/>
                  </a:lnTo>
                  <a:lnTo>
                    <a:pt x="2215" y="11337"/>
                  </a:lnTo>
                  <a:lnTo>
                    <a:pt x="2215" y="10217"/>
                  </a:lnTo>
                  <a:cubicBezTo>
                    <a:pt x="2453" y="10122"/>
                    <a:pt x="2620" y="9884"/>
                    <a:pt x="2572" y="9598"/>
                  </a:cubicBezTo>
                  <a:cubicBezTo>
                    <a:pt x="2548" y="9336"/>
                    <a:pt x="2358" y="9122"/>
                    <a:pt x="2096" y="9098"/>
                  </a:cubicBezTo>
                  <a:cubicBezTo>
                    <a:pt x="2069" y="9094"/>
                    <a:pt x="2043" y="9093"/>
                    <a:pt x="2018" y="9093"/>
                  </a:cubicBezTo>
                  <a:cubicBezTo>
                    <a:pt x="1698" y="9093"/>
                    <a:pt x="1453" y="9361"/>
                    <a:pt x="1453" y="9670"/>
                  </a:cubicBezTo>
                  <a:cubicBezTo>
                    <a:pt x="1453" y="9908"/>
                    <a:pt x="1620" y="10122"/>
                    <a:pt x="1834" y="10217"/>
                  </a:cubicBezTo>
                  <a:lnTo>
                    <a:pt x="1834" y="11337"/>
                  </a:lnTo>
                  <a:lnTo>
                    <a:pt x="1048" y="11337"/>
                  </a:lnTo>
                  <a:cubicBezTo>
                    <a:pt x="691" y="11337"/>
                    <a:pt x="381" y="11051"/>
                    <a:pt x="381" y="10694"/>
                  </a:cubicBezTo>
                  <a:lnTo>
                    <a:pt x="381" y="10503"/>
                  </a:lnTo>
                  <a:cubicBezTo>
                    <a:pt x="762" y="10432"/>
                    <a:pt x="1072" y="10074"/>
                    <a:pt x="1072" y="9670"/>
                  </a:cubicBezTo>
                  <a:cubicBezTo>
                    <a:pt x="1072" y="9241"/>
                    <a:pt x="762" y="8907"/>
                    <a:pt x="381" y="8812"/>
                  </a:cubicBezTo>
                  <a:lnTo>
                    <a:pt x="381" y="8598"/>
                  </a:lnTo>
                  <a:lnTo>
                    <a:pt x="2882" y="8598"/>
                  </a:lnTo>
                  <a:cubicBezTo>
                    <a:pt x="2949" y="8821"/>
                    <a:pt x="3162" y="8981"/>
                    <a:pt x="3423" y="8981"/>
                  </a:cubicBezTo>
                  <a:cubicBezTo>
                    <a:pt x="3441" y="8981"/>
                    <a:pt x="3459" y="8980"/>
                    <a:pt x="3477" y="8979"/>
                  </a:cubicBezTo>
                  <a:cubicBezTo>
                    <a:pt x="3739" y="8955"/>
                    <a:pt x="3953" y="8741"/>
                    <a:pt x="3977" y="8479"/>
                  </a:cubicBezTo>
                  <a:cubicBezTo>
                    <a:pt x="4025" y="8122"/>
                    <a:pt x="3763" y="7836"/>
                    <a:pt x="3406" y="7836"/>
                  </a:cubicBezTo>
                  <a:cubicBezTo>
                    <a:pt x="3215" y="7836"/>
                    <a:pt x="3025" y="7955"/>
                    <a:pt x="2929" y="8098"/>
                  </a:cubicBezTo>
                  <a:lnTo>
                    <a:pt x="2024" y="7455"/>
                  </a:lnTo>
                  <a:cubicBezTo>
                    <a:pt x="1977" y="7431"/>
                    <a:pt x="1953" y="7407"/>
                    <a:pt x="1905" y="7407"/>
                  </a:cubicBezTo>
                  <a:lnTo>
                    <a:pt x="381" y="7407"/>
                  </a:lnTo>
                  <a:lnTo>
                    <a:pt x="381" y="7002"/>
                  </a:lnTo>
                  <a:lnTo>
                    <a:pt x="2453" y="7002"/>
                  </a:lnTo>
                  <a:cubicBezTo>
                    <a:pt x="2524" y="7217"/>
                    <a:pt x="2739" y="7383"/>
                    <a:pt x="2977" y="7383"/>
                  </a:cubicBezTo>
                  <a:cubicBezTo>
                    <a:pt x="3239" y="7383"/>
                    <a:pt x="3453" y="7217"/>
                    <a:pt x="3525" y="7002"/>
                  </a:cubicBezTo>
                  <a:close/>
                  <a:moveTo>
                    <a:pt x="6049" y="7645"/>
                  </a:moveTo>
                  <a:lnTo>
                    <a:pt x="6049" y="7955"/>
                  </a:lnTo>
                  <a:lnTo>
                    <a:pt x="5620" y="9932"/>
                  </a:lnTo>
                  <a:cubicBezTo>
                    <a:pt x="5620" y="9932"/>
                    <a:pt x="5620" y="9955"/>
                    <a:pt x="5620" y="9955"/>
                  </a:cubicBezTo>
                  <a:lnTo>
                    <a:pt x="5620" y="11337"/>
                  </a:lnTo>
                  <a:lnTo>
                    <a:pt x="4072" y="11337"/>
                  </a:lnTo>
                  <a:lnTo>
                    <a:pt x="4072" y="10027"/>
                  </a:lnTo>
                  <a:lnTo>
                    <a:pt x="5525" y="8074"/>
                  </a:lnTo>
                  <a:cubicBezTo>
                    <a:pt x="5549" y="8050"/>
                    <a:pt x="5573" y="8003"/>
                    <a:pt x="5573" y="7955"/>
                  </a:cubicBezTo>
                  <a:lnTo>
                    <a:pt x="5573" y="7645"/>
                  </a:lnTo>
                  <a:close/>
                  <a:moveTo>
                    <a:pt x="6859" y="7645"/>
                  </a:moveTo>
                  <a:lnTo>
                    <a:pt x="6859" y="7955"/>
                  </a:lnTo>
                  <a:cubicBezTo>
                    <a:pt x="6859" y="8003"/>
                    <a:pt x="6883" y="8026"/>
                    <a:pt x="6883" y="8050"/>
                  </a:cubicBezTo>
                  <a:lnTo>
                    <a:pt x="7811" y="10003"/>
                  </a:lnTo>
                  <a:lnTo>
                    <a:pt x="7811" y="11337"/>
                  </a:lnTo>
                  <a:lnTo>
                    <a:pt x="6001" y="11337"/>
                  </a:lnTo>
                  <a:lnTo>
                    <a:pt x="6001" y="9979"/>
                  </a:lnTo>
                  <a:lnTo>
                    <a:pt x="6406" y="8003"/>
                  </a:lnTo>
                  <a:cubicBezTo>
                    <a:pt x="6406" y="8003"/>
                    <a:pt x="6406" y="7979"/>
                    <a:pt x="6406" y="7955"/>
                  </a:cubicBezTo>
                  <a:lnTo>
                    <a:pt x="6406" y="7645"/>
                  </a:lnTo>
                  <a:close/>
                  <a:moveTo>
                    <a:pt x="11741" y="7002"/>
                  </a:moveTo>
                  <a:lnTo>
                    <a:pt x="11741" y="7455"/>
                  </a:lnTo>
                  <a:lnTo>
                    <a:pt x="9216" y="7455"/>
                  </a:lnTo>
                  <a:cubicBezTo>
                    <a:pt x="9128" y="7234"/>
                    <a:pt x="8917" y="7095"/>
                    <a:pt x="8678" y="7095"/>
                  </a:cubicBezTo>
                  <a:cubicBezTo>
                    <a:pt x="8659" y="7095"/>
                    <a:pt x="8640" y="7096"/>
                    <a:pt x="8621" y="7098"/>
                  </a:cubicBezTo>
                  <a:cubicBezTo>
                    <a:pt x="8359" y="7121"/>
                    <a:pt x="8145" y="7336"/>
                    <a:pt x="8121" y="7598"/>
                  </a:cubicBezTo>
                  <a:cubicBezTo>
                    <a:pt x="8073" y="7931"/>
                    <a:pt x="8335" y="8217"/>
                    <a:pt x="8669" y="8217"/>
                  </a:cubicBezTo>
                  <a:cubicBezTo>
                    <a:pt x="8931" y="8217"/>
                    <a:pt x="9121" y="8074"/>
                    <a:pt x="9216" y="7836"/>
                  </a:cubicBezTo>
                  <a:lnTo>
                    <a:pt x="11741" y="7836"/>
                  </a:lnTo>
                  <a:lnTo>
                    <a:pt x="11741" y="8193"/>
                  </a:lnTo>
                  <a:lnTo>
                    <a:pt x="9812" y="8193"/>
                  </a:lnTo>
                  <a:cubicBezTo>
                    <a:pt x="9716" y="8193"/>
                    <a:pt x="9621" y="8288"/>
                    <a:pt x="9621" y="8384"/>
                  </a:cubicBezTo>
                  <a:lnTo>
                    <a:pt x="9621" y="9098"/>
                  </a:lnTo>
                  <a:cubicBezTo>
                    <a:pt x="9383" y="9193"/>
                    <a:pt x="9216" y="9431"/>
                    <a:pt x="9264" y="9717"/>
                  </a:cubicBezTo>
                  <a:cubicBezTo>
                    <a:pt x="9288" y="9979"/>
                    <a:pt x="9502" y="10193"/>
                    <a:pt x="9764" y="10217"/>
                  </a:cubicBezTo>
                  <a:cubicBezTo>
                    <a:pt x="9789" y="10221"/>
                    <a:pt x="9813" y="10222"/>
                    <a:pt x="9837" y="10222"/>
                  </a:cubicBezTo>
                  <a:cubicBezTo>
                    <a:pt x="10138" y="10222"/>
                    <a:pt x="10383" y="9955"/>
                    <a:pt x="10383" y="9646"/>
                  </a:cubicBezTo>
                  <a:cubicBezTo>
                    <a:pt x="10383" y="9408"/>
                    <a:pt x="10240" y="9193"/>
                    <a:pt x="10002" y="9098"/>
                  </a:cubicBezTo>
                  <a:lnTo>
                    <a:pt x="10002" y="8598"/>
                  </a:lnTo>
                  <a:lnTo>
                    <a:pt x="11741" y="8598"/>
                  </a:lnTo>
                  <a:lnTo>
                    <a:pt x="11741" y="10694"/>
                  </a:lnTo>
                  <a:cubicBezTo>
                    <a:pt x="11741" y="11051"/>
                    <a:pt x="11455" y="11337"/>
                    <a:pt x="11074" y="11337"/>
                  </a:cubicBezTo>
                  <a:lnTo>
                    <a:pt x="10764" y="11337"/>
                  </a:lnTo>
                  <a:cubicBezTo>
                    <a:pt x="10669" y="10956"/>
                    <a:pt x="10336" y="10670"/>
                    <a:pt x="9907" y="10670"/>
                  </a:cubicBezTo>
                  <a:cubicBezTo>
                    <a:pt x="9502" y="10670"/>
                    <a:pt x="9145" y="10956"/>
                    <a:pt x="9073" y="11337"/>
                  </a:cubicBezTo>
                  <a:lnTo>
                    <a:pt x="8216" y="11337"/>
                  </a:lnTo>
                  <a:lnTo>
                    <a:pt x="8216" y="9955"/>
                  </a:lnTo>
                  <a:cubicBezTo>
                    <a:pt x="8216" y="9932"/>
                    <a:pt x="8216" y="9908"/>
                    <a:pt x="8192" y="9884"/>
                  </a:cubicBezTo>
                  <a:lnTo>
                    <a:pt x="7264" y="7931"/>
                  </a:lnTo>
                  <a:lnTo>
                    <a:pt x="7264" y="7645"/>
                  </a:lnTo>
                  <a:lnTo>
                    <a:pt x="7406" y="7645"/>
                  </a:lnTo>
                  <a:cubicBezTo>
                    <a:pt x="7668" y="7645"/>
                    <a:pt x="7907" y="7431"/>
                    <a:pt x="7907" y="7145"/>
                  </a:cubicBezTo>
                  <a:lnTo>
                    <a:pt x="7907" y="7002"/>
                  </a:lnTo>
                  <a:close/>
                  <a:moveTo>
                    <a:pt x="1048" y="1"/>
                  </a:moveTo>
                  <a:cubicBezTo>
                    <a:pt x="476" y="1"/>
                    <a:pt x="0" y="453"/>
                    <a:pt x="0" y="1025"/>
                  </a:cubicBezTo>
                  <a:lnTo>
                    <a:pt x="0" y="9003"/>
                  </a:lnTo>
                  <a:cubicBezTo>
                    <a:pt x="0" y="9098"/>
                    <a:pt x="95" y="9193"/>
                    <a:pt x="214" y="9193"/>
                  </a:cubicBezTo>
                  <a:cubicBezTo>
                    <a:pt x="476" y="9193"/>
                    <a:pt x="691" y="9408"/>
                    <a:pt x="691" y="9693"/>
                  </a:cubicBezTo>
                  <a:cubicBezTo>
                    <a:pt x="691" y="9955"/>
                    <a:pt x="476" y="10170"/>
                    <a:pt x="214" y="10170"/>
                  </a:cubicBezTo>
                  <a:cubicBezTo>
                    <a:pt x="95" y="10170"/>
                    <a:pt x="0" y="10265"/>
                    <a:pt x="0" y="10360"/>
                  </a:cubicBezTo>
                  <a:lnTo>
                    <a:pt x="0" y="10694"/>
                  </a:lnTo>
                  <a:cubicBezTo>
                    <a:pt x="0" y="11265"/>
                    <a:pt x="476" y="11718"/>
                    <a:pt x="1048" y="11718"/>
                  </a:cubicBezTo>
                  <a:lnTo>
                    <a:pt x="9240" y="11718"/>
                  </a:lnTo>
                  <a:cubicBezTo>
                    <a:pt x="9240" y="11718"/>
                    <a:pt x="9431" y="11646"/>
                    <a:pt x="9431" y="11527"/>
                  </a:cubicBezTo>
                  <a:cubicBezTo>
                    <a:pt x="9431" y="11265"/>
                    <a:pt x="9645" y="11051"/>
                    <a:pt x="9907" y="11051"/>
                  </a:cubicBezTo>
                  <a:cubicBezTo>
                    <a:pt x="10193" y="11051"/>
                    <a:pt x="10407" y="11265"/>
                    <a:pt x="10407" y="11527"/>
                  </a:cubicBezTo>
                  <a:cubicBezTo>
                    <a:pt x="10407" y="11646"/>
                    <a:pt x="10502" y="11718"/>
                    <a:pt x="10598" y="11718"/>
                  </a:cubicBezTo>
                  <a:lnTo>
                    <a:pt x="11074" y="11718"/>
                  </a:lnTo>
                  <a:cubicBezTo>
                    <a:pt x="11645" y="11718"/>
                    <a:pt x="12122" y="11265"/>
                    <a:pt x="12122" y="10694"/>
                  </a:cubicBezTo>
                  <a:lnTo>
                    <a:pt x="12122" y="2787"/>
                  </a:lnTo>
                  <a:cubicBezTo>
                    <a:pt x="12122" y="2668"/>
                    <a:pt x="12026" y="2597"/>
                    <a:pt x="11931" y="2597"/>
                  </a:cubicBezTo>
                  <a:cubicBezTo>
                    <a:pt x="11669" y="2573"/>
                    <a:pt x="11455" y="2359"/>
                    <a:pt x="11455" y="2097"/>
                  </a:cubicBezTo>
                  <a:cubicBezTo>
                    <a:pt x="11455" y="1835"/>
                    <a:pt x="11669" y="1620"/>
                    <a:pt x="11931" y="1596"/>
                  </a:cubicBezTo>
                  <a:cubicBezTo>
                    <a:pt x="12026" y="1596"/>
                    <a:pt x="12146" y="1406"/>
                    <a:pt x="12146" y="1406"/>
                  </a:cubicBezTo>
                  <a:lnTo>
                    <a:pt x="12146" y="1025"/>
                  </a:lnTo>
                  <a:cubicBezTo>
                    <a:pt x="12146" y="453"/>
                    <a:pt x="11669" y="1"/>
                    <a:pt x="11098" y="1"/>
                  </a:cubicBezTo>
                  <a:lnTo>
                    <a:pt x="2715" y="1"/>
                  </a:lnTo>
                  <a:cubicBezTo>
                    <a:pt x="2596" y="1"/>
                    <a:pt x="2524" y="72"/>
                    <a:pt x="2524" y="191"/>
                  </a:cubicBezTo>
                  <a:cubicBezTo>
                    <a:pt x="2524" y="453"/>
                    <a:pt x="2286" y="668"/>
                    <a:pt x="2024" y="668"/>
                  </a:cubicBezTo>
                  <a:cubicBezTo>
                    <a:pt x="1762" y="668"/>
                    <a:pt x="1524" y="453"/>
                    <a:pt x="1524" y="191"/>
                  </a:cubicBezTo>
                  <a:cubicBezTo>
                    <a:pt x="1524" y="72"/>
                    <a:pt x="1453"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75" name="Google Shape;1975;p46"/>
            <p:cNvSpPr/>
            <p:nvPr/>
          </p:nvSpPr>
          <p:spPr>
            <a:xfrm>
              <a:off x="7366991" y="3505835"/>
              <a:ext cx="56665" cy="56665"/>
            </a:xfrm>
            <a:custGeom>
              <a:rect b="b" l="l" r="r" t="t"/>
              <a:pathLst>
                <a:path extrusionOk="0" h="1739" w="1739">
                  <a:moveTo>
                    <a:pt x="858" y="381"/>
                  </a:moveTo>
                  <a:cubicBezTo>
                    <a:pt x="1143" y="381"/>
                    <a:pt x="1358" y="595"/>
                    <a:pt x="1358" y="881"/>
                  </a:cubicBezTo>
                  <a:cubicBezTo>
                    <a:pt x="1358" y="1143"/>
                    <a:pt x="1143" y="1357"/>
                    <a:pt x="858" y="1357"/>
                  </a:cubicBezTo>
                  <a:cubicBezTo>
                    <a:pt x="596" y="1357"/>
                    <a:pt x="381" y="1143"/>
                    <a:pt x="381" y="881"/>
                  </a:cubicBezTo>
                  <a:cubicBezTo>
                    <a:pt x="381" y="595"/>
                    <a:pt x="596" y="381"/>
                    <a:pt x="858" y="381"/>
                  </a:cubicBezTo>
                  <a:close/>
                  <a:moveTo>
                    <a:pt x="858" y="0"/>
                  </a:moveTo>
                  <a:cubicBezTo>
                    <a:pt x="381" y="0"/>
                    <a:pt x="0" y="405"/>
                    <a:pt x="0" y="881"/>
                  </a:cubicBezTo>
                  <a:cubicBezTo>
                    <a:pt x="0" y="1357"/>
                    <a:pt x="381" y="1738"/>
                    <a:pt x="858" y="1738"/>
                  </a:cubicBezTo>
                  <a:cubicBezTo>
                    <a:pt x="1358" y="1738"/>
                    <a:pt x="1739" y="1357"/>
                    <a:pt x="1739" y="881"/>
                  </a:cubicBezTo>
                  <a:cubicBezTo>
                    <a:pt x="1739" y="405"/>
                    <a:pt x="1358"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76" name="Google Shape;1976;p46"/>
          <p:cNvGrpSpPr/>
          <p:nvPr/>
        </p:nvGrpSpPr>
        <p:grpSpPr>
          <a:xfrm>
            <a:off x="6716481" y="3365510"/>
            <a:ext cx="301867" cy="394246"/>
            <a:chOff x="6552242" y="3338974"/>
            <a:chExt cx="301867" cy="394246"/>
          </a:xfrm>
        </p:grpSpPr>
        <p:sp>
          <p:nvSpPr>
            <p:cNvPr id="1977" name="Google Shape;1977;p46"/>
            <p:cNvSpPr/>
            <p:nvPr/>
          </p:nvSpPr>
          <p:spPr>
            <a:xfrm>
              <a:off x="6552242" y="3338974"/>
              <a:ext cx="301867" cy="394246"/>
            </a:xfrm>
            <a:custGeom>
              <a:rect b="b" l="l" r="r" t="t"/>
              <a:pathLst>
                <a:path extrusionOk="0" h="12099" w="9264">
                  <a:moveTo>
                    <a:pt x="5144" y="358"/>
                  </a:moveTo>
                  <a:lnTo>
                    <a:pt x="5263" y="953"/>
                  </a:lnTo>
                  <a:cubicBezTo>
                    <a:pt x="5049" y="906"/>
                    <a:pt x="4858" y="882"/>
                    <a:pt x="4644" y="882"/>
                  </a:cubicBezTo>
                  <a:cubicBezTo>
                    <a:pt x="4430" y="882"/>
                    <a:pt x="4215" y="906"/>
                    <a:pt x="4001" y="953"/>
                  </a:cubicBezTo>
                  <a:lnTo>
                    <a:pt x="4120" y="358"/>
                  </a:lnTo>
                  <a:close/>
                  <a:moveTo>
                    <a:pt x="7287" y="1239"/>
                  </a:moveTo>
                  <a:lnTo>
                    <a:pt x="8002" y="1954"/>
                  </a:lnTo>
                  <a:lnTo>
                    <a:pt x="7668" y="2478"/>
                  </a:lnTo>
                  <a:cubicBezTo>
                    <a:pt x="7430" y="2120"/>
                    <a:pt x="7121" y="1835"/>
                    <a:pt x="6763" y="1573"/>
                  </a:cubicBezTo>
                  <a:lnTo>
                    <a:pt x="7287" y="1239"/>
                  </a:lnTo>
                  <a:close/>
                  <a:moveTo>
                    <a:pt x="1977" y="1239"/>
                  </a:moveTo>
                  <a:lnTo>
                    <a:pt x="2501" y="1596"/>
                  </a:lnTo>
                  <a:cubicBezTo>
                    <a:pt x="2334" y="1716"/>
                    <a:pt x="2191" y="1835"/>
                    <a:pt x="2048" y="1978"/>
                  </a:cubicBezTo>
                  <a:cubicBezTo>
                    <a:pt x="1882" y="2144"/>
                    <a:pt x="1739" y="2311"/>
                    <a:pt x="1620" y="2501"/>
                  </a:cubicBezTo>
                  <a:lnTo>
                    <a:pt x="1262" y="1954"/>
                  </a:lnTo>
                  <a:lnTo>
                    <a:pt x="1977" y="1239"/>
                  </a:lnTo>
                  <a:close/>
                  <a:moveTo>
                    <a:pt x="8288" y="3978"/>
                  </a:moveTo>
                  <a:lnTo>
                    <a:pt x="8907" y="4097"/>
                  </a:lnTo>
                  <a:lnTo>
                    <a:pt x="8907" y="5121"/>
                  </a:lnTo>
                  <a:lnTo>
                    <a:pt x="8288" y="5240"/>
                  </a:lnTo>
                  <a:cubicBezTo>
                    <a:pt x="8311" y="5026"/>
                    <a:pt x="8335" y="4811"/>
                    <a:pt x="8335" y="4597"/>
                  </a:cubicBezTo>
                  <a:cubicBezTo>
                    <a:pt x="8335" y="4383"/>
                    <a:pt x="8311" y="4192"/>
                    <a:pt x="8288" y="3978"/>
                  </a:cubicBezTo>
                  <a:close/>
                  <a:moveTo>
                    <a:pt x="1000" y="3978"/>
                  </a:moveTo>
                  <a:lnTo>
                    <a:pt x="1000" y="3978"/>
                  </a:lnTo>
                  <a:cubicBezTo>
                    <a:pt x="977" y="4168"/>
                    <a:pt x="953" y="4383"/>
                    <a:pt x="953" y="4573"/>
                  </a:cubicBezTo>
                  <a:cubicBezTo>
                    <a:pt x="953" y="4811"/>
                    <a:pt x="977" y="5026"/>
                    <a:pt x="1024" y="5264"/>
                  </a:cubicBezTo>
                  <a:lnTo>
                    <a:pt x="357" y="5121"/>
                  </a:lnTo>
                  <a:lnTo>
                    <a:pt x="357" y="4097"/>
                  </a:lnTo>
                  <a:lnTo>
                    <a:pt x="1000" y="3978"/>
                  </a:lnTo>
                  <a:close/>
                  <a:moveTo>
                    <a:pt x="4787" y="2597"/>
                  </a:moveTo>
                  <a:lnTo>
                    <a:pt x="4858" y="2930"/>
                  </a:lnTo>
                  <a:cubicBezTo>
                    <a:pt x="4882" y="3002"/>
                    <a:pt x="4930" y="3049"/>
                    <a:pt x="5001" y="3073"/>
                  </a:cubicBezTo>
                  <a:cubicBezTo>
                    <a:pt x="5144" y="3121"/>
                    <a:pt x="5263" y="3168"/>
                    <a:pt x="5406" y="3240"/>
                  </a:cubicBezTo>
                  <a:cubicBezTo>
                    <a:pt x="5430" y="3263"/>
                    <a:pt x="5460" y="3275"/>
                    <a:pt x="5492" y="3275"/>
                  </a:cubicBezTo>
                  <a:cubicBezTo>
                    <a:pt x="5525" y="3275"/>
                    <a:pt x="5561" y="3263"/>
                    <a:pt x="5597" y="3240"/>
                  </a:cubicBezTo>
                  <a:lnTo>
                    <a:pt x="5882" y="3049"/>
                  </a:lnTo>
                  <a:lnTo>
                    <a:pt x="6120" y="3287"/>
                  </a:lnTo>
                  <a:lnTo>
                    <a:pt x="5906" y="3573"/>
                  </a:lnTo>
                  <a:cubicBezTo>
                    <a:pt x="5882" y="3621"/>
                    <a:pt x="5882" y="3692"/>
                    <a:pt x="5906" y="3764"/>
                  </a:cubicBezTo>
                  <a:cubicBezTo>
                    <a:pt x="5978" y="3883"/>
                    <a:pt x="6049" y="4026"/>
                    <a:pt x="6073" y="4168"/>
                  </a:cubicBezTo>
                  <a:cubicBezTo>
                    <a:pt x="6097" y="4216"/>
                    <a:pt x="6144" y="4288"/>
                    <a:pt x="6216" y="4288"/>
                  </a:cubicBezTo>
                  <a:lnTo>
                    <a:pt x="6549" y="4359"/>
                  </a:lnTo>
                  <a:lnTo>
                    <a:pt x="6549" y="4692"/>
                  </a:lnTo>
                  <a:lnTo>
                    <a:pt x="6216" y="4764"/>
                  </a:lnTo>
                  <a:cubicBezTo>
                    <a:pt x="6144" y="4764"/>
                    <a:pt x="6097" y="4811"/>
                    <a:pt x="6073" y="4883"/>
                  </a:cubicBezTo>
                  <a:cubicBezTo>
                    <a:pt x="6049" y="5026"/>
                    <a:pt x="5978" y="5169"/>
                    <a:pt x="5906" y="5288"/>
                  </a:cubicBezTo>
                  <a:cubicBezTo>
                    <a:pt x="5882" y="5359"/>
                    <a:pt x="5882" y="5431"/>
                    <a:pt x="5906" y="5478"/>
                  </a:cubicBezTo>
                  <a:lnTo>
                    <a:pt x="6120" y="5764"/>
                  </a:lnTo>
                  <a:lnTo>
                    <a:pt x="5882" y="6002"/>
                  </a:lnTo>
                  <a:lnTo>
                    <a:pt x="5597" y="5812"/>
                  </a:lnTo>
                  <a:cubicBezTo>
                    <a:pt x="5561" y="5788"/>
                    <a:pt x="5525" y="5776"/>
                    <a:pt x="5492" y="5776"/>
                  </a:cubicBezTo>
                  <a:cubicBezTo>
                    <a:pt x="5460" y="5776"/>
                    <a:pt x="5430" y="5788"/>
                    <a:pt x="5406" y="5812"/>
                  </a:cubicBezTo>
                  <a:cubicBezTo>
                    <a:pt x="5263" y="5883"/>
                    <a:pt x="5144" y="5931"/>
                    <a:pt x="5001" y="5978"/>
                  </a:cubicBezTo>
                  <a:cubicBezTo>
                    <a:pt x="4930" y="5978"/>
                    <a:pt x="4882" y="6050"/>
                    <a:pt x="4858" y="6121"/>
                  </a:cubicBezTo>
                  <a:lnTo>
                    <a:pt x="4787" y="6455"/>
                  </a:lnTo>
                  <a:lnTo>
                    <a:pt x="4477" y="6455"/>
                  </a:lnTo>
                  <a:lnTo>
                    <a:pt x="4406" y="6121"/>
                  </a:lnTo>
                  <a:cubicBezTo>
                    <a:pt x="4382" y="6050"/>
                    <a:pt x="4334" y="5978"/>
                    <a:pt x="4263" y="5978"/>
                  </a:cubicBezTo>
                  <a:cubicBezTo>
                    <a:pt x="4120" y="5931"/>
                    <a:pt x="4001" y="5883"/>
                    <a:pt x="3858" y="5812"/>
                  </a:cubicBezTo>
                  <a:cubicBezTo>
                    <a:pt x="3834" y="5788"/>
                    <a:pt x="3805" y="5776"/>
                    <a:pt x="3772" y="5776"/>
                  </a:cubicBezTo>
                  <a:cubicBezTo>
                    <a:pt x="3739" y="5776"/>
                    <a:pt x="3703" y="5788"/>
                    <a:pt x="3668" y="5812"/>
                  </a:cubicBezTo>
                  <a:lnTo>
                    <a:pt x="3382" y="6002"/>
                  </a:lnTo>
                  <a:lnTo>
                    <a:pt x="3144" y="5764"/>
                  </a:lnTo>
                  <a:lnTo>
                    <a:pt x="3358" y="5478"/>
                  </a:lnTo>
                  <a:cubicBezTo>
                    <a:pt x="3382" y="5431"/>
                    <a:pt x="3382" y="5359"/>
                    <a:pt x="3358" y="5288"/>
                  </a:cubicBezTo>
                  <a:cubicBezTo>
                    <a:pt x="3287" y="5169"/>
                    <a:pt x="3215" y="5026"/>
                    <a:pt x="3191" y="4883"/>
                  </a:cubicBezTo>
                  <a:cubicBezTo>
                    <a:pt x="3167" y="4811"/>
                    <a:pt x="3120" y="4764"/>
                    <a:pt x="3048" y="4764"/>
                  </a:cubicBezTo>
                  <a:lnTo>
                    <a:pt x="2715" y="4692"/>
                  </a:lnTo>
                  <a:lnTo>
                    <a:pt x="2715" y="4359"/>
                  </a:lnTo>
                  <a:lnTo>
                    <a:pt x="3048" y="4288"/>
                  </a:lnTo>
                  <a:cubicBezTo>
                    <a:pt x="3120" y="4288"/>
                    <a:pt x="3167" y="4216"/>
                    <a:pt x="3191" y="4168"/>
                  </a:cubicBezTo>
                  <a:cubicBezTo>
                    <a:pt x="3215" y="4026"/>
                    <a:pt x="3287" y="3883"/>
                    <a:pt x="3358" y="3764"/>
                  </a:cubicBezTo>
                  <a:cubicBezTo>
                    <a:pt x="3382" y="3692"/>
                    <a:pt x="3382" y="3621"/>
                    <a:pt x="3358" y="3573"/>
                  </a:cubicBezTo>
                  <a:lnTo>
                    <a:pt x="3144" y="3287"/>
                  </a:lnTo>
                  <a:lnTo>
                    <a:pt x="3382" y="3049"/>
                  </a:lnTo>
                  <a:lnTo>
                    <a:pt x="3668" y="3240"/>
                  </a:lnTo>
                  <a:cubicBezTo>
                    <a:pt x="3703" y="3263"/>
                    <a:pt x="3739" y="3275"/>
                    <a:pt x="3772" y="3275"/>
                  </a:cubicBezTo>
                  <a:cubicBezTo>
                    <a:pt x="3805" y="3275"/>
                    <a:pt x="3834" y="3263"/>
                    <a:pt x="3858" y="3240"/>
                  </a:cubicBezTo>
                  <a:cubicBezTo>
                    <a:pt x="4001" y="3168"/>
                    <a:pt x="4120" y="3121"/>
                    <a:pt x="4263" y="3073"/>
                  </a:cubicBezTo>
                  <a:cubicBezTo>
                    <a:pt x="4334" y="3049"/>
                    <a:pt x="4382" y="3002"/>
                    <a:pt x="4406" y="2930"/>
                  </a:cubicBezTo>
                  <a:lnTo>
                    <a:pt x="4477" y="2597"/>
                  </a:lnTo>
                  <a:close/>
                  <a:moveTo>
                    <a:pt x="7645" y="6740"/>
                  </a:moveTo>
                  <a:lnTo>
                    <a:pt x="8002" y="7264"/>
                  </a:lnTo>
                  <a:lnTo>
                    <a:pt x="7287" y="7979"/>
                  </a:lnTo>
                  <a:lnTo>
                    <a:pt x="6811" y="7645"/>
                  </a:lnTo>
                  <a:cubicBezTo>
                    <a:pt x="6906" y="7526"/>
                    <a:pt x="7025" y="7407"/>
                    <a:pt x="7145" y="7312"/>
                  </a:cubicBezTo>
                  <a:cubicBezTo>
                    <a:pt x="7335" y="7121"/>
                    <a:pt x="7502" y="6931"/>
                    <a:pt x="7645" y="6740"/>
                  </a:cubicBezTo>
                  <a:close/>
                  <a:moveTo>
                    <a:pt x="1620" y="6717"/>
                  </a:moveTo>
                  <a:cubicBezTo>
                    <a:pt x="1786" y="6931"/>
                    <a:pt x="1953" y="7145"/>
                    <a:pt x="2167" y="7312"/>
                  </a:cubicBezTo>
                  <a:cubicBezTo>
                    <a:pt x="2286" y="7431"/>
                    <a:pt x="2382" y="7526"/>
                    <a:pt x="2477" y="7645"/>
                  </a:cubicBezTo>
                  <a:lnTo>
                    <a:pt x="1977" y="8003"/>
                  </a:lnTo>
                  <a:lnTo>
                    <a:pt x="1262" y="7264"/>
                  </a:lnTo>
                  <a:lnTo>
                    <a:pt x="1620" y="6717"/>
                  </a:lnTo>
                  <a:close/>
                  <a:moveTo>
                    <a:pt x="4644" y="1263"/>
                  </a:moveTo>
                  <a:cubicBezTo>
                    <a:pt x="6478" y="1263"/>
                    <a:pt x="7978" y="2763"/>
                    <a:pt x="7978" y="4597"/>
                  </a:cubicBezTo>
                  <a:cubicBezTo>
                    <a:pt x="7978" y="5526"/>
                    <a:pt x="7573" y="6407"/>
                    <a:pt x="6906" y="7050"/>
                  </a:cubicBezTo>
                  <a:cubicBezTo>
                    <a:pt x="6716" y="7217"/>
                    <a:pt x="6549" y="7383"/>
                    <a:pt x="6406" y="7598"/>
                  </a:cubicBezTo>
                  <a:cubicBezTo>
                    <a:pt x="6120" y="8003"/>
                    <a:pt x="5930" y="8503"/>
                    <a:pt x="5835" y="9003"/>
                  </a:cubicBezTo>
                  <a:lnTo>
                    <a:pt x="4811" y="9003"/>
                  </a:lnTo>
                  <a:lnTo>
                    <a:pt x="4811" y="6812"/>
                  </a:lnTo>
                  <a:lnTo>
                    <a:pt x="4882" y="6812"/>
                  </a:lnTo>
                  <a:cubicBezTo>
                    <a:pt x="5001" y="6812"/>
                    <a:pt x="5096" y="6717"/>
                    <a:pt x="5120" y="6597"/>
                  </a:cubicBezTo>
                  <a:lnTo>
                    <a:pt x="5192" y="6288"/>
                  </a:lnTo>
                  <a:cubicBezTo>
                    <a:pt x="5287" y="6240"/>
                    <a:pt x="5382" y="6216"/>
                    <a:pt x="5477" y="6169"/>
                  </a:cubicBezTo>
                  <a:lnTo>
                    <a:pt x="5739" y="6336"/>
                  </a:lnTo>
                  <a:cubicBezTo>
                    <a:pt x="5784" y="6369"/>
                    <a:pt x="5838" y="6386"/>
                    <a:pt x="5893" y="6386"/>
                  </a:cubicBezTo>
                  <a:cubicBezTo>
                    <a:pt x="5957" y="6386"/>
                    <a:pt x="6022" y="6363"/>
                    <a:pt x="6073" y="6312"/>
                  </a:cubicBezTo>
                  <a:lnTo>
                    <a:pt x="6430" y="5955"/>
                  </a:lnTo>
                  <a:cubicBezTo>
                    <a:pt x="6502" y="5883"/>
                    <a:pt x="6525" y="5740"/>
                    <a:pt x="6454" y="5645"/>
                  </a:cubicBezTo>
                  <a:lnTo>
                    <a:pt x="6263" y="5359"/>
                  </a:lnTo>
                  <a:cubicBezTo>
                    <a:pt x="6311" y="5288"/>
                    <a:pt x="6359" y="5192"/>
                    <a:pt x="6382" y="5073"/>
                  </a:cubicBezTo>
                  <a:lnTo>
                    <a:pt x="6716" y="5026"/>
                  </a:lnTo>
                  <a:cubicBezTo>
                    <a:pt x="6835" y="5002"/>
                    <a:pt x="6906" y="4883"/>
                    <a:pt x="6906" y="4764"/>
                  </a:cubicBezTo>
                  <a:lnTo>
                    <a:pt x="6906" y="4264"/>
                  </a:lnTo>
                  <a:cubicBezTo>
                    <a:pt x="6906" y="4145"/>
                    <a:pt x="6835" y="4049"/>
                    <a:pt x="6716" y="4026"/>
                  </a:cubicBezTo>
                  <a:lnTo>
                    <a:pt x="6382" y="3954"/>
                  </a:lnTo>
                  <a:cubicBezTo>
                    <a:pt x="6359" y="3859"/>
                    <a:pt x="6311" y="3764"/>
                    <a:pt x="6263" y="3668"/>
                  </a:cubicBezTo>
                  <a:lnTo>
                    <a:pt x="6454" y="3406"/>
                  </a:lnTo>
                  <a:cubicBezTo>
                    <a:pt x="6525" y="3311"/>
                    <a:pt x="6502" y="3168"/>
                    <a:pt x="6430" y="3073"/>
                  </a:cubicBezTo>
                  <a:lnTo>
                    <a:pt x="6073" y="2740"/>
                  </a:lnTo>
                  <a:cubicBezTo>
                    <a:pt x="6017" y="2684"/>
                    <a:pt x="5945" y="2661"/>
                    <a:pt x="5876" y="2661"/>
                  </a:cubicBezTo>
                  <a:cubicBezTo>
                    <a:pt x="5827" y="2661"/>
                    <a:pt x="5779" y="2672"/>
                    <a:pt x="5739" y="2692"/>
                  </a:cubicBezTo>
                  <a:lnTo>
                    <a:pt x="5477" y="2882"/>
                  </a:lnTo>
                  <a:cubicBezTo>
                    <a:pt x="5382" y="2835"/>
                    <a:pt x="5287" y="2787"/>
                    <a:pt x="5192" y="2763"/>
                  </a:cubicBezTo>
                  <a:lnTo>
                    <a:pt x="5120" y="2454"/>
                  </a:lnTo>
                  <a:cubicBezTo>
                    <a:pt x="5096" y="2335"/>
                    <a:pt x="5001" y="2239"/>
                    <a:pt x="4882" y="2239"/>
                  </a:cubicBezTo>
                  <a:lnTo>
                    <a:pt x="4382" y="2239"/>
                  </a:lnTo>
                  <a:cubicBezTo>
                    <a:pt x="4263" y="2239"/>
                    <a:pt x="4144" y="2335"/>
                    <a:pt x="4144" y="2454"/>
                  </a:cubicBezTo>
                  <a:lnTo>
                    <a:pt x="4072" y="2763"/>
                  </a:lnTo>
                  <a:cubicBezTo>
                    <a:pt x="3977" y="2787"/>
                    <a:pt x="3882" y="2835"/>
                    <a:pt x="3787" y="2882"/>
                  </a:cubicBezTo>
                  <a:lnTo>
                    <a:pt x="3525" y="2692"/>
                  </a:lnTo>
                  <a:cubicBezTo>
                    <a:pt x="3475" y="2672"/>
                    <a:pt x="3426" y="2661"/>
                    <a:pt x="3378" y="2661"/>
                  </a:cubicBezTo>
                  <a:cubicBezTo>
                    <a:pt x="3311" y="2661"/>
                    <a:pt x="3247" y="2684"/>
                    <a:pt x="3191" y="2740"/>
                  </a:cubicBezTo>
                  <a:lnTo>
                    <a:pt x="2834" y="3073"/>
                  </a:lnTo>
                  <a:cubicBezTo>
                    <a:pt x="2763" y="3168"/>
                    <a:pt x="2739" y="3311"/>
                    <a:pt x="2810" y="3406"/>
                  </a:cubicBezTo>
                  <a:lnTo>
                    <a:pt x="3001" y="3668"/>
                  </a:lnTo>
                  <a:cubicBezTo>
                    <a:pt x="2953" y="3764"/>
                    <a:pt x="2906" y="3859"/>
                    <a:pt x="2882" y="3954"/>
                  </a:cubicBezTo>
                  <a:lnTo>
                    <a:pt x="2548" y="4026"/>
                  </a:lnTo>
                  <a:cubicBezTo>
                    <a:pt x="2429" y="4049"/>
                    <a:pt x="2358" y="4145"/>
                    <a:pt x="2358" y="4264"/>
                  </a:cubicBezTo>
                  <a:lnTo>
                    <a:pt x="2358" y="4764"/>
                  </a:lnTo>
                  <a:cubicBezTo>
                    <a:pt x="2358" y="4883"/>
                    <a:pt x="2429" y="5002"/>
                    <a:pt x="2548" y="5026"/>
                  </a:cubicBezTo>
                  <a:lnTo>
                    <a:pt x="2882" y="5073"/>
                  </a:lnTo>
                  <a:cubicBezTo>
                    <a:pt x="2906" y="5192"/>
                    <a:pt x="2953" y="5288"/>
                    <a:pt x="3001" y="5359"/>
                  </a:cubicBezTo>
                  <a:lnTo>
                    <a:pt x="2810" y="5645"/>
                  </a:lnTo>
                  <a:cubicBezTo>
                    <a:pt x="2739" y="5740"/>
                    <a:pt x="2763" y="5883"/>
                    <a:pt x="2834" y="5955"/>
                  </a:cubicBezTo>
                  <a:lnTo>
                    <a:pt x="3191" y="6312"/>
                  </a:lnTo>
                  <a:cubicBezTo>
                    <a:pt x="3242" y="6363"/>
                    <a:pt x="3300" y="6386"/>
                    <a:pt x="3361" y="6386"/>
                  </a:cubicBezTo>
                  <a:cubicBezTo>
                    <a:pt x="3414" y="6386"/>
                    <a:pt x="3469" y="6369"/>
                    <a:pt x="3525" y="6336"/>
                  </a:cubicBezTo>
                  <a:lnTo>
                    <a:pt x="3787" y="6169"/>
                  </a:lnTo>
                  <a:cubicBezTo>
                    <a:pt x="3882" y="6216"/>
                    <a:pt x="3977" y="6240"/>
                    <a:pt x="4072" y="6288"/>
                  </a:cubicBezTo>
                  <a:lnTo>
                    <a:pt x="4144" y="6597"/>
                  </a:lnTo>
                  <a:cubicBezTo>
                    <a:pt x="4144" y="6717"/>
                    <a:pt x="4263" y="6812"/>
                    <a:pt x="4382" y="6812"/>
                  </a:cubicBezTo>
                  <a:lnTo>
                    <a:pt x="4453" y="6812"/>
                  </a:lnTo>
                  <a:lnTo>
                    <a:pt x="4453" y="8979"/>
                  </a:lnTo>
                  <a:lnTo>
                    <a:pt x="3453" y="8979"/>
                  </a:lnTo>
                  <a:cubicBezTo>
                    <a:pt x="3334" y="8241"/>
                    <a:pt x="2977" y="7574"/>
                    <a:pt x="2405" y="7050"/>
                  </a:cubicBezTo>
                  <a:cubicBezTo>
                    <a:pt x="1715" y="6431"/>
                    <a:pt x="1310" y="5526"/>
                    <a:pt x="1310" y="4573"/>
                  </a:cubicBezTo>
                  <a:cubicBezTo>
                    <a:pt x="1310" y="3692"/>
                    <a:pt x="1667" y="2859"/>
                    <a:pt x="2286" y="2239"/>
                  </a:cubicBezTo>
                  <a:cubicBezTo>
                    <a:pt x="2715" y="1811"/>
                    <a:pt x="3239" y="1501"/>
                    <a:pt x="3810" y="1358"/>
                  </a:cubicBezTo>
                  <a:lnTo>
                    <a:pt x="3834" y="1358"/>
                  </a:lnTo>
                  <a:cubicBezTo>
                    <a:pt x="4096" y="1287"/>
                    <a:pt x="4358" y="1263"/>
                    <a:pt x="4644" y="1263"/>
                  </a:cubicBezTo>
                  <a:close/>
                  <a:moveTo>
                    <a:pt x="5906" y="9360"/>
                  </a:moveTo>
                  <a:cubicBezTo>
                    <a:pt x="5978" y="9360"/>
                    <a:pt x="6049" y="9408"/>
                    <a:pt x="6073" y="9479"/>
                  </a:cubicBezTo>
                  <a:cubicBezTo>
                    <a:pt x="6097" y="9574"/>
                    <a:pt x="6025" y="9693"/>
                    <a:pt x="5906" y="9693"/>
                  </a:cubicBezTo>
                  <a:lnTo>
                    <a:pt x="4525" y="9693"/>
                  </a:lnTo>
                  <a:cubicBezTo>
                    <a:pt x="4453" y="9693"/>
                    <a:pt x="4406" y="9717"/>
                    <a:pt x="4358" y="9789"/>
                  </a:cubicBezTo>
                  <a:cubicBezTo>
                    <a:pt x="4311" y="9908"/>
                    <a:pt x="4406" y="10051"/>
                    <a:pt x="4525" y="10051"/>
                  </a:cubicBezTo>
                  <a:lnTo>
                    <a:pt x="5811" y="10051"/>
                  </a:lnTo>
                  <a:lnTo>
                    <a:pt x="5811" y="10741"/>
                  </a:lnTo>
                  <a:cubicBezTo>
                    <a:pt x="5811" y="10908"/>
                    <a:pt x="5716" y="11075"/>
                    <a:pt x="5573" y="11194"/>
                  </a:cubicBezTo>
                  <a:lnTo>
                    <a:pt x="4977" y="11622"/>
                  </a:lnTo>
                  <a:cubicBezTo>
                    <a:pt x="4882" y="11694"/>
                    <a:pt x="4763" y="11729"/>
                    <a:pt x="4641" y="11729"/>
                  </a:cubicBezTo>
                  <a:cubicBezTo>
                    <a:pt x="4519" y="11729"/>
                    <a:pt x="4394" y="11694"/>
                    <a:pt x="4287" y="11622"/>
                  </a:cubicBezTo>
                  <a:lnTo>
                    <a:pt x="3715" y="11194"/>
                  </a:lnTo>
                  <a:cubicBezTo>
                    <a:pt x="3572" y="11075"/>
                    <a:pt x="3477" y="10908"/>
                    <a:pt x="3477" y="10741"/>
                  </a:cubicBezTo>
                  <a:lnTo>
                    <a:pt x="3477" y="10051"/>
                  </a:lnTo>
                  <a:lnTo>
                    <a:pt x="3644" y="10051"/>
                  </a:lnTo>
                  <a:cubicBezTo>
                    <a:pt x="3715" y="10051"/>
                    <a:pt x="3787" y="10003"/>
                    <a:pt x="3810" y="9955"/>
                  </a:cubicBezTo>
                  <a:cubicBezTo>
                    <a:pt x="3858" y="9812"/>
                    <a:pt x="3763" y="9693"/>
                    <a:pt x="3644" y="9693"/>
                  </a:cubicBezTo>
                  <a:lnTo>
                    <a:pt x="3358" y="9693"/>
                  </a:lnTo>
                  <a:cubicBezTo>
                    <a:pt x="3287" y="9693"/>
                    <a:pt x="3215" y="9646"/>
                    <a:pt x="3191" y="9574"/>
                  </a:cubicBezTo>
                  <a:cubicBezTo>
                    <a:pt x="3167" y="9455"/>
                    <a:pt x="3239" y="9360"/>
                    <a:pt x="3334" y="9360"/>
                  </a:cubicBezTo>
                  <a:close/>
                  <a:moveTo>
                    <a:pt x="4096" y="1"/>
                  </a:moveTo>
                  <a:cubicBezTo>
                    <a:pt x="3930" y="1"/>
                    <a:pt x="3787" y="120"/>
                    <a:pt x="3763" y="263"/>
                  </a:cubicBezTo>
                  <a:lnTo>
                    <a:pt x="3620" y="1049"/>
                  </a:lnTo>
                  <a:cubicBezTo>
                    <a:pt x="3334" y="1120"/>
                    <a:pt x="3072" y="1239"/>
                    <a:pt x="2810" y="1382"/>
                  </a:cubicBezTo>
                  <a:lnTo>
                    <a:pt x="2167" y="930"/>
                  </a:lnTo>
                  <a:cubicBezTo>
                    <a:pt x="2108" y="890"/>
                    <a:pt x="2044" y="871"/>
                    <a:pt x="1981" y="871"/>
                  </a:cubicBezTo>
                  <a:cubicBezTo>
                    <a:pt x="1894" y="871"/>
                    <a:pt x="1808" y="908"/>
                    <a:pt x="1739" y="977"/>
                  </a:cubicBezTo>
                  <a:lnTo>
                    <a:pt x="977" y="1716"/>
                  </a:lnTo>
                  <a:cubicBezTo>
                    <a:pt x="881" y="1835"/>
                    <a:pt x="857" y="2025"/>
                    <a:pt x="953" y="2144"/>
                  </a:cubicBezTo>
                  <a:lnTo>
                    <a:pt x="1405" y="2835"/>
                  </a:lnTo>
                  <a:cubicBezTo>
                    <a:pt x="1262" y="3073"/>
                    <a:pt x="1167" y="3335"/>
                    <a:pt x="1096" y="3597"/>
                  </a:cubicBezTo>
                  <a:lnTo>
                    <a:pt x="286" y="3764"/>
                  </a:lnTo>
                  <a:cubicBezTo>
                    <a:pt x="119" y="3787"/>
                    <a:pt x="0" y="3930"/>
                    <a:pt x="0" y="4097"/>
                  </a:cubicBezTo>
                  <a:lnTo>
                    <a:pt x="0" y="5145"/>
                  </a:lnTo>
                  <a:cubicBezTo>
                    <a:pt x="0" y="5312"/>
                    <a:pt x="119" y="5454"/>
                    <a:pt x="286" y="5478"/>
                  </a:cubicBezTo>
                  <a:lnTo>
                    <a:pt x="1119" y="5645"/>
                  </a:lnTo>
                  <a:cubicBezTo>
                    <a:pt x="1191" y="5883"/>
                    <a:pt x="1286" y="6145"/>
                    <a:pt x="1429" y="6383"/>
                  </a:cubicBezTo>
                  <a:lnTo>
                    <a:pt x="953" y="7074"/>
                  </a:lnTo>
                  <a:cubicBezTo>
                    <a:pt x="857" y="7217"/>
                    <a:pt x="881" y="7407"/>
                    <a:pt x="977" y="7502"/>
                  </a:cubicBezTo>
                  <a:lnTo>
                    <a:pt x="1739" y="8265"/>
                  </a:lnTo>
                  <a:cubicBezTo>
                    <a:pt x="1786" y="8312"/>
                    <a:pt x="1882" y="8360"/>
                    <a:pt x="1977" y="8360"/>
                  </a:cubicBezTo>
                  <a:cubicBezTo>
                    <a:pt x="2048" y="8360"/>
                    <a:pt x="2096" y="8336"/>
                    <a:pt x="2167" y="8288"/>
                  </a:cubicBezTo>
                  <a:lnTo>
                    <a:pt x="2691" y="7955"/>
                  </a:lnTo>
                  <a:cubicBezTo>
                    <a:pt x="2882" y="8288"/>
                    <a:pt x="3025" y="8669"/>
                    <a:pt x="3096" y="9074"/>
                  </a:cubicBezTo>
                  <a:cubicBezTo>
                    <a:pt x="2929" y="9146"/>
                    <a:pt x="2834" y="9312"/>
                    <a:pt x="2834" y="9527"/>
                  </a:cubicBezTo>
                  <a:cubicBezTo>
                    <a:pt x="2834" y="9717"/>
                    <a:pt x="2953" y="9908"/>
                    <a:pt x="3120" y="9979"/>
                  </a:cubicBezTo>
                  <a:lnTo>
                    <a:pt x="3120" y="10741"/>
                  </a:lnTo>
                  <a:cubicBezTo>
                    <a:pt x="3120" y="11027"/>
                    <a:pt x="3263" y="11289"/>
                    <a:pt x="3501" y="11479"/>
                  </a:cubicBezTo>
                  <a:lnTo>
                    <a:pt x="4072" y="11908"/>
                  </a:lnTo>
                  <a:cubicBezTo>
                    <a:pt x="4239" y="12027"/>
                    <a:pt x="4453" y="12099"/>
                    <a:pt x="4644" y="12099"/>
                  </a:cubicBezTo>
                  <a:cubicBezTo>
                    <a:pt x="4835" y="12099"/>
                    <a:pt x="5049" y="12027"/>
                    <a:pt x="5192" y="11908"/>
                  </a:cubicBezTo>
                  <a:lnTo>
                    <a:pt x="5787" y="11479"/>
                  </a:lnTo>
                  <a:cubicBezTo>
                    <a:pt x="6025" y="11289"/>
                    <a:pt x="6144" y="11027"/>
                    <a:pt x="6144" y="10717"/>
                  </a:cubicBezTo>
                  <a:lnTo>
                    <a:pt x="6144" y="9979"/>
                  </a:lnTo>
                  <a:cubicBezTo>
                    <a:pt x="6311" y="9884"/>
                    <a:pt x="6430" y="9717"/>
                    <a:pt x="6430" y="9527"/>
                  </a:cubicBezTo>
                  <a:cubicBezTo>
                    <a:pt x="6430" y="9336"/>
                    <a:pt x="6335" y="9169"/>
                    <a:pt x="6192" y="9074"/>
                  </a:cubicBezTo>
                  <a:cubicBezTo>
                    <a:pt x="6240" y="8669"/>
                    <a:pt x="6382" y="8288"/>
                    <a:pt x="6597" y="7955"/>
                  </a:cubicBezTo>
                  <a:lnTo>
                    <a:pt x="7097" y="8288"/>
                  </a:lnTo>
                  <a:cubicBezTo>
                    <a:pt x="7145" y="8336"/>
                    <a:pt x="7216" y="8360"/>
                    <a:pt x="7287" y="8360"/>
                  </a:cubicBezTo>
                  <a:cubicBezTo>
                    <a:pt x="7383" y="8360"/>
                    <a:pt x="7454" y="8312"/>
                    <a:pt x="7526" y="8265"/>
                  </a:cubicBezTo>
                  <a:lnTo>
                    <a:pt x="8264" y="7502"/>
                  </a:lnTo>
                  <a:cubicBezTo>
                    <a:pt x="8383" y="7407"/>
                    <a:pt x="8407" y="7217"/>
                    <a:pt x="8311" y="7074"/>
                  </a:cubicBezTo>
                  <a:lnTo>
                    <a:pt x="7859" y="6407"/>
                  </a:lnTo>
                  <a:cubicBezTo>
                    <a:pt x="8002" y="6169"/>
                    <a:pt x="8097" y="5907"/>
                    <a:pt x="8192" y="5621"/>
                  </a:cubicBezTo>
                  <a:lnTo>
                    <a:pt x="8978" y="5478"/>
                  </a:lnTo>
                  <a:cubicBezTo>
                    <a:pt x="9145" y="5454"/>
                    <a:pt x="9264" y="5312"/>
                    <a:pt x="9264" y="5145"/>
                  </a:cubicBezTo>
                  <a:lnTo>
                    <a:pt x="9264" y="4097"/>
                  </a:lnTo>
                  <a:cubicBezTo>
                    <a:pt x="9264" y="3930"/>
                    <a:pt x="9145" y="3787"/>
                    <a:pt x="8978" y="3764"/>
                  </a:cubicBezTo>
                  <a:lnTo>
                    <a:pt x="8192" y="3597"/>
                  </a:lnTo>
                  <a:cubicBezTo>
                    <a:pt x="8121" y="3335"/>
                    <a:pt x="8026" y="3073"/>
                    <a:pt x="7883" y="2811"/>
                  </a:cubicBezTo>
                  <a:lnTo>
                    <a:pt x="8311" y="2144"/>
                  </a:lnTo>
                  <a:cubicBezTo>
                    <a:pt x="8407" y="2025"/>
                    <a:pt x="8383" y="1835"/>
                    <a:pt x="8264" y="1716"/>
                  </a:cubicBezTo>
                  <a:lnTo>
                    <a:pt x="7526" y="977"/>
                  </a:lnTo>
                  <a:cubicBezTo>
                    <a:pt x="7456" y="908"/>
                    <a:pt x="7371" y="871"/>
                    <a:pt x="7283" y="871"/>
                  </a:cubicBezTo>
                  <a:cubicBezTo>
                    <a:pt x="7220" y="871"/>
                    <a:pt x="7157" y="890"/>
                    <a:pt x="7097" y="930"/>
                  </a:cubicBezTo>
                  <a:lnTo>
                    <a:pt x="6454" y="1382"/>
                  </a:lnTo>
                  <a:cubicBezTo>
                    <a:pt x="6192" y="1239"/>
                    <a:pt x="5930" y="1120"/>
                    <a:pt x="5644" y="1049"/>
                  </a:cubicBezTo>
                  <a:lnTo>
                    <a:pt x="5477" y="263"/>
                  </a:lnTo>
                  <a:cubicBezTo>
                    <a:pt x="5454" y="120"/>
                    <a:pt x="5311" y="1"/>
                    <a:pt x="5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78" name="Google Shape;1978;p46"/>
            <p:cNvSpPr/>
            <p:nvPr/>
          </p:nvSpPr>
          <p:spPr>
            <a:xfrm>
              <a:off x="6667066" y="3450736"/>
              <a:ext cx="72208" cy="71426"/>
            </a:xfrm>
            <a:custGeom>
              <a:rect b="b" l="l" r="r" t="t"/>
              <a:pathLst>
                <a:path extrusionOk="0" h="2192" w="2216">
                  <a:moveTo>
                    <a:pt x="1096" y="0"/>
                  </a:moveTo>
                  <a:cubicBezTo>
                    <a:pt x="882" y="0"/>
                    <a:pt x="644" y="72"/>
                    <a:pt x="453" y="191"/>
                  </a:cubicBezTo>
                  <a:cubicBezTo>
                    <a:pt x="382" y="262"/>
                    <a:pt x="358" y="357"/>
                    <a:pt x="429" y="453"/>
                  </a:cubicBezTo>
                  <a:cubicBezTo>
                    <a:pt x="460" y="499"/>
                    <a:pt x="521" y="525"/>
                    <a:pt x="579" y="525"/>
                  </a:cubicBezTo>
                  <a:cubicBezTo>
                    <a:pt x="611" y="525"/>
                    <a:pt x="642" y="517"/>
                    <a:pt x="668" y="500"/>
                  </a:cubicBezTo>
                  <a:cubicBezTo>
                    <a:pt x="787" y="405"/>
                    <a:pt x="953" y="357"/>
                    <a:pt x="1096" y="357"/>
                  </a:cubicBezTo>
                  <a:cubicBezTo>
                    <a:pt x="1525" y="357"/>
                    <a:pt x="1858" y="691"/>
                    <a:pt x="1858" y="1096"/>
                  </a:cubicBezTo>
                  <a:cubicBezTo>
                    <a:pt x="1858" y="1500"/>
                    <a:pt x="1525" y="1834"/>
                    <a:pt x="1096" y="1834"/>
                  </a:cubicBezTo>
                  <a:cubicBezTo>
                    <a:pt x="691" y="1834"/>
                    <a:pt x="358" y="1500"/>
                    <a:pt x="358" y="1096"/>
                  </a:cubicBezTo>
                  <a:cubicBezTo>
                    <a:pt x="358" y="1000"/>
                    <a:pt x="286" y="905"/>
                    <a:pt x="191" y="905"/>
                  </a:cubicBezTo>
                  <a:cubicBezTo>
                    <a:pt x="96" y="905"/>
                    <a:pt x="1" y="1000"/>
                    <a:pt x="1" y="1096"/>
                  </a:cubicBezTo>
                  <a:cubicBezTo>
                    <a:pt x="1" y="1691"/>
                    <a:pt x="501" y="2191"/>
                    <a:pt x="1096" y="2191"/>
                  </a:cubicBezTo>
                  <a:cubicBezTo>
                    <a:pt x="1715" y="2191"/>
                    <a:pt x="2215" y="1691"/>
                    <a:pt x="2215" y="1096"/>
                  </a:cubicBezTo>
                  <a:cubicBezTo>
                    <a:pt x="2215" y="476"/>
                    <a:pt x="1715"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79" name="Google Shape;1979;p46"/>
            <p:cNvSpPr/>
            <p:nvPr/>
          </p:nvSpPr>
          <p:spPr>
            <a:xfrm>
              <a:off x="6678698" y="3678854"/>
              <a:ext cx="48943" cy="10883"/>
            </a:xfrm>
            <a:custGeom>
              <a:rect b="b" l="l" r="r" t="t"/>
              <a:pathLst>
                <a:path extrusionOk="0" h="334" w="1502">
                  <a:moveTo>
                    <a:pt x="191" y="1"/>
                  </a:moveTo>
                  <a:cubicBezTo>
                    <a:pt x="96" y="1"/>
                    <a:pt x="1" y="72"/>
                    <a:pt x="1" y="167"/>
                  </a:cubicBezTo>
                  <a:cubicBezTo>
                    <a:pt x="1" y="263"/>
                    <a:pt x="72" y="334"/>
                    <a:pt x="168" y="334"/>
                  </a:cubicBezTo>
                  <a:lnTo>
                    <a:pt x="1311" y="334"/>
                  </a:lnTo>
                  <a:cubicBezTo>
                    <a:pt x="1406" y="334"/>
                    <a:pt x="1501" y="263"/>
                    <a:pt x="1501" y="167"/>
                  </a:cubicBezTo>
                  <a:cubicBezTo>
                    <a:pt x="1501" y="72"/>
                    <a:pt x="1406" y="1"/>
                    <a:pt x="1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80" name="Google Shape;1980;p46"/>
          <p:cNvGrpSpPr/>
          <p:nvPr/>
        </p:nvGrpSpPr>
        <p:grpSpPr>
          <a:xfrm>
            <a:off x="7315877" y="3995497"/>
            <a:ext cx="394246" cy="392682"/>
            <a:chOff x="7212578" y="3979145"/>
            <a:chExt cx="394246" cy="392682"/>
          </a:xfrm>
        </p:grpSpPr>
        <p:sp>
          <p:nvSpPr>
            <p:cNvPr id="1981" name="Google Shape;1981;p46"/>
            <p:cNvSpPr/>
            <p:nvPr/>
          </p:nvSpPr>
          <p:spPr>
            <a:xfrm>
              <a:off x="7259140" y="4191004"/>
              <a:ext cx="134283" cy="134250"/>
            </a:xfrm>
            <a:custGeom>
              <a:rect b="b" l="l" r="r" t="t"/>
              <a:pathLst>
                <a:path extrusionOk="0" h="4120" w="4121">
                  <a:moveTo>
                    <a:pt x="2072" y="381"/>
                  </a:moveTo>
                  <a:cubicBezTo>
                    <a:pt x="2977" y="381"/>
                    <a:pt x="3739" y="1119"/>
                    <a:pt x="3739" y="2048"/>
                  </a:cubicBezTo>
                  <a:cubicBezTo>
                    <a:pt x="3739" y="2977"/>
                    <a:pt x="2977" y="3739"/>
                    <a:pt x="2072" y="3739"/>
                  </a:cubicBezTo>
                  <a:cubicBezTo>
                    <a:pt x="1143" y="3739"/>
                    <a:pt x="381" y="2977"/>
                    <a:pt x="381" y="2048"/>
                  </a:cubicBezTo>
                  <a:cubicBezTo>
                    <a:pt x="381" y="1119"/>
                    <a:pt x="1143" y="381"/>
                    <a:pt x="2072" y="381"/>
                  </a:cubicBezTo>
                  <a:close/>
                  <a:moveTo>
                    <a:pt x="2072" y="0"/>
                  </a:moveTo>
                  <a:cubicBezTo>
                    <a:pt x="929" y="0"/>
                    <a:pt x="0" y="929"/>
                    <a:pt x="0" y="2048"/>
                  </a:cubicBezTo>
                  <a:cubicBezTo>
                    <a:pt x="0" y="3191"/>
                    <a:pt x="929" y="4120"/>
                    <a:pt x="2072" y="4120"/>
                  </a:cubicBezTo>
                  <a:cubicBezTo>
                    <a:pt x="3191" y="4120"/>
                    <a:pt x="4120" y="3191"/>
                    <a:pt x="4120" y="2048"/>
                  </a:cubicBezTo>
                  <a:cubicBezTo>
                    <a:pt x="4120" y="929"/>
                    <a:pt x="3191" y="0"/>
                    <a:pt x="2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82" name="Google Shape;1982;p46"/>
            <p:cNvSpPr/>
            <p:nvPr/>
          </p:nvSpPr>
          <p:spPr>
            <a:xfrm>
              <a:off x="7505894" y="4021830"/>
              <a:ext cx="59011" cy="59011"/>
            </a:xfrm>
            <a:custGeom>
              <a:rect b="b" l="l" r="r" t="t"/>
              <a:pathLst>
                <a:path extrusionOk="0" h="1811" w="1811">
                  <a:moveTo>
                    <a:pt x="905" y="382"/>
                  </a:moveTo>
                  <a:cubicBezTo>
                    <a:pt x="1191" y="382"/>
                    <a:pt x="1429" y="620"/>
                    <a:pt x="1429" y="906"/>
                  </a:cubicBezTo>
                  <a:cubicBezTo>
                    <a:pt x="1429" y="1191"/>
                    <a:pt x="1191" y="1429"/>
                    <a:pt x="905" y="1429"/>
                  </a:cubicBezTo>
                  <a:cubicBezTo>
                    <a:pt x="619" y="1429"/>
                    <a:pt x="381" y="1191"/>
                    <a:pt x="381" y="906"/>
                  </a:cubicBezTo>
                  <a:cubicBezTo>
                    <a:pt x="381" y="620"/>
                    <a:pt x="619" y="382"/>
                    <a:pt x="905" y="382"/>
                  </a:cubicBezTo>
                  <a:close/>
                  <a:moveTo>
                    <a:pt x="905" y="1"/>
                  </a:moveTo>
                  <a:cubicBezTo>
                    <a:pt x="405" y="1"/>
                    <a:pt x="0" y="405"/>
                    <a:pt x="0" y="906"/>
                  </a:cubicBezTo>
                  <a:cubicBezTo>
                    <a:pt x="0" y="1406"/>
                    <a:pt x="405" y="1810"/>
                    <a:pt x="905" y="1810"/>
                  </a:cubicBezTo>
                  <a:cubicBezTo>
                    <a:pt x="1405" y="1810"/>
                    <a:pt x="1810" y="1406"/>
                    <a:pt x="1810" y="906"/>
                  </a:cubicBezTo>
                  <a:cubicBezTo>
                    <a:pt x="1810" y="405"/>
                    <a:pt x="1405" y="1"/>
                    <a:pt x="9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83" name="Google Shape;1983;p46"/>
            <p:cNvSpPr/>
            <p:nvPr/>
          </p:nvSpPr>
          <p:spPr>
            <a:xfrm>
              <a:off x="7212578" y="3979145"/>
              <a:ext cx="394246" cy="392682"/>
            </a:xfrm>
            <a:custGeom>
              <a:rect b="b" l="l" r="r" t="t"/>
              <a:pathLst>
                <a:path extrusionOk="0" h="12051" w="12099">
                  <a:moveTo>
                    <a:pt x="9383" y="453"/>
                  </a:moveTo>
                  <a:lnTo>
                    <a:pt x="9359" y="548"/>
                  </a:lnTo>
                  <a:cubicBezTo>
                    <a:pt x="9288" y="596"/>
                    <a:pt x="9193" y="620"/>
                    <a:pt x="9121" y="668"/>
                  </a:cubicBezTo>
                  <a:lnTo>
                    <a:pt x="9026" y="596"/>
                  </a:lnTo>
                  <a:cubicBezTo>
                    <a:pt x="9145" y="548"/>
                    <a:pt x="9264" y="501"/>
                    <a:pt x="9383" y="453"/>
                  </a:cubicBezTo>
                  <a:close/>
                  <a:moveTo>
                    <a:pt x="10431" y="453"/>
                  </a:moveTo>
                  <a:lnTo>
                    <a:pt x="10431" y="453"/>
                  </a:lnTo>
                  <a:cubicBezTo>
                    <a:pt x="10550" y="501"/>
                    <a:pt x="10669" y="548"/>
                    <a:pt x="10788" y="596"/>
                  </a:cubicBezTo>
                  <a:lnTo>
                    <a:pt x="10693" y="668"/>
                  </a:lnTo>
                  <a:cubicBezTo>
                    <a:pt x="10622" y="620"/>
                    <a:pt x="10526" y="596"/>
                    <a:pt x="10455" y="548"/>
                  </a:cubicBezTo>
                  <a:lnTo>
                    <a:pt x="10431" y="453"/>
                  </a:lnTo>
                  <a:close/>
                  <a:moveTo>
                    <a:pt x="11503" y="1358"/>
                  </a:moveTo>
                  <a:cubicBezTo>
                    <a:pt x="11574" y="1453"/>
                    <a:pt x="11598" y="1573"/>
                    <a:pt x="11646" y="1692"/>
                  </a:cubicBezTo>
                  <a:lnTo>
                    <a:pt x="11574" y="1668"/>
                  </a:lnTo>
                  <a:cubicBezTo>
                    <a:pt x="11527" y="1596"/>
                    <a:pt x="11503" y="1501"/>
                    <a:pt x="11455" y="1430"/>
                  </a:cubicBezTo>
                  <a:lnTo>
                    <a:pt x="11503" y="1358"/>
                  </a:lnTo>
                  <a:close/>
                  <a:moveTo>
                    <a:pt x="11622" y="2739"/>
                  </a:moveTo>
                  <a:lnTo>
                    <a:pt x="11622" y="2739"/>
                  </a:lnTo>
                  <a:cubicBezTo>
                    <a:pt x="11574" y="2858"/>
                    <a:pt x="11550" y="2954"/>
                    <a:pt x="11479" y="3049"/>
                  </a:cubicBezTo>
                  <a:lnTo>
                    <a:pt x="11455" y="3001"/>
                  </a:lnTo>
                  <a:cubicBezTo>
                    <a:pt x="11503" y="2930"/>
                    <a:pt x="11527" y="2835"/>
                    <a:pt x="11574" y="2763"/>
                  </a:cubicBezTo>
                  <a:lnTo>
                    <a:pt x="11622" y="2739"/>
                  </a:lnTo>
                  <a:close/>
                  <a:moveTo>
                    <a:pt x="10026" y="453"/>
                  </a:moveTo>
                  <a:lnTo>
                    <a:pt x="10098" y="739"/>
                  </a:lnTo>
                  <a:cubicBezTo>
                    <a:pt x="10098" y="810"/>
                    <a:pt x="10169" y="858"/>
                    <a:pt x="10241" y="882"/>
                  </a:cubicBezTo>
                  <a:cubicBezTo>
                    <a:pt x="10360" y="930"/>
                    <a:pt x="10479" y="977"/>
                    <a:pt x="10598" y="1049"/>
                  </a:cubicBezTo>
                  <a:cubicBezTo>
                    <a:pt x="10627" y="1058"/>
                    <a:pt x="10657" y="1064"/>
                    <a:pt x="10687" y="1064"/>
                  </a:cubicBezTo>
                  <a:cubicBezTo>
                    <a:pt x="10728" y="1064"/>
                    <a:pt x="10770" y="1053"/>
                    <a:pt x="10812" y="1025"/>
                  </a:cubicBezTo>
                  <a:lnTo>
                    <a:pt x="11050" y="858"/>
                  </a:lnTo>
                  <a:lnTo>
                    <a:pt x="11241" y="1049"/>
                  </a:lnTo>
                  <a:lnTo>
                    <a:pt x="11074" y="1311"/>
                  </a:lnTo>
                  <a:cubicBezTo>
                    <a:pt x="11026" y="1358"/>
                    <a:pt x="11026" y="1453"/>
                    <a:pt x="11074" y="1501"/>
                  </a:cubicBezTo>
                  <a:cubicBezTo>
                    <a:pt x="11145" y="1620"/>
                    <a:pt x="11193" y="1739"/>
                    <a:pt x="11217" y="1882"/>
                  </a:cubicBezTo>
                  <a:cubicBezTo>
                    <a:pt x="11241" y="1954"/>
                    <a:pt x="11288" y="2001"/>
                    <a:pt x="11360" y="2025"/>
                  </a:cubicBezTo>
                  <a:lnTo>
                    <a:pt x="11669" y="2073"/>
                  </a:lnTo>
                  <a:lnTo>
                    <a:pt x="11669" y="2335"/>
                  </a:lnTo>
                  <a:lnTo>
                    <a:pt x="11360" y="2406"/>
                  </a:lnTo>
                  <a:cubicBezTo>
                    <a:pt x="11288" y="2406"/>
                    <a:pt x="11241" y="2454"/>
                    <a:pt x="11217" y="2549"/>
                  </a:cubicBezTo>
                  <a:cubicBezTo>
                    <a:pt x="11193" y="2668"/>
                    <a:pt x="11145" y="2787"/>
                    <a:pt x="11074" y="2906"/>
                  </a:cubicBezTo>
                  <a:cubicBezTo>
                    <a:pt x="11026" y="2978"/>
                    <a:pt x="11026" y="3049"/>
                    <a:pt x="11074" y="3097"/>
                  </a:cubicBezTo>
                  <a:lnTo>
                    <a:pt x="11241" y="3359"/>
                  </a:lnTo>
                  <a:lnTo>
                    <a:pt x="11050" y="3549"/>
                  </a:lnTo>
                  <a:lnTo>
                    <a:pt x="10812" y="3382"/>
                  </a:lnTo>
                  <a:cubicBezTo>
                    <a:pt x="10776" y="3359"/>
                    <a:pt x="10741" y="3347"/>
                    <a:pt x="10705" y="3347"/>
                  </a:cubicBezTo>
                  <a:cubicBezTo>
                    <a:pt x="10669" y="3347"/>
                    <a:pt x="10633" y="3359"/>
                    <a:pt x="10598" y="3382"/>
                  </a:cubicBezTo>
                  <a:cubicBezTo>
                    <a:pt x="10479" y="3430"/>
                    <a:pt x="10360" y="3501"/>
                    <a:pt x="10241" y="3525"/>
                  </a:cubicBezTo>
                  <a:cubicBezTo>
                    <a:pt x="10169" y="3549"/>
                    <a:pt x="10098" y="3597"/>
                    <a:pt x="10098" y="3668"/>
                  </a:cubicBezTo>
                  <a:lnTo>
                    <a:pt x="10026" y="3978"/>
                  </a:lnTo>
                  <a:lnTo>
                    <a:pt x="9764" y="3978"/>
                  </a:lnTo>
                  <a:lnTo>
                    <a:pt x="9717" y="3668"/>
                  </a:lnTo>
                  <a:cubicBezTo>
                    <a:pt x="9693" y="3597"/>
                    <a:pt x="9645" y="3549"/>
                    <a:pt x="9574" y="3525"/>
                  </a:cubicBezTo>
                  <a:cubicBezTo>
                    <a:pt x="9431" y="3501"/>
                    <a:pt x="9312" y="3430"/>
                    <a:pt x="9216" y="3382"/>
                  </a:cubicBezTo>
                  <a:cubicBezTo>
                    <a:pt x="9181" y="3359"/>
                    <a:pt x="9145" y="3347"/>
                    <a:pt x="9109" y="3347"/>
                  </a:cubicBezTo>
                  <a:cubicBezTo>
                    <a:pt x="9074" y="3347"/>
                    <a:pt x="9038" y="3359"/>
                    <a:pt x="9002" y="3382"/>
                  </a:cubicBezTo>
                  <a:lnTo>
                    <a:pt x="8740" y="3549"/>
                  </a:lnTo>
                  <a:lnTo>
                    <a:pt x="8574" y="3359"/>
                  </a:lnTo>
                  <a:lnTo>
                    <a:pt x="8740" y="3097"/>
                  </a:lnTo>
                  <a:cubicBezTo>
                    <a:pt x="8764" y="3049"/>
                    <a:pt x="8764" y="2978"/>
                    <a:pt x="8740" y="2906"/>
                  </a:cubicBezTo>
                  <a:cubicBezTo>
                    <a:pt x="8669" y="2787"/>
                    <a:pt x="8621" y="2668"/>
                    <a:pt x="8574" y="2525"/>
                  </a:cubicBezTo>
                  <a:cubicBezTo>
                    <a:pt x="8574" y="2454"/>
                    <a:pt x="8502" y="2406"/>
                    <a:pt x="8431" y="2406"/>
                  </a:cubicBezTo>
                  <a:lnTo>
                    <a:pt x="8145" y="2335"/>
                  </a:lnTo>
                  <a:lnTo>
                    <a:pt x="8145" y="2073"/>
                  </a:lnTo>
                  <a:lnTo>
                    <a:pt x="8431" y="2025"/>
                  </a:lnTo>
                  <a:cubicBezTo>
                    <a:pt x="8502" y="2001"/>
                    <a:pt x="8574" y="1954"/>
                    <a:pt x="8574" y="1882"/>
                  </a:cubicBezTo>
                  <a:cubicBezTo>
                    <a:pt x="8621" y="1739"/>
                    <a:pt x="8669" y="1620"/>
                    <a:pt x="8740" y="1501"/>
                  </a:cubicBezTo>
                  <a:cubicBezTo>
                    <a:pt x="8764" y="1453"/>
                    <a:pt x="8764" y="1358"/>
                    <a:pt x="8740" y="1311"/>
                  </a:cubicBezTo>
                  <a:lnTo>
                    <a:pt x="8574" y="1049"/>
                  </a:lnTo>
                  <a:lnTo>
                    <a:pt x="8740" y="858"/>
                  </a:lnTo>
                  <a:lnTo>
                    <a:pt x="9002" y="1025"/>
                  </a:lnTo>
                  <a:cubicBezTo>
                    <a:pt x="9044" y="1053"/>
                    <a:pt x="9086" y="1064"/>
                    <a:pt x="9128" y="1064"/>
                  </a:cubicBezTo>
                  <a:cubicBezTo>
                    <a:pt x="9157" y="1064"/>
                    <a:pt x="9187" y="1058"/>
                    <a:pt x="9216" y="1049"/>
                  </a:cubicBezTo>
                  <a:cubicBezTo>
                    <a:pt x="9312" y="977"/>
                    <a:pt x="9431" y="930"/>
                    <a:pt x="9574" y="882"/>
                  </a:cubicBezTo>
                  <a:cubicBezTo>
                    <a:pt x="9645" y="858"/>
                    <a:pt x="9693" y="810"/>
                    <a:pt x="9717" y="739"/>
                  </a:cubicBezTo>
                  <a:lnTo>
                    <a:pt x="9764" y="453"/>
                  </a:lnTo>
                  <a:close/>
                  <a:moveTo>
                    <a:pt x="810" y="6931"/>
                  </a:moveTo>
                  <a:lnTo>
                    <a:pt x="1024" y="7217"/>
                  </a:lnTo>
                  <a:cubicBezTo>
                    <a:pt x="929" y="7383"/>
                    <a:pt x="858" y="7574"/>
                    <a:pt x="810" y="7764"/>
                  </a:cubicBezTo>
                  <a:lnTo>
                    <a:pt x="453" y="7836"/>
                  </a:lnTo>
                  <a:cubicBezTo>
                    <a:pt x="524" y="7502"/>
                    <a:pt x="643" y="7193"/>
                    <a:pt x="810" y="6931"/>
                  </a:cubicBezTo>
                  <a:close/>
                  <a:moveTo>
                    <a:pt x="453" y="9288"/>
                  </a:moveTo>
                  <a:lnTo>
                    <a:pt x="810" y="9360"/>
                  </a:lnTo>
                  <a:cubicBezTo>
                    <a:pt x="858" y="9550"/>
                    <a:pt x="929" y="9717"/>
                    <a:pt x="1024" y="9884"/>
                  </a:cubicBezTo>
                  <a:lnTo>
                    <a:pt x="834" y="10169"/>
                  </a:lnTo>
                  <a:cubicBezTo>
                    <a:pt x="667" y="9908"/>
                    <a:pt x="548" y="9598"/>
                    <a:pt x="453" y="9288"/>
                  </a:cubicBezTo>
                  <a:close/>
                  <a:moveTo>
                    <a:pt x="2144" y="11027"/>
                  </a:moveTo>
                  <a:cubicBezTo>
                    <a:pt x="2334" y="11122"/>
                    <a:pt x="2501" y="11194"/>
                    <a:pt x="2691" y="11241"/>
                  </a:cubicBezTo>
                  <a:lnTo>
                    <a:pt x="2763" y="11575"/>
                  </a:lnTo>
                  <a:cubicBezTo>
                    <a:pt x="2429" y="11503"/>
                    <a:pt x="2144" y="11384"/>
                    <a:pt x="1882" y="11217"/>
                  </a:cubicBezTo>
                  <a:lnTo>
                    <a:pt x="2144" y="11027"/>
                  </a:lnTo>
                  <a:close/>
                  <a:moveTo>
                    <a:pt x="4835" y="11027"/>
                  </a:moveTo>
                  <a:lnTo>
                    <a:pt x="5097" y="11217"/>
                  </a:lnTo>
                  <a:cubicBezTo>
                    <a:pt x="4835" y="11384"/>
                    <a:pt x="4549" y="11503"/>
                    <a:pt x="4215" y="11575"/>
                  </a:cubicBezTo>
                  <a:lnTo>
                    <a:pt x="4287" y="11241"/>
                  </a:lnTo>
                  <a:cubicBezTo>
                    <a:pt x="4477" y="11194"/>
                    <a:pt x="4668" y="11122"/>
                    <a:pt x="4835" y="11027"/>
                  </a:cubicBezTo>
                  <a:close/>
                  <a:moveTo>
                    <a:pt x="8192" y="1191"/>
                  </a:moveTo>
                  <a:lnTo>
                    <a:pt x="8359" y="1430"/>
                  </a:lnTo>
                  <a:cubicBezTo>
                    <a:pt x="8312" y="1501"/>
                    <a:pt x="8288" y="1596"/>
                    <a:pt x="8264" y="1668"/>
                  </a:cubicBezTo>
                  <a:lnTo>
                    <a:pt x="7978" y="1739"/>
                  </a:lnTo>
                  <a:cubicBezTo>
                    <a:pt x="7859" y="1763"/>
                    <a:pt x="7764" y="1858"/>
                    <a:pt x="7764" y="1977"/>
                  </a:cubicBezTo>
                  <a:lnTo>
                    <a:pt x="7764" y="2454"/>
                  </a:lnTo>
                  <a:cubicBezTo>
                    <a:pt x="7764" y="2573"/>
                    <a:pt x="7859" y="2692"/>
                    <a:pt x="7978" y="2716"/>
                  </a:cubicBezTo>
                  <a:lnTo>
                    <a:pt x="8264" y="2763"/>
                  </a:lnTo>
                  <a:cubicBezTo>
                    <a:pt x="8288" y="2835"/>
                    <a:pt x="8312" y="2930"/>
                    <a:pt x="8359" y="3001"/>
                  </a:cubicBezTo>
                  <a:lnTo>
                    <a:pt x="8192" y="3240"/>
                  </a:lnTo>
                  <a:cubicBezTo>
                    <a:pt x="8121" y="3335"/>
                    <a:pt x="8145" y="3478"/>
                    <a:pt x="8216" y="3573"/>
                  </a:cubicBezTo>
                  <a:lnTo>
                    <a:pt x="8550" y="3906"/>
                  </a:lnTo>
                  <a:cubicBezTo>
                    <a:pt x="8601" y="3957"/>
                    <a:pt x="8665" y="3981"/>
                    <a:pt x="8729" y="3981"/>
                  </a:cubicBezTo>
                  <a:cubicBezTo>
                    <a:pt x="8784" y="3981"/>
                    <a:pt x="8839" y="3963"/>
                    <a:pt x="8883" y="3930"/>
                  </a:cubicBezTo>
                  <a:lnTo>
                    <a:pt x="9121" y="3763"/>
                  </a:lnTo>
                  <a:cubicBezTo>
                    <a:pt x="9193" y="3811"/>
                    <a:pt x="9288" y="3859"/>
                    <a:pt x="9359" y="3883"/>
                  </a:cubicBezTo>
                  <a:lnTo>
                    <a:pt x="9431" y="4144"/>
                  </a:lnTo>
                  <a:cubicBezTo>
                    <a:pt x="9431" y="4287"/>
                    <a:pt x="9550" y="4359"/>
                    <a:pt x="9669" y="4359"/>
                  </a:cubicBezTo>
                  <a:lnTo>
                    <a:pt x="10145" y="4359"/>
                  </a:lnTo>
                  <a:cubicBezTo>
                    <a:pt x="10264" y="4359"/>
                    <a:pt x="10360" y="4287"/>
                    <a:pt x="10383" y="4144"/>
                  </a:cubicBezTo>
                  <a:lnTo>
                    <a:pt x="10455" y="3883"/>
                  </a:lnTo>
                  <a:cubicBezTo>
                    <a:pt x="10526" y="3859"/>
                    <a:pt x="10622" y="3811"/>
                    <a:pt x="10693" y="3763"/>
                  </a:cubicBezTo>
                  <a:lnTo>
                    <a:pt x="10884" y="3906"/>
                  </a:lnTo>
                  <a:lnTo>
                    <a:pt x="6168" y="10193"/>
                  </a:lnTo>
                  <a:lnTo>
                    <a:pt x="5978" y="9908"/>
                  </a:lnTo>
                  <a:cubicBezTo>
                    <a:pt x="6049" y="9741"/>
                    <a:pt x="6144" y="9550"/>
                    <a:pt x="6192" y="9360"/>
                  </a:cubicBezTo>
                  <a:lnTo>
                    <a:pt x="6740" y="9265"/>
                  </a:lnTo>
                  <a:cubicBezTo>
                    <a:pt x="6883" y="9241"/>
                    <a:pt x="6978" y="9098"/>
                    <a:pt x="6978" y="8955"/>
                  </a:cubicBezTo>
                  <a:lnTo>
                    <a:pt x="6978" y="8169"/>
                  </a:lnTo>
                  <a:cubicBezTo>
                    <a:pt x="6978" y="8002"/>
                    <a:pt x="6883" y="7883"/>
                    <a:pt x="6740" y="7860"/>
                  </a:cubicBezTo>
                  <a:lnTo>
                    <a:pt x="6192" y="7764"/>
                  </a:lnTo>
                  <a:cubicBezTo>
                    <a:pt x="6144" y="7574"/>
                    <a:pt x="6073" y="7383"/>
                    <a:pt x="5978" y="7217"/>
                  </a:cubicBezTo>
                  <a:lnTo>
                    <a:pt x="6287" y="6764"/>
                  </a:lnTo>
                  <a:cubicBezTo>
                    <a:pt x="6359" y="6645"/>
                    <a:pt x="6359" y="6478"/>
                    <a:pt x="6240" y="6383"/>
                  </a:cubicBezTo>
                  <a:lnTo>
                    <a:pt x="5692" y="5835"/>
                  </a:lnTo>
                  <a:cubicBezTo>
                    <a:pt x="5638" y="5768"/>
                    <a:pt x="5562" y="5739"/>
                    <a:pt x="5484" y="5739"/>
                  </a:cubicBezTo>
                  <a:cubicBezTo>
                    <a:pt x="5424" y="5739"/>
                    <a:pt x="5363" y="5756"/>
                    <a:pt x="5311" y="5788"/>
                  </a:cubicBezTo>
                  <a:lnTo>
                    <a:pt x="4858" y="6097"/>
                  </a:lnTo>
                  <a:cubicBezTo>
                    <a:pt x="4644" y="5978"/>
                    <a:pt x="4430" y="5907"/>
                    <a:pt x="4192" y="5835"/>
                  </a:cubicBezTo>
                  <a:cubicBezTo>
                    <a:pt x="4179" y="5832"/>
                    <a:pt x="4167" y="5831"/>
                    <a:pt x="4154" y="5831"/>
                  </a:cubicBezTo>
                  <a:cubicBezTo>
                    <a:pt x="4068" y="5831"/>
                    <a:pt x="3977" y="5898"/>
                    <a:pt x="3977" y="6002"/>
                  </a:cubicBezTo>
                  <a:cubicBezTo>
                    <a:pt x="3953" y="6097"/>
                    <a:pt x="4025" y="6192"/>
                    <a:pt x="4120" y="6216"/>
                  </a:cubicBezTo>
                  <a:cubicBezTo>
                    <a:pt x="4335" y="6264"/>
                    <a:pt x="4549" y="6359"/>
                    <a:pt x="4763" y="6478"/>
                  </a:cubicBezTo>
                  <a:cubicBezTo>
                    <a:pt x="4787" y="6502"/>
                    <a:pt x="4823" y="6514"/>
                    <a:pt x="4858" y="6514"/>
                  </a:cubicBezTo>
                  <a:cubicBezTo>
                    <a:pt x="4894" y="6514"/>
                    <a:pt x="4930" y="6502"/>
                    <a:pt x="4954" y="6478"/>
                  </a:cubicBezTo>
                  <a:lnTo>
                    <a:pt x="5478" y="6145"/>
                  </a:lnTo>
                  <a:lnTo>
                    <a:pt x="5930" y="6597"/>
                  </a:lnTo>
                  <a:lnTo>
                    <a:pt x="5597" y="7097"/>
                  </a:lnTo>
                  <a:cubicBezTo>
                    <a:pt x="5549" y="7169"/>
                    <a:pt x="5549" y="7240"/>
                    <a:pt x="5597" y="7312"/>
                  </a:cubicBezTo>
                  <a:cubicBezTo>
                    <a:pt x="5716" y="7502"/>
                    <a:pt x="5811" y="7740"/>
                    <a:pt x="5859" y="7955"/>
                  </a:cubicBezTo>
                  <a:cubicBezTo>
                    <a:pt x="5882" y="8026"/>
                    <a:pt x="5930" y="8098"/>
                    <a:pt x="6002" y="8098"/>
                  </a:cubicBezTo>
                  <a:lnTo>
                    <a:pt x="6597" y="8217"/>
                  </a:lnTo>
                  <a:lnTo>
                    <a:pt x="6597" y="8860"/>
                  </a:lnTo>
                  <a:lnTo>
                    <a:pt x="6002" y="8979"/>
                  </a:lnTo>
                  <a:cubicBezTo>
                    <a:pt x="5930" y="9003"/>
                    <a:pt x="5859" y="9050"/>
                    <a:pt x="5859" y="9122"/>
                  </a:cubicBezTo>
                  <a:cubicBezTo>
                    <a:pt x="5787" y="9360"/>
                    <a:pt x="5692" y="9574"/>
                    <a:pt x="5573" y="9788"/>
                  </a:cubicBezTo>
                  <a:cubicBezTo>
                    <a:pt x="5549" y="9836"/>
                    <a:pt x="5549" y="9931"/>
                    <a:pt x="5573" y="9979"/>
                  </a:cubicBezTo>
                  <a:lnTo>
                    <a:pt x="5930" y="10479"/>
                  </a:lnTo>
                  <a:cubicBezTo>
                    <a:pt x="5882" y="10503"/>
                    <a:pt x="5859" y="10551"/>
                    <a:pt x="5835" y="10598"/>
                  </a:cubicBezTo>
                  <a:lnTo>
                    <a:pt x="5573" y="10836"/>
                  </a:lnTo>
                  <a:cubicBezTo>
                    <a:pt x="5525" y="10884"/>
                    <a:pt x="5501" y="10908"/>
                    <a:pt x="5454" y="10955"/>
                  </a:cubicBezTo>
                  <a:lnTo>
                    <a:pt x="4954" y="10622"/>
                  </a:lnTo>
                  <a:cubicBezTo>
                    <a:pt x="4912" y="10594"/>
                    <a:pt x="4870" y="10583"/>
                    <a:pt x="4828" y="10583"/>
                  </a:cubicBezTo>
                  <a:cubicBezTo>
                    <a:pt x="4799" y="10583"/>
                    <a:pt x="4769" y="10588"/>
                    <a:pt x="4739" y="10598"/>
                  </a:cubicBezTo>
                  <a:cubicBezTo>
                    <a:pt x="4549" y="10717"/>
                    <a:pt x="4311" y="10812"/>
                    <a:pt x="4096" y="10884"/>
                  </a:cubicBezTo>
                  <a:cubicBezTo>
                    <a:pt x="4025" y="10884"/>
                    <a:pt x="3953" y="10955"/>
                    <a:pt x="3953" y="11027"/>
                  </a:cubicBezTo>
                  <a:lnTo>
                    <a:pt x="3834" y="11598"/>
                  </a:lnTo>
                  <a:cubicBezTo>
                    <a:pt x="3715" y="11622"/>
                    <a:pt x="3620" y="11622"/>
                    <a:pt x="3501" y="11622"/>
                  </a:cubicBezTo>
                  <a:cubicBezTo>
                    <a:pt x="3382" y="11622"/>
                    <a:pt x="3263" y="11622"/>
                    <a:pt x="3168" y="11598"/>
                  </a:cubicBezTo>
                  <a:lnTo>
                    <a:pt x="3049" y="11027"/>
                  </a:lnTo>
                  <a:cubicBezTo>
                    <a:pt x="3025" y="10955"/>
                    <a:pt x="2977" y="10884"/>
                    <a:pt x="2906" y="10884"/>
                  </a:cubicBezTo>
                  <a:cubicBezTo>
                    <a:pt x="2668" y="10812"/>
                    <a:pt x="2453" y="10717"/>
                    <a:pt x="2239" y="10598"/>
                  </a:cubicBezTo>
                  <a:cubicBezTo>
                    <a:pt x="2219" y="10588"/>
                    <a:pt x="2191" y="10583"/>
                    <a:pt x="2162" y="10583"/>
                  </a:cubicBezTo>
                  <a:cubicBezTo>
                    <a:pt x="2120" y="10583"/>
                    <a:pt x="2076" y="10594"/>
                    <a:pt x="2048" y="10622"/>
                  </a:cubicBezTo>
                  <a:lnTo>
                    <a:pt x="1548" y="10955"/>
                  </a:lnTo>
                  <a:cubicBezTo>
                    <a:pt x="1501" y="10908"/>
                    <a:pt x="1453" y="10860"/>
                    <a:pt x="1405" y="10812"/>
                  </a:cubicBezTo>
                  <a:lnTo>
                    <a:pt x="1191" y="10598"/>
                  </a:lnTo>
                  <a:cubicBezTo>
                    <a:pt x="1143" y="10574"/>
                    <a:pt x="1096" y="10527"/>
                    <a:pt x="1072" y="10479"/>
                  </a:cubicBezTo>
                  <a:lnTo>
                    <a:pt x="1405" y="9979"/>
                  </a:lnTo>
                  <a:cubicBezTo>
                    <a:pt x="1453" y="9931"/>
                    <a:pt x="1453" y="9836"/>
                    <a:pt x="1405" y="9788"/>
                  </a:cubicBezTo>
                  <a:cubicBezTo>
                    <a:pt x="1286" y="9574"/>
                    <a:pt x="1191" y="9360"/>
                    <a:pt x="1143" y="9122"/>
                  </a:cubicBezTo>
                  <a:cubicBezTo>
                    <a:pt x="1120" y="9050"/>
                    <a:pt x="1072" y="9003"/>
                    <a:pt x="1001" y="8979"/>
                  </a:cubicBezTo>
                  <a:lnTo>
                    <a:pt x="405" y="8884"/>
                  </a:lnTo>
                  <a:cubicBezTo>
                    <a:pt x="405" y="8860"/>
                    <a:pt x="405" y="8860"/>
                    <a:pt x="381" y="8836"/>
                  </a:cubicBezTo>
                  <a:lnTo>
                    <a:pt x="381" y="8217"/>
                  </a:lnTo>
                  <a:lnTo>
                    <a:pt x="1001" y="8098"/>
                  </a:lnTo>
                  <a:cubicBezTo>
                    <a:pt x="1072" y="8074"/>
                    <a:pt x="1120" y="8026"/>
                    <a:pt x="1143" y="7955"/>
                  </a:cubicBezTo>
                  <a:cubicBezTo>
                    <a:pt x="1191" y="7717"/>
                    <a:pt x="1286" y="7502"/>
                    <a:pt x="1405" y="7312"/>
                  </a:cubicBezTo>
                  <a:cubicBezTo>
                    <a:pt x="1453" y="7240"/>
                    <a:pt x="1453" y="7169"/>
                    <a:pt x="1405" y="7097"/>
                  </a:cubicBezTo>
                  <a:lnTo>
                    <a:pt x="1072" y="6597"/>
                  </a:lnTo>
                  <a:lnTo>
                    <a:pt x="1524" y="6121"/>
                  </a:lnTo>
                  <a:lnTo>
                    <a:pt x="2048" y="6478"/>
                  </a:lnTo>
                  <a:cubicBezTo>
                    <a:pt x="2072" y="6490"/>
                    <a:pt x="2108" y="6496"/>
                    <a:pt x="2144" y="6496"/>
                  </a:cubicBezTo>
                  <a:cubicBezTo>
                    <a:pt x="2179" y="6496"/>
                    <a:pt x="2215" y="6490"/>
                    <a:pt x="2239" y="6478"/>
                  </a:cubicBezTo>
                  <a:cubicBezTo>
                    <a:pt x="2453" y="6359"/>
                    <a:pt x="2668" y="6264"/>
                    <a:pt x="2906" y="6192"/>
                  </a:cubicBezTo>
                  <a:cubicBezTo>
                    <a:pt x="2977" y="6192"/>
                    <a:pt x="3025" y="6121"/>
                    <a:pt x="3049" y="6050"/>
                  </a:cubicBezTo>
                  <a:lnTo>
                    <a:pt x="3168" y="5454"/>
                  </a:lnTo>
                  <a:lnTo>
                    <a:pt x="3834" y="5454"/>
                  </a:lnTo>
                  <a:cubicBezTo>
                    <a:pt x="3874" y="5513"/>
                    <a:pt x="3929" y="5556"/>
                    <a:pt x="4000" y="5556"/>
                  </a:cubicBezTo>
                  <a:cubicBezTo>
                    <a:pt x="4016" y="5556"/>
                    <a:pt x="4032" y="5554"/>
                    <a:pt x="4049" y="5550"/>
                  </a:cubicBezTo>
                  <a:cubicBezTo>
                    <a:pt x="4144" y="5526"/>
                    <a:pt x="4215" y="5430"/>
                    <a:pt x="4192" y="5335"/>
                  </a:cubicBezTo>
                  <a:cubicBezTo>
                    <a:pt x="4168" y="5192"/>
                    <a:pt x="4025" y="5073"/>
                    <a:pt x="3882" y="5073"/>
                  </a:cubicBezTo>
                  <a:lnTo>
                    <a:pt x="3120" y="5073"/>
                  </a:lnTo>
                  <a:cubicBezTo>
                    <a:pt x="2953" y="5073"/>
                    <a:pt x="2834" y="5192"/>
                    <a:pt x="2810" y="5335"/>
                  </a:cubicBezTo>
                  <a:lnTo>
                    <a:pt x="2691" y="5883"/>
                  </a:lnTo>
                  <a:cubicBezTo>
                    <a:pt x="2525" y="5931"/>
                    <a:pt x="2334" y="6002"/>
                    <a:pt x="2167" y="6097"/>
                  </a:cubicBezTo>
                  <a:lnTo>
                    <a:pt x="1858" y="5883"/>
                  </a:lnTo>
                  <a:lnTo>
                    <a:pt x="8192" y="1191"/>
                  </a:lnTo>
                  <a:close/>
                  <a:moveTo>
                    <a:pt x="9907" y="1"/>
                  </a:moveTo>
                  <a:cubicBezTo>
                    <a:pt x="9431" y="1"/>
                    <a:pt x="8931" y="167"/>
                    <a:pt x="8550" y="477"/>
                  </a:cubicBezTo>
                  <a:lnTo>
                    <a:pt x="1524" y="5645"/>
                  </a:lnTo>
                  <a:cubicBezTo>
                    <a:pt x="691" y="6216"/>
                    <a:pt x="143" y="7097"/>
                    <a:pt x="24" y="8074"/>
                  </a:cubicBezTo>
                  <a:cubicBezTo>
                    <a:pt x="24" y="8121"/>
                    <a:pt x="0" y="8145"/>
                    <a:pt x="0" y="8169"/>
                  </a:cubicBezTo>
                  <a:lnTo>
                    <a:pt x="0" y="8193"/>
                  </a:lnTo>
                  <a:cubicBezTo>
                    <a:pt x="0" y="8312"/>
                    <a:pt x="0" y="8431"/>
                    <a:pt x="0" y="8550"/>
                  </a:cubicBezTo>
                  <a:cubicBezTo>
                    <a:pt x="0" y="8669"/>
                    <a:pt x="0" y="8788"/>
                    <a:pt x="0" y="8884"/>
                  </a:cubicBezTo>
                  <a:lnTo>
                    <a:pt x="0" y="8955"/>
                  </a:lnTo>
                  <a:cubicBezTo>
                    <a:pt x="0" y="9003"/>
                    <a:pt x="24" y="9026"/>
                    <a:pt x="24" y="9074"/>
                  </a:cubicBezTo>
                  <a:cubicBezTo>
                    <a:pt x="119" y="9646"/>
                    <a:pt x="334" y="10169"/>
                    <a:pt x="667" y="10622"/>
                  </a:cubicBezTo>
                  <a:cubicBezTo>
                    <a:pt x="691" y="10670"/>
                    <a:pt x="715" y="10717"/>
                    <a:pt x="762" y="10765"/>
                  </a:cubicBezTo>
                  <a:lnTo>
                    <a:pt x="905" y="10908"/>
                  </a:lnTo>
                  <a:cubicBezTo>
                    <a:pt x="977" y="10979"/>
                    <a:pt x="1048" y="11051"/>
                    <a:pt x="1120" y="11122"/>
                  </a:cubicBezTo>
                  <a:lnTo>
                    <a:pt x="1310" y="11313"/>
                  </a:lnTo>
                  <a:cubicBezTo>
                    <a:pt x="1334" y="11336"/>
                    <a:pt x="1405" y="11360"/>
                    <a:pt x="1453" y="11384"/>
                  </a:cubicBezTo>
                  <a:cubicBezTo>
                    <a:pt x="1882" y="11694"/>
                    <a:pt x="2382" y="11932"/>
                    <a:pt x="2953" y="12003"/>
                  </a:cubicBezTo>
                  <a:cubicBezTo>
                    <a:pt x="3001" y="12027"/>
                    <a:pt x="3049" y="12051"/>
                    <a:pt x="3096" y="12051"/>
                  </a:cubicBezTo>
                  <a:lnTo>
                    <a:pt x="3882" y="12051"/>
                  </a:lnTo>
                  <a:cubicBezTo>
                    <a:pt x="3953" y="12051"/>
                    <a:pt x="4001" y="12027"/>
                    <a:pt x="4049" y="12003"/>
                  </a:cubicBezTo>
                  <a:cubicBezTo>
                    <a:pt x="4596" y="11932"/>
                    <a:pt x="5120" y="11717"/>
                    <a:pt x="5549" y="11384"/>
                  </a:cubicBezTo>
                  <a:cubicBezTo>
                    <a:pt x="5597" y="11360"/>
                    <a:pt x="5644" y="11336"/>
                    <a:pt x="5692" y="11313"/>
                  </a:cubicBezTo>
                  <a:lnTo>
                    <a:pt x="5835" y="11170"/>
                  </a:lnTo>
                  <a:cubicBezTo>
                    <a:pt x="5930" y="11074"/>
                    <a:pt x="6025" y="10979"/>
                    <a:pt x="6097" y="10884"/>
                  </a:cubicBezTo>
                  <a:lnTo>
                    <a:pt x="6240" y="10765"/>
                  </a:lnTo>
                  <a:cubicBezTo>
                    <a:pt x="6264" y="10717"/>
                    <a:pt x="6287" y="10670"/>
                    <a:pt x="6311" y="10622"/>
                  </a:cubicBezTo>
                  <a:lnTo>
                    <a:pt x="11646" y="3501"/>
                  </a:lnTo>
                  <a:cubicBezTo>
                    <a:pt x="11931" y="3120"/>
                    <a:pt x="12098" y="2668"/>
                    <a:pt x="12098" y="2192"/>
                  </a:cubicBezTo>
                  <a:cubicBezTo>
                    <a:pt x="12098" y="977"/>
                    <a:pt x="11122" y="1"/>
                    <a:pt x="9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84" name="Google Shape;1984;p46"/>
          <p:cNvGrpSpPr/>
          <p:nvPr/>
        </p:nvGrpSpPr>
        <p:grpSpPr>
          <a:xfrm>
            <a:off x="2751839" y="2715501"/>
            <a:ext cx="394246" cy="384340"/>
            <a:chOff x="2760115" y="2698640"/>
            <a:chExt cx="394246" cy="384340"/>
          </a:xfrm>
        </p:grpSpPr>
        <p:sp>
          <p:nvSpPr>
            <p:cNvPr id="1985" name="Google Shape;1985;p46"/>
            <p:cNvSpPr/>
            <p:nvPr/>
          </p:nvSpPr>
          <p:spPr>
            <a:xfrm>
              <a:off x="2760115" y="2698640"/>
              <a:ext cx="394246" cy="384340"/>
            </a:xfrm>
            <a:custGeom>
              <a:rect b="b" l="l" r="r" t="t"/>
              <a:pathLst>
                <a:path extrusionOk="0" h="11795" w="12099">
                  <a:moveTo>
                    <a:pt x="6050" y="363"/>
                  </a:moveTo>
                  <a:cubicBezTo>
                    <a:pt x="6145" y="363"/>
                    <a:pt x="6240" y="459"/>
                    <a:pt x="6240" y="554"/>
                  </a:cubicBezTo>
                  <a:cubicBezTo>
                    <a:pt x="6240" y="649"/>
                    <a:pt x="6145" y="744"/>
                    <a:pt x="6050" y="744"/>
                  </a:cubicBezTo>
                  <a:cubicBezTo>
                    <a:pt x="5931" y="744"/>
                    <a:pt x="5859" y="649"/>
                    <a:pt x="5859" y="554"/>
                  </a:cubicBezTo>
                  <a:cubicBezTo>
                    <a:pt x="5859" y="459"/>
                    <a:pt x="5931" y="363"/>
                    <a:pt x="6050" y="363"/>
                  </a:cubicBezTo>
                  <a:close/>
                  <a:moveTo>
                    <a:pt x="3335" y="1649"/>
                  </a:moveTo>
                  <a:cubicBezTo>
                    <a:pt x="3430" y="1649"/>
                    <a:pt x="3525" y="1721"/>
                    <a:pt x="3525" y="1840"/>
                  </a:cubicBezTo>
                  <a:cubicBezTo>
                    <a:pt x="3525" y="1935"/>
                    <a:pt x="3430" y="2030"/>
                    <a:pt x="3335" y="2030"/>
                  </a:cubicBezTo>
                  <a:cubicBezTo>
                    <a:pt x="3216" y="2030"/>
                    <a:pt x="3144" y="1935"/>
                    <a:pt x="3144" y="1840"/>
                  </a:cubicBezTo>
                  <a:cubicBezTo>
                    <a:pt x="3144" y="1721"/>
                    <a:pt x="3216" y="1649"/>
                    <a:pt x="3335" y="1649"/>
                  </a:cubicBezTo>
                  <a:close/>
                  <a:moveTo>
                    <a:pt x="8741" y="1649"/>
                  </a:moveTo>
                  <a:cubicBezTo>
                    <a:pt x="8860" y="1649"/>
                    <a:pt x="8931" y="1721"/>
                    <a:pt x="8931" y="1840"/>
                  </a:cubicBezTo>
                  <a:cubicBezTo>
                    <a:pt x="8931" y="1935"/>
                    <a:pt x="8860" y="2030"/>
                    <a:pt x="8741" y="2030"/>
                  </a:cubicBezTo>
                  <a:cubicBezTo>
                    <a:pt x="8669" y="2030"/>
                    <a:pt x="8622" y="1983"/>
                    <a:pt x="8598" y="1935"/>
                  </a:cubicBezTo>
                  <a:cubicBezTo>
                    <a:pt x="8574" y="1935"/>
                    <a:pt x="8574" y="1935"/>
                    <a:pt x="8574" y="1911"/>
                  </a:cubicBezTo>
                  <a:cubicBezTo>
                    <a:pt x="8574" y="1911"/>
                    <a:pt x="8574" y="1911"/>
                    <a:pt x="8574" y="1887"/>
                  </a:cubicBezTo>
                  <a:cubicBezTo>
                    <a:pt x="8550" y="1887"/>
                    <a:pt x="8550" y="1864"/>
                    <a:pt x="8550" y="1840"/>
                  </a:cubicBezTo>
                  <a:cubicBezTo>
                    <a:pt x="8550" y="1721"/>
                    <a:pt x="8645" y="1649"/>
                    <a:pt x="8741" y="1649"/>
                  </a:cubicBezTo>
                  <a:close/>
                  <a:moveTo>
                    <a:pt x="6431" y="959"/>
                  </a:moveTo>
                  <a:lnTo>
                    <a:pt x="7288" y="1340"/>
                  </a:lnTo>
                  <a:lnTo>
                    <a:pt x="5311" y="1340"/>
                  </a:lnTo>
                  <a:cubicBezTo>
                    <a:pt x="5216" y="1340"/>
                    <a:pt x="5145" y="1411"/>
                    <a:pt x="5121" y="1506"/>
                  </a:cubicBezTo>
                  <a:cubicBezTo>
                    <a:pt x="5121" y="1602"/>
                    <a:pt x="5192" y="1697"/>
                    <a:pt x="5311" y="1697"/>
                  </a:cubicBezTo>
                  <a:lnTo>
                    <a:pt x="8050" y="1697"/>
                  </a:lnTo>
                  <a:lnTo>
                    <a:pt x="8193" y="1768"/>
                  </a:lnTo>
                  <a:cubicBezTo>
                    <a:pt x="8193" y="1792"/>
                    <a:pt x="8193" y="1792"/>
                    <a:pt x="8193" y="1816"/>
                  </a:cubicBezTo>
                  <a:cubicBezTo>
                    <a:pt x="8193" y="1840"/>
                    <a:pt x="8193" y="1864"/>
                    <a:pt x="8193" y="1887"/>
                  </a:cubicBezTo>
                  <a:lnTo>
                    <a:pt x="6431" y="2745"/>
                  </a:lnTo>
                  <a:cubicBezTo>
                    <a:pt x="6335" y="2649"/>
                    <a:pt x="6193" y="2578"/>
                    <a:pt x="6050" y="2578"/>
                  </a:cubicBezTo>
                  <a:cubicBezTo>
                    <a:pt x="5883" y="2578"/>
                    <a:pt x="5764" y="2649"/>
                    <a:pt x="5645" y="2745"/>
                  </a:cubicBezTo>
                  <a:lnTo>
                    <a:pt x="3883" y="1887"/>
                  </a:lnTo>
                  <a:cubicBezTo>
                    <a:pt x="3883" y="1864"/>
                    <a:pt x="3883" y="1840"/>
                    <a:pt x="3883" y="1816"/>
                  </a:cubicBezTo>
                  <a:cubicBezTo>
                    <a:pt x="3883" y="1792"/>
                    <a:pt x="3883" y="1792"/>
                    <a:pt x="3883" y="1768"/>
                  </a:cubicBezTo>
                  <a:lnTo>
                    <a:pt x="5645" y="959"/>
                  </a:lnTo>
                  <a:cubicBezTo>
                    <a:pt x="5740" y="1054"/>
                    <a:pt x="5883" y="1102"/>
                    <a:pt x="6050" y="1102"/>
                  </a:cubicBezTo>
                  <a:cubicBezTo>
                    <a:pt x="6193" y="1102"/>
                    <a:pt x="6335" y="1054"/>
                    <a:pt x="6431" y="959"/>
                  </a:cubicBezTo>
                  <a:close/>
                  <a:moveTo>
                    <a:pt x="6050" y="2983"/>
                  </a:moveTo>
                  <a:cubicBezTo>
                    <a:pt x="6145" y="2983"/>
                    <a:pt x="6240" y="3054"/>
                    <a:pt x="6240" y="3173"/>
                  </a:cubicBezTo>
                  <a:cubicBezTo>
                    <a:pt x="6240" y="3269"/>
                    <a:pt x="6145" y="3364"/>
                    <a:pt x="6050" y="3364"/>
                  </a:cubicBezTo>
                  <a:cubicBezTo>
                    <a:pt x="5931" y="3364"/>
                    <a:pt x="5859" y="3269"/>
                    <a:pt x="5859" y="3173"/>
                  </a:cubicBezTo>
                  <a:cubicBezTo>
                    <a:pt x="5859" y="3150"/>
                    <a:pt x="5859" y="3126"/>
                    <a:pt x="5859" y="3102"/>
                  </a:cubicBezTo>
                  <a:cubicBezTo>
                    <a:pt x="5859" y="3102"/>
                    <a:pt x="5883" y="3102"/>
                    <a:pt x="5883" y="3078"/>
                  </a:cubicBezTo>
                  <a:cubicBezTo>
                    <a:pt x="5883" y="3078"/>
                    <a:pt x="5883" y="3078"/>
                    <a:pt x="5883" y="3054"/>
                  </a:cubicBezTo>
                  <a:cubicBezTo>
                    <a:pt x="5907" y="3007"/>
                    <a:pt x="5978" y="2983"/>
                    <a:pt x="6050" y="2983"/>
                  </a:cubicBezTo>
                  <a:close/>
                  <a:moveTo>
                    <a:pt x="3335" y="4840"/>
                  </a:moveTo>
                  <a:cubicBezTo>
                    <a:pt x="3430" y="4840"/>
                    <a:pt x="3525" y="4912"/>
                    <a:pt x="3525" y="5031"/>
                  </a:cubicBezTo>
                  <a:cubicBezTo>
                    <a:pt x="3525" y="5126"/>
                    <a:pt x="3430" y="5221"/>
                    <a:pt x="3335" y="5221"/>
                  </a:cubicBezTo>
                  <a:cubicBezTo>
                    <a:pt x="3216" y="5221"/>
                    <a:pt x="3144" y="5126"/>
                    <a:pt x="3144" y="5031"/>
                  </a:cubicBezTo>
                  <a:cubicBezTo>
                    <a:pt x="3144" y="4912"/>
                    <a:pt x="3216" y="4840"/>
                    <a:pt x="3335" y="4840"/>
                  </a:cubicBezTo>
                  <a:close/>
                  <a:moveTo>
                    <a:pt x="8741" y="4840"/>
                  </a:moveTo>
                  <a:cubicBezTo>
                    <a:pt x="8860" y="4840"/>
                    <a:pt x="8931" y="4912"/>
                    <a:pt x="8931" y="5031"/>
                  </a:cubicBezTo>
                  <a:cubicBezTo>
                    <a:pt x="8931" y="5126"/>
                    <a:pt x="8860" y="5221"/>
                    <a:pt x="8741" y="5221"/>
                  </a:cubicBezTo>
                  <a:cubicBezTo>
                    <a:pt x="8645" y="5221"/>
                    <a:pt x="8550" y="5126"/>
                    <a:pt x="8550" y="5031"/>
                  </a:cubicBezTo>
                  <a:cubicBezTo>
                    <a:pt x="8550" y="4912"/>
                    <a:pt x="8645" y="4840"/>
                    <a:pt x="8741" y="4840"/>
                  </a:cubicBezTo>
                  <a:close/>
                  <a:moveTo>
                    <a:pt x="3716" y="2221"/>
                  </a:moveTo>
                  <a:lnTo>
                    <a:pt x="5502" y="3102"/>
                  </a:lnTo>
                  <a:cubicBezTo>
                    <a:pt x="5502" y="3126"/>
                    <a:pt x="5502" y="3150"/>
                    <a:pt x="5502" y="3173"/>
                  </a:cubicBezTo>
                  <a:cubicBezTo>
                    <a:pt x="5502" y="3412"/>
                    <a:pt x="5645" y="3602"/>
                    <a:pt x="5859" y="3697"/>
                  </a:cubicBezTo>
                  <a:lnTo>
                    <a:pt x="5859" y="5769"/>
                  </a:lnTo>
                  <a:cubicBezTo>
                    <a:pt x="5764" y="5793"/>
                    <a:pt x="5669" y="5864"/>
                    <a:pt x="5621" y="5936"/>
                  </a:cubicBezTo>
                  <a:lnTo>
                    <a:pt x="3883" y="5102"/>
                  </a:lnTo>
                  <a:cubicBezTo>
                    <a:pt x="3883" y="5079"/>
                    <a:pt x="3883" y="5055"/>
                    <a:pt x="3883" y="5031"/>
                  </a:cubicBezTo>
                  <a:cubicBezTo>
                    <a:pt x="3883" y="4793"/>
                    <a:pt x="3740" y="4578"/>
                    <a:pt x="3525" y="4507"/>
                  </a:cubicBezTo>
                  <a:lnTo>
                    <a:pt x="3525" y="2364"/>
                  </a:lnTo>
                  <a:cubicBezTo>
                    <a:pt x="3597" y="2340"/>
                    <a:pt x="3668" y="2292"/>
                    <a:pt x="3716" y="2221"/>
                  </a:cubicBezTo>
                  <a:close/>
                  <a:moveTo>
                    <a:pt x="8360" y="2221"/>
                  </a:moveTo>
                  <a:cubicBezTo>
                    <a:pt x="8407" y="2292"/>
                    <a:pt x="8479" y="2340"/>
                    <a:pt x="8550" y="2364"/>
                  </a:cubicBezTo>
                  <a:lnTo>
                    <a:pt x="8550" y="4507"/>
                  </a:lnTo>
                  <a:cubicBezTo>
                    <a:pt x="8336" y="4578"/>
                    <a:pt x="8193" y="4793"/>
                    <a:pt x="8193" y="5031"/>
                  </a:cubicBezTo>
                  <a:cubicBezTo>
                    <a:pt x="8193" y="5055"/>
                    <a:pt x="8193" y="5079"/>
                    <a:pt x="8193" y="5102"/>
                  </a:cubicBezTo>
                  <a:lnTo>
                    <a:pt x="6478" y="5936"/>
                  </a:lnTo>
                  <a:cubicBezTo>
                    <a:pt x="6407" y="5864"/>
                    <a:pt x="6312" y="5793"/>
                    <a:pt x="6216" y="5769"/>
                  </a:cubicBezTo>
                  <a:lnTo>
                    <a:pt x="6216" y="3697"/>
                  </a:lnTo>
                  <a:cubicBezTo>
                    <a:pt x="6431" y="3626"/>
                    <a:pt x="6597" y="3412"/>
                    <a:pt x="6597" y="3173"/>
                  </a:cubicBezTo>
                  <a:cubicBezTo>
                    <a:pt x="6597" y="3150"/>
                    <a:pt x="6597" y="3126"/>
                    <a:pt x="6597" y="3102"/>
                  </a:cubicBezTo>
                  <a:lnTo>
                    <a:pt x="8360" y="2221"/>
                  </a:lnTo>
                  <a:close/>
                  <a:moveTo>
                    <a:pt x="6050" y="6103"/>
                  </a:moveTo>
                  <a:cubicBezTo>
                    <a:pt x="6145" y="6103"/>
                    <a:pt x="6240" y="6174"/>
                    <a:pt x="6240" y="6293"/>
                  </a:cubicBezTo>
                  <a:cubicBezTo>
                    <a:pt x="6240" y="6388"/>
                    <a:pt x="6145" y="6484"/>
                    <a:pt x="6050" y="6484"/>
                  </a:cubicBezTo>
                  <a:cubicBezTo>
                    <a:pt x="5931" y="6484"/>
                    <a:pt x="5859" y="6388"/>
                    <a:pt x="5859" y="6293"/>
                  </a:cubicBezTo>
                  <a:cubicBezTo>
                    <a:pt x="5859" y="6174"/>
                    <a:pt x="5931" y="6103"/>
                    <a:pt x="6050" y="6103"/>
                  </a:cubicBezTo>
                  <a:close/>
                  <a:moveTo>
                    <a:pt x="7217" y="9794"/>
                  </a:moveTo>
                  <a:lnTo>
                    <a:pt x="7217" y="10794"/>
                  </a:lnTo>
                  <a:lnTo>
                    <a:pt x="4859" y="10794"/>
                  </a:lnTo>
                  <a:lnTo>
                    <a:pt x="4859" y="9794"/>
                  </a:lnTo>
                  <a:close/>
                  <a:moveTo>
                    <a:pt x="7574" y="11151"/>
                  </a:moveTo>
                  <a:cubicBezTo>
                    <a:pt x="7764" y="11151"/>
                    <a:pt x="7931" y="11270"/>
                    <a:pt x="8002" y="11413"/>
                  </a:cubicBezTo>
                  <a:lnTo>
                    <a:pt x="4097" y="11413"/>
                  </a:lnTo>
                  <a:cubicBezTo>
                    <a:pt x="4168" y="11270"/>
                    <a:pt x="4335" y="11151"/>
                    <a:pt x="4526" y="11151"/>
                  </a:cubicBezTo>
                  <a:close/>
                  <a:moveTo>
                    <a:pt x="6056" y="0"/>
                  </a:moveTo>
                  <a:cubicBezTo>
                    <a:pt x="6031" y="0"/>
                    <a:pt x="6005" y="2"/>
                    <a:pt x="5978" y="6"/>
                  </a:cubicBezTo>
                  <a:cubicBezTo>
                    <a:pt x="5716" y="30"/>
                    <a:pt x="5526" y="220"/>
                    <a:pt x="5478" y="459"/>
                  </a:cubicBezTo>
                  <a:cubicBezTo>
                    <a:pt x="5478" y="506"/>
                    <a:pt x="5478" y="554"/>
                    <a:pt x="5478" y="601"/>
                  </a:cubicBezTo>
                  <a:lnTo>
                    <a:pt x="3716" y="1435"/>
                  </a:lnTo>
                  <a:cubicBezTo>
                    <a:pt x="3621" y="1340"/>
                    <a:pt x="3478" y="1292"/>
                    <a:pt x="3335" y="1292"/>
                  </a:cubicBezTo>
                  <a:cubicBezTo>
                    <a:pt x="3240" y="1292"/>
                    <a:pt x="3144" y="1316"/>
                    <a:pt x="3073" y="1340"/>
                  </a:cubicBezTo>
                  <a:lnTo>
                    <a:pt x="668" y="1340"/>
                  </a:lnTo>
                  <a:cubicBezTo>
                    <a:pt x="287" y="1340"/>
                    <a:pt x="1" y="1649"/>
                    <a:pt x="1" y="2006"/>
                  </a:cubicBezTo>
                  <a:lnTo>
                    <a:pt x="1" y="9579"/>
                  </a:lnTo>
                  <a:cubicBezTo>
                    <a:pt x="1" y="9675"/>
                    <a:pt x="72" y="9770"/>
                    <a:pt x="191" y="9770"/>
                  </a:cubicBezTo>
                  <a:lnTo>
                    <a:pt x="1406" y="9770"/>
                  </a:lnTo>
                  <a:cubicBezTo>
                    <a:pt x="1430" y="9770"/>
                    <a:pt x="1430" y="9770"/>
                    <a:pt x="1453" y="9746"/>
                  </a:cubicBezTo>
                  <a:cubicBezTo>
                    <a:pt x="1596" y="9603"/>
                    <a:pt x="1501" y="9413"/>
                    <a:pt x="1334" y="9413"/>
                  </a:cubicBezTo>
                  <a:lnTo>
                    <a:pt x="644" y="9413"/>
                  </a:lnTo>
                  <a:cubicBezTo>
                    <a:pt x="477" y="9413"/>
                    <a:pt x="358" y="9270"/>
                    <a:pt x="358" y="9103"/>
                  </a:cubicBezTo>
                  <a:lnTo>
                    <a:pt x="358" y="7412"/>
                  </a:lnTo>
                  <a:lnTo>
                    <a:pt x="11718" y="7412"/>
                  </a:lnTo>
                  <a:lnTo>
                    <a:pt x="11718" y="9103"/>
                  </a:lnTo>
                  <a:cubicBezTo>
                    <a:pt x="11718" y="9270"/>
                    <a:pt x="11598" y="9413"/>
                    <a:pt x="11432" y="9413"/>
                  </a:cubicBezTo>
                  <a:lnTo>
                    <a:pt x="2192" y="9413"/>
                  </a:lnTo>
                  <a:cubicBezTo>
                    <a:pt x="2096" y="9413"/>
                    <a:pt x="2025" y="9484"/>
                    <a:pt x="2001" y="9556"/>
                  </a:cubicBezTo>
                  <a:cubicBezTo>
                    <a:pt x="2001" y="9675"/>
                    <a:pt x="2073" y="9770"/>
                    <a:pt x="2192" y="9770"/>
                  </a:cubicBezTo>
                  <a:lnTo>
                    <a:pt x="4502" y="9770"/>
                  </a:lnTo>
                  <a:lnTo>
                    <a:pt x="4502" y="10794"/>
                  </a:lnTo>
                  <a:cubicBezTo>
                    <a:pt x="4073" y="10794"/>
                    <a:pt x="3692" y="11175"/>
                    <a:pt x="3716" y="11627"/>
                  </a:cubicBezTo>
                  <a:cubicBezTo>
                    <a:pt x="3716" y="11723"/>
                    <a:pt x="3787" y="11794"/>
                    <a:pt x="3883" y="11794"/>
                  </a:cubicBezTo>
                  <a:lnTo>
                    <a:pt x="8217" y="11794"/>
                  </a:lnTo>
                  <a:cubicBezTo>
                    <a:pt x="8312" y="11794"/>
                    <a:pt x="8383" y="11723"/>
                    <a:pt x="8383" y="11627"/>
                  </a:cubicBezTo>
                  <a:cubicBezTo>
                    <a:pt x="8407" y="11175"/>
                    <a:pt x="8026" y="10794"/>
                    <a:pt x="7598" y="10794"/>
                  </a:cubicBezTo>
                  <a:lnTo>
                    <a:pt x="7598" y="9794"/>
                  </a:lnTo>
                  <a:lnTo>
                    <a:pt x="11432" y="9794"/>
                  </a:lnTo>
                  <a:cubicBezTo>
                    <a:pt x="11813" y="9794"/>
                    <a:pt x="12099" y="9484"/>
                    <a:pt x="12099" y="9127"/>
                  </a:cubicBezTo>
                  <a:lnTo>
                    <a:pt x="12099" y="2006"/>
                  </a:lnTo>
                  <a:cubicBezTo>
                    <a:pt x="12099" y="1649"/>
                    <a:pt x="11813" y="1340"/>
                    <a:pt x="11432" y="1340"/>
                  </a:cubicBezTo>
                  <a:lnTo>
                    <a:pt x="9789" y="1340"/>
                  </a:lnTo>
                  <a:cubicBezTo>
                    <a:pt x="9693" y="1340"/>
                    <a:pt x="9598" y="1411"/>
                    <a:pt x="9598" y="1530"/>
                  </a:cubicBezTo>
                  <a:cubicBezTo>
                    <a:pt x="9598" y="1625"/>
                    <a:pt x="9669" y="1697"/>
                    <a:pt x="9789" y="1697"/>
                  </a:cubicBezTo>
                  <a:lnTo>
                    <a:pt x="11432" y="1697"/>
                  </a:lnTo>
                  <a:cubicBezTo>
                    <a:pt x="11598" y="1697"/>
                    <a:pt x="11718" y="1840"/>
                    <a:pt x="11718" y="2006"/>
                  </a:cubicBezTo>
                  <a:lnTo>
                    <a:pt x="11718" y="7055"/>
                  </a:lnTo>
                  <a:lnTo>
                    <a:pt x="358" y="7055"/>
                  </a:lnTo>
                  <a:lnTo>
                    <a:pt x="358" y="2006"/>
                  </a:lnTo>
                  <a:cubicBezTo>
                    <a:pt x="358" y="1840"/>
                    <a:pt x="477" y="1697"/>
                    <a:pt x="644" y="1697"/>
                  </a:cubicBezTo>
                  <a:lnTo>
                    <a:pt x="2787" y="1697"/>
                  </a:lnTo>
                  <a:cubicBezTo>
                    <a:pt x="2787" y="1745"/>
                    <a:pt x="2763" y="1792"/>
                    <a:pt x="2763" y="1816"/>
                  </a:cubicBezTo>
                  <a:cubicBezTo>
                    <a:pt x="2763" y="2078"/>
                    <a:pt x="2930" y="2268"/>
                    <a:pt x="3144" y="2340"/>
                  </a:cubicBezTo>
                  <a:lnTo>
                    <a:pt x="3144" y="4483"/>
                  </a:lnTo>
                  <a:cubicBezTo>
                    <a:pt x="2906" y="4578"/>
                    <a:pt x="2739" y="4817"/>
                    <a:pt x="2763" y="5079"/>
                  </a:cubicBezTo>
                  <a:cubicBezTo>
                    <a:pt x="2787" y="5317"/>
                    <a:pt x="3001" y="5531"/>
                    <a:pt x="3263" y="5555"/>
                  </a:cubicBezTo>
                  <a:cubicBezTo>
                    <a:pt x="3291" y="5559"/>
                    <a:pt x="3319" y="5561"/>
                    <a:pt x="3346" y="5561"/>
                  </a:cubicBezTo>
                  <a:cubicBezTo>
                    <a:pt x="3484" y="5561"/>
                    <a:pt x="3617" y="5511"/>
                    <a:pt x="3716" y="5412"/>
                  </a:cubicBezTo>
                  <a:lnTo>
                    <a:pt x="5478" y="6293"/>
                  </a:lnTo>
                  <a:cubicBezTo>
                    <a:pt x="5478" y="6579"/>
                    <a:pt x="5740" y="6817"/>
                    <a:pt x="6026" y="6817"/>
                  </a:cubicBezTo>
                  <a:cubicBezTo>
                    <a:pt x="6335" y="6817"/>
                    <a:pt x="6574" y="6579"/>
                    <a:pt x="6574" y="6293"/>
                  </a:cubicBezTo>
                  <a:lnTo>
                    <a:pt x="8336" y="5412"/>
                  </a:lnTo>
                  <a:cubicBezTo>
                    <a:pt x="8435" y="5511"/>
                    <a:pt x="8567" y="5561"/>
                    <a:pt x="8705" y="5561"/>
                  </a:cubicBezTo>
                  <a:cubicBezTo>
                    <a:pt x="8733" y="5561"/>
                    <a:pt x="8761" y="5559"/>
                    <a:pt x="8788" y="5555"/>
                  </a:cubicBezTo>
                  <a:cubicBezTo>
                    <a:pt x="9050" y="5531"/>
                    <a:pt x="9265" y="5317"/>
                    <a:pt x="9288" y="5079"/>
                  </a:cubicBezTo>
                  <a:cubicBezTo>
                    <a:pt x="9312" y="4817"/>
                    <a:pt x="9146" y="4578"/>
                    <a:pt x="8907" y="4483"/>
                  </a:cubicBezTo>
                  <a:lnTo>
                    <a:pt x="8907" y="2364"/>
                  </a:lnTo>
                  <a:cubicBezTo>
                    <a:pt x="9146" y="2268"/>
                    <a:pt x="9312" y="2030"/>
                    <a:pt x="9288" y="1768"/>
                  </a:cubicBezTo>
                  <a:cubicBezTo>
                    <a:pt x="9241" y="1530"/>
                    <a:pt x="9050" y="1316"/>
                    <a:pt x="8788" y="1292"/>
                  </a:cubicBezTo>
                  <a:cubicBezTo>
                    <a:pt x="8766" y="1289"/>
                    <a:pt x="8744" y="1287"/>
                    <a:pt x="8723" y="1287"/>
                  </a:cubicBezTo>
                  <a:cubicBezTo>
                    <a:pt x="8579" y="1287"/>
                    <a:pt x="8439" y="1352"/>
                    <a:pt x="8336" y="1435"/>
                  </a:cubicBezTo>
                  <a:lnTo>
                    <a:pt x="6574" y="601"/>
                  </a:lnTo>
                  <a:cubicBezTo>
                    <a:pt x="6574" y="601"/>
                    <a:pt x="6574" y="578"/>
                    <a:pt x="6574" y="554"/>
                  </a:cubicBezTo>
                  <a:cubicBezTo>
                    <a:pt x="6574" y="247"/>
                    <a:pt x="6352" y="0"/>
                    <a:pt x="6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86" name="Google Shape;1986;p46"/>
            <p:cNvSpPr/>
            <p:nvPr/>
          </p:nvSpPr>
          <p:spPr>
            <a:xfrm>
              <a:off x="2939357" y="2952564"/>
              <a:ext cx="35746" cy="36495"/>
            </a:xfrm>
            <a:custGeom>
              <a:rect b="b" l="l" r="r" t="t"/>
              <a:pathLst>
                <a:path extrusionOk="0" h="1120" w="1097">
                  <a:moveTo>
                    <a:pt x="549" y="381"/>
                  </a:moveTo>
                  <a:cubicBezTo>
                    <a:pt x="644" y="381"/>
                    <a:pt x="739" y="453"/>
                    <a:pt x="739" y="572"/>
                  </a:cubicBezTo>
                  <a:cubicBezTo>
                    <a:pt x="739" y="667"/>
                    <a:pt x="644" y="762"/>
                    <a:pt x="549" y="762"/>
                  </a:cubicBezTo>
                  <a:cubicBezTo>
                    <a:pt x="453" y="762"/>
                    <a:pt x="358" y="667"/>
                    <a:pt x="358" y="572"/>
                  </a:cubicBezTo>
                  <a:cubicBezTo>
                    <a:pt x="358" y="453"/>
                    <a:pt x="453" y="381"/>
                    <a:pt x="549" y="381"/>
                  </a:cubicBezTo>
                  <a:close/>
                  <a:moveTo>
                    <a:pt x="549" y="0"/>
                  </a:moveTo>
                  <a:cubicBezTo>
                    <a:pt x="239" y="0"/>
                    <a:pt x="1" y="262"/>
                    <a:pt x="1" y="572"/>
                  </a:cubicBezTo>
                  <a:cubicBezTo>
                    <a:pt x="1" y="858"/>
                    <a:pt x="239" y="1120"/>
                    <a:pt x="549" y="1120"/>
                  </a:cubicBezTo>
                  <a:cubicBezTo>
                    <a:pt x="858" y="1120"/>
                    <a:pt x="1096" y="858"/>
                    <a:pt x="1096" y="572"/>
                  </a:cubicBezTo>
                  <a:cubicBezTo>
                    <a:pt x="1096" y="262"/>
                    <a:pt x="858" y="0"/>
                    <a:pt x="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87" name="Google Shape;1987;p46"/>
          <p:cNvGrpSpPr/>
          <p:nvPr/>
        </p:nvGrpSpPr>
        <p:grpSpPr>
          <a:xfrm>
            <a:off x="7315502" y="2736159"/>
            <a:ext cx="394995" cy="343022"/>
            <a:chOff x="7250603" y="2688735"/>
            <a:chExt cx="394995" cy="343022"/>
          </a:xfrm>
        </p:grpSpPr>
        <p:sp>
          <p:nvSpPr>
            <p:cNvPr id="1988" name="Google Shape;1988;p46"/>
            <p:cNvSpPr/>
            <p:nvPr/>
          </p:nvSpPr>
          <p:spPr>
            <a:xfrm>
              <a:off x="7498140" y="2821415"/>
              <a:ext cx="33" cy="815"/>
            </a:xfrm>
            <a:custGeom>
              <a:rect b="b" l="l" r="r" t="t"/>
              <a:pathLst>
                <a:path extrusionOk="0" h="25" w="1">
                  <a:moveTo>
                    <a:pt x="0" y="25"/>
                  </a:moveTo>
                  <a:cubicBezTo>
                    <a:pt x="0" y="1"/>
                    <a:pt x="0" y="1"/>
                    <a:pt x="0" y="1"/>
                  </a:cubicBezTo>
                  <a:cubicBezTo>
                    <a:pt x="0" y="1"/>
                    <a:pt x="0" y="25"/>
                    <a:pt x="0" y="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89" name="Google Shape;1989;p46"/>
            <p:cNvSpPr/>
            <p:nvPr/>
          </p:nvSpPr>
          <p:spPr>
            <a:xfrm>
              <a:off x="7349136" y="2783586"/>
              <a:ext cx="149793" cy="159504"/>
            </a:xfrm>
            <a:custGeom>
              <a:rect b="b" l="l" r="r" t="t"/>
              <a:pathLst>
                <a:path extrusionOk="0" h="4895" w="4597">
                  <a:moveTo>
                    <a:pt x="2287" y="400"/>
                  </a:moveTo>
                  <a:lnTo>
                    <a:pt x="3978" y="1186"/>
                  </a:lnTo>
                  <a:lnTo>
                    <a:pt x="2287" y="2019"/>
                  </a:lnTo>
                  <a:lnTo>
                    <a:pt x="596" y="1186"/>
                  </a:lnTo>
                  <a:lnTo>
                    <a:pt x="2287" y="400"/>
                  </a:lnTo>
                  <a:close/>
                  <a:moveTo>
                    <a:pt x="358" y="1471"/>
                  </a:moveTo>
                  <a:lnTo>
                    <a:pt x="501" y="1543"/>
                  </a:lnTo>
                  <a:lnTo>
                    <a:pt x="2120" y="2329"/>
                  </a:lnTo>
                  <a:lnTo>
                    <a:pt x="2120" y="4424"/>
                  </a:lnTo>
                  <a:lnTo>
                    <a:pt x="358" y="3567"/>
                  </a:lnTo>
                  <a:lnTo>
                    <a:pt x="358" y="1471"/>
                  </a:lnTo>
                  <a:close/>
                  <a:moveTo>
                    <a:pt x="4216" y="1471"/>
                  </a:moveTo>
                  <a:lnTo>
                    <a:pt x="4216" y="3567"/>
                  </a:lnTo>
                  <a:lnTo>
                    <a:pt x="2477" y="4424"/>
                  </a:lnTo>
                  <a:lnTo>
                    <a:pt x="2477" y="2329"/>
                  </a:lnTo>
                  <a:lnTo>
                    <a:pt x="4144" y="1519"/>
                  </a:lnTo>
                  <a:lnTo>
                    <a:pt x="4216" y="1471"/>
                  </a:lnTo>
                  <a:close/>
                  <a:moveTo>
                    <a:pt x="2311" y="1"/>
                  </a:moveTo>
                  <a:cubicBezTo>
                    <a:pt x="2287" y="1"/>
                    <a:pt x="2263" y="7"/>
                    <a:pt x="2239" y="19"/>
                  </a:cubicBezTo>
                  <a:lnTo>
                    <a:pt x="120" y="1019"/>
                  </a:lnTo>
                  <a:cubicBezTo>
                    <a:pt x="48" y="1066"/>
                    <a:pt x="1" y="1114"/>
                    <a:pt x="1" y="1186"/>
                  </a:cubicBezTo>
                  <a:lnTo>
                    <a:pt x="1" y="3686"/>
                  </a:lnTo>
                  <a:cubicBezTo>
                    <a:pt x="1" y="3758"/>
                    <a:pt x="48" y="3829"/>
                    <a:pt x="120" y="3853"/>
                  </a:cubicBezTo>
                  <a:lnTo>
                    <a:pt x="2215" y="4877"/>
                  </a:lnTo>
                  <a:cubicBezTo>
                    <a:pt x="2239" y="4889"/>
                    <a:pt x="2269" y="4895"/>
                    <a:pt x="2299" y="4895"/>
                  </a:cubicBezTo>
                  <a:cubicBezTo>
                    <a:pt x="2329" y="4895"/>
                    <a:pt x="2358" y="4889"/>
                    <a:pt x="2382" y="4877"/>
                  </a:cubicBezTo>
                  <a:lnTo>
                    <a:pt x="4502" y="3853"/>
                  </a:lnTo>
                  <a:cubicBezTo>
                    <a:pt x="4549" y="3829"/>
                    <a:pt x="4597" y="3758"/>
                    <a:pt x="4597" y="3686"/>
                  </a:cubicBezTo>
                  <a:lnTo>
                    <a:pt x="4597" y="1186"/>
                  </a:lnTo>
                  <a:cubicBezTo>
                    <a:pt x="4597" y="1114"/>
                    <a:pt x="4549" y="1066"/>
                    <a:pt x="4502" y="1019"/>
                  </a:cubicBezTo>
                  <a:lnTo>
                    <a:pt x="2382" y="19"/>
                  </a:lnTo>
                  <a:cubicBezTo>
                    <a:pt x="2358" y="7"/>
                    <a:pt x="2334" y="1"/>
                    <a:pt x="2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90" name="Google Shape;1990;p46"/>
            <p:cNvSpPr/>
            <p:nvPr/>
          </p:nvSpPr>
          <p:spPr>
            <a:xfrm>
              <a:off x="7498140" y="2821415"/>
              <a:ext cx="33" cy="33"/>
            </a:xfrm>
            <a:custGeom>
              <a:rect b="b" l="l" r="r" t="t"/>
              <a:pathLst>
                <a:path extrusionOk="0" h="1" w="1">
                  <a:moveTo>
                    <a:pt x="0" y="1"/>
                  </a:moveTo>
                  <a:cubicBezTo>
                    <a:pt x="0" y="1"/>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91" name="Google Shape;1991;p46"/>
            <p:cNvSpPr/>
            <p:nvPr/>
          </p:nvSpPr>
          <p:spPr>
            <a:xfrm>
              <a:off x="7250603" y="2688735"/>
              <a:ext cx="394995" cy="343022"/>
            </a:xfrm>
            <a:custGeom>
              <a:rect b="b" l="l" r="r" t="t"/>
              <a:pathLst>
                <a:path extrusionOk="0" h="10527" w="12122">
                  <a:moveTo>
                    <a:pt x="9955" y="0"/>
                  </a:moveTo>
                  <a:cubicBezTo>
                    <a:pt x="9693" y="0"/>
                    <a:pt x="9478" y="215"/>
                    <a:pt x="9478" y="477"/>
                  </a:cubicBezTo>
                  <a:lnTo>
                    <a:pt x="9478" y="834"/>
                  </a:lnTo>
                  <a:lnTo>
                    <a:pt x="8692" y="834"/>
                  </a:lnTo>
                  <a:cubicBezTo>
                    <a:pt x="8597" y="834"/>
                    <a:pt x="8502" y="929"/>
                    <a:pt x="8502" y="1024"/>
                  </a:cubicBezTo>
                  <a:cubicBezTo>
                    <a:pt x="8502" y="1120"/>
                    <a:pt x="8597" y="1191"/>
                    <a:pt x="8692" y="1191"/>
                  </a:cubicBezTo>
                  <a:lnTo>
                    <a:pt x="9478" y="1191"/>
                  </a:lnTo>
                  <a:lnTo>
                    <a:pt x="9478" y="8097"/>
                  </a:lnTo>
                  <a:cubicBezTo>
                    <a:pt x="9502" y="8193"/>
                    <a:pt x="9574" y="8264"/>
                    <a:pt x="9669" y="8264"/>
                  </a:cubicBezTo>
                  <a:cubicBezTo>
                    <a:pt x="9788" y="8264"/>
                    <a:pt x="9836" y="8097"/>
                    <a:pt x="9836" y="8097"/>
                  </a:cubicBezTo>
                  <a:lnTo>
                    <a:pt x="9836" y="477"/>
                  </a:lnTo>
                  <a:cubicBezTo>
                    <a:pt x="9836" y="405"/>
                    <a:pt x="9907" y="358"/>
                    <a:pt x="9955" y="358"/>
                  </a:cubicBezTo>
                  <a:lnTo>
                    <a:pt x="11645" y="358"/>
                  </a:lnTo>
                  <a:cubicBezTo>
                    <a:pt x="11717" y="358"/>
                    <a:pt x="11765" y="405"/>
                    <a:pt x="11765" y="477"/>
                  </a:cubicBezTo>
                  <a:lnTo>
                    <a:pt x="11765" y="953"/>
                  </a:lnTo>
                  <a:lnTo>
                    <a:pt x="10836" y="953"/>
                  </a:lnTo>
                  <a:cubicBezTo>
                    <a:pt x="10741" y="953"/>
                    <a:pt x="10645" y="1024"/>
                    <a:pt x="10645" y="1120"/>
                  </a:cubicBezTo>
                  <a:cubicBezTo>
                    <a:pt x="10645" y="1215"/>
                    <a:pt x="10741" y="1310"/>
                    <a:pt x="10836" y="1310"/>
                  </a:cubicBezTo>
                  <a:lnTo>
                    <a:pt x="11765" y="1310"/>
                  </a:lnTo>
                  <a:lnTo>
                    <a:pt x="11765" y="1644"/>
                  </a:lnTo>
                  <a:lnTo>
                    <a:pt x="11193" y="1644"/>
                  </a:lnTo>
                  <a:cubicBezTo>
                    <a:pt x="11098" y="1644"/>
                    <a:pt x="11002" y="1715"/>
                    <a:pt x="11002" y="1810"/>
                  </a:cubicBezTo>
                  <a:cubicBezTo>
                    <a:pt x="11002" y="1906"/>
                    <a:pt x="11074" y="2001"/>
                    <a:pt x="11193" y="2001"/>
                  </a:cubicBezTo>
                  <a:lnTo>
                    <a:pt x="11765" y="2001"/>
                  </a:lnTo>
                  <a:lnTo>
                    <a:pt x="11765" y="2334"/>
                  </a:lnTo>
                  <a:lnTo>
                    <a:pt x="11193" y="2334"/>
                  </a:lnTo>
                  <a:cubicBezTo>
                    <a:pt x="11098" y="2334"/>
                    <a:pt x="11002" y="2406"/>
                    <a:pt x="11002" y="2501"/>
                  </a:cubicBezTo>
                  <a:cubicBezTo>
                    <a:pt x="11002" y="2596"/>
                    <a:pt x="11074" y="2668"/>
                    <a:pt x="11193" y="2668"/>
                  </a:cubicBezTo>
                  <a:lnTo>
                    <a:pt x="11765" y="2668"/>
                  </a:lnTo>
                  <a:lnTo>
                    <a:pt x="11765" y="3001"/>
                  </a:lnTo>
                  <a:lnTo>
                    <a:pt x="10836" y="3001"/>
                  </a:lnTo>
                  <a:cubicBezTo>
                    <a:pt x="10741" y="3001"/>
                    <a:pt x="10645" y="3073"/>
                    <a:pt x="10645" y="3192"/>
                  </a:cubicBezTo>
                  <a:cubicBezTo>
                    <a:pt x="10645" y="3287"/>
                    <a:pt x="10741" y="3358"/>
                    <a:pt x="10836" y="3358"/>
                  </a:cubicBezTo>
                  <a:lnTo>
                    <a:pt x="11765" y="3358"/>
                  </a:lnTo>
                  <a:lnTo>
                    <a:pt x="11765" y="3692"/>
                  </a:lnTo>
                  <a:lnTo>
                    <a:pt x="11193" y="3692"/>
                  </a:lnTo>
                  <a:cubicBezTo>
                    <a:pt x="11098" y="3692"/>
                    <a:pt x="11002" y="3763"/>
                    <a:pt x="11002" y="3858"/>
                  </a:cubicBezTo>
                  <a:cubicBezTo>
                    <a:pt x="11002" y="3977"/>
                    <a:pt x="11074" y="4049"/>
                    <a:pt x="11193" y="4049"/>
                  </a:cubicBezTo>
                  <a:lnTo>
                    <a:pt x="11765" y="4049"/>
                  </a:lnTo>
                  <a:lnTo>
                    <a:pt x="11765" y="4406"/>
                  </a:lnTo>
                  <a:lnTo>
                    <a:pt x="11193" y="4406"/>
                  </a:lnTo>
                  <a:cubicBezTo>
                    <a:pt x="11098" y="4406"/>
                    <a:pt x="11002" y="4478"/>
                    <a:pt x="11002" y="4573"/>
                  </a:cubicBezTo>
                  <a:cubicBezTo>
                    <a:pt x="11002" y="4668"/>
                    <a:pt x="11074" y="4763"/>
                    <a:pt x="11193" y="4763"/>
                  </a:cubicBezTo>
                  <a:lnTo>
                    <a:pt x="11765" y="4763"/>
                  </a:lnTo>
                  <a:lnTo>
                    <a:pt x="11765" y="5097"/>
                  </a:lnTo>
                  <a:lnTo>
                    <a:pt x="10836" y="5097"/>
                  </a:lnTo>
                  <a:cubicBezTo>
                    <a:pt x="10741" y="5097"/>
                    <a:pt x="10645" y="5168"/>
                    <a:pt x="10645" y="5263"/>
                  </a:cubicBezTo>
                  <a:cubicBezTo>
                    <a:pt x="10645" y="5359"/>
                    <a:pt x="10741" y="5454"/>
                    <a:pt x="10836" y="5454"/>
                  </a:cubicBezTo>
                  <a:lnTo>
                    <a:pt x="11765" y="5454"/>
                  </a:lnTo>
                  <a:lnTo>
                    <a:pt x="11765" y="5764"/>
                  </a:lnTo>
                  <a:lnTo>
                    <a:pt x="11193" y="5764"/>
                  </a:lnTo>
                  <a:cubicBezTo>
                    <a:pt x="11098" y="5764"/>
                    <a:pt x="11002" y="5859"/>
                    <a:pt x="11002" y="5954"/>
                  </a:cubicBezTo>
                  <a:cubicBezTo>
                    <a:pt x="11002" y="6049"/>
                    <a:pt x="11074" y="6121"/>
                    <a:pt x="11193" y="6121"/>
                  </a:cubicBezTo>
                  <a:lnTo>
                    <a:pt x="11765" y="6121"/>
                  </a:lnTo>
                  <a:lnTo>
                    <a:pt x="11765" y="6454"/>
                  </a:lnTo>
                  <a:lnTo>
                    <a:pt x="11193" y="6454"/>
                  </a:lnTo>
                  <a:cubicBezTo>
                    <a:pt x="11098" y="6454"/>
                    <a:pt x="11002" y="6526"/>
                    <a:pt x="11002" y="6621"/>
                  </a:cubicBezTo>
                  <a:cubicBezTo>
                    <a:pt x="11002" y="6740"/>
                    <a:pt x="11074" y="6811"/>
                    <a:pt x="11193" y="6811"/>
                  </a:cubicBezTo>
                  <a:lnTo>
                    <a:pt x="11765" y="6811"/>
                  </a:lnTo>
                  <a:lnTo>
                    <a:pt x="11765" y="7145"/>
                  </a:lnTo>
                  <a:lnTo>
                    <a:pt x="10836" y="7145"/>
                  </a:lnTo>
                  <a:cubicBezTo>
                    <a:pt x="10741" y="7145"/>
                    <a:pt x="10645" y="7216"/>
                    <a:pt x="10645" y="7311"/>
                  </a:cubicBezTo>
                  <a:cubicBezTo>
                    <a:pt x="10645" y="7407"/>
                    <a:pt x="10741" y="7502"/>
                    <a:pt x="10836" y="7502"/>
                  </a:cubicBezTo>
                  <a:lnTo>
                    <a:pt x="11765" y="7502"/>
                  </a:lnTo>
                  <a:lnTo>
                    <a:pt x="11765" y="7859"/>
                  </a:lnTo>
                  <a:lnTo>
                    <a:pt x="11193" y="7859"/>
                  </a:lnTo>
                  <a:cubicBezTo>
                    <a:pt x="11098" y="7859"/>
                    <a:pt x="11002" y="7931"/>
                    <a:pt x="11002" y="8026"/>
                  </a:cubicBezTo>
                  <a:cubicBezTo>
                    <a:pt x="11002" y="8121"/>
                    <a:pt x="11074" y="8216"/>
                    <a:pt x="11193" y="8216"/>
                  </a:cubicBezTo>
                  <a:lnTo>
                    <a:pt x="11765" y="8216"/>
                  </a:lnTo>
                  <a:lnTo>
                    <a:pt x="11765" y="8550"/>
                  </a:lnTo>
                  <a:lnTo>
                    <a:pt x="11193" y="8550"/>
                  </a:lnTo>
                  <a:cubicBezTo>
                    <a:pt x="11098" y="8550"/>
                    <a:pt x="11002" y="8621"/>
                    <a:pt x="11002" y="8717"/>
                  </a:cubicBezTo>
                  <a:cubicBezTo>
                    <a:pt x="11002" y="8812"/>
                    <a:pt x="11074" y="8883"/>
                    <a:pt x="11193" y="8883"/>
                  </a:cubicBezTo>
                  <a:lnTo>
                    <a:pt x="11765" y="8883"/>
                  </a:lnTo>
                  <a:lnTo>
                    <a:pt x="11765" y="9217"/>
                  </a:lnTo>
                  <a:lnTo>
                    <a:pt x="10836" y="9217"/>
                  </a:lnTo>
                  <a:cubicBezTo>
                    <a:pt x="10741" y="9217"/>
                    <a:pt x="10645" y="9312"/>
                    <a:pt x="10645" y="9407"/>
                  </a:cubicBezTo>
                  <a:cubicBezTo>
                    <a:pt x="10645" y="9502"/>
                    <a:pt x="10717" y="9574"/>
                    <a:pt x="10836" y="9574"/>
                  </a:cubicBezTo>
                  <a:lnTo>
                    <a:pt x="11765" y="9574"/>
                  </a:lnTo>
                  <a:lnTo>
                    <a:pt x="11765" y="10026"/>
                  </a:lnTo>
                  <a:cubicBezTo>
                    <a:pt x="11765" y="10098"/>
                    <a:pt x="11693" y="10145"/>
                    <a:pt x="11645" y="10145"/>
                  </a:cubicBezTo>
                  <a:lnTo>
                    <a:pt x="9955" y="10145"/>
                  </a:lnTo>
                  <a:cubicBezTo>
                    <a:pt x="9883" y="10145"/>
                    <a:pt x="9836" y="10098"/>
                    <a:pt x="9836" y="10026"/>
                  </a:cubicBezTo>
                  <a:lnTo>
                    <a:pt x="9836" y="8978"/>
                  </a:lnTo>
                  <a:cubicBezTo>
                    <a:pt x="9836" y="8883"/>
                    <a:pt x="9764" y="8788"/>
                    <a:pt x="9693" y="8788"/>
                  </a:cubicBezTo>
                  <a:cubicBezTo>
                    <a:pt x="9680" y="8785"/>
                    <a:pt x="9668" y="8784"/>
                    <a:pt x="9656" y="8784"/>
                  </a:cubicBezTo>
                  <a:cubicBezTo>
                    <a:pt x="9555" y="8784"/>
                    <a:pt x="9478" y="8872"/>
                    <a:pt x="9478" y="8978"/>
                  </a:cubicBezTo>
                  <a:lnTo>
                    <a:pt x="9478" y="9526"/>
                  </a:lnTo>
                  <a:lnTo>
                    <a:pt x="810" y="9526"/>
                  </a:lnTo>
                  <a:cubicBezTo>
                    <a:pt x="548" y="9526"/>
                    <a:pt x="357" y="9336"/>
                    <a:pt x="357" y="9098"/>
                  </a:cubicBezTo>
                  <a:lnTo>
                    <a:pt x="357" y="9074"/>
                  </a:lnTo>
                  <a:cubicBezTo>
                    <a:pt x="357" y="8812"/>
                    <a:pt x="572" y="8597"/>
                    <a:pt x="834" y="8597"/>
                  </a:cubicBezTo>
                  <a:cubicBezTo>
                    <a:pt x="929" y="8597"/>
                    <a:pt x="1024" y="8502"/>
                    <a:pt x="1024" y="8407"/>
                  </a:cubicBezTo>
                  <a:lnTo>
                    <a:pt x="1024" y="1191"/>
                  </a:lnTo>
                  <a:lnTo>
                    <a:pt x="7907" y="1191"/>
                  </a:lnTo>
                  <a:cubicBezTo>
                    <a:pt x="8002" y="1191"/>
                    <a:pt x="8097" y="1120"/>
                    <a:pt x="8097" y="1024"/>
                  </a:cubicBezTo>
                  <a:cubicBezTo>
                    <a:pt x="8121" y="929"/>
                    <a:pt x="8026" y="834"/>
                    <a:pt x="7907" y="834"/>
                  </a:cubicBezTo>
                  <a:lnTo>
                    <a:pt x="1024" y="834"/>
                  </a:lnTo>
                  <a:lnTo>
                    <a:pt x="1024" y="382"/>
                  </a:lnTo>
                  <a:cubicBezTo>
                    <a:pt x="1024" y="286"/>
                    <a:pt x="953" y="191"/>
                    <a:pt x="834" y="191"/>
                  </a:cubicBezTo>
                  <a:cubicBezTo>
                    <a:pt x="381" y="191"/>
                    <a:pt x="0" y="572"/>
                    <a:pt x="0" y="1001"/>
                  </a:cubicBezTo>
                  <a:lnTo>
                    <a:pt x="0" y="5478"/>
                  </a:lnTo>
                  <a:cubicBezTo>
                    <a:pt x="0" y="5573"/>
                    <a:pt x="72" y="5668"/>
                    <a:pt x="167" y="5668"/>
                  </a:cubicBezTo>
                  <a:cubicBezTo>
                    <a:pt x="286" y="5668"/>
                    <a:pt x="357" y="5597"/>
                    <a:pt x="357" y="5502"/>
                  </a:cubicBezTo>
                  <a:lnTo>
                    <a:pt x="357" y="1024"/>
                  </a:lnTo>
                  <a:cubicBezTo>
                    <a:pt x="357" y="810"/>
                    <a:pt x="476" y="643"/>
                    <a:pt x="643" y="572"/>
                  </a:cubicBezTo>
                  <a:lnTo>
                    <a:pt x="643" y="8264"/>
                  </a:lnTo>
                  <a:cubicBezTo>
                    <a:pt x="548" y="8288"/>
                    <a:pt x="453" y="8312"/>
                    <a:pt x="357" y="8383"/>
                  </a:cubicBezTo>
                  <a:lnTo>
                    <a:pt x="357" y="6478"/>
                  </a:lnTo>
                  <a:cubicBezTo>
                    <a:pt x="357" y="6383"/>
                    <a:pt x="286" y="6287"/>
                    <a:pt x="191" y="6287"/>
                  </a:cubicBezTo>
                  <a:cubicBezTo>
                    <a:pt x="95" y="6287"/>
                    <a:pt x="0" y="6359"/>
                    <a:pt x="0" y="6454"/>
                  </a:cubicBezTo>
                  <a:lnTo>
                    <a:pt x="0" y="9074"/>
                  </a:lnTo>
                  <a:cubicBezTo>
                    <a:pt x="0" y="9526"/>
                    <a:pt x="357" y="9883"/>
                    <a:pt x="810" y="9883"/>
                  </a:cubicBezTo>
                  <a:lnTo>
                    <a:pt x="9478" y="9883"/>
                  </a:lnTo>
                  <a:lnTo>
                    <a:pt x="9478" y="10050"/>
                  </a:lnTo>
                  <a:cubicBezTo>
                    <a:pt x="9478" y="10312"/>
                    <a:pt x="9693" y="10526"/>
                    <a:pt x="9955" y="10526"/>
                  </a:cubicBezTo>
                  <a:lnTo>
                    <a:pt x="11622" y="10526"/>
                  </a:lnTo>
                  <a:cubicBezTo>
                    <a:pt x="11907" y="10526"/>
                    <a:pt x="12098" y="10312"/>
                    <a:pt x="12098" y="10050"/>
                  </a:cubicBezTo>
                  <a:lnTo>
                    <a:pt x="12098" y="477"/>
                  </a:lnTo>
                  <a:cubicBezTo>
                    <a:pt x="12122" y="215"/>
                    <a:pt x="11907" y="0"/>
                    <a:pt x="11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92" name="Google Shape;1992;p46"/>
          <p:cNvGrpSpPr/>
          <p:nvPr/>
        </p:nvGrpSpPr>
        <p:grpSpPr>
          <a:xfrm>
            <a:off x="6127426" y="2710548"/>
            <a:ext cx="244485" cy="394246"/>
            <a:chOff x="6038531" y="2718223"/>
            <a:chExt cx="244485" cy="394246"/>
          </a:xfrm>
        </p:grpSpPr>
        <p:sp>
          <p:nvSpPr>
            <p:cNvPr id="1993" name="Google Shape;1993;p46"/>
            <p:cNvSpPr/>
            <p:nvPr/>
          </p:nvSpPr>
          <p:spPr>
            <a:xfrm>
              <a:off x="6038531" y="2718223"/>
              <a:ext cx="244485" cy="394246"/>
            </a:xfrm>
            <a:custGeom>
              <a:rect b="b" l="l" r="r" t="t"/>
              <a:pathLst>
                <a:path extrusionOk="0" h="12099" w="7503">
                  <a:moveTo>
                    <a:pt x="3762" y="377"/>
                  </a:moveTo>
                  <a:cubicBezTo>
                    <a:pt x="3859" y="377"/>
                    <a:pt x="3930" y="442"/>
                    <a:pt x="3930" y="524"/>
                  </a:cubicBezTo>
                  <a:lnTo>
                    <a:pt x="3930" y="858"/>
                  </a:lnTo>
                  <a:lnTo>
                    <a:pt x="3597" y="858"/>
                  </a:lnTo>
                  <a:lnTo>
                    <a:pt x="3597" y="548"/>
                  </a:lnTo>
                  <a:cubicBezTo>
                    <a:pt x="3597" y="453"/>
                    <a:pt x="3645" y="381"/>
                    <a:pt x="3716" y="381"/>
                  </a:cubicBezTo>
                  <a:cubicBezTo>
                    <a:pt x="3732" y="378"/>
                    <a:pt x="3747" y="377"/>
                    <a:pt x="3762" y="377"/>
                  </a:cubicBezTo>
                  <a:close/>
                  <a:moveTo>
                    <a:pt x="2930" y="3549"/>
                  </a:moveTo>
                  <a:cubicBezTo>
                    <a:pt x="3025" y="3620"/>
                    <a:pt x="3121" y="3668"/>
                    <a:pt x="3216" y="3715"/>
                  </a:cubicBezTo>
                  <a:lnTo>
                    <a:pt x="2049" y="6859"/>
                  </a:lnTo>
                  <a:lnTo>
                    <a:pt x="1739" y="6859"/>
                  </a:lnTo>
                  <a:lnTo>
                    <a:pt x="2930" y="3549"/>
                  </a:lnTo>
                  <a:close/>
                  <a:moveTo>
                    <a:pt x="3740" y="6526"/>
                  </a:moveTo>
                  <a:cubicBezTo>
                    <a:pt x="3835" y="6526"/>
                    <a:pt x="3930" y="6597"/>
                    <a:pt x="3930" y="6692"/>
                  </a:cubicBezTo>
                  <a:lnTo>
                    <a:pt x="3930" y="6859"/>
                  </a:lnTo>
                  <a:lnTo>
                    <a:pt x="3597" y="6859"/>
                  </a:lnTo>
                  <a:lnTo>
                    <a:pt x="3597" y="6716"/>
                  </a:lnTo>
                  <a:cubicBezTo>
                    <a:pt x="3597" y="6621"/>
                    <a:pt x="3645" y="6549"/>
                    <a:pt x="3740" y="6526"/>
                  </a:cubicBezTo>
                  <a:close/>
                  <a:moveTo>
                    <a:pt x="4550" y="3573"/>
                  </a:moveTo>
                  <a:lnTo>
                    <a:pt x="5740" y="6883"/>
                  </a:lnTo>
                  <a:lnTo>
                    <a:pt x="5454" y="6883"/>
                  </a:lnTo>
                  <a:lnTo>
                    <a:pt x="4669" y="4763"/>
                  </a:lnTo>
                  <a:cubicBezTo>
                    <a:pt x="4629" y="4684"/>
                    <a:pt x="4557" y="4638"/>
                    <a:pt x="4479" y="4638"/>
                  </a:cubicBezTo>
                  <a:cubicBezTo>
                    <a:pt x="4463" y="4638"/>
                    <a:pt x="4447" y="4640"/>
                    <a:pt x="4430" y="4644"/>
                  </a:cubicBezTo>
                  <a:cubicBezTo>
                    <a:pt x="4335" y="4692"/>
                    <a:pt x="4288" y="4811"/>
                    <a:pt x="4311" y="4906"/>
                  </a:cubicBezTo>
                  <a:lnTo>
                    <a:pt x="5050" y="6859"/>
                  </a:lnTo>
                  <a:lnTo>
                    <a:pt x="4288" y="6859"/>
                  </a:lnTo>
                  <a:lnTo>
                    <a:pt x="4288" y="6716"/>
                  </a:lnTo>
                  <a:cubicBezTo>
                    <a:pt x="4288" y="6406"/>
                    <a:pt x="4049" y="6168"/>
                    <a:pt x="3740" y="6168"/>
                  </a:cubicBezTo>
                  <a:cubicBezTo>
                    <a:pt x="3454" y="6168"/>
                    <a:pt x="3216" y="6406"/>
                    <a:pt x="3216" y="6716"/>
                  </a:cubicBezTo>
                  <a:lnTo>
                    <a:pt x="3216" y="6883"/>
                  </a:lnTo>
                  <a:lnTo>
                    <a:pt x="2454" y="6883"/>
                  </a:lnTo>
                  <a:lnTo>
                    <a:pt x="3597" y="3787"/>
                  </a:lnTo>
                  <a:cubicBezTo>
                    <a:pt x="3645" y="3811"/>
                    <a:pt x="3692" y="3811"/>
                    <a:pt x="3740" y="3811"/>
                  </a:cubicBezTo>
                  <a:cubicBezTo>
                    <a:pt x="3811" y="3811"/>
                    <a:pt x="3859" y="3811"/>
                    <a:pt x="3907" y="3787"/>
                  </a:cubicBezTo>
                  <a:lnTo>
                    <a:pt x="4073" y="4239"/>
                  </a:lnTo>
                  <a:cubicBezTo>
                    <a:pt x="4097" y="4335"/>
                    <a:pt x="4169" y="4382"/>
                    <a:pt x="4240" y="4382"/>
                  </a:cubicBezTo>
                  <a:cubicBezTo>
                    <a:pt x="4264" y="4382"/>
                    <a:pt x="4288" y="4358"/>
                    <a:pt x="4311" y="4358"/>
                  </a:cubicBezTo>
                  <a:cubicBezTo>
                    <a:pt x="4407" y="4311"/>
                    <a:pt x="4454" y="4216"/>
                    <a:pt x="4430" y="4120"/>
                  </a:cubicBezTo>
                  <a:lnTo>
                    <a:pt x="4264" y="3715"/>
                  </a:lnTo>
                  <a:cubicBezTo>
                    <a:pt x="4383" y="3668"/>
                    <a:pt x="4478" y="3620"/>
                    <a:pt x="4550" y="3573"/>
                  </a:cubicBezTo>
                  <a:close/>
                  <a:moveTo>
                    <a:pt x="3930" y="7216"/>
                  </a:moveTo>
                  <a:lnTo>
                    <a:pt x="3930" y="7359"/>
                  </a:lnTo>
                  <a:cubicBezTo>
                    <a:pt x="3930" y="7454"/>
                    <a:pt x="3835" y="7526"/>
                    <a:pt x="3740" y="7526"/>
                  </a:cubicBezTo>
                  <a:cubicBezTo>
                    <a:pt x="3645" y="7502"/>
                    <a:pt x="3597" y="7431"/>
                    <a:pt x="3597" y="7359"/>
                  </a:cubicBezTo>
                  <a:lnTo>
                    <a:pt x="3597" y="7216"/>
                  </a:lnTo>
                  <a:close/>
                  <a:moveTo>
                    <a:pt x="5883" y="7216"/>
                  </a:moveTo>
                  <a:lnTo>
                    <a:pt x="7122" y="10669"/>
                  </a:lnTo>
                  <a:lnTo>
                    <a:pt x="7074" y="11146"/>
                  </a:lnTo>
                  <a:lnTo>
                    <a:pt x="6883" y="10598"/>
                  </a:lnTo>
                  <a:lnTo>
                    <a:pt x="5597" y="7216"/>
                  </a:lnTo>
                  <a:close/>
                  <a:moveTo>
                    <a:pt x="3740" y="0"/>
                  </a:moveTo>
                  <a:cubicBezTo>
                    <a:pt x="3454" y="0"/>
                    <a:pt x="3216" y="239"/>
                    <a:pt x="3216" y="524"/>
                  </a:cubicBezTo>
                  <a:lnTo>
                    <a:pt x="3216" y="953"/>
                  </a:lnTo>
                  <a:cubicBezTo>
                    <a:pt x="3097" y="1001"/>
                    <a:pt x="3002" y="1048"/>
                    <a:pt x="2906" y="1120"/>
                  </a:cubicBezTo>
                  <a:cubicBezTo>
                    <a:pt x="2835" y="1167"/>
                    <a:pt x="2811" y="1286"/>
                    <a:pt x="2859" y="1382"/>
                  </a:cubicBezTo>
                  <a:cubicBezTo>
                    <a:pt x="2905" y="1428"/>
                    <a:pt x="2971" y="1454"/>
                    <a:pt x="3031" y="1454"/>
                  </a:cubicBezTo>
                  <a:cubicBezTo>
                    <a:pt x="3064" y="1454"/>
                    <a:pt x="3095" y="1446"/>
                    <a:pt x="3121" y="1429"/>
                  </a:cubicBezTo>
                  <a:cubicBezTo>
                    <a:pt x="3311" y="1286"/>
                    <a:pt x="3526" y="1239"/>
                    <a:pt x="3740" y="1239"/>
                  </a:cubicBezTo>
                  <a:cubicBezTo>
                    <a:pt x="4359" y="1239"/>
                    <a:pt x="4859" y="1715"/>
                    <a:pt x="4859" y="2334"/>
                  </a:cubicBezTo>
                  <a:cubicBezTo>
                    <a:pt x="4859" y="2930"/>
                    <a:pt x="4359" y="3430"/>
                    <a:pt x="3740" y="3430"/>
                  </a:cubicBezTo>
                  <a:cubicBezTo>
                    <a:pt x="3144" y="3430"/>
                    <a:pt x="2644" y="2930"/>
                    <a:pt x="2644" y="2334"/>
                  </a:cubicBezTo>
                  <a:cubicBezTo>
                    <a:pt x="2644" y="2168"/>
                    <a:pt x="2692" y="2001"/>
                    <a:pt x="2763" y="1834"/>
                  </a:cubicBezTo>
                  <a:cubicBezTo>
                    <a:pt x="2811" y="1763"/>
                    <a:pt x="2763" y="1644"/>
                    <a:pt x="2668" y="1596"/>
                  </a:cubicBezTo>
                  <a:cubicBezTo>
                    <a:pt x="2643" y="1583"/>
                    <a:pt x="2617" y="1577"/>
                    <a:pt x="2593" y="1577"/>
                  </a:cubicBezTo>
                  <a:cubicBezTo>
                    <a:pt x="2525" y="1577"/>
                    <a:pt x="2465" y="1622"/>
                    <a:pt x="2430" y="1691"/>
                  </a:cubicBezTo>
                  <a:cubicBezTo>
                    <a:pt x="2335" y="1882"/>
                    <a:pt x="2263" y="2096"/>
                    <a:pt x="2263" y="2334"/>
                  </a:cubicBezTo>
                  <a:cubicBezTo>
                    <a:pt x="2263" y="2691"/>
                    <a:pt x="2406" y="3025"/>
                    <a:pt x="2644" y="3287"/>
                  </a:cubicBezTo>
                  <a:lnTo>
                    <a:pt x="1358" y="6859"/>
                  </a:lnTo>
                  <a:lnTo>
                    <a:pt x="811" y="6859"/>
                  </a:lnTo>
                  <a:cubicBezTo>
                    <a:pt x="692" y="6859"/>
                    <a:pt x="620" y="6930"/>
                    <a:pt x="620" y="7026"/>
                  </a:cubicBezTo>
                  <a:cubicBezTo>
                    <a:pt x="620" y="7145"/>
                    <a:pt x="811" y="7240"/>
                    <a:pt x="811" y="7240"/>
                  </a:cubicBezTo>
                  <a:lnTo>
                    <a:pt x="1216" y="7216"/>
                  </a:lnTo>
                  <a:lnTo>
                    <a:pt x="1216" y="7216"/>
                  </a:lnTo>
                  <a:lnTo>
                    <a:pt x="1025" y="7740"/>
                  </a:lnTo>
                  <a:cubicBezTo>
                    <a:pt x="1001" y="7835"/>
                    <a:pt x="1049" y="7954"/>
                    <a:pt x="1144" y="7978"/>
                  </a:cubicBezTo>
                  <a:cubicBezTo>
                    <a:pt x="1168" y="7978"/>
                    <a:pt x="1192" y="8002"/>
                    <a:pt x="1216" y="8002"/>
                  </a:cubicBezTo>
                  <a:cubicBezTo>
                    <a:pt x="1287" y="8002"/>
                    <a:pt x="1358" y="7954"/>
                    <a:pt x="1382" y="7859"/>
                  </a:cubicBezTo>
                  <a:lnTo>
                    <a:pt x="1620" y="7240"/>
                  </a:lnTo>
                  <a:lnTo>
                    <a:pt x="1906" y="7240"/>
                  </a:lnTo>
                  <a:lnTo>
                    <a:pt x="620" y="10622"/>
                  </a:lnTo>
                  <a:lnTo>
                    <a:pt x="430" y="11146"/>
                  </a:lnTo>
                  <a:lnTo>
                    <a:pt x="382" y="10669"/>
                  </a:lnTo>
                  <a:lnTo>
                    <a:pt x="1120" y="8574"/>
                  </a:lnTo>
                  <a:cubicBezTo>
                    <a:pt x="1168" y="8478"/>
                    <a:pt x="1120" y="8383"/>
                    <a:pt x="1025" y="8335"/>
                  </a:cubicBezTo>
                  <a:cubicBezTo>
                    <a:pt x="1009" y="8331"/>
                    <a:pt x="992" y="8329"/>
                    <a:pt x="974" y="8329"/>
                  </a:cubicBezTo>
                  <a:cubicBezTo>
                    <a:pt x="892" y="8329"/>
                    <a:pt x="807" y="8376"/>
                    <a:pt x="787" y="8455"/>
                  </a:cubicBezTo>
                  <a:lnTo>
                    <a:pt x="1" y="10574"/>
                  </a:lnTo>
                  <a:cubicBezTo>
                    <a:pt x="1" y="10598"/>
                    <a:pt x="1" y="10645"/>
                    <a:pt x="1" y="10669"/>
                  </a:cubicBezTo>
                  <a:lnTo>
                    <a:pt x="120" y="11908"/>
                  </a:lnTo>
                  <a:cubicBezTo>
                    <a:pt x="120" y="12003"/>
                    <a:pt x="191" y="12074"/>
                    <a:pt x="287" y="12098"/>
                  </a:cubicBezTo>
                  <a:lnTo>
                    <a:pt x="311" y="12098"/>
                  </a:lnTo>
                  <a:cubicBezTo>
                    <a:pt x="406" y="12098"/>
                    <a:pt x="477" y="12050"/>
                    <a:pt x="501" y="11955"/>
                  </a:cubicBezTo>
                  <a:lnTo>
                    <a:pt x="977" y="10741"/>
                  </a:lnTo>
                  <a:lnTo>
                    <a:pt x="2311" y="7216"/>
                  </a:lnTo>
                  <a:lnTo>
                    <a:pt x="3216" y="7216"/>
                  </a:lnTo>
                  <a:lnTo>
                    <a:pt x="3216" y="7359"/>
                  </a:lnTo>
                  <a:cubicBezTo>
                    <a:pt x="3216" y="7645"/>
                    <a:pt x="3454" y="7883"/>
                    <a:pt x="3740" y="7883"/>
                  </a:cubicBezTo>
                  <a:cubicBezTo>
                    <a:pt x="4049" y="7883"/>
                    <a:pt x="4288" y="7645"/>
                    <a:pt x="4288" y="7359"/>
                  </a:cubicBezTo>
                  <a:lnTo>
                    <a:pt x="4288" y="7216"/>
                  </a:lnTo>
                  <a:lnTo>
                    <a:pt x="5193" y="7216"/>
                  </a:lnTo>
                  <a:lnTo>
                    <a:pt x="6526" y="10741"/>
                  </a:lnTo>
                  <a:lnTo>
                    <a:pt x="6979" y="11955"/>
                  </a:lnTo>
                  <a:cubicBezTo>
                    <a:pt x="7026" y="12050"/>
                    <a:pt x="7098" y="12098"/>
                    <a:pt x="7193" y="12098"/>
                  </a:cubicBezTo>
                  <a:lnTo>
                    <a:pt x="7217" y="12098"/>
                  </a:lnTo>
                  <a:cubicBezTo>
                    <a:pt x="7312" y="12074"/>
                    <a:pt x="7383" y="12003"/>
                    <a:pt x="7383" y="11908"/>
                  </a:cubicBezTo>
                  <a:lnTo>
                    <a:pt x="7503" y="10669"/>
                  </a:lnTo>
                  <a:cubicBezTo>
                    <a:pt x="7503" y="10645"/>
                    <a:pt x="7503" y="10598"/>
                    <a:pt x="7503" y="10574"/>
                  </a:cubicBezTo>
                  <a:lnTo>
                    <a:pt x="6288" y="7240"/>
                  </a:lnTo>
                  <a:lnTo>
                    <a:pt x="6693" y="7240"/>
                  </a:lnTo>
                  <a:cubicBezTo>
                    <a:pt x="6693" y="7240"/>
                    <a:pt x="6883" y="7145"/>
                    <a:pt x="6883" y="7026"/>
                  </a:cubicBezTo>
                  <a:cubicBezTo>
                    <a:pt x="6883" y="6930"/>
                    <a:pt x="6812" y="6859"/>
                    <a:pt x="6693" y="6859"/>
                  </a:cubicBezTo>
                  <a:lnTo>
                    <a:pt x="6145" y="6859"/>
                  </a:lnTo>
                  <a:lnTo>
                    <a:pt x="4859" y="3287"/>
                  </a:lnTo>
                  <a:cubicBezTo>
                    <a:pt x="5097" y="3049"/>
                    <a:pt x="5216" y="2691"/>
                    <a:pt x="5216" y="2334"/>
                  </a:cubicBezTo>
                  <a:cubicBezTo>
                    <a:pt x="5216" y="1715"/>
                    <a:pt x="4835" y="1167"/>
                    <a:pt x="4311" y="953"/>
                  </a:cubicBezTo>
                  <a:lnTo>
                    <a:pt x="4311" y="524"/>
                  </a:lnTo>
                  <a:cubicBezTo>
                    <a:pt x="4288" y="239"/>
                    <a:pt x="4049" y="0"/>
                    <a:pt x="3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94" name="Google Shape;1994;p46"/>
            <p:cNvSpPr/>
            <p:nvPr/>
          </p:nvSpPr>
          <p:spPr>
            <a:xfrm>
              <a:off x="6138660" y="2771758"/>
              <a:ext cx="44250" cy="44283"/>
            </a:xfrm>
            <a:custGeom>
              <a:rect b="b" l="l" r="r" t="t"/>
              <a:pathLst>
                <a:path extrusionOk="0" h="1359" w="1358">
                  <a:moveTo>
                    <a:pt x="667" y="382"/>
                  </a:moveTo>
                  <a:cubicBezTo>
                    <a:pt x="857" y="382"/>
                    <a:pt x="976" y="525"/>
                    <a:pt x="976" y="691"/>
                  </a:cubicBezTo>
                  <a:cubicBezTo>
                    <a:pt x="976" y="858"/>
                    <a:pt x="857" y="1001"/>
                    <a:pt x="667" y="1001"/>
                  </a:cubicBezTo>
                  <a:cubicBezTo>
                    <a:pt x="500" y="1001"/>
                    <a:pt x="381" y="858"/>
                    <a:pt x="381" y="691"/>
                  </a:cubicBezTo>
                  <a:cubicBezTo>
                    <a:pt x="381" y="525"/>
                    <a:pt x="500" y="382"/>
                    <a:pt x="667" y="382"/>
                  </a:cubicBezTo>
                  <a:close/>
                  <a:moveTo>
                    <a:pt x="667" y="1"/>
                  </a:moveTo>
                  <a:cubicBezTo>
                    <a:pt x="310" y="1"/>
                    <a:pt x="0" y="310"/>
                    <a:pt x="0" y="691"/>
                  </a:cubicBezTo>
                  <a:cubicBezTo>
                    <a:pt x="0" y="1072"/>
                    <a:pt x="310" y="1358"/>
                    <a:pt x="667" y="1358"/>
                  </a:cubicBezTo>
                  <a:cubicBezTo>
                    <a:pt x="1048" y="1358"/>
                    <a:pt x="1357" y="1072"/>
                    <a:pt x="1357" y="691"/>
                  </a:cubicBezTo>
                  <a:cubicBezTo>
                    <a:pt x="1357" y="310"/>
                    <a:pt x="1048" y="1"/>
                    <a:pt x="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995" name="Google Shape;1995;p46"/>
          <p:cNvSpPr/>
          <p:nvPr/>
        </p:nvSpPr>
        <p:spPr>
          <a:xfrm>
            <a:off x="7438104" y="2097780"/>
            <a:ext cx="149793" cy="394246"/>
          </a:xfrm>
          <a:custGeom>
            <a:rect b="b" l="l" r="r" t="t"/>
            <a:pathLst>
              <a:path extrusionOk="0" h="12099" w="4597">
                <a:moveTo>
                  <a:pt x="1405" y="4168"/>
                </a:moveTo>
                <a:cubicBezTo>
                  <a:pt x="1477" y="4168"/>
                  <a:pt x="1524" y="4215"/>
                  <a:pt x="1524" y="4287"/>
                </a:cubicBezTo>
                <a:lnTo>
                  <a:pt x="1524" y="4597"/>
                </a:lnTo>
                <a:lnTo>
                  <a:pt x="1048" y="4168"/>
                </a:lnTo>
                <a:close/>
                <a:moveTo>
                  <a:pt x="3596" y="4168"/>
                </a:moveTo>
                <a:lnTo>
                  <a:pt x="3120" y="4597"/>
                </a:lnTo>
                <a:lnTo>
                  <a:pt x="3120" y="4287"/>
                </a:lnTo>
                <a:cubicBezTo>
                  <a:pt x="3120" y="4215"/>
                  <a:pt x="3191" y="4168"/>
                  <a:pt x="3239" y="4168"/>
                </a:cubicBezTo>
                <a:close/>
                <a:moveTo>
                  <a:pt x="4215" y="2477"/>
                </a:moveTo>
                <a:cubicBezTo>
                  <a:pt x="4239" y="2477"/>
                  <a:pt x="4239" y="2501"/>
                  <a:pt x="4239" y="2501"/>
                </a:cubicBezTo>
                <a:lnTo>
                  <a:pt x="4239" y="2930"/>
                </a:lnTo>
                <a:lnTo>
                  <a:pt x="1334" y="2930"/>
                </a:lnTo>
                <a:cubicBezTo>
                  <a:pt x="1238" y="2930"/>
                  <a:pt x="1167" y="3025"/>
                  <a:pt x="1167" y="3120"/>
                </a:cubicBezTo>
                <a:cubicBezTo>
                  <a:pt x="1143" y="3215"/>
                  <a:pt x="1238" y="3287"/>
                  <a:pt x="1334" y="3287"/>
                </a:cubicBezTo>
                <a:lnTo>
                  <a:pt x="4239" y="3287"/>
                </a:lnTo>
                <a:lnTo>
                  <a:pt x="4239" y="3525"/>
                </a:lnTo>
                <a:cubicBezTo>
                  <a:pt x="4239" y="3549"/>
                  <a:pt x="4239" y="3573"/>
                  <a:pt x="4215" y="3596"/>
                </a:cubicBezTo>
                <a:lnTo>
                  <a:pt x="3977" y="3811"/>
                </a:lnTo>
                <a:lnTo>
                  <a:pt x="3263" y="3811"/>
                </a:lnTo>
                <a:cubicBezTo>
                  <a:pt x="3001" y="3811"/>
                  <a:pt x="2786" y="4025"/>
                  <a:pt x="2786" y="4287"/>
                </a:cubicBezTo>
                <a:lnTo>
                  <a:pt x="2786" y="4930"/>
                </a:lnTo>
                <a:lnTo>
                  <a:pt x="2548" y="5144"/>
                </a:lnTo>
                <a:lnTo>
                  <a:pt x="2120" y="5144"/>
                </a:lnTo>
                <a:lnTo>
                  <a:pt x="1881" y="4930"/>
                </a:lnTo>
                <a:lnTo>
                  <a:pt x="1881" y="4287"/>
                </a:lnTo>
                <a:cubicBezTo>
                  <a:pt x="1881" y="4025"/>
                  <a:pt x="1667" y="3811"/>
                  <a:pt x="1405" y="3811"/>
                </a:cubicBezTo>
                <a:lnTo>
                  <a:pt x="643" y="3811"/>
                </a:lnTo>
                <a:lnTo>
                  <a:pt x="405" y="3596"/>
                </a:lnTo>
                <a:cubicBezTo>
                  <a:pt x="381" y="3573"/>
                  <a:pt x="357" y="3549"/>
                  <a:pt x="357" y="3525"/>
                </a:cubicBezTo>
                <a:lnTo>
                  <a:pt x="357" y="2501"/>
                </a:lnTo>
                <a:cubicBezTo>
                  <a:pt x="357" y="2501"/>
                  <a:pt x="381" y="2477"/>
                  <a:pt x="381" y="2477"/>
                </a:cubicBezTo>
                <a:close/>
                <a:moveTo>
                  <a:pt x="2334" y="7931"/>
                </a:moveTo>
                <a:lnTo>
                  <a:pt x="3334" y="8931"/>
                </a:lnTo>
                <a:lnTo>
                  <a:pt x="1334" y="8931"/>
                </a:lnTo>
                <a:lnTo>
                  <a:pt x="2334" y="7931"/>
                </a:lnTo>
                <a:close/>
                <a:moveTo>
                  <a:pt x="2905" y="9264"/>
                </a:moveTo>
                <a:lnTo>
                  <a:pt x="2905" y="11765"/>
                </a:lnTo>
                <a:lnTo>
                  <a:pt x="1786" y="11765"/>
                </a:lnTo>
                <a:lnTo>
                  <a:pt x="1786" y="9264"/>
                </a:lnTo>
                <a:close/>
                <a:moveTo>
                  <a:pt x="3668" y="0"/>
                </a:moveTo>
                <a:cubicBezTo>
                  <a:pt x="3548" y="0"/>
                  <a:pt x="3453" y="72"/>
                  <a:pt x="3453" y="191"/>
                </a:cubicBezTo>
                <a:lnTo>
                  <a:pt x="3453" y="2120"/>
                </a:lnTo>
                <a:lnTo>
                  <a:pt x="1072" y="2120"/>
                </a:lnTo>
                <a:lnTo>
                  <a:pt x="1072" y="1001"/>
                </a:lnTo>
                <a:cubicBezTo>
                  <a:pt x="1072" y="905"/>
                  <a:pt x="1000" y="810"/>
                  <a:pt x="929" y="810"/>
                </a:cubicBezTo>
                <a:cubicBezTo>
                  <a:pt x="916" y="808"/>
                  <a:pt x="904" y="806"/>
                  <a:pt x="892" y="806"/>
                </a:cubicBezTo>
                <a:cubicBezTo>
                  <a:pt x="791" y="806"/>
                  <a:pt x="715" y="892"/>
                  <a:pt x="715" y="977"/>
                </a:cubicBezTo>
                <a:lnTo>
                  <a:pt x="715" y="2120"/>
                </a:lnTo>
                <a:lnTo>
                  <a:pt x="381" y="2120"/>
                </a:lnTo>
                <a:cubicBezTo>
                  <a:pt x="191" y="2120"/>
                  <a:pt x="0" y="2287"/>
                  <a:pt x="0" y="2501"/>
                </a:cubicBezTo>
                <a:lnTo>
                  <a:pt x="0" y="3501"/>
                </a:lnTo>
                <a:cubicBezTo>
                  <a:pt x="0" y="3644"/>
                  <a:pt x="72" y="3763"/>
                  <a:pt x="167" y="3858"/>
                </a:cubicBezTo>
                <a:lnTo>
                  <a:pt x="1905" y="5454"/>
                </a:lnTo>
                <a:cubicBezTo>
                  <a:pt x="1953" y="5478"/>
                  <a:pt x="2001" y="5501"/>
                  <a:pt x="2024" y="5501"/>
                </a:cubicBezTo>
                <a:lnTo>
                  <a:pt x="2143" y="5501"/>
                </a:lnTo>
                <a:lnTo>
                  <a:pt x="2143" y="5859"/>
                </a:lnTo>
                <a:cubicBezTo>
                  <a:pt x="2143" y="5859"/>
                  <a:pt x="2310" y="6383"/>
                  <a:pt x="2548" y="6525"/>
                </a:cubicBezTo>
                <a:cubicBezTo>
                  <a:pt x="2739" y="6621"/>
                  <a:pt x="2834" y="6811"/>
                  <a:pt x="2834" y="7002"/>
                </a:cubicBezTo>
                <a:cubicBezTo>
                  <a:pt x="2810" y="7264"/>
                  <a:pt x="2620" y="7454"/>
                  <a:pt x="2358" y="7478"/>
                </a:cubicBezTo>
                <a:cubicBezTo>
                  <a:pt x="2215" y="7478"/>
                  <a:pt x="2096" y="7430"/>
                  <a:pt x="1977" y="7335"/>
                </a:cubicBezTo>
                <a:cubicBezTo>
                  <a:pt x="1881" y="7240"/>
                  <a:pt x="1834" y="7121"/>
                  <a:pt x="1834" y="6978"/>
                </a:cubicBezTo>
                <a:cubicBezTo>
                  <a:pt x="1834" y="6883"/>
                  <a:pt x="1739" y="6787"/>
                  <a:pt x="1643" y="6787"/>
                </a:cubicBezTo>
                <a:cubicBezTo>
                  <a:pt x="1548" y="6787"/>
                  <a:pt x="1453" y="6883"/>
                  <a:pt x="1453" y="6978"/>
                </a:cubicBezTo>
                <a:cubicBezTo>
                  <a:pt x="1453" y="7216"/>
                  <a:pt x="1572" y="7430"/>
                  <a:pt x="1739" y="7597"/>
                </a:cubicBezTo>
                <a:cubicBezTo>
                  <a:pt x="1810" y="7669"/>
                  <a:pt x="1881" y="7716"/>
                  <a:pt x="1977" y="7764"/>
                </a:cubicBezTo>
                <a:lnTo>
                  <a:pt x="810" y="8907"/>
                </a:lnTo>
                <a:lnTo>
                  <a:pt x="429" y="8907"/>
                </a:lnTo>
                <a:cubicBezTo>
                  <a:pt x="334" y="8907"/>
                  <a:pt x="238" y="8978"/>
                  <a:pt x="238" y="9097"/>
                </a:cubicBezTo>
                <a:cubicBezTo>
                  <a:pt x="238" y="9193"/>
                  <a:pt x="334" y="9264"/>
                  <a:pt x="429" y="9264"/>
                </a:cubicBezTo>
                <a:lnTo>
                  <a:pt x="1429" y="9264"/>
                </a:lnTo>
                <a:lnTo>
                  <a:pt x="1429" y="11765"/>
                </a:lnTo>
                <a:lnTo>
                  <a:pt x="453" y="11765"/>
                </a:lnTo>
                <a:cubicBezTo>
                  <a:pt x="357" y="11765"/>
                  <a:pt x="286" y="11812"/>
                  <a:pt x="262" y="11908"/>
                </a:cubicBezTo>
                <a:cubicBezTo>
                  <a:pt x="262" y="12027"/>
                  <a:pt x="334" y="12098"/>
                  <a:pt x="453" y="12098"/>
                </a:cubicBezTo>
                <a:lnTo>
                  <a:pt x="4215" y="12098"/>
                </a:lnTo>
                <a:cubicBezTo>
                  <a:pt x="4311" y="12098"/>
                  <a:pt x="4406" y="12050"/>
                  <a:pt x="4406" y="11955"/>
                </a:cubicBezTo>
                <a:cubicBezTo>
                  <a:pt x="4430" y="11836"/>
                  <a:pt x="4334" y="11765"/>
                  <a:pt x="4239" y="11765"/>
                </a:cubicBezTo>
                <a:lnTo>
                  <a:pt x="3239" y="11765"/>
                </a:lnTo>
                <a:lnTo>
                  <a:pt x="3239" y="9264"/>
                </a:lnTo>
                <a:lnTo>
                  <a:pt x="4215" y="9264"/>
                </a:lnTo>
                <a:cubicBezTo>
                  <a:pt x="4311" y="9264"/>
                  <a:pt x="4406" y="9217"/>
                  <a:pt x="4406" y="9121"/>
                </a:cubicBezTo>
                <a:cubicBezTo>
                  <a:pt x="4430" y="9002"/>
                  <a:pt x="4334" y="8907"/>
                  <a:pt x="4239" y="8907"/>
                </a:cubicBezTo>
                <a:lnTo>
                  <a:pt x="3834" y="8907"/>
                </a:lnTo>
                <a:lnTo>
                  <a:pt x="2691" y="7788"/>
                </a:lnTo>
                <a:cubicBezTo>
                  <a:pt x="2977" y="7669"/>
                  <a:pt x="3167" y="7383"/>
                  <a:pt x="3191" y="7073"/>
                </a:cubicBezTo>
                <a:cubicBezTo>
                  <a:pt x="3215" y="6740"/>
                  <a:pt x="3025" y="6406"/>
                  <a:pt x="2715" y="6264"/>
                </a:cubicBezTo>
                <a:cubicBezTo>
                  <a:pt x="2596" y="6192"/>
                  <a:pt x="2524" y="6073"/>
                  <a:pt x="2524" y="5930"/>
                </a:cubicBezTo>
                <a:lnTo>
                  <a:pt x="2524" y="5525"/>
                </a:lnTo>
                <a:lnTo>
                  <a:pt x="2620" y="5525"/>
                </a:lnTo>
                <a:cubicBezTo>
                  <a:pt x="2667" y="5525"/>
                  <a:pt x="2715" y="5501"/>
                  <a:pt x="2739" y="5454"/>
                </a:cubicBezTo>
                <a:lnTo>
                  <a:pt x="4477" y="3858"/>
                </a:lnTo>
                <a:lnTo>
                  <a:pt x="4453" y="3858"/>
                </a:lnTo>
                <a:cubicBezTo>
                  <a:pt x="4549" y="3763"/>
                  <a:pt x="4596" y="3644"/>
                  <a:pt x="4596" y="3501"/>
                </a:cubicBezTo>
                <a:lnTo>
                  <a:pt x="4596" y="2501"/>
                </a:lnTo>
                <a:cubicBezTo>
                  <a:pt x="4596" y="2287"/>
                  <a:pt x="4430" y="2120"/>
                  <a:pt x="4215" y="2120"/>
                </a:cubicBezTo>
                <a:lnTo>
                  <a:pt x="3810" y="2120"/>
                </a:lnTo>
                <a:lnTo>
                  <a:pt x="3810" y="191"/>
                </a:lnTo>
                <a:cubicBezTo>
                  <a:pt x="3810" y="96"/>
                  <a:pt x="3739" y="24"/>
                  <a:pt x="3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996" name="Google Shape;1996;p46"/>
          <p:cNvGrpSpPr/>
          <p:nvPr/>
        </p:nvGrpSpPr>
        <p:grpSpPr>
          <a:xfrm>
            <a:off x="6670294" y="2167626"/>
            <a:ext cx="394242" cy="254554"/>
            <a:chOff x="6620504" y="2164952"/>
            <a:chExt cx="394242" cy="254554"/>
          </a:xfrm>
        </p:grpSpPr>
        <p:sp>
          <p:nvSpPr>
            <p:cNvPr id="1997" name="Google Shape;1997;p46"/>
            <p:cNvSpPr/>
            <p:nvPr/>
          </p:nvSpPr>
          <p:spPr>
            <a:xfrm>
              <a:off x="6620504" y="2234160"/>
              <a:ext cx="277852" cy="185343"/>
            </a:xfrm>
            <a:custGeom>
              <a:rect b="b" l="l" r="r" t="t"/>
              <a:pathLst>
                <a:path extrusionOk="0" h="5688" w="8527">
                  <a:moveTo>
                    <a:pt x="2001" y="3211"/>
                  </a:moveTo>
                  <a:cubicBezTo>
                    <a:pt x="2025" y="3211"/>
                    <a:pt x="2049" y="3235"/>
                    <a:pt x="2049" y="3259"/>
                  </a:cubicBezTo>
                  <a:lnTo>
                    <a:pt x="2049" y="3687"/>
                  </a:lnTo>
                  <a:lnTo>
                    <a:pt x="1215" y="3687"/>
                  </a:lnTo>
                  <a:cubicBezTo>
                    <a:pt x="1215" y="3521"/>
                    <a:pt x="1215" y="3378"/>
                    <a:pt x="1263" y="3211"/>
                  </a:cubicBezTo>
                  <a:close/>
                  <a:moveTo>
                    <a:pt x="6693" y="3211"/>
                  </a:moveTo>
                  <a:cubicBezTo>
                    <a:pt x="6740" y="3211"/>
                    <a:pt x="6764" y="3235"/>
                    <a:pt x="6764" y="3259"/>
                  </a:cubicBezTo>
                  <a:lnTo>
                    <a:pt x="6764" y="3687"/>
                  </a:lnTo>
                  <a:lnTo>
                    <a:pt x="5121" y="3687"/>
                  </a:lnTo>
                  <a:lnTo>
                    <a:pt x="5121" y="3259"/>
                  </a:lnTo>
                  <a:cubicBezTo>
                    <a:pt x="5121" y="3235"/>
                    <a:pt x="5145" y="3211"/>
                    <a:pt x="5192" y="3211"/>
                  </a:cubicBezTo>
                  <a:close/>
                  <a:moveTo>
                    <a:pt x="2722" y="1"/>
                  </a:moveTo>
                  <a:cubicBezTo>
                    <a:pt x="2681" y="1"/>
                    <a:pt x="2637" y="14"/>
                    <a:pt x="2597" y="44"/>
                  </a:cubicBezTo>
                  <a:cubicBezTo>
                    <a:pt x="1715" y="806"/>
                    <a:pt x="1120" y="1830"/>
                    <a:pt x="930" y="2973"/>
                  </a:cubicBezTo>
                  <a:cubicBezTo>
                    <a:pt x="906" y="3021"/>
                    <a:pt x="906" y="3092"/>
                    <a:pt x="882" y="3140"/>
                  </a:cubicBezTo>
                  <a:cubicBezTo>
                    <a:pt x="882" y="3211"/>
                    <a:pt x="882" y="3259"/>
                    <a:pt x="858" y="3330"/>
                  </a:cubicBezTo>
                  <a:cubicBezTo>
                    <a:pt x="858" y="3449"/>
                    <a:pt x="834" y="3568"/>
                    <a:pt x="834" y="3687"/>
                  </a:cubicBezTo>
                  <a:lnTo>
                    <a:pt x="691" y="3687"/>
                  </a:lnTo>
                  <a:cubicBezTo>
                    <a:pt x="310" y="3687"/>
                    <a:pt x="1" y="4021"/>
                    <a:pt x="1" y="4402"/>
                  </a:cubicBezTo>
                  <a:lnTo>
                    <a:pt x="1" y="5497"/>
                  </a:lnTo>
                  <a:cubicBezTo>
                    <a:pt x="1" y="5593"/>
                    <a:pt x="96" y="5688"/>
                    <a:pt x="191" y="5688"/>
                  </a:cubicBezTo>
                  <a:lnTo>
                    <a:pt x="1763" y="5688"/>
                  </a:lnTo>
                  <a:cubicBezTo>
                    <a:pt x="1763" y="5688"/>
                    <a:pt x="1787" y="5688"/>
                    <a:pt x="1787" y="5664"/>
                  </a:cubicBezTo>
                  <a:cubicBezTo>
                    <a:pt x="1954" y="5497"/>
                    <a:pt x="1835" y="5307"/>
                    <a:pt x="1692" y="5307"/>
                  </a:cubicBezTo>
                  <a:lnTo>
                    <a:pt x="477" y="5307"/>
                  </a:lnTo>
                  <a:cubicBezTo>
                    <a:pt x="430" y="5307"/>
                    <a:pt x="382" y="5259"/>
                    <a:pt x="382" y="5212"/>
                  </a:cubicBezTo>
                  <a:lnTo>
                    <a:pt x="382" y="4378"/>
                  </a:lnTo>
                  <a:cubicBezTo>
                    <a:pt x="382" y="4211"/>
                    <a:pt x="525" y="4045"/>
                    <a:pt x="715" y="4045"/>
                  </a:cubicBezTo>
                  <a:lnTo>
                    <a:pt x="8312" y="4045"/>
                  </a:lnTo>
                  <a:cubicBezTo>
                    <a:pt x="8407" y="4045"/>
                    <a:pt x="8479" y="3997"/>
                    <a:pt x="8503" y="3926"/>
                  </a:cubicBezTo>
                  <a:cubicBezTo>
                    <a:pt x="8526" y="3783"/>
                    <a:pt x="8431" y="3664"/>
                    <a:pt x="8312" y="3664"/>
                  </a:cubicBezTo>
                  <a:lnTo>
                    <a:pt x="7145" y="3664"/>
                  </a:lnTo>
                  <a:lnTo>
                    <a:pt x="7145" y="3259"/>
                  </a:lnTo>
                  <a:cubicBezTo>
                    <a:pt x="7145" y="3021"/>
                    <a:pt x="6955" y="2830"/>
                    <a:pt x="6717" y="2830"/>
                  </a:cubicBezTo>
                  <a:lnTo>
                    <a:pt x="5192" y="2830"/>
                  </a:lnTo>
                  <a:cubicBezTo>
                    <a:pt x="4954" y="2830"/>
                    <a:pt x="4764" y="3021"/>
                    <a:pt x="4764" y="3259"/>
                  </a:cubicBezTo>
                  <a:lnTo>
                    <a:pt x="4764" y="3664"/>
                  </a:lnTo>
                  <a:lnTo>
                    <a:pt x="2430" y="3687"/>
                  </a:lnTo>
                  <a:lnTo>
                    <a:pt x="2430" y="3259"/>
                  </a:lnTo>
                  <a:cubicBezTo>
                    <a:pt x="2430" y="3021"/>
                    <a:pt x="2239" y="2830"/>
                    <a:pt x="2001" y="2830"/>
                  </a:cubicBezTo>
                  <a:lnTo>
                    <a:pt x="1311" y="2830"/>
                  </a:lnTo>
                  <a:cubicBezTo>
                    <a:pt x="1549" y="1854"/>
                    <a:pt x="2073" y="973"/>
                    <a:pt x="2835" y="330"/>
                  </a:cubicBezTo>
                  <a:cubicBezTo>
                    <a:pt x="2930" y="258"/>
                    <a:pt x="2930" y="139"/>
                    <a:pt x="2859" y="68"/>
                  </a:cubicBezTo>
                  <a:cubicBezTo>
                    <a:pt x="2831" y="26"/>
                    <a:pt x="2779" y="1"/>
                    <a:pt x="2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98" name="Google Shape;1998;p46"/>
            <p:cNvSpPr/>
            <p:nvPr/>
          </p:nvSpPr>
          <p:spPr>
            <a:xfrm>
              <a:off x="6700432" y="2164952"/>
              <a:ext cx="314315" cy="254554"/>
            </a:xfrm>
            <a:custGeom>
              <a:rect b="b" l="l" r="r" t="t"/>
              <a:pathLst>
                <a:path extrusionOk="0" h="7812" w="9646">
                  <a:moveTo>
                    <a:pt x="8407" y="5335"/>
                  </a:moveTo>
                  <a:cubicBezTo>
                    <a:pt x="8431" y="5502"/>
                    <a:pt x="8431" y="5645"/>
                    <a:pt x="8455" y="5811"/>
                  </a:cubicBezTo>
                  <a:lnTo>
                    <a:pt x="7598" y="5811"/>
                  </a:lnTo>
                  <a:lnTo>
                    <a:pt x="7598" y="5383"/>
                  </a:lnTo>
                  <a:cubicBezTo>
                    <a:pt x="7598" y="5359"/>
                    <a:pt x="7621" y="5335"/>
                    <a:pt x="7645" y="5335"/>
                  </a:cubicBezTo>
                  <a:close/>
                  <a:moveTo>
                    <a:pt x="2644" y="1"/>
                  </a:moveTo>
                  <a:cubicBezTo>
                    <a:pt x="2358" y="1"/>
                    <a:pt x="2120" y="239"/>
                    <a:pt x="2120" y="525"/>
                  </a:cubicBezTo>
                  <a:lnTo>
                    <a:pt x="2120" y="715"/>
                  </a:lnTo>
                  <a:cubicBezTo>
                    <a:pt x="1906" y="739"/>
                    <a:pt x="1692" y="787"/>
                    <a:pt x="1477" y="834"/>
                  </a:cubicBezTo>
                  <a:cubicBezTo>
                    <a:pt x="1358" y="834"/>
                    <a:pt x="1239" y="906"/>
                    <a:pt x="1168" y="1001"/>
                  </a:cubicBezTo>
                  <a:cubicBezTo>
                    <a:pt x="1096" y="1096"/>
                    <a:pt x="1072" y="1239"/>
                    <a:pt x="1120" y="1358"/>
                  </a:cubicBezTo>
                  <a:lnTo>
                    <a:pt x="1168" y="1525"/>
                  </a:lnTo>
                  <a:cubicBezTo>
                    <a:pt x="1072" y="1573"/>
                    <a:pt x="953" y="1620"/>
                    <a:pt x="858" y="1692"/>
                  </a:cubicBezTo>
                  <a:cubicBezTo>
                    <a:pt x="787" y="1739"/>
                    <a:pt x="763" y="1858"/>
                    <a:pt x="810" y="1930"/>
                  </a:cubicBezTo>
                  <a:cubicBezTo>
                    <a:pt x="834" y="2001"/>
                    <a:pt x="906" y="2025"/>
                    <a:pt x="953" y="2025"/>
                  </a:cubicBezTo>
                  <a:cubicBezTo>
                    <a:pt x="1001" y="2025"/>
                    <a:pt x="1025" y="2025"/>
                    <a:pt x="1049" y="2001"/>
                  </a:cubicBezTo>
                  <a:cubicBezTo>
                    <a:pt x="1120" y="1954"/>
                    <a:pt x="1191" y="1930"/>
                    <a:pt x="1263" y="1882"/>
                  </a:cubicBezTo>
                  <a:lnTo>
                    <a:pt x="1453" y="2454"/>
                  </a:lnTo>
                  <a:cubicBezTo>
                    <a:pt x="1477" y="2549"/>
                    <a:pt x="1549" y="2597"/>
                    <a:pt x="1620" y="2597"/>
                  </a:cubicBezTo>
                  <a:cubicBezTo>
                    <a:pt x="1644" y="2597"/>
                    <a:pt x="1668" y="2597"/>
                    <a:pt x="1668" y="2573"/>
                  </a:cubicBezTo>
                  <a:cubicBezTo>
                    <a:pt x="1763" y="2549"/>
                    <a:pt x="1834" y="2454"/>
                    <a:pt x="1787" y="2358"/>
                  </a:cubicBezTo>
                  <a:lnTo>
                    <a:pt x="1453" y="1263"/>
                  </a:lnTo>
                  <a:cubicBezTo>
                    <a:pt x="1453" y="1239"/>
                    <a:pt x="1453" y="1215"/>
                    <a:pt x="1477" y="1215"/>
                  </a:cubicBezTo>
                  <a:cubicBezTo>
                    <a:pt x="1501" y="1192"/>
                    <a:pt x="1525" y="1192"/>
                    <a:pt x="1549" y="1192"/>
                  </a:cubicBezTo>
                  <a:cubicBezTo>
                    <a:pt x="1739" y="1144"/>
                    <a:pt x="1930" y="1120"/>
                    <a:pt x="2120" y="1072"/>
                  </a:cubicBezTo>
                  <a:lnTo>
                    <a:pt x="2120" y="3240"/>
                  </a:lnTo>
                  <a:cubicBezTo>
                    <a:pt x="2120" y="3335"/>
                    <a:pt x="2215" y="3406"/>
                    <a:pt x="2311" y="3406"/>
                  </a:cubicBezTo>
                  <a:cubicBezTo>
                    <a:pt x="2406" y="3406"/>
                    <a:pt x="2501" y="3335"/>
                    <a:pt x="2501" y="3240"/>
                  </a:cubicBezTo>
                  <a:lnTo>
                    <a:pt x="2501" y="525"/>
                  </a:lnTo>
                  <a:cubicBezTo>
                    <a:pt x="2501" y="429"/>
                    <a:pt x="2644" y="382"/>
                    <a:pt x="2644" y="382"/>
                  </a:cubicBezTo>
                  <a:lnTo>
                    <a:pt x="4549" y="382"/>
                  </a:lnTo>
                  <a:cubicBezTo>
                    <a:pt x="4621" y="382"/>
                    <a:pt x="4692" y="453"/>
                    <a:pt x="4692" y="525"/>
                  </a:cubicBezTo>
                  <a:lnTo>
                    <a:pt x="4692" y="3240"/>
                  </a:lnTo>
                  <a:cubicBezTo>
                    <a:pt x="4692" y="3311"/>
                    <a:pt x="4740" y="3382"/>
                    <a:pt x="4811" y="3406"/>
                  </a:cubicBezTo>
                  <a:cubicBezTo>
                    <a:pt x="4837" y="3415"/>
                    <a:pt x="4862" y="3419"/>
                    <a:pt x="4886" y="3419"/>
                  </a:cubicBezTo>
                  <a:cubicBezTo>
                    <a:pt x="4993" y="3419"/>
                    <a:pt x="5073" y="3337"/>
                    <a:pt x="5073" y="3240"/>
                  </a:cubicBezTo>
                  <a:lnTo>
                    <a:pt x="5073" y="1096"/>
                  </a:lnTo>
                  <a:cubicBezTo>
                    <a:pt x="5264" y="1120"/>
                    <a:pt x="5454" y="1144"/>
                    <a:pt x="5645" y="1192"/>
                  </a:cubicBezTo>
                  <a:cubicBezTo>
                    <a:pt x="5669" y="1192"/>
                    <a:pt x="5692" y="1192"/>
                    <a:pt x="5692" y="1215"/>
                  </a:cubicBezTo>
                  <a:cubicBezTo>
                    <a:pt x="5716" y="1215"/>
                    <a:pt x="5740" y="1239"/>
                    <a:pt x="5716" y="1263"/>
                  </a:cubicBezTo>
                  <a:lnTo>
                    <a:pt x="5407" y="2311"/>
                  </a:lnTo>
                  <a:cubicBezTo>
                    <a:pt x="5383" y="2406"/>
                    <a:pt x="5430" y="2501"/>
                    <a:pt x="5526" y="2525"/>
                  </a:cubicBezTo>
                  <a:cubicBezTo>
                    <a:pt x="5550" y="2525"/>
                    <a:pt x="5573" y="2549"/>
                    <a:pt x="5573" y="2549"/>
                  </a:cubicBezTo>
                  <a:cubicBezTo>
                    <a:pt x="5669" y="2549"/>
                    <a:pt x="5740" y="2477"/>
                    <a:pt x="5764" y="2406"/>
                  </a:cubicBezTo>
                  <a:lnTo>
                    <a:pt x="5931" y="1882"/>
                  </a:lnTo>
                  <a:cubicBezTo>
                    <a:pt x="7145" y="2501"/>
                    <a:pt x="8026" y="3644"/>
                    <a:pt x="8336" y="4954"/>
                  </a:cubicBezTo>
                  <a:lnTo>
                    <a:pt x="7645" y="4954"/>
                  </a:lnTo>
                  <a:cubicBezTo>
                    <a:pt x="7407" y="4954"/>
                    <a:pt x="7217" y="5145"/>
                    <a:pt x="7217" y="5383"/>
                  </a:cubicBezTo>
                  <a:lnTo>
                    <a:pt x="7217" y="5788"/>
                  </a:lnTo>
                  <a:lnTo>
                    <a:pt x="6812" y="5788"/>
                  </a:lnTo>
                  <a:cubicBezTo>
                    <a:pt x="6716" y="5788"/>
                    <a:pt x="6645" y="5859"/>
                    <a:pt x="6621" y="5931"/>
                  </a:cubicBezTo>
                  <a:cubicBezTo>
                    <a:pt x="6574" y="6050"/>
                    <a:pt x="6669" y="6169"/>
                    <a:pt x="6788" y="6169"/>
                  </a:cubicBezTo>
                  <a:lnTo>
                    <a:pt x="8931" y="6169"/>
                  </a:lnTo>
                  <a:cubicBezTo>
                    <a:pt x="9122" y="6169"/>
                    <a:pt x="9265" y="6335"/>
                    <a:pt x="9265" y="6502"/>
                  </a:cubicBezTo>
                  <a:lnTo>
                    <a:pt x="9265" y="7121"/>
                  </a:lnTo>
                  <a:cubicBezTo>
                    <a:pt x="9265" y="7121"/>
                    <a:pt x="9154" y="7432"/>
                    <a:pt x="8974" y="7432"/>
                  </a:cubicBezTo>
                  <a:cubicBezTo>
                    <a:pt x="8968" y="7432"/>
                    <a:pt x="8962" y="7432"/>
                    <a:pt x="8955" y="7431"/>
                  </a:cubicBezTo>
                  <a:lnTo>
                    <a:pt x="191" y="7431"/>
                  </a:lnTo>
                  <a:cubicBezTo>
                    <a:pt x="72" y="7455"/>
                    <a:pt x="1" y="7526"/>
                    <a:pt x="1" y="7621"/>
                  </a:cubicBezTo>
                  <a:cubicBezTo>
                    <a:pt x="1" y="7717"/>
                    <a:pt x="72" y="7812"/>
                    <a:pt x="191" y="7812"/>
                  </a:cubicBezTo>
                  <a:lnTo>
                    <a:pt x="8955" y="7812"/>
                  </a:lnTo>
                  <a:cubicBezTo>
                    <a:pt x="9336" y="7812"/>
                    <a:pt x="9646" y="7502"/>
                    <a:pt x="9646" y="7121"/>
                  </a:cubicBezTo>
                  <a:lnTo>
                    <a:pt x="9646" y="6335"/>
                  </a:lnTo>
                  <a:cubicBezTo>
                    <a:pt x="9646" y="6050"/>
                    <a:pt x="9407" y="5811"/>
                    <a:pt x="9122" y="5811"/>
                  </a:cubicBezTo>
                  <a:lnTo>
                    <a:pt x="8860" y="5811"/>
                  </a:lnTo>
                  <a:cubicBezTo>
                    <a:pt x="8844" y="5811"/>
                    <a:pt x="8828" y="5822"/>
                    <a:pt x="8819" y="5822"/>
                  </a:cubicBezTo>
                  <a:cubicBezTo>
                    <a:pt x="8815" y="5822"/>
                    <a:pt x="8812" y="5819"/>
                    <a:pt x="8812" y="5811"/>
                  </a:cubicBezTo>
                  <a:cubicBezTo>
                    <a:pt x="8812" y="5811"/>
                    <a:pt x="8812" y="5788"/>
                    <a:pt x="8812" y="5788"/>
                  </a:cubicBezTo>
                  <a:cubicBezTo>
                    <a:pt x="8812" y="5764"/>
                    <a:pt x="8812" y="5740"/>
                    <a:pt x="8812" y="5716"/>
                  </a:cubicBezTo>
                  <a:cubicBezTo>
                    <a:pt x="8788" y="5550"/>
                    <a:pt x="8788" y="5383"/>
                    <a:pt x="8741" y="5216"/>
                  </a:cubicBezTo>
                  <a:cubicBezTo>
                    <a:pt x="8645" y="4526"/>
                    <a:pt x="8383" y="3859"/>
                    <a:pt x="8002" y="3263"/>
                  </a:cubicBezTo>
                  <a:cubicBezTo>
                    <a:pt x="7502" y="2525"/>
                    <a:pt x="6835" y="1930"/>
                    <a:pt x="6026" y="1525"/>
                  </a:cubicBezTo>
                  <a:lnTo>
                    <a:pt x="6097" y="1334"/>
                  </a:lnTo>
                  <a:cubicBezTo>
                    <a:pt x="6097" y="1287"/>
                    <a:pt x="6097" y="1239"/>
                    <a:pt x="6097" y="1192"/>
                  </a:cubicBezTo>
                  <a:cubicBezTo>
                    <a:pt x="6050" y="930"/>
                    <a:pt x="5835" y="834"/>
                    <a:pt x="5716" y="834"/>
                  </a:cubicBezTo>
                  <a:cubicBezTo>
                    <a:pt x="5502" y="787"/>
                    <a:pt x="5288" y="739"/>
                    <a:pt x="5073" y="715"/>
                  </a:cubicBezTo>
                  <a:lnTo>
                    <a:pt x="5073" y="382"/>
                  </a:lnTo>
                  <a:cubicBezTo>
                    <a:pt x="5073" y="167"/>
                    <a:pt x="4883" y="1"/>
                    <a:pt x="4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999" name="Google Shape;1999;p46"/>
          <p:cNvGrpSpPr/>
          <p:nvPr/>
        </p:nvGrpSpPr>
        <p:grpSpPr>
          <a:xfrm>
            <a:off x="6052550" y="2097406"/>
            <a:ext cx="394238" cy="394994"/>
            <a:chOff x="5980337" y="2126178"/>
            <a:chExt cx="394238" cy="394994"/>
          </a:xfrm>
        </p:grpSpPr>
        <p:sp>
          <p:nvSpPr>
            <p:cNvPr id="2000" name="Google Shape;2000;p46"/>
            <p:cNvSpPr/>
            <p:nvPr/>
          </p:nvSpPr>
          <p:spPr>
            <a:xfrm>
              <a:off x="6141756" y="2126178"/>
              <a:ext cx="232820" cy="356969"/>
            </a:xfrm>
            <a:custGeom>
              <a:rect b="b" l="l" r="r" t="t"/>
              <a:pathLst>
                <a:path extrusionOk="0" h="10955" w="7145">
                  <a:moveTo>
                    <a:pt x="405" y="0"/>
                  </a:moveTo>
                  <a:cubicBezTo>
                    <a:pt x="215" y="0"/>
                    <a:pt x="48" y="143"/>
                    <a:pt x="0" y="333"/>
                  </a:cubicBezTo>
                  <a:cubicBezTo>
                    <a:pt x="0" y="429"/>
                    <a:pt x="48" y="524"/>
                    <a:pt x="167" y="548"/>
                  </a:cubicBezTo>
                  <a:cubicBezTo>
                    <a:pt x="180" y="551"/>
                    <a:pt x="192" y="552"/>
                    <a:pt x="204" y="552"/>
                  </a:cubicBezTo>
                  <a:cubicBezTo>
                    <a:pt x="286" y="552"/>
                    <a:pt x="361" y="488"/>
                    <a:pt x="381" y="405"/>
                  </a:cubicBezTo>
                  <a:cubicBezTo>
                    <a:pt x="381" y="381"/>
                    <a:pt x="381" y="381"/>
                    <a:pt x="405" y="381"/>
                  </a:cubicBezTo>
                  <a:lnTo>
                    <a:pt x="1786" y="381"/>
                  </a:lnTo>
                  <a:cubicBezTo>
                    <a:pt x="1810" y="381"/>
                    <a:pt x="1810" y="381"/>
                    <a:pt x="1810" y="405"/>
                  </a:cubicBezTo>
                  <a:lnTo>
                    <a:pt x="2048" y="1572"/>
                  </a:lnTo>
                  <a:cubicBezTo>
                    <a:pt x="2072" y="1643"/>
                    <a:pt x="2120" y="1691"/>
                    <a:pt x="2191" y="1715"/>
                  </a:cubicBezTo>
                  <a:cubicBezTo>
                    <a:pt x="2620" y="1834"/>
                    <a:pt x="3025" y="2000"/>
                    <a:pt x="3406" y="2215"/>
                  </a:cubicBezTo>
                  <a:cubicBezTo>
                    <a:pt x="3430" y="2239"/>
                    <a:pt x="3459" y="2251"/>
                    <a:pt x="3492" y="2251"/>
                  </a:cubicBezTo>
                  <a:cubicBezTo>
                    <a:pt x="3525" y="2251"/>
                    <a:pt x="3561" y="2239"/>
                    <a:pt x="3596" y="2215"/>
                  </a:cubicBezTo>
                  <a:lnTo>
                    <a:pt x="4597" y="1548"/>
                  </a:lnTo>
                  <a:cubicBezTo>
                    <a:pt x="4597" y="1536"/>
                    <a:pt x="4602" y="1530"/>
                    <a:pt x="4608" y="1530"/>
                  </a:cubicBezTo>
                  <a:cubicBezTo>
                    <a:pt x="4614" y="1530"/>
                    <a:pt x="4620" y="1536"/>
                    <a:pt x="4620" y="1548"/>
                  </a:cubicBezTo>
                  <a:lnTo>
                    <a:pt x="5621" y="2524"/>
                  </a:lnTo>
                  <a:cubicBezTo>
                    <a:pt x="5621" y="2548"/>
                    <a:pt x="5621" y="2548"/>
                    <a:pt x="5621" y="2572"/>
                  </a:cubicBezTo>
                  <a:lnTo>
                    <a:pt x="4930" y="3572"/>
                  </a:lnTo>
                  <a:cubicBezTo>
                    <a:pt x="4906" y="3620"/>
                    <a:pt x="4906" y="3691"/>
                    <a:pt x="4930" y="3763"/>
                  </a:cubicBezTo>
                  <a:cubicBezTo>
                    <a:pt x="5168" y="4144"/>
                    <a:pt x="5335" y="4549"/>
                    <a:pt x="5430" y="4977"/>
                  </a:cubicBezTo>
                  <a:cubicBezTo>
                    <a:pt x="5454" y="5049"/>
                    <a:pt x="5501" y="5096"/>
                    <a:pt x="5573" y="5096"/>
                  </a:cubicBezTo>
                  <a:lnTo>
                    <a:pt x="6764" y="5334"/>
                  </a:lnTo>
                  <a:cubicBezTo>
                    <a:pt x="6764" y="5334"/>
                    <a:pt x="6787" y="5358"/>
                    <a:pt x="6764" y="5358"/>
                  </a:cubicBezTo>
                  <a:lnTo>
                    <a:pt x="6764" y="6763"/>
                  </a:lnTo>
                  <a:cubicBezTo>
                    <a:pt x="6787" y="6763"/>
                    <a:pt x="6764" y="6787"/>
                    <a:pt x="6764" y="6787"/>
                  </a:cubicBezTo>
                  <a:lnTo>
                    <a:pt x="5573" y="7001"/>
                  </a:lnTo>
                  <a:cubicBezTo>
                    <a:pt x="5501" y="7025"/>
                    <a:pt x="5454" y="7073"/>
                    <a:pt x="5430" y="7144"/>
                  </a:cubicBezTo>
                  <a:cubicBezTo>
                    <a:pt x="5335" y="7573"/>
                    <a:pt x="5168" y="7978"/>
                    <a:pt x="4930" y="8359"/>
                  </a:cubicBezTo>
                  <a:cubicBezTo>
                    <a:pt x="4906" y="8430"/>
                    <a:pt x="4906" y="8502"/>
                    <a:pt x="4930" y="8549"/>
                  </a:cubicBezTo>
                  <a:lnTo>
                    <a:pt x="5621" y="9550"/>
                  </a:lnTo>
                  <a:cubicBezTo>
                    <a:pt x="5621" y="9550"/>
                    <a:pt x="5621" y="9573"/>
                    <a:pt x="5621" y="9597"/>
                  </a:cubicBezTo>
                  <a:lnTo>
                    <a:pt x="4620" y="10574"/>
                  </a:lnTo>
                  <a:lnTo>
                    <a:pt x="4597" y="10574"/>
                  </a:lnTo>
                  <a:lnTo>
                    <a:pt x="3596" y="9907"/>
                  </a:lnTo>
                  <a:cubicBezTo>
                    <a:pt x="3561" y="9883"/>
                    <a:pt x="3525" y="9871"/>
                    <a:pt x="3492" y="9871"/>
                  </a:cubicBezTo>
                  <a:cubicBezTo>
                    <a:pt x="3459" y="9871"/>
                    <a:pt x="3430" y="9883"/>
                    <a:pt x="3406" y="9907"/>
                  </a:cubicBezTo>
                  <a:cubicBezTo>
                    <a:pt x="3025" y="10121"/>
                    <a:pt x="2620" y="10288"/>
                    <a:pt x="2191" y="10407"/>
                  </a:cubicBezTo>
                  <a:cubicBezTo>
                    <a:pt x="2096" y="10431"/>
                    <a:pt x="2025" y="10526"/>
                    <a:pt x="2048" y="10621"/>
                  </a:cubicBezTo>
                  <a:cubicBezTo>
                    <a:pt x="2069" y="10704"/>
                    <a:pt x="2144" y="10769"/>
                    <a:pt x="2225" y="10769"/>
                  </a:cubicBezTo>
                  <a:cubicBezTo>
                    <a:pt x="2238" y="10769"/>
                    <a:pt x="2250" y="10767"/>
                    <a:pt x="2263" y="10764"/>
                  </a:cubicBezTo>
                  <a:cubicBezTo>
                    <a:pt x="2691" y="10645"/>
                    <a:pt x="3096" y="10478"/>
                    <a:pt x="3477" y="10264"/>
                  </a:cubicBezTo>
                  <a:lnTo>
                    <a:pt x="4382" y="10883"/>
                  </a:lnTo>
                  <a:cubicBezTo>
                    <a:pt x="4454" y="10931"/>
                    <a:pt x="4525" y="10955"/>
                    <a:pt x="4597" y="10955"/>
                  </a:cubicBezTo>
                  <a:cubicBezTo>
                    <a:pt x="4716" y="10955"/>
                    <a:pt x="4811" y="10907"/>
                    <a:pt x="4882" y="10836"/>
                  </a:cubicBezTo>
                  <a:lnTo>
                    <a:pt x="5859" y="9835"/>
                  </a:lnTo>
                  <a:cubicBezTo>
                    <a:pt x="6002" y="9716"/>
                    <a:pt x="6025" y="9502"/>
                    <a:pt x="5906" y="9335"/>
                  </a:cubicBezTo>
                  <a:lnTo>
                    <a:pt x="5311" y="8454"/>
                  </a:lnTo>
                  <a:cubicBezTo>
                    <a:pt x="5501" y="8097"/>
                    <a:pt x="5668" y="7740"/>
                    <a:pt x="5763" y="7359"/>
                  </a:cubicBezTo>
                  <a:lnTo>
                    <a:pt x="6835" y="7144"/>
                  </a:lnTo>
                  <a:cubicBezTo>
                    <a:pt x="7002" y="7097"/>
                    <a:pt x="7145" y="6954"/>
                    <a:pt x="7145" y="6763"/>
                  </a:cubicBezTo>
                  <a:lnTo>
                    <a:pt x="7145" y="5358"/>
                  </a:lnTo>
                  <a:cubicBezTo>
                    <a:pt x="7145" y="5168"/>
                    <a:pt x="7026" y="5001"/>
                    <a:pt x="6835" y="4977"/>
                  </a:cubicBezTo>
                  <a:lnTo>
                    <a:pt x="5763" y="4763"/>
                  </a:lnTo>
                  <a:cubicBezTo>
                    <a:pt x="5668" y="4382"/>
                    <a:pt x="5501" y="4025"/>
                    <a:pt x="5311" y="3667"/>
                  </a:cubicBezTo>
                  <a:lnTo>
                    <a:pt x="5906" y="2763"/>
                  </a:lnTo>
                  <a:cubicBezTo>
                    <a:pt x="6025" y="2620"/>
                    <a:pt x="6002" y="2405"/>
                    <a:pt x="5859" y="2262"/>
                  </a:cubicBezTo>
                  <a:lnTo>
                    <a:pt x="4882" y="1286"/>
                  </a:lnTo>
                  <a:cubicBezTo>
                    <a:pt x="4804" y="1207"/>
                    <a:pt x="4711" y="1172"/>
                    <a:pt x="4615" y="1172"/>
                  </a:cubicBezTo>
                  <a:cubicBezTo>
                    <a:pt x="4537" y="1172"/>
                    <a:pt x="4457" y="1196"/>
                    <a:pt x="4382" y="1238"/>
                  </a:cubicBezTo>
                  <a:lnTo>
                    <a:pt x="3477" y="1858"/>
                  </a:lnTo>
                  <a:cubicBezTo>
                    <a:pt x="3144" y="1643"/>
                    <a:pt x="2763" y="1500"/>
                    <a:pt x="2382" y="1381"/>
                  </a:cubicBezTo>
                  <a:lnTo>
                    <a:pt x="2191" y="333"/>
                  </a:lnTo>
                  <a:cubicBezTo>
                    <a:pt x="2144" y="143"/>
                    <a:pt x="1977" y="0"/>
                    <a:pt x="1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01" name="Google Shape;2001;p46"/>
            <p:cNvSpPr/>
            <p:nvPr/>
          </p:nvSpPr>
          <p:spPr>
            <a:xfrm>
              <a:off x="5980337" y="2157816"/>
              <a:ext cx="235166" cy="363355"/>
            </a:xfrm>
            <a:custGeom>
              <a:rect b="b" l="l" r="r" t="t"/>
              <a:pathLst>
                <a:path extrusionOk="0" h="11151" w="7217">
                  <a:moveTo>
                    <a:pt x="4988" y="1"/>
                  </a:moveTo>
                  <a:cubicBezTo>
                    <a:pt x="4907" y="1"/>
                    <a:pt x="4832" y="66"/>
                    <a:pt x="4811" y="148"/>
                  </a:cubicBezTo>
                  <a:lnTo>
                    <a:pt x="4764" y="410"/>
                  </a:lnTo>
                  <a:cubicBezTo>
                    <a:pt x="4383" y="529"/>
                    <a:pt x="4002" y="672"/>
                    <a:pt x="3668" y="887"/>
                  </a:cubicBezTo>
                  <a:lnTo>
                    <a:pt x="2763" y="267"/>
                  </a:lnTo>
                  <a:cubicBezTo>
                    <a:pt x="2688" y="225"/>
                    <a:pt x="2609" y="201"/>
                    <a:pt x="2531" y="201"/>
                  </a:cubicBezTo>
                  <a:cubicBezTo>
                    <a:pt x="2435" y="201"/>
                    <a:pt x="2342" y="236"/>
                    <a:pt x="2263" y="315"/>
                  </a:cubicBezTo>
                  <a:lnTo>
                    <a:pt x="1287" y="1291"/>
                  </a:lnTo>
                  <a:cubicBezTo>
                    <a:pt x="1144" y="1434"/>
                    <a:pt x="1120" y="1649"/>
                    <a:pt x="1239" y="1792"/>
                  </a:cubicBezTo>
                  <a:lnTo>
                    <a:pt x="1835" y="2696"/>
                  </a:lnTo>
                  <a:cubicBezTo>
                    <a:pt x="1644" y="3054"/>
                    <a:pt x="1501" y="3411"/>
                    <a:pt x="1382" y="3792"/>
                  </a:cubicBezTo>
                  <a:lnTo>
                    <a:pt x="310" y="4006"/>
                  </a:lnTo>
                  <a:cubicBezTo>
                    <a:pt x="144" y="4030"/>
                    <a:pt x="1" y="4197"/>
                    <a:pt x="1" y="4387"/>
                  </a:cubicBezTo>
                  <a:lnTo>
                    <a:pt x="1" y="5792"/>
                  </a:lnTo>
                  <a:cubicBezTo>
                    <a:pt x="1" y="5983"/>
                    <a:pt x="144" y="6126"/>
                    <a:pt x="310" y="6173"/>
                  </a:cubicBezTo>
                  <a:lnTo>
                    <a:pt x="1382" y="6388"/>
                  </a:lnTo>
                  <a:cubicBezTo>
                    <a:pt x="1501" y="6769"/>
                    <a:pt x="1644" y="7126"/>
                    <a:pt x="1835" y="7483"/>
                  </a:cubicBezTo>
                  <a:lnTo>
                    <a:pt x="1239" y="8364"/>
                  </a:lnTo>
                  <a:cubicBezTo>
                    <a:pt x="1120" y="8531"/>
                    <a:pt x="1144" y="8745"/>
                    <a:pt x="1287" y="8864"/>
                  </a:cubicBezTo>
                  <a:lnTo>
                    <a:pt x="2263" y="9865"/>
                  </a:lnTo>
                  <a:cubicBezTo>
                    <a:pt x="2347" y="9934"/>
                    <a:pt x="2446" y="9971"/>
                    <a:pt x="2547" y="9971"/>
                  </a:cubicBezTo>
                  <a:cubicBezTo>
                    <a:pt x="2620" y="9971"/>
                    <a:pt x="2694" y="9952"/>
                    <a:pt x="2763" y="9912"/>
                  </a:cubicBezTo>
                  <a:lnTo>
                    <a:pt x="3668" y="9293"/>
                  </a:lnTo>
                  <a:cubicBezTo>
                    <a:pt x="4002" y="9484"/>
                    <a:pt x="4383" y="9650"/>
                    <a:pt x="4764" y="9746"/>
                  </a:cubicBezTo>
                  <a:lnTo>
                    <a:pt x="4978" y="10817"/>
                  </a:lnTo>
                  <a:cubicBezTo>
                    <a:pt x="5002" y="11008"/>
                    <a:pt x="5169" y="11151"/>
                    <a:pt x="5359" y="11151"/>
                  </a:cubicBezTo>
                  <a:lnTo>
                    <a:pt x="6740" y="11151"/>
                  </a:lnTo>
                  <a:cubicBezTo>
                    <a:pt x="6931" y="11151"/>
                    <a:pt x="7098" y="11008"/>
                    <a:pt x="7145" y="10817"/>
                  </a:cubicBezTo>
                  <a:lnTo>
                    <a:pt x="7193" y="10508"/>
                  </a:lnTo>
                  <a:cubicBezTo>
                    <a:pt x="7217" y="10412"/>
                    <a:pt x="7145" y="10317"/>
                    <a:pt x="7050" y="10293"/>
                  </a:cubicBezTo>
                  <a:cubicBezTo>
                    <a:pt x="7037" y="10290"/>
                    <a:pt x="7025" y="10289"/>
                    <a:pt x="7013" y="10289"/>
                  </a:cubicBezTo>
                  <a:cubicBezTo>
                    <a:pt x="6931" y="10289"/>
                    <a:pt x="6856" y="10353"/>
                    <a:pt x="6836" y="10436"/>
                  </a:cubicBezTo>
                  <a:lnTo>
                    <a:pt x="6764" y="10746"/>
                  </a:lnTo>
                  <a:cubicBezTo>
                    <a:pt x="6764" y="10770"/>
                    <a:pt x="6764" y="10770"/>
                    <a:pt x="6740" y="10770"/>
                  </a:cubicBezTo>
                  <a:lnTo>
                    <a:pt x="5359" y="10770"/>
                  </a:lnTo>
                  <a:cubicBezTo>
                    <a:pt x="5335" y="10770"/>
                    <a:pt x="5335" y="10770"/>
                    <a:pt x="5335" y="10746"/>
                  </a:cubicBezTo>
                  <a:lnTo>
                    <a:pt x="5097" y="9579"/>
                  </a:lnTo>
                  <a:cubicBezTo>
                    <a:pt x="5073" y="9507"/>
                    <a:pt x="5026" y="9436"/>
                    <a:pt x="4954" y="9436"/>
                  </a:cubicBezTo>
                  <a:cubicBezTo>
                    <a:pt x="4526" y="9317"/>
                    <a:pt x="4121" y="9150"/>
                    <a:pt x="3740" y="8936"/>
                  </a:cubicBezTo>
                  <a:cubicBezTo>
                    <a:pt x="3716" y="8912"/>
                    <a:pt x="3686" y="8900"/>
                    <a:pt x="3653" y="8900"/>
                  </a:cubicBezTo>
                  <a:cubicBezTo>
                    <a:pt x="3621" y="8900"/>
                    <a:pt x="3585" y="8912"/>
                    <a:pt x="3549" y="8936"/>
                  </a:cubicBezTo>
                  <a:lnTo>
                    <a:pt x="2549" y="9603"/>
                  </a:lnTo>
                  <a:lnTo>
                    <a:pt x="2525" y="9603"/>
                  </a:lnTo>
                  <a:lnTo>
                    <a:pt x="1549" y="8626"/>
                  </a:lnTo>
                  <a:cubicBezTo>
                    <a:pt x="1525" y="8602"/>
                    <a:pt x="1525" y="8579"/>
                    <a:pt x="1525" y="8579"/>
                  </a:cubicBezTo>
                  <a:lnTo>
                    <a:pt x="2216" y="7578"/>
                  </a:lnTo>
                  <a:cubicBezTo>
                    <a:pt x="2239" y="7531"/>
                    <a:pt x="2239" y="7436"/>
                    <a:pt x="2216" y="7388"/>
                  </a:cubicBezTo>
                  <a:cubicBezTo>
                    <a:pt x="1977" y="7007"/>
                    <a:pt x="1811" y="6602"/>
                    <a:pt x="1716" y="6173"/>
                  </a:cubicBezTo>
                  <a:cubicBezTo>
                    <a:pt x="1692" y="6102"/>
                    <a:pt x="1644" y="6054"/>
                    <a:pt x="1573" y="6030"/>
                  </a:cubicBezTo>
                  <a:lnTo>
                    <a:pt x="382" y="5816"/>
                  </a:lnTo>
                  <a:cubicBezTo>
                    <a:pt x="382" y="5816"/>
                    <a:pt x="358" y="5792"/>
                    <a:pt x="382" y="5792"/>
                  </a:cubicBezTo>
                  <a:lnTo>
                    <a:pt x="382" y="4387"/>
                  </a:lnTo>
                  <a:cubicBezTo>
                    <a:pt x="358" y="4387"/>
                    <a:pt x="382" y="4363"/>
                    <a:pt x="382" y="4363"/>
                  </a:cubicBezTo>
                  <a:lnTo>
                    <a:pt x="1573" y="4125"/>
                  </a:lnTo>
                  <a:cubicBezTo>
                    <a:pt x="1644" y="4125"/>
                    <a:pt x="1692" y="4078"/>
                    <a:pt x="1716" y="4006"/>
                  </a:cubicBezTo>
                  <a:cubicBezTo>
                    <a:pt x="1811" y="3578"/>
                    <a:pt x="1977" y="3173"/>
                    <a:pt x="2216" y="2792"/>
                  </a:cubicBezTo>
                  <a:cubicBezTo>
                    <a:pt x="2239" y="2720"/>
                    <a:pt x="2239" y="2649"/>
                    <a:pt x="2216" y="2601"/>
                  </a:cubicBezTo>
                  <a:lnTo>
                    <a:pt x="1525" y="1601"/>
                  </a:lnTo>
                  <a:cubicBezTo>
                    <a:pt x="1525" y="1577"/>
                    <a:pt x="1525" y="1577"/>
                    <a:pt x="1549" y="1553"/>
                  </a:cubicBezTo>
                  <a:lnTo>
                    <a:pt x="2525" y="577"/>
                  </a:lnTo>
                  <a:cubicBezTo>
                    <a:pt x="2525" y="565"/>
                    <a:pt x="2531" y="559"/>
                    <a:pt x="2537" y="559"/>
                  </a:cubicBezTo>
                  <a:cubicBezTo>
                    <a:pt x="2543" y="559"/>
                    <a:pt x="2549" y="565"/>
                    <a:pt x="2549" y="577"/>
                  </a:cubicBezTo>
                  <a:lnTo>
                    <a:pt x="3549" y="1244"/>
                  </a:lnTo>
                  <a:cubicBezTo>
                    <a:pt x="3585" y="1268"/>
                    <a:pt x="3621" y="1280"/>
                    <a:pt x="3653" y="1280"/>
                  </a:cubicBezTo>
                  <a:cubicBezTo>
                    <a:pt x="3686" y="1280"/>
                    <a:pt x="3716" y="1268"/>
                    <a:pt x="3740" y="1244"/>
                  </a:cubicBezTo>
                  <a:cubicBezTo>
                    <a:pt x="4121" y="1029"/>
                    <a:pt x="4526" y="863"/>
                    <a:pt x="4954" y="744"/>
                  </a:cubicBezTo>
                  <a:cubicBezTo>
                    <a:pt x="5026" y="720"/>
                    <a:pt x="5073" y="672"/>
                    <a:pt x="5097" y="601"/>
                  </a:cubicBezTo>
                  <a:lnTo>
                    <a:pt x="5169" y="220"/>
                  </a:lnTo>
                  <a:cubicBezTo>
                    <a:pt x="5192" y="125"/>
                    <a:pt x="5121" y="29"/>
                    <a:pt x="5026" y="5"/>
                  </a:cubicBezTo>
                  <a:cubicBezTo>
                    <a:pt x="5013" y="2"/>
                    <a:pt x="5001" y="1"/>
                    <a:pt x="4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02" name="Google Shape;2002;p46"/>
            <p:cNvSpPr/>
            <p:nvPr/>
          </p:nvSpPr>
          <p:spPr>
            <a:xfrm>
              <a:off x="6143287" y="2290660"/>
              <a:ext cx="68331" cy="68331"/>
            </a:xfrm>
            <a:custGeom>
              <a:rect b="b" l="l" r="r" t="t"/>
              <a:pathLst>
                <a:path extrusionOk="0" h="2097" w="2097">
                  <a:moveTo>
                    <a:pt x="1049" y="1"/>
                  </a:moveTo>
                  <a:cubicBezTo>
                    <a:pt x="954" y="1"/>
                    <a:pt x="882" y="72"/>
                    <a:pt x="882" y="167"/>
                  </a:cubicBezTo>
                  <a:cubicBezTo>
                    <a:pt x="882" y="286"/>
                    <a:pt x="954" y="358"/>
                    <a:pt x="1049" y="358"/>
                  </a:cubicBezTo>
                  <a:cubicBezTo>
                    <a:pt x="1430" y="358"/>
                    <a:pt x="1739" y="668"/>
                    <a:pt x="1739" y="1049"/>
                  </a:cubicBezTo>
                  <a:cubicBezTo>
                    <a:pt x="1739" y="1406"/>
                    <a:pt x="1430" y="1715"/>
                    <a:pt x="1049" y="1715"/>
                  </a:cubicBezTo>
                  <a:cubicBezTo>
                    <a:pt x="692" y="1715"/>
                    <a:pt x="382" y="1406"/>
                    <a:pt x="382" y="1049"/>
                  </a:cubicBezTo>
                  <a:cubicBezTo>
                    <a:pt x="382" y="882"/>
                    <a:pt x="430" y="739"/>
                    <a:pt x="525" y="596"/>
                  </a:cubicBezTo>
                  <a:cubicBezTo>
                    <a:pt x="596" y="525"/>
                    <a:pt x="572" y="406"/>
                    <a:pt x="501" y="358"/>
                  </a:cubicBezTo>
                  <a:cubicBezTo>
                    <a:pt x="468" y="325"/>
                    <a:pt x="424" y="307"/>
                    <a:pt x="380" y="307"/>
                  </a:cubicBezTo>
                  <a:cubicBezTo>
                    <a:pt x="329" y="307"/>
                    <a:pt x="277" y="331"/>
                    <a:pt x="239" y="382"/>
                  </a:cubicBezTo>
                  <a:cubicBezTo>
                    <a:pt x="96" y="572"/>
                    <a:pt x="1" y="787"/>
                    <a:pt x="1" y="1049"/>
                  </a:cubicBezTo>
                  <a:cubicBezTo>
                    <a:pt x="1" y="1620"/>
                    <a:pt x="477" y="2096"/>
                    <a:pt x="1049" y="2096"/>
                  </a:cubicBezTo>
                  <a:cubicBezTo>
                    <a:pt x="1644" y="2096"/>
                    <a:pt x="2097" y="1620"/>
                    <a:pt x="2097" y="1049"/>
                  </a:cubicBezTo>
                  <a:cubicBezTo>
                    <a:pt x="2097" y="453"/>
                    <a:pt x="1644" y="1"/>
                    <a:pt x="1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03" name="Google Shape;2003;p46"/>
            <p:cNvSpPr/>
            <p:nvPr/>
          </p:nvSpPr>
          <p:spPr>
            <a:xfrm>
              <a:off x="6086657" y="2234388"/>
              <a:ext cx="181629" cy="177784"/>
            </a:xfrm>
            <a:custGeom>
              <a:rect b="b" l="l" r="r" t="t"/>
              <a:pathLst>
                <a:path extrusionOk="0" h="5456" w="5574">
                  <a:moveTo>
                    <a:pt x="4263" y="1061"/>
                  </a:moveTo>
                  <a:cubicBezTo>
                    <a:pt x="4382" y="1061"/>
                    <a:pt x="4501" y="1156"/>
                    <a:pt x="4501" y="1275"/>
                  </a:cubicBezTo>
                  <a:lnTo>
                    <a:pt x="4501" y="4228"/>
                  </a:lnTo>
                  <a:cubicBezTo>
                    <a:pt x="4501" y="4371"/>
                    <a:pt x="4382" y="4466"/>
                    <a:pt x="4263" y="4466"/>
                  </a:cubicBezTo>
                  <a:lnTo>
                    <a:pt x="1310" y="4466"/>
                  </a:lnTo>
                  <a:cubicBezTo>
                    <a:pt x="1191" y="4466"/>
                    <a:pt x="1096" y="4371"/>
                    <a:pt x="1096" y="4252"/>
                  </a:cubicBezTo>
                  <a:lnTo>
                    <a:pt x="1096" y="1275"/>
                  </a:lnTo>
                  <a:cubicBezTo>
                    <a:pt x="1096" y="1156"/>
                    <a:pt x="1191" y="1061"/>
                    <a:pt x="1310" y="1061"/>
                  </a:cubicBezTo>
                  <a:close/>
                  <a:moveTo>
                    <a:pt x="1712" y="1"/>
                  </a:moveTo>
                  <a:cubicBezTo>
                    <a:pt x="1605" y="1"/>
                    <a:pt x="1525" y="82"/>
                    <a:pt x="1525" y="180"/>
                  </a:cubicBezTo>
                  <a:lnTo>
                    <a:pt x="1525" y="704"/>
                  </a:lnTo>
                  <a:lnTo>
                    <a:pt x="1310" y="704"/>
                  </a:lnTo>
                  <a:cubicBezTo>
                    <a:pt x="1001" y="704"/>
                    <a:pt x="739" y="966"/>
                    <a:pt x="739" y="1299"/>
                  </a:cubicBezTo>
                  <a:lnTo>
                    <a:pt x="739" y="1490"/>
                  </a:lnTo>
                  <a:lnTo>
                    <a:pt x="215" y="1490"/>
                  </a:lnTo>
                  <a:cubicBezTo>
                    <a:pt x="143" y="1490"/>
                    <a:pt x="72" y="1537"/>
                    <a:pt x="48" y="1609"/>
                  </a:cubicBezTo>
                  <a:cubicBezTo>
                    <a:pt x="0" y="1752"/>
                    <a:pt x="96" y="1871"/>
                    <a:pt x="215" y="1871"/>
                  </a:cubicBezTo>
                  <a:lnTo>
                    <a:pt x="739" y="1871"/>
                  </a:lnTo>
                  <a:lnTo>
                    <a:pt x="739" y="2537"/>
                  </a:lnTo>
                  <a:lnTo>
                    <a:pt x="215" y="2537"/>
                  </a:lnTo>
                  <a:cubicBezTo>
                    <a:pt x="143" y="2537"/>
                    <a:pt x="72" y="2609"/>
                    <a:pt x="48" y="2680"/>
                  </a:cubicBezTo>
                  <a:cubicBezTo>
                    <a:pt x="0" y="2799"/>
                    <a:pt x="96" y="2918"/>
                    <a:pt x="215" y="2918"/>
                  </a:cubicBezTo>
                  <a:lnTo>
                    <a:pt x="739" y="2918"/>
                  </a:lnTo>
                  <a:lnTo>
                    <a:pt x="739" y="3609"/>
                  </a:lnTo>
                  <a:lnTo>
                    <a:pt x="215" y="3609"/>
                  </a:lnTo>
                  <a:cubicBezTo>
                    <a:pt x="143" y="3609"/>
                    <a:pt x="72" y="3657"/>
                    <a:pt x="48" y="3728"/>
                  </a:cubicBezTo>
                  <a:cubicBezTo>
                    <a:pt x="0" y="3871"/>
                    <a:pt x="96" y="3990"/>
                    <a:pt x="215" y="3990"/>
                  </a:cubicBezTo>
                  <a:lnTo>
                    <a:pt x="739" y="3990"/>
                  </a:lnTo>
                  <a:lnTo>
                    <a:pt x="739" y="4228"/>
                  </a:lnTo>
                  <a:cubicBezTo>
                    <a:pt x="739" y="4562"/>
                    <a:pt x="1001" y="4824"/>
                    <a:pt x="1310" y="4824"/>
                  </a:cubicBezTo>
                  <a:lnTo>
                    <a:pt x="1525" y="4824"/>
                  </a:lnTo>
                  <a:lnTo>
                    <a:pt x="1525" y="5276"/>
                  </a:lnTo>
                  <a:cubicBezTo>
                    <a:pt x="1525" y="5347"/>
                    <a:pt x="1596" y="5419"/>
                    <a:pt x="1667" y="5443"/>
                  </a:cubicBezTo>
                  <a:cubicBezTo>
                    <a:pt x="1689" y="5451"/>
                    <a:pt x="1710" y="5455"/>
                    <a:pt x="1731" y="5455"/>
                  </a:cubicBezTo>
                  <a:cubicBezTo>
                    <a:pt x="1826" y="5455"/>
                    <a:pt x="1906" y="5374"/>
                    <a:pt x="1906" y="5276"/>
                  </a:cubicBezTo>
                  <a:lnTo>
                    <a:pt x="1906" y="4824"/>
                  </a:lnTo>
                  <a:lnTo>
                    <a:pt x="2596" y="4824"/>
                  </a:lnTo>
                  <a:lnTo>
                    <a:pt x="2596" y="5276"/>
                  </a:lnTo>
                  <a:cubicBezTo>
                    <a:pt x="2596" y="5347"/>
                    <a:pt x="2644" y="5419"/>
                    <a:pt x="2739" y="5443"/>
                  </a:cubicBezTo>
                  <a:cubicBezTo>
                    <a:pt x="2761" y="5451"/>
                    <a:pt x="2782" y="5455"/>
                    <a:pt x="2803" y="5455"/>
                  </a:cubicBezTo>
                  <a:cubicBezTo>
                    <a:pt x="2897" y="5455"/>
                    <a:pt x="2977" y="5374"/>
                    <a:pt x="2977" y="5276"/>
                  </a:cubicBezTo>
                  <a:lnTo>
                    <a:pt x="2977" y="4824"/>
                  </a:lnTo>
                  <a:lnTo>
                    <a:pt x="3668" y="4824"/>
                  </a:lnTo>
                  <a:lnTo>
                    <a:pt x="3668" y="5276"/>
                  </a:lnTo>
                  <a:cubicBezTo>
                    <a:pt x="3668" y="5347"/>
                    <a:pt x="3716" y="5419"/>
                    <a:pt x="3787" y="5443"/>
                  </a:cubicBezTo>
                  <a:cubicBezTo>
                    <a:pt x="3813" y="5451"/>
                    <a:pt x="3838" y="5455"/>
                    <a:pt x="3861" y="5455"/>
                  </a:cubicBezTo>
                  <a:cubicBezTo>
                    <a:pt x="3969" y="5455"/>
                    <a:pt x="4049" y="5374"/>
                    <a:pt x="4049" y="5276"/>
                  </a:cubicBezTo>
                  <a:lnTo>
                    <a:pt x="4049" y="4847"/>
                  </a:lnTo>
                  <a:lnTo>
                    <a:pt x="4287" y="4847"/>
                  </a:lnTo>
                  <a:cubicBezTo>
                    <a:pt x="4597" y="4847"/>
                    <a:pt x="4859" y="4585"/>
                    <a:pt x="4859" y="4252"/>
                  </a:cubicBezTo>
                  <a:lnTo>
                    <a:pt x="4859" y="3990"/>
                  </a:lnTo>
                  <a:lnTo>
                    <a:pt x="5359" y="3990"/>
                  </a:lnTo>
                  <a:cubicBezTo>
                    <a:pt x="5430" y="3990"/>
                    <a:pt x="5502" y="3942"/>
                    <a:pt x="5549" y="3871"/>
                  </a:cubicBezTo>
                  <a:cubicBezTo>
                    <a:pt x="5573" y="3728"/>
                    <a:pt x="5478" y="3609"/>
                    <a:pt x="5359" y="3609"/>
                  </a:cubicBezTo>
                  <a:lnTo>
                    <a:pt x="4859" y="3609"/>
                  </a:lnTo>
                  <a:lnTo>
                    <a:pt x="4859" y="2918"/>
                  </a:lnTo>
                  <a:lnTo>
                    <a:pt x="5359" y="2918"/>
                  </a:lnTo>
                  <a:cubicBezTo>
                    <a:pt x="5430" y="2918"/>
                    <a:pt x="5502" y="2871"/>
                    <a:pt x="5549" y="2799"/>
                  </a:cubicBezTo>
                  <a:cubicBezTo>
                    <a:pt x="5573" y="2656"/>
                    <a:pt x="5478" y="2537"/>
                    <a:pt x="5359" y="2537"/>
                  </a:cubicBezTo>
                  <a:lnTo>
                    <a:pt x="4859" y="2537"/>
                  </a:lnTo>
                  <a:lnTo>
                    <a:pt x="4859" y="1871"/>
                  </a:lnTo>
                  <a:lnTo>
                    <a:pt x="5359" y="1871"/>
                  </a:lnTo>
                  <a:cubicBezTo>
                    <a:pt x="5430" y="1871"/>
                    <a:pt x="5525" y="1823"/>
                    <a:pt x="5549" y="1728"/>
                  </a:cubicBezTo>
                  <a:cubicBezTo>
                    <a:pt x="5573" y="1609"/>
                    <a:pt x="5478" y="1490"/>
                    <a:pt x="5359" y="1490"/>
                  </a:cubicBezTo>
                  <a:lnTo>
                    <a:pt x="4859" y="1490"/>
                  </a:lnTo>
                  <a:lnTo>
                    <a:pt x="4859" y="1299"/>
                  </a:lnTo>
                  <a:cubicBezTo>
                    <a:pt x="4859" y="966"/>
                    <a:pt x="4597" y="704"/>
                    <a:pt x="4287" y="704"/>
                  </a:cubicBezTo>
                  <a:lnTo>
                    <a:pt x="4049" y="704"/>
                  </a:lnTo>
                  <a:lnTo>
                    <a:pt x="4049" y="204"/>
                  </a:lnTo>
                  <a:cubicBezTo>
                    <a:pt x="4049" y="108"/>
                    <a:pt x="4001" y="37"/>
                    <a:pt x="3906" y="13"/>
                  </a:cubicBezTo>
                  <a:cubicBezTo>
                    <a:pt x="3885" y="4"/>
                    <a:pt x="3863" y="1"/>
                    <a:pt x="3842" y="1"/>
                  </a:cubicBezTo>
                  <a:cubicBezTo>
                    <a:pt x="3748" y="1"/>
                    <a:pt x="3668" y="82"/>
                    <a:pt x="3668" y="180"/>
                  </a:cubicBezTo>
                  <a:lnTo>
                    <a:pt x="3668" y="704"/>
                  </a:lnTo>
                  <a:lnTo>
                    <a:pt x="2977" y="704"/>
                  </a:lnTo>
                  <a:lnTo>
                    <a:pt x="2977" y="204"/>
                  </a:lnTo>
                  <a:cubicBezTo>
                    <a:pt x="2977" y="108"/>
                    <a:pt x="2930" y="37"/>
                    <a:pt x="2858" y="13"/>
                  </a:cubicBezTo>
                  <a:cubicBezTo>
                    <a:pt x="2832" y="4"/>
                    <a:pt x="2807" y="1"/>
                    <a:pt x="2784" y="1"/>
                  </a:cubicBezTo>
                  <a:cubicBezTo>
                    <a:pt x="2676" y="1"/>
                    <a:pt x="2596" y="82"/>
                    <a:pt x="2596" y="180"/>
                  </a:cubicBezTo>
                  <a:lnTo>
                    <a:pt x="2596" y="704"/>
                  </a:lnTo>
                  <a:lnTo>
                    <a:pt x="1906" y="704"/>
                  </a:lnTo>
                  <a:lnTo>
                    <a:pt x="1906" y="204"/>
                  </a:lnTo>
                  <a:cubicBezTo>
                    <a:pt x="1906" y="108"/>
                    <a:pt x="1858" y="37"/>
                    <a:pt x="1787" y="13"/>
                  </a:cubicBezTo>
                  <a:cubicBezTo>
                    <a:pt x="1761" y="4"/>
                    <a:pt x="1736" y="1"/>
                    <a:pt x="1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04" name="Google Shape;2004;p46"/>
          <p:cNvGrpSpPr/>
          <p:nvPr/>
        </p:nvGrpSpPr>
        <p:grpSpPr>
          <a:xfrm>
            <a:off x="5433660" y="2710173"/>
            <a:ext cx="284825" cy="394995"/>
            <a:chOff x="5417784" y="2688735"/>
            <a:chExt cx="284825" cy="394995"/>
          </a:xfrm>
        </p:grpSpPr>
        <p:sp>
          <p:nvSpPr>
            <p:cNvPr id="2005" name="Google Shape;2005;p46"/>
            <p:cNvSpPr/>
            <p:nvPr/>
          </p:nvSpPr>
          <p:spPr>
            <a:xfrm>
              <a:off x="5528731" y="2813660"/>
              <a:ext cx="10134" cy="10883"/>
            </a:xfrm>
            <a:custGeom>
              <a:rect b="b" l="l" r="r" t="t"/>
              <a:pathLst>
                <a:path extrusionOk="0" h="334" w="311">
                  <a:moveTo>
                    <a:pt x="168" y="1"/>
                  </a:moveTo>
                  <a:cubicBezTo>
                    <a:pt x="72" y="1"/>
                    <a:pt x="1" y="72"/>
                    <a:pt x="1" y="167"/>
                  </a:cubicBezTo>
                  <a:cubicBezTo>
                    <a:pt x="1" y="263"/>
                    <a:pt x="72" y="334"/>
                    <a:pt x="168" y="334"/>
                  </a:cubicBezTo>
                  <a:cubicBezTo>
                    <a:pt x="239" y="334"/>
                    <a:pt x="310" y="263"/>
                    <a:pt x="310" y="167"/>
                  </a:cubicBezTo>
                  <a:cubicBezTo>
                    <a:pt x="310" y="72"/>
                    <a:pt x="239"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06" name="Google Shape;2006;p46"/>
            <p:cNvSpPr/>
            <p:nvPr/>
          </p:nvSpPr>
          <p:spPr>
            <a:xfrm>
              <a:off x="5575293" y="2813660"/>
              <a:ext cx="10134" cy="10883"/>
            </a:xfrm>
            <a:custGeom>
              <a:rect b="b" l="l" r="r" t="t"/>
              <a:pathLst>
                <a:path extrusionOk="0" h="334" w="311">
                  <a:moveTo>
                    <a:pt x="144" y="1"/>
                  </a:moveTo>
                  <a:cubicBezTo>
                    <a:pt x="72" y="1"/>
                    <a:pt x="1" y="72"/>
                    <a:pt x="1" y="167"/>
                  </a:cubicBezTo>
                  <a:cubicBezTo>
                    <a:pt x="1" y="263"/>
                    <a:pt x="72" y="334"/>
                    <a:pt x="144" y="334"/>
                  </a:cubicBezTo>
                  <a:cubicBezTo>
                    <a:pt x="239" y="334"/>
                    <a:pt x="310" y="263"/>
                    <a:pt x="310" y="167"/>
                  </a:cubicBezTo>
                  <a:cubicBezTo>
                    <a:pt x="310" y="72"/>
                    <a:pt x="239"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07" name="Google Shape;2007;p46"/>
            <p:cNvSpPr/>
            <p:nvPr/>
          </p:nvSpPr>
          <p:spPr>
            <a:xfrm>
              <a:off x="5536518" y="2844843"/>
              <a:ext cx="45815" cy="19290"/>
            </a:xfrm>
            <a:custGeom>
              <a:rect b="b" l="l" r="r" t="t"/>
              <a:pathLst>
                <a:path extrusionOk="0" h="592" w="1406">
                  <a:moveTo>
                    <a:pt x="194" y="1"/>
                  </a:moveTo>
                  <a:cubicBezTo>
                    <a:pt x="159" y="1"/>
                    <a:pt x="125" y="14"/>
                    <a:pt x="95" y="44"/>
                  </a:cubicBezTo>
                  <a:cubicBezTo>
                    <a:pt x="0" y="91"/>
                    <a:pt x="0" y="210"/>
                    <a:pt x="48" y="282"/>
                  </a:cubicBezTo>
                  <a:cubicBezTo>
                    <a:pt x="214" y="472"/>
                    <a:pt x="452" y="592"/>
                    <a:pt x="691" y="592"/>
                  </a:cubicBezTo>
                  <a:cubicBezTo>
                    <a:pt x="953" y="592"/>
                    <a:pt x="1191" y="472"/>
                    <a:pt x="1334" y="282"/>
                  </a:cubicBezTo>
                  <a:cubicBezTo>
                    <a:pt x="1405" y="210"/>
                    <a:pt x="1381" y="91"/>
                    <a:pt x="1310" y="44"/>
                  </a:cubicBezTo>
                  <a:cubicBezTo>
                    <a:pt x="1280" y="14"/>
                    <a:pt x="1242" y="1"/>
                    <a:pt x="1204" y="1"/>
                  </a:cubicBezTo>
                  <a:cubicBezTo>
                    <a:pt x="1151" y="1"/>
                    <a:pt x="1099" y="26"/>
                    <a:pt x="1072" y="68"/>
                  </a:cubicBezTo>
                  <a:cubicBezTo>
                    <a:pt x="976" y="163"/>
                    <a:pt x="834" y="234"/>
                    <a:pt x="691" y="234"/>
                  </a:cubicBezTo>
                  <a:cubicBezTo>
                    <a:pt x="548" y="234"/>
                    <a:pt x="429" y="187"/>
                    <a:pt x="333" y="68"/>
                  </a:cubicBezTo>
                  <a:cubicBezTo>
                    <a:pt x="292" y="26"/>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08" name="Google Shape;2008;p46"/>
            <p:cNvSpPr/>
            <p:nvPr/>
          </p:nvSpPr>
          <p:spPr>
            <a:xfrm>
              <a:off x="5417784" y="2688735"/>
              <a:ext cx="284825" cy="394995"/>
            </a:xfrm>
            <a:custGeom>
              <a:rect b="b" l="l" r="r" t="t"/>
              <a:pathLst>
                <a:path extrusionOk="0" h="12122" w="8741">
                  <a:moveTo>
                    <a:pt x="4430" y="596"/>
                  </a:moveTo>
                  <a:lnTo>
                    <a:pt x="4430" y="1525"/>
                  </a:lnTo>
                  <a:lnTo>
                    <a:pt x="4239" y="1525"/>
                  </a:lnTo>
                  <a:lnTo>
                    <a:pt x="4239" y="596"/>
                  </a:lnTo>
                  <a:close/>
                  <a:moveTo>
                    <a:pt x="3882" y="667"/>
                  </a:moveTo>
                  <a:lnTo>
                    <a:pt x="3882" y="1548"/>
                  </a:lnTo>
                  <a:lnTo>
                    <a:pt x="3835" y="1548"/>
                  </a:lnTo>
                  <a:cubicBezTo>
                    <a:pt x="3644" y="1548"/>
                    <a:pt x="3477" y="1715"/>
                    <a:pt x="3477" y="1906"/>
                  </a:cubicBezTo>
                  <a:lnTo>
                    <a:pt x="3477" y="2525"/>
                  </a:lnTo>
                  <a:lnTo>
                    <a:pt x="2429" y="2525"/>
                  </a:lnTo>
                  <a:lnTo>
                    <a:pt x="2429" y="2501"/>
                  </a:lnTo>
                  <a:cubicBezTo>
                    <a:pt x="2429" y="1596"/>
                    <a:pt x="3049" y="858"/>
                    <a:pt x="3882" y="667"/>
                  </a:cubicBezTo>
                  <a:close/>
                  <a:moveTo>
                    <a:pt x="4835" y="1906"/>
                  </a:moveTo>
                  <a:lnTo>
                    <a:pt x="4835" y="2525"/>
                  </a:lnTo>
                  <a:lnTo>
                    <a:pt x="3835" y="2525"/>
                  </a:lnTo>
                  <a:lnTo>
                    <a:pt x="3835" y="1906"/>
                  </a:lnTo>
                  <a:close/>
                  <a:moveTo>
                    <a:pt x="4787" y="667"/>
                  </a:moveTo>
                  <a:cubicBezTo>
                    <a:pt x="5621" y="858"/>
                    <a:pt x="6216" y="1620"/>
                    <a:pt x="6216" y="2501"/>
                  </a:cubicBezTo>
                  <a:lnTo>
                    <a:pt x="6216" y="2525"/>
                  </a:lnTo>
                  <a:lnTo>
                    <a:pt x="5168" y="2525"/>
                  </a:lnTo>
                  <a:lnTo>
                    <a:pt x="5168" y="1906"/>
                  </a:lnTo>
                  <a:cubicBezTo>
                    <a:pt x="5168" y="1715"/>
                    <a:pt x="5001" y="1548"/>
                    <a:pt x="4811" y="1548"/>
                  </a:cubicBezTo>
                  <a:lnTo>
                    <a:pt x="4787" y="1548"/>
                  </a:lnTo>
                  <a:lnTo>
                    <a:pt x="4787" y="667"/>
                  </a:lnTo>
                  <a:close/>
                  <a:moveTo>
                    <a:pt x="6597" y="2882"/>
                  </a:moveTo>
                  <a:lnTo>
                    <a:pt x="6597" y="3168"/>
                  </a:lnTo>
                  <a:lnTo>
                    <a:pt x="2072" y="3168"/>
                  </a:lnTo>
                  <a:lnTo>
                    <a:pt x="2072" y="2882"/>
                  </a:lnTo>
                  <a:close/>
                  <a:moveTo>
                    <a:pt x="3382" y="5930"/>
                  </a:moveTo>
                  <a:cubicBezTo>
                    <a:pt x="3668" y="6097"/>
                    <a:pt x="3977" y="6168"/>
                    <a:pt x="4311" y="6168"/>
                  </a:cubicBezTo>
                  <a:cubicBezTo>
                    <a:pt x="4644" y="6168"/>
                    <a:pt x="4954" y="6097"/>
                    <a:pt x="5216" y="5954"/>
                  </a:cubicBezTo>
                  <a:lnTo>
                    <a:pt x="5216" y="6026"/>
                  </a:lnTo>
                  <a:cubicBezTo>
                    <a:pt x="5216" y="6430"/>
                    <a:pt x="4882" y="6764"/>
                    <a:pt x="4478" y="6764"/>
                  </a:cubicBezTo>
                  <a:lnTo>
                    <a:pt x="4120" y="6764"/>
                  </a:lnTo>
                  <a:cubicBezTo>
                    <a:pt x="3715" y="6764"/>
                    <a:pt x="3382" y="6430"/>
                    <a:pt x="3382" y="6026"/>
                  </a:cubicBezTo>
                  <a:lnTo>
                    <a:pt x="3382" y="5930"/>
                  </a:lnTo>
                  <a:close/>
                  <a:moveTo>
                    <a:pt x="5216" y="6835"/>
                  </a:moveTo>
                  <a:lnTo>
                    <a:pt x="5216" y="7002"/>
                  </a:lnTo>
                  <a:cubicBezTo>
                    <a:pt x="5216" y="7097"/>
                    <a:pt x="5216" y="7169"/>
                    <a:pt x="5192" y="7264"/>
                  </a:cubicBezTo>
                  <a:lnTo>
                    <a:pt x="3453" y="7264"/>
                  </a:lnTo>
                  <a:cubicBezTo>
                    <a:pt x="3430" y="7169"/>
                    <a:pt x="3430" y="7073"/>
                    <a:pt x="3430" y="6978"/>
                  </a:cubicBezTo>
                  <a:lnTo>
                    <a:pt x="3430" y="6883"/>
                  </a:lnTo>
                  <a:cubicBezTo>
                    <a:pt x="3620" y="7026"/>
                    <a:pt x="3858" y="7121"/>
                    <a:pt x="4120" y="7121"/>
                  </a:cubicBezTo>
                  <a:lnTo>
                    <a:pt x="4478" y="7121"/>
                  </a:lnTo>
                  <a:cubicBezTo>
                    <a:pt x="4763" y="7121"/>
                    <a:pt x="5025" y="7026"/>
                    <a:pt x="5216" y="6835"/>
                  </a:cubicBezTo>
                  <a:close/>
                  <a:moveTo>
                    <a:pt x="882" y="6478"/>
                  </a:moveTo>
                  <a:lnTo>
                    <a:pt x="882" y="7121"/>
                  </a:lnTo>
                  <a:cubicBezTo>
                    <a:pt x="882" y="7145"/>
                    <a:pt x="882" y="7169"/>
                    <a:pt x="905" y="7169"/>
                  </a:cubicBezTo>
                  <a:lnTo>
                    <a:pt x="905" y="7264"/>
                  </a:lnTo>
                  <a:lnTo>
                    <a:pt x="739" y="7264"/>
                  </a:lnTo>
                  <a:cubicBezTo>
                    <a:pt x="726" y="7265"/>
                    <a:pt x="714" y="7266"/>
                    <a:pt x="702" y="7266"/>
                  </a:cubicBezTo>
                  <a:cubicBezTo>
                    <a:pt x="506" y="7266"/>
                    <a:pt x="358" y="7085"/>
                    <a:pt x="358" y="6883"/>
                  </a:cubicBezTo>
                  <a:cubicBezTo>
                    <a:pt x="358" y="6669"/>
                    <a:pt x="524" y="6502"/>
                    <a:pt x="739" y="6478"/>
                  </a:cubicBezTo>
                  <a:close/>
                  <a:moveTo>
                    <a:pt x="7931" y="6478"/>
                  </a:moveTo>
                  <a:cubicBezTo>
                    <a:pt x="8169" y="6502"/>
                    <a:pt x="8335" y="6669"/>
                    <a:pt x="8335" y="6883"/>
                  </a:cubicBezTo>
                  <a:cubicBezTo>
                    <a:pt x="8335" y="7085"/>
                    <a:pt x="8187" y="7266"/>
                    <a:pt x="7971" y="7266"/>
                  </a:cubicBezTo>
                  <a:cubicBezTo>
                    <a:pt x="7958" y="7266"/>
                    <a:pt x="7944" y="7265"/>
                    <a:pt x="7931" y="7264"/>
                  </a:cubicBezTo>
                  <a:lnTo>
                    <a:pt x="7716" y="7264"/>
                  </a:lnTo>
                  <a:lnTo>
                    <a:pt x="7716" y="7145"/>
                  </a:lnTo>
                  <a:cubicBezTo>
                    <a:pt x="7716" y="7097"/>
                    <a:pt x="7716" y="7073"/>
                    <a:pt x="7740" y="7050"/>
                  </a:cubicBezTo>
                  <a:lnTo>
                    <a:pt x="7740" y="6478"/>
                  </a:lnTo>
                  <a:close/>
                  <a:moveTo>
                    <a:pt x="3072" y="6859"/>
                  </a:moveTo>
                  <a:lnTo>
                    <a:pt x="3072" y="7002"/>
                  </a:lnTo>
                  <a:cubicBezTo>
                    <a:pt x="3072" y="7097"/>
                    <a:pt x="3072" y="7192"/>
                    <a:pt x="3096" y="7288"/>
                  </a:cubicBezTo>
                  <a:lnTo>
                    <a:pt x="2763" y="7288"/>
                  </a:lnTo>
                  <a:lnTo>
                    <a:pt x="3072" y="6859"/>
                  </a:lnTo>
                  <a:close/>
                  <a:moveTo>
                    <a:pt x="5573" y="6859"/>
                  </a:moveTo>
                  <a:lnTo>
                    <a:pt x="5906" y="7288"/>
                  </a:lnTo>
                  <a:lnTo>
                    <a:pt x="5549" y="7288"/>
                  </a:lnTo>
                  <a:cubicBezTo>
                    <a:pt x="5573" y="7192"/>
                    <a:pt x="5573" y="7097"/>
                    <a:pt x="5573" y="7026"/>
                  </a:cubicBezTo>
                  <a:lnTo>
                    <a:pt x="5573" y="6859"/>
                  </a:lnTo>
                  <a:close/>
                  <a:moveTo>
                    <a:pt x="5906" y="6716"/>
                  </a:moveTo>
                  <a:lnTo>
                    <a:pt x="7121" y="7097"/>
                  </a:lnTo>
                  <a:cubicBezTo>
                    <a:pt x="7216" y="7121"/>
                    <a:pt x="7288" y="7145"/>
                    <a:pt x="7359" y="7192"/>
                  </a:cubicBezTo>
                  <a:lnTo>
                    <a:pt x="7359" y="7288"/>
                  </a:lnTo>
                  <a:lnTo>
                    <a:pt x="6335" y="7288"/>
                  </a:lnTo>
                  <a:lnTo>
                    <a:pt x="5906" y="6716"/>
                  </a:lnTo>
                  <a:close/>
                  <a:moveTo>
                    <a:pt x="596" y="9288"/>
                  </a:moveTo>
                  <a:lnTo>
                    <a:pt x="596" y="9312"/>
                  </a:lnTo>
                  <a:lnTo>
                    <a:pt x="620" y="9312"/>
                  </a:lnTo>
                  <a:cubicBezTo>
                    <a:pt x="620" y="9383"/>
                    <a:pt x="691" y="9431"/>
                    <a:pt x="786" y="9431"/>
                  </a:cubicBezTo>
                  <a:lnTo>
                    <a:pt x="1405" y="9431"/>
                  </a:lnTo>
                  <a:cubicBezTo>
                    <a:pt x="1405" y="9431"/>
                    <a:pt x="1429" y="9455"/>
                    <a:pt x="1429" y="9455"/>
                  </a:cubicBezTo>
                  <a:lnTo>
                    <a:pt x="1691" y="10336"/>
                  </a:lnTo>
                  <a:cubicBezTo>
                    <a:pt x="1691" y="10336"/>
                    <a:pt x="1691" y="10336"/>
                    <a:pt x="1691" y="10360"/>
                  </a:cubicBezTo>
                  <a:lnTo>
                    <a:pt x="882" y="10360"/>
                  </a:lnTo>
                  <a:cubicBezTo>
                    <a:pt x="882" y="10360"/>
                    <a:pt x="882" y="10360"/>
                    <a:pt x="858" y="10336"/>
                  </a:cubicBezTo>
                  <a:lnTo>
                    <a:pt x="572" y="9312"/>
                  </a:lnTo>
                  <a:cubicBezTo>
                    <a:pt x="572" y="9288"/>
                    <a:pt x="572" y="9288"/>
                    <a:pt x="596" y="9288"/>
                  </a:cubicBezTo>
                  <a:close/>
                  <a:moveTo>
                    <a:pt x="8050" y="9264"/>
                  </a:moveTo>
                  <a:cubicBezTo>
                    <a:pt x="8050" y="9264"/>
                    <a:pt x="8050" y="9264"/>
                    <a:pt x="8074" y="9288"/>
                  </a:cubicBezTo>
                  <a:cubicBezTo>
                    <a:pt x="8074" y="9288"/>
                    <a:pt x="8074" y="9288"/>
                    <a:pt x="8074" y="9312"/>
                  </a:cubicBezTo>
                  <a:lnTo>
                    <a:pt x="7788" y="10336"/>
                  </a:lnTo>
                  <a:cubicBezTo>
                    <a:pt x="7788" y="10360"/>
                    <a:pt x="7764" y="10360"/>
                    <a:pt x="7764" y="10360"/>
                  </a:cubicBezTo>
                  <a:lnTo>
                    <a:pt x="6954" y="10360"/>
                  </a:lnTo>
                  <a:cubicBezTo>
                    <a:pt x="6954" y="10336"/>
                    <a:pt x="6954" y="10336"/>
                    <a:pt x="6954" y="10336"/>
                  </a:cubicBezTo>
                  <a:lnTo>
                    <a:pt x="7240" y="9455"/>
                  </a:lnTo>
                  <a:cubicBezTo>
                    <a:pt x="7240" y="9455"/>
                    <a:pt x="7240" y="9431"/>
                    <a:pt x="7264" y="9431"/>
                  </a:cubicBezTo>
                  <a:lnTo>
                    <a:pt x="7835" y="9431"/>
                  </a:lnTo>
                  <a:cubicBezTo>
                    <a:pt x="7931" y="9431"/>
                    <a:pt x="8026" y="9360"/>
                    <a:pt x="8026" y="9264"/>
                  </a:cubicBezTo>
                  <a:close/>
                  <a:moveTo>
                    <a:pt x="4192" y="0"/>
                  </a:moveTo>
                  <a:cubicBezTo>
                    <a:pt x="4025" y="0"/>
                    <a:pt x="3882" y="143"/>
                    <a:pt x="3858" y="310"/>
                  </a:cubicBezTo>
                  <a:cubicBezTo>
                    <a:pt x="2834" y="524"/>
                    <a:pt x="2072" y="1406"/>
                    <a:pt x="2072" y="2501"/>
                  </a:cubicBezTo>
                  <a:lnTo>
                    <a:pt x="2072" y="2549"/>
                  </a:lnTo>
                  <a:lnTo>
                    <a:pt x="2025" y="2549"/>
                  </a:lnTo>
                  <a:cubicBezTo>
                    <a:pt x="1858" y="2549"/>
                    <a:pt x="1715" y="2668"/>
                    <a:pt x="1715" y="2858"/>
                  </a:cubicBezTo>
                  <a:lnTo>
                    <a:pt x="1715" y="3215"/>
                  </a:lnTo>
                  <a:cubicBezTo>
                    <a:pt x="1715" y="3382"/>
                    <a:pt x="1858" y="3525"/>
                    <a:pt x="2025" y="3525"/>
                  </a:cubicBezTo>
                  <a:lnTo>
                    <a:pt x="2382" y="3525"/>
                  </a:lnTo>
                  <a:lnTo>
                    <a:pt x="2382" y="4216"/>
                  </a:lnTo>
                  <a:cubicBezTo>
                    <a:pt x="2382" y="4811"/>
                    <a:pt x="2644" y="5335"/>
                    <a:pt x="3049" y="5692"/>
                  </a:cubicBezTo>
                  <a:lnTo>
                    <a:pt x="3049" y="6049"/>
                  </a:lnTo>
                  <a:cubicBezTo>
                    <a:pt x="3049" y="6121"/>
                    <a:pt x="3049" y="6168"/>
                    <a:pt x="3072" y="6240"/>
                  </a:cubicBezTo>
                  <a:lnTo>
                    <a:pt x="2168" y="6526"/>
                  </a:lnTo>
                  <a:cubicBezTo>
                    <a:pt x="2072" y="6573"/>
                    <a:pt x="2025" y="6645"/>
                    <a:pt x="2025" y="6740"/>
                  </a:cubicBezTo>
                  <a:cubicBezTo>
                    <a:pt x="2048" y="6835"/>
                    <a:pt x="2120" y="6883"/>
                    <a:pt x="2215" y="6883"/>
                  </a:cubicBezTo>
                  <a:lnTo>
                    <a:pt x="2263" y="6883"/>
                  </a:lnTo>
                  <a:lnTo>
                    <a:pt x="2763" y="6716"/>
                  </a:lnTo>
                  <a:lnTo>
                    <a:pt x="2334" y="7288"/>
                  </a:lnTo>
                  <a:lnTo>
                    <a:pt x="1263" y="7288"/>
                  </a:lnTo>
                  <a:lnTo>
                    <a:pt x="1263" y="7240"/>
                  </a:lnTo>
                  <a:cubicBezTo>
                    <a:pt x="1263" y="7240"/>
                    <a:pt x="1429" y="7121"/>
                    <a:pt x="1548" y="7097"/>
                  </a:cubicBezTo>
                  <a:cubicBezTo>
                    <a:pt x="1644" y="7050"/>
                    <a:pt x="1691" y="6954"/>
                    <a:pt x="1667" y="6859"/>
                  </a:cubicBezTo>
                  <a:cubicBezTo>
                    <a:pt x="1648" y="6780"/>
                    <a:pt x="1563" y="6734"/>
                    <a:pt x="1480" y="6734"/>
                  </a:cubicBezTo>
                  <a:cubicBezTo>
                    <a:pt x="1463" y="6734"/>
                    <a:pt x="1446" y="6736"/>
                    <a:pt x="1429" y="6740"/>
                  </a:cubicBezTo>
                  <a:cubicBezTo>
                    <a:pt x="1358" y="6764"/>
                    <a:pt x="1310" y="6811"/>
                    <a:pt x="1239" y="6835"/>
                  </a:cubicBezTo>
                  <a:lnTo>
                    <a:pt x="1239" y="6311"/>
                  </a:lnTo>
                  <a:cubicBezTo>
                    <a:pt x="1239" y="6216"/>
                    <a:pt x="1143" y="6145"/>
                    <a:pt x="1048" y="6121"/>
                  </a:cubicBezTo>
                  <a:lnTo>
                    <a:pt x="739" y="6121"/>
                  </a:lnTo>
                  <a:cubicBezTo>
                    <a:pt x="334" y="6145"/>
                    <a:pt x="0" y="6478"/>
                    <a:pt x="0" y="6883"/>
                  </a:cubicBezTo>
                  <a:cubicBezTo>
                    <a:pt x="0" y="6978"/>
                    <a:pt x="24" y="7073"/>
                    <a:pt x="48" y="7169"/>
                  </a:cubicBezTo>
                  <a:lnTo>
                    <a:pt x="358" y="8288"/>
                  </a:lnTo>
                  <a:cubicBezTo>
                    <a:pt x="358" y="8359"/>
                    <a:pt x="429" y="8431"/>
                    <a:pt x="524" y="8431"/>
                  </a:cubicBezTo>
                  <a:cubicBezTo>
                    <a:pt x="524" y="8431"/>
                    <a:pt x="548" y="8407"/>
                    <a:pt x="572" y="8407"/>
                  </a:cubicBezTo>
                  <a:cubicBezTo>
                    <a:pt x="667" y="8383"/>
                    <a:pt x="715" y="8288"/>
                    <a:pt x="691" y="8193"/>
                  </a:cubicBezTo>
                  <a:lnTo>
                    <a:pt x="524" y="7597"/>
                  </a:lnTo>
                  <a:lnTo>
                    <a:pt x="524" y="7597"/>
                  </a:lnTo>
                  <a:cubicBezTo>
                    <a:pt x="596" y="7621"/>
                    <a:pt x="739" y="7621"/>
                    <a:pt x="739" y="7621"/>
                  </a:cubicBezTo>
                  <a:lnTo>
                    <a:pt x="7954" y="7621"/>
                  </a:lnTo>
                  <a:cubicBezTo>
                    <a:pt x="8026" y="7621"/>
                    <a:pt x="8097" y="7597"/>
                    <a:pt x="8169" y="7597"/>
                  </a:cubicBezTo>
                  <a:lnTo>
                    <a:pt x="7764" y="9050"/>
                  </a:lnTo>
                  <a:cubicBezTo>
                    <a:pt x="7740" y="9050"/>
                    <a:pt x="7740" y="9074"/>
                    <a:pt x="7740" y="9074"/>
                  </a:cubicBezTo>
                  <a:lnTo>
                    <a:pt x="7264" y="9074"/>
                  </a:lnTo>
                  <a:cubicBezTo>
                    <a:pt x="7097" y="9074"/>
                    <a:pt x="6954" y="9193"/>
                    <a:pt x="6907" y="9360"/>
                  </a:cubicBezTo>
                  <a:lnTo>
                    <a:pt x="6621" y="10217"/>
                  </a:lnTo>
                  <a:cubicBezTo>
                    <a:pt x="6597" y="10312"/>
                    <a:pt x="6597" y="10431"/>
                    <a:pt x="6668" y="10526"/>
                  </a:cubicBezTo>
                  <a:cubicBezTo>
                    <a:pt x="6716" y="10646"/>
                    <a:pt x="6859" y="10717"/>
                    <a:pt x="6978" y="10717"/>
                  </a:cubicBezTo>
                  <a:lnTo>
                    <a:pt x="7240" y="10717"/>
                  </a:lnTo>
                  <a:lnTo>
                    <a:pt x="7026" y="11503"/>
                  </a:lnTo>
                  <a:cubicBezTo>
                    <a:pt x="6978" y="11646"/>
                    <a:pt x="6859" y="11765"/>
                    <a:pt x="6692" y="11765"/>
                  </a:cubicBezTo>
                  <a:lnTo>
                    <a:pt x="1906" y="11765"/>
                  </a:lnTo>
                  <a:cubicBezTo>
                    <a:pt x="1763" y="11765"/>
                    <a:pt x="1620" y="11646"/>
                    <a:pt x="1572" y="11503"/>
                  </a:cubicBezTo>
                  <a:lnTo>
                    <a:pt x="1382" y="10717"/>
                  </a:lnTo>
                  <a:lnTo>
                    <a:pt x="1667" y="10717"/>
                  </a:lnTo>
                  <a:cubicBezTo>
                    <a:pt x="1763" y="10717"/>
                    <a:pt x="1882" y="10669"/>
                    <a:pt x="1953" y="10598"/>
                  </a:cubicBezTo>
                  <a:cubicBezTo>
                    <a:pt x="2048" y="10503"/>
                    <a:pt x="2072" y="10360"/>
                    <a:pt x="2025" y="10217"/>
                  </a:cubicBezTo>
                  <a:lnTo>
                    <a:pt x="1763" y="9360"/>
                  </a:lnTo>
                  <a:cubicBezTo>
                    <a:pt x="1715" y="9193"/>
                    <a:pt x="1572" y="9074"/>
                    <a:pt x="1405" y="9074"/>
                  </a:cubicBezTo>
                  <a:lnTo>
                    <a:pt x="929" y="9074"/>
                  </a:lnTo>
                  <a:lnTo>
                    <a:pt x="905" y="9050"/>
                  </a:lnTo>
                  <a:lnTo>
                    <a:pt x="882" y="8907"/>
                  </a:lnTo>
                  <a:cubicBezTo>
                    <a:pt x="858" y="8836"/>
                    <a:pt x="786" y="8764"/>
                    <a:pt x="691" y="8764"/>
                  </a:cubicBezTo>
                  <a:cubicBezTo>
                    <a:pt x="596" y="8764"/>
                    <a:pt x="524" y="8836"/>
                    <a:pt x="524" y="8931"/>
                  </a:cubicBezTo>
                  <a:cubicBezTo>
                    <a:pt x="429" y="8955"/>
                    <a:pt x="358" y="9002"/>
                    <a:pt x="310" y="9074"/>
                  </a:cubicBezTo>
                  <a:cubicBezTo>
                    <a:pt x="239" y="9169"/>
                    <a:pt x="215" y="9288"/>
                    <a:pt x="239" y="9383"/>
                  </a:cubicBezTo>
                  <a:lnTo>
                    <a:pt x="524" y="10431"/>
                  </a:lnTo>
                  <a:cubicBezTo>
                    <a:pt x="572" y="10598"/>
                    <a:pt x="715" y="10717"/>
                    <a:pt x="882" y="10717"/>
                  </a:cubicBezTo>
                  <a:lnTo>
                    <a:pt x="977" y="10717"/>
                  </a:lnTo>
                  <a:lnTo>
                    <a:pt x="1215" y="11598"/>
                  </a:lnTo>
                  <a:cubicBezTo>
                    <a:pt x="1286" y="11908"/>
                    <a:pt x="1572" y="12122"/>
                    <a:pt x="1882" y="12122"/>
                  </a:cubicBezTo>
                  <a:lnTo>
                    <a:pt x="6716" y="12122"/>
                  </a:lnTo>
                  <a:cubicBezTo>
                    <a:pt x="7026" y="12122"/>
                    <a:pt x="7311" y="11908"/>
                    <a:pt x="7383" y="11598"/>
                  </a:cubicBezTo>
                  <a:lnTo>
                    <a:pt x="7645" y="10717"/>
                  </a:lnTo>
                  <a:lnTo>
                    <a:pt x="7978" y="10717"/>
                  </a:lnTo>
                  <a:cubicBezTo>
                    <a:pt x="8026" y="10717"/>
                    <a:pt x="8050" y="10693"/>
                    <a:pt x="8074" y="10646"/>
                  </a:cubicBezTo>
                  <a:lnTo>
                    <a:pt x="8407" y="9407"/>
                  </a:lnTo>
                  <a:cubicBezTo>
                    <a:pt x="8431" y="9288"/>
                    <a:pt x="8407" y="9169"/>
                    <a:pt x="8335" y="9074"/>
                  </a:cubicBezTo>
                  <a:cubicBezTo>
                    <a:pt x="8288" y="9002"/>
                    <a:pt x="8216" y="8955"/>
                    <a:pt x="8145" y="8955"/>
                  </a:cubicBezTo>
                  <a:lnTo>
                    <a:pt x="8645" y="7169"/>
                  </a:lnTo>
                  <a:cubicBezTo>
                    <a:pt x="8740" y="6883"/>
                    <a:pt x="8693" y="6526"/>
                    <a:pt x="8359" y="6216"/>
                  </a:cubicBezTo>
                  <a:cubicBezTo>
                    <a:pt x="8312" y="6168"/>
                    <a:pt x="8264" y="6145"/>
                    <a:pt x="8216" y="6145"/>
                  </a:cubicBezTo>
                  <a:lnTo>
                    <a:pt x="7502" y="6145"/>
                  </a:lnTo>
                  <a:cubicBezTo>
                    <a:pt x="7407" y="6168"/>
                    <a:pt x="7359" y="6240"/>
                    <a:pt x="7359" y="6335"/>
                  </a:cubicBezTo>
                  <a:lnTo>
                    <a:pt x="7359" y="6811"/>
                  </a:lnTo>
                  <a:cubicBezTo>
                    <a:pt x="7311" y="6788"/>
                    <a:pt x="7288" y="6788"/>
                    <a:pt x="7240" y="6764"/>
                  </a:cubicBezTo>
                  <a:lnTo>
                    <a:pt x="5573" y="6240"/>
                  </a:lnTo>
                  <a:cubicBezTo>
                    <a:pt x="5573" y="6168"/>
                    <a:pt x="5573" y="6121"/>
                    <a:pt x="5573" y="6049"/>
                  </a:cubicBezTo>
                  <a:lnTo>
                    <a:pt x="5573" y="5716"/>
                  </a:lnTo>
                  <a:cubicBezTo>
                    <a:pt x="5597" y="5692"/>
                    <a:pt x="5621" y="5692"/>
                    <a:pt x="5644" y="5668"/>
                  </a:cubicBezTo>
                  <a:cubicBezTo>
                    <a:pt x="6002" y="5335"/>
                    <a:pt x="6216" y="4906"/>
                    <a:pt x="6264" y="4430"/>
                  </a:cubicBezTo>
                  <a:cubicBezTo>
                    <a:pt x="6287" y="4335"/>
                    <a:pt x="6240" y="4263"/>
                    <a:pt x="6145" y="4239"/>
                  </a:cubicBezTo>
                  <a:cubicBezTo>
                    <a:pt x="6123" y="4231"/>
                    <a:pt x="6102" y="4227"/>
                    <a:pt x="6082" y="4227"/>
                  </a:cubicBezTo>
                  <a:cubicBezTo>
                    <a:pt x="5993" y="4227"/>
                    <a:pt x="5926" y="4305"/>
                    <a:pt x="5906" y="4382"/>
                  </a:cubicBezTo>
                  <a:cubicBezTo>
                    <a:pt x="5839" y="5196"/>
                    <a:pt x="5149" y="5817"/>
                    <a:pt x="4305" y="5817"/>
                  </a:cubicBezTo>
                  <a:cubicBezTo>
                    <a:pt x="4260" y="5817"/>
                    <a:pt x="4214" y="5815"/>
                    <a:pt x="4168" y="5811"/>
                  </a:cubicBezTo>
                  <a:cubicBezTo>
                    <a:pt x="3382" y="5740"/>
                    <a:pt x="2715" y="5001"/>
                    <a:pt x="2715" y="4192"/>
                  </a:cubicBezTo>
                  <a:lnTo>
                    <a:pt x="2715" y="3525"/>
                  </a:lnTo>
                  <a:lnTo>
                    <a:pt x="5930" y="3525"/>
                  </a:lnTo>
                  <a:lnTo>
                    <a:pt x="5930" y="3668"/>
                  </a:lnTo>
                  <a:cubicBezTo>
                    <a:pt x="5930" y="3763"/>
                    <a:pt x="5978" y="3835"/>
                    <a:pt x="6073" y="3858"/>
                  </a:cubicBezTo>
                  <a:cubicBezTo>
                    <a:pt x="6086" y="3861"/>
                    <a:pt x="6098" y="3862"/>
                    <a:pt x="6110" y="3862"/>
                  </a:cubicBezTo>
                  <a:cubicBezTo>
                    <a:pt x="6211" y="3862"/>
                    <a:pt x="6287" y="3775"/>
                    <a:pt x="6287" y="3668"/>
                  </a:cubicBezTo>
                  <a:lnTo>
                    <a:pt x="6287" y="3525"/>
                  </a:lnTo>
                  <a:lnTo>
                    <a:pt x="6645" y="3525"/>
                  </a:lnTo>
                  <a:cubicBezTo>
                    <a:pt x="6811" y="3525"/>
                    <a:pt x="6954" y="3382"/>
                    <a:pt x="6954" y="3215"/>
                  </a:cubicBezTo>
                  <a:lnTo>
                    <a:pt x="6954" y="2858"/>
                  </a:lnTo>
                  <a:cubicBezTo>
                    <a:pt x="6954" y="2668"/>
                    <a:pt x="6811" y="2549"/>
                    <a:pt x="6645" y="2549"/>
                  </a:cubicBezTo>
                  <a:lnTo>
                    <a:pt x="6573" y="2549"/>
                  </a:lnTo>
                  <a:lnTo>
                    <a:pt x="6573" y="2501"/>
                  </a:lnTo>
                  <a:cubicBezTo>
                    <a:pt x="6573" y="1406"/>
                    <a:pt x="5811" y="524"/>
                    <a:pt x="4787" y="310"/>
                  </a:cubicBezTo>
                  <a:cubicBezTo>
                    <a:pt x="4763" y="143"/>
                    <a:pt x="4620" y="0"/>
                    <a:pt x="4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09" name="Google Shape;2009;p46"/>
            <p:cNvSpPr/>
            <p:nvPr/>
          </p:nvSpPr>
          <p:spPr>
            <a:xfrm>
              <a:off x="5479074" y="2946928"/>
              <a:ext cx="153671" cy="114308"/>
            </a:xfrm>
            <a:custGeom>
              <a:rect b="b" l="l" r="r" t="t"/>
              <a:pathLst>
                <a:path extrusionOk="0" h="3508" w="4716">
                  <a:moveTo>
                    <a:pt x="2144" y="1007"/>
                  </a:moveTo>
                  <a:lnTo>
                    <a:pt x="2144" y="1602"/>
                  </a:lnTo>
                  <a:lnTo>
                    <a:pt x="1072" y="1602"/>
                  </a:lnTo>
                  <a:lnTo>
                    <a:pt x="906" y="1007"/>
                  </a:lnTo>
                  <a:close/>
                  <a:moveTo>
                    <a:pt x="3763" y="1031"/>
                  </a:moveTo>
                  <a:lnTo>
                    <a:pt x="3597" y="1602"/>
                  </a:lnTo>
                  <a:lnTo>
                    <a:pt x="2501" y="1602"/>
                  </a:lnTo>
                  <a:lnTo>
                    <a:pt x="2501" y="1031"/>
                  </a:lnTo>
                  <a:close/>
                  <a:moveTo>
                    <a:pt x="2144" y="1959"/>
                  </a:moveTo>
                  <a:lnTo>
                    <a:pt x="2144" y="2555"/>
                  </a:lnTo>
                  <a:lnTo>
                    <a:pt x="1311" y="2555"/>
                  </a:lnTo>
                  <a:lnTo>
                    <a:pt x="1168" y="1959"/>
                  </a:lnTo>
                  <a:close/>
                  <a:moveTo>
                    <a:pt x="3501" y="1959"/>
                  </a:moveTo>
                  <a:lnTo>
                    <a:pt x="3359" y="2555"/>
                  </a:lnTo>
                  <a:lnTo>
                    <a:pt x="2501" y="2555"/>
                  </a:lnTo>
                  <a:lnTo>
                    <a:pt x="2501" y="1959"/>
                  </a:lnTo>
                  <a:close/>
                  <a:moveTo>
                    <a:pt x="4143" y="1"/>
                  </a:moveTo>
                  <a:cubicBezTo>
                    <a:pt x="4066" y="1"/>
                    <a:pt x="3997" y="47"/>
                    <a:pt x="3978" y="126"/>
                  </a:cubicBezTo>
                  <a:lnTo>
                    <a:pt x="3835" y="673"/>
                  </a:lnTo>
                  <a:lnTo>
                    <a:pt x="2501" y="673"/>
                  </a:lnTo>
                  <a:lnTo>
                    <a:pt x="2501" y="173"/>
                  </a:lnTo>
                  <a:cubicBezTo>
                    <a:pt x="2501" y="102"/>
                    <a:pt x="2430" y="30"/>
                    <a:pt x="2358" y="7"/>
                  </a:cubicBezTo>
                  <a:cubicBezTo>
                    <a:pt x="2346" y="4"/>
                    <a:pt x="2333" y="3"/>
                    <a:pt x="2322" y="3"/>
                  </a:cubicBezTo>
                  <a:cubicBezTo>
                    <a:pt x="2220" y="3"/>
                    <a:pt x="2144" y="88"/>
                    <a:pt x="2144" y="173"/>
                  </a:cubicBezTo>
                  <a:lnTo>
                    <a:pt x="2144" y="673"/>
                  </a:lnTo>
                  <a:lnTo>
                    <a:pt x="810" y="673"/>
                  </a:lnTo>
                  <a:lnTo>
                    <a:pt x="668" y="150"/>
                  </a:lnTo>
                  <a:cubicBezTo>
                    <a:pt x="668" y="54"/>
                    <a:pt x="572" y="7"/>
                    <a:pt x="501" y="7"/>
                  </a:cubicBezTo>
                  <a:cubicBezTo>
                    <a:pt x="382" y="7"/>
                    <a:pt x="310" y="126"/>
                    <a:pt x="334" y="221"/>
                  </a:cubicBezTo>
                  <a:lnTo>
                    <a:pt x="453" y="673"/>
                  </a:lnTo>
                  <a:lnTo>
                    <a:pt x="215" y="673"/>
                  </a:lnTo>
                  <a:cubicBezTo>
                    <a:pt x="96" y="673"/>
                    <a:pt x="1" y="769"/>
                    <a:pt x="25" y="888"/>
                  </a:cubicBezTo>
                  <a:cubicBezTo>
                    <a:pt x="48" y="959"/>
                    <a:pt x="120" y="1007"/>
                    <a:pt x="215" y="1007"/>
                  </a:cubicBezTo>
                  <a:lnTo>
                    <a:pt x="548" y="1007"/>
                  </a:lnTo>
                  <a:lnTo>
                    <a:pt x="691" y="1602"/>
                  </a:lnTo>
                  <a:lnTo>
                    <a:pt x="477" y="1602"/>
                  </a:lnTo>
                  <a:cubicBezTo>
                    <a:pt x="406" y="1602"/>
                    <a:pt x="310" y="1674"/>
                    <a:pt x="310" y="1745"/>
                  </a:cubicBezTo>
                  <a:cubicBezTo>
                    <a:pt x="287" y="1864"/>
                    <a:pt x="358" y="1959"/>
                    <a:pt x="477" y="1959"/>
                  </a:cubicBezTo>
                  <a:lnTo>
                    <a:pt x="787" y="1959"/>
                  </a:lnTo>
                  <a:lnTo>
                    <a:pt x="953" y="2555"/>
                  </a:lnTo>
                  <a:lnTo>
                    <a:pt x="739" y="2555"/>
                  </a:lnTo>
                  <a:cubicBezTo>
                    <a:pt x="668" y="2555"/>
                    <a:pt x="596" y="2602"/>
                    <a:pt x="572" y="2698"/>
                  </a:cubicBezTo>
                  <a:cubicBezTo>
                    <a:pt x="548" y="2817"/>
                    <a:pt x="644" y="2912"/>
                    <a:pt x="739" y="2912"/>
                  </a:cubicBezTo>
                  <a:lnTo>
                    <a:pt x="1049" y="2912"/>
                  </a:lnTo>
                  <a:lnTo>
                    <a:pt x="1168" y="3388"/>
                  </a:lnTo>
                  <a:cubicBezTo>
                    <a:pt x="1191" y="3460"/>
                    <a:pt x="1263" y="3507"/>
                    <a:pt x="1334" y="3507"/>
                  </a:cubicBezTo>
                  <a:lnTo>
                    <a:pt x="1382" y="3507"/>
                  </a:lnTo>
                  <a:cubicBezTo>
                    <a:pt x="1477" y="3484"/>
                    <a:pt x="1525" y="3388"/>
                    <a:pt x="1501" y="3293"/>
                  </a:cubicBezTo>
                  <a:lnTo>
                    <a:pt x="1406" y="2936"/>
                  </a:lnTo>
                  <a:lnTo>
                    <a:pt x="2144" y="2936"/>
                  </a:lnTo>
                  <a:lnTo>
                    <a:pt x="2144" y="3341"/>
                  </a:lnTo>
                  <a:cubicBezTo>
                    <a:pt x="2120" y="3436"/>
                    <a:pt x="2215" y="3507"/>
                    <a:pt x="2311" y="3507"/>
                  </a:cubicBezTo>
                  <a:cubicBezTo>
                    <a:pt x="2406" y="3507"/>
                    <a:pt x="2477" y="3436"/>
                    <a:pt x="2501" y="3341"/>
                  </a:cubicBezTo>
                  <a:lnTo>
                    <a:pt x="2501" y="2936"/>
                  </a:lnTo>
                  <a:lnTo>
                    <a:pt x="3240" y="2936"/>
                  </a:lnTo>
                  <a:lnTo>
                    <a:pt x="3144" y="3293"/>
                  </a:lnTo>
                  <a:cubicBezTo>
                    <a:pt x="3120" y="3388"/>
                    <a:pt x="3168" y="3484"/>
                    <a:pt x="3263" y="3507"/>
                  </a:cubicBezTo>
                  <a:lnTo>
                    <a:pt x="3311" y="3507"/>
                  </a:lnTo>
                  <a:cubicBezTo>
                    <a:pt x="3382" y="3507"/>
                    <a:pt x="3454" y="3460"/>
                    <a:pt x="3478" y="3388"/>
                  </a:cubicBezTo>
                  <a:lnTo>
                    <a:pt x="3597" y="2912"/>
                  </a:lnTo>
                  <a:lnTo>
                    <a:pt x="3954" y="2912"/>
                  </a:lnTo>
                  <a:cubicBezTo>
                    <a:pt x="4049" y="2912"/>
                    <a:pt x="4121" y="2864"/>
                    <a:pt x="4144" y="2769"/>
                  </a:cubicBezTo>
                  <a:cubicBezTo>
                    <a:pt x="4168" y="2650"/>
                    <a:pt x="4073" y="2555"/>
                    <a:pt x="3954" y="2555"/>
                  </a:cubicBezTo>
                  <a:lnTo>
                    <a:pt x="3692" y="2555"/>
                  </a:lnTo>
                  <a:lnTo>
                    <a:pt x="3859" y="1959"/>
                  </a:lnTo>
                  <a:lnTo>
                    <a:pt x="4240" y="1959"/>
                  </a:lnTo>
                  <a:cubicBezTo>
                    <a:pt x="4311" y="1959"/>
                    <a:pt x="4383" y="1912"/>
                    <a:pt x="4406" y="1817"/>
                  </a:cubicBezTo>
                  <a:cubicBezTo>
                    <a:pt x="4430" y="1721"/>
                    <a:pt x="4335" y="1602"/>
                    <a:pt x="4240" y="1602"/>
                  </a:cubicBezTo>
                  <a:lnTo>
                    <a:pt x="3954" y="1602"/>
                  </a:lnTo>
                  <a:lnTo>
                    <a:pt x="4097" y="1007"/>
                  </a:lnTo>
                  <a:lnTo>
                    <a:pt x="4502" y="1007"/>
                  </a:lnTo>
                  <a:cubicBezTo>
                    <a:pt x="4597" y="1007"/>
                    <a:pt x="4668" y="959"/>
                    <a:pt x="4692" y="888"/>
                  </a:cubicBezTo>
                  <a:cubicBezTo>
                    <a:pt x="4716" y="769"/>
                    <a:pt x="4621" y="673"/>
                    <a:pt x="4502" y="673"/>
                  </a:cubicBezTo>
                  <a:lnTo>
                    <a:pt x="4216" y="673"/>
                  </a:lnTo>
                  <a:lnTo>
                    <a:pt x="4335" y="221"/>
                  </a:lnTo>
                  <a:cubicBezTo>
                    <a:pt x="4359" y="126"/>
                    <a:pt x="4287" y="30"/>
                    <a:pt x="4192" y="7"/>
                  </a:cubicBezTo>
                  <a:cubicBezTo>
                    <a:pt x="4176" y="3"/>
                    <a:pt x="4159" y="1"/>
                    <a:pt x="4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10" name="Google Shape;2010;p46"/>
          <p:cNvGrpSpPr/>
          <p:nvPr/>
        </p:nvGrpSpPr>
        <p:grpSpPr>
          <a:xfrm>
            <a:off x="4728618" y="3412449"/>
            <a:ext cx="394246" cy="300369"/>
            <a:chOff x="4719423" y="3368462"/>
            <a:chExt cx="394246" cy="300369"/>
          </a:xfrm>
        </p:grpSpPr>
        <p:sp>
          <p:nvSpPr>
            <p:cNvPr id="2011" name="Google Shape;2011;p46"/>
            <p:cNvSpPr/>
            <p:nvPr/>
          </p:nvSpPr>
          <p:spPr>
            <a:xfrm>
              <a:off x="4719423" y="3368462"/>
              <a:ext cx="394246" cy="300369"/>
            </a:xfrm>
            <a:custGeom>
              <a:rect b="b" l="l" r="r" t="t"/>
              <a:pathLst>
                <a:path extrusionOk="0" h="9218" w="12099">
                  <a:moveTo>
                    <a:pt x="620" y="358"/>
                  </a:moveTo>
                  <a:lnTo>
                    <a:pt x="620" y="7669"/>
                  </a:lnTo>
                  <a:cubicBezTo>
                    <a:pt x="524" y="7693"/>
                    <a:pt x="429" y="7741"/>
                    <a:pt x="358" y="7788"/>
                  </a:cubicBezTo>
                  <a:lnTo>
                    <a:pt x="358" y="763"/>
                  </a:lnTo>
                  <a:cubicBezTo>
                    <a:pt x="358" y="572"/>
                    <a:pt x="453" y="430"/>
                    <a:pt x="620" y="358"/>
                  </a:cubicBezTo>
                  <a:close/>
                  <a:moveTo>
                    <a:pt x="11479" y="358"/>
                  </a:moveTo>
                  <a:cubicBezTo>
                    <a:pt x="11646" y="430"/>
                    <a:pt x="11741" y="572"/>
                    <a:pt x="11741" y="763"/>
                  </a:cubicBezTo>
                  <a:lnTo>
                    <a:pt x="11741" y="7788"/>
                  </a:lnTo>
                  <a:cubicBezTo>
                    <a:pt x="11669" y="7741"/>
                    <a:pt x="11574" y="7693"/>
                    <a:pt x="11479" y="7669"/>
                  </a:cubicBezTo>
                  <a:lnTo>
                    <a:pt x="11479" y="358"/>
                  </a:lnTo>
                  <a:close/>
                  <a:moveTo>
                    <a:pt x="786" y="1"/>
                  </a:moveTo>
                  <a:cubicBezTo>
                    <a:pt x="358" y="1"/>
                    <a:pt x="0" y="358"/>
                    <a:pt x="0" y="787"/>
                  </a:cubicBezTo>
                  <a:lnTo>
                    <a:pt x="0" y="8455"/>
                  </a:lnTo>
                  <a:cubicBezTo>
                    <a:pt x="0" y="8884"/>
                    <a:pt x="334" y="9217"/>
                    <a:pt x="762" y="9217"/>
                  </a:cubicBezTo>
                  <a:lnTo>
                    <a:pt x="11336" y="9217"/>
                  </a:lnTo>
                  <a:cubicBezTo>
                    <a:pt x="11765" y="9217"/>
                    <a:pt x="12098" y="8884"/>
                    <a:pt x="12098" y="8455"/>
                  </a:cubicBezTo>
                  <a:lnTo>
                    <a:pt x="12098" y="787"/>
                  </a:lnTo>
                  <a:cubicBezTo>
                    <a:pt x="12098" y="358"/>
                    <a:pt x="11741" y="1"/>
                    <a:pt x="11312" y="1"/>
                  </a:cubicBezTo>
                  <a:cubicBezTo>
                    <a:pt x="11217" y="1"/>
                    <a:pt x="11122" y="72"/>
                    <a:pt x="11122" y="168"/>
                  </a:cubicBezTo>
                  <a:lnTo>
                    <a:pt x="11122" y="596"/>
                  </a:lnTo>
                  <a:lnTo>
                    <a:pt x="1548" y="596"/>
                  </a:lnTo>
                  <a:cubicBezTo>
                    <a:pt x="1453" y="596"/>
                    <a:pt x="1358" y="668"/>
                    <a:pt x="1358" y="763"/>
                  </a:cubicBezTo>
                  <a:cubicBezTo>
                    <a:pt x="1334" y="858"/>
                    <a:pt x="1429" y="953"/>
                    <a:pt x="1524" y="953"/>
                  </a:cubicBezTo>
                  <a:lnTo>
                    <a:pt x="11122" y="953"/>
                  </a:lnTo>
                  <a:lnTo>
                    <a:pt x="11122" y="7788"/>
                  </a:lnTo>
                  <a:cubicBezTo>
                    <a:pt x="11122" y="7907"/>
                    <a:pt x="11217" y="7979"/>
                    <a:pt x="11312" y="7979"/>
                  </a:cubicBezTo>
                  <a:cubicBezTo>
                    <a:pt x="11550" y="7979"/>
                    <a:pt x="11741" y="8169"/>
                    <a:pt x="11741" y="8407"/>
                  </a:cubicBezTo>
                  <a:lnTo>
                    <a:pt x="11741" y="8455"/>
                  </a:lnTo>
                  <a:cubicBezTo>
                    <a:pt x="11741" y="8669"/>
                    <a:pt x="11574" y="8860"/>
                    <a:pt x="11336" y="8860"/>
                  </a:cubicBezTo>
                  <a:lnTo>
                    <a:pt x="762" y="8860"/>
                  </a:lnTo>
                  <a:cubicBezTo>
                    <a:pt x="548" y="8860"/>
                    <a:pt x="358" y="8669"/>
                    <a:pt x="358" y="8431"/>
                  </a:cubicBezTo>
                  <a:lnTo>
                    <a:pt x="358" y="8407"/>
                  </a:lnTo>
                  <a:cubicBezTo>
                    <a:pt x="358" y="8169"/>
                    <a:pt x="548" y="7979"/>
                    <a:pt x="786" y="7979"/>
                  </a:cubicBezTo>
                  <a:cubicBezTo>
                    <a:pt x="881" y="7979"/>
                    <a:pt x="977" y="7907"/>
                    <a:pt x="977" y="7788"/>
                  </a:cubicBezTo>
                  <a:lnTo>
                    <a:pt x="977" y="168"/>
                  </a:lnTo>
                  <a:cubicBezTo>
                    <a:pt x="977" y="72"/>
                    <a:pt x="881" y="1"/>
                    <a:pt x="7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12" name="Google Shape;2012;p46"/>
            <p:cNvSpPr/>
            <p:nvPr/>
          </p:nvSpPr>
          <p:spPr>
            <a:xfrm>
              <a:off x="4794691" y="3437540"/>
              <a:ext cx="235915" cy="181596"/>
            </a:xfrm>
            <a:custGeom>
              <a:rect b="b" l="l" r="r" t="t"/>
              <a:pathLst>
                <a:path extrusionOk="0" h="5573" w="7240">
                  <a:moveTo>
                    <a:pt x="2525" y="3572"/>
                  </a:moveTo>
                  <a:lnTo>
                    <a:pt x="2525" y="5216"/>
                  </a:lnTo>
                  <a:lnTo>
                    <a:pt x="381" y="5216"/>
                  </a:lnTo>
                  <a:lnTo>
                    <a:pt x="381" y="3572"/>
                  </a:lnTo>
                  <a:close/>
                  <a:moveTo>
                    <a:pt x="6883" y="358"/>
                  </a:moveTo>
                  <a:lnTo>
                    <a:pt x="6883" y="1524"/>
                  </a:lnTo>
                  <a:lnTo>
                    <a:pt x="5454" y="1524"/>
                  </a:lnTo>
                  <a:lnTo>
                    <a:pt x="5454" y="1334"/>
                  </a:lnTo>
                  <a:cubicBezTo>
                    <a:pt x="5454" y="1263"/>
                    <a:pt x="5382" y="1191"/>
                    <a:pt x="5311" y="1167"/>
                  </a:cubicBezTo>
                  <a:cubicBezTo>
                    <a:pt x="5298" y="1165"/>
                    <a:pt x="5286" y="1164"/>
                    <a:pt x="5274" y="1164"/>
                  </a:cubicBezTo>
                  <a:cubicBezTo>
                    <a:pt x="5173" y="1164"/>
                    <a:pt x="5097" y="1249"/>
                    <a:pt x="5097" y="1334"/>
                  </a:cubicBezTo>
                  <a:lnTo>
                    <a:pt x="5097" y="1715"/>
                  </a:lnTo>
                  <a:cubicBezTo>
                    <a:pt x="5097" y="1810"/>
                    <a:pt x="5168" y="1882"/>
                    <a:pt x="5263" y="1882"/>
                  </a:cubicBezTo>
                  <a:lnTo>
                    <a:pt x="6883" y="1882"/>
                  </a:lnTo>
                  <a:lnTo>
                    <a:pt x="6883" y="5216"/>
                  </a:lnTo>
                  <a:lnTo>
                    <a:pt x="5359" y="5216"/>
                  </a:lnTo>
                  <a:lnTo>
                    <a:pt x="5359" y="2572"/>
                  </a:lnTo>
                  <a:cubicBezTo>
                    <a:pt x="5359" y="2477"/>
                    <a:pt x="5263" y="2406"/>
                    <a:pt x="5168" y="2406"/>
                  </a:cubicBezTo>
                  <a:lnTo>
                    <a:pt x="3501" y="2382"/>
                  </a:lnTo>
                  <a:lnTo>
                    <a:pt x="3501" y="358"/>
                  </a:lnTo>
                  <a:lnTo>
                    <a:pt x="5097" y="358"/>
                  </a:lnTo>
                  <a:lnTo>
                    <a:pt x="5097" y="643"/>
                  </a:lnTo>
                  <a:cubicBezTo>
                    <a:pt x="5097" y="739"/>
                    <a:pt x="5144" y="810"/>
                    <a:pt x="5240" y="834"/>
                  </a:cubicBezTo>
                  <a:cubicBezTo>
                    <a:pt x="5359" y="834"/>
                    <a:pt x="5454" y="762"/>
                    <a:pt x="5454" y="643"/>
                  </a:cubicBezTo>
                  <a:lnTo>
                    <a:pt x="5454" y="358"/>
                  </a:lnTo>
                  <a:close/>
                  <a:moveTo>
                    <a:pt x="191" y="0"/>
                  </a:moveTo>
                  <a:cubicBezTo>
                    <a:pt x="96" y="0"/>
                    <a:pt x="0" y="72"/>
                    <a:pt x="0" y="167"/>
                  </a:cubicBezTo>
                  <a:lnTo>
                    <a:pt x="0" y="5382"/>
                  </a:lnTo>
                  <a:cubicBezTo>
                    <a:pt x="0" y="5501"/>
                    <a:pt x="96" y="5573"/>
                    <a:pt x="191" y="5573"/>
                  </a:cubicBezTo>
                  <a:lnTo>
                    <a:pt x="3120" y="5573"/>
                  </a:lnTo>
                  <a:cubicBezTo>
                    <a:pt x="3215" y="5573"/>
                    <a:pt x="3311" y="5501"/>
                    <a:pt x="3311" y="5406"/>
                  </a:cubicBezTo>
                  <a:cubicBezTo>
                    <a:pt x="3311" y="5287"/>
                    <a:pt x="3239" y="5216"/>
                    <a:pt x="3144" y="5216"/>
                  </a:cubicBezTo>
                  <a:lnTo>
                    <a:pt x="2882" y="5216"/>
                  </a:lnTo>
                  <a:lnTo>
                    <a:pt x="2882" y="3406"/>
                  </a:lnTo>
                  <a:cubicBezTo>
                    <a:pt x="2882" y="3311"/>
                    <a:pt x="2810" y="3239"/>
                    <a:pt x="2715" y="3239"/>
                  </a:cubicBezTo>
                  <a:lnTo>
                    <a:pt x="381" y="3239"/>
                  </a:lnTo>
                  <a:lnTo>
                    <a:pt x="381" y="2191"/>
                  </a:lnTo>
                  <a:lnTo>
                    <a:pt x="1644" y="2191"/>
                  </a:lnTo>
                  <a:cubicBezTo>
                    <a:pt x="1739" y="2191"/>
                    <a:pt x="1834" y="2120"/>
                    <a:pt x="1834" y="2025"/>
                  </a:cubicBezTo>
                  <a:cubicBezTo>
                    <a:pt x="1834" y="1905"/>
                    <a:pt x="1739" y="1834"/>
                    <a:pt x="1644" y="1834"/>
                  </a:cubicBezTo>
                  <a:lnTo>
                    <a:pt x="381" y="1834"/>
                  </a:lnTo>
                  <a:lnTo>
                    <a:pt x="381" y="358"/>
                  </a:lnTo>
                  <a:lnTo>
                    <a:pt x="1501" y="358"/>
                  </a:lnTo>
                  <a:lnTo>
                    <a:pt x="1501" y="1215"/>
                  </a:lnTo>
                  <a:cubicBezTo>
                    <a:pt x="1501" y="1310"/>
                    <a:pt x="1548" y="1382"/>
                    <a:pt x="1644" y="1405"/>
                  </a:cubicBezTo>
                  <a:cubicBezTo>
                    <a:pt x="1763" y="1405"/>
                    <a:pt x="1858" y="1334"/>
                    <a:pt x="1858" y="1215"/>
                  </a:cubicBezTo>
                  <a:lnTo>
                    <a:pt x="1858" y="358"/>
                  </a:lnTo>
                  <a:lnTo>
                    <a:pt x="3144" y="358"/>
                  </a:lnTo>
                  <a:lnTo>
                    <a:pt x="3144" y="2548"/>
                  </a:lnTo>
                  <a:cubicBezTo>
                    <a:pt x="3144" y="2644"/>
                    <a:pt x="3239" y="2739"/>
                    <a:pt x="3334" y="2739"/>
                  </a:cubicBezTo>
                  <a:lnTo>
                    <a:pt x="5001" y="2763"/>
                  </a:lnTo>
                  <a:lnTo>
                    <a:pt x="5001" y="5216"/>
                  </a:lnTo>
                  <a:lnTo>
                    <a:pt x="3834" y="5216"/>
                  </a:lnTo>
                  <a:cubicBezTo>
                    <a:pt x="3739" y="5216"/>
                    <a:pt x="3644" y="5311"/>
                    <a:pt x="3668" y="5406"/>
                  </a:cubicBezTo>
                  <a:cubicBezTo>
                    <a:pt x="3668" y="5501"/>
                    <a:pt x="3739" y="5573"/>
                    <a:pt x="3834" y="5573"/>
                  </a:cubicBezTo>
                  <a:lnTo>
                    <a:pt x="7049" y="5573"/>
                  </a:lnTo>
                  <a:cubicBezTo>
                    <a:pt x="7169" y="5573"/>
                    <a:pt x="7240" y="5478"/>
                    <a:pt x="7240" y="5382"/>
                  </a:cubicBezTo>
                  <a:lnTo>
                    <a:pt x="7240" y="167"/>
                  </a:lnTo>
                  <a:cubicBezTo>
                    <a:pt x="7240" y="72"/>
                    <a:pt x="7169" y="0"/>
                    <a:pt x="7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2013" name="Google Shape;2013;p46"/>
          <p:cNvSpPr/>
          <p:nvPr/>
        </p:nvSpPr>
        <p:spPr>
          <a:xfrm>
            <a:off x="6153820" y="3365428"/>
            <a:ext cx="191698" cy="394409"/>
          </a:xfrm>
          <a:custGeom>
            <a:rect b="b" l="l" r="r" t="t"/>
            <a:pathLst>
              <a:path extrusionOk="0" h="12104" w="5883">
                <a:moveTo>
                  <a:pt x="3668" y="410"/>
                </a:moveTo>
                <a:cubicBezTo>
                  <a:pt x="4430" y="601"/>
                  <a:pt x="5073" y="1125"/>
                  <a:pt x="5430" y="1839"/>
                </a:cubicBezTo>
                <a:lnTo>
                  <a:pt x="3192" y="1839"/>
                </a:lnTo>
                <a:cubicBezTo>
                  <a:pt x="3096" y="1839"/>
                  <a:pt x="3025" y="1887"/>
                  <a:pt x="3001" y="1958"/>
                </a:cubicBezTo>
                <a:cubicBezTo>
                  <a:pt x="2977" y="2101"/>
                  <a:pt x="3073" y="2220"/>
                  <a:pt x="3192" y="2220"/>
                </a:cubicBezTo>
                <a:lnTo>
                  <a:pt x="3763" y="2220"/>
                </a:lnTo>
                <a:lnTo>
                  <a:pt x="3763" y="2958"/>
                </a:lnTo>
                <a:lnTo>
                  <a:pt x="2096" y="2958"/>
                </a:lnTo>
                <a:lnTo>
                  <a:pt x="2096" y="2220"/>
                </a:lnTo>
                <a:lnTo>
                  <a:pt x="2287" y="2220"/>
                </a:lnTo>
                <a:cubicBezTo>
                  <a:pt x="2358" y="2220"/>
                  <a:pt x="2430" y="2149"/>
                  <a:pt x="2453" y="2077"/>
                </a:cubicBezTo>
                <a:cubicBezTo>
                  <a:pt x="2501" y="1958"/>
                  <a:pt x="2406" y="1839"/>
                  <a:pt x="2287" y="1839"/>
                </a:cubicBezTo>
                <a:lnTo>
                  <a:pt x="453" y="1839"/>
                </a:lnTo>
                <a:cubicBezTo>
                  <a:pt x="810" y="1125"/>
                  <a:pt x="1453" y="601"/>
                  <a:pt x="2215" y="410"/>
                </a:cubicBezTo>
                <a:lnTo>
                  <a:pt x="2215" y="529"/>
                </a:lnTo>
                <a:cubicBezTo>
                  <a:pt x="2215" y="696"/>
                  <a:pt x="2358" y="839"/>
                  <a:pt x="2525" y="839"/>
                </a:cubicBezTo>
                <a:lnTo>
                  <a:pt x="3358" y="839"/>
                </a:lnTo>
                <a:cubicBezTo>
                  <a:pt x="3525" y="839"/>
                  <a:pt x="3668" y="696"/>
                  <a:pt x="3668" y="529"/>
                </a:cubicBezTo>
                <a:lnTo>
                  <a:pt x="3668" y="410"/>
                </a:lnTo>
                <a:close/>
                <a:moveTo>
                  <a:pt x="2953" y="3339"/>
                </a:moveTo>
                <a:lnTo>
                  <a:pt x="2096" y="3673"/>
                </a:lnTo>
                <a:lnTo>
                  <a:pt x="2096" y="3339"/>
                </a:lnTo>
                <a:close/>
                <a:moveTo>
                  <a:pt x="3763" y="3411"/>
                </a:moveTo>
                <a:lnTo>
                  <a:pt x="3763" y="3720"/>
                </a:lnTo>
                <a:lnTo>
                  <a:pt x="2096" y="4363"/>
                </a:lnTo>
                <a:lnTo>
                  <a:pt x="2096" y="4054"/>
                </a:lnTo>
                <a:lnTo>
                  <a:pt x="3763" y="3411"/>
                </a:lnTo>
                <a:close/>
                <a:moveTo>
                  <a:pt x="3763" y="4125"/>
                </a:moveTo>
                <a:lnTo>
                  <a:pt x="3763" y="4602"/>
                </a:lnTo>
                <a:lnTo>
                  <a:pt x="3406" y="4744"/>
                </a:lnTo>
                <a:cubicBezTo>
                  <a:pt x="3311" y="4768"/>
                  <a:pt x="3263" y="4887"/>
                  <a:pt x="3311" y="4983"/>
                </a:cubicBezTo>
                <a:cubicBezTo>
                  <a:pt x="3328" y="5052"/>
                  <a:pt x="3397" y="5096"/>
                  <a:pt x="3469" y="5096"/>
                </a:cubicBezTo>
                <a:cubicBezTo>
                  <a:pt x="3496" y="5096"/>
                  <a:pt x="3523" y="5091"/>
                  <a:pt x="3549" y="5078"/>
                </a:cubicBezTo>
                <a:lnTo>
                  <a:pt x="3787" y="4983"/>
                </a:lnTo>
                <a:lnTo>
                  <a:pt x="3787" y="5292"/>
                </a:lnTo>
                <a:lnTo>
                  <a:pt x="2096" y="5935"/>
                </a:lnTo>
                <a:lnTo>
                  <a:pt x="2096" y="5626"/>
                </a:lnTo>
                <a:lnTo>
                  <a:pt x="2858" y="5340"/>
                </a:lnTo>
                <a:cubicBezTo>
                  <a:pt x="2953" y="5316"/>
                  <a:pt x="3001" y="5197"/>
                  <a:pt x="2953" y="5102"/>
                </a:cubicBezTo>
                <a:cubicBezTo>
                  <a:pt x="2936" y="5032"/>
                  <a:pt x="2868" y="4988"/>
                  <a:pt x="2795" y="4988"/>
                </a:cubicBezTo>
                <a:cubicBezTo>
                  <a:pt x="2768" y="4988"/>
                  <a:pt x="2741" y="4994"/>
                  <a:pt x="2715" y="5006"/>
                </a:cubicBezTo>
                <a:lnTo>
                  <a:pt x="2096" y="5244"/>
                </a:lnTo>
                <a:lnTo>
                  <a:pt x="2096" y="4768"/>
                </a:lnTo>
                <a:lnTo>
                  <a:pt x="3763" y="4125"/>
                </a:lnTo>
                <a:close/>
                <a:moveTo>
                  <a:pt x="3763" y="5697"/>
                </a:moveTo>
                <a:lnTo>
                  <a:pt x="3763" y="6173"/>
                </a:lnTo>
                <a:lnTo>
                  <a:pt x="2096" y="6816"/>
                </a:lnTo>
                <a:lnTo>
                  <a:pt x="2096" y="6340"/>
                </a:lnTo>
                <a:lnTo>
                  <a:pt x="3763" y="5697"/>
                </a:lnTo>
                <a:close/>
                <a:moveTo>
                  <a:pt x="3763" y="6554"/>
                </a:moveTo>
                <a:lnTo>
                  <a:pt x="3763" y="6864"/>
                </a:lnTo>
                <a:lnTo>
                  <a:pt x="2906" y="7197"/>
                </a:lnTo>
                <a:cubicBezTo>
                  <a:pt x="2811" y="7221"/>
                  <a:pt x="2763" y="7340"/>
                  <a:pt x="2811" y="7435"/>
                </a:cubicBezTo>
                <a:cubicBezTo>
                  <a:pt x="2828" y="7505"/>
                  <a:pt x="2896" y="7549"/>
                  <a:pt x="2969" y="7549"/>
                </a:cubicBezTo>
                <a:cubicBezTo>
                  <a:pt x="2996" y="7549"/>
                  <a:pt x="3023" y="7543"/>
                  <a:pt x="3049" y="7531"/>
                </a:cubicBezTo>
                <a:lnTo>
                  <a:pt x="3763" y="7269"/>
                </a:lnTo>
                <a:lnTo>
                  <a:pt x="3763" y="7745"/>
                </a:lnTo>
                <a:lnTo>
                  <a:pt x="2096" y="8388"/>
                </a:lnTo>
                <a:lnTo>
                  <a:pt x="2096" y="7912"/>
                </a:lnTo>
                <a:lnTo>
                  <a:pt x="2453" y="7769"/>
                </a:lnTo>
                <a:cubicBezTo>
                  <a:pt x="2572" y="7721"/>
                  <a:pt x="2620" y="7602"/>
                  <a:pt x="2549" y="7483"/>
                </a:cubicBezTo>
                <a:cubicBezTo>
                  <a:pt x="2513" y="7429"/>
                  <a:pt x="2450" y="7403"/>
                  <a:pt x="2391" y="7403"/>
                </a:cubicBezTo>
                <a:cubicBezTo>
                  <a:pt x="2371" y="7403"/>
                  <a:pt x="2352" y="7406"/>
                  <a:pt x="2334" y="7412"/>
                </a:cubicBezTo>
                <a:lnTo>
                  <a:pt x="2096" y="7507"/>
                </a:lnTo>
                <a:lnTo>
                  <a:pt x="2096" y="7197"/>
                </a:lnTo>
                <a:lnTo>
                  <a:pt x="3763" y="6554"/>
                </a:lnTo>
                <a:close/>
                <a:moveTo>
                  <a:pt x="3763" y="8126"/>
                </a:moveTo>
                <a:lnTo>
                  <a:pt x="3763" y="8436"/>
                </a:lnTo>
                <a:lnTo>
                  <a:pt x="2096" y="9079"/>
                </a:lnTo>
                <a:lnTo>
                  <a:pt x="2096" y="8769"/>
                </a:lnTo>
                <a:lnTo>
                  <a:pt x="3763" y="8126"/>
                </a:lnTo>
                <a:close/>
                <a:moveTo>
                  <a:pt x="3763" y="8840"/>
                </a:moveTo>
                <a:lnTo>
                  <a:pt x="3763" y="9150"/>
                </a:lnTo>
                <a:lnTo>
                  <a:pt x="2906" y="9150"/>
                </a:lnTo>
                <a:lnTo>
                  <a:pt x="3763" y="8840"/>
                </a:lnTo>
                <a:close/>
                <a:moveTo>
                  <a:pt x="3763" y="9531"/>
                </a:moveTo>
                <a:lnTo>
                  <a:pt x="3763" y="10460"/>
                </a:lnTo>
                <a:lnTo>
                  <a:pt x="2930" y="11674"/>
                </a:lnTo>
                <a:lnTo>
                  <a:pt x="2096" y="10460"/>
                </a:lnTo>
                <a:lnTo>
                  <a:pt x="2096" y="9531"/>
                </a:lnTo>
                <a:close/>
                <a:moveTo>
                  <a:pt x="2246" y="1"/>
                </a:moveTo>
                <a:cubicBezTo>
                  <a:pt x="2227" y="1"/>
                  <a:pt x="2209" y="2"/>
                  <a:pt x="2191" y="5"/>
                </a:cubicBezTo>
                <a:cubicBezTo>
                  <a:pt x="1239" y="243"/>
                  <a:pt x="429" y="910"/>
                  <a:pt x="24" y="1791"/>
                </a:cubicBezTo>
                <a:cubicBezTo>
                  <a:pt x="0" y="1815"/>
                  <a:pt x="0" y="1839"/>
                  <a:pt x="0" y="1863"/>
                </a:cubicBezTo>
                <a:cubicBezTo>
                  <a:pt x="0" y="2053"/>
                  <a:pt x="143" y="2196"/>
                  <a:pt x="310" y="2196"/>
                </a:cubicBezTo>
                <a:lnTo>
                  <a:pt x="1739" y="2196"/>
                </a:lnTo>
                <a:lnTo>
                  <a:pt x="1739" y="3149"/>
                </a:lnTo>
                <a:lnTo>
                  <a:pt x="1739" y="3935"/>
                </a:lnTo>
                <a:lnTo>
                  <a:pt x="1739" y="4625"/>
                </a:lnTo>
                <a:lnTo>
                  <a:pt x="1739" y="5506"/>
                </a:lnTo>
                <a:lnTo>
                  <a:pt x="1739" y="6197"/>
                </a:lnTo>
                <a:lnTo>
                  <a:pt x="1739" y="7078"/>
                </a:lnTo>
                <a:lnTo>
                  <a:pt x="1739" y="7769"/>
                </a:lnTo>
                <a:lnTo>
                  <a:pt x="1739" y="8650"/>
                </a:lnTo>
                <a:lnTo>
                  <a:pt x="1739" y="9341"/>
                </a:lnTo>
                <a:lnTo>
                  <a:pt x="1739" y="10507"/>
                </a:lnTo>
                <a:cubicBezTo>
                  <a:pt x="1739" y="10555"/>
                  <a:pt x="1763" y="10579"/>
                  <a:pt x="1787" y="10603"/>
                </a:cubicBezTo>
                <a:lnTo>
                  <a:pt x="2739" y="12008"/>
                </a:lnTo>
                <a:cubicBezTo>
                  <a:pt x="2787" y="12079"/>
                  <a:pt x="2858" y="12103"/>
                  <a:pt x="2930" y="12103"/>
                </a:cubicBezTo>
                <a:cubicBezTo>
                  <a:pt x="3025" y="12103"/>
                  <a:pt x="3096" y="12079"/>
                  <a:pt x="3144" y="12008"/>
                </a:cubicBezTo>
                <a:lnTo>
                  <a:pt x="4097" y="10603"/>
                </a:lnTo>
                <a:cubicBezTo>
                  <a:pt x="4120" y="10579"/>
                  <a:pt x="4144" y="10555"/>
                  <a:pt x="4144" y="10507"/>
                </a:cubicBezTo>
                <a:lnTo>
                  <a:pt x="4144" y="9341"/>
                </a:lnTo>
                <a:lnTo>
                  <a:pt x="4144" y="8555"/>
                </a:lnTo>
                <a:lnTo>
                  <a:pt x="4144" y="7864"/>
                </a:lnTo>
                <a:lnTo>
                  <a:pt x="4144" y="6983"/>
                </a:lnTo>
                <a:lnTo>
                  <a:pt x="4144" y="6292"/>
                </a:lnTo>
                <a:lnTo>
                  <a:pt x="4144" y="5411"/>
                </a:lnTo>
                <a:lnTo>
                  <a:pt x="4144" y="4721"/>
                </a:lnTo>
                <a:lnTo>
                  <a:pt x="4144" y="3839"/>
                </a:lnTo>
                <a:lnTo>
                  <a:pt x="4144" y="3149"/>
                </a:lnTo>
                <a:lnTo>
                  <a:pt x="4144" y="2196"/>
                </a:lnTo>
                <a:lnTo>
                  <a:pt x="5573" y="2196"/>
                </a:lnTo>
                <a:cubicBezTo>
                  <a:pt x="5597" y="2196"/>
                  <a:pt x="5621" y="2172"/>
                  <a:pt x="5644" y="2172"/>
                </a:cubicBezTo>
                <a:cubicBezTo>
                  <a:pt x="5835" y="2101"/>
                  <a:pt x="5883" y="1910"/>
                  <a:pt x="5811" y="1744"/>
                </a:cubicBezTo>
                <a:cubicBezTo>
                  <a:pt x="5406" y="886"/>
                  <a:pt x="4597" y="243"/>
                  <a:pt x="3668" y="5"/>
                </a:cubicBezTo>
                <a:cubicBezTo>
                  <a:pt x="3650" y="2"/>
                  <a:pt x="3632" y="1"/>
                  <a:pt x="3613" y="1"/>
                </a:cubicBezTo>
                <a:cubicBezTo>
                  <a:pt x="3485" y="1"/>
                  <a:pt x="3349" y="74"/>
                  <a:pt x="3287" y="220"/>
                </a:cubicBezTo>
                <a:cubicBezTo>
                  <a:pt x="3287" y="243"/>
                  <a:pt x="3287" y="267"/>
                  <a:pt x="3287" y="291"/>
                </a:cubicBezTo>
                <a:lnTo>
                  <a:pt x="3287" y="458"/>
                </a:lnTo>
                <a:lnTo>
                  <a:pt x="2572" y="458"/>
                </a:lnTo>
                <a:lnTo>
                  <a:pt x="2572" y="291"/>
                </a:lnTo>
                <a:cubicBezTo>
                  <a:pt x="2572" y="267"/>
                  <a:pt x="2572" y="243"/>
                  <a:pt x="2572" y="220"/>
                </a:cubicBezTo>
                <a:cubicBezTo>
                  <a:pt x="2510" y="74"/>
                  <a:pt x="2374"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2014" name="Google Shape;2014;p46"/>
          <p:cNvGrpSpPr/>
          <p:nvPr/>
        </p:nvGrpSpPr>
        <p:grpSpPr>
          <a:xfrm>
            <a:off x="4803890" y="2710173"/>
            <a:ext cx="243703" cy="394995"/>
            <a:chOff x="4755884" y="2688735"/>
            <a:chExt cx="243703" cy="394995"/>
          </a:xfrm>
        </p:grpSpPr>
        <p:sp>
          <p:nvSpPr>
            <p:cNvPr id="2015" name="Google Shape;2015;p46"/>
            <p:cNvSpPr/>
            <p:nvPr/>
          </p:nvSpPr>
          <p:spPr>
            <a:xfrm>
              <a:off x="4755884" y="2688735"/>
              <a:ext cx="243703" cy="394995"/>
            </a:xfrm>
            <a:custGeom>
              <a:rect b="b" l="l" r="r" t="t"/>
              <a:pathLst>
                <a:path extrusionOk="0" h="12122" w="7479">
                  <a:moveTo>
                    <a:pt x="3716" y="382"/>
                  </a:moveTo>
                  <a:cubicBezTo>
                    <a:pt x="3740" y="382"/>
                    <a:pt x="3906" y="382"/>
                    <a:pt x="3906" y="548"/>
                  </a:cubicBezTo>
                  <a:lnTo>
                    <a:pt x="4192" y="3144"/>
                  </a:lnTo>
                  <a:cubicBezTo>
                    <a:pt x="4144" y="3120"/>
                    <a:pt x="4097" y="3096"/>
                    <a:pt x="4025" y="3096"/>
                  </a:cubicBezTo>
                  <a:cubicBezTo>
                    <a:pt x="3931" y="3071"/>
                    <a:pt x="3834" y="3057"/>
                    <a:pt x="3737" y="3057"/>
                  </a:cubicBezTo>
                  <a:cubicBezTo>
                    <a:pt x="3564" y="3057"/>
                    <a:pt x="3392" y="3100"/>
                    <a:pt x="3239" y="3192"/>
                  </a:cubicBezTo>
                  <a:lnTo>
                    <a:pt x="3501" y="548"/>
                  </a:lnTo>
                  <a:cubicBezTo>
                    <a:pt x="3501" y="382"/>
                    <a:pt x="3668" y="382"/>
                    <a:pt x="3692" y="382"/>
                  </a:cubicBezTo>
                  <a:close/>
                  <a:moveTo>
                    <a:pt x="3763" y="3430"/>
                  </a:moveTo>
                  <a:cubicBezTo>
                    <a:pt x="3859" y="3430"/>
                    <a:pt x="3954" y="3454"/>
                    <a:pt x="4025" y="3477"/>
                  </a:cubicBezTo>
                  <a:cubicBezTo>
                    <a:pt x="4144" y="3525"/>
                    <a:pt x="4216" y="3596"/>
                    <a:pt x="4287" y="3668"/>
                  </a:cubicBezTo>
                  <a:cubicBezTo>
                    <a:pt x="4573" y="4025"/>
                    <a:pt x="4478" y="4525"/>
                    <a:pt x="4121" y="4740"/>
                  </a:cubicBezTo>
                  <a:cubicBezTo>
                    <a:pt x="4009" y="4803"/>
                    <a:pt x="3888" y="4835"/>
                    <a:pt x="3762" y="4835"/>
                  </a:cubicBezTo>
                  <a:cubicBezTo>
                    <a:pt x="3700" y="4835"/>
                    <a:pt x="3636" y="4827"/>
                    <a:pt x="3573" y="4811"/>
                  </a:cubicBezTo>
                  <a:cubicBezTo>
                    <a:pt x="3382" y="4763"/>
                    <a:pt x="3239" y="4644"/>
                    <a:pt x="3144" y="4454"/>
                  </a:cubicBezTo>
                  <a:cubicBezTo>
                    <a:pt x="3049" y="4311"/>
                    <a:pt x="3025" y="4120"/>
                    <a:pt x="3073" y="3930"/>
                  </a:cubicBezTo>
                  <a:cubicBezTo>
                    <a:pt x="3120" y="3763"/>
                    <a:pt x="3239" y="3620"/>
                    <a:pt x="3406" y="3525"/>
                  </a:cubicBezTo>
                  <a:cubicBezTo>
                    <a:pt x="3501" y="3454"/>
                    <a:pt x="3644" y="3430"/>
                    <a:pt x="3763" y="3430"/>
                  </a:cubicBezTo>
                  <a:close/>
                  <a:moveTo>
                    <a:pt x="2692" y="4192"/>
                  </a:moveTo>
                  <a:cubicBezTo>
                    <a:pt x="2715" y="4359"/>
                    <a:pt x="2763" y="4525"/>
                    <a:pt x="2835" y="4668"/>
                  </a:cubicBezTo>
                  <a:cubicBezTo>
                    <a:pt x="2930" y="4811"/>
                    <a:pt x="3049" y="4930"/>
                    <a:pt x="3192" y="5025"/>
                  </a:cubicBezTo>
                  <a:lnTo>
                    <a:pt x="715" y="6145"/>
                  </a:lnTo>
                  <a:cubicBezTo>
                    <a:pt x="687" y="6159"/>
                    <a:pt x="662" y="6164"/>
                    <a:pt x="639" y="6164"/>
                  </a:cubicBezTo>
                  <a:cubicBezTo>
                    <a:pt x="546" y="6164"/>
                    <a:pt x="496" y="6068"/>
                    <a:pt x="477" y="6049"/>
                  </a:cubicBezTo>
                  <a:cubicBezTo>
                    <a:pt x="453" y="6026"/>
                    <a:pt x="382" y="5883"/>
                    <a:pt x="501" y="5787"/>
                  </a:cubicBezTo>
                  <a:lnTo>
                    <a:pt x="2692" y="4192"/>
                  </a:lnTo>
                  <a:close/>
                  <a:moveTo>
                    <a:pt x="3692" y="0"/>
                  </a:moveTo>
                  <a:cubicBezTo>
                    <a:pt x="3382" y="0"/>
                    <a:pt x="3144" y="215"/>
                    <a:pt x="3120" y="501"/>
                  </a:cubicBezTo>
                  <a:lnTo>
                    <a:pt x="2835" y="3573"/>
                  </a:lnTo>
                  <a:cubicBezTo>
                    <a:pt x="2835" y="3596"/>
                    <a:pt x="2835" y="3596"/>
                    <a:pt x="2835" y="3596"/>
                  </a:cubicBezTo>
                  <a:cubicBezTo>
                    <a:pt x="2835" y="3620"/>
                    <a:pt x="2811" y="3644"/>
                    <a:pt x="2787" y="3668"/>
                  </a:cubicBezTo>
                  <a:lnTo>
                    <a:pt x="286" y="5502"/>
                  </a:lnTo>
                  <a:cubicBezTo>
                    <a:pt x="48" y="5668"/>
                    <a:pt x="1" y="5978"/>
                    <a:pt x="167" y="6240"/>
                  </a:cubicBezTo>
                  <a:cubicBezTo>
                    <a:pt x="263" y="6430"/>
                    <a:pt x="453" y="6549"/>
                    <a:pt x="644" y="6549"/>
                  </a:cubicBezTo>
                  <a:cubicBezTo>
                    <a:pt x="715" y="6549"/>
                    <a:pt x="810" y="6526"/>
                    <a:pt x="882" y="6478"/>
                  </a:cubicBezTo>
                  <a:lnTo>
                    <a:pt x="3216" y="5406"/>
                  </a:lnTo>
                  <a:lnTo>
                    <a:pt x="2954" y="9860"/>
                  </a:lnTo>
                  <a:cubicBezTo>
                    <a:pt x="2930" y="9955"/>
                    <a:pt x="3025" y="10026"/>
                    <a:pt x="3120" y="10050"/>
                  </a:cubicBezTo>
                  <a:cubicBezTo>
                    <a:pt x="3216" y="10050"/>
                    <a:pt x="3311" y="9979"/>
                    <a:pt x="3311" y="9860"/>
                  </a:cubicBezTo>
                  <a:lnTo>
                    <a:pt x="3597" y="5240"/>
                  </a:lnTo>
                  <a:lnTo>
                    <a:pt x="3692" y="5192"/>
                  </a:lnTo>
                  <a:lnTo>
                    <a:pt x="3954" y="5192"/>
                  </a:lnTo>
                  <a:cubicBezTo>
                    <a:pt x="3954" y="5192"/>
                    <a:pt x="3954" y="5192"/>
                    <a:pt x="3954" y="5216"/>
                  </a:cubicBezTo>
                  <a:lnTo>
                    <a:pt x="4359" y="11741"/>
                  </a:lnTo>
                  <a:lnTo>
                    <a:pt x="3192" y="11741"/>
                  </a:lnTo>
                  <a:lnTo>
                    <a:pt x="3263" y="10598"/>
                  </a:lnTo>
                  <a:cubicBezTo>
                    <a:pt x="3263" y="10503"/>
                    <a:pt x="3192" y="10431"/>
                    <a:pt x="3097" y="10407"/>
                  </a:cubicBezTo>
                  <a:cubicBezTo>
                    <a:pt x="3001" y="10407"/>
                    <a:pt x="2906" y="10479"/>
                    <a:pt x="2906" y="10574"/>
                  </a:cubicBezTo>
                  <a:lnTo>
                    <a:pt x="2835" y="11741"/>
                  </a:lnTo>
                  <a:lnTo>
                    <a:pt x="763" y="11741"/>
                  </a:lnTo>
                  <a:cubicBezTo>
                    <a:pt x="667" y="11741"/>
                    <a:pt x="596" y="11789"/>
                    <a:pt x="572" y="11884"/>
                  </a:cubicBezTo>
                  <a:cubicBezTo>
                    <a:pt x="572" y="12003"/>
                    <a:pt x="644" y="12098"/>
                    <a:pt x="763" y="12098"/>
                  </a:cubicBezTo>
                  <a:lnTo>
                    <a:pt x="2930" y="12098"/>
                  </a:lnTo>
                  <a:cubicBezTo>
                    <a:pt x="2930" y="12098"/>
                    <a:pt x="2977" y="12122"/>
                    <a:pt x="3001" y="12122"/>
                  </a:cubicBezTo>
                  <a:lnTo>
                    <a:pt x="4549" y="12122"/>
                  </a:lnTo>
                  <a:cubicBezTo>
                    <a:pt x="4573" y="12122"/>
                    <a:pt x="4621" y="12098"/>
                    <a:pt x="4621" y="12098"/>
                  </a:cubicBezTo>
                  <a:lnTo>
                    <a:pt x="7050" y="12098"/>
                  </a:lnTo>
                  <a:cubicBezTo>
                    <a:pt x="7145" y="12098"/>
                    <a:pt x="7240" y="12003"/>
                    <a:pt x="7240" y="11908"/>
                  </a:cubicBezTo>
                  <a:cubicBezTo>
                    <a:pt x="7240" y="11812"/>
                    <a:pt x="7169" y="11741"/>
                    <a:pt x="7074" y="11741"/>
                  </a:cubicBezTo>
                  <a:lnTo>
                    <a:pt x="4716" y="11741"/>
                  </a:lnTo>
                  <a:lnTo>
                    <a:pt x="4335" y="5430"/>
                  </a:lnTo>
                  <a:lnTo>
                    <a:pt x="4335" y="5430"/>
                  </a:lnTo>
                  <a:lnTo>
                    <a:pt x="6597" y="6454"/>
                  </a:lnTo>
                  <a:cubicBezTo>
                    <a:pt x="6669" y="6478"/>
                    <a:pt x="6740" y="6502"/>
                    <a:pt x="6835" y="6502"/>
                  </a:cubicBezTo>
                  <a:cubicBezTo>
                    <a:pt x="7026" y="6502"/>
                    <a:pt x="7216" y="6383"/>
                    <a:pt x="7312" y="6192"/>
                  </a:cubicBezTo>
                  <a:cubicBezTo>
                    <a:pt x="7478" y="5930"/>
                    <a:pt x="7407" y="5621"/>
                    <a:pt x="7169" y="5454"/>
                  </a:cubicBezTo>
                  <a:lnTo>
                    <a:pt x="5788" y="4454"/>
                  </a:lnTo>
                  <a:cubicBezTo>
                    <a:pt x="5750" y="4426"/>
                    <a:pt x="5709" y="4412"/>
                    <a:pt x="5670" y="4412"/>
                  </a:cubicBezTo>
                  <a:cubicBezTo>
                    <a:pt x="5609" y="4412"/>
                    <a:pt x="5554" y="4444"/>
                    <a:pt x="5526" y="4501"/>
                  </a:cubicBezTo>
                  <a:cubicBezTo>
                    <a:pt x="5454" y="4573"/>
                    <a:pt x="5478" y="4692"/>
                    <a:pt x="5573" y="4740"/>
                  </a:cubicBezTo>
                  <a:lnTo>
                    <a:pt x="6954" y="5740"/>
                  </a:lnTo>
                  <a:cubicBezTo>
                    <a:pt x="7097" y="5835"/>
                    <a:pt x="7026" y="5978"/>
                    <a:pt x="7002" y="6002"/>
                  </a:cubicBezTo>
                  <a:cubicBezTo>
                    <a:pt x="6982" y="6042"/>
                    <a:pt x="6929" y="6132"/>
                    <a:pt x="6814" y="6132"/>
                  </a:cubicBezTo>
                  <a:cubicBezTo>
                    <a:pt x="6791" y="6132"/>
                    <a:pt x="6767" y="6128"/>
                    <a:pt x="6740" y="6121"/>
                  </a:cubicBezTo>
                  <a:lnTo>
                    <a:pt x="4335" y="5025"/>
                  </a:lnTo>
                  <a:cubicBezTo>
                    <a:pt x="4573" y="4882"/>
                    <a:pt x="4740" y="4668"/>
                    <a:pt x="4811" y="4406"/>
                  </a:cubicBezTo>
                  <a:cubicBezTo>
                    <a:pt x="4811" y="4335"/>
                    <a:pt x="4835" y="4287"/>
                    <a:pt x="4835" y="4239"/>
                  </a:cubicBezTo>
                  <a:lnTo>
                    <a:pt x="5049" y="4382"/>
                  </a:lnTo>
                  <a:cubicBezTo>
                    <a:pt x="5097" y="4406"/>
                    <a:pt x="5121" y="4430"/>
                    <a:pt x="5168" y="4430"/>
                  </a:cubicBezTo>
                  <a:cubicBezTo>
                    <a:pt x="5216" y="4430"/>
                    <a:pt x="5287" y="4382"/>
                    <a:pt x="5335" y="4335"/>
                  </a:cubicBezTo>
                  <a:cubicBezTo>
                    <a:pt x="5359" y="4239"/>
                    <a:pt x="5335" y="4144"/>
                    <a:pt x="5264" y="4097"/>
                  </a:cubicBezTo>
                  <a:lnTo>
                    <a:pt x="4787" y="3739"/>
                  </a:lnTo>
                  <a:lnTo>
                    <a:pt x="4764" y="3739"/>
                  </a:lnTo>
                  <a:cubicBezTo>
                    <a:pt x="4740" y="3692"/>
                    <a:pt x="4716" y="3644"/>
                    <a:pt x="4692" y="3596"/>
                  </a:cubicBezTo>
                  <a:cubicBezTo>
                    <a:pt x="4668" y="3525"/>
                    <a:pt x="4621" y="3477"/>
                    <a:pt x="4573" y="3430"/>
                  </a:cubicBezTo>
                  <a:lnTo>
                    <a:pt x="4287" y="501"/>
                  </a:lnTo>
                  <a:cubicBezTo>
                    <a:pt x="4240" y="215"/>
                    <a:pt x="4025" y="0"/>
                    <a:pt x="3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16" name="Google Shape;2016;p46"/>
            <p:cNvSpPr/>
            <p:nvPr/>
          </p:nvSpPr>
          <p:spPr>
            <a:xfrm>
              <a:off x="4872272" y="2817538"/>
              <a:ext cx="11698" cy="11665"/>
            </a:xfrm>
            <a:custGeom>
              <a:rect b="b" l="l" r="r" t="t"/>
              <a:pathLst>
                <a:path extrusionOk="0" h="358" w="359">
                  <a:moveTo>
                    <a:pt x="191" y="1"/>
                  </a:moveTo>
                  <a:cubicBezTo>
                    <a:pt x="72" y="1"/>
                    <a:pt x="1" y="72"/>
                    <a:pt x="1" y="191"/>
                  </a:cubicBezTo>
                  <a:cubicBezTo>
                    <a:pt x="1" y="286"/>
                    <a:pt x="72" y="358"/>
                    <a:pt x="191" y="358"/>
                  </a:cubicBezTo>
                  <a:cubicBezTo>
                    <a:pt x="287" y="358"/>
                    <a:pt x="358" y="286"/>
                    <a:pt x="358" y="191"/>
                  </a:cubicBezTo>
                  <a:cubicBezTo>
                    <a:pt x="358" y="72"/>
                    <a:pt x="28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17" name="Google Shape;2017;p46"/>
          <p:cNvGrpSpPr/>
          <p:nvPr/>
        </p:nvGrpSpPr>
        <p:grpSpPr>
          <a:xfrm>
            <a:off x="7314729" y="1550248"/>
            <a:ext cx="396542" cy="342371"/>
            <a:chOff x="7269208" y="1563458"/>
            <a:chExt cx="396542" cy="342371"/>
          </a:xfrm>
        </p:grpSpPr>
        <p:sp>
          <p:nvSpPr>
            <p:cNvPr id="2018" name="Google Shape;2018;p46"/>
            <p:cNvSpPr/>
            <p:nvPr/>
          </p:nvSpPr>
          <p:spPr>
            <a:xfrm>
              <a:off x="7293287" y="1563458"/>
              <a:ext cx="347649" cy="342371"/>
            </a:xfrm>
            <a:custGeom>
              <a:rect b="b" l="l" r="r" t="t"/>
              <a:pathLst>
                <a:path extrusionOk="0" h="10507" w="10669">
                  <a:moveTo>
                    <a:pt x="1905" y="4982"/>
                  </a:moveTo>
                  <a:cubicBezTo>
                    <a:pt x="1834" y="5458"/>
                    <a:pt x="1405" y="5815"/>
                    <a:pt x="881" y="5815"/>
                  </a:cubicBezTo>
                  <a:lnTo>
                    <a:pt x="381" y="5815"/>
                  </a:lnTo>
                  <a:lnTo>
                    <a:pt x="381" y="4982"/>
                  </a:lnTo>
                  <a:close/>
                  <a:moveTo>
                    <a:pt x="10312" y="4982"/>
                  </a:moveTo>
                  <a:lnTo>
                    <a:pt x="10312" y="5815"/>
                  </a:lnTo>
                  <a:lnTo>
                    <a:pt x="9812" y="5815"/>
                  </a:lnTo>
                  <a:cubicBezTo>
                    <a:pt x="9288" y="5815"/>
                    <a:pt x="8883" y="5458"/>
                    <a:pt x="8788" y="4982"/>
                  </a:cubicBezTo>
                  <a:close/>
                  <a:moveTo>
                    <a:pt x="7978" y="767"/>
                  </a:moveTo>
                  <a:cubicBezTo>
                    <a:pt x="8240" y="767"/>
                    <a:pt x="8502" y="933"/>
                    <a:pt x="8597" y="1172"/>
                  </a:cubicBezTo>
                  <a:lnTo>
                    <a:pt x="9550" y="3220"/>
                  </a:lnTo>
                  <a:cubicBezTo>
                    <a:pt x="9431" y="3196"/>
                    <a:pt x="9311" y="3172"/>
                    <a:pt x="9192" y="3172"/>
                  </a:cubicBezTo>
                  <a:lnTo>
                    <a:pt x="6739" y="3172"/>
                  </a:lnTo>
                  <a:lnTo>
                    <a:pt x="7406" y="1529"/>
                  </a:lnTo>
                  <a:cubicBezTo>
                    <a:pt x="7430" y="1457"/>
                    <a:pt x="7406" y="1386"/>
                    <a:pt x="7359" y="1338"/>
                  </a:cubicBezTo>
                  <a:cubicBezTo>
                    <a:pt x="7319" y="1299"/>
                    <a:pt x="7267" y="1279"/>
                    <a:pt x="7216" y="1279"/>
                  </a:cubicBezTo>
                  <a:cubicBezTo>
                    <a:pt x="7145" y="1279"/>
                    <a:pt x="7077" y="1317"/>
                    <a:pt x="7049" y="1386"/>
                  </a:cubicBezTo>
                  <a:lnTo>
                    <a:pt x="6358" y="3172"/>
                  </a:lnTo>
                  <a:lnTo>
                    <a:pt x="3596" y="3172"/>
                  </a:lnTo>
                  <a:lnTo>
                    <a:pt x="4239" y="1529"/>
                  </a:lnTo>
                  <a:cubicBezTo>
                    <a:pt x="4287" y="1457"/>
                    <a:pt x="4263" y="1386"/>
                    <a:pt x="4215" y="1338"/>
                  </a:cubicBezTo>
                  <a:cubicBezTo>
                    <a:pt x="4175" y="1299"/>
                    <a:pt x="4123" y="1279"/>
                    <a:pt x="4072" y="1279"/>
                  </a:cubicBezTo>
                  <a:cubicBezTo>
                    <a:pt x="4001" y="1279"/>
                    <a:pt x="3933" y="1317"/>
                    <a:pt x="3906" y="1386"/>
                  </a:cubicBezTo>
                  <a:lnTo>
                    <a:pt x="3191" y="3172"/>
                  </a:lnTo>
                  <a:lnTo>
                    <a:pt x="2310" y="3172"/>
                  </a:lnTo>
                  <a:cubicBezTo>
                    <a:pt x="2239" y="3172"/>
                    <a:pt x="2167" y="3220"/>
                    <a:pt x="2143" y="3315"/>
                  </a:cubicBezTo>
                  <a:cubicBezTo>
                    <a:pt x="2096" y="3434"/>
                    <a:pt x="2191" y="3553"/>
                    <a:pt x="2310" y="3553"/>
                  </a:cubicBezTo>
                  <a:lnTo>
                    <a:pt x="9192" y="3553"/>
                  </a:lnTo>
                  <a:cubicBezTo>
                    <a:pt x="9788" y="3553"/>
                    <a:pt x="10264" y="4029"/>
                    <a:pt x="10312" y="4601"/>
                  </a:cubicBezTo>
                  <a:lnTo>
                    <a:pt x="8192" y="4601"/>
                  </a:lnTo>
                  <a:cubicBezTo>
                    <a:pt x="8121" y="4601"/>
                    <a:pt x="8025" y="4648"/>
                    <a:pt x="8002" y="4720"/>
                  </a:cubicBezTo>
                  <a:cubicBezTo>
                    <a:pt x="7978" y="4863"/>
                    <a:pt x="8073" y="4982"/>
                    <a:pt x="8192" y="4982"/>
                  </a:cubicBezTo>
                  <a:lnTo>
                    <a:pt x="8407" y="4982"/>
                  </a:lnTo>
                  <a:lnTo>
                    <a:pt x="8407" y="6125"/>
                  </a:lnTo>
                  <a:lnTo>
                    <a:pt x="7906" y="6601"/>
                  </a:lnTo>
                  <a:cubicBezTo>
                    <a:pt x="7764" y="6744"/>
                    <a:pt x="7811" y="6911"/>
                    <a:pt x="8002" y="6935"/>
                  </a:cubicBezTo>
                  <a:lnTo>
                    <a:pt x="8025" y="6935"/>
                  </a:lnTo>
                  <a:cubicBezTo>
                    <a:pt x="8073" y="6935"/>
                    <a:pt x="8121" y="6911"/>
                    <a:pt x="8168" y="6863"/>
                  </a:cubicBezTo>
                  <a:lnTo>
                    <a:pt x="8716" y="6339"/>
                  </a:lnTo>
                  <a:cubicBezTo>
                    <a:pt x="8764" y="6315"/>
                    <a:pt x="8764" y="6268"/>
                    <a:pt x="8764" y="6220"/>
                  </a:cubicBezTo>
                  <a:lnTo>
                    <a:pt x="8764" y="5720"/>
                  </a:lnTo>
                  <a:cubicBezTo>
                    <a:pt x="9050" y="6006"/>
                    <a:pt x="9431" y="6173"/>
                    <a:pt x="9835" y="6173"/>
                  </a:cubicBezTo>
                  <a:lnTo>
                    <a:pt x="10288" y="6173"/>
                  </a:lnTo>
                  <a:lnTo>
                    <a:pt x="10288" y="6958"/>
                  </a:lnTo>
                  <a:lnTo>
                    <a:pt x="10312" y="6958"/>
                  </a:lnTo>
                  <a:lnTo>
                    <a:pt x="10312" y="7339"/>
                  </a:lnTo>
                  <a:cubicBezTo>
                    <a:pt x="10312" y="7959"/>
                    <a:pt x="9812" y="8459"/>
                    <a:pt x="9192" y="8459"/>
                  </a:cubicBezTo>
                  <a:lnTo>
                    <a:pt x="7216" y="8459"/>
                  </a:lnTo>
                  <a:lnTo>
                    <a:pt x="6716" y="7387"/>
                  </a:lnTo>
                  <a:cubicBezTo>
                    <a:pt x="6668" y="7292"/>
                    <a:pt x="6549" y="7220"/>
                    <a:pt x="6454" y="7220"/>
                  </a:cubicBezTo>
                  <a:lnTo>
                    <a:pt x="3858" y="7220"/>
                  </a:lnTo>
                  <a:cubicBezTo>
                    <a:pt x="3739" y="7220"/>
                    <a:pt x="3644" y="7292"/>
                    <a:pt x="3596" y="7387"/>
                  </a:cubicBezTo>
                  <a:lnTo>
                    <a:pt x="3120" y="8459"/>
                  </a:lnTo>
                  <a:lnTo>
                    <a:pt x="1500" y="8459"/>
                  </a:lnTo>
                  <a:cubicBezTo>
                    <a:pt x="881" y="8459"/>
                    <a:pt x="381" y="7959"/>
                    <a:pt x="381" y="7339"/>
                  </a:cubicBezTo>
                  <a:lnTo>
                    <a:pt x="381" y="6958"/>
                  </a:lnTo>
                  <a:lnTo>
                    <a:pt x="381" y="6173"/>
                  </a:lnTo>
                  <a:lnTo>
                    <a:pt x="881" y="6173"/>
                  </a:lnTo>
                  <a:cubicBezTo>
                    <a:pt x="1286" y="6173"/>
                    <a:pt x="1667" y="6006"/>
                    <a:pt x="1929" y="5720"/>
                  </a:cubicBezTo>
                  <a:lnTo>
                    <a:pt x="1929" y="6220"/>
                  </a:lnTo>
                  <a:cubicBezTo>
                    <a:pt x="1929" y="6220"/>
                    <a:pt x="1929" y="6315"/>
                    <a:pt x="1977" y="6339"/>
                  </a:cubicBezTo>
                  <a:lnTo>
                    <a:pt x="2524" y="6887"/>
                  </a:lnTo>
                  <a:cubicBezTo>
                    <a:pt x="2548" y="6911"/>
                    <a:pt x="2596" y="6935"/>
                    <a:pt x="2643" y="6935"/>
                  </a:cubicBezTo>
                  <a:cubicBezTo>
                    <a:pt x="2691" y="6935"/>
                    <a:pt x="2739" y="6911"/>
                    <a:pt x="2762" y="6887"/>
                  </a:cubicBezTo>
                  <a:cubicBezTo>
                    <a:pt x="2834" y="6816"/>
                    <a:pt x="2834" y="6696"/>
                    <a:pt x="2762" y="6625"/>
                  </a:cubicBezTo>
                  <a:lnTo>
                    <a:pt x="2286" y="6149"/>
                  </a:lnTo>
                  <a:lnTo>
                    <a:pt x="2286" y="4982"/>
                  </a:lnTo>
                  <a:lnTo>
                    <a:pt x="2501" y="4982"/>
                  </a:lnTo>
                  <a:cubicBezTo>
                    <a:pt x="2596" y="4958"/>
                    <a:pt x="2667" y="4887"/>
                    <a:pt x="2667" y="4791"/>
                  </a:cubicBezTo>
                  <a:cubicBezTo>
                    <a:pt x="2667" y="4672"/>
                    <a:pt x="2501" y="4601"/>
                    <a:pt x="2501" y="4601"/>
                  </a:cubicBezTo>
                  <a:lnTo>
                    <a:pt x="381" y="4601"/>
                  </a:lnTo>
                  <a:cubicBezTo>
                    <a:pt x="405" y="4005"/>
                    <a:pt x="905" y="3553"/>
                    <a:pt x="1500" y="3553"/>
                  </a:cubicBezTo>
                  <a:cubicBezTo>
                    <a:pt x="1572" y="3529"/>
                    <a:pt x="1667" y="3482"/>
                    <a:pt x="1667" y="3386"/>
                  </a:cubicBezTo>
                  <a:cubicBezTo>
                    <a:pt x="1691" y="3267"/>
                    <a:pt x="1596" y="3172"/>
                    <a:pt x="1500" y="3172"/>
                  </a:cubicBezTo>
                  <a:cubicBezTo>
                    <a:pt x="1381" y="3172"/>
                    <a:pt x="1262" y="3196"/>
                    <a:pt x="1143" y="3220"/>
                  </a:cubicBezTo>
                  <a:lnTo>
                    <a:pt x="2072" y="1172"/>
                  </a:lnTo>
                  <a:cubicBezTo>
                    <a:pt x="2191" y="933"/>
                    <a:pt x="2429" y="767"/>
                    <a:pt x="2691" y="767"/>
                  </a:cubicBezTo>
                  <a:close/>
                  <a:moveTo>
                    <a:pt x="6406" y="7601"/>
                  </a:moveTo>
                  <a:lnTo>
                    <a:pt x="6811" y="8483"/>
                  </a:lnTo>
                  <a:lnTo>
                    <a:pt x="3477" y="8483"/>
                  </a:lnTo>
                  <a:lnTo>
                    <a:pt x="3882" y="7601"/>
                  </a:lnTo>
                  <a:close/>
                  <a:moveTo>
                    <a:pt x="3052" y="1"/>
                  </a:moveTo>
                  <a:cubicBezTo>
                    <a:pt x="2929" y="1"/>
                    <a:pt x="2834" y="89"/>
                    <a:pt x="2834" y="195"/>
                  </a:cubicBezTo>
                  <a:lnTo>
                    <a:pt x="2834" y="386"/>
                  </a:lnTo>
                  <a:lnTo>
                    <a:pt x="2715" y="386"/>
                  </a:lnTo>
                  <a:cubicBezTo>
                    <a:pt x="2286" y="386"/>
                    <a:pt x="1905" y="624"/>
                    <a:pt x="1738" y="1005"/>
                  </a:cubicBezTo>
                  <a:lnTo>
                    <a:pt x="619" y="3458"/>
                  </a:lnTo>
                  <a:cubicBezTo>
                    <a:pt x="262" y="3720"/>
                    <a:pt x="0" y="4172"/>
                    <a:pt x="0" y="4648"/>
                  </a:cubicBezTo>
                  <a:lnTo>
                    <a:pt x="0" y="4791"/>
                  </a:lnTo>
                  <a:lnTo>
                    <a:pt x="0" y="6006"/>
                  </a:lnTo>
                  <a:lnTo>
                    <a:pt x="0" y="6982"/>
                  </a:lnTo>
                  <a:lnTo>
                    <a:pt x="0" y="7363"/>
                  </a:lnTo>
                  <a:lnTo>
                    <a:pt x="0" y="9911"/>
                  </a:lnTo>
                  <a:cubicBezTo>
                    <a:pt x="0" y="10245"/>
                    <a:pt x="262" y="10507"/>
                    <a:pt x="595" y="10507"/>
                  </a:cubicBezTo>
                  <a:lnTo>
                    <a:pt x="1858" y="10507"/>
                  </a:lnTo>
                  <a:cubicBezTo>
                    <a:pt x="1977" y="10507"/>
                    <a:pt x="2072" y="10412"/>
                    <a:pt x="2072" y="10316"/>
                  </a:cubicBezTo>
                  <a:lnTo>
                    <a:pt x="2072" y="9245"/>
                  </a:lnTo>
                  <a:cubicBezTo>
                    <a:pt x="2072" y="9221"/>
                    <a:pt x="2048" y="9197"/>
                    <a:pt x="2048" y="9197"/>
                  </a:cubicBezTo>
                  <a:cubicBezTo>
                    <a:pt x="1990" y="9139"/>
                    <a:pt x="1930" y="9116"/>
                    <a:pt x="1875" y="9116"/>
                  </a:cubicBezTo>
                  <a:cubicBezTo>
                    <a:pt x="1772" y="9116"/>
                    <a:pt x="1691" y="9199"/>
                    <a:pt x="1691" y="9292"/>
                  </a:cubicBezTo>
                  <a:lnTo>
                    <a:pt x="1691" y="10054"/>
                  </a:lnTo>
                  <a:cubicBezTo>
                    <a:pt x="1691" y="10102"/>
                    <a:pt x="1643" y="10126"/>
                    <a:pt x="1596" y="10126"/>
                  </a:cubicBezTo>
                  <a:lnTo>
                    <a:pt x="619" y="10126"/>
                  </a:lnTo>
                  <a:cubicBezTo>
                    <a:pt x="476" y="10126"/>
                    <a:pt x="381" y="10031"/>
                    <a:pt x="381" y="9911"/>
                  </a:cubicBezTo>
                  <a:lnTo>
                    <a:pt x="381" y="8316"/>
                  </a:lnTo>
                  <a:cubicBezTo>
                    <a:pt x="643" y="8625"/>
                    <a:pt x="1048" y="8840"/>
                    <a:pt x="1500" y="8840"/>
                  </a:cubicBezTo>
                  <a:lnTo>
                    <a:pt x="9192" y="8840"/>
                  </a:lnTo>
                  <a:cubicBezTo>
                    <a:pt x="9645" y="8840"/>
                    <a:pt x="10050" y="8625"/>
                    <a:pt x="10312" y="8316"/>
                  </a:cubicBezTo>
                  <a:lnTo>
                    <a:pt x="10312" y="9911"/>
                  </a:lnTo>
                  <a:cubicBezTo>
                    <a:pt x="10312" y="10031"/>
                    <a:pt x="10216" y="10126"/>
                    <a:pt x="10074" y="10126"/>
                  </a:cubicBezTo>
                  <a:lnTo>
                    <a:pt x="9216" y="10126"/>
                  </a:lnTo>
                  <a:cubicBezTo>
                    <a:pt x="9097" y="10126"/>
                    <a:pt x="9002" y="10031"/>
                    <a:pt x="9002" y="9935"/>
                  </a:cubicBezTo>
                  <a:lnTo>
                    <a:pt x="9002" y="9316"/>
                  </a:lnTo>
                  <a:cubicBezTo>
                    <a:pt x="9002" y="9268"/>
                    <a:pt x="8978" y="9197"/>
                    <a:pt x="8930" y="9173"/>
                  </a:cubicBezTo>
                  <a:cubicBezTo>
                    <a:pt x="8897" y="9156"/>
                    <a:pt x="8864" y="9149"/>
                    <a:pt x="8832" y="9149"/>
                  </a:cubicBezTo>
                  <a:cubicBezTo>
                    <a:pt x="8729" y="9149"/>
                    <a:pt x="8645" y="9230"/>
                    <a:pt x="8645" y="9340"/>
                  </a:cubicBezTo>
                  <a:lnTo>
                    <a:pt x="8645" y="9888"/>
                  </a:lnTo>
                  <a:cubicBezTo>
                    <a:pt x="8645" y="10221"/>
                    <a:pt x="8907" y="10483"/>
                    <a:pt x="9216" y="10483"/>
                  </a:cubicBezTo>
                  <a:lnTo>
                    <a:pt x="10074" y="10483"/>
                  </a:lnTo>
                  <a:cubicBezTo>
                    <a:pt x="10407" y="10483"/>
                    <a:pt x="10669" y="10221"/>
                    <a:pt x="10669" y="9888"/>
                  </a:cubicBezTo>
                  <a:lnTo>
                    <a:pt x="10669" y="7339"/>
                  </a:lnTo>
                  <a:lnTo>
                    <a:pt x="10669" y="6958"/>
                  </a:lnTo>
                  <a:lnTo>
                    <a:pt x="10669" y="5982"/>
                  </a:lnTo>
                  <a:lnTo>
                    <a:pt x="10669" y="4768"/>
                  </a:lnTo>
                  <a:lnTo>
                    <a:pt x="10669" y="4648"/>
                  </a:lnTo>
                  <a:cubicBezTo>
                    <a:pt x="10669" y="4148"/>
                    <a:pt x="10431" y="3720"/>
                    <a:pt x="10050" y="3434"/>
                  </a:cubicBezTo>
                  <a:lnTo>
                    <a:pt x="8930" y="1005"/>
                  </a:lnTo>
                  <a:cubicBezTo>
                    <a:pt x="8764" y="624"/>
                    <a:pt x="8383" y="386"/>
                    <a:pt x="7978" y="386"/>
                  </a:cubicBezTo>
                  <a:lnTo>
                    <a:pt x="7859" y="386"/>
                  </a:lnTo>
                  <a:lnTo>
                    <a:pt x="7859" y="195"/>
                  </a:lnTo>
                  <a:cubicBezTo>
                    <a:pt x="7859" y="124"/>
                    <a:pt x="7811" y="28"/>
                    <a:pt x="7716" y="5"/>
                  </a:cubicBezTo>
                  <a:cubicBezTo>
                    <a:pt x="7703" y="2"/>
                    <a:pt x="7691" y="1"/>
                    <a:pt x="7679" y="1"/>
                  </a:cubicBezTo>
                  <a:cubicBezTo>
                    <a:pt x="7573" y="1"/>
                    <a:pt x="7478" y="89"/>
                    <a:pt x="7478" y="195"/>
                  </a:cubicBezTo>
                  <a:lnTo>
                    <a:pt x="7478" y="386"/>
                  </a:lnTo>
                  <a:lnTo>
                    <a:pt x="3215" y="386"/>
                  </a:lnTo>
                  <a:lnTo>
                    <a:pt x="3215" y="195"/>
                  </a:lnTo>
                  <a:cubicBezTo>
                    <a:pt x="3215" y="124"/>
                    <a:pt x="3167" y="28"/>
                    <a:pt x="3096" y="5"/>
                  </a:cubicBezTo>
                  <a:cubicBezTo>
                    <a:pt x="3081" y="2"/>
                    <a:pt x="3066" y="1"/>
                    <a:pt x="3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19" name="Google Shape;2019;p46"/>
            <p:cNvSpPr/>
            <p:nvPr/>
          </p:nvSpPr>
          <p:spPr>
            <a:xfrm>
              <a:off x="7333626" y="1798712"/>
              <a:ext cx="12447" cy="12447"/>
            </a:xfrm>
            <a:custGeom>
              <a:rect b="b" l="l" r="r" t="t"/>
              <a:pathLst>
                <a:path extrusionOk="0" h="382" w="382">
                  <a:moveTo>
                    <a:pt x="191" y="0"/>
                  </a:moveTo>
                  <a:cubicBezTo>
                    <a:pt x="96" y="0"/>
                    <a:pt x="0" y="96"/>
                    <a:pt x="0" y="191"/>
                  </a:cubicBezTo>
                  <a:cubicBezTo>
                    <a:pt x="0" y="286"/>
                    <a:pt x="96" y="381"/>
                    <a:pt x="191" y="381"/>
                  </a:cubicBezTo>
                  <a:cubicBezTo>
                    <a:pt x="286" y="381"/>
                    <a:pt x="381" y="286"/>
                    <a:pt x="381" y="191"/>
                  </a:cubicBezTo>
                  <a:cubicBezTo>
                    <a:pt x="381" y="96"/>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20" name="Google Shape;2020;p46"/>
            <p:cNvSpPr/>
            <p:nvPr/>
          </p:nvSpPr>
          <p:spPr>
            <a:xfrm>
              <a:off x="7588917" y="1798712"/>
              <a:ext cx="11665" cy="12447"/>
            </a:xfrm>
            <a:custGeom>
              <a:rect b="b" l="l" r="r" t="t"/>
              <a:pathLst>
                <a:path extrusionOk="0" h="382" w="358">
                  <a:moveTo>
                    <a:pt x="191" y="0"/>
                  </a:moveTo>
                  <a:cubicBezTo>
                    <a:pt x="72" y="0"/>
                    <a:pt x="0" y="96"/>
                    <a:pt x="0" y="191"/>
                  </a:cubicBezTo>
                  <a:cubicBezTo>
                    <a:pt x="0" y="286"/>
                    <a:pt x="72" y="381"/>
                    <a:pt x="191" y="381"/>
                  </a:cubicBezTo>
                  <a:cubicBezTo>
                    <a:pt x="286" y="381"/>
                    <a:pt x="358" y="286"/>
                    <a:pt x="358" y="191"/>
                  </a:cubicBezTo>
                  <a:cubicBezTo>
                    <a:pt x="358" y="96"/>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21" name="Google Shape;2021;p46"/>
            <p:cNvSpPr/>
            <p:nvPr/>
          </p:nvSpPr>
          <p:spPr>
            <a:xfrm>
              <a:off x="7444572" y="1741299"/>
              <a:ext cx="11698" cy="11665"/>
            </a:xfrm>
            <a:custGeom>
              <a:rect b="b" l="l" r="r" t="t"/>
              <a:pathLst>
                <a:path extrusionOk="0" h="358" w="359">
                  <a:moveTo>
                    <a:pt x="168" y="0"/>
                  </a:moveTo>
                  <a:cubicBezTo>
                    <a:pt x="72" y="0"/>
                    <a:pt x="1" y="95"/>
                    <a:pt x="1" y="191"/>
                  </a:cubicBezTo>
                  <a:cubicBezTo>
                    <a:pt x="1" y="286"/>
                    <a:pt x="72" y="357"/>
                    <a:pt x="168" y="357"/>
                  </a:cubicBezTo>
                  <a:cubicBezTo>
                    <a:pt x="287" y="357"/>
                    <a:pt x="358" y="286"/>
                    <a:pt x="358" y="191"/>
                  </a:cubicBezTo>
                  <a:cubicBezTo>
                    <a:pt x="358" y="95"/>
                    <a:pt x="287"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22" name="Google Shape;2022;p46"/>
            <p:cNvSpPr/>
            <p:nvPr/>
          </p:nvSpPr>
          <p:spPr>
            <a:xfrm>
              <a:off x="7477188" y="1741299"/>
              <a:ext cx="12447" cy="11665"/>
            </a:xfrm>
            <a:custGeom>
              <a:rect b="b" l="l" r="r" t="t"/>
              <a:pathLst>
                <a:path extrusionOk="0" h="358" w="382">
                  <a:moveTo>
                    <a:pt x="191" y="0"/>
                  </a:moveTo>
                  <a:cubicBezTo>
                    <a:pt x="95" y="0"/>
                    <a:pt x="0" y="95"/>
                    <a:pt x="0" y="191"/>
                  </a:cubicBezTo>
                  <a:cubicBezTo>
                    <a:pt x="0" y="286"/>
                    <a:pt x="95" y="357"/>
                    <a:pt x="191" y="357"/>
                  </a:cubicBezTo>
                  <a:cubicBezTo>
                    <a:pt x="286" y="357"/>
                    <a:pt x="381" y="286"/>
                    <a:pt x="381" y="191"/>
                  </a:cubicBezTo>
                  <a:cubicBezTo>
                    <a:pt x="381" y="95"/>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23" name="Google Shape;2023;p46"/>
            <p:cNvSpPr/>
            <p:nvPr/>
          </p:nvSpPr>
          <p:spPr>
            <a:xfrm>
              <a:off x="7403452" y="1713343"/>
              <a:ext cx="126528" cy="66767"/>
            </a:xfrm>
            <a:custGeom>
              <a:rect b="b" l="l" r="r" t="t"/>
              <a:pathLst>
                <a:path extrusionOk="0" h="2049" w="3883">
                  <a:moveTo>
                    <a:pt x="3525" y="382"/>
                  </a:moveTo>
                  <a:lnTo>
                    <a:pt x="3525" y="1096"/>
                  </a:lnTo>
                  <a:lnTo>
                    <a:pt x="2930" y="1692"/>
                  </a:lnTo>
                  <a:lnTo>
                    <a:pt x="1072" y="1692"/>
                  </a:lnTo>
                  <a:lnTo>
                    <a:pt x="358" y="1001"/>
                  </a:lnTo>
                  <a:lnTo>
                    <a:pt x="358" y="382"/>
                  </a:lnTo>
                  <a:close/>
                  <a:moveTo>
                    <a:pt x="191" y="1"/>
                  </a:moveTo>
                  <a:cubicBezTo>
                    <a:pt x="96" y="1"/>
                    <a:pt x="1" y="72"/>
                    <a:pt x="1" y="191"/>
                  </a:cubicBezTo>
                  <a:lnTo>
                    <a:pt x="1" y="1049"/>
                  </a:lnTo>
                  <a:cubicBezTo>
                    <a:pt x="1" y="1096"/>
                    <a:pt x="24" y="1144"/>
                    <a:pt x="48" y="1192"/>
                  </a:cubicBezTo>
                  <a:lnTo>
                    <a:pt x="858" y="2001"/>
                  </a:lnTo>
                  <a:cubicBezTo>
                    <a:pt x="906" y="2025"/>
                    <a:pt x="953" y="2049"/>
                    <a:pt x="1001" y="2049"/>
                  </a:cubicBezTo>
                  <a:lnTo>
                    <a:pt x="3001" y="2049"/>
                  </a:lnTo>
                  <a:cubicBezTo>
                    <a:pt x="3049" y="2049"/>
                    <a:pt x="3097" y="2025"/>
                    <a:pt x="3120" y="2001"/>
                  </a:cubicBezTo>
                  <a:lnTo>
                    <a:pt x="3835" y="1311"/>
                  </a:lnTo>
                  <a:cubicBezTo>
                    <a:pt x="3859" y="1263"/>
                    <a:pt x="3882" y="1215"/>
                    <a:pt x="3882" y="1168"/>
                  </a:cubicBezTo>
                  <a:lnTo>
                    <a:pt x="3882" y="191"/>
                  </a:lnTo>
                  <a:cubicBezTo>
                    <a:pt x="3882" y="96"/>
                    <a:pt x="3835" y="25"/>
                    <a:pt x="3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24" name="Google Shape;2024;p46"/>
            <p:cNvSpPr/>
            <p:nvPr/>
          </p:nvSpPr>
          <p:spPr>
            <a:xfrm>
              <a:off x="7269208" y="1661372"/>
              <a:ext cx="26426" cy="12447"/>
            </a:xfrm>
            <a:custGeom>
              <a:rect b="b" l="l" r="r" t="t"/>
              <a:pathLst>
                <a:path extrusionOk="0" h="382" w="811">
                  <a:moveTo>
                    <a:pt x="215" y="0"/>
                  </a:moveTo>
                  <a:cubicBezTo>
                    <a:pt x="120" y="0"/>
                    <a:pt x="48" y="48"/>
                    <a:pt x="25" y="143"/>
                  </a:cubicBezTo>
                  <a:cubicBezTo>
                    <a:pt x="1" y="262"/>
                    <a:pt x="96" y="381"/>
                    <a:pt x="215" y="381"/>
                  </a:cubicBezTo>
                  <a:lnTo>
                    <a:pt x="596" y="381"/>
                  </a:lnTo>
                  <a:cubicBezTo>
                    <a:pt x="668" y="381"/>
                    <a:pt x="763" y="334"/>
                    <a:pt x="787" y="262"/>
                  </a:cubicBezTo>
                  <a:cubicBezTo>
                    <a:pt x="810" y="119"/>
                    <a:pt x="715"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25" name="Google Shape;2025;p46"/>
            <p:cNvSpPr/>
            <p:nvPr/>
          </p:nvSpPr>
          <p:spPr>
            <a:xfrm>
              <a:off x="7639356" y="1661372"/>
              <a:ext cx="26394" cy="12447"/>
            </a:xfrm>
            <a:custGeom>
              <a:rect b="b" l="l" r="r" t="t"/>
              <a:pathLst>
                <a:path extrusionOk="0" h="382" w="810">
                  <a:moveTo>
                    <a:pt x="215" y="0"/>
                  </a:moveTo>
                  <a:cubicBezTo>
                    <a:pt x="143" y="0"/>
                    <a:pt x="72" y="48"/>
                    <a:pt x="48" y="143"/>
                  </a:cubicBezTo>
                  <a:cubicBezTo>
                    <a:pt x="0" y="262"/>
                    <a:pt x="96" y="381"/>
                    <a:pt x="215" y="381"/>
                  </a:cubicBezTo>
                  <a:lnTo>
                    <a:pt x="596" y="381"/>
                  </a:lnTo>
                  <a:cubicBezTo>
                    <a:pt x="691" y="381"/>
                    <a:pt x="762" y="334"/>
                    <a:pt x="786" y="262"/>
                  </a:cubicBezTo>
                  <a:cubicBezTo>
                    <a:pt x="810" y="119"/>
                    <a:pt x="715"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26" name="Google Shape;2026;p46"/>
          <p:cNvGrpSpPr/>
          <p:nvPr/>
        </p:nvGrpSpPr>
        <p:grpSpPr>
          <a:xfrm>
            <a:off x="6668744" y="1528204"/>
            <a:ext cx="397341" cy="386458"/>
            <a:chOff x="6580166" y="1523249"/>
            <a:chExt cx="397341" cy="386458"/>
          </a:xfrm>
        </p:grpSpPr>
        <p:sp>
          <p:nvSpPr>
            <p:cNvPr id="2027" name="Google Shape;2027;p46"/>
            <p:cNvSpPr/>
            <p:nvPr/>
          </p:nvSpPr>
          <p:spPr>
            <a:xfrm>
              <a:off x="6580166" y="1523249"/>
              <a:ext cx="397341" cy="386458"/>
            </a:xfrm>
            <a:custGeom>
              <a:rect b="b" l="l" r="r" t="t"/>
              <a:pathLst>
                <a:path extrusionOk="0" h="11860" w="12194">
                  <a:moveTo>
                    <a:pt x="6026" y="1262"/>
                  </a:moveTo>
                  <a:lnTo>
                    <a:pt x="6240" y="2501"/>
                  </a:lnTo>
                  <a:lnTo>
                    <a:pt x="5883" y="2501"/>
                  </a:lnTo>
                  <a:lnTo>
                    <a:pt x="6026" y="1262"/>
                  </a:lnTo>
                  <a:close/>
                  <a:moveTo>
                    <a:pt x="7383" y="2882"/>
                  </a:moveTo>
                  <a:lnTo>
                    <a:pt x="7383" y="3882"/>
                  </a:lnTo>
                  <a:lnTo>
                    <a:pt x="4763" y="3882"/>
                  </a:lnTo>
                  <a:lnTo>
                    <a:pt x="4763" y="2882"/>
                  </a:lnTo>
                  <a:close/>
                  <a:moveTo>
                    <a:pt x="6147" y="10541"/>
                  </a:moveTo>
                  <a:cubicBezTo>
                    <a:pt x="6305" y="10541"/>
                    <a:pt x="6430" y="10670"/>
                    <a:pt x="6430" y="10836"/>
                  </a:cubicBezTo>
                  <a:lnTo>
                    <a:pt x="6430" y="11479"/>
                  </a:lnTo>
                  <a:lnTo>
                    <a:pt x="5835" y="11479"/>
                  </a:lnTo>
                  <a:lnTo>
                    <a:pt x="5835" y="10836"/>
                  </a:lnTo>
                  <a:cubicBezTo>
                    <a:pt x="5835" y="10693"/>
                    <a:pt x="5930" y="10574"/>
                    <a:pt x="6073" y="10550"/>
                  </a:cubicBezTo>
                  <a:cubicBezTo>
                    <a:pt x="6098" y="10544"/>
                    <a:pt x="6123" y="10541"/>
                    <a:pt x="6147" y="10541"/>
                  </a:cubicBezTo>
                  <a:close/>
                  <a:moveTo>
                    <a:pt x="7764" y="4263"/>
                  </a:moveTo>
                  <a:lnTo>
                    <a:pt x="7764" y="6716"/>
                  </a:lnTo>
                  <a:lnTo>
                    <a:pt x="7788" y="6716"/>
                  </a:lnTo>
                  <a:lnTo>
                    <a:pt x="7788" y="11479"/>
                  </a:lnTo>
                  <a:lnTo>
                    <a:pt x="6811" y="11479"/>
                  </a:lnTo>
                  <a:lnTo>
                    <a:pt x="6811" y="10836"/>
                  </a:lnTo>
                  <a:cubicBezTo>
                    <a:pt x="6811" y="10502"/>
                    <a:pt x="6549" y="10193"/>
                    <a:pt x="6192" y="10169"/>
                  </a:cubicBezTo>
                  <a:cubicBezTo>
                    <a:pt x="6178" y="10168"/>
                    <a:pt x="6165" y="10168"/>
                    <a:pt x="6151" y="10168"/>
                  </a:cubicBezTo>
                  <a:cubicBezTo>
                    <a:pt x="5788" y="10168"/>
                    <a:pt x="5478" y="10469"/>
                    <a:pt x="5478" y="10836"/>
                  </a:cubicBezTo>
                  <a:lnTo>
                    <a:pt x="5478" y="11479"/>
                  </a:lnTo>
                  <a:lnTo>
                    <a:pt x="4430" y="11479"/>
                  </a:lnTo>
                  <a:lnTo>
                    <a:pt x="4430" y="4263"/>
                  </a:lnTo>
                  <a:close/>
                  <a:moveTo>
                    <a:pt x="6002" y="0"/>
                  </a:moveTo>
                  <a:cubicBezTo>
                    <a:pt x="5906" y="0"/>
                    <a:pt x="5811" y="96"/>
                    <a:pt x="5787" y="191"/>
                  </a:cubicBezTo>
                  <a:lnTo>
                    <a:pt x="5502" y="2501"/>
                  </a:lnTo>
                  <a:lnTo>
                    <a:pt x="4740" y="2501"/>
                  </a:lnTo>
                  <a:cubicBezTo>
                    <a:pt x="4549" y="2501"/>
                    <a:pt x="4406" y="2668"/>
                    <a:pt x="4406" y="2858"/>
                  </a:cubicBezTo>
                  <a:lnTo>
                    <a:pt x="4406" y="3882"/>
                  </a:lnTo>
                  <a:lnTo>
                    <a:pt x="4382" y="3882"/>
                  </a:lnTo>
                  <a:cubicBezTo>
                    <a:pt x="4192" y="3882"/>
                    <a:pt x="4049" y="4049"/>
                    <a:pt x="4049" y="4239"/>
                  </a:cubicBezTo>
                  <a:lnTo>
                    <a:pt x="4049" y="8407"/>
                  </a:lnTo>
                  <a:lnTo>
                    <a:pt x="1668" y="8407"/>
                  </a:lnTo>
                  <a:cubicBezTo>
                    <a:pt x="1548" y="8407"/>
                    <a:pt x="1453" y="8478"/>
                    <a:pt x="1453" y="8597"/>
                  </a:cubicBezTo>
                  <a:lnTo>
                    <a:pt x="1453" y="10264"/>
                  </a:lnTo>
                  <a:cubicBezTo>
                    <a:pt x="1453" y="10288"/>
                    <a:pt x="1477" y="10336"/>
                    <a:pt x="1501" y="10336"/>
                  </a:cubicBezTo>
                  <a:cubicBezTo>
                    <a:pt x="1554" y="10381"/>
                    <a:pt x="1607" y="10400"/>
                    <a:pt x="1655" y="10400"/>
                  </a:cubicBezTo>
                  <a:cubicBezTo>
                    <a:pt x="1757" y="10400"/>
                    <a:pt x="1834" y="10314"/>
                    <a:pt x="1834" y="10217"/>
                  </a:cubicBezTo>
                  <a:lnTo>
                    <a:pt x="1834" y="8788"/>
                  </a:lnTo>
                  <a:lnTo>
                    <a:pt x="4049" y="8788"/>
                  </a:lnTo>
                  <a:lnTo>
                    <a:pt x="4049" y="11503"/>
                  </a:lnTo>
                  <a:lnTo>
                    <a:pt x="1834" y="11503"/>
                  </a:lnTo>
                  <a:lnTo>
                    <a:pt x="1834" y="11145"/>
                  </a:lnTo>
                  <a:cubicBezTo>
                    <a:pt x="1834" y="11050"/>
                    <a:pt x="1787" y="10979"/>
                    <a:pt x="1691" y="10955"/>
                  </a:cubicBezTo>
                  <a:cubicBezTo>
                    <a:pt x="1679" y="10952"/>
                    <a:pt x="1666" y="10951"/>
                    <a:pt x="1654" y="10951"/>
                  </a:cubicBezTo>
                  <a:cubicBezTo>
                    <a:pt x="1548" y="10951"/>
                    <a:pt x="1453" y="11036"/>
                    <a:pt x="1453" y="11122"/>
                  </a:cubicBezTo>
                  <a:lnTo>
                    <a:pt x="1453" y="11503"/>
                  </a:lnTo>
                  <a:lnTo>
                    <a:pt x="191" y="11503"/>
                  </a:lnTo>
                  <a:cubicBezTo>
                    <a:pt x="120" y="11503"/>
                    <a:pt x="48" y="11550"/>
                    <a:pt x="24" y="11622"/>
                  </a:cubicBezTo>
                  <a:cubicBezTo>
                    <a:pt x="0" y="11741"/>
                    <a:pt x="72" y="11860"/>
                    <a:pt x="191" y="11860"/>
                  </a:cubicBezTo>
                  <a:lnTo>
                    <a:pt x="11979" y="11860"/>
                  </a:lnTo>
                  <a:cubicBezTo>
                    <a:pt x="12051" y="11860"/>
                    <a:pt x="12122" y="11788"/>
                    <a:pt x="12146" y="11717"/>
                  </a:cubicBezTo>
                  <a:cubicBezTo>
                    <a:pt x="12194" y="11598"/>
                    <a:pt x="12098" y="11479"/>
                    <a:pt x="11979" y="11479"/>
                  </a:cubicBezTo>
                  <a:lnTo>
                    <a:pt x="11074" y="11479"/>
                  </a:lnTo>
                  <a:lnTo>
                    <a:pt x="11074" y="6740"/>
                  </a:lnTo>
                  <a:cubicBezTo>
                    <a:pt x="11074" y="6621"/>
                    <a:pt x="11003" y="6525"/>
                    <a:pt x="10884" y="6525"/>
                  </a:cubicBezTo>
                  <a:lnTo>
                    <a:pt x="9574" y="6525"/>
                  </a:lnTo>
                  <a:cubicBezTo>
                    <a:pt x="9550" y="6525"/>
                    <a:pt x="9526" y="6549"/>
                    <a:pt x="9502" y="6573"/>
                  </a:cubicBezTo>
                  <a:cubicBezTo>
                    <a:pt x="9360" y="6740"/>
                    <a:pt x="9479" y="6906"/>
                    <a:pt x="9622" y="6906"/>
                  </a:cubicBezTo>
                  <a:lnTo>
                    <a:pt x="10717" y="6906"/>
                  </a:lnTo>
                  <a:lnTo>
                    <a:pt x="10717" y="11479"/>
                  </a:lnTo>
                  <a:lnTo>
                    <a:pt x="8145" y="11479"/>
                  </a:lnTo>
                  <a:lnTo>
                    <a:pt x="8145" y="6906"/>
                  </a:lnTo>
                  <a:lnTo>
                    <a:pt x="8621" y="6906"/>
                  </a:lnTo>
                  <a:cubicBezTo>
                    <a:pt x="8717" y="6906"/>
                    <a:pt x="8788" y="6859"/>
                    <a:pt x="8812" y="6787"/>
                  </a:cubicBezTo>
                  <a:cubicBezTo>
                    <a:pt x="8859" y="6645"/>
                    <a:pt x="8740" y="6525"/>
                    <a:pt x="8621" y="6525"/>
                  </a:cubicBezTo>
                  <a:lnTo>
                    <a:pt x="8145" y="6525"/>
                  </a:lnTo>
                  <a:lnTo>
                    <a:pt x="8145" y="4263"/>
                  </a:lnTo>
                  <a:cubicBezTo>
                    <a:pt x="8145" y="4073"/>
                    <a:pt x="8002" y="3906"/>
                    <a:pt x="7812" y="3906"/>
                  </a:cubicBezTo>
                  <a:lnTo>
                    <a:pt x="7740" y="3906"/>
                  </a:lnTo>
                  <a:lnTo>
                    <a:pt x="7740" y="2858"/>
                  </a:lnTo>
                  <a:cubicBezTo>
                    <a:pt x="7740" y="2668"/>
                    <a:pt x="7573" y="2501"/>
                    <a:pt x="7383" y="2501"/>
                  </a:cubicBezTo>
                  <a:lnTo>
                    <a:pt x="6621" y="2501"/>
                  </a:lnTo>
                  <a:lnTo>
                    <a:pt x="6240" y="191"/>
                  </a:lnTo>
                  <a:cubicBezTo>
                    <a:pt x="6216" y="72"/>
                    <a:pt x="6121" y="0"/>
                    <a:pt x="6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28" name="Google Shape;2028;p46"/>
            <p:cNvSpPr/>
            <p:nvPr/>
          </p:nvSpPr>
          <p:spPr>
            <a:xfrm>
              <a:off x="6736925" y="1677240"/>
              <a:ext cx="30271" cy="29164"/>
            </a:xfrm>
            <a:custGeom>
              <a:rect b="b" l="l" r="r" t="t"/>
              <a:pathLst>
                <a:path extrusionOk="0" h="895" w="929">
                  <a:moveTo>
                    <a:pt x="188" y="1"/>
                  </a:moveTo>
                  <a:cubicBezTo>
                    <a:pt x="80" y="1"/>
                    <a:pt x="0" y="82"/>
                    <a:pt x="0" y="180"/>
                  </a:cubicBezTo>
                  <a:lnTo>
                    <a:pt x="0" y="704"/>
                  </a:lnTo>
                  <a:cubicBezTo>
                    <a:pt x="0" y="799"/>
                    <a:pt x="95" y="895"/>
                    <a:pt x="191" y="895"/>
                  </a:cubicBezTo>
                  <a:lnTo>
                    <a:pt x="714" y="895"/>
                  </a:lnTo>
                  <a:cubicBezTo>
                    <a:pt x="834" y="895"/>
                    <a:pt x="929" y="775"/>
                    <a:pt x="881" y="633"/>
                  </a:cubicBezTo>
                  <a:cubicBezTo>
                    <a:pt x="857" y="561"/>
                    <a:pt x="786" y="513"/>
                    <a:pt x="691" y="513"/>
                  </a:cubicBezTo>
                  <a:lnTo>
                    <a:pt x="381" y="513"/>
                  </a:lnTo>
                  <a:lnTo>
                    <a:pt x="381" y="180"/>
                  </a:lnTo>
                  <a:cubicBezTo>
                    <a:pt x="381" y="109"/>
                    <a:pt x="333" y="37"/>
                    <a:pt x="262" y="13"/>
                  </a:cubicBezTo>
                  <a:cubicBezTo>
                    <a:pt x="236" y="5"/>
                    <a:pt x="211" y="1"/>
                    <a:pt x="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29" name="Google Shape;2029;p46"/>
            <p:cNvSpPr/>
            <p:nvPr/>
          </p:nvSpPr>
          <p:spPr>
            <a:xfrm>
              <a:off x="6789678" y="1677240"/>
              <a:ext cx="29522" cy="29164"/>
            </a:xfrm>
            <a:custGeom>
              <a:rect b="b" l="l" r="r" t="t"/>
              <a:pathLst>
                <a:path extrusionOk="0" h="895" w="906">
                  <a:moveTo>
                    <a:pt x="175" y="1"/>
                  </a:moveTo>
                  <a:cubicBezTo>
                    <a:pt x="80" y="1"/>
                    <a:pt x="0" y="82"/>
                    <a:pt x="0" y="180"/>
                  </a:cubicBezTo>
                  <a:lnTo>
                    <a:pt x="0" y="704"/>
                  </a:lnTo>
                  <a:cubicBezTo>
                    <a:pt x="0" y="799"/>
                    <a:pt x="72" y="895"/>
                    <a:pt x="191" y="895"/>
                  </a:cubicBezTo>
                  <a:lnTo>
                    <a:pt x="691" y="895"/>
                  </a:lnTo>
                  <a:cubicBezTo>
                    <a:pt x="810" y="895"/>
                    <a:pt x="905" y="775"/>
                    <a:pt x="882" y="633"/>
                  </a:cubicBezTo>
                  <a:cubicBezTo>
                    <a:pt x="858" y="561"/>
                    <a:pt x="762" y="513"/>
                    <a:pt x="691" y="513"/>
                  </a:cubicBezTo>
                  <a:lnTo>
                    <a:pt x="381" y="513"/>
                  </a:lnTo>
                  <a:lnTo>
                    <a:pt x="381" y="180"/>
                  </a:lnTo>
                  <a:cubicBezTo>
                    <a:pt x="381" y="109"/>
                    <a:pt x="334" y="37"/>
                    <a:pt x="239" y="13"/>
                  </a:cubicBezTo>
                  <a:cubicBezTo>
                    <a:pt x="217" y="5"/>
                    <a:pt x="196" y="1"/>
                    <a:pt x="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30" name="Google Shape;2030;p46"/>
            <p:cNvSpPr/>
            <p:nvPr/>
          </p:nvSpPr>
          <p:spPr>
            <a:xfrm>
              <a:off x="6736925" y="1719436"/>
              <a:ext cx="30271" cy="28870"/>
            </a:xfrm>
            <a:custGeom>
              <a:rect b="b" l="l" r="r" t="t"/>
              <a:pathLst>
                <a:path extrusionOk="0" h="886" w="929">
                  <a:moveTo>
                    <a:pt x="218" y="1"/>
                  </a:moveTo>
                  <a:cubicBezTo>
                    <a:pt x="96" y="1"/>
                    <a:pt x="0" y="88"/>
                    <a:pt x="0" y="195"/>
                  </a:cubicBezTo>
                  <a:lnTo>
                    <a:pt x="0" y="695"/>
                  </a:lnTo>
                  <a:cubicBezTo>
                    <a:pt x="0" y="814"/>
                    <a:pt x="95" y="885"/>
                    <a:pt x="191" y="885"/>
                  </a:cubicBezTo>
                  <a:lnTo>
                    <a:pt x="714" y="885"/>
                  </a:lnTo>
                  <a:cubicBezTo>
                    <a:pt x="834" y="885"/>
                    <a:pt x="929" y="766"/>
                    <a:pt x="881" y="647"/>
                  </a:cubicBezTo>
                  <a:cubicBezTo>
                    <a:pt x="857" y="552"/>
                    <a:pt x="786" y="504"/>
                    <a:pt x="691" y="504"/>
                  </a:cubicBezTo>
                  <a:lnTo>
                    <a:pt x="381" y="504"/>
                  </a:lnTo>
                  <a:lnTo>
                    <a:pt x="381" y="195"/>
                  </a:lnTo>
                  <a:cubicBezTo>
                    <a:pt x="381" y="123"/>
                    <a:pt x="333" y="52"/>
                    <a:pt x="262" y="4"/>
                  </a:cubicBezTo>
                  <a:cubicBezTo>
                    <a:pt x="247" y="2"/>
                    <a:pt x="232"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31" name="Google Shape;2031;p46"/>
            <p:cNvSpPr/>
            <p:nvPr/>
          </p:nvSpPr>
          <p:spPr>
            <a:xfrm>
              <a:off x="6789678" y="1719436"/>
              <a:ext cx="29522" cy="28870"/>
            </a:xfrm>
            <a:custGeom>
              <a:rect b="b" l="l" r="r" t="t"/>
              <a:pathLst>
                <a:path extrusionOk="0" h="886" w="906">
                  <a:moveTo>
                    <a:pt x="201" y="1"/>
                  </a:moveTo>
                  <a:cubicBezTo>
                    <a:pt x="96" y="1"/>
                    <a:pt x="0" y="88"/>
                    <a:pt x="0" y="195"/>
                  </a:cubicBezTo>
                  <a:lnTo>
                    <a:pt x="0" y="695"/>
                  </a:lnTo>
                  <a:cubicBezTo>
                    <a:pt x="0" y="814"/>
                    <a:pt x="72" y="885"/>
                    <a:pt x="191" y="885"/>
                  </a:cubicBezTo>
                  <a:lnTo>
                    <a:pt x="691" y="885"/>
                  </a:lnTo>
                  <a:cubicBezTo>
                    <a:pt x="810" y="885"/>
                    <a:pt x="905" y="766"/>
                    <a:pt x="882" y="647"/>
                  </a:cubicBezTo>
                  <a:cubicBezTo>
                    <a:pt x="858" y="552"/>
                    <a:pt x="762" y="504"/>
                    <a:pt x="691" y="504"/>
                  </a:cubicBezTo>
                  <a:lnTo>
                    <a:pt x="381" y="504"/>
                  </a:lnTo>
                  <a:lnTo>
                    <a:pt x="381" y="195"/>
                  </a:lnTo>
                  <a:cubicBezTo>
                    <a:pt x="381" y="123"/>
                    <a:pt x="334" y="52"/>
                    <a:pt x="239" y="4"/>
                  </a:cubicBezTo>
                  <a:cubicBezTo>
                    <a:pt x="226" y="2"/>
                    <a:pt x="214"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32" name="Google Shape;2032;p46"/>
            <p:cNvSpPr/>
            <p:nvPr/>
          </p:nvSpPr>
          <p:spPr>
            <a:xfrm>
              <a:off x="6736925" y="1758732"/>
              <a:ext cx="30271" cy="29164"/>
            </a:xfrm>
            <a:custGeom>
              <a:rect b="b" l="l" r="r" t="t"/>
              <a:pathLst>
                <a:path extrusionOk="0" h="895" w="929">
                  <a:moveTo>
                    <a:pt x="189" y="0"/>
                  </a:moveTo>
                  <a:cubicBezTo>
                    <a:pt x="81" y="0"/>
                    <a:pt x="0" y="86"/>
                    <a:pt x="0" y="203"/>
                  </a:cubicBezTo>
                  <a:lnTo>
                    <a:pt x="0" y="703"/>
                  </a:lnTo>
                  <a:cubicBezTo>
                    <a:pt x="0" y="799"/>
                    <a:pt x="95" y="894"/>
                    <a:pt x="191" y="894"/>
                  </a:cubicBezTo>
                  <a:lnTo>
                    <a:pt x="714" y="894"/>
                  </a:lnTo>
                  <a:cubicBezTo>
                    <a:pt x="834" y="894"/>
                    <a:pt x="929" y="775"/>
                    <a:pt x="881" y="632"/>
                  </a:cubicBezTo>
                  <a:cubicBezTo>
                    <a:pt x="857" y="561"/>
                    <a:pt x="786" y="513"/>
                    <a:pt x="691" y="513"/>
                  </a:cubicBezTo>
                  <a:lnTo>
                    <a:pt x="381" y="513"/>
                  </a:lnTo>
                  <a:lnTo>
                    <a:pt x="381" y="203"/>
                  </a:lnTo>
                  <a:cubicBezTo>
                    <a:pt x="381" y="108"/>
                    <a:pt x="333" y="37"/>
                    <a:pt x="262" y="13"/>
                  </a:cubicBezTo>
                  <a:cubicBezTo>
                    <a:pt x="237" y="4"/>
                    <a:pt x="212"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33" name="Google Shape;2033;p46"/>
            <p:cNvSpPr/>
            <p:nvPr/>
          </p:nvSpPr>
          <p:spPr>
            <a:xfrm>
              <a:off x="6789678" y="1758732"/>
              <a:ext cx="29522" cy="29164"/>
            </a:xfrm>
            <a:custGeom>
              <a:rect b="b" l="l" r="r" t="t"/>
              <a:pathLst>
                <a:path extrusionOk="0" h="895" w="906">
                  <a:moveTo>
                    <a:pt x="176" y="0"/>
                  </a:moveTo>
                  <a:cubicBezTo>
                    <a:pt x="81" y="0"/>
                    <a:pt x="0" y="86"/>
                    <a:pt x="0" y="203"/>
                  </a:cubicBezTo>
                  <a:lnTo>
                    <a:pt x="0" y="703"/>
                  </a:lnTo>
                  <a:cubicBezTo>
                    <a:pt x="0" y="799"/>
                    <a:pt x="72" y="894"/>
                    <a:pt x="191" y="894"/>
                  </a:cubicBezTo>
                  <a:lnTo>
                    <a:pt x="691" y="894"/>
                  </a:lnTo>
                  <a:cubicBezTo>
                    <a:pt x="810" y="894"/>
                    <a:pt x="905" y="775"/>
                    <a:pt x="882" y="632"/>
                  </a:cubicBezTo>
                  <a:cubicBezTo>
                    <a:pt x="858" y="561"/>
                    <a:pt x="762" y="513"/>
                    <a:pt x="691" y="513"/>
                  </a:cubicBezTo>
                  <a:lnTo>
                    <a:pt x="381" y="513"/>
                  </a:lnTo>
                  <a:lnTo>
                    <a:pt x="381" y="203"/>
                  </a:lnTo>
                  <a:cubicBezTo>
                    <a:pt x="381" y="108"/>
                    <a:pt x="334" y="37"/>
                    <a:pt x="239" y="13"/>
                  </a:cubicBezTo>
                  <a:cubicBezTo>
                    <a:pt x="217" y="4"/>
                    <a:pt x="196"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34" name="Google Shape;2034;p46"/>
            <p:cNvSpPr/>
            <p:nvPr/>
          </p:nvSpPr>
          <p:spPr>
            <a:xfrm>
              <a:off x="6736925" y="1798288"/>
              <a:ext cx="30271" cy="28382"/>
            </a:xfrm>
            <a:custGeom>
              <a:rect b="b" l="l" r="r" t="t"/>
              <a:pathLst>
                <a:path extrusionOk="0" h="871" w="929">
                  <a:moveTo>
                    <a:pt x="188" y="1"/>
                  </a:moveTo>
                  <a:cubicBezTo>
                    <a:pt x="80" y="1"/>
                    <a:pt x="0" y="82"/>
                    <a:pt x="0" y="180"/>
                  </a:cubicBezTo>
                  <a:lnTo>
                    <a:pt x="0" y="704"/>
                  </a:lnTo>
                  <a:cubicBezTo>
                    <a:pt x="0" y="799"/>
                    <a:pt x="95" y="871"/>
                    <a:pt x="191" y="871"/>
                  </a:cubicBezTo>
                  <a:lnTo>
                    <a:pt x="714" y="871"/>
                  </a:lnTo>
                  <a:cubicBezTo>
                    <a:pt x="834" y="871"/>
                    <a:pt x="929" y="752"/>
                    <a:pt x="881" y="633"/>
                  </a:cubicBezTo>
                  <a:cubicBezTo>
                    <a:pt x="857" y="561"/>
                    <a:pt x="786" y="514"/>
                    <a:pt x="691" y="514"/>
                  </a:cubicBezTo>
                  <a:lnTo>
                    <a:pt x="381" y="514"/>
                  </a:lnTo>
                  <a:lnTo>
                    <a:pt x="381" y="180"/>
                  </a:lnTo>
                  <a:cubicBezTo>
                    <a:pt x="381" y="109"/>
                    <a:pt x="333" y="37"/>
                    <a:pt x="262" y="13"/>
                  </a:cubicBezTo>
                  <a:cubicBezTo>
                    <a:pt x="236" y="5"/>
                    <a:pt x="211" y="1"/>
                    <a:pt x="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35" name="Google Shape;2035;p46"/>
            <p:cNvSpPr/>
            <p:nvPr/>
          </p:nvSpPr>
          <p:spPr>
            <a:xfrm>
              <a:off x="6789678" y="1798288"/>
              <a:ext cx="29522" cy="28382"/>
            </a:xfrm>
            <a:custGeom>
              <a:rect b="b" l="l" r="r" t="t"/>
              <a:pathLst>
                <a:path extrusionOk="0" h="871" w="906">
                  <a:moveTo>
                    <a:pt x="175" y="1"/>
                  </a:moveTo>
                  <a:cubicBezTo>
                    <a:pt x="80" y="1"/>
                    <a:pt x="0" y="82"/>
                    <a:pt x="0" y="180"/>
                  </a:cubicBezTo>
                  <a:lnTo>
                    <a:pt x="0" y="704"/>
                  </a:lnTo>
                  <a:cubicBezTo>
                    <a:pt x="0" y="799"/>
                    <a:pt x="72" y="871"/>
                    <a:pt x="191" y="871"/>
                  </a:cubicBezTo>
                  <a:lnTo>
                    <a:pt x="691" y="871"/>
                  </a:lnTo>
                  <a:cubicBezTo>
                    <a:pt x="810" y="871"/>
                    <a:pt x="905" y="752"/>
                    <a:pt x="882" y="633"/>
                  </a:cubicBezTo>
                  <a:cubicBezTo>
                    <a:pt x="858" y="561"/>
                    <a:pt x="762" y="514"/>
                    <a:pt x="691" y="514"/>
                  </a:cubicBezTo>
                  <a:lnTo>
                    <a:pt x="381" y="514"/>
                  </a:lnTo>
                  <a:lnTo>
                    <a:pt x="381" y="180"/>
                  </a:lnTo>
                  <a:cubicBezTo>
                    <a:pt x="381" y="109"/>
                    <a:pt x="334" y="37"/>
                    <a:pt x="239" y="13"/>
                  </a:cubicBezTo>
                  <a:cubicBezTo>
                    <a:pt x="217" y="5"/>
                    <a:pt x="196" y="1"/>
                    <a:pt x="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36" name="Google Shape;2036;p46"/>
            <p:cNvSpPr/>
            <p:nvPr/>
          </p:nvSpPr>
          <p:spPr>
            <a:xfrm>
              <a:off x="6858722" y="1763782"/>
              <a:ext cx="54352" cy="12447"/>
            </a:xfrm>
            <a:custGeom>
              <a:rect b="b" l="l" r="r" t="t"/>
              <a:pathLst>
                <a:path extrusionOk="0" h="382" w="1668">
                  <a:moveTo>
                    <a:pt x="239" y="1"/>
                  </a:moveTo>
                  <a:cubicBezTo>
                    <a:pt x="144" y="1"/>
                    <a:pt x="72" y="48"/>
                    <a:pt x="49" y="120"/>
                  </a:cubicBezTo>
                  <a:cubicBezTo>
                    <a:pt x="1" y="263"/>
                    <a:pt x="120" y="382"/>
                    <a:pt x="239" y="382"/>
                  </a:cubicBezTo>
                  <a:lnTo>
                    <a:pt x="1454" y="382"/>
                  </a:lnTo>
                  <a:cubicBezTo>
                    <a:pt x="1525" y="382"/>
                    <a:pt x="1596" y="334"/>
                    <a:pt x="1620" y="263"/>
                  </a:cubicBezTo>
                  <a:cubicBezTo>
                    <a:pt x="1668" y="120"/>
                    <a:pt x="1573" y="1"/>
                    <a:pt x="1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37" name="Google Shape;2037;p46"/>
            <p:cNvSpPr/>
            <p:nvPr/>
          </p:nvSpPr>
          <p:spPr>
            <a:xfrm>
              <a:off x="6858722" y="1792488"/>
              <a:ext cx="54352" cy="12447"/>
            </a:xfrm>
            <a:custGeom>
              <a:rect b="b" l="l" r="r" t="t"/>
              <a:pathLst>
                <a:path extrusionOk="0" h="382" w="1668">
                  <a:moveTo>
                    <a:pt x="239" y="1"/>
                  </a:moveTo>
                  <a:cubicBezTo>
                    <a:pt x="144" y="1"/>
                    <a:pt x="72" y="49"/>
                    <a:pt x="49" y="120"/>
                  </a:cubicBezTo>
                  <a:cubicBezTo>
                    <a:pt x="1" y="263"/>
                    <a:pt x="120" y="382"/>
                    <a:pt x="239" y="382"/>
                  </a:cubicBezTo>
                  <a:lnTo>
                    <a:pt x="1454" y="382"/>
                  </a:lnTo>
                  <a:cubicBezTo>
                    <a:pt x="1525" y="382"/>
                    <a:pt x="1596" y="310"/>
                    <a:pt x="1620" y="239"/>
                  </a:cubicBezTo>
                  <a:cubicBezTo>
                    <a:pt x="1668" y="120"/>
                    <a:pt x="1573" y="1"/>
                    <a:pt x="1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38" name="Google Shape;2038;p46"/>
            <p:cNvSpPr/>
            <p:nvPr/>
          </p:nvSpPr>
          <p:spPr>
            <a:xfrm>
              <a:off x="6858722" y="1819663"/>
              <a:ext cx="54352" cy="12447"/>
            </a:xfrm>
            <a:custGeom>
              <a:rect b="b" l="l" r="r" t="t"/>
              <a:pathLst>
                <a:path extrusionOk="0" h="382" w="1668">
                  <a:moveTo>
                    <a:pt x="239" y="0"/>
                  </a:moveTo>
                  <a:cubicBezTo>
                    <a:pt x="144" y="0"/>
                    <a:pt x="72" y="72"/>
                    <a:pt x="49" y="143"/>
                  </a:cubicBezTo>
                  <a:cubicBezTo>
                    <a:pt x="1" y="262"/>
                    <a:pt x="120" y="381"/>
                    <a:pt x="239" y="381"/>
                  </a:cubicBezTo>
                  <a:lnTo>
                    <a:pt x="1454" y="381"/>
                  </a:lnTo>
                  <a:cubicBezTo>
                    <a:pt x="1525" y="381"/>
                    <a:pt x="1596" y="334"/>
                    <a:pt x="1620" y="262"/>
                  </a:cubicBezTo>
                  <a:cubicBezTo>
                    <a:pt x="1668" y="119"/>
                    <a:pt x="1573" y="0"/>
                    <a:pt x="1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39" name="Google Shape;2039;p46"/>
            <p:cNvSpPr/>
            <p:nvPr/>
          </p:nvSpPr>
          <p:spPr>
            <a:xfrm>
              <a:off x="6858722" y="1847587"/>
              <a:ext cx="54352" cy="12447"/>
            </a:xfrm>
            <a:custGeom>
              <a:rect b="b" l="l" r="r" t="t"/>
              <a:pathLst>
                <a:path extrusionOk="0" h="382" w="1668">
                  <a:moveTo>
                    <a:pt x="239" y="1"/>
                  </a:moveTo>
                  <a:cubicBezTo>
                    <a:pt x="144" y="1"/>
                    <a:pt x="72" y="48"/>
                    <a:pt x="49" y="144"/>
                  </a:cubicBezTo>
                  <a:cubicBezTo>
                    <a:pt x="1" y="263"/>
                    <a:pt x="120" y="382"/>
                    <a:pt x="239" y="382"/>
                  </a:cubicBezTo>
                  <a:lnTo>
                    <a:pt x="1454" y="382"/>
                  </a:lnTo>
                  <a:cubicBezTo>
                    <a:pt x="1525" y="382"/>
                    <a:pt x="1596" y="334"/>
                    <a:pt x="1620" y="263"/>
                  </a:cubicBezTo>
                  <a:cubicBezTo>
                    <a:pt x="1668" y="120"/>
                    <a:pt x="1573" y="1"/>
                    <a:pt x="1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40" name="Google Shape;2040;p46"/>
            <p:cNvSpPr/>
            <p:nvPr/>
          </p:nvSpPr>
          <p:spPr>
            <a:xfrm>
              <a:off x="6858722" y="1873198"/>
              <a:ext cx="54352" cy="12447"/>
            </a:xfrm>
            <a:custGeom>
              <a:rect b="b" l="l" r="r" t="t"/>
              <a:pathLst>
                <a:path extrusionOk="0" h="382" w="1668">
                  <a:moveTo>
                    <a:pt x="239" y="1"/>
                  </a:moveTo>
                  <a:cubicBezTo>
                    <a:pt x="144" y="1"/>
                    <a:pt x="72" y="48"/>
                    <a:pt x="49" y="120"/>
                  </a:cubicBezTo>
                  <a:cubicBezTo>
                    <a:pt x="1" y="263"/>
                    <a:pt x="120" y="382"/>
                    <a:pt x="239" y="382"/>
                  </a:cubicBezTo>
                  <a:lnTo>
                    <a:pt x="1454" y="382"/>
                  </a:lnTo>
                  <a:cubicBezTo>
                    <a:pt x="1525" y="382"/>
                    <a:pt x="1596" y="334"/>
                    <a:pt x="1620" y="239"/>
                  </a:cubicBezTo>
                  <a:cubicBezTo>
                    <a:pt x="1668" y="120"/>
                    <a:pt x="1573" y="1"/>
                    <a:pt x="1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41" name="Google Shape;2041;p46"/>
            <p:cNvSpPr/>
            <p:nvPr/>
          </p:nvSpPr>
          <p:spPr>
            <a:xfrm>
              <a:off x="6680262" y="1847587"/>
              <a:ext cx="20203" cy="12447"/>
            </a:xfrm>
            <a:custGeom>
              <a:rect b="b" l="l" r="r" t="t"/>
              <a:pathLst>
                <a:path extrusionOk="0" h="382" w="620">
                  <a:moveTo>
                    <a:pt x="215" y="1"/>
                  </a:moveTo>
                  <a:cubicBezTo>
                    <a:pt x="143" y="1"/>
                    <a:pt x="72" y="48"/>
                    <a:pt x="48" y="144"/>
                  </a:cubicBezTo>
                  <a:cubicBezTo>
                    <a:pt x="1" y="263"/>
                    <a:pt x="96" y="382"/>
                    <a:pt x="215" y="382"/>
                  </a:cubicBezTo>
                  <a:lnTo>
                    <a:pt x="382" y="382"/>
                  </a:lnTo>
                  <a:cubicBezTo>
                    <a:pt x="477" y="382"/>
                    <a:pt x="548" y="334"/>
                    <a:pt x="572" y="263"/>
                  </a:cubicBezTo>
                  <a:cubicBezTo>
                    <a:pt x="620" y="120"/>
                    <a:pt x="52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42" name="Google Shape;2042;p46"/>
            <p:cNvSpPr/>
            <p:nvPr/>
          </p:nvSpPr>
          <p:spPr>
            <a:xfrm>
              <a:off x="6680262" y="1873198"/>
              <a:ext cx="20203" cy="12447"/>
            </a:xfrm>
            <a:custGeom>
              <a:rect b="b" l="l" r="r" t="t"/>
              <a:pathLst>
                <a:path extrusionOk="0" h="382" w="620">
                  <a:moveTo>
                    <a:pt x="215" y="1"/>
                  </a:moveTo>
                  <a:cubicBezTo>
                    <a:pt x="143" y="1"/>
                    <a:pt x="72" y="48"/>
                    <a:pt x="48" y="120"/>
                  </a:cubicBezTo>
                  <a:cubicBezTo>
                    <a:pt x="1" y="263"/>
                    <a:pt x="96" y="382"/>
                    <a:pt x="215" y="382"/>
                  </a:cubicBezTo>
                  <a:lnTo>
                    <a:pt x="382" y="382"/>
                  </a:lnTo>
                  <a:cubicBezTo>
                    <a:pt x="477" y="382"/>
                    <a:pt x="548" y="334"/>
                    <a:pt x="572" y="239"/>
                  </a:cubicBezTo>
                  <a:cubicBezTo>
                    <a:pt x="620" y="120"/>
                    <a:pt x="52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43" name="Google Shape;2043;p46"/>
            <p:cNvSpPr/>
            <p:nvPr/>
          </p:nvSpPr>
          <p:spPr>
            <a:xfrm>
              <a:off x="6649992" y="1847587"/>
              <a:ext cx="19453" cy="12447"/>
            </a:xfrm>
            <a:custGeom>
              <a:rect b="b" l="l" r="r" t="t"/>
              <a:pathLst>
                <a:path extrusionOk="0" h="382" w="597">
                  <a:moveTo>
                    <a:pt x="215" y="1"/>
                  </a:moveTo>
                  <a:cubicBezTo>
                    <a:pt x="144" y="1"/>
                    <a:pt x="72" y="48"/>
                    <a:pt x="48" y="144"/>
                  </a:cubicBezTo>
                  <a:cubicBezTo>
                    <a:pt x="1" y="263"/>
                    <a:pt x="96" y="382"/>
                    <a:pt x="215" y="382"/>
                  </a:cubicBezTo>
                  <a:lnTo>
                    <a:pt x="382" y="382"/>
                  </a:lnTo>
                  <a:cubicBezTo>
                    <a:pt x="453" y="382"/>
                    <a:pt x="525" y="334"/>
                    <a:pt x="549" y="263"/>
                  </a:cubicBezTo>
                  <a:cubicBezTo>
                    <a:pt x="596" y="120"/>
                    <a:pt x="501"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44" name="Google Shape;2044;p46"/>
            <p:cNvSpPr/>
            <p:nvPr/>
          </p:nvSpPr>
          <p:spPr>
            <a:xfrm>
              <a:off x="6680262" y="1821227"/>
              <a:ext cx="20203" cy="12447"/>
            </a:xfrm>
            <a:custGeom>
              <a:rect b="b" l="l" r="r" t="t"/>
              <a:pathLst>
                <a:path extrusionOk="0" h="382" w="620">
                  <a:moveTo>
                    <a:pt x="215" y="0"/>
                  </a:moveTo>
                  <a:cubicBezTo>
                    <a:pt x="143" y="0"/>
                    <a:pt x="72" y="71"/>
                    <a:pt x="48" y="143"/>
                  </a:cubicBezTo>
                  <a:cubicBezTo>
                    <a:pt x="1" y="262"/>
                    <a:pt x="96" y="381"/>
                    <a:pt x="215" y="381"/>
                  </a:cubicBezTo>
                  <a:lnTo>
                    <a:pt x="382" y="381"/>
                  </a:lnTo>
                  <a:cubicBezTo>
                    <a:pt x="477" y="381"/>
                    <a:pt x="548" y="333"/>
                    <a:pt x="572" y="262"/>
                  </a:cubicBezTo>
                  <a:cubicBezTo>
                    <a:pt x="620" y="119"/>
                    <a:pt x="524" y="0"/>
                    <a:pt x="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45" name="Google Shape;2045;p46"/>
            <p:cNvSpPr/>
            <p:nvPr/>
          </p:nvSpPr>
          <p:spPr>
            <a:xfrm>
              <a:off x="6649992" y="1821227"/>
              <a:ext cx="20203" cy="12447"/>
            </a:xfrm>
            <a:custGeom>
              <a:rect b="b" l="l" r="r" t="t"/>
              <a:pathLst>
                <a:path extrusionOk="0" h="382" w="620">
                  <a:moveTo>
                    <a:pt x="382" y="0"/>
                  </a:moveTo>
                  <a:lnTo>
                    <a:pt x="215" y="24"/>
                  </a:lnTo>
                  <a:cubicBezTo>
                    <a:pt x="144" y="24"/>
                    <a:pt x="72" y="71"/>
                    <a:pt x="48" y="143"/>
                  </a:cubicBezTo>
                  <a:cubicBezTo>
                    <a:pt x="1" y="262"/>
                    <a:pt x="96" y="381"/>
                    <a:pt x="215" y="381"/>
                  </a:cubicBezTo>
                  <a:lnTo>
                    <a:pt x="382" y="381"/>
                  </a:lnTo>
                  <a:cubicBezTo>
                    <a:pt x="501" y="381"/>
                    <a:pt x="620" y="262"/>
                    <a:pt x="549" y="119"/>
                  </a:cubicBezTo>
                  <a:cubicBezTo>
                    <a:pt x="525" y="48"/>
                    <a:pt x="453" y="0"/>
                    <a:pt x="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46" name="Google Shape;2046;p46"/>
            <p:cNvSpPr/>
            <p:nvPr/>
          </p:nvSpPr>
          <p:spPr>
            <a:xfrm>
              <a:off x="6649992" y="1873198"/>
              <a:ext cx="20203" cy="12447"/>
            </a:xfrm>
            <a:custGeom>
              <a:rect b="b" l="l" r="r" t="t"/>
              <a:pathLst>
                <a:path extrusionOk="0" h="382" w="620">
                  <a:moveTo>
                    <a:pt x="215" y="1"/>
                  </a:moveTo>
                  <a:cubicBezTo>
                    <a:pt x="144" y="1"/>
                    <a:pt x="72" y="48"/>
                    <a:pt x="48" y="120"/>
                  </a:cubicBezTo>
                  <a:cubicBezTo>
                    <a:pt x="1" y="263"/>
                    <a:pt x="96" y="382"/>
                    <a:pt x="215" y="382"/>
                  </a:cubicBezTo>
                  <a:lnTo>
                    <a:pt x="382" y="382"/>
                  </a:lnTo>
                  <a:cubicBezTo>
                    <a:pt x="525" y="382"/>
                    <a:pt x="620" y="239"/>
                    <a:pt x="549" y="120"/>
                  </a:cubicBezTo>
                  <a:cubicBezTo>
                    <a:pt x="525" y="48"/>
                    <a:pt x="453"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47" name="Google Shape;2047;p46"/>
          <p:cNvGrpSpPr/>
          <p:nvPr/>
        </p:nvGrpSpPr>
        <p:grpSpPr>
          <a:xfrm>
            <a:off x="3426922" y="2141189"/>
            <a:ext cx="394246" cy="307428"/>
            <a:chOff x="3458476" y="2068635"/>
            <a:chExt cx="394246" cy="307428"/>
          </a:xfrm>
        </p:grpSpPr>
        <p:sp>
          <p:nvSpPr>
            <p:cNvPr id="2048" name="Google Shape;2048;p46"/>
            <p:cNvSpPr/>
            <p:nvPr/>
          </p:nvSpPr>
          <p:spPr>
            <a:xfrm>
              <a:off x="3458476" y="2068635"/>
              <a:ext cx="394246" cy="279482"/>
            </a:xfrm>
            <a:custGeom>
              <a:rect b="b" l="l" r="r" t="t"/>
              <a:pathLst>
                <a:path extrusionOk="0" h="8577" w="12099">
                  <a:moveTo>
                    <a:pt x="2263" y="1695"/>
                  </a:moveTo>
                  <a:lnTo>
                    <a:pt x="1644" y="3457"/>
                  </a:lnTo>
                  <a:lnTo>
                    <a:pt x="930" y="3457"/>
                  </a:lnTo>
                  <a:lnTo>
                    <a:pt x="2263" y="1695"/>
                  </a:lnTo>
                  <a:close/>
                  <a:moveTo>
                    <a:pt x="2620" y="1718"/>
                  </a:moveTo>
                  <a:lnTo>
                    <a:pt x="2620" y="3457"/>
                  </a:lnTo>
                  <a:lnTo>
                    <a:pt x="2025" y="3457"/>
                  </a:lnTo>
                  <a:lnTo>
                    <a:pt x="2620" y="1718"/>
                  </a:lnTo>
                  <a:close/>
                  <a:moveTo>
                    <a:pt x="2978" y="1718"/>
                  </a:moveTo>
                  <a:lnTo>
                    <a:pt x="3573" y="3457"/>
                  </a:lnTo>
                  <a:lnTo>
                    <a:pt x="2978" y="3457"/>
                  </a:lnTo>
                  <a:lnTo>
                    <a:pt x="2978" y="1718"/>
                  </a:lnTo>
                  <a:close/>
                  <a:moveTo>
                    <a:pt x="3359" y="1695"/>
                  </a:moveTo>
                  <a:lnTo>
                    <a:pt x="4668" y="3457"/>
                  </a:lnTo>
                  <a:lnTo>
                    <a:pt x="3954" y="3457"/>
                  </a:lnTo>
                  <a:lnTo>
                    <a:pt x="3359" y="1695"/>
                  </a:lnTo>
                  <a:close/>
                  <a:moveTo>
                    <a:pt x="8669" y="1695"/>
                  </a:moveTo>
                  <a:lnTo>
                    <a:pt x="8074" y="3457"/>
                  </a:lnTo>
                  <a:lnTo>
                    <a:pt x="7359" y="3457"/>
                  </a:lnTo>
                  <a:lnTo>
                    <a:pt x="8669" y="1695"/>
                  </a:lnTo>
                  <a:close/>
                  <a:moveTo>
                    <a:pt x="9027" y="1718"/>
                  </a:moveTo>
                  <a:lnTo>
                    <a:pt x="9027" y="3457"/>
                  </a:lnTo>
                  <a:lnTo>
                    <a:pt x="8431" y="3457"/>
                  </a:lnTo>
                  <a:lnTo>
                    <a:pt x="9027" y="1718"/>
                  </a:lnTo>
                  <a:close/>
                  <a:moveTo>
                    <a:pt x="9408" y="1718"/>
                  </a:moveTo>
                  <a:lnTo>
                    <a:pt x="10003" y="3457"/>
                  </a:lnTo>
                  <a:lnTo>
                    <a:pt x="9408" y="3457"/>
                  </a:lnTo>
                  <a:lnTo>
                    <a:pt x="9408" y="1718"/>
                  </a:lnTo>
                  <a:close/>
                  <a:moveTo>
                    <a:pt x="9765" y="1695"/>
                  </a:moveTo>
                  <a:lnTo>
                    <a:pt x="11098" y="3457"/>
                  </a:lnTo>
                  <a:lnTo>
                    <a:pt x="10384" y="3457"/>
                  </a:lnTo>
                  <a:lnTo>
                    <a:pt x="9765" y="1695"/>
                  </a:lnTo>
                  <a:close/>
                  <a:moveTo>
                    <a:pt x="1808" y="6076"/>
                  </a:moveTo>
                  <a:cubicBezTo>
                    <a:pt x="1906" y="6155"/>
                    <a:pt x="1995" y="6243"/>
                    <a:pt x="2073" y="6342"/>
                  </a:cubicBezTo>
                  <a:lnTo>
                    <a:pt x="2073" y="6342"/>
                  </a:lnTo>
                  <a:lnTo>
                    <a:pt x="2073" y="6338"/>
                  </a:lnTo>
                  <a:cubicBezTo>
                    <a:pt x="2073" y="6196"/>
                    <a:pt x="1954" y="6076"/>
                    <a:pt x="1835" y="6076"/>
                  </a:cubicBezTo>
                  <a:close/>
                  <a:moveTo>
                    <a:pt x="2781" y="0"/>
                  </a:moveTo>
                  <a:cubicBezTo>
                    <a:pt x="2697" y="0"/>
                    <a:pt x="2620" y="85"/>
                    <a:pt x="2620" y="171"/>
                  </a:cubicBezTo>
                  <a:lnTo>
                    <a:pt x="2620" y="599"/>
                  </a:lnTo>
                  <a:lnTo>
                    <a:pt x="501" y="3457"/>
                  </a:lnTo>
                  <a:lnTo>
                    <a:pt x="25" y="3457"/>
                  </a:lnTo>
                  <a:cubicBezTo>
                    <a:pt x="25" y="3457"/>
                    <a:pt x="1" y="3481"/>
                    <a:pt x="1" y="3505"/>
                  </a:cubicBezTo>
                  <a:lnTo>
                    <a:pt x="1" y="4600"/>
                  </a:lnTo>
                  <a:lnTo>
                    <a:pt x="1" y="6053"/>
                  </a:lnTo>
                  <a:cubicBezTo>
                    <a:pt x="1" y="6076"/>
                    <a:pt x="25" y="6076"/>
                    <a:pt x="25" y="6076"/>
                  </a:cubicBezTo>
                  <a:lnTo>
                    <a:pt x="1808" y="6076"/>
                  </a:lnTo>
                  <a:cubicBezTo>
                    <a:pt x="1527" y="5853"/>
                    <a:pt x="1172" y="5719"/>
                    <a:pt x="787" y="5719"/>
                  </a:cubicBezTo>
                  <a:lnTo>
                    <a:pt x="358" y="5719"/>
                  </a:lnTo>
                  <a:lnTo>
                    <a:pt x="358" y="4767"/>
                  </a:lnTo>
                  <a:lnTo>
                    <a:pt x="10312" y="4767"/>
                  </a:lnTo>
                  <a:cubicBezTo>
                    <a:pt x="10408" y="4767"/>
                    <a:pt x="10503" y="4695"/>
                    <a:pt x="10503" y="4600"/>
                  </a:cubicBezTo>
                  <a:cubicBezTo>
                    <a:pt x="10527" y="4505"/>
                    <a:pt x="10432" y="4409"/>
                    <a:pt x="10336" y="4409"/>
                  </a:cubicBezTo>
                  <a:lnTo>
                    <a:pt x="358" y="4409"/>
                  </a:lnTo>
                  <a:lnTo>
                    <a:pt x="358" y="3814"/>
                  </a:lnTo>
                  <a:lnTo>
                    <a:pt x="11741" y="3814"/>
                  </a:lnTo>
                  <a:lnTo>
                    <a:pt x="11741" y="4409"/>
                  </a:lnTo>
                  <a:lnTo>
                    <a:pt x="11003" y="4409"/>
                  </a:lnTo>
                  <a:cubicBezTo>
                    <a:pt x="10932" y="4409"/>
                    <a:pt x="10860" y="4457"/>
                    <a:pt x="10836" y="4529"/>
                  </a:cubicBezTo>
                  <a:cubicBezTo>
                    <a:pt x="10789" y="4648"/>
                    <a:pt x="10884" y="4790"/>
                    <a:pt x="11003" y="4790"/>
                  </a:cubicBezTo>
                  <a:lnTo>
                    <a:pt x="11741" y="4790"/>
                  </a:lnTo>
                  <a:lnTo>
                    <a:pt x="11741" y="5719"/>
                  </a:lnTo>
                  <a:lnTo>
                    <a:pt x="11313" y="5719"/>
                  </a:lnTo>
                  <a:cubicBezTo>
                    <a:pt x="10408" y="5719"/>
                    <a:pt x="9669" y="6457"/>
                    <a:pt x="9669" y="7362"/>
                  </a:cubicBezTo>
                  <a:lnTo>
                    <a:pt x="9669" y="7958"/>
                  </a:lnTo>
                  <a:cubicBezTo>
                    <a:pt x="9646" y="7958"/>
                    <a:pt x="9622" y="7958"/>
                    <a:pt x="9598" y="7982"/>
                  </a:cubicBezTo>
                  <a:lnTo>
                    <a:pt x="8836" y="7982"/>
                  </a:lnTo>
                  <a:lnTo>
                    <a:pt x="8836" y="7362"/>
                  </a:lnTo>
                  <a:cubicBezTo>
                    <a:pt x="8836" y="6457"/>
                    <a:pt x="8098" y="5719"/>
                    <a:pt x="7193" y="5719"/>
                  </a:cubicBezTo>
                  <a:lnTo>
                    <a:pt x="6050" y="5719"/>
                  </a:lnTo>
                  <a:cubicBezTo>
                    <a:pt x="5954" y="5719"/>
                    <a:pt x="5883" y="5791"/>
                    <a:pt x="5883" y="5886"/>
                  </a:cubicBezTo>
                  <a:cubicBezTo>
                    <a:pt x="5859" y="6005"/>
                    <a:pt x="5954" y="6076"/>
                    <a:pt x="6050" y="6076"/>
                  </a:cubicBezTo>
                  <a:lnTo>
                    <a:pt x="7193" y="6076"/>
                  </a:lnTo>
                  <a:cubicBezTo>
                    <a:pt x="7883" y="6076"/>
                    <a:pt x="8455" y="6648"/>
                    <a:pt x="8455" y="7362"/>
                  </a:cubicBezTo>
                  <a:lnTo>
                    <a:pt x="8455" y="7910"/>
                  </a:lnTo>
                  <a:cubicBezTo>
                    <a:pt x="8217" y="7910"/>
                    <a:pt x="8098" y="8005"/>
                    <a:pt x="8002" y="8077"/>
                  </a:cubicBezTo>
                  <a:cubicBezTo>
                    <a:pt x="7931" y="8148"/>
                    <a:pt x="7883" y="8196"/>
                    <a:pt x="7764" y="8196"/>
                  </a:cubicBezTo>
                  <a:cubicBezTo>
                    <a:pt x="7669" y="8196"/>
                    <a:pt x="7621" y="8148"/>
                    <a:pt x="7550" y="8077"/>
                  </a:cubicBezTo>
                  <a:cubicBezTo>
                    <a:pt x="7455" y="8005"/>
                    <a:pt x="7312" y="7910"/>
                    <a:pt x="7074" y="7910"/>
                  </a:cubicBezTo>
                  <a:cubicBezTo>
                    <a:pt x="6836" y="7910"/>
                    <a:pt x="6716" y="8005"/>
                    <a:pt x="6621" y="8077"/>
                  </a:cubicBezTo>
                  <a:cubicBezTo>
                    <a:pt x="6550" y="8148"/>
                    <a:pt x="6502" y="8196"/>
                    <a:pt x="6383" y="8196"/>
                  </a:cubicBezTo>
                  <a:cubicBezTo>
                    <a:pt x="6288" y="8196"/>
                    <a:pt x="6240" y="8148"/>
                    <a:pt x="6169" y="8077"/>
                  </a:cubicBezTo>
                  <a:cubicBezTo>
                    <a:pt x="6074" y="8005"/>
                    <a:pt x="5931" y="7910"/>
                    <a:pt x="5692" y="7910"/>
                  </a:cubicBezTo>
                  <a:cubicBezTo>
                    <a:pt x="5478" y="7910"/>
                    <a:pt x="5335" y="8005"/>
                    <a:pt x="5240" y="8077"/>
                  </a:cubicBezTo>
                  <a:cubicBezTo>
                    <a:pt x="5169" y="8148"/>
                    <a:pt x="5121" y="8196"/>
                    <a:pt x="5026" y="8196"/>
                  </a:cubicBezTo>
                  <a:cubicBezTo>
                    <a:pt x="4907" y="8196"/>
                    <a:pt x="4859" y="8148"/>
                    <a:pt x="4788" y="8077"/>
                  </a:cubicBezTo>
                  <a:cubicBezTo>
                    <a:pt x="4692" y="8005"/>
                    <a:pt x="4573" y="7910"/>
                    <a:pt x="4335" y="7910"/>
                  </a:cubicBezTo>
                  <a:cubicBezTo>
                    <a:pt x="4097" y="7910"/>
                    <a:pt x="3954" y="8005"/>
                    <a:pt x="3859" y="8077"/>
                  </a:cubicBezTo>
                  <a:cubicBezTo>
                    <a:pt x="3787" y="8148"/>
                    <a:pt x="3740" y="8196"/>
                    <a:pt x="3644" y="8196"/>
                  </a:cubicBezTo>
                  <a:cubicBezTo>
                    <a:pt x="3668" y="8172"/>
                    <a:pt x="3668" y="8148"/>
                    <a:pt x="3668" y="8125"/>
                  </a:cubicBezTo>
                  <a:lnTo>
                    <a:pt x="3668" y="7362"/>
                  </a:lnTo>
                  <a:cubicBezTo>
                    <a:pt x="3668" y="6672"/>
                    <a:pt x="4216" y="6100"/>
                    <a:pt x="4907" y="6076"/>
                  </a:cubicBezTo>
                  <a:cubicBezTo>
                    <a:pt x="5002" y="6076"/>
                    <a:pt x="5073" y="6029"/>
                    <a:pt x="5097" y="5957"/>
                  </a:cubicBezTo>
                  <a:cubicBezTo>
                    <a:pt x="5121" y="5838"/>
                    <a:pt x="5026" y="5719"/>
                    <a:pt x="4930" y="5719"/>
                  </a:cubicBezTo>
                  <a:cubicBezTo>
                    <a:pt x="4025" y="5719"/>
                    <a:pt x="3311" y="6457"/>
                    <a:pt x="3311" y="7362"/>
                  </a:cubicBezTo>
                  <a:lnTo>
                    <a:pt x="3311" y="7982"/>
                  </a:lnTo>
                  <a:lnTo>
                    <a:pt x="3192" y="7982"/>
                  </a:lnTo>
                  <a:cubicBezTo>
                    <a:pt x="3121" y="7958"/>
                    <a:pt x="3025" y="7934"/>
                    <a:pt x="2930" y="7934"/>
                  </a:cubicBezTo>
                  <a:cubicBezTo>
                    <a:pt x="2835" y="7934"/>
                    <a:pt x="2763" y="7958"/>
                    <a:pt x="2692" y="7982"/>
                  </a:cubicBezTo>
                  <a:lnTo>
                    <a:pt x="2430" y="7982"/>
                  </a:lnTo>
                  <a:lnTo>
                    <a:pt x="2430" y="7362"/>
                  </a:lnTo>
                  <a:cubicBezTo>
                    <a:pt x="2430" y="6977"/>
                    <a:pt x="2296" y="6622"/>
                    <a:pt x="2073" y="6342"/>
                  </a:cubicBezTo>
                  <a:lnTo>
                    <a:pt x="2073" y="6342"/>
                  </a:lnTo>
                  <a:lnTo>
                    <a:pt x="2073" y="8148"/>
                  </a:lnTo>
                  <a:cubicBezTo>
                    <a:pt x="2073" y="8148"/>
                    <a:pt x="2073" y="8148"/>
                    <a:pt x="2073" y="8172"/>
                  </a:cubicBezTo>
                  <a:cubicBezTo>
                    <a:pt x="2073" y="8148"/>
                    <a:pt x="2049" y="8125"/>
                    <a:pt x="2025" y="8125"/>
                  </a:cubicBezTo>
                  <a:cubicBezTo>
                    <a:pt x="1930" y="8029"/>
                    <a:pt x="1787" y="7934"/>
                    <a:pt x="1549" y="7934"/>
                  </a:cubicBezTo>
                  <a:cubicBezTo>
                    <a:pt x="1311" y="7934"/>
                    <a:pt x="1192" y="8029"/>
                    <a:pt x="1096" y="8125"/>
                  </a:cubicBezTo>
                  <a:cubicBezTo>
                    <a:pt x="1025" y="8172"/>
                    <a:pt x="977" y="8220"/>
                    <a:pt x="858" y="8220"/>
                  </a:cubicBezTo>
                  <a:cubicBezTo>
                    <a:pt x="763" y="8220"/>
                    <a:pt x="715" y="8172"/>
                    <a:pt x="644" y="8125"/>
                  </a:cubicBezTo>
                  <a:cubicBezTo>
                    <a:pt x="549" y="8029"/>
                    <a:pt x="406" y="7934"/>
                    <a:pt x="168" y="7934"/>
                  </a:cubicBezTo>
                  <a:cubicBezTo>
                    <a:pt x="72" y="7934"/>
                    <a:pt x="1" y="8005"/>
                    <a:pt x="1" y="8101"/>
                  </a:cubicBezTo>
                  <a:cubicBezTo>
                    <a:pt x="1" y="8196"/>
                    <a:pt x="72" y="8291"/>
                    <a:pt x="168" y="8291"/>
                  </a:cubicBezTo>
                  <a:cubicBezTo>
                    <a:pt x="287" y="8291"/>
                    <a:pt x="334" y="8315"/>
                    <a:pt x="406" y="8386"/>
                  </a:cubicBezTo>
                  <a:cubicBezTo>
                    <a:pt x="501" y="8458"/>
                    <a:pt x="620" y="8577"/>
                    <a:pt x="858" y="8577"/>
                  </a:cubicBezTo>
                  <a:cubicBezTo>
                    <a:pt x="1096" y="8577"/>
                    <a:pt x="1239" y="8458"/>
                    <a:pt x="1334" y="8386"/>
                  </a:cubicBezTo>
                  <a:cubicBezTo>
                    <a:pt x="1406" y="8315"/>
                    <a:pt x="1453" y="8291"/>
                    <a:pt x="1549" y="8291"/>
                  </a:cubicBezTo>
                  <a:cubicBezTo>
                    <a:pt x="1668" y="8291"/>
                    <a:pt x="1715" y="8315"/>
                    <a:pt x="1787" y="8386"/>
                  </a:cubicBezTo>
                  <a:cubicBezTo>
                    <a:pt x="1882" y="8458"/>
                    <a:pt x="2001" y="8577"/>
                    <a:pt x="2239" y="8577"/>
                  </a:cubicBezTo>
                  <a:cubicBezTo>
                    <a:pt x="2478" y="8577"/>
                    <a:pt x="2620" y="8458"/>
                    <a:pt x="2716" y="8386"/>
                  </a:cubicBezTo>
                  <a:cubicBezTo>
                    <a:pt x="2739" y="8363"/>
                    <a:pt x="2763" y="8339"/>
                    <a:pt x="2787" y="8339"/>
                  </a:cubicBezTo>
                  <a:lnTo>
                    <a:pt x="3097" y="8339"/>
                  </a:lnTo>
                  <a:cubicBezTo>
                    <a:pt x="3121" y="8339"/>
                    <a:pt x="3144" y="8363"/>
                    <a:pt x="3168" y="8386"/>
                  </a:cubicBezTo>
                  <a:cubicBezTo>
                    <a:pt x="3263" y="8458"/>
                    <a:pt x="3406" y="8577"/>
                    <a:pt x="3644" y="8577"/>
                  </a:cubicBezTo>
                  <a:cubicBezTo>
                    <a:pt x="3859" y="8577"/>
                    <a:pt x="4002" y="8458"/>
                    <a:pt x="4097" y="8386"/>
                  </a:cubicBezTo>
                  <a:cubicBezTo>
                    <a:pt x="4168" y="8315"/>
                    <a:pt x="4216" y="8291"/>
                    <a:pt x="4335" y="8291"/>
                  </a:cubicBezTo>
                  <a:cubicBezTo>
                    <a:pt x="4430" y="8291"/>
                    <a:pt x="4478" y="8315"/>
                    <a:pt x="4549" y="8386"/>
                  </a:cubicBezTo>
                  <a:cubicBezTo>
                    <a:pt x="4645" y="8458"/>
                    <a:pt x="4788" y="8577"/>
                    <a:pt x="5026" y="8577"/>
                  </a:cubicBezTo>
                  <a:cubicBezTo>
                    <a:pt x="5264" y="8577"/>
                    <a:pt x="5383" y="8458"/>
                    <a:pt x="5478" y="8386"/>
                  </a:cubicBezTo>
                  <a:cubicBezTo>
                    <a:pt x="5550" y="8315"/>
                    <a:pt x="5597" y="8291"/>
                    <a:pt x="5716" y="8291"/>
                  </a:cubicBezTo>
                  <a:cubicBezTo>
                    <a:pt x="5812" y="8291"/>
                    <a:pt x="5859" y="8315"/>
                    <a:pt x="5931" y="8386"/>
                  </a:cubicBezTo>
                  <a:cubicBezTo>
                    <a:pt x="6026" y="8458"/>
                    <a:pt x="6169" y="8577"/>
                    <a:pt x="6407" y="8577"/>
                  </a:cubicBezTo>
                  <a:cubicBezTo>
                    <a:pt x="6645" y="8577"/>
                    <a:pt x="6764" y="8458"/>
                    <a:pt x="6859" y="8386"/>
                  </a:cubicBezTo>
                  <a:cubicBezTo>
                    <a:pt x="6931" y="8315"/>
                    <a:pt x="6978" y="8291"/>
                    <a:pt x="7098" y="8291"/>
                  </a:cubicBezTo>
                  <a:cubicBezTo>
                    <a:pt x="7193" y="8291"/>
                    <a:pt x="7240" y="8315"/>
                    <a:pt x="7312" y="8386"/>
                  </a:cubicBezTo>
                  <a:cubicBezTo>
                    <a:pt x="7407" y="8458"/>
                    <a:pt x="7550" y="8577"/>
                    <a:pt x="7788" y="8577"/>
                  </a:cubicBezTo>
                  <a:cubicBezTo>
                    <a:pt x="8026" y="8577"/>
                    <a:pt x="8145" y="8458"/>
                    <a:pt x="8241" y="8386"/>
                  </a:cubicBezTo>
                  <a:cubicBezTo>
                    <a:pt x="8312" y="8315"/>
                    <a:pt x="8360" y="8291"/>
                    <a:pt x="8479" y="8291"/>
                  </a:cubicBezTo>
                  <a:lnTo>
                    <a:pt x="8526" y="8291"/>
                  </a:lnTo>
                  <a:cubicBezTo>
                    <a:pt x="8550" y="8315"/>
                    <a:pt x="8598" y="8339"/>
                    <a:pt x="8622" y="8339"/>
                  </a:cubicBezTo>
                  <a:cubicBezTo>
                    <a:pt x="8645" y="8339"/>
                    <a:pt x="8669" y="8363"/>
                    <a:pt x="8693" y="8386"/>
                  </a:cubicBezTo>
                  <a:cubicBezTo>
                    <a:pt x="8788" y="8458"/>
                    <a:pt x="8931" y="8577"/>
                    <a:pt x="9169" y="8577"/>
                  </a:cubicBezTo>
                  <a:cubicBezTo>
                    <a:pt x="9408" y="8577"/>
                    <a:pt x="9527" y="8458"/>
                    <a:pt x="9622" y="8386"/>
                  </a:cubicBezTo>
                  <a:cubicBezTo>
                    <a:pt x="9639" y="8370"/>
                    <a:pt x="9656" y="8353"/>
                    <a:pt x="9672" y="8353"/>
                  </a:cubicBezTo>
                  <a:cubicBezTo>
                    <a:pt x="9679" y="8353"/>
                    <a:pt x="9686" y="8356"/>
                    <a:pt x="9693" y="8363"/>
                  </a:cubicBezTo>
                  <a:lnTo>
                    <a:pt x="9836" y="8363"/>
                  </a:lnTo>
                  <a:cubicBezTo>
                    <a:pt x="9884" y="8339"/>
                    <a:pt x="9908" y="8315"/>
                    <a:pt x="9955" y="8291"/>
                  </a:cubicBezTo>
                  <a:cubicBezTo>
                    <a:pt x="10003" y="8315"/>
                    <a:pt x="10027" y="8339"/>
                    <a:pt x="10074" y="8386"/>
                  </a:cubicBezTo>
                  <a:cubicBezTo>
                    <a:pt x="10170" y="8458"/>
                    <a:pt x="10312" y="8577"/>
                    <a:pt x="10551" y="8577"/>
                  </a:cubicBezTo>
                  <a:cubicBezTo>
                    <a:pt x="10789" y="8577"/>
                    <a:pt x="10908" y="8458"/>
                    <a:pt x="11003" y="8386"/>
                  </a:cubicBezTo>
                  <a:cubicBezTo>
                    <a:pt x="11075" y="8315"/>
                    <a:pt x="11122" y="8291"/>
                    <a:pt x="11241" y="8291"/>
                  </a:cubicBezTo>
                  <a:cubicBezTo>
                    <a:pt x="11337" y="8291"/>
                    <a:pt x="11384" y="8315"/>
                    <a:pt x="11456" y="8386"/>
                  </a:cubicBezTo>
                  <a:cubicBezTo>
                    <a:pt x="11551" y="8458"/>
                    <a:pt x="11694" y="8577"/>
                    <a:pt x="11932" y="8577"/>
                  </a:cubicBezTo>
                  <a:cubicBezTo>
                    <a:pt x="12027" y="8577"/>
                    <a:pt x="12099" y="8482"/>
                    <a:pt x="12099" y="8386"/>
                  </a:cubicBezTo>
                  <a:cubicBezTo>
                    <a:pt x="12099" y="8291"/>
                    <a:pt x="12027" y="8220"/>
                    <a:pt x="11932" y="8220"/>
                  </a:cubicBezTo>
                  <a:cubicBezTo>
                    <a:pt x="11813" y="8220"/>
                    <a:pt x="11765" y="8172"/>
                    <a:pt x="11694" y="8125"/>
                  </a:cubicBezTo>
                  <a:cubicBezTo>
                    <a:pt x="11598" y="8029"/>
                    <a:pt x="11479" y="7934"/>
                    <a:pt x="11241" y="7934"/>
                  </a:cubicBezTo>
                  <a:cubicBezTo>
                    <a:pt x="11003" y="7934"/>
                    <a:pt x="10860" y="8029"/>
                    <a:pt x="10765" y="8125"/>
                  </a:cubicBezTo>
                  <a:cubicBezTo>
                    <a:pt x="10694" y="8172"/>
                    <a:pt x="10646" y="8220"/>
                    <a:pt x="10551" y="8220"/>
                  </a:cubicBezTo>
                  <a:cubicBezTo>
                    <a:pt x="10432" y="8220"/>
                    <a:pt x="10384" y="8172"/>
                    <a:pt x="10312" y="8125"/>
                  </a:cubicBezTo>
                  <a:cubicBezTo>
                    <a:pt x="10241" y="8053"/>
                    <a:pt x="10027" y="7958"/>
                    <a:pt x="10027" y="7958"/>
                  </a:cubicBezTo>
                  <a:lnTo>
                    <a:pt x="10027" y="7362"/>
                  </a:lnTo>
                  <a:cubicBezTo>
                    <a:pt x="10027" y="6648"/>
                    <a:pt x="10598" y="6076"/>
                    <a:pt x="11313" y="6076"/>
                  </a:cubicBezTo>
                  <a:lnTo>
                    <a:pt x="11932" y="6076"/>
                  </a:lnTo>
                  <a:cubicBezTo>
                    <a:pt x="12027" y="6076"/>
                    <a:pt x="12099" y="6005"/>
                    <a:pt x="12099" y="5910"/>
                  </a:cubicBezTo>
                  <a:lnTo>
                    <a:pt x="12099" y="4600"/>
                  </a:lnTo>
                  <a:lnTo>
                    <a:pt x="12099" y="3647"/>
                  </a:lnTo>
                  <a:cubicBezTo>
                    <a:pt x="12099" y="3552"/>
                    <a:pt x="12027" y="3457"/>
                    <a:pt x="11932" y="3457"/>
                  </a:cubicBezTo>
                  <a:lnTo>
                    <a:pt x="11527" y="3457"/>
                  </a:lnTo>
                  <a:lnTo>
                    <a:pt x="9408" y="599"/>
                  </a:lnTo>
                  <a:lnTo>
                    <a:pt x="9408" y="171"/>
                  </a:lnTo>
                  <a:cubicBezTo>
                    <a:pt x="9408" y="75"/>
                    <a:pt x="9336" y="4"/>
                    <a:pt x="9241" y="4"/>
                  </a:cubicBezTo>
                  <a:cubicBezTo>
                    <a:pt x="9231" y="1"/>
                    <a:pt x="9221" y="0"/>
                    <a:pt x="9211" y="0"/>
                  </a:cubicBezTo>
                  <a:cubicBezTo>
                    <a:pt x="9127" y="0"/>
                    <a:pt x="9050" y="85"/>
                    <a:pt x="9050" y="171"/>
                  </a:cubicBezTo>
                  <a:lnTo>
                    <a:pt x="9050" y="599"/>
                  </a:lnTo>
                  <a:lnTo>
                    <a:pt x="6931" y="3457"/>
                  </a:lnTo>
                  <a:lnTo>
                    <a:pt x="5097" y="3457"/>
                  </a:lnTo>
                  <a:lnTo>
                    <a:pt x="2978" y="599"/>
                  </a:lnTo>
                  <a:lnTo>
                    <a:pt x="2978" y="171"/>
                  </a:lnTo>
                  <a:cubicBezTo>
                    <a:pt x="2978" y="75"/>
                    <a:pt x="2906" y="4"/>
                    <a:pt x="2811" y="4"/>
                  </a:cubicBezTo>
                  <a:cubicBezTo>
                    <a:pt x="2801" y="1"/>
                    <a:pt x="2791" y="0"/>
                    <a:pt x="2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49" name="Google Shape;2049;p46"/>
            <p:cNvSpPr/>
            <p:nvPr/>
          </p:nvSpPr>
          <p:spPr>
            <a:xfrm>
              <a:off x="3529867" y="2234029"/>
              <a:ext cx="40405" cy="39591"/>
            </a:xfrm>
            <a:custGeom>
              <a:rect b="b" l="l" r="r" t="t"/>
              <a:pathLst>
                <a:path extrusionOk="0" h="1215" w="1240">
                  <a:moveTo>
                    <a:pt x="620" y="357"/>
                  </a:moveTo>
                  <a:cubicBezTo>
                    <a:pt x="763" y="357"/>
                    <a:pt x="858" y="477"/>
                    <a:pt x="858" y="619"/>
                  </a:cubicBezTo>
                  <a:cubicBezTo>
                    <a:pt x="858" y="762"/>
                    <a:pt x="763" y="858"/>
                    <a:pt x="620" y="858"/>
                  </a:cubicBezTo>
                  <a:cubicBezTo>
                    <a:pt x="477" y="858"/>
                    <a:pt x="358" y="762"/>
                    <a:pt x="358" y="619"/>
                  </a:cubicBezTo>
                  <a:cubicBezTo>
                    <a:pt x="358" y="477"/>
                    <a:pt x="477" y="357"/>
                    <a:pt x="620" y="357"/>
                  </a:cubicBezTo>
                  <a:close/>
                  <a:moveTo>
                    <a:pt x="620" y="0"/>
                  </a:moveTo>
                  <a:cubicBezTo>
                    <a:pt x="287" y="0"/>
                    <a:pt x="1" y="286"/>
                    <a:pt x="1" y="619"/>
                  </a:cubicBezTo>
                  <a:cubicBezTo>
                    <a:pt x="1" y="953"/>
                    <a:pt x="287" y="1215"/>
                    <a:pt x="620" y="1215"/>
                  </a:cubicBezTo>
                  <a:cubicBezTo>
                    <a:pt x="953" y="1215"/>
                    <a:pt x="1239" y="953"/>
                    <a:pt x="1239" y="619"/>
                  </a:cubicBezTo>
                  <a:cubicBezTo>
                    <a:pt x="1239" y="286"/>
                    <a:pt x="953"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50" name="Google Shape;2050;p46"/>
            <p:cNvSpPr/>
            <p:nvPr/>
          </p:nvSpPr>
          <p:spPr>
            <a:xfrm>
              <a:off x="3739378" y="2234029"/>
              <a:ext cx="39623" cy="39591"/>
            </a:xfrm>
            <a:custGeom>
              <a:rect b="b" l="l" r="r" t="t"/>
              <a:pathLst>
                <a:path extrusionOk="0" h="1215" w="1216">
                  <a:moveTo>
                    <a:pt x="596" y="357"/>
                  </a:moveTo>
                  <a:cubicBezTo>
                    <a:pt x="739" y="357"/>
                    <a:pt x="858" y="477"/>
                    <a:pt x="858" y="619"/>
                  </a:cubicBezTo>
                  <a:cubicBezTo>
                    <a:pt x="858" y="762"/>
                    <a:pt x="739" y="858"/>
                    <a:pt x="596" y="858"/>
                  </a:cubicBezTo>
                  <a:cubicBezTo>
                    <a:pt x="453" y="858"/>
                    <a:pt x="358" y="762"/>
                    <a:pt x="358" y="619"/>
                  </a:cubicBezTo>
                  <a:cubicBezTo>
                    <a:pt x="358" y="477"/>
                    <a:pt x="453" y="357"/>
                    <a:pt x="596" y="357"/>
                  </a:cubicBezTo>
                  <a:close/>
                  <a:moveTo>
                    <a:pt x="596" y="0"/>
                  </a:moveTo>
                  <a:cubicBezTo>
                    <a:pt x="263" y="0"/>
                    <a:pt x="1" y="286"/>
                    <a:pt x="1" y="619"/>
                  </a:cubicBezTo>
                  <a:cubicBezTo>
                    <a:pt x="1" y="953"/>
                    <a:pt x="263" y="1215"/>
                    <a:pt x="596" y="1215"/>
                  </a:cubicBezTo>
                  <a:cubicBezTo>
                    <a:pt x="929" y="1215"/>
                    <a:pt x="1215" y="953"/>
                    <a:pt x="1215" y="619"/>
                  </a:cubicBezTo>
                  <a:cubicBezTo>
                    <a:pt x="1215" y="286"/>
                    <a:pt x="929"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51" name="Google Shape;2051;p46"/>
            <p:cNvSpPr/>
            <p:nvPr/>
          </p:nvSpPr>
          <p:spPr>
            <a:xfrm>
              <a:off x="3458476" y="2355078"/>
              <a:ext cx="394246" cy="20985"/>
            </a:xfrm>
            <a:custGeom>
              <a:rect b="b" l="l" r="r" t="t"/>
              <a:pathLst>
                <a:path extrusionOk="0" h="644" w="12099">
                  <a:moveTo>
                    <a:pt x="168" y="0"/>
                  </a:moveTo>
                  <a:cubicBezTo>
                    <a:pt x="72" y="0"/>
                    <a:pt x="1" y="72"/>
                    <a:pt x="1" y="167"/>
                  </a:cubicBezTo>
                  <a:cubicBezTo>
                    <a:pt x="1" y="286"/>
                    <a:pt x="72" y="358"/>
                    <a:pt x="168" y="358"/>
                  </a:cubicBezTo>
                  <a:cubicBezTo>
                    <a:pt x="287" y="358"/>
                    <a:pt x="334" y="405"/>
                    <a:pt x="406" y="453"/>
                  </a:cubicBezTo>
                  <a:cubicBezTo>
                    <a:pt x="501" y="548"/>
                    <a:pt x="620" y="643"/>
                    <a:pt x="858" y="643"/>
                  </a:cubicBezTo>
                  <a:cubicBezTo>
                    <a:pt x="1096" y="643"/>
                    <a:pt x="1239" y="548"/>
                    <a:pt x="1334" y="453"/>
                  </a:cubicBezTo>
                  <a:cubicBezTo>
                    <a:pt x="1406" y="405"/>
                    <a:pt x="1453" y="358"/>
                    <a:pt x="1549" y="358"/>
                  </a:cubicBezTo>
                  <a:cubicBezTo>
                    <a:pt x="1668" y="358"/>
                    <a:pt x="1715" y="405"/>
                    <a:pt x="1787" y="453"/>
                  </a:cubicBezTo>
                  <a:cubicBezTo>
                    <a:pt x="1882" y="548"/>
                    <a:pt x="2001" y="643"/>
                    <a:pt x="2239" y="643"/>
                  </a:cubicBezTo>
                  <a:cubicBezTo>
                    <a:pt x="2478" y="643"/>
                    <a:pt x="2620" y="548"/>
                    <a:pt x="2716" y="453"/>
                  </a:cubicBezTo>
                  <a:cubicBezTo>
                    <a:pt x="2787" y="405"/>
                    <a:pt x="2835" y="358"/>
                    <a:pt x="2930" y="358"/>
                  </a:cubicBezTo>
                  <a:cubicBezTo>
                    <a:pt x="3049" y="358"/>
                    <a:pt x="3097" y="405"/>
                    <a:pt x="3168" y="453"/>
                  </a:cubicBezTo>
                  <a:cubicBezTo>
                    <a:pt x="3263" y="548"/>
                    <a:pt x="3382" y="643"/>
                    <a:pt x="3621" y="643"/>
                  </a:cubicBezTo>
                  <a:cubicBezTo>
                    <a:pt x="3859" y="643"/>
                    <a:pt x="4002" y="548"/>
                    <a:pt x="4097" y="453"/>
                  </a:cubicBezTo>
                  <a:cubicBezTo>
                    <a:pt x="4168" y="405"/>
                    <a:pt x="4216" y="358"/>
                    <a:pt x="4311" y="358"/>
                  </a:cubicBezTo>
                  <a:cubicBezTo>
                    <a:pt x="4430" y="358"/>
                    <a:pt x="4478" y="405"/>
                    <a:pt x="4549" y="453"/>
                  </a:cubicBezTo>
                  <a:cubicBezTo>
                    <a:pt x="4645" y="548"/>
                    <a:pt x="4788" y="643"/>
                    <a:pt x="5002" y="643"/>
                  </a:cubicBezTo>
                  <a:cubicBezTo>
                    <a:pt x="5240" y="643"/>
                    <a:pt x="5383" y="548"/>
                    <a:pt x="5478" y="453"/>
                  </a:cubicBezTo>
                  <a:cubicBezTo>
                    <a:pt x="5550" y="405"/>
                    <a:pt x="5597" y="358"/>
                    <a:pt x="5716" y="358"/>
                  </a:cubicBezTo>
                  <a:cubicBezTo>
                    <a:pt x="5812" y="358"/>
                    <a:pt x="5859" y="405"/>
                    <a:pt x="5931" y="453"/>
                  </a:cubicBezTo>
                  <a:cubicBezTo>
                    <a:pt x="6026" y="548"/>
                    <a:pt x="6169" y="643"/>
                    <a:pt x="6407" y="643"/>
                  </a:cubicBezTo>
                  <a:cubicBezTo>
                    <a:pt x="6621" y="643"/>
                    <a:pt x="6764" y="548"/>
                    <a:pt x="6859" y="453"/>
                  </a:cubicBezTo>
                  <a:cubicBezTo>
                    <a:pt x="6931" y="405"/>
                    <a:pt x="6978" y="358"/>
                    <a:pt x="7098" y="358"/>
                  </a:cubicBezTo>
                  <a:cubicBezTo>
                    <a:pt x="7193" y="358"/>
                    <a:pt x="7240" y="405"/>
                    <a:pt x="7312" y="453"/>
                  </a:cubicBezTo>
                  <a:cubicBezTo>
                    <a:pt x="7407" y="548"/>
                    <a:pt x="7550" y="643"/>
                    <a:pt x="7788" y="643"/>
                  </a:cubicBezTo>
                  <a:cubicBezTo>
                    <a:pt x="8026" y="643"/>
                    <a:pt x="8145" y="548"/>
                    <a:pt x="8241" y="453"/>
                  </a:cubicBezTo>
                  <a:cubicBezTo>
                    <a:pt x="8312" y="405"/>
                    <a:pt x="8360" y="358"/>
                    <a:pt x="8479" y="358"/>
                  </a:cubicBezTo>
                  <a:cubicBezTo>
                    <a:pt x="8574" y="358"/>
                    <a:pt x="8622" y="405"/>
                    <a:pt x="8693" y="453"/>
                  </a:cubicBezTo>
                  <a:cubicBezTo>
                    <a:pt x="8788" y="548"/>
                    <a:pt x="8931" y="643"/>
                    <a:pt x="9169" y="643"/>
                  </a:cubicBezTo>
                  <a:cubicBezTo>
                    <a:pt x="9408" y="643"/>
                    <a:pt x="9527" y="548"/>
                    <a:pt x="9622" y="453"/>
                  </a:cubicBezTo>
                  <a:cubicBezTo>
                    <a:pt x="9693" y="405"/>
                    <a:pt x="9741" y="358"/>
                    <a:pt x="9860" y="358"/>
                  </a:cubicBezTo>
                  <a:cubicBezTo>
                    <a:pt x="9955" y="358"/>
                    <a:pt x="10003" y="405"/>
                    <a:pt x="10074" y="453"/>
                  </a:cubicBezTo>
                  <a:cubicBezTo>
                    <a:pt x="10170" y="548"/>
                    <a:pt x="10312" y="643"/>
                    <a:pt x="10551" y="643"/>
                  </a:cubicBezTo>
                  <a:cubicBezTo>
                    <a:pt x="10789" y="643"/>
                    <a:pt x="10908" y="548"/>
                    <a:pt x="11003" y="453"/>
                  </a:cubicBezTo>
                  <a:cubicBezTo>
                    <a:pt x="11075" y="405"/>
                    <a:pt x="11122" y="358"/>
                    <a:pt x="11241" y="358"/>
                  </a:cubicBezTo>
                  <a:cubicBezTo>
                    <a:pt x="11337" y="358"/>
                    <a:pt x="11384" y="405"/>
                    <a:pt x="11456" y="453"/>
                  </a:cubicBezTo>
                  <a:cubicBezTo>
                    <a:pt x="11551" y="548"/>
                    <a:pt x="11694" y="643"/>
                    <a:pt x="11932" y="643"/>
                  </a:cubicBezTo>
                  <a:cubicBezTo>
                    <a:pt x="12027" y="643"/>
                    <a:pt x="12099" y="572"/>
                    <a:pt x="12099" y="453"/>
                  </a:cubicBezTo>
                  <a:cubicBezTo>
                    <a:pt x="12099" y="358"/>
                    <a:pt x="12027" y="286"/>
                    <a:pt x="11932" y="286"/>
                  </a:cubicBezTo>
                  <a:cubicBezTo>
                    <a:pt x="11813" y="286"/>
                    <a:pt x="11765" y="238"/>
                    <a:pt x="11694" y="191"/>
                  </a:cubicBezTo>
                  <a:cubicBezTo>
                    <a:pt x="11598" y="96"/>
                    <a:pt x="11479" y="0"/>
                    <a:pt x="11241" y="0"/>
                  </a:cubicBezTo>
                  <a:cubicBezTo>
                    <a:pt x="11003" y="0"/>
                    <a:pt x="10860" y="96"/>
                    <a:pt x="10765" y="191"/>
                  </a:cubicBezTo>
                  <a:cubicBezTo>
                    <a:pt x="10694" y="238"/>
                    <a:pt x="10646" y="286"/>
                    <a:pt x="10551" y="286"/>
                  </a:cubicBezTo>
                  <a:cubicBezTo>
                    <a:pt x="10432" y="286"/>
                    <a:pt x="10384" y="238"/>
                    <a:pt x="10312" y="191"/>
                  </a:cubicBezTo>
                  <a:cubicBezTo>
                    <a:pt x="10217" y="96"/>
                    <a:pt x="10098" y="0"/>
                    <a:pt x="9860" y="0"/>
                  </a:cubicBezTo>
                  <a:cubicBezTo>
                    <a:pt x="9622" y="0"/>
                    <a:pt x="9479" y="96"/>
                    <a:pt x="9384" y="191"/>
                  </a:cubicBezTo>
                  <a:cubicBezTo>
                    <a:pt x="9312" y="238"/>
                    <a:pt x="9265" y="286"/>
                    <a:pt x="9169" y="286"/>
                  </a:cubicBezTo>
                  <a:cubicBezTo>
                    <a:pt x="9050" y="286"/>
                    <a:pt x="9003" y="238"/>
                    <a:pt x="8931" y="191"/>
                  </a:cubicBezTo>
                  <a:cubicBezTo>
                    <a:pt x="8836" y="96"/>
                    <a:pt x="8717" y="0"/>
                    <a:pt x="8479" y="0"/>
                  </a:cubicBezTo>
                  <a:cubicBezTo>
                    <a:pt x="8241" y="0"/>
                    <a:pt x="8098" y="96"/>
                    <a:pt x="8002" y="191"/>
                  </a:cubicBezTo>
                  <a:cubicBezTo>
                    <a:pt x="7931" y="238"/>
                    <a:pt x="7883" y="286"/>
                    <a:pt x="7788" y="286"/>
                  </a:cubicBezTo>
                  <a:cubicBezTo>
                    <a:pt x="7669" y="286"/>
                    <a:pt x="7621" y="238"/>
                    <a:pt x="7550" y="191"/>
                  </a:cubicBezTo>
                  <a:cubicBezTo>
                    <a:pt x="7455" y="96"/>
                    <a:pt x="7312" y="0"/>
                    <a:pt x="7098" y="0"/>
                  </a:cubicBezTo>
                  <a:cubicBezTo>
                    <a:pt x="6859" y="0"/>
                    <a:pt x="6716" y="96"/>
                    <a:pt x="6621" y="191"/>
                  </a:cubicBezTo>
                  <a:cubicBezTo>
                    <a:pt x="6550" y="238"/>
                    <a:pt x="6502" y="286"/>
                    <a:pt x="6407" y="286"/>
                  </a:cubicBezTo>
                  <a:cubicBezTo>
                    <a:pt x="6288" y="286"/>
                    <a:pt x="6240" y="238"/>
                    <a:pt x="6169" y="191"/>
                  </a:cubicBezTo>
                  <a:cubicBezTo>
                    <a:pt x="6074" y="96"/>
                    <a:pt x="5931" y="0"/>
                    <a:pt x="5716" y="0"/>
                  </a:cubicBezTo>
                  <a:cubicBezTo>
                    <a:pt x="5478" y="0"/>
                    <a:pt x="5335" y="96"/>
                    <a:pt x="5240" y="191"/>
                  </a:cubicBezTo>
                  <a:cubicBezTo>
                    <a:pt x="5169" y="238"/>
                    <a:pt x="5121" y="286"/>
                    <a:pt x="5002" y="286"/>
                  </a:cubicBezTo>
                  <a:cubicBezTo>
                    <a:pt x="4907" y="286"/>
                    <a:pt x="4859" y="238"/>
                    <a:pt x="4788" y="191"/>
                  </a:cubicBezTo>
                  <a:cubicBezTo>
                    <a:pt x="4692" y="96"/>
                    <a:pt x="4549" y="0"/>
                    <a:pt x="4311" y="0"/>
                  </a:cubicBezTo>
                  <a:cubicBezTo>
                    <a:pt x="4097" y="0"/>
                    <a:pt x="3954" y="96"/>
                    <a:pt x="3859" y="191"/>
                  </a:cubicBezTo>
                  <a:cubicBezTo>
                    <a:pt x="3787" y="238"/>
                    <a:pt x="3740" y="286"/>
                    <a:pt x="3621" y="286"/>
                  </a:cubicBezTo>
                  <a:cubicBezTo>
                    <a:pt x="3525" y="286"/>
                    <a:pt x="3478" y="238"/>
                    <a:pt x="3406" y="191"/>
                  </a:cubicBezTo>
                  <a:cubicBezTo>
                    <a:pt x="3311" y="96"/>
                    <a:pt x="3168" y="0"/>
                    <a:pt x="2930" y="0"/>
                  </a:cubicBezTo>
                  <a:cubicBezTo>
                    <a:pt x="2692" y="0"/>
                    <a:pt x="2573" y="96"/>
                    <a:pt x="2478" y="191"/>
                  </a:cubicBezTo>
                  <a:cubicBezTo>
                    <a:pt x="2406" y="238"/>
                    <a:pt x="2358" y="286"/>
                    <a:pt x="2239" y="286"/>
                  </a:cubicBezTo>
                  <a:cubicBezTo>
                    <a:pt x="2144" y="286"/>
                    <a:pt x="2096" y="238"/>
                    <a:pt x="2025" y="191"/>
                  </a:cubicBezTo>
                  <a:cubicBezTo>
                    <a:pt x="1930" y="96"/>
                    <a:pt x="1787" y="0"/>
                    <a:pt x="1549" y="0"/>
                  </a:cubicBezTo>
                  <a:cubicBezTo>
                    <a:pt x="1311" y="0"/>
                    <a:pt x="1192" y="96"/>
                    <a:pt x="1096" y="191"/>
                  </a:cubicBezTo>
                  <a:cubicBezTo>
                    <a:pt x="1025" y="238"/>
                    <a:pt x="977" y="286"/>
                    <a:pt x="858" y="286"/>
                  </a:cubicBezTo>
                  <a:cubicBezTo>
                    <a:pt x="763" y="286"/>
                    <a:pt x="715" y="238"/>
                    <a:pt x="644" y="191"/>
                  </a:cubicBezTo>
                  <a:cubicBezTo>
                    <a:pt x="549" y="96"/>
                    <a:pt x="406"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52" name="Google Shape;2052;p46"/>
          <p:cNvGrpSpPr/>
          <p:nvPr/>
        </p:nvGrpSpPr>
        <p:grpSpPr>
          <a:xfrm>
            <a:off x="2751839" y="2105927"/>
            <a:ext cx="394246" cy="377953"/>
            <a:chOff x="2760115" y="2096657"/>
            <a:chExt cx="394246" cy="377953"/>
          </a:xfrm>
        </p:grpSpPr>
        <p:sp>
          <p:nvSpPr>
            <p:cNvPr id="2053" name="Google Shape;2053;p46"/>
            <p:cNvSpPr/>
            <p:nvPr/>
          </p:nvSpPr>
          <p:spPr>
            <a:xfrm>
              <a:off x="2941703" y="2209201"/>
              <a:ext cx="10883" cy="10883"/>
            </a:xfrm>
            <a:custGeom>
              <a:rect b="b" l="l" r="r" t="t"/>
              <a:pathLst>
                <a:path extrusionOk="0" h="334" w="334">
                  <a:moveTo>
                    <a:pt x="167" y="0"/>
                  </a:moveTo>
                  <a:cubicBezTo>
                    <a:pt x="72" y="0"/>
                    <a:pt x="0" y="72"/>
                    <a:pt x="0" y="167"/>
                  </a:cubicBezTo>
                  <a:cubicBezTo>
                    <a:pt x="0" y="262"/>
                    <a:pt x="72" y="334"/>
                    <a:pt x="167" y="334"/>
                  </a:cubicBezTo>
                  <a:cubicBezTo>
                    <a:pt x="262" y="334"/>
                    <a:pt x="334" y="262"/>
                    <a:pt x="334" y="167"/>
                  </a:cubicBezTo>
                  <a:cubicBezTo>
                    <a:pt x="334"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54" name="Google Shape;2054;p46"/>
            <p:cNvSpPr/>
            <p:nvPr/>
          </p:nvSpPr>
          <p:spPr>
            <a:xfrm>
              <a:off x="2989796" y="2209201"/>
              <a:ext cx="10916" cy="10883"/>
            </a:xfrm>
            <a:custGeom>
              <a:rect b="b" l="l" r="r" t="t"/>
              <a:pathLst>
                <a:path extrusionOk="0" h="334" w="335">
                  <a:moveTo>
                    <a:pt x="168" y="0"/>
                  </a:moveTo>
                  <a:cubicBezTo>
                    <a:pt x="72" y="0"/>
                    <a:pt x="1" y="72"/>
                    <a:pt x="1" y="167"/>
                  </a:cubicBezTo>
                  <a:cubicBezTo>
                    <a:pt x="1" y="262"/>
                    <a:pt x="72" y="334"/>
                    <a:pt x="168" y="334"/>
                  </a:cubicBezTo>
                  <a:cubicBezTo>
                    <a:pt x="263" y="334"/>
                    <a:pt x="334" y="262"/>
                    <a:pt x="334" y="167"/>
                  </a:cubicBezTo>
                  <a:cubicBezTo>
                    <a:pt x="334" y="72"/>
                    <a:pt x="263"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55" name="Google Shape;2055;p46"/>
            <p:cNvSpPr/>
            <p:nvPr/>
          </p:nvSpPr>
          <p:spPr>
            <a:xfrm>
              <a:off x="2949458" y="2241491"/>
              <a:ext cx="48161" cy="20496"/>
            </a:xfrm>
            <a:custGeom>
              <a:rect b="b" l="l" r="r" t="t"/>
              <a:pathLst>
                <a:path extrusionOk="0" h="629" w="1478">
                  <a:moveTo>
                    <a:pt x="1265" y="0"/>
                  </a:moveTo>
                  <a:cubicBezTo>
                    <a:pt x="1213" y="0"/>
                    <a:pt x="1159" y="18"/>
                    <a:pt x="1120" y="57"/>
                  </a:cubicBezTo>
                  <a:cubicBezTo>
                    <a:pt x="1025" y="176"/>
                    <a:pt x="882" y="248"/>
                    <a:pt x="739" y="248"/>
                  </a:cubicBezTo>
                  <a:cubicBezTo>
                    <a:pt x="596" y="248"/>
                    <a:pt x="453" y="176"/>
                    <a:pt x="358" y="81"/>
                  </a:cubicBezTo>
                  <a:cubicBezTo>
                    <a:pt x="316" y="25"/>
                    <a:pt x="266" y="2"/>
                    <a:pt x="212" y="2"/>
                  </a:cubicBezTo>
                  <a:cubicBezTo>
                    <a:pt x="175" y="2"/>
                    <a:pt x="135" y="13"/>
                    <a:pt x="96" y="33"/>
                  </a:cubicBezTo>
                  <a:cubicBezTo>
                    <a:pt x="24" y="105"/>
                    <a:pt x="1" y="224"/>
                    <a:pt x="72" y="295"/>
                  </a:cubicBezTo>
                  <a:cubicBezTo>
                    <a:pt x="239" y="510"/>
                    <a:pt x="477" y="629"/>
                    <a:pt x="739" y="629"/>
                  </a:cubicBezTo>
                  <a:cubicBezTo>
                    <a:pt x="1001" y="629"/>
                    <a:pt x="1239" y="510"/>
                    <a:pt x="1406" y="295"/>
                  </a:cubicBezTo>
                  <a:cubicBezTo>
                    <a:pt x="1477" y="224"/>
                    <a:pt x="1453" y="105"/>
                    <a:pt x="1382" y="33"/>
                  </a:cubicBezTo>
                  <a:cubicBezTo>
                    <a:pt x="1350" y="12"/>
                    <a:pt x="1308" y="0"/>
                    <a:pt x="1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56" name="Google Shape;2056;p46"/>
            <p:cNvSpPr/>
            <p:nvPr/>
          </p:nvSpPr>
          <p:spPr>
            <a:xfrm>
              <a:off x="2760115" y="2263518"/>
              <a:ext cx="150575" cy="151357"/>
            </a:xfrm>
            <a:custGeom>
              <a:rect b="b" l="l" r="r" t="t"/>
              <a:pathLst>
                <a:path extrusionOk="0" h="4645" w="4621">
                  <a:moveTo>
                    <a:pt x="763" y="0"/>
                  </a:moveTo>
                  <a:cubicBezTo>
                    <a:pt x="334" y="0"/>
                    <a:pt x="1" y="334"/>
                    <a:pt x="1" y="762"/>
                  </a:cubicBezTo>
                  <a:lnTo>
                    <a:pt x="1" y="4477"/>
                  </a:lnTo>
                  <a:cubicBezTo>
                    <a:pt x="1" y="4573"/>
                    <a:pt x="72" y="4644"/>
                    <a:pt x="191" y="4644"/>
                  </a:cubicBezTo>
                  <a:cubicBezTo>
                    <a:pt x="287" y="4644"/>
                    <a:pt x="358" y="4573"/>
                    <a:pt x="358" y="4477"/>
                  </a:cubicBezTo>
                  <a:lnTo>
                    <a:pt x="358" y="762"/>
                  </a:lnTo>
                  <a:cubicBezTo>
                    <a:pt x="358" y="548"/>
                    <a:pt x="549" y="357"/>
                    <a:pt x="763" y="357"/>
                  </a:cubicBezTo>
                  <a:lnTo>
                    <a:pt x="4430" y="357"/>
                  </a:lnTo>
                  <a:cubicBezTo>
                    <a:pt x="4549" y="357"/>
                    <a:pt x="4621" y="286"/>
                    <a:pt x="4621" y="191"/>
                  </a:cubicBezTo>
                  <a:cubicBezTo>
                    <a:pt x="4621" y="72"/>
                    <a:pt x="4549" y="0"/>
                    <a:pt x="4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57" name="Google Shape;2057;p46"/>
            <p:cNvSpPr/>
            <p:nvPr/>
          </p:nvSpPr>
          <p:spPr>
            <a:xfrm>
              <a:off x="2760115" y="2096657"/>
              <a:ext cx="394246" cy="377953"/>
            </a:xfrm>
            <a:custGeom>
              <a:rect b="b" l="l" r="r" t="t"/>
              <a:pathLst>
                <a:path extrusionOk="0" h="11599" w="12099">
                  <a:moveTo>
                    <a:pt x="5026" y="1644"/>
                  </a:moveTo>
                  <a:cubicBezTo>
                    <a:pt x="5121" y="1787"/>
                    <a:pt x="5264" y="1906"/>
                    <a:pt x="5383" y="2025"/>
                  </a:cubicBezTo>
                  <a:cubicBezTo>
                    <a:pt x="5264" y="2144"/>
                    <a:pt x="5145" y="2216"/>
                    <a:pt x="5097" y="2240"/>
                  </a:cubicBezTo>
                  <a:cubicBezTo>
                    <a:pt x="5026" y="2263"/>
                    <a:pt x="4930" y="2311"/>
                    <a:pt x="4859" y="2335"/>
                  </a:cubicBezTo>
                  <a:cubicBezTo>
                    <a:pt x="4859" y="2216"/>
                    <a:pt x="4883" y="2097"/>
                    <a:pt x="4907" y="2002"/>
                  </a:cubicBezTo>
                  <a:cubicBezTo>
                    <a:pt x="4930" y="1859"/>
                    <a:pt x="4954" y="1740"/>
                    <a:pt x="5026" y="1644"/>
                  </a:cubicBezTo>
                  <a:close/>
                  <a:moveTo>
                    <a:pt x="4502" y="2859"/>
                  </a:moveTo>
                  <a:lnTo>
                    <a:pt x="4502" y="3573"/>
                  </a:lnTo>
                  <a:lnTo>
                    <a:pt x="4406" y="3573"/>
                  </a:lnTo>
                  <a:cubicBezTo>
                    <a:pt x="4359" y="3573"/>
                    <a:pt x="4335" y="3526"/>
                    <a:pt x="4335" y="3478"/>
                  </a:cubicBezTo>
                  <a:lnTo>
                    <a:pt x="4335" y="2930"/>
                  </a:lnTo>
                  <a:cubicBezTo>
                    <a:pt x="4335" y="2883"/>
                    <a:pt x="4359" y="2859"/>
                    <a:pt x="4406" y="2859"/>
                  </a:cubicBezTo>
                  <a:close/>
                  <a:moveTo>
                    <a:pt x="8645" y="2859"/>
                  </a:moveTo>
                  <a:cubicBezTo>
                    <a:pt x="8693" y="2859"/>
                    <a:pt x="8717" y="2883"/>
                    <a:pt x="8717" y="2930"/>
                  </a:cubicBezTo>
                  <a:lnTo>
                    <a:pt x="8717" y="3478"/>
                  </a:lnTo>
                  <a:cubicBezTo>
                    <a:pt x="8717" y="3526"/>
                    <a:pt x="8693" y="3573"/>
                    <a:pt x="8645" y="3573"/>
                  </a:cubicBezTo>
                  <a:lnTo>
                    <a:pt x="8574" y="3573"/>
                  </a:lnTo>
                  <a:lnTo>
                    <a:pt x="8574" y="2859"/>
                  </a:lnTo>
                  <a:close/>
                  <a:moveTo>
                    <a:pt x="5692" y="2263"/>
                  </a:moveTo>
                  <a:cubicBezTo>
                    <a:pt x="6216" y="2668"/>
                    <a:pt x="6836" y="2859"/>
                    <a:pt x="7479" y="2859"/>
                  </a:cubicBezTo>
                  <a:cubicBezTo>
                    <a:pt x="7669" y="2859"/>
                    <a:pt x="7955" y="2835"/>
                    <a:pt x="8193" y="2764"/>
                  </a:cubicBezTo>
                  <a:lnTo>
                    <a:pt x="8193" y="3740"/>
                  </a:lnTo>
                  <a:cubicBezTo>
                    <a:pt x="8193" y="3740"/>
                    <a:pt x="8193" y="3788"/>
                    <a:pt x="8217" y="3811"/>
                  </a:cubicBezTo>
                  <a:lnTo>
                    <a:pt x="8217" y="3859"/>
                  </a:lnTo>
                  <a:cubicBezTo>
                    <a:pt x="8217" y="4359"/>
                    <a:pt x="8002" y="4812"/>
                    <a:pt x="7621" y="5121"/>
                  </a:cubicBezTo>
                  <a:lnTo>
                    <a:pt x="5454" y="5121"/>
                  </a:lnTo>
                  <a:cubicBezTo>
                    <a:pt x="5454" y="5121"/>
                    <a:pt x="4859" y="4335"/>
                    <a:pt x="4859" y="3859"/>
                  </a:cubicBezTo>
                  <a:lnTo>
                    <a:pt x="4859" y="3764"/>
                  </a:lnTo>
                  <a:cubicBezTo>
                    <a:pt x="4859" y="3764"/>
                    <a:pt x="4883" y="3740"/>
                    <a:pt x="4883" y="3740"/>
                  </a:cubicBezTo>
                  <a:lnTo>
                    <a:pt x="4883" y="2716"/>
                  </a:lnTo>
                  <a:cubicBezTo>
                    <a:pt x="5026" y="2668"/>
                    <a:pt x="5169" y="2621"/>
                    <a:pt x="5288" y="2549"/>
                  </a:cubicBezTo>
                  <a:cubicBezTo>
                    <a:pt x="5359" y="2525"/>
                    <a:pt x="5502" y="2430"/>
                    <a:pt x="5692" y="2263"/>
                  </a:cubicBezTo>
                  <a:close/>
                  <a:moveTo>
                    <a:pt x="11718" y="11003"/>
                  </a:moveTo>
                  <a:cubicBezTo>
                    <a:pt x="11670" y="11146"/>
                    <a:pt x="11551" y="11242"/>
                    <a:pt x="11384" y="11242"/>
                  </a:cubicBezTo>
                  <a:lnTo>
                    <a:pt x="8288" y="11242"/>
                  </a:lnTo>
                  <a:lnTo>
                    <a:pt x="8288" y="11003"/>
                  </a:lnTo>
                  <a:close/>
                  <a:moveTo>
                    <a:pt x="6842" y="1"/>
                  </a:moveTo>
                  <a:cubicBezTo>
                    <a:pt x="6720" y="1"/>
                    <a:pt x="5998" y="21"/>
                    <a:pt x="5359" y="573"/>
                  </a:cubicBezTo>
                  <a:cubicBezTo>
                    <a:pt x="5169" y="739"/>
                    <a:pt x="4978" y="954"/>
                    <a:pt x="4835" y="1192"/>
                  </a:cubicBezTo>
                  <a:cubicBezTo>
                    <a:pt x="4692" y="1430"/>
                    <a:pt x="4597" y="1668"/>
                    <a:pt x="4549" y="1906"/>
                  </a:cubicBezTo>
                  <a:cubicBezTo>
                    <a:pt x="4502" y="2121"/>
                    <a:pt x="4502" y="2311"/>
                    <a:pt x="4502" y="2502"/>
                  </a:cubicBezTo>
                  <a:lnTo>
                    <a:pt x="4240" y="2502"/>
                  </a:lnTo>
                  <a:cubicBezTo>
                    <a:pt x="4097" y="2502"/>
                    <a:pt x="3978" y="2621"/>
                    <a:pt x="3978" y="2764"/>
                  </a:cubicBezTo>
                  <a:lnTo>
                    <a:pt x="3978" y="3478"/>
                  </a:lnTo>
                  <a:cubicBezTo>
                    <a:pt x="3978" y="3716"/>
                    <a:pt x="4168" y="3930"/>
                    <a:pt x="4406" y="3930"/>
                  </a:cubicBezTo>
                  <a:lnTo>
                    <a:pt x="4502" y="3930"/>
                  </a:lnTo>
                  <a:cubicBezTo>
                    <a:pt x="4526" y="4502"/>
                    <a:pt x="4787" y="5050"/>
                    <a:pt x="5240" y="5407"/>
                  </a:cubicBezTo>
                  <a:cubicBezTo>
                    <a:pt x="5264" y="5455"/>
                    <a:pt x="5311" y="5478"/>
                    <a:pt x="5383" y="5478"/>
                  </a:cubicBezTo>
                  <a:lnTo>
                    <a:pt x="7598" y="5478"/>
                  </a:lnTo>
                  <a:cubicBezTo>
                    <a:pt x="7598" y="5502"/>
                    <a:pt x="7621" y="5502"/>
                    <a:pt x="7645" y="5502"/>
                  </a:cubicBezTo>
                  <a:cubicBezTo>
                    <a:pt x="7788" y="5550"/>
                    <a:pt x="7907" y="5717"/>
                    <a:pt x="7907" y="5883"/>
                  </a:cubicBezTo>
                  <a:lnTo>
                    <a:pt x="7907" y="6217"/>
                  </a:lnTo>
                  <a:lnTo>
                    <a:pt x="7907" y="9574"/>
                  </a:lnTo>
                  <a:lnTo>
                    <a:pt x="7907" y="10813"/>
                  </a:lnTo>
                  <a:lnTo>
                    <a:pt x="7907" y="10837"/>
                  </a:lnTo>
                  <a:lnTo>
                    <a:pt x="7907" y="11242"/>
                  </a:lnTo>
                  <a:lnTo>
                    <a:pt x="549" y="11242"/>
                  </a:lnTo>
                  <a:cubicBezTo>
                    <a:pt x="429" y="11242"/>
                    <a:pt x="358" y="11170"/>
                    <a:pt x="358" y="11051"/>
                  </a:cubicBezTo>
                  <a:lnTo>
                    <a:pt x="358" y="10289"/>
                  </a:lnTo>
                  <a:cubicBezTo>
                    <a:pt x="358" y="10265"/>
                    <a:pt x="334" y="10265"/>
                    <a:pt x="334" y="10241"/>
                  </a:cubicBezTo>
                  <a:cubicBezTo>
                    <a:pt x="277" y="10193"/>
                    <a:pt x="221" y="10172"/>
                    <a:pt x="170" y="10172"/>
                  </a:cubicBezTo>
                  <a:cubicBezTo>
                    <a:pt x="73" y="10172"/>
                    <a:pt x="1" y="10250"/>
                    <a:pt x="1" y="10360"/>
                  </a:cubicBezTo>
                  <a:lnTo>
                    <a:pt x="1" y="10789"/>
                  </a:lnTo>
                  <a:cubicBezTo>
                    <a:pt x="1" y="11242"/>
                    <a:pt x="358" y="11599"/>
                    <a:pt x="810" y="11599"/>
                  </a:cubicBezTo>
                  <a:lnTo>
                    <a:pt x="11384" y="11599"/>
                  </a:lnTo>
                  <a:cubicBezTo>
                    <a:pt x="11789" y="11599"/>
                    <a:pt x="12099" y="11289"/>
                    <a:pt x="12099" y="10884"/>
                  </a:cubicBezTo>
                  <a:lnTo>
                    <a:pt x="12099" y="10813"/>
                  </a:lnTo>
                  <a:cubicBezTo>
                    <a:pt x="12099" y="10718"/>
                    <a:pt x="12027" y="10622"/>
                    <a:pt x="11908" y="10622"/>
                  </a:cubicBezTo>
                  <a:lnTo>
                    <a:pt x="10408" y="10622"/>
                  </a:lnTo>
                  <a:cubicBezTo>
                    <a:pt x="10646" y="10360"/>
                    <a:pt x="10789" y="10027"/>
                    <a:pt x="10789" y="9670"/>
                  </a:cubicBezTo>
                  <a:lnTo>
                    <a:pt x="10789" y="8265"/>
                  </a:lnTo>
                  <a:cubicBezTo>
                    <a:pt x="10789" y="8169"/>
                    <a:pt x="10717" y="8098"/>
                    <a:pt x="10622" y="8098"/>
                  </a:cubicBezTo>
                  <a:cubicBezTo>
                    <a:pt x="10612" y="8095"/>
                    <a:pt x="10602" y="8094"/>
                    <a:pt x="10592" y="8094"/>
                  </a:cubicBezTo>
                  <a:cubicBezTo>
                    <a:pt x="10508" y="8094"/>
                    <a:pt x="10432" y="8180"/>
                    <a:pt x="10432" y="8265"/>
                  </a:cubicBezTo>
                  <a:lnTo>
                    <a:pt x="10432" y="9670"/>
                  </a:lnTo>
                  <a:cubicBezTo>
                    <a:pt x="10432" y="10217"/>
                    <a:pt x="10003" y="10622"/>
                    <a:pt x="9455" y="10622"/>
                  </a:cubicBezTo>
                  <a:lnTo>
                    <a:pt x="8288" y="10622"/>
                  </a:lnTo>
                  <a:lnTo>
                    <a:pt x="8288" y="9765"/>
                  </a:lnTo>
                  <a:lnTo>
                    <a:pt x="9265" y="9765"/>
                  </a:lnTo>
                  <a:cubicBezTo>
                    <a:pt x="9384" y="9765"/>
                    <a:pt x="9455" y="9670"/>
                    <a:pt x="9455" y="9574"/>
                  </a:cubicBezTo>
                  <a:lnTo>
                    <a:pt x="9455" y="8503"/>
                  </a:lnTo>
                  <a:cubicBezTo>
                    <a:pt x="9455" y="8408"/>
                    <a:pt x="9384" y="8336"/>
                    <a:pt x="9288" y="8312"/>
                  </a:cubicBezTo>
                  <a:cubicBezTo>
                    <a:pt x="9193" y="8312"/>
                    <a:pt x="9098" y="8384"/>
                    <a:pt x="9098" y="8503"/>
                  </a:cubicBezTo>
                  <a:lnTo>
                    <a:pt x="9098" y="9384"/>
                  </a:lnTo>
                  <a:lnTo>
                    <a:pt x="8288" y="9384"/>
                  </a:lnTo>
                  <a:lnTo>
                    <a:pt x="8288" y="6479"/>
                  </a:lnTo>
                  <a:lnTo>
                    <a:pt x="9479" y="6836"/>
                  </a:lnTo>
                  <a:cubicBezTo>
                    <a:pt x="9860" y="6955"/>
                    <a:pt x="10193" y="7265"/>
                    <a:pt x="10336" y="7669"/>
                  </a:cubicBezTo>
                  <a:cubicBezTo>
                    <a:pt x="10360" y="7765"/>
                    <a:pt x="10432" y="7788"/>
                    <a:pt x="10527" y="7788"/>
                  </a:cubicBezTo>
                  <a:lnTo>
                    <a:pt x="10574" y="7788"/>
                  </a:lnTo>
                  <a:cubicBezTo>
                    <a:pt x="10670" y="7741"/>
                    <a:pt x="10717" y="7646"/>
                    <a:pt x="10693" y="7550"/>
                  </a:cubicBezTo>
                  <a:cubicBezTo>
                    <a:pt x="10479" y="7026"/>
                    <a:pt x="10098" y="6645"/>
                    <a:pt x="9598" y="6502"/>
                  </a:cubicBezTo>
                  <a:lnTo>
                    <a:pt x="8288" y="6098"/>
                  </a:lnTo>
                  <a:lnTo>
                    <a:pt x="8288" y="5907"/>
                  </a:lnTo>
                  <a:cubicBezTo>
                    <a:pt x="8288" y="5645"/>
                    <a:pt x="8169" y="5431"/>
                    <a:pt x="8002" y="5288"/>
                  </a:cubicBezTo>
                  <a:cubicBezTo>
                    <a:pt x="8360" y="4931"/>
                    <a:pt x="8574" y="4454"/>
                    <a:pt x="8574" y="3954"/>
                  </a:cubicBezTo>
                  <a:lnTo>
                    <a:pt x="8836" y="3954"/>
                  </a:lnTo>
                  <a:cubicBezTo>
                    <a:pt x="8979" y="3954"/>
                    <a:pt x="9098" y="3811"/>
                    <a:pt x="9098" y="3669"/>
                  </a:cubicBezTo>
                  <a:lnTo>
                    <a:pt x="9098" y="2954"/>
                  </a:lnTo>
                  <a:cubicBezTo>
                    <a:pt x="9098" y="2692"/>
                    <a:pt x="8907" y="2502"/>
                    <a:pt x="8669" y="2502"/>
                  </a:cubicBezTo>
                  <a:cubicBezTo>
                    <a:pt x="8693" y="2406"/>
                    <a:pt x="8645" y="2311"/>
                    <a:pt x="8526" y="2263"/>
                  </a:cubicBezTo>
                  <a:cubicBezTo>
                    <a:pt x="8479" y="2263"/>
                    <a:pt x="8431" y="2263"/>
                    <a:pt x="8407" y="2287"/>
                  </a:cubicBezTo>
                  <a:cubicBezTo>
                    <a:pt x="8241" y="2430"/>
                    <a:pt x="7740" y="2502"/>
                    <a:pt x="7479" y="2502"/>
                  </a:cubicBezTo>
                  <a:cubicBezTo>
                    <a:pt x="6883" y="2502"/>
                    <a:pt x="6288" y="2287"/>
                    <a:pt x="5788" y="1906"/>
                  </a:cubicBezTo>
                  <a:lnTo>
                    <a:pt x="5216" y="1263"/>
                  </a:lnTo>
                  <a:cubicBezTo>
                    <a:pt x="5335" y="1097"/>
                    <a:pt x="5454" y="954"/>
                    <a:pt x="5597" y="835"/>
                  </a:cubicBezTo>
                  <a:cubicBezTo>
                    <a:pt x="6117" y="402"/>
                    <a:pt x="6715" y="382"/>
                    <a:pt x="6820" y="382"/>
                  </a:cubicBezTo>
                  <a:cubicBezTo>
                    <a:pt x="6830" y="382"/>
                    <a:pt x="6836" y="382"/>
                    <a:pt x="6836" y="382"/>
                  </a:cubicBezTo>
                  <a:cubicBezTo>
                    <a:pt x="7264" y="406"/>
                    <a:pt x="7669" y="596"/>
                    <a:pt x="8050" y="954"/>
                  </a:cubicBezTo>
                  <a:cubicBezTo>
                    <a:pt x="8383" y="1287"/>
                    <a:pt x="8622" y="1740"/>
                    <a:pt x="8788" y="2311"/>
                  </a:cubicBezTo>
                  <a:cubicBezTo>
                    <a:pt x="8809" y="2394"/>
                    <a:pt x="8884" y="2459"/>
                    <a:pt x="8965" y="2459"/>
                  </a:cubicBezTo>
                  <a:cubicBezTo>
                    <a:pt x="8978" y="2459"/>
                    <a:pt x="8990" y="2457"/>
                    <a:pt x="9003" y="2454"/>
                  </a:cubicBezTo>
                  <a:cubicBezTo>
                    <a:pt x="9098" y="2406"/>
                    <a:pt x="9169" y="2311"/>
                    <a:pt x="9122" y="2216"/>
                  </a:cubicBezTo>
                  <a:cubicBezTo>
                    <a:pt x="8955" y="1573"/>
                    <a:pt x="8669" y="1049"/>
                    <a:pt x="8312" y="692"/>
                  </a:cubicBezTo>
                  <a:cubicBezTo>
                    <a:pt x="7860" y="263"/>
                    <a:pt x="7383" y="25"/>
                    <a:pt x="6859" y="1"/>
                  </a:cubicBezTo>
                  <a:cubicBezTo>
                    <a:pt x="6858" y="1"/>
                    <a:pt x="6852" y="1"/>
                    <a:pt x="6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58" name="Google Shape;2058;p46"/>
            <p:cNvSpPr/>
            <p:nvPr/>
          </p:nvSpPr>
          <p:spPr>
            <a:xfrm>
              <a:off x="2870313" y="2344195"/>
              <a:ext cx="49692" cy="49725"/>
            </a:xfrm>
            <a:custGeom>
              <a:rect b="b" l="l" r="r" t="t"/>
              <a:pathLst>
                <a:path extrusionOk="0" h="1526" w="1525">
                  <a:moveTo>
                    <a:pt x="762" y="358"/>
                  </a:moveTo>
                  <a:cubicBezTo>
                    <a:pt x="977" y="358"/>
                    <a:pt x="1167" y="549"/>
                    <a:pt x="1167" y="763"/>
                  </a:cubicBezTo>
                  <a:cubicBezTo>
                    <a:pt x="1167" y="1001"/>
                    <a:pt x="977" y="1168"/>
                    <a:pt x="762" y="1168"/>
                  </a:cubicBezTo>
                  <a:cubicBezTo>
                    <a:pt x="548" y="1168"/>
                    <a:pt x="358" y="1001"/>
                    <a:pt x="358" y="763"/>
                  </a:cubicBezTo>
                  <a:cubicBezTo>
                    <a:pt x="358" y="549"/>
                    <a:pt x="548" y="358"/>
                    <a:pt x="762" y="358"/>
                  </a:cubicBezTo>
                  <a:close/>
                  <a:moveTo>
                    <a:pt x="762" y="1"/>
                  </a:moveTo>
                  <a:cubicBezTo>
                    <a:pt x="334" y="1"/>
                    <a:pt x="0" y="334"/>
                    <a:pt x="0" y="763"/>
                  </a:cubicBezTo>
                  <a:cubicBezTo>
                    <a:pt x="0" y="1192"/>
                    <a:pt x="334" y="1525"/>
                    <a:pt x="762" y="1525"/>
                  </a:cubicBezTo>
                  <a:cubicBezTo>
                    <a:pt x="1191" y="1525"/>
                    <a:pt x="1525" y="1192"/>
                    <a:pt x="1525" y="763"/>
                  </a:cubicBezTo>
                  <a:cubicBezTo>
                    <a:pt x="1525" y="334"/>
                    <a:pt x="1191" y="1"/>
                    <a:pt x="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59" name="Google Shape;2059;p46"/>
          <p:cNvGrpSpPr/>
          <p:nvPr/>
        </p:nvGrpSpPr>
        <p:grpSpPr>
          <a:xfrm>
            <a:off x="4042575" y="3365510"/>
            <a:ext cx="394246" cy="394246"/>
            <a:chOff x="4021062" y="3319587"/>
            <a:chExt cx="394246" cy="394246"/>
          </a:xfrm>
        </p:grpSpPr>
        <p:sp>
          <p:nvSpPr>
            <p:cNvPr id="2060" name="Google Shape;2060;p46"/>
            <p:cNvSpPr/>
            <p:nvPr/>
          </p:nvSpPr>
          <p:spPr>
            <a:xfrm>
              <a:off x="4021062" y="3319587"/>
              <a:ext cx="394246" cy="394246"/>
            </a:xfrm>
            <a:custGeom>
              <a:rect b="b" l="l" r="r" t="t"/>
              <a:pathLst>
                <a:path extrusionOk="0" h="12099" w="12099">
                  <a:moveTo>
                    <a:pt x="6764" y="382"/>
                  </a:moveTo>
                  <a:cubicBezTo>
                    <a:pt x="6764" y="382"/>
                    <a:pt x="6787" y="382"/>
                    <a:pt x="6787" y="405"/>
                  </a:cubicBezTo>
                  <a:lnTo>
                    <a:pt x="7026" y="1572"/>
                  </a:lnTo>
                  <a:cubicBezTo>
                    <a:pt x="7026" y="1644"/>
                    <a:pt x="7073" y="1691"/>
                    <a:pt x="7145" y="1715"/>
                  </a:cubicBezTo>
                  <a:cubicBezTo>
                    <a:pt x="7573" y="1834"/>
                    <a:pt x="7978" y="2001"/>
                    <a:pt x="8359" y="2215"/>
                  </a:cubicBezTo>
                  <a:cubicBezTo>
                    <a:pt x="8395" y="2239"/>
                    <a:pt x="8431" y="2251"/>
                    <a:pt x="8463" y="2251"/>
                  </a:cubicBezTo>
                  <a:cubicBezTo>
                    <a:pt x="8496" y="2251"/>
                    <a:pt x="8526" y="2239"/>
                    <a:pt x="8550" y="2215"/>
                  </a:cubicBezTo>
                  <a:lnTo>
                    <a:pt x="9550" y="1548"/>
                  </a:lnTo>
                  <a:cubicBezTo>
                    <a:pt x="9562" y="1537"/>
                    <a:pt x="9568" y="1531"/>
                    <a:pt x="9574" y="1531"/>
                  </a:cubicBezTo>
                  <a:cubicBezTo>
                    <a:pt x="9580" y="1531"/>
                    <a:pt x="9586" y="1537"/>
                    <a:pt x="9598" y="1548"/>
                  </a:cubicBezTo>
                  <a:lnTo>
                    <a:pt x="10574" y="2525"/>
                  </a:lnTo>
                  <a:cubicBezTo>
                    <a:pt x="10574" y="2549"/>
                    <a:pt x="10574" y="2549"/>
                    <a:pt x="10574" y="2573"/>
                  </a:cubicBezTo>
                  <a:lnTo>
                    <a:pt x="9907" y="3573"/>
                  </a:lnTo>
                  <a:cubicBezTo>
                    <a:pt x="9860" y="3620"/>
                    <a:pt x="9860" y="3692"/>
                    <a:pt x="9907" y="3763"/>
                  </a:cubicBezTo>
                  <a:cubicBezTo>
                    <a:pt x="10121" y="4144"/>
                    <a:pt x="10288" y="4549"/>
                    <a:pt x="10407" y="4978"/>
                  </a:cubicBezTo>
                  <a:cubicBezTo>
                    <a:pt x="10431" y="5049"/>
                    <a:pt x="10479" y="5097"/>
                    <a:pt x="10550" y="5097"/>
                  </a:cubicBezTo>
                  <a:lnTo>
                    <a:pt x="11717" y="5335"/>
                  </a:lnTo>
                  <a:cubicBezTo>
                    <a:pt x="11741" y="5335"/>
                    <a:pt x="11741" y="5359"/>
                    <a:pt x="11741" y="5359"/>
                  </a:cubicBezTo>
                  <a:lnTo>
                    <a:pt x="11741" y="6764"/>
                  </a:lnTo>
                  <a:cubicBezTo>
                    <a:pt x="11741" y="6764"/>
                    <a:pt x="11741" y="6788"/>
                    <a:pt x="11717" y="6788"/>
                  </a:cubicBezTo>
                  <a:lnTo>
                    <a:pt x="10550" y="7002"/>
                  </a:lnTo>
                  <a:cubicBezTo>
                    <a:pt x="10479" y="7026"/>
                    <a:pt x="10431" y="7073"/>
                    <a:pt x="10407" y="7145"/>
                  </a:cubicBezTo>
                  <a:cubicBezTo>
                    <a:pt x="10288" y="7574"/>
                    <a:pt x="10121" y="7978"/>
                    <a:pt x="9907" y="8359"/>
                  </a:cubicBezTo>
                  <a:cubicBezTo>
                    <a:pt x="9860" y="8431"/>
                    <a:pt x="9860" y="8502"/>
                    <a:pt x="9907" y="8550"/>
                  </a:cubicBezTo>
                  <a:lnTo>
                    <a:pt x="10574" y="9550"/>
                  </a:lnTo>
                  <a:cubicBezTo>
                    <a:pt x="10574" y="9550"/>
                    <a:pt x="10574" y="9574"/>
                    <a:pt x="10574" y="9598"/>
                  </a:cubicBezTo>
                  <a:lnTo>
                    <a:pt x="9598" y="10574"/>
                  </a:lnTo>
                  <a:lnTo>
                    <a:pt x="9550" y="10574"/>
                  </a:lnTo>
                  <a:lnTo>
                    <a:pt x="8550" y="9907"/>
                  </a:lnTo>
                  <a:cubicBezTo>
                    <a:pt x="8526" y="9884"/>
                    <a:pt x="8496" y="9872"/>
                    <a:pt x="8463" y="9872"/>
                  </a:cubicBezTo>
                  <a:cubicBezTo>
                    <a:pt x="8431" y="9872"/>
                    <a:pt x="8395" y="9884"/>
                    <a:pt x="8359" y="9907"/>
                  </a:cubicBezTo>
                  <a:cubicBezTo>
                    <a:pt x="7978" y="10122"/>
                    <a:pt x="7573" y="10288"/>
                    <a:pt x="7145" y="10407"/>
                  </a:cubicBezTo>
                  <a:cubicBezTo>
                    <a:pt x="7073" y="10407"/>
                    <a:pt x="7026" y="10479"/>
                    <a:pt x="7026" y="10550"/>
                  </a:cubicBezTo>
                  <a:lnTo>
                    <a:pt x="6787" y="11717"/>
                  </a:lnTo>
                  <a:cubicBezTo>
                    <a:pt x="6787" y="11741"/>
                    <a:pt x="6764" y="11741"/>
                    <a:pt x="6764" y="11741"/>
                  </a:cubicBezTo>
                  <a:lnTo>
                    <a:pt x="5359" y="11741"/>
                  </a:lnTo>
                  <a:cubicBezTo>
                    <a:pt x="5359" y="11741"/>
                    <a:pt x="5335" y="11741"/>
                    <a:pt x="5335" y="11717"/>
                  </a:cubicBezTo>
                  <a:lnTo>
                    <a:pt x="5120" y="10550"/>
                  </a:lnTo>
                  <a:cubicBezTo>
                    <a:pt x="5097" y="10479"/>
                    <a:pt x="5049" y="10407"/>
                    <a:pt x="4978" y="10407"/>
                  </a:cubicBezTo>
                  <a:cubicBezTo>
                    <a:pt x="4549" y="10288"/>
                    <a:pt x="4144" y="10122"/>
                    <a:pt x="3763" y="9907"/>
                  </a:cubicBezTo>
                  <a:cubicBezTo>
                    <a:pt x="3739" y="9884"/>
                    <a:pt x="3692" y="9860"/>
                    <a:pt x="3668" y="9860"/>
                  </a:cubicBezTo>
                  <a:cubicBezTo>
                    <a:pt x="3620" y="9860"/>
                    <a:pt x="3596" y="9884"/>
                    <a:pt x="3572" y="9907"/>
                  </a:cubicBezTo>
                  <a:lnTo>
                    <a:pt x="2572" y="10574"/>
                  </a:lnTo>
                  <a:lnTo>
                    <a:pt x="2525" y="10574"/>
                  </a:lnTo>
                  <a:lnTo>
                    <a:pt x="1548" y="9598"/>
                  </a:lnTo>
                  <a:cubicBezTo>
                    <a:pt x="1548" y="9574"/>
                    <a:pt x="1548" y="9550"/>
                    <a:pt x="1548" y="9550"/>
                  </a:cubicBezTo>
                  <a:lnTo>
                    <a:pt x="2215" y="8550"/>
                  </a:lnTo>
                  <a:cubicBezTo>
                    <a:pt x="2263" y="8502"/>
                    <a:pt x="2263" y="8431"/>
                    <a:pt x="2215" y="8359"/>
                  </a:cubicBezTo>
                  <a:cubicBezTo>
                    <a:pt x="2001" y="7978"/>
                    <a:pt x="1834" y="7574"/>
                    <a:pt x="1715" y="7145"/>
                  </a:cubicBezTo>
                  <a:cubicBezTo>
                    <a:pt x="1715" y="7073"/>
                    <a:pt x="1644" y="7026"/>
                    <a:pt x="1572" y="7002"/>
                  </a:cubicBezTo>
                  <a:lnTo>
                    <a:pt x="405" y="6788"/>
                  </a:lnTo>
                  <a:cubicBezTo>
                    <a:pt x="381" y="6788"/>
                    <a:pt x="381" y="6764"/>
                    <a:pt x="381" y="6764"/>
                  </a:cubicBezTo>
                  <a:lnTo>
                    <a:pt x="381" y="5359"/>
                  </a:lnTo>
                  <a:cubicBezTo>
                    <a:pt x="381" y="5359"/>
                    <a:pt x="381" y="5335"/>
                    <a:pt x="405" y="5335"/>
                  </a:cubicBezTo>
                  <a:lnTo>
                    <a:pt x="1572" y="5097"/>
                  </a:lnTo>
                  <a:cubicBezTo>
                    <a:pt x="1644" y="5097"/>
                    <a:pt x="1715" y="5049"/>
                    <a:pt x="1715" y="4978"/>
                  </a:cubicBezTo>
                  <a:cubicBezTo>
                    <a:pt x="1834" y="4549"/>
                    <a:pt x="2001" y="4144"/>
                    <a:pt x="2215" y="3763"/>
                  </a:cubicBezTo>
                  <a:cubicBezTo>
                    <a:pt x="2263" y="3692"/>
                    <a:pt x="2263" y="3620"/>
                    <a:pt x="2215" y="3573"/>
                  </a:cubicBezTo>
                  <a:lnTo>
                    <a:pt x="1548" y="2573"/>
                  </a:lnTo>
                  <a:cubicBezTo>
                    <a:pt x="1548" y="2549"/>
                    <a:pt x="1548" y="2549"/>
                    <a:pt x="1548" y="2525"/>
                  </a:cubicBezTo>
                  <a:lnTo>
                    <a:pt x="2525" y="1548"/>
                  </a:lnTo>
                  <a:cubicBezTo>
                    <a:pt x="2537" y="1537"/>
                    <a:pt x="2543" y="1531"/>
                    <a:pt x="2548" y="1531"/>
                  </a:cubicBezTo>
                  <a:cubicBezTo>
                    <a:pt x="2554" y="1531"/>
                    <a:pt x="2560" y="1537"/>
                    <a:pt x="2572" y="1548"/>
                  </a:cubicBezTo>
                  <a:lnTo>
                    <a:pt x="3572" y="2215"/>
                  </a:lnTo>
                  <a:cubicBezTo>
                    <a:pt x="3596" y="2239"/>
                    <a:pt x="3626" y="2251"/>
                    <a:pt x="3659" y="2251"/>
                  </a:cubicBezTo>
                  <a:cubicBezTo>
                    <a:pt x="3692" y="2251"/>
                    <a:pt x="3727" y="2239"/>
                    <a:pt x="3763" y="2215"/>
                  </a:cubicBezTo>
                  <a:cubicBezTo>
                    <a:pt x="4144" y="2001"/>
                    <a:pt x="4549" y="1834"/>
                    <a:pt x="4978" y="1715"/>
                  </a:cubicBezTo>
                  <a:cubicBezTo>
                    <a:pt x="5049" y="1691"/>
                    <a:pt x="5097" y="1644"/>
                    <a:pt x="5120" y="1572"/>
                  </a:cubicBezTo>
                  <a:lnTo>
                    <a:pt x="5335" y="405"/>
                  </a:lnTo>
                  <a:cubicBezTo>
                    <a:pt x="5335" y="382"/>
                    <a:pt x="5359" y="382"/>
                    <a:pt x="5359" y="382"/>
                  </a:cubicBezTo>
                  <a:close/>
                  <a:moveTo>
                    <a:pt x="5359" y="1"/>
                  </a:moveTo>
                  <a:cubicBezTo>
                    <a:pt x="5168" y="1"/>
                    <a:pt x="5001" y="120"/>
                    <a:pt x="4954" y="310"/>
                  </a:cubicBezTo>
                  <a:lnTo>
                    <a:pt x="4763" y="1382"/>
                  </a:lnTo>
                  <a:cubicBezTo>
                    <a:pt x="4382" y="1477"/>
                    <a:pt x="4001" y="1644"/>
                    <a:pt x="3668" y="1834"/>
                  </a:cubicBezTo>
                  <a:lnTo>
                    <a:pt x="2763" y="1239"/>
                  </a:lnTo>
                  <a:cubicBezTo>
                    <a:pt x="2691" y="1187"/>
                    <a:pt x="2614" y="1163"/>
                    <a:pt x="2539" y="1163"/>
                  </a:cubicBezTo>
                  <a:cubicBezTo>
                    <a:pt x="2440" y="1163"/>
                    <a:pt x="2344" y="1205"/>
                    <a:pt x="2263" y="1287"/>
                  </a:cubicBezTo>
                  <a:lnTo>
                    <a:pt x="1286" y="2263"/>
                  </a:lnTo>
                  <a:cubicBezTo>
                    <a:pt x="1143" y="2382"/>
                    <a:pt x="1120" y="2596"/>
                    <a:pt x="1239" y="2763"/>
                  </a:cubicBezTo>
                  <a:lnTo>
                    <a:pt x="1834" y="3668"/>
                  </a:lnTo>
                  <a:cubicBezTo>
                    <a:pt x="1644" y="4001"/>
                    <a:pt x="1501" y="4382"/>
                    <a:pt x="1382" y="4763"/>
                  </a:cubicBezTo>
                  <a:lnTo>
                    <a:pt x="310" y="4954"/>
                  </a:lnTo>
                  <a:cubicBezTo>
                    <a:pt x="143" y="5002"/>
                    <a:pt x="0" y="5168"/>
                    <a:pt x="0" y="5359"/>
                  </a:cubicBezTo>
                  <a:lnTo>
                    <a:pt x="0" y="6740"/>
                  </a:lnTo>
                  <a:cubicBezTo>
                    <a:pt x="0" y="6931"/>
                    <a:pt x="143" y="7097"/>
                    <a:pt x="310" y="7121"/>
                  </a:cubicBezTo>
                  <a:lnTo>
                    <a:pt x="1382" y="7335"/>
                  </a:lnTo>
                  <a:cubicBezTo>
                    <a:pt x="1501" y="7716"/>
                    <a:pt x="1644" y="8097"/>
                    <a:pt x="1834" y="8431"/>
                  </a:cubicBezTo>
                  <a:lnTo>
                    <a:pt x="1239" y="9336"/>
                  </a:lnTo>
                  <a:cubicBezTo>
                    <a:pt x="1120" y="9479"/>
                    <a:pt x="1143" y="9693"/>
                    <a:pt x="1286" y="9836"/>
                  </a:cubicBezTo>
                  <a:lnTo>
                    <a:pt x="2263" y="10812"/>
                  </a:lnTo>
                  <a:cubicBezTo>
                    <a:pt x="2344" y="10893"/>
                    <a:pt x="2440" y="10936"/>
                    <a:pt x="2539" y="10936"/>
                  </a:cubicBezTo>
                  <a:cubicBezTo>
                    <a:pt x="2614" y="10936"/>
                    <a:pt x="2691" y="10911"/>
                    <a:pt x="2763" y="10860"/>
                  </a:cubicBezTo>
                  <a:lnTo>
                    <a:pt x="3668" y="10265"/>
                  </a:lnTo>
                  <a:cubicBezTo>
                    <a:pt x="4001" y="10455"/>
                    <a:pt x="4382" y="10598"/>
                    <a:pt x="4763" y="10717"/>
                  </a:cubicBezTo>
                  <a:lnTo>
                    <a:pt x="4954" y="11789"/>
                  </a:lnTo>
                  <a:cubicBezTo>
                    <a:pt x="5001" y="11955"/>
                    <a:pt x="5168" y="12098"/>
                    <a:pt x="5359" y="12098"/>
                  </a:cubicBezTo>
                  <a:lnTo>
                    <a:pt x="6740" y="12098"/>
                  </a:lnTo>
                  <a:cubicBezTo>
                    <a:pt x="6930" y="12098"/>
                    <a:pt x="7097" y="11955"/>
                    <a:pt x="7145" y="11789"/>
                  </a:cubicBezTo>
                  <a:lnTo>
                    <a:pt x="7335" y="10717"/>
                  </a:lnTo>
                  <a:cubicBezTo>
                    <a:pt x="7716" y="10598"/>
                    <a:pt x="8097" y="10455"/>
                    <a:pt x="8431" y="10265"/>
                  </a:cubicBezTo>
                  <a:lnTo>
                    <a:pt x="9336" y="10860"/>
                  </a:lnTo>
                  <a:cubicBezTo>
                    <a:pt x="9408" y="10911"/>
                    <a:pt x="9484" y="10936"/>
                    <a:pt x="9559" y="10936"/>
                  </a:cubicBezTo>
                  <a:cubicBezTo>
                    <a:pt x="9658" y="10936"/>
                    <a:pt x="9755" y="10893"/>
                    <a:pt x="9836" y="10812"/>
                  </a:cubicBezTo>
                  <a:lnTo>
                    <a:pt x="10812" y="9836"/>
                  </a:lnTo>
                  <a:cubicBezTo>
                    <a:pt x="10955" y="9693"/>
                    <a:pt x="10979" y="9479"/>
                    <a:pt x="10860" y="9336"/>
                  </a:cubicBezTo>
                  <a:lnTo>
                    <a:pt x="10264" y="8431"/>
                  </a:lnTo>
                  <a:cubicBezTo>
                    <a:pt x="10455" y="8097"/>
                    <a:pt x="10622" y="7716"/>
                    <a:pt x="10717" y="7335"/>
                  </a:cubicBezTo>
                  <a:lnTo>
                    <a:pt x="11788" y="7121"/>
                  </a:lnTo>
                  <a:cubicBezTo>
                    <a:pt x="11979" y="7097"/>
                    <a:pt x="12098" y="6931"/>
                    <a:pt x="12098" y="6740"/>
                  </a:cubicBezTo>
                  <a:lnTo>
                    <a:pt x="12098" y="5359"/>
                  </a:lnTo>
                  <a:cubicBezTo>
                    <a:pt x="12098" y="5168"/>
                    <a:pt x="11979" y="5002"/>
                    <a:pt x="11788" y="4954"/>
                  </a:cubicBezTo>
                  <a:lnTo>
                    <a:pt x="10717" y="4763"/>
                  </a:lnTo>
                  <a:cubicBezTo>
                    <a:pt x="10622" y="4382"/>
                    <a:pt x="10455" y="4001"/>
                    <a:pt x="10264" y="3668"/>
                  </a:cubicBezTo>
                  <a:lnTo>
                    <a:pt x="10860" y="2763"/>
                  </a:lnTo>
                  <a:cubicBezTo>
                    <a:pt x="10979" y="2596"/>
                    <a:pt x="10955" y="2382"/>
                    <a:pt x="10812" y="2263"/>
                  </a:cubicBezTo>
                  <a:lnTo>
                    <a:pt x="9836" y="1287"/>
                  </a:lnTo>
                  <a:cubicBezTo>
                    <a:pt x="9755" y="1205"/>
                    <a:pt x="9658" y="1163"/>
                    <a:pt x="9559" y="1163"/>
                  </a:cubicBezTo>
                  <a:cubicBezTo>
                    <a:pt x="9484" y="1163"/>
                    <a:pt x="9408" y="1187"/>
                    <a:pt x="9336" y="1239"/>
                  </a:cubicBezTo>
                  <a:lnTo>
                    <a:pt x="8431" y="1834"/>
                  </a:lnTo>
                  <a:cubicBezTo>
                    <a:pt x="8097" y="1644"/>
                    <a:pt x="7716" y="1477"/>
                    <a:pt x="7335" y="1382"/>
                  </a:cubicBezTo>
                  <a:lnTo>
                    <a:pt x="7145" y="310"/>
                  </a:lnTo>
                  <a:cubicBezTo>
                    <a:pt x="7097" y="120"/>
                    <a:pt x="6930" y="1"/>
                    <a:pt x="6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61" name="Google Shape;2061;p46"/>
            <p:cNvSpPr/>
            <p:nvPr/>
          </p:nvSpPr>
          <p:spPr>
            <a:xfrm>
              <a:off x="4103303" y="3401828"/>
              <a:ext cx="229724" cy="229724"/>
            </a:xfrm>
            <a:custGeom>
              <a:rect b="b" l="l" r="r" t="t"/>
              <a:pathLst>
                <a:path extrusionOk="0" h="7050" w="7050">
                  <a:moveTo>
                    <a:pt x="2406" y="2097"/>
                  </a:moveTo>
                  <a:lnTo>
                    <a:pt x="2406" y="2859"/>
                  </a:lnTo>
                  <a:cubicBezTo>
                    <a:pt x="2406" y="3478"/>
                    <a:pt x="2930" y="3978"/>
                    <a:pt x="3549" y="3978"/>
                  </a:cubicBezTo>
                  <a:cubicBezTo>
                    <a:pt x="4168" y="3978"/>
                    <a:pt x="4668" y="3478"/>
                    <a:pt x="4668" y="2859"/>
                  </a:cubicBezTo>
                  <a:lnTo>
                    <a:pt x="4668" y="2120"/>
                  </a:lnTo>
                  <a:cubicBezTo>
                    <a:pt x="5002" y="2430"/>
                    <a:pt x="5192" y="2882"/>
                    <a:pt x="5192" y="3359"/>
                  </a:cubicBezTo>
                  <a:cubicBezTo>
                    <a:pt x="5192" y="4287"/>
                    <a:pt x="4454" y="5050"/>
                    <a:pt x="3525" y="5050"/>
                  </a:cubicBezTo>
                  <a:cubicBezTo>
                    <a:pt x="3239" y="5050"/>
                    <a:pt x="2954" y="4978"/>
                    <a:pt x="2716" y="4835"/>
                  </a:cubicBezTo>
                  <a:cubicBezTo>
                    <a:pt x="2692" y="4835"/>
                    <a:pt x="2692" y="4811"/>
                    <a:pt x="2668" y="4811"/>
                  </a:cubicBezTo>
                  <a:cubicBezTo>
                    <a:pt x="2192" y="4526"/>
                    <a:pt x="1858" y="3978"/>
                    <a:pt x="1858" y="3359"/>
                  </a:cubicBezTo>
                  <a:cubicBezTo>
                    <a:pt x="1858" y="2882"/>
                    <a:pt x="2073" y="2406"/>
                    <a:pt x="2406" y="2097"/>
                  </a:cubicBezTo>
                  <a:close/>
                  <a:moveTo>
                    <a:pt x="3500" y="357"/>
                  </a:moveTo>
                  <a:cubicBezTo>
                    <a:pt x="5252" y="357"/>
                    <a:pt x="6693" y="1777"/>
                    <a:pt x="6693" y="3525"/>
                  </a:cubicBezTo>
                  <a:cubicBezTo>
                    <a:pt x="6693" y="4859"/>
                    <a:pt x="5835" y="6026"/>
                    <a:pt x="4668" y="6478"/>
                  </a:cubicBezTo>
                  <a:lnTo>
                    <a:pt x="4668" y="5073"/>
                  </a:lnTo>
                  <a:cubicBezTo>
                    <a:pt x="5216" y="4692"/>
                    <a:pt x="5597" y="4073"/>
                    <a:pt x="5597" y="3359"/>
                  </a:cubicBezTo>
                  <a:cubicBezTo>
                    <a:pt x="5597" y="2644"/>
                    <a:pt x="5192" y="1977"/>
                    <a:pt x="4573" y="1596"/>
                  </a:cubicBezTo>
                  <a:cubicBezTo>
                    <a:pt x="4546" y="1578"/>
                    <a:pt x="4515" y="1570"/>
                    <a:pt x="4483" y="1570"/>
                  </a:cubicBezTo>
                  <a:cubicBezTo>
                    <a:pt x="4432" y="1570"/>
                    <a:pt x="4379" y="1591"/>
                    <a:pt x="4335" y="1620"/>
                  </a:cubicBezTo>
                  <a:cubicBezTo>
                    <a:pt x="4287" y="1668"/>
                    <a:pt x="4287" y="1716"/>
                    <a:pt x="4287" y="1763"/>
                  </a:cubicBezTo>
                  <a:lnTo>
                    <a:pt x="4287" y="2859"/>
                  </a:lnTo>
                  <a:cubicBezTo>
                    <a:pt x="4287" y="3287"/>
                    <a:pt x="3954" y="3621"/>
                    <a:pt x="3525" y="3621"/>
                  </a:cubicBezTo>
                  <a:cubicBezTo>
                    <a:pt x="3120" y="3621"/>
                    <a:pt x="2763" y="3287"/>
                    <a:pt x="2763" y="2859"/>
                  </a:cubicBezTo>
                  <a:lnTo>
                    <a:pt x="2763" y="1739"/>
                  </a:lnTo>
                  <a:cubicBezTo>
                    <a:pt x="2763" y="1692"/>
                    <a:pt x="2763" y="1668"/>
                    <a:pt x="2739" y="1620"/>
                  </a:cubicBezTo>
                  <a:cubicBezTo>
                    <a:pt x="2694" y="1575"/>
                    <a:pt x="2639" y="1558"/>
                    <a:pt x="2587" y="1558"/>
                  </a:cubicBezTo>
                  <a:cubicBezTo>
                    <a:pt x="2557" y="1558"/>
                    <a:pt x="2527" y="1564"/>
                    <a:pt x="2501" y="1573"/>
                  </a:cubicBezTo>
                  <a:cubicBezTo>
                    <a:pt x="1906" y="1954"/>
                    <a:pt x="1525" y="2620"/>
                    <a:pt x="1525" y="3359"/>
                  </a:cubicBezTo>
                  <a:cubicBezTo>
                    <a:pt x="1525" y="4073"/>
                    <a:pt x="1882" y="4716"/>
                    <a:pt x="2406" y="5073"/>
                  </a:cubicBezTo>
                  <a:lnTo>
                    <a:pt x="2406" y="6478"/>
                  </a:lnTo>
                  <a:cubicBezTo>
                    <a:pt x="1096" y="5978"/>
                    <a:pt x="191" y="4597"/>
                    <a:pt x="405" y="3049"/>
                  </a:cubicBezTo>
                  <a:cubicBezTo>
                    <a:pt x="596" y="1668"/>
                    <a:pt x="1715" y="572"/>
                    <a:pt x="3097" y="382"/>
                  </a:cubicBezTo>
                  <a:cubicBezTo>
                    <a:pt x="3232" y="365"/>
                    <a:pt x="3367" y="357"/>
                    <a:pt x="3500" y="357"/>
                  </a:cubicBezTo>
                  <a:close/>
                  <a:moveTo>
                    <a:pt x="4287" y="5264"/>
                  </a:moveTo>
                  <a:lnTo>
                    <a:pt x="4287" y="6574"/>
                  </a:lnTo>
                  <a:cubicBezTo>
                    <a:pt x="4049" y="6645"/>
                    <a:pt x="3787" y="6669"/>
                    <a:pt x="3525" y="6669"/>
                  </a:cubicBezTo>
                  <a:cubicBezTo>
                    <a:pt x="3263" y="6669"/>
                    <a:pt x="3001" y="6645"/>
                    <a:pt x="2763" y="6597"/>
                  </a:cubicBezTo>
                  <a:lnTo>
                    <a:pt x="2763" y="5264"/>
                  </a:lnTo>
                  <a:cubicBezTo>
                    <a:pt x="3001" y="5359"/>
                    <a:pt x="3239" y="5407"/>
                    <a:pt x="3525" y="5407"/>
                  </a:cubicBezTo>
                  <a:cubicBezTo>
                    <a:pt x="3787" y="5407"/>
                    <a:pt x="4049" y="5359"/>
                    <a:pt x="4287" y="5264"/>
                  </a:cubicBezTo>
                  <a:close/>
                  <a:moveTo>
                    <a:pt x="3525" y="1"/>
                  </a:moveTo>
                  <a:cubicBezTo>
                    <a:pt x="1596" y="1"/>
                    <a:pt x="1" y="1573"/>
                    <a:pt x="1" y="3525"/>
                  </a:cubicBezTo>
                  <a:cubicBezTo>
                    <a:pt x="1" y="5454"/>
                    <a:pt x="1596" y="7050"/>
                    <a:pt x="3525" y="7050"/>
                  </a:cubicBezTo>
                  <a:cubicBezTo>
                    <a:pt x="5454" y="7050"/>
                    <a:pt x="7050" y="5454"/>
                    <a:pt x="7050" y="3525"/>
                  </a:cubicBezTo>
                  <a:cubicBezTo>
                    <a:pt x="7050" y="1573"/>
                    <a:pt x="5454" y="1"/>
                    <a:pt x="3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62" name="Google Shape;2062;p46"/>
          <p:cNvGrpSpPr/>
          <p:nvPr/>
        </p:nvGrpSpPr>
        <p:grpSpPr>
          <a:xfrm>
            <a:off x="4042575" y="2097780"/>
            <a:ext cx="394246" cy="394246"/>
            <a:chOff x="4040449" y="2087370"/>
            <a:chExt cx="394246" cy="394246"/>
          </a:xfrm>
        </p:grpSpPr>
        <p:sp>
          <p:nvSpPr>
            <p:cNvPr id="2063" name="Google Shape;2063;p46"/>
            <p:cNvSpPr/>
            <p:nvPr/>
          </p:nvSpPr>
          <p:spPr>
            <a:xfrm>
              <a:off x="4276353" y="2205323"/>
              <a:ext cx="91596" cy="170094"/>
            </a:xfrm>
            <a:custGeom>
              <a:rect b="b" l="l" r="r" t="t"/>
              <a:pathLst>
                <a:path extrusionOk="0" h="5220" w="2811">
                  <a:moveTo>
                    <a:pt x="2620" y="0"/>
                  </a:moveTo>
                  <a:cubicBezTo>
                    <a:pt x="1167" y="0"/>
                    <a:pt x="0" y="1167"/>
                    <a:pt x="0" y="2596"/>
                  </a:cubicBezTo>
                  <a:cubicBezTo>
                    <a:pt x="0" y="2691"/>
                    <a:pt x="72" y="2763"/>
                    <a:pt x="143" y="2786"/>
                  </a:cubicBezTo>
                  <a:cubicBezTo>
                    <a:pt x="158" y="2789"/>
                    <a:pt x="172" y="2790"/>
                    <a:pt x="186" y="2790"/>
                  </a:cubicBezTo>
                  <a:cubicBezTo>
                    <a:pt x="305" y="2790"/>
                    <a:pt x="381" y="2703"/>
                    <a:pt x="381" y="2596"/>
                  </a:cubicBezTo>
                  <a:cubicBezTo>
                    <a:pt x="381" y="1429"/>
                    <a:pt x="1286" y="476"/>
                    <a:pt x="2429" y="381"/>
                  </a:cubicBezTo>
                  <a:lnTo>
                    <a:pt x="2429" y="5025"/>
                  </a:lnTo>
                  <a:cubicBezTo>
                    <a:pt x="2429" y="5096"/>
                    <a:pt x="2477" y="5192"/>
                    <a:pt x="2572" y="5215"/>
                  </a:cubicBezTo>
                  <a:cubicBezTo>
                    <a:pt x="2585" y="5218"/>
                    <a:pt x="2597" y="5219"/>
                    <a:pt x="2609" y="5219"/>
                  </a:cubicBezTo>
                  <a:cubicBezTo>
                    <a:pt x="2715" y="5219"/>
                    <a:pt x="2810" y="5132"/>
                    <a:pt x="2810" y="5025"/>
                  </a:cubicBezTo>
                  <a:lnTo>
                    <a:pt x="2810" y="191"/>
                  </a:lnTo>
                  <a:cubicBezTo>
                    <a:pt x="2810" y="72"/>
                    <a:pt x="2715" y="0"/>
                    <a:pt x="2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64" name="Google Shape;2064;p46"/>
            <p:cNvSpPr/>
            <p:nvPr/>
          </p:nvSpPr>
          <p:spPr>
            <a:xfrm>
              <a:off x="4040449" y="2087370"/>
              <a:ext cx="394246" cy="394246"/>
            </a:xfrm>
            <a:custGeom>
              <a:rect b="b" l="l" r="r" t="t"/>
              <a:pathLst>
                <a:path extrusionOk="0" h="12099" w="12099">
                  <a:moveTo>
                    <a:pt x="11717" y="381"/>
                  </a:moveTo>
                  <a:lnTo>
                    <a:pt x="11717" y="1810"/>
                  </a:lnTo>
                  <a:lnTo>
                    <a:pt x="10765" y="1810"/>
                  </a:lnTo>
                  <a:cubicBezTo>
                    <a:pt x="10693" y="1810"/>
                    <a:pt x="10598" y="1858"/>
                    <a:pt x="10574" y="1953"/>
                  </a:cubicBezTo>
                  <a:cubicBezTo>
                    <a:pt x="10550" y="2072"/>
                    <a:pt x="10646" y="2191"/>
                    <a:pt x="10765" y="2191"/>
                  </a:cubicBezTo>
                  <a:lnTo>
                    <a:pt x="11717" y="2191"/>
                  </a:lnTo>
                  <a:lnTo>
                    <a:pt x="11717" y="2691"/>
                  </a:lnTo>
                  <a:lnTo>
                    <a:pt x="11146" y="2691"/>
                  </a:lnTo>
                  <a:cubicBezTo>
                    <a:pt x="11051" y="2691"/>
                    <a:pt x="10979" y="2763"/>
                    <a:pt x="10955" y="2834"/>
                  </a:cubicBezTo>
                  <a:cubicBezTo>
                    <a:pt x="10932" y="2977"/>
                    <a:pt x="11027" y="3072"/>
                    <a:pt x="11146" y="3072"/>
                  </a:cubicBezTo>
                  <a:lnTo>
                    <a:pt x="11717" y="3072"/>
                  </a:lnTo>
                  <a:lnTo>
                    <a:pt x="11717" y="3620"/>
                  </a:lnTo>
                  <a:lnTo>
                    <a:pt x="11146" y="3620"/>
                  </a:lnTo>
                  <a:cubicBezTo>
                    <a:pt x="11051" y="3620"/>
                    <a:pt x="10979" y="3692"/>
                    <a:pt x="10955" y="3763"/>
                  </a:cubicBezTo>
                  <a:cubicBezTo>
                    <a:pt x="10932" y="3882"/>
                    <a:pt x="11027" y="4001"/>
                    <a:pt x="11146" y="4001"/>
                  </a:cubicBezTo>
                  <a:lnTo>
                    <a:pt x="11717" y="4001"/>
                  </a:lnTo>
                  <a:lnTo>
                    <a:pt x="11717" y="4525"/>
                  </a:lnTo>
                  <a:lnTo>
                    <a:pt x="10765" y="4525"/>
                  </a:lnTo>
                  <a:cubicBezTo>
                    <a:pt x="10693" y="4525"/>
                    <a:pt x="10598" y="4573"/>
                    <a:pt x="10574" y="4668"/>
                  </a:cubicBezTo>
                  <a:cubicBezTo>
                    <a:pt x="10550" y="4787"/>
                    <a:pt x="10646" y="4906"/>
                    <a:pt x="10765" y="4906"/>
                  </a:cubicBezTo>
                  <a:lnTo>
                    <a:pt x="11717" y="4906"/>
                  </a:lnTo>
                  <a:lnTo>
                    <a:pt x="11717" y="5430"/>
                  </a:lnTo>
                  <a:lnTo>
                    <a:pt x="11146" y="5430"/>
                  </a:lnTo>
                  <a:cubicBezTo>
                    <a:pt x="11051" y="5430"/>
                    <a:pt x="10979" y="5478"/>
                    <a:pt x="10955" y="5573"/>
                  </a:cubicBezTo>
                  <a:cubicBezTo>
                    <a:pt x="10932" y="5692"/>
                    <a:pt x="11027" y="5787"/>
                    <a:pt x="11146" y="5787"/>
                  </a:cubicBezTo>
                  <a:lnTo>
                    <a:pt x="11717" y="5787"/>
                  </a:lnTo>
                  <a:lnTo>
                    <a:pt x="11717" y="6311"/>
                  </a:lnTo>
                  <a:lnTo>
                    <a:pt x="11146" y="6311"/>
                  </a:lnTo>
                  <a:cubicBezTo>
                    <a:pt x="11051" y="6311"/>
                    <a:pt x="10979" y="6383"/>
                    <a:pt x="10955" y="6454"/>
                  </a:cubicBezTo>
                  <a:cubicBezTo>
                    <a:pt x="10932" y="6597"/>
                    <a:pt x="11027" y="6692"/>
                    <a:pt x="11146" y="6692"/>
                  </a:cubicBezTo>
                  <a:lnTo>
                    <a:pt x="11717" y="6692"/>
                  </a:lnTo>
                  <a:lnTo>
                    <a:pt x="11717" y="7216"/>
                  </a:lnTo>
                  <a:lnTo>
                    <a:pt x="10765" y="7216"/>
                  </a:lnTo>
                  <a:cubicBezTo>
                    <a:pt x="10693" y="7216"/>
                    <a:pt x="10598" y="7288"/>
                    <a:pt x="10574" y="7359"/>
                  </a:cubicBezTo>
                  <a:cubicBezTo>
                    <a:pt x="10550" y="7478"/>
                    <a:pt x="10646" y="7597"/>
                    <a:pt x="10765" y="7597"/>
                  </a:cubicBezTo>
                  <a:lnTo>
                    <a:pt x="11717" y="7597"/>
                  </a:lnTo>
                  <a:lnTo>
                    <a:pt x="11717" y="8121"/>
                  </a:lnTo>
                  <a:lnTo>
                    <a:pt x="11146" y="8121"/>
                  </a:lnTo>
                  <a:cubicBezTo>
                    <a:pt x="11051" y="8121"/>
                    <a:pt x="10979" y="8169"/>
                    <a:pt x="10955" y="8264"/>
                  </a:cubicBezTo>
                  <a:cubicBezTo>
                    <a:pt x="10932" y="8383"/>
                    <a:pt x="11027" y="8502"/>
                    <a:pt x="11146" y="8502"/>
                  </a:cubicBezTo>
                  <a:lnTo>
                    <a:pt x="11717" y="8502"/>
                  </a:lnTo>
                  <a:lnTo>
                    <a:pt x="11717" y="9026"/>
                  </a:lnTo>
                  <a:lnTo>
                    <a:pt x="11146" y="9026"/>
                  </a:lnTo>
                  <a:cubicBezTo>
                    <a:pt x="11051" y="9026"/>
                    <a:pt x="10979" y="9097"/>
                    <a:pt x="10955" y="9193"/>
                  </a:cubicBezTo>
                  <a:cubicBezTo>
                    <a:pt x="10932" y="9312"/>
                    <a:pt x="11027" y="9407"/>
                    <a:pt x="11146" y="9407"/>
                  </a:cubicBezTo>
                  <a:lnTo>
                    <a:pt x="11717" y="9407"/>
                  </a:lnTo>
                  <a:lnTo>
                    <a:pt x="11717" y="9931"/>
                  </a:lnTo>
                  <a:lnTo>
                    <a:pt x="10765" y="9931"/>
                  </a:lnTo>
                  <a:cubicBezTo>
                    <a:pt x="10693" y="9931"/>
                    <a:pt x="10598" y="10002"/>
                    <a:pt x="10574" y="10074"/>
                  </a:cubicBezTo>
                  <a:cubicBezTo>
                    <a:pt x="10550" y="10193"/>
                    <a:pt x="10646" y="10312"/>
                    <a:pt x="10765" y="10312"/>
                  </a:cubicBezTo>
                  <a:lnTo>
                    <a:pt x="11717" y="10312"/>
                  </a:lnTo>
                  <a:lnTo>
                    <a:pt x="11717" y="11479"/>
                  </a:lnTo>
                  <a:lnTo>
                    <a:pt x="5621" y="5359"/>
                  </a:lnTo>
                  <a:cubicBezTo>
                    <a:pt x="6026" y="3358"/>
                    <a:pt x="7764" y="1906"/>
                    <a:pt x="9836" y="1882"/>
                  </a:cubicBezTo>
                  <a:cubicBezTo>
                    <a:pt x="9931" y="1882"/>
                    <a:pt x="10027" y="1810"/>
                    <a:pt x="10027" y="1691"/>
                  </a:cubicBezTo>
                  <a:lnTo>
                    <a:pt x="10027" y="381"/>
                  </a:lnTo>
                  <a:close/>
                  <a:moveTo>
                    <a:pt x="9836" y="0"/>
                  </a:moveTo>
                  <a:cubicBezTo>
                    <a:pt x="9717" y="0"/>
                    <a:pt x="9646" y="96"/>
                    <a:pt x="9646" y="191"/>
                  </a:cubicBezTo>
                  <a:lnTo>
                    <a:pt x="9646" y="1524"/>
                  </a:lnTo>
                  <a:cubicBezTo>
                    <a:pt x="7574" y="1620"/>
                    <a:pt x="5811" y="3049"/>
                    <a:pt x="5287" y="5049"/>
                  </a:cubicBezTo>
                  <a:lnTo>
                    <a:pt x="310" y="72"/>
                  </a:lnTo>
                  <a:cubicBezTo>
                    <a:pt x="269" y="30"/>
                    <a:pt x="219" y="5"/>
                    <a:pt x="171" y="5"/>
                  </a:cubicBezTo>
                  <a:cubicBezTo>
                    <a:pt x="136" y="5"/>
                    <a:pt x="102" y="18"/>
                    <a:pt x="72" y="48"/>
                  </a:cubicBezTo>
                  <a:cubicBezTo>
                    <a:pt x="24" y="96"/>
                    <a:pt x="1" y="143"/>
                    <a:pt x="1" y="191"/>
                  </a:cubicBezTo>
                  <a:lnTo>
                    <a:pt x="1" y="9383"/>
                  </a:lnTo>
                  <a:cubicBezTo>
                    <a:pt x="1" y="9383"/>
                    <a:pt x="72" y="9574"/>
                    <a:pt x="191" y="9574"/>
                  </a:cubicBezTo>
                  <a:cubicBezTo>
                    <a:pt x="286" y="9574"/>
                    <a:pt x="382" y="9478"/>
                    <a:pt x="382" y="9383"/>
                  </a:cubicBezTo>
                  <a:lnTo>
                    <a:pt x="382" y="643"/>
                  </a:lnTo>
                  <a:lnTo>
                    <a:pt x="1977" y="2239"/>
                  </a:lnTo>
                  <a:lnTo>
                    <a:pt x="1287" y="2930"/>
                  </a:lnTo>
                  <a:cubicBezTo>
                    <a:pt x="1215" y="3001"/>
                    <a:pt x="1215" y="3120"/>
                    <a:pt x="1287" y="3191"/>
                  </a:cubicBezTo>
                  <a:cubicBezTo>
                    <a:pt x="1334" y="3215"/>
                    <a:pt x="1382" y="3239"/>
                    <a:pt x="1430" y="3239"/>
                  </a:cubicBezTo>
                  <a:cubicBezTo>
                    <a:pt x="1477" y="3239"/>
                    <a:pt x="1525" y="3215"/>
                    <a:pt x="1549" y="3191"/>
                  </a:cubicBezTo>
                  <a:lnTo>
                    <a:pt x="2239" y="2501"/>
                  </a:lnTo>
                  <a:lnTo>
                    <a:pt x="2620" y="2882"/>
                  </a:lnTo>
                  <a:lnTo>
                    <a:pt x="2192" y="3311"/>
                  </a:lnTo>
                  <a:cubicBezTo>
                    <a:pt x="2120" y="3382"/>
                    <a:pt x="2120" y="3501"/>
                    <a:pt x="2192" y="3573"/>
                  </a:cubicBezTo>
                  <a:cubicBezTo>
                    <a:pt x="2215" y="3596"/>
                    <a:pt x="2263" y="3620"/>
                    <a:pt x="2311" y="3620"/>
                  </a:cubicBezTo>
                  <a:cubicBezTo>
                    <a:pt x="2358" y="3620"/>
                    <a:pt x="2406" y="3596"/>
                    <a:pt x="2454" y="3573"/>
                  </a:cubicBezTo>
                  <a:lnTo>
                    <a:pt x="2882" y="3144"/>
                  </a:lnTo>
                  <a:lnTo>
                    <a:pt x="3239" y="3525"/>
                  </a:lnTo>
                  <a:lnTo>
                    <a:pt x="2835" y="3930"/>
                  </a:lnTo>
                  <a:cubicBezTo>
                    <a:pt x="2763" y="4001"/>
                    <a:pt x="2763" y="4120"/>
                    <a:pt x="2835" y="4215"/>
                  </a:cubicBezTo>
                  <a:cubicBezTo>
                    <a:pt x="2858" y="4239"/>
                    <a:pt x="2906" y="4263"/>
                    <a:pt x="2954" y="4263"/>
                  </a:cubicBezTo>
                  <a:cubicBezTo>
                    <a:pt x="3001" y="4263"/>
                    <a:pt x="3049" y="4239"/>
                    <a:pt x="3097" y="4215"/>
                  </a:cubicBezTo>
                  <a:lnTo>
                    <a:pt x="3501" y="3787"/>
                  </a:lnTo>
                  <a:lnTo>
                    <a:pt x="3882" y="4168"/>
                  </a:lnTo>
                  <a:lnTo>
                    <a:pt x="3216" y="4835"/>
                  </a:lnTo>
                  <a:cubicBezTo>
                    <a:pt x="3120" y="4906"/>
                    <a:pt x="3120" y="5025"/>
                    <a:pt x="3216" y="5097"/>
                  </a:cubicBezTo>
                  <a:cubicBezTo>
                    <a:pt x="3239" y="5144"/>
                    <a:pt x="3287" y="5168"/>
                    <a:pt x="3335" y="5168"/>
                  </a:cubicBezTo>
                  <a:cubicBezTo>
                    <a:pt x="3382" y="5168"/>
                    <a:pt x="3430" y="5144"/>
                    <a:pt x="3478" y="5097"/>
                  </a:cubicBezTo>
                  <a:lnTo>
                    <a:pt x="4144" y="4430"/>
                  </a:lnTo>
                  <a:lnTo>
                    <a:pt x="4525" y="4787"/>
                  </a:lnTo>
                  <a:lnTo>
                    <a:pt x="4097" y="5216"/>
                  </a:lnTo>
                  <a:cubicBezTo>
                    <a:pt x="4025" y="5287"/>
                    <a:pt x="4025" y="5406"/>
                    <a:pt x="4097" y="5478"/>
                  </a:cubicBezTo>
                  <a:cubicBezTo>
                    <a:pt x="4144" y="5525"/>
                    <a:pt x="4192" y="5525"/>
                    <a:pt x="4240" y="5525"/>
                  </a:cubicBezTo>
                  <a:cubicBezTo>
                    <a:pt x="4287" y="5525"/>
                    <a:pt x="4335" y="5525"/>
                    <a:pt x="4359" y="5478"/>
                  </a:cubicBezTo>
                  <a:lnTo>
                    <a:pt x="4787" y="5049"/>
                  </a:lnTo>
                  <a:lnTo>
                    <a:pt x="5168" y="5430"/>
                  </a:lnTo>
                  <a:lnTo>
                    <a:pt x="4740" y="5859"/>
                  </a:lnTo>
                  <a:cubicBezTo>
                    <a:pt x="4668" y="5930"/>
                    <a:pt x="4668" y="6049"/>
                    <a:pt x="4740" y="6121"/>
                  </a:cubicBezTo>
                  <a:cubicBezTo>
                    <a:pt x="4787" y="6144"/>
                    <a:pt x="4835" y="6168"/>
                    <a:pt x="4883" y="6168"/>
                  </a:cubicBezTo>
                  <a:cubicBezTo>
                    <a:pt x="4930" y="6168"/>
                    <a:pt x="4978" y="6144"/>
                    <a:pt x="5002" y="6121"/>
                  </a:cubicBezTo>
                  <a:lnTo>
                    <a:pt x="5430" y="5692"/>
                  </a:lnTo>
                  <a:lnTo>
                    <a:pt x="5788" y="6073"/>
                  </a:lnTo>
                  <a:lnTo>
                    <a:pt x="5121" y="6740"/>
                  </a:lnTo>
                  <a:cubicBezTo>
                    <a:pt x="5049" y="6835"/>
                    <a:pt x="5049" y="6954"/>
                    <a:pt x="5121" y="7026"/>
                  </a:cubicBezTo>
                  <a:cubicBezTo>
                    <a:pt x="5145" y="7049"/>
                    <a:pt x="5192" y="7073"/>
                    <a:pt x="5240" y="7073"/>
                  </a:cubicBezTo>
                  <a:cubicBezTo>
                    <a:pt x="5287" y="7073"/>
                    <a:pt x="5359" y="7049"/>
                    <a:pt x="5383" y="7026"/>
                  </a:cubicBezTo>
                  <a:lnTo>
                    <a:pt x="6073" y="6335"/>
                  </a:lnTo>
                  <a:lnTo>
                    <a:pt x="6431" y="6716"/>
                  </a:lnTo>
                  <a:lnTo>
                    <a:pt x="6026" y="7121"/>
                  </a:lnTo>
                  <a:cubicBezTo>
                    <a:pt x="5954" y="7192"/>
                    <a:pt x="5954" y="7311"/>
                    <a:pt x="6026" y="7407"/>
                  </a:cubicBezTo>
                  <a:cubicBezTo>
                    <a:pt x="6050" y="7430"/>
                    <a:pt x="6097" y="7454"/>
                    <a:pt x="6145" y="7454"/>
                  </a:cubicBezTo>
                  <a:cubicBezTo>
                    <a:pt x="6192" y="7454"/>
                    <a:pt x="6240" y="7430"/>
                    <a:pt x="6288" y="7407"/>
                  </a:cubicBezTo>
                  <a:lnTo>
                    <a:pt x="6693" y="6978"/>
                  </a:lnTo>
                  <a:lnTo>
                    <a:pt x="7074" y="7359"/>
                  </a:lnTo>
                  <a:lnTo>
                    <a:pt x="6645" y="7764"/>
                  </a:lnTo>
                  <a:cubicBezTo>
                    <a:pt x="6573" y="7835"/>
                    <a:pt x="6573" y="7954"/>
                    <a:pt x="6645" y="8026"/>
                  </a:cubicBezTo>
                  <a:cubicBezTo>
                    <a:pt x="6693" y="8073"/>
                    <a:pt x="6740" y="8097"/>
                    <a:pt x="6788" y="8097"/>
                  </a:cubicBezTo>
                  <a:cubicBezTo>
                    <a:pt x="6835" y="8097"/>
                    <a:pt x="6883" y="8073"/>
                    <a:pt x="6931" y="8026"/>
                  </a:cubicBezTo>
                  <a:lnTo>
                    <a:pt x="7336" y="7621"/>
                  </a:lnTo>
                  <a:lnTo>
                    <a:pt x="7717" y="7978"/>
                  </a:lnTo>
                  <a:lnTo>
                    <a:pt x="7026" y="8669"/>
                  </a:lnTo>
                  <a:cubicBezTo>
                    <a:pt x="6955" y="8740"/>
                    <a:pt x="6955" y="8859"/>
                    <a:pt x="7026" y="8931"/>
                  </a:cubicBezTo>
                  <a:cubicBezTo>
                    <a:pt x="7074" y="8978"/>
                    <a:pt x="7121" y="8978"/>
                    <a:pt x="7169" y="8978"/>
                  </a:cubicBezTo>
                  <a:cubicBezTo>
                    <a:pt x="7216" y="8978"/>
                    <a:pt x="7264" y="8978"/>
                    <a:pt x="7288" y="8931"/>
                  </a:cubicBezTo>
                  <a:lnTo>
                    <a:pt x="7979" y="8240"/>
                  </a:lnTo>
                  <a:lnTo>
                    <a:pt x="8360" y="8621"/>
                  </a:lnTo>
                  <a:lnTo>
                    <a:pt x="7931" y="9050"/>
                  </a:lnTo>
                  <a:cubicBezTo>
                    <a:pt x="7859" y="9121"/>
                    <a:pt x="7859" y="9240"/>
                    <a:pt x="7931" y="9312"/>
                  </a:cubicBezTo>
                  <a:cubicBezTo>
                    <a:pt x="7955" y="9336"/>
                    <a:pt x="8026" y="9359"/>
                    <a:pt x="8074" y="9359"/>
                  </a:cubicBezTo>
                  <a:cubicBezTo>
                    <a:pt x="8121" y="9359"/>
                    <a:pt x="8169" y="9336"/>
                    <a:pt x="8193" y="9312"/>
                  </a:cubicBezTo>
                  <a:lnTo>
                    <a:pt x="8622" y="8883"/>
                  </a:lnTo>
                  <a:lnTo>
                    <a:pt x="8979" y="9264"/>
                  </a:lnTo>
                  <a:lnTo>
                    <a:pt x="8574" y="9693"/>
                  </a:lnTo>
                  <a:cubicBezTo>
                    <a:pt x="8502" y="9764"/>
                    <a:pt x="8502" y="9883"/>
                    <a:pt x="8574" y="9955"/>
                  </a:cubicBezTo>
                  <a:cubicBezTo>
                    <a:pt x="8598" y="9979"/>
                    <a:pt x="8645" y="10002"/>
                    <a:pt x="8693" y="10002"/>
                  </a:cubicBezTo>
                  <a:cubicBezTo>
                    <a:pt x="8741" y="10002"/>
                    <a:pt x="8788" y="9979"/>
                    <a:pt x="8836" y="9955"/>
                  </a:cubicBezTo>
                  <a:lnTo>
                    <a:pt x="9265" y="9526"/>
                  </a:lnTo>
                  <a:lnTo>
                    <a:pt x="9622" y="9907"/>
                  </a:lnTo>
                  <a:lnTo>
                    <a:pt x="8955" y="10574"/>
                  </a:lnTo>
                  <a:cubicBezTo>
                    <a:pt x="8883" y="10645"/>
                    <a:pt x="8883" y="10764"/>
                    <a:pt x="8955" y="10836"/>
                  </a:cubicBezTo>
                  <a:cubicBezTo>
                    <a:pt x="8979" y="10884"/>
                    <a:pt x="9026" y="10907"/>
                    <a:pt x="9074" y="10907"/>
                  </a:cubicBezTo>
                  <a:cubicBezTo>
                    <a:pt x="9122" y="10907"/>
                    <a:pt x="9169" y="10884"/>
                    <a:pt x="9217" y="10836"/>
                  </a:cubicBezTo>
                  <a:lnTo>
                    <a:pt x="9884" y="10169"/>
                  </a:lnTo>
                  <a:lnTo>
                    <a:pt x="11455" y="11741"/>
                  </a:lnTo>
                  <a:lnTo>
                    <a:pt x="382" y="11741"/>
                  </a:lnTo>
                  <a:lnTo>
                    <a:pt x="382" y="10241"/>
                  </a:lnTo>
                  <a:cubicBezTo>
                    <a:pt x="382" y="10169"/>
                    <a:pt x="310" y="10074"/>
                    <a:pt x="239" y="10074"/>
                  </a:cubicBezTo>
                  <a:cubicBezTo>
                    <a:pt x="213" y="10065"/>
                    <a:pt x="189" y="10061"/>
                    <a:pt x="166" y="10061"/>
                  </a:cubicBezTo>
                  <a:cubicBezTo>
                    <a:pt x="65" y="10061"/>
                    <a:pt x="1" y="10143"/>
                    <a:pt x="1" y="10241"/>
                  </a:cubicBezTo>
                  <a:lnTo>
                    <a:pt x="1" y="11931"/>
                  </a:lnTo>
                  <a:cubicBezTo>
                    <a:pt x="1" y="12027"/>
                    <a:pt x="72" y="12098"/>
                    <a:pt x="191" y="12098"/>
                  </a:cubicBezTo>
                  <a:lnTo>
                    <a:pt x="11908" y="12098"/>
                  </a:lnTo>
                  <a:cubicBezTo>
                    <a:pt x="12027" y="12098"/>
                    <a:pt x="12098" y="12027"/>
                    <a:pt x="12098" y="11931"/>
                  </a:cubicBezTo>
                  <a:lnTo>
                    <a:pt x="12098" y="191"/>
                  </a:lnTo>
                  <a:cubicBezTo>
                    <a:pt x="12098" y="96"/>
                    <a:pt x="12027" y="0"/>
                    <a:pt x="11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65" name="Google Shape;2065;p46"/>
            <p:cNvSpPr/>
            <p:nvPr/>
          </p:nvSpPr>
          <p:spPr>
            <a:xfrm>
              <a:off x="4107180" y="2256317"/>
              <a:ext cx="158331" cy="157777"/>
            </a:xfrm>
            <a:custGeom>
              <a:rect b="b" l="l" r="r" t="t"/>
              <a:pathLst>
                <a:path extrusionOk="0" h="4842" w="4859">
                  <a:moveTo>
                    <a:pt x="382" y="650"/>
                  </a:moveTo>
                  <a:lnTo>
                    <a:pt x="4216" y="4460"/>
                  </a:lnTo>
                  <a:lnTo>
                    <a:pt x="382" y="4460"/>
                  </a:lnTo>
                  <a:lnTo>
                    <a:pt x="382" y="650"/>
                  </a:lnTo>
                  <a:close/>
                  <a:moveTo>
                    <a:pt x="203" y="1"/>
                  </a:moveTo>
                  <a:cubicBezTo>
                    <a:pt x="156" y="1"/>
                    <a:pt x="108" y="19"/>
                    <a:pt x="72" y="55"/>
                  </a:cubicBezTo>
                  <a:cubicBezTo>
                    <a:pt x="25" y="78"/>
                    <a:pt x="1" y="150"/>
                    <a:pt x="1" y="197"/>
                  </a:cubicBezTo>
                  <a:lnTo>
                    <a:pt x="1" y="4651"/>
                  </a:lnTo>
                  <a:cubicBezTo>
                    <a:pt x="1" y="4770"/>
                    <a:pt x="96" y="4841"/>
                    <a:pt x="191" y="4841"/>
                  </a:cubicBezTo>
                  <a:lnTo>
                    <a:pt x="4645" y="4841"/>
                  </a:lnTo>
                  <a:cubicBezTo>
                    <a:pt x="4716" y="4841"/>
                    <a:pt x="4764" y="4817"/>
                    <a:pt x="4811" y="4770"/>
                  </a:cubicBezTo>
                  <a:cubicBezTo>
                    <a:pt x="4859" y="4698"/>
                    <a:pt x="4859" y="4603"/>
                    <a:pt x="4787" y="4532"/>
                  </a:cubicBezTo>
                  <a:lnTo>
                    <a:pt x="334" y="55"/>
                  </a:lnTo>
                  <a:cubicBezTo>
                    <a:pt x="298" y="19"/>
                    <a:pt x="251"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66" name="Google Shape;2066;p46"/>
          <p:cNvGrpSpPr/>
          <p:nvPr/>
        </p:nvGrpSpPr>
        <p:grpSpPr>
          <a:xfrm>
            <a:off x="4087592" y="1524310"/>
            <a:ext cx="304214" cy="394246"/>
            <a:chOff x="4062182" y="1517026"/>
            <a:chExt cx="304214" cy="394246"/>
          </a:xfrm>
        </p:grpSpPr>
        <p:sp>
          <p:nvSpPr>
            <p:cNvPr id="2067" name="Google Shape;2067;p46"/>
            <p:cNvSpPr/>
            <p:nvPr/>
          </p:nvSpPr>
          <p:spPr>
            <a:xfrm>
              <a:off x="4062182" y="1517026"/>
              <a:ext cx="304214" cy="394246"/>
            </a:xfrm>
            <a:custGeom>
              <a:rect b="b" l="l" r="r" t="t"/>
              <a:pathLst>
                <a:path extrusionOk="0" h="12099" w="9336">
                  <a:moveTo>
                    <a:pt x="6073" y="382"/>
                  </a:moveTo>
                  <a:cubicBezTo>
                    <a:pt x="6145" y="382"/>
                    <a:pt x="6192" y="429"/>
                    <a:pt x="6192" y="501"/>
                  </a:cubicBezTo>
                  <a:lnTo>
                    <a:pt x="6192" y="1549"/>
                  </a:lnTo>
                  <a:cubicBezTo>
                    <a:pt x="6192" y="1620"/>
                    <a:pt x="6145" y="1668"/>
                    <a:pt x="6073" y="1668"/>
                  </a:cubicBezTo>
                  <a:lnTo>
                    <a:pt x="3239" y="1668"/>
                  </a:lnTo>
                  <a:cubicBezTo>
                    <a:pt x="3168" y="1668"/>
                    <a:pt x="3120" y="1620"/>
                    <a:pt x="3120" y="1549"/>
                  </a:cubicBezTo>
                  <a:lnTo>
                    <a:pt x="3120" y="501"/>
                  </a:lnTo>
                  <a:cubicBezTo>
                    <a:pt x="3120" y="429"/>
                    <a:pt x="3168" y="382"/>
                    <a:pt x="3239" y="382"/>
                  </a:cubicBezTo>
                  <a:close/>
                  <a:moveTo>
                    <a:pt x="3263" y="1"/>
                  </a:moveTo>
                  <a:cubicBezTo>
                    <a:pt x="2977" y="1"/>
                    <a:pt x="2763" y="215"/>
                    <a:pt x="2763" y="477"/>
                  </a:cubicBezTo>
                  <a:lnTo>
                    <a:pt x="2763" y="810"/>
                  </a:lnTo>
                  <a:lnTo>
                    <a:pt x="691" y="810"/>
                  </a:lnTo>
                  <a:cubicBezTo>
                    <a:pt x="310" y="810"/>
                    <a:pt x="0" y="1120"/>
                    <a:pt x="0" y="1501"/>
                  </a:cubicBezTo>
                  <a:lnTo>
                    <a:pt x="0" y="11408"/>
                  </a:lnTo>
                  <a:cubicBezTo>
                    <a:pt x="0" y="11789"/>
                    <a:pt x="310" y="12098"/>
                    <a:pt x="691" y="12098"/>
                  </a:cubicBezTo>
                  <a:lnTo>
                    <a:pt x="8645" y="12098"/>
                  </a:lnTo>
                  <a:cubicBezTo>
                    <a:pt x="9026" y="12098"/>
                    <a:pt x="9336" y="11789"/>
                    <a:pt x="9336" y="11408"/>
                  </a:cubicBezTo>
                  <a:lnTo>
                    <a:pt x="9336" y="1501"/>
                  </a:lnTo>
                  <a:cubicBezTo>
                    <a:pt x="9336" y="1120"/>
                    <a:pt x="9026" y="810"/>
                    <a:pt x="8645" y="810"/>
                  </a:cubicBezTo>
                  <a:lnTo>
                    <a:pt x="7645" y="810"/>
                  </a:lnTo>
                  <a:cubicBezTo>
                    <a:pt x="7573" y="810"/>
                    <a:pt x="7502" y="882"/>
                    <a:pt x="7478" y="953"/>
                  </a:cubicBezTo>
                  <a:cubicBezTo>
                    <a:pt x="7431" y="1072"/>
                    <a:pt x="7526" y="1192"/>
                    <a:pt x="7645" y="1192"/>
                  </a:cubicBezTo>
                  <a:lnTo>
                    <a:pt x="8026" y="1192"/>
                  </a:lnTo>
                  <a:lnTo>
                    <a:pt x="8026" y="10479"/>
                  </a:lnTo>
                  <a:cubicBezTo>
                    <a:pt x="8026" y="10527"/>
                    <a:pt x="7978" y="10574"/>
                    <a:pt x="7931" y="10574"/>
                  </a:cubicBezTo>
                  <a:lnTo>
                    <a:pt x="1334" y="10574"/>
                  </a:lnTo>
                  <a:cubicBezTo>
                    <a:pt x="1310" y="10574"/>
                    <a:pt x="1286" y="10574"/>
                    <a:pt x="1286" y="10551"/>
                  </a:cubicBezTo>
                  <a:lnTo>
                    <a:pt x="1286" y="9955"/>
                  </a:lnTo>
                  <a:cubicBezTo>
                    <a:pt x="1286" y="9931"/>
                    <a:pt x="1286" y="9931"/>
                    <a:pt x="1263" y="9908"/>
                  </a:cubicBezTo>
                  <a:cubicBezTo>
                    <a:pt x="1214" y="9851"/>
                    <a:pt x="1160" y="9827"/>
                    <a:pt x="1110" y="9827"/>
                  </a:cubicBezTo>
                  <a:cubicBezTo>
                    <a:pt x="1012" y="9827"/>
                    <a:pt x="929" y="9917"/>
                    <a:pt x="929" y="10027"/>
                  </a:cubicBezTo>
                  <a:lnTo>
                    <a:pt x="929" y="10765"/>
                  </a:lnTo>
                  <a:cubicBezTo>
                    <a:pt x="929" y="10884"/>
                    <a:pt x="1001" y="10955"/>
                    <a:pt x="1120" y="10955"/>
                  </a:cubicBezTo>
                  <a:lnTo>
                    <a:pt x="8002" y="10955"/>
                  </a:lnTo>
                  <a:cubicBezTo>
                    <a:pt x="8216" y="10955"/>
                    <a:pt x="8407" y="10789"/>
                    <a:pt x="8407" y="10551"/>
                  </a:cubicBezTo>
                  <a:lnTo>
                    <a:pt x="8407" y="1192"/>
                  </a:lnTo>
                  <a:lnTo>
                    <a:pt x="8693" y="1192"/>
                  </a:lnTo>
                  <a:cubicBezTo>
                    <a:pt x="8836" y="1192"/>
                    <a:pt x="8955" y="1311"/>
                    <a:pt x="8955" y="1477"/>
                  </a:cubicBezTo>
                  <a:lnTo>
                    <a:pt x="8955" y="11408"/>
                  </a:lnTo>
                  <a:cubicBezTo>
                    <a:pt x="8955" y="11575"/>
                    <a:pt x="8812" y="11717"/>
                    <a:pt x="8645" y="11717"/>
                  </a:cubicBezTo>
                  <a:lnTo>
                    <a:pt x="667" y="11717"/>
                  </a:lnTo>
                  <a:cubicBezTo>
                    <a:pt x="501" y="11717"/>
                    <a:pt x="358" y="11575"/>
                    <a:pt x="358" y="11408"/>
                  </a:cubicBezTo>
                  <a:lnTo>
                    <a:pt x="358" y="1501"/>
                  </a:lnTo>
                  <a:cubicBezTo>
                    <a:pt x="358" y="1311"/>
                    <a:pt x="501" y="1168"/>
                    <a:pt x="667" y="1168"/>
                  </a:cubicBezTo>
                  <a:lnTo>
                    <a:pt x="929" y="1168"/>
                  </a:lnTo>
                  <a:lnTo>
                    <a:pt x="929" y="9241"/>
                  </a:lnTo>
                  <a:cubicBezTo>
                    <a:pt x="929" y="9360"/>
                    <a:pt x="1001" y="9431"/>
                    <a:pt x="1120" y="9431"/>
                  </a:cubicBezTo>
                  <a:cubicBezTo>
                    <a:pt x="1215" y="9431"/>
                    <a:pt x="1286" y="9360"/>
                    <a:pt x="1286" y="9241"/>
                  </a:cubicBezTo>
                  <a:lnTo>
                    <a:pt x="1286" y="1192"/>
                  </a:lnTo>
                  <a:lnTo>
                    <a:pt x="2763" y="1192"/>
                  </a:lnTo>
                  <a:lnTo>
                    <a:pt x="2763" y="1525"/>
                  </a:lnTo>
                  <a:cubicBezTo>
                    <a:pt x="2763" y="1811"/>
                    <a:pt x="2977" y="2025"/>
                    <a:pt x="3263" y="2025"/>
                  </a:cubicBezTo>
                  <a:lnTo>
                    <a:pt x="6073" y="2025"/>
                  </a:lnTo>
                  <a:cubicBezTo>
                    <a:pt x="6359" y="2025"/>
                    <a:pt x="6573" y="1811"/>
                    <a:pt x="6573" y="1525"/>
                  </a:cubicBezTo>
                  <a:lnTo>
                    <a:pt x="6573" y="1192"/>
                  </a:lnTo>
                  <a:lnTo>
                    <a:pt x="6883" y="1192"/>
                  </a:lnTo>
                  <a:cubicBezTo>
                    <a:pt x="6954" y="1192"/>
                    <a:pt x="7026" y="1144"/>
                    <a:pt x="7050" y="1072"/>
                  </a:cubicBezTo>
                  <a:cubicBezTo>
                    <a:pt x="7097" y="930"/>
                    <a:pt x="7002" y="810"/>
                    <a:pt x="6883" y="810"/>
                  </a:cubicBezTo>
                  <a:lnTo>
                    <a:pt x="6573" y="810"/>
                  </a:lnTo>
                  <a:lnTo>
                    <a:pt x="6573" y="477"/>
                  </a:lnTo>
                  <a:cubicBezTo>
                    <a:pt x="6573" y="215"/>
                    <a:pt x="6359" y="1"/>
                    <a:pt x="6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68" name="Google Shape;2068;p46"/>
            <p:cNvSpPr/>
            <p:nvPr/>
          </p:nvSpPr>
          <p:spPr>
            <a:xfrm>
              <a:off x="4139764" y="1619469"/>
              <a:ext cx="49725" cy="49692"/>
            </a:xfrm>
            <a:custGeom>
              <a:rect b="b" l="l" r="r" t="t"/>
              <a:pathLst>
                <a:path extrusionOk="0" h="1525" w="1526">
                  <a:moveTo>
                    <a:pt x="191" y="0"/>
                  </a:moveTo>
                  <a:cubicBezTo>
                    <a:pt x="96" y="0"/>
                    <a:pt x="1" y="72"/>
                    <a:pt x="1" y="191"/>
                  </a:cubicBezTo>
                  <a:lnTo>
                    <a:pt x="1" y="1358"/>
                  </a:lnTo>
                  <a:cubicBezTo>
                    <a:pt x="1" y="1453"/>
                    <a:pt x="96" y="1524"/>
                    <a:pt x="191" y="1524"/>
                  </a:cubicBezTo>
                  <a:lnTo>
                    <a:pt x="1335" y="1524"/>
                  </a:lnTo>
                  <a:cubicBezTo>
                    <a:pt x="1430" y="1524"/>
                    <a:pt x="1525" y="1453"/>
                    <a:pt x="1525" y="1358"/>
                  </a:cubicBezTo>
                  <a:lnTo>
                    <a:pt x="1525" y="1000"/>
                  </a:lnTo>
                  <a:cubicBezTo>
                    <a:pt x="1525" y="929"/>
                    <a:pt x="1454" y="834"/>
                    <a:pt x="1382" y="834"/>
                  </a:cubicBezTo>
                  <a:cubicBezTo>
                    <a:pt x="1356" y="825"/>
                    <a:pt x="1332" y="821"/>
                    <a:pt x="1310" y="821"/>
                  </a:cubicBezTo>
                  <a:cubicBezTo>
                    <a:pt x="1208" y="821"/>
                    <a:pt x="1144" y="903"/>
                    <a:pt x="1144" y="1000"/>
                  </a:cubicBezTo>
                  <a:lnTo>
                    <a:pt x="1144" y="1143"/>
                  </a:lnTo>
                  <a:lnTo>
                    <a:pt x="358" y="1143"/>
                  </a:lnTo>
                  <a:lnTo>
                    <a:pt x="358" y="381"/>
                  </a:lnTo>
                  <a:lnTo>
                    <a:pt x="453" y="381"/>
                  </a:lnTo>
                  <a:cubicBezTo>
                    <a:pt x="525" y="381"/>
                    <a:pt x="596" y="334"/>
                    <a:pt x="620" y="238"/>
                  </a:cubicBezTo>
                  <a:cubicBezTo>
                    <a:pt x="668" y="119"/>
                    <a:pt x="572"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69" name="Google Shape;2069;p46"/>
            <p:cNvSpPr/>
            <p:nvPr/>
          </p:nvSpPr>
          <p:spPr>
            <a:xfrm>
              <a:off x="4139014" y="1693173"/>
              <a:ext cx="50474" cy="50474"/>
            </a:xfrm>
            <a:custGeom>
              <a:rect b="b" l="l" r="r" t="t"/>
              <a:pathLst>
                <a:path extrusionOk="0" h="1549" w="1549">
                  <a:moveTo>
                    <a:pt x="1167" y="382"/>
                  </a:moveTo>
                  <a:lnTo>
                    <a:pt x="1167" y="1168"/>
                  </a:lnTo>
                  <a:lnTo>
                    <a:pt x="381" y="1168"/>
                  </a:lnTo>
                  <a:lnTo>
                    <a:pt x="381" y="382"/>
                  </a:lnTo>
                  <a:close/>
                  <a:moveTo>
                    <a:pt x="191" y="1"/>
                  </a:moveTo>
                  <a:cubicBezTo>
                    <a:pt x="95" y="1"/>
                    <a:pt x="0" y="96"/>
                    <a:pt x="0" y="191"/>
                  </a:cubicBezTo>
                  <a:lnTo>
                    <a:pt x="0" y="1358"/>
                  </a:lnTo>
                  <a:cubicBezTo>
                    <a:pt x="0" y="1453"/>
                    <a:pt x="95" y="1549"/>
                    <a:pt x="191" y="1549"/>
                  </a:cubicBezTo>
                  <a:lnTo>
                    <a:pt x="1358" y="1549"/>
                  </a:lnTo>
                  <a:cubicBezTo>
                    <a:pt x="1453" y="1549"/>
                    <a:pt x="1548" y="1453"/>
                    <a:pt x="1548" y="1358"/>
                  </a:cubicBezTo>
                  <a:lnTo>
                    <a:pt x="1548" y="191"/>
                  </a:lnTo>
                  <a:cubicBezTo>
                    <a:pt x="1548" y="96"/>
                    <a:pt x="1453" y="1"/>
                    <a:pt x="1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70" name="Google Shape;2070;p46"/>
            <p:cNvSpPr/>
            <p:nvPr/>
          </p:nvSpPr>
          <p:spPr>
            <a:xfrm>
              <a:off x="4139014" y="1766128"/>
              <a:ext cx="50474" cy="50474"/>
            </a:xfrm>
            <a:custGeom>
              <a:rect b="b" l="l" r="r" t="t"/>
              <a:pathLst>
                <a:path extrusionOk="0" h="1549" w="1549">
                  <a:moveTo>
                    <a:pt x="1167" y="381"/>
                  </a:moveTo>
                  <a:lnTo>
                    <a:pt x="1167" y="1167"/>
                  </a:lnTo>
                  <a:lnTo>
                    <a:pt x="381" y="1167"/>
                  </a:lnTo>
                  <a:lnTo>
                    <a:pt x="381" y="381"/>
                  </a:lnTo>
                  <a:close/>
                  <a:moveTo>
                    <a:pt x="191" y="0"/>
                  </a:moveTo>
                  <a:cubicBezTo>
                    <a:pt x="95" y="0"/>
                    <a:pt x="0" y="95"/>
                    <a:pt x="0" y="191"/>
                  </a:cubicBezTo>
                  <a:lnTo>
                    <a:pt x="0" y="1358"/>
                  </a:lnTo>
                  <a:cubicBezTo>
                    <a:pt x="0" y="1453"/>
                    <a:pt x="95" y="1548"/>
                    <a:pt x="191" y="1548"/>
                  </a:cubicBezTo>
                  <a:lnTo>
                    <a:pt x="1358" y="1548"/>
                  </a:lnTo>
                  <a:cubicBezTo>
                    <a:pt x="1453" y="1548"/>
                    <a:pt x="1548" y="1453"/>
                    <a:pt x="1548" y="1358"/>
                  </a:cubicBezTo>
                  <a:lnTo>
                    <a:pt x="1548" y="191"/>
                  </a:lnTo>
                  <a:cubicBezTo>
                    <a:pt x="1548" y="95"/>
                    <a:pt x="1453" y="0"/>
                    <a:pt x="1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71" name="Google Shape;2071;p46"/>
            <p:cNvSpPr/>
            <p:nvPr/>
          </p:nvSpPr>
          <p:spPr>
            <a:xfrm>
              <a:off x="4203399" y="1626442"/>
              <a:ext cx="87719" cy="12447"/>
            </a:xfrm>
            <a:custGeom>
              <a:rect b="b" l="l" r="r" t="t"/>
              <a:pathLst>
                <a:path extrusionOk="0" h="382" w="2692">
                  <a:moveTo>
                    <a:pt x="215" y="1"/>
                  </a:moveTo>
                  <a:cubicBezTo>
                    <a:pt x="144" y="1"/>
                    <a:pt x="72" y="48"/>
                    <a:pt x="48" y="120"/>
                  </a:cubicBezTo>
                  <a:cubicBezTo>
                    <a:pt x="1" y="263"/>
                    <a:pt x="96" y="382"/>
                    <a:pt x="215" y="382"/>
                  </a:cubicBezTo>
                  <a:lnTo>
                    <a:pt x="2454" y="382"/>
                  </a:lnTo>
                  <a:cubicBezTo>
                    <a:pt x="2549" y="382"/>
                    <a:pt x="2620" y="310"/>
                    <a:pt x="2644" y="239"/>
                  </a:cubicBezTo>
                  <a:cubicBezTo>
                    <a:pt x="2692" y="120"/>
                    <a:pt x="2596" y="1"/>
                    <a:pt x="2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72" name="Google Shape;2072;p46"/>
            <p:cNvSpPr/>
            <p:nvPr/>
          </p:nvSpPr>
          <p:spPr>
            <a:xfrm>
              <a:off x="4203399" y="1647393"/>
              <a:ext cx="55134" cy="11665"/>
            </a:xfrm>
            <a:custGeom>
              <a:rect b="b" l="l" r="r" t="t"/>
              <a:pathLst>
                <a:path extrusionOk="0" h="358" w="1692">
                  <a:moveTo>
                    <a:pt x="239" y="1"/>
                  </a:moveTo>
                  <a:cubicBezTo>
                    <a:pt x="144" y="1"/>
                    <a:pt x="72" y="48"/>
                    <a:pt x="48" y="120"/>
                  </a:cubicBezTo>
                  <a:cubicBezTo>
                    <a:pt x="1" y="239"/>
                    <a:pt x="96" y="358"/>
                    <a:pt x="239" y="358"/>
                  </a:cubicBezTo>
                  <a:lnTo>
                    <a:pt x="1453" y="358"/>
                  </a:lnTo>
                  <a:cubicBezTo>
                    <a:pt x="1549" y="358"/>
                    <a:pt x="1620" y="310"/>
                    <a:pt x="1644" y="239"/>
                  </a:cubicBezTo>
                  <a:cubicBezTo>
                    <a:pt x="1692" y="120"/>
                    <a:pt x="1596"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73" name="Google Shape;2073;p46"/>
            <p:cNvSpPr/>
            <p:nvPr/>
          </p:nvSpPr>
          <p:spPr>
            <a:xfrm>
              <a:off x="4203399" y="1701710"/>
              <a:ext cx="87719" cy="12447"/>
            </a:xfrm>
            <a:custGeom>
              <a:rect b="b" l="l" r="r" t="t"/>
              <a:pathLst>
                <a:path extrusionOk="0" h="382" w="2692">
                  <a:moveTo>
                    <a:pt x="215" y="1"/>
                  </a:moveTo>
                  <a:cubicBezTo>
                    <a:pt x="144" y="1"/>
                    <a:pt x="72" y="48"/>
                    <a:pt x="48" y="120"/>
                  </a:cubicBezTo>
                  <a:cubicBezTo>
                    <a:pt x="1" y="263"/>
                    <a:pt x="96" y="382"/>
                    <a:pt x="215" y="382"/>
                  </a:cubicBezTo>
                  <a:lnTo>
                    <a:pt x="2454" y="382"/>
                  </a:lnTo>
                  <a:cubicBezTo>
                    <a:pt x="2549" y="382"/>
                    <a:pt x="2620" y="334"/>
                    <a:pt x="2644" y="239"/>
                  </a:cubicBezTo>
                  <a:cubicBezTo>
                    <a:pt x="2692" y="120"/>
                    <a:pt x="2596" y="1"/>
                    <a:pt x="2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74" name="Google Shape;2074;p46"/>
            <p:cNvSpPr/>
            <p:nvPr/>
          </p:nvSpPr>
          <p:spPr>
            <a:xfrm>
              <a:off x="4203399" y="1722661"/>
              <a:ext cx="55134" cy="12447"/>
            </a:xfrm>
            <a:custGeom>
              <a:rect b="b" l="l" r="r" t="t"/>
              <a:pathLst>
                <a:path extrusionOk="0" h="382" w="1692">
                  <a:moveTo>
                    <a:pt x="239" y="1"/>
                  </a:moveTo>
                  <a:cubicBezTo>
                    <a:pt x="144" y="1"/>
                    <a:pt x="72" y="48"/>
                    <a:pt x="48" y="120"/>
                  </a:cubicBezTo>
                  <a:cubicBezTo>
                    <a:pt x="1" y="263"/>
                    <a:pt x="96" y="382"/>
                    <a:pt x="239" y="382"/>
                  </a:cubicBezTo>
                  <a:lnTo>
                    <a:pt x="1453" y="382"/>
                  </a:lnTo>
                  <a:cubicBezTo>
                    <a:pt x="1549" y="382"/>
                    <a:pt x="1620" y="334"/>
                    <a:pt x="1644" y="239"/>
                  </a:cubicBezTo>
                  <a:cubicBezTo>
                    <a:pt x="1692" y="120"/>
                    <a:pt x="1596"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75" name="Google Shape;2075;p46"/>
            <p:cNvSpPr/>
            <p:nvPr/>
          </p:nvSpPr>
          <p:spPr>
            <a:xfrm>
              <a:off x="4203399" y="1775414"/>
              <a:ext cx="87719" cy="12480"/>
            </a:xfrm>
            <a:custGeom>
              <a:rect b="b" l="l" r="r" t="t"/>
              <a:pathLst>
                <a:path extrusionOk="0" h="383" w="2692">
                  <a:moveTo>
                    <a:pt x="215" y="1"/>
                  </a:moveTo>
                  <a:cubicBezTo>
                    <a:pt x="144" y="1"/>
                    <a:pt x="72" y="49"/>
                    <a:pt x="48" y="144"/>
                  </a:cubicBezTo>
                  <a:cubicBezTo>
                    <a:pt x="1" y="263"/>
                    <a:pt x="96" y="382"/>
                    <a:pt x="215" y="382"/>
                  </a:cubicBezTo>
                  <a:lnTo>
                    <a:pt x="2454" y="382"/>
                  </a:lnTo>
                  <a:cubicBezTo>
                    <a:pt x="2549" y="382"/>
                    <a:pt x="2620" y="334"/>
                    <a:pt x="2644" y="263"/>
                  </a:cubicBezTo>
                  <a:cubicBezTo>
                    <a:pt x="2692" y="120"/>
                    <a:pt x="2596" y="1"/>
                    <a:pt x="2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76" name="Google Shape;2076;p46"/>
            <p:cNvSpPr/>
            <p:nvPr/>
          </p:nvSpPr>
          <p:spPr>
            <a:xfrm>
              <a:off x="4203399" y="1796366"/>
              <a:ext cx="55134" cy="12447"/>
            </a:xfrm>
            <a:custGeom>
              <a:rect b="b" l="l" r="r" t="t"/>
              <a:pathLst>
                <a:path extrusionOk="0" h="382" w="1692">
                  <a:moveTo>
                    <a:pt x="239" y="1"/>
                  </a:moveTo>
                  <a:cubicBezTo>
                    <a:pt x="144" y="1"/>
                    <a:pt x="72" y="49"/>
                    <a:pt x="48" y="120"/>
                  </a:cubicBezTo>
                  <a:cubicBezTo>
                    <a:pt x="1" y="263"/>
                    <a:pt x="96" y="382"/>
                    <a:pt x="239" y="382"/>
                  </a:cubicBezTo>
                  <a:lnTo>
                    <a:pt x="1453" y="382"/>
                  </a:lnTo>
                  <a:cubicBezTo>
                    <a:pt x="1549" y="382"/>
                    <a:pt x="1620" y="334"/>
                    <a:pt x="1644" y="263"/>
                  </a:cubicBezTo>
                  <a:cubicBezTo>
                    <a:pt x="1692" y="120"/>
                    <a:pt x="1596"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77" name="Google Shape;2077;p46"/>
            <p:cNvSpPr/>
            <p:nvPr/>
          </p:nvSpPr>
          <p:spPr>
            <a:xfrm>
              <a:off x="4154524" y="1613832"/>
              <a:ext cx="42719" cy="37473"/>
            </a:xfrm>
            <a:custGeom>
              <a:rect b="b" l="l" r="r" t="t"/>
              <a:pathLst>
                <a:path extrusionOk="0" h="1150" w="1311">
                  <a:moveTo>
                    <a:pt x="1108" y="1"/>
                  </a:moveTo>
                  <a:cubicBezTo>
                    <a:pt x="1060" y="1"/>
                    <a:pt x="1013" y="19"/>
                    <a:pt x="977" y="54"/>
                  </a:cubicBezTo>
                  <a:lnTo>
                    <a:pt x="334" y="697"/>
                  </a:lnTo>
                  <a:cubicBezTo>
                    <a:pt x="286" y="661"/>
                    <a:pt x="239" y="644"/>
                    <a:pt x="194" y="644"/>
                  </a:cubicBezTo>
                  <a:cubicBezTo>
                    <a:pt x="149" y="644"/>
                    <a:pt x="108" y="661"/>
                    <a:pt x="72" y="697"/>
                  </a:cubicBezTo>
                  <a:cubicBezTo>
                    <a:pt x="0" y="769"/>
                    <a:pt x="0" y="888"/>
                    <a:pt x="72" y="959"/>
                  </a:cubicBezTo>
                  <a:lnTo>
                    <a:pt x="191" y="1078"/>
                  </a:lnTo>
                  <a:cubicBezTo>
                    <a:pt x="239" y="1126"/>
                    <a:pt x="286" y="1150"/>
                    <a:pt x="334" y="1150"/>
                  </a:cubicBezTo>
                  <a:cubicBezTo>
                    <a:pt x="381" y="1150"/>
                    <a:pt x="429" y="1126"/>
                    <a:pt x="453" y="1078"/>
                  </a:cubicBezTo>
                  <a:lnTo>
                    <a:pt x="1239" y="316"/>
                  </a:lnTo>
                  <a:cubicBezTo>
                    <a:pt x="1310" y="245"/>
                    <a:pt x="1310" y="126"/>
                    <a:pt x="1239" y="54"/>
                  </a:cubicBezTo>
                  <a:cubicBezTo>
                    <a:pt x="1203" y="19"/>
                    <a:pt x="1155" y="1"/>
                    <a:pt x="1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2078" name="Google Shape;2078;p46"/>
          <p:cNvSpPr/>
          <p:nvPr/>
        </p:nvSpPr>
        <p:spPr>
          <a:xfrm>
            <a:off x="2759204" y="1525092"/>
            <a:ext cx="379517" cy="392682"/>
          </a:xfrm>
          <a:custGeom>
            <a:rect b="b" l="l" r="r" t="t"/>
            <a:pathLst>
              <a:path extrusionOk="0" h="12051" w="11647">
                <a:moveTo>
                  <a:pt x="5812" y="334"/>
                </a:moveTo>
                <a:cubicBezTo>
                  <a:pt x="6074" y="334"/>
                  <a:pt x="6407" y="453"/>
                  <a:pt x="6550" y="834"/>
                </a:cubicBezTo>
                <a:lnTo>
                  <a:pt x="6979" y="2001"/>
                </a:lnTo>
                <a:lnTo>
                  <a:pt x="4645" y="2001"/>
                </a:lnTo>
                <a:lnTo>
                  <a:pt x="5073" y="834"/>
                </a:lnTo>
                <a:cubicBezTo>
                  <a:pt x="5216" y="453"/>
                  <a:pt x="5550" y="334"/>
                  <a:pt x="5812" y="334"/>
                </a:cubicBezTo>
                <a:close/>
                <a:moveTo>
                  <a:pt x="7098" y="2358"/>
                </a:moveTo>
                <a:lnTo>
                  <a:pt x="7860" y="4383"/>
                </a:lnTo>
                <a:lnTo>
                  <a:pt x="4931" y="4383"/>
                </a:lnTo>
                <a:cubicBezTo>
                  <a:pt x="4835" y="4383"/>
                  <a:pt x="4764" y="4430"/>
                  <a:pt x="4740" y="4526"/>
                </a:cubicBezTo>
                <a:cubicBezTo>
                  <a:pt x="4692" y="4645"/>
                  <a:pt x="4788" y="4764"/>
                  <a:pt x="4931" y="4764"/>
                </a:cubicBezTo>
                <a:lnTo>
                  <a:pt x="8003" y="4764"/>
                </a:lnTo>
                <a:lnTo>
                  <a:pt x="8646" y="6502"/>
                </a:lnTo>
                <a:lnTo>
                  <a:pt x="2978" y="6502"/>
                </a:lnTo>
                <a:lnTo>
                  <a:pt x="3621" y="4764"/>
                </a:lnTo>
                <a:lnTo>
                  <a:pt x="4192" y="4764"/>
                </a:lnTo>
                <a:cubicBezTo>
                  <a:pt x="4264" y="4764"/>
                  <a:pt x="4359" y="4716"/>
                  <a:pt x="4383" y="4645"/>
                </a:cubicBezTo>
                <a:cubicBezTo>
                  <a:pt x="4407" y="4502"/>
                  <a:pt x="4311" y="4383"/>
                  <a:pt x="4192" y="4383"/>
                </a:cubicBezTo>
                <a:lnTo>
                  <a:pt x="3764" y="4383"/>
                </a:lnTo>
                <a:lnTo>
                  <a:pt x="4526" y="2358"/>
                </a:lnTo>
                <a:close/>
                <a:moveTo>
                  <a:pt x="8765" y="6859"/>
                </a:moveTo>
                <a:lnTo>
                  <a:pt x="9503" y="8884"/>
                </a:lnTo>
                <a:lnTo>
                  <a:pt x="8646" y="8884"/>
                </a:lnTo>
                <a:cubicBezTo>
                  <a:pt x="8574" y="8884"/>
                  <a:pt x="8503" y="8931"/>
                  <a:pt x="8479" y="9003"/>
                </a:cubicBezTo>
                <a:cubicBezTo>
                  <a:pt x="8431" y="9146"/>
                  <a:pt x="8527" y="9265"/>
                  <a:pt x="8646" y="9265"/>
                </a:cubicBezTo>
                <a:lnTo>
                  <a:pt x="9622" y="9265"/>
                </a:lnTo>
                <a:lnTo>
                  <a:pt x="9979" y="10217"/>
                </a:lnTo>
                <a:lnTo>
                  <a:pt x="1644" y="10217"/>
                </a:lnTo>
                <a:lnTo>
                  <a:pt x="2001" y="9265"/>
                </a:lnTo>
                <a:lnTo>
                  <a:pt x="7836" y="9265"/>
                </a:lnTo>
                <a:cubicBezTo>
                  <a:pt x="7907" y="9265"/>
                  <a:pt x="7979" y="9217"/>
                  <a:pt x="8003" y="9146"/>
                </a:cubicBezTo>
                <a:cubicBezTo>
                  <a:pt x="8050" y="9003"/>
                  <a:pt x="7955" y="8884"/>
                  <a:pt x="7836" y="8884"/>
                </a:cubicBezTo>
                <a:lnTo>
                  <a:pt x="2120" y="8884"/>
                </a:lnTo>
                <a:lnTo>
                  <a:pt x="2883" y="6859"/>
                </a:lnTo>
                <a:close/>
                <a:moveTo>
                  <a:pt x="10622" y="10551"/>
                </a:moveTo>
                <a:cubicBezTo>
                  <a:pt x="10979" y="10551"/>
                  <a:pt x="11265" y="10860"/>
                  <a:pt x="11265" y="11217"/>
                </a:cubicBezTo>
                <a:lnTo>
                  <a:pt x="11265" y="11670"/>
                </a:lnTo>
                <a:lnTo>
                  <a:pt x="358" y="11670"/>
                </a:lnTo>
                <a:lnTo>
                  <a:pt x="358" y="11217"/>
                </a:lnTo>
                <a:cubicBezTo>
                  <a:pt x="358" y="10860"/>
                  <a:pt x="644" y="10551"/>
                  <a:pt x="1001" y="10551"/>
                </a:cubicBezTo>
                <a:close/>
                <a:moveTo>
                  <a:pt x="5836" y="1"/>
                </a:moveTo>
                <a:cubicBezTo>
                  <a:pt x="5335" y="1"/>
                  <a:pt x="4907" y="287"/>
                  <a:pt x="4740" y="739"/>
                </a:cubicBezTo>
                <a:lnTo>
                  <a:pt x="1263" y="10217"/>
                </a:lnTo>
                <a:lnTo>
                  <a:pt x="1025" y="10217"/>
                </a:lnTo>
                <a:cubicBezTo>
                  <a:pt x="453" y="10217"/>
                  <a:pt x="1" y="10670"/>
                  <a:pt x="1" y="11217"/>
                </a:cubicBezTo>
                <a:lnTo>
                  <a:pt x="1" y="11860"/>
                </a:lnTo>
                <a:cubicBezTo>
                  <a:pt x="1" y="11979"/>
                  <a:pt x="96" y="12051"/>
                  <a:pt x="192" y="12051"/>
                </a:cubicBezTo>
                <a:lnTo>
                  <a:pt x="11456" y="12051"/>
                </a:lnTo>
                <a:cubicBezTo>
                  <a:pt x="11551" y="12051"/>
                  <a:pt x="11646" y="11979"/>
                  <a:pt x="11646" y="11860"/>
                </a:cubicBezTo>
                <a:lnTo>
                  <a:pt x="11646" y="11217"/>
                </a:lnTo>
                <a:cubicBezTo>
                  <a:pt x="11646" y="10670"/>
                  <a:pt x="11194" y="10217"/>
                  <a:pt x="10622" y="10217"/>
                </a:cubicBezTo>
                <a:lnTo>
                  <a:pt x="10384" y="10217"/>
                </a:lnTo>
                <a:lnTo>
                  <a:pt x="6907" y="739"/>
                </a:lnTo>
                <a:cubicBezTo>
                  <a:pt x="6740" y="287"/>
                  <a:pt x="6312" y="1"/>
                  <a:pt x="5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2079" name="Google Shape;2079;p46"/>
          <p:cNvGrpSpPr/>
          <p:nvPr/>
        </p:nvGrpSpPr>
        <p:grpSpPr>
          <a:xfrm>
            <a:off x="4041810" y="2710564"/>
            <a:ext cx="395777" cy="394213"/>
            <a:chOff x="4012525" y="2690299"/>
            <a:chExt cx="395777" cy="394213"/>
          </a:xfrm>
        </p:grpSpPr>
        <p:sp>
          <p:nvSpPr>
            <p:cNvPr id="2080" name="Google Shape;2080;p46"/>
            <p:cNvSpPr/>
            <p:nvPr/>
          </p:nvSpPr>
          <p:spPr>
            <a:xfrm>
              <a:off x="4012525" y="2690299"/>
              <a:ext cx="395777" cy="394213"/>
            </a:xfrm>
            <a:custGeom>
              <a:rect b="b" l="l" r="r" t="t"/>
              <a:pathLst>
                <a:path extrusionOk="0" h="12098" w="12146">
                  <a:moveTo>
                    <a:pt x="5382" y="0"/>
                  </a:moveTo>
                  <a:cubicBezTo>
                    <a:pt x="5382" y="0"/>
                    <a:pt x="5025" y="143"/>
                    <a:pt x="5001" y="334"/>
                  </a:cubicBezTo>
                  <a:lnTo>
                    <a:pt x="4787" y="1381"/>
                  </a:lnTo>
                  <a:cubicBezTo>
                    <a:pt x="4406" y="1500"/>
                    <a:pt x="4049" y="1643"/>
                    <a:pt x="3692" y="1834"/>
                  </a:cubicBezTo>
                  <a:lnTo>
                    <a:pt x="2787" y="1238"/>
                  </a:lnTo>
                  <a:cubicBezTo>
                    <a:pt x="2725" y="1187"/>
                    <a:pt x="2650" y="1162"/>
                    <a:pt x="2573" y="1162"/>
                  </a:cubicBezTo>
                  <a:cubicBezTo>
                    <a:pt x="2472" y="1162"/>
                    <a:pt x="2368" y="1205"/>
                    <a:pt x="2287" y="1286"/>
                  </a:cubicBezTo>
                  <a:lnTo>
                    <a:pt x="1310" y="2262"/>
                  </a:lnTo>
                  <a:cubicBezTo>
                    <a:pt x="1167" y="2405"/>
                    <a:pt x="1143" y="2620"/>
                    <a:pt x="1263" y="2763"/>
                  </a:cubicBezTo>
                  <a:lnTo>
                    <a:pt x="1858" y="3668"/>
                  </a:lnTo>
                  <a:cubicBezTo>
                    <a:pt x="1667" y="4025"/>
                    <a:pt x="1524" y="4382"/>
                    <a:pt x="1405" y="4763"/>
                  </a:cubicBezTo>
                  <a:lnTo>
                    <a:pt x="358" y="4977"/>
                  </a:lnTo>
                  <a:cubicBezTo>
                    <a:pt x="167" y="5001"/>
                    <a:pt x="24" y="5168"/>
                    <a:pt x="0" y="5358"/>
                  </a:cubicBezTo>
                  <a:lnTo>
                    <a:pt x="0" y="6763"/>
                  </a:lnTo>
                  <a:cubicBezTo>
                    <a:pt x="24" y="6930"/>
                    <a:pt x="167" y="7097"/>
                    <a:pt x="358" y="7144"/>
                  </a:cubicBezTo>
                  <a:lnTo>
                    <a:pt x="1405" y="7335"/>
                  </a:lnTo>
                  <a:cubicBezTo>
                    <a:pt x="1524" y="7740"/>
                    <a:pt x="1667" y="8097"/>
                    <a:pt x="1858" y="8454"/>
                  </a:cubicBezTo>
                  <a:lnTo>
                    <a:pt x="1263" y="9335"/>
                  </a:lnTo>
                  <a:cubicBezTo>
                    <a:pt x="1143" y="9502"/>
                    <a:pt x="1167" y="9716"/>
                    <a:pt x="1310" y="9835"/>
                  </a:cubicBezTo>
                  <a:lnTo>
                    <a:pt x="1405" y="9955"/>
                  </a:lnTo>
                  <a:cubicBezTo>
                    <a:pt x="1441" y="9990"/>
                    <a:pt x="1489" y="10008"/>
                    <a:pt x="1536" y="10008"/>
                  </a:cubicBezTo>
                  <a:cubicBezTo>
                    <a:pt x="1584" y="10008"/>
                    <a:pt x="1632" y="9990"/>
                    <a:pt x="1667" y="9955"/>
                  </a:cubicBezTo>
                  <a:cubicBezTo>
                    <a:pt x="1739" y="9883"/>
                    <a:pt x="1739" y="9764"/>
                    <a:pt x="1667" y="9693"/>
                  </a:cubicBezTo>
                  <a:lnTo>
                    <a:pt x="1572" y="9573"/>
                  </a:lnTo>
                  <a:cubicBezTo>
                    <a:pt x="1548" y="9573"/>
                    <a:pt x="1548" y="9550"/>
                    <a:pt x="1572" y="9550"/>
                  </a:cubicBezTo>
                  <a:lnTo>
                    <a:pt x="2239" y="8549"/>
                  </a:lnTo>
                  <a:cubicBezTo>
                    <a:pt x="2287" y="8502"/>
                    <a:pt x="2287" y="8407"/>
                    <a:pt x="2239" y="8359"/>
                  </a:cubicBezTo>
                  <a:cubicBezTo>
                    <a:pt x="2025" y="7978"/>
                    <a:pt x="1834" y="7573"/>
                    <a:pt x="1739" y="7144"/>
                  </a:cubicBezTo>
                  <a:cubicBezTo>
                    <a:pt x="1715" y="7073"/>
                    <a:pt x="1667" y="7025"/>
                    <a:pt x="1596" y="7002"/>
                  </a:cubicBezTo>
                  <a:lnTo>
                    <a:pt x="405" y="6787"/>
                  </a:lnTo>
                  <a:cubicBezTo>
                    <a:pt x="405" y="6787"/>
                    <a:pt x="381" y="6763"/>
                    <a:pt x="381" y="6763"/>
                  </a:cubicBezTo>
                  <a:lnTo>
                    <a:pt x="381" y="5358"/>
                  </a:lnTo>
                  <a:cubicBezTo>
                    <a:pt x="381" y="5335"/>
                    <a:pt x="405" y="5335"/>
                    <a:pt x="405" y="5311"/>
                  </a:cubicBezTo>
                  <a:lnTo>
                    <a:pt x="1596" y="5096"/>
                  </a:lnTo>
                  <a:cubicBezTo>
                    <a:pt x="1667" y="5073"/>
                    <a:pt x="1715" y="5025"/>
                    <a:pt x="1739" y="4953"/>
                  </a:cubicBezTo>
                  <a:cubicBezTo>
                    <a:pt x="1834" y="4525"/>
                    <a:pt x="2001" y="4120"/>
                    <a:pt x="2239" y="3739"/>
                  </a:cubicBezTo>
                  <a:cubicBezTo>
                    <a:pt x="2263" y="3691"/>
                    <a:pt x="2263" y="3596"/>
                    <a:pt x="2239" y="3548"/>
                  </a:cubicBezTo>
                  <a:lnTo>
                    <a:pt x="1548" y="2548"/>
                  </a:lnTo>
                  <a:cubicBezTo>
                    <a:pt x="1548" y="2548"/>
                    <a:pt x="1548" y="2524"/>
                    <a:pt x="1572" y="2524"/>
                  </a:cubicBezTo>
                  <a:lnTo>
                    <a:pt x="2549" y="1524"/>
                  </a:lnTo>
                  <a:lnTo>
                    <a:pt x="2572" y="1524"/>
                  </a:lnTo>
                  <a:lnTo>
                    <a:pt x="3573" y="2191"/>
                  </a:lnTo>
                  <a:cubicBezTo>
                    <a:pt x="3614" y="2219"/>
                    <a:pt x="3656" y="2230"/>
                    <a:pt x="3693" y="2230"/>
                  </a:cubicBezTo>
                  <a:cubicBezTo>
                    <a:pt x="3720" y="2230"/>
                    <a:pt x="3743" y="2225"/>
                    <a:pt x="3763" y="2215"/>
                  </a:cubicBezTo>
                  <a:cubicBezTo>
                    <a:pt x="4144" y="1977"/>
                    <a:pt x="4549" y="1810"/>
                    <a:pt x="4978" y="1715"/>
                  </a:cubicBezTo>
                  <a:cubicBezTo>
                    <a:pt x="5049" y="1691"/>
                    <a:pt x="5097" y="1643"/>
                    <a:pt x="5120" y="1572"/>
                  </a:cubicBezTo>
                  <a:lnTo>
                    <a:pt x="5359" y="381"/>
                  </a:lnTo>
                  <a:cubicBezTo>
                    <a:pt x="5359" y="381"/>
                    <a:pt x="5359" y="357"/>
                    <a:pt x="5382" y="357"/>
                  </a:cubicBezTo>
                  <a:lnTo>
                    <a:pt x="6764" y="357"/>
                  </a:lnTo>
                  <a:cubicBezTo>
                    <a:pt x="6787" y="357"/>
                    <a:pt x="6787" y="381"/>
                    <a:pt x="6787" y="381"/>
                  </a:cubicBezTo>
                  <a:lnTo>
                    <a:pt x="7026" y="1572"/>
                  </a:lnTo>
                  <a:cubicBezTo>
                    <a:pt x="7049" y="1643"/>
                    <a:pt x="7097" y="1691"/>
                    <a:pt x="7169" y="1715"/>
                  </a:cubicBezTo>
                  <a:cubicBezTo>
                    <a:pt x="7597" y="1810"/>
                    <a:pt x="8002" y="1977"/>
                    <a:pt x="8383" y="2215"/>
                  </a:cubicBezTo>
                  <a:cubicBezTo>
                    <a:pt x="8403" y="2225"/>
                    <a:pt x="8427" y="2230"/>
                    <a:pt x="8453" y="2230"/>
                  </a:cubicBezTo>
                  <a:cubicBezTo>
                    <a:pt x="8490" y="2230"/>
                    <a:pt x="8532" y="2219"/>
                    <a:pt x="8574" y="2191"/>
                  </a:cubicBezTo>
                  <a:lnTo>
                    <a:pt x="9574" y="1524"/>
                  </a:lnTo>
                  <a:lnTo>
                    <a:pt x="9598" y="1524"/>
                  </a:lnTo>
                  <a:lnTo>
                    <a:pt x="10574" y="2524"/>
                  </a:lnTo>
                  <a:cubicBezTo>
                    <a:pt x="10598" y="2524"/>
                    <a:pt x="10598" y="2548"/>
                    <a:pt x="10598" y="2548"/>
                  </a:cubicBezTo>
                  <a:lnTo>
                    <a:pt x="9907" y="3548"/>
                  </a:lnTo>
                  <a:cubicBezTo>
                    <a:pt x="9883" y="3596"/>
                    <a:pt x="9883" y="3691"/>
                    <a:pt x="9907" y="3739"/>
                  </a:cubicBezTo>
                  <a:cubicBezTo>
                    <a:pt x="10145" y="4120"/>
                    <a:pt x="10312" y="4525"/>
                    <a:pt x="10407" y="4953"/>
                  </a:cubicBezTo>
                  <a:cubicBezTo>
                    <a:pt x="10431" y="5025"/>
                    <a:pt x="10479" y="5073"/>
                    <a:pt x="10550" y="5096"/>
                  </a:cubicBezTo>
                  <a:lnTo>
                    <a:pt x="11741" y="5311"/>
                  </a:lnTo>
                  <a:cubicBezTo>
                    <a:pt x="11741" y="5335"/>
                    <a:pt x="11765" y="5335"/>
                    <a:pt x="11765" y="5358"/>
                  </a:cubicBezTo>
                  <a:lnTo>
                    <a:pt x="11765" y="6763"/>
                  </a:lnTo>
                  <a:cubicBezTo>
                    <a:pt x="11765" y="6763"/>
                    <a:pt x="11765" y="6787"/>
                    <a:pt x="11741" y="6787"/>
                  </a:cubicBezTo>
                  <a:lnTo>
                    <a:pt x="10550" y="7002"/>
                  </a:lnTo>
                  <a:cubicBezTo>
                    <a:pt x="10503" y="7025"/>
                    <a:pt x="10431" y="7073"/>
                    <a:pt x="10407" y="7144"/>
                  </a:cubicBezTo>
                  <a:cubicBezTo>
                    <a:pt x="10312" y="7573"/>
                    <a:pt x="10145" y="7978"/>
                    <a:pt x="9907" y="8359"/>
                  </a:cubicBezTo>
                  <a:cubicBezTo>
                    <a:pt x="9883" y="8407"/>
                    <a:pt x="9883" y="8502"/>
                    <a:pt x="9931" y="8549"/>
                  </a:cubicBezTo>
                  <a:lnTo>
                    <a:pt x="10598" y="9550"/>
                  </a:lnTo>
                  <a:cubicBezTo>
                    <a:pt x="10598" y="9550"/>
                    <a:pt x="10598" y="9573"/>
                    <a:pt x="10598" y="9573"/>
                  </a:cubicBezTo>
                  <a:lnTo>
                    <a:pt x="9598" y="10574"/>
                  </a:lnTo>
                  <a:lnTo>
                    <a:pt x="9574" y="10574"/>
                  </a:lnTo>
                  <a:lnTo>
                    <a:pt x="8574" y="9907"/>
                  </a:lnTo>
                  <a:cubicBezTo>
                    <a:pt x="8546" y="9879"/>
                    <a:pt x="8501" y="9867"/>
                    <a:pt x="8460" y="9867"/>
                  </a:cubicBezTo>
                  <a:cubicBezTo>
                    <a:pt x="8431" y="9867"/>
                    <a:pt x="8403" y="9873"/>
                    <a:pt x="8383" y="9883"/>
                  </a:cubicBezTo>
                  <a:cubicBezTo>
                    <a:pt x="8002" y="10121"/>
                    <a:pt x="7597" y="10288"/>
                    <a:pt x="7169" y="10407"/>
                  </a:cubicBezTo>
                  <a:cubicBezTo>
                    <a:pt x="7097" y="10407"/>
                    <a:pt x="7049" y="10478"/>
                    <a:pt x="7026" y="10550"/>
                  </a:cubicBezTo>
                  <a:lnTo>
                    <a:pt x="6811" y="11717"/>
                  </a:lnTo>
                  <a:cubicBezTo>
                    <a:pt x="6811" y="11741"/>
                    <a:pt x="6787" y="11741"/>
                    <a:pt x="6764" y="11741"/>
                  </a:cubicBezTo>
                  <a:lnTo>
                    <a:pt x="5382" y="11741"/>
                  </a:lnTo>
                  <a:cubicBezTo>
                    <a:pt x="5359" y="11741"/>
                    <a:pt x="5359" y="11741"/>
                    <a:pt x="5359" y="11717"/>
                  </a:cubicBezTo>
                  <a:lnTo>
                    <a:pt x="5120" y="10550"/>
                  </a:lnTo>
                  <a:cubicBezTo>
                    <a:pt x="5120" y="10478"/>
                    <a:pt x="5049" y="10407"/>
                    <a:pt x="5001" y="10407"/>
                  </a:cubicBezTo>
                  <a:cubicBezTo>
                    <a:pt x="4573" y="10288"/>
                    <a:pt x="4168" y="10121"/>
                    <a:pt x="3787" y="9883"/>
                  </a:cubicBezTo>
                  <a:cubicBezTo>
                    <a:pt x="3757" y="9873"/>
                    <a:pt x="3728" y="9867"/>
                    <a:pt x="3698" y="9867"/>
                  </a:cubicBezTo>
                  <a:cubicBezTo>
                    <a:pt x="3656" y="9867"/>
                    <a:pt x="3614" y="9879"/>
                    <a:pt x="3573" y="9907"/>
                  </a:cubicBezTo>
                  <a:lnTo>
                    <a:pt x="2596" y="10574"/>
                  </a:lnTo>
                  <a:lnTo>
                    <a:pt x="2549" y="10574"/>
                  </a:lnTo>
                  <a:lnTo>
                    <a:pt x="2239" y="10240"/>
                  </a:lnTo>
                  <a:cubicBezTo>
                    <a:pt x="2203" y="10205"/>
                    <a:pt x="2156" y="10187"/>
                    <a:pt x="2108" y="10187"/>
                  </a:cubicBezTo>
                  <a:cubicBezTo>
                    <a:pt x="2060" y="10187"/>
                    <a:pt x="2013" y="10205"/>
                    <a:pt x="1977" y="10240"/>
                  </a:cubicBezTo>
                  <a:cubicBezTo>
                    <a:pt x="1906" y="10312"/>
                    <a:pt x="1906" y="10431"/>
                    <a:pt x="1977" y="10502"/>
                  </a:cubicBezTo>
                  <a:lnTo>
                    <a:pt x="2287" y="10836"/>
                  </a:lnTo>
                  <a:cubicBezTo>
                    <a:pt x="2370" y="10905"/>
                    <a:pt x="2477" y="10942"/>
                    <a:pt x="2581" y="10942"/>
                  </a:cubicBezTo>
                  <a:cubicBezTo>
                    <a:pt x="2655" y="10942"/>
                    <a:pt x="2727" y="10923"/>
                    <a:pt x="2787" y="10883"/>
                  </a:cubicBezTo>
                  <a:lnTo>
                    <a:pt x="3692" y="10264"/>
                  </a:lnTo>
                  <a:cubicBezTo>
                    <a:pt x="4049" y="10455"/>
                    <a:pt x="4406" y="10621"/>
                    <a:pt x="4787" y="10717"/>
                  </a:cubicBezTo>
                  <a:lnTo>
                    <a:pt x="5001" y="11788"/>
                  </a:lnTo>
                  <a:cubicBezTo>
                    <a:pt x="5025" y="11979"/>
                    <a:pt x="5382" y="12098"/>
                    <a:pt x="5382" y="12098"/>
                  </a:cubicBezTo>
                  <a:lnTo>
                    <a:pt x="6787" y="12098"/>
                  </a:lnTo>
                  <a:cubicBezTo>
                    <a:pt x="6978" y="12098"/>
                    <a:pt x="7145" y="11979"/>
                    <a:pt x="7169" y="11788"/>
                  </a:cubicBezTo>
                  <a:lnTo>
                    <a:pt x="7383" y="10717"/>
                  </a:lnTo>
                  <a:cubicBezTo>
                    <a:pt x="7764" y="10621"/>
                    <a:pt x="8121" y="10455"/>
                    <a:pt x="8478" y="10264"/>
                  </a:cubicBezTo>
                  <a:lnTo>
                    <a:pt x="9383" y="10883"/>
                  </a:lnTo>
                  <a:cubicBezTo>
                    <a:pt x="9443" y="10923"/>
                    <a:pt x="9515" y="10942"/>
                    <a:pt x="9589" y="10942"/>
                  </a:cubicBezTo>
                  <a:cubicBezTo>
                    <a:pt x="9693" y="10942"/>
                    <a:pt x="9800" y="10905"/>
                    <a:pt x="9883" y="10836"/>
                  </a:cubicBezTo>
                  <a:lnTo>
                    <a:pt x="10860" y="9835"/>
                  </a:lnTo>
                  <a:cubicBezTo>
                    <a:pt x="10979" y="9716"/>
                    <a:pt x="11003" y="9502"/>
                    <a:pt x="10907" y="9335"/>
                  </a:cubicBezTo>
                  <a:lnTo>
                    <a:pt x="10288" y="8454"/>
                  </a:lnTo>
                  <a:cubicBezTo>
                    <a:pt x="10503" y="8097"/>
                    <a:pt x="10645" y="7740"/>
                    <a:pt x="10741" y="7359"/>
                  </a:cubicBezTo>
                  <a:lnTo>
                    <a:pt x="11812" y="7144"/>
                  </a:lnTo>
                  <a:cubicBezTo>
                    <a:pt x="12003" y="7097"/>
                    <a:pt x="12146" y="6930"/>
                    <a:pt x="12146" y="6763"/>
                  </a:cubicBezTo>
                  <a:lnTo>
                    <a:pt x="12146" y="5358"/>
                  </a:lnTo>
                  <a:cubicBezTo>
                    <a:pt x="12146" y="5168"/>
                    <a:pt x="12003" y="5001"/>
                    <a:pt x="11812" y="4977"/>
                  </a:cubicBezTo>
                  <a:lnTo>
                    <a:pt x="10741" y="4763"/>
                  </a:lnTo>
                  <a:cubicBezTo>
                    <a:pt x="10645" y="4382"/>
                    <a:pt x="10503" y="4025"/>
                    <a:pt x="10288" y="3668"/>
                  </a:cubicBezTo>
                  <a:lnTo>
                    <a:pt x="10907" y="2763"/>
                  </a:lnTo>
                  <a:cubicBezTo>
                    <a:pt x="11003" y="2620"/>
                    <a:pt x="10979" y="2405"/>
                    <a:pt x="10860" y="2262"/>
                  </a:cubicBezTo>
                  <a:lnTo>
                    <a:pt x="9883" y="1286"/>
                  </a:lnTo>
                  <a:cubicBezTo>
                    <a:pt x="9805" y="1207"/>
                    <a:pt x="9704" y="1172"/>
                    <a:pt x="9606" y="1172"/>
                  </a:cubicBezTo>
                  <a:cubicBezTo>
                    <a:pt x="9526" y="1172"/>
                    <a:pt x="9447" y="1196"/>
                    <a:pt x="9383" y="1238"/>
                  </a:cubicBezTo>
                  <a:lnTo>
                    <a:pt x="8478" y="1858"/>
                  </a:lnTo>
                  <a:cubicBezTo>
                    <a:pt x="8121" y="1643"/>
                    <a:pt x="7764" y="1500"/>
                    <a:pt x="7383" y="1381"/>
                  </a:cubicBezTo>
                  <a:lnTo>
                    <a:pt x="7169" y="334"/>
                  </a:lnTo>
                  <a:cubicBezTo>
                    <a:pt x="7145" y="143"/>
                    <a:pt x="6978" y="0"/>
                    <a:pt x="6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81" name="Google Shape;2081;p46"/>
            <p:cNvSpPr/>
            <p:nvPr/>
          </p:nvSpPr>
          <p:spPr>
            <a:xfrm>
              <a:off x="4096330" y="2773322"/>
              <a:ext cx="228942" cy="228942"/>
            </a:xfrm>
            <a:custGeom>
              <a:rect b="b" l="l" r="r" t="t"/>
              <a:pathLst>
                <a:path extrusionOk="0" h="7026" w="7026">
                  <a:moveTo>
                    <a:pt x="3501" y="0"/>
                  </a:moveTo>
                  <a:cubicBezTo>
                    <a:pt x="1572" y="0"/>
                    <a:pt x="0" y="1572"/>
                    <a:pt x="0" y="3501"/>
                  </a:cubicBezTo>
                  <a:cubicBezTo>
                    <a:pt x="0" y="5454"/>
                    <a:pt x="1572" y="7025"/>
                    <a:pt x="3501" y="7025"/>
                  </a:cubicBezTo>
                  <a:cubicBezTo>
                    <a:pt x="5454" y="7025"/>
                    <a:pt x="7026" y="5454"/>
                    <a:pt x="7026" y="3501"/>
                  </a:cubicBezTo>
                  <a:cubicBezTo>
                    <a:pt x="7026" y="2358"/>
                    <a:pt x="6454" y="1286"/>
                    <a:pt x="5525" y="619"/>
                  </a:cubicBezTo>
                  <a:cubicBezTo>
                    <a:pt x="5492" y="603"/>
                    <a:pt x="5458" y="595"/>
                    <a:pt x="5425" y="595"/>
                  </a:cubicBezTo>
                  <a:cubicBezTo>
                    <a:pt x="5366" y="595"/>
                    <a:pt x="5309" y="621"/>
                    <a:pt x="5263" y="667"/>
                  </a:cubicBezTo>
                  <a:cubicBezTo>
                    <a:pt x="5216" y="762"/>
                    <a:pt x="5240" y="881"/>
                    <a:pt x="5311" y="929"/>
                  </a:cubicBezTo>
                  <a:cubicBezTo>
                    <a:pt x="6144" y="1524"/>
                    <a:pt x="6645" y="2477"/>
                    <a:pt x="6645" y="3501"/>
                  </a:cubicBezTo>
                  <a:cubicBezTo>
                    <a:pt x="6645" y="5239"/>
                    <a:pt x="5240" y="6668"/>
                    <a:pt x="3501" y="6668"/>
                  </a:cubicBezTo>
                  <a:cubicBezTo>
                    <a:pt x="1763" y="6668"/>
                    <a:pt x="358" y="5239"/>
                    <a:pt x="358" y="3501"/>
                  </a:cubicBezTo>
                  <a:cubicBezTo>
                    <a:pt x="358" y="1763"/>
                    <a:pt x="1763" y="357"/>
                    <a:pt x="3501" y="357"/>
                  </a:cubicBezTo>
                  <a:cubicBezTo>
                    <a:pt x="3882" y="357"/>
                    <a:pt x="4263" y="429"/>
                    <a:pt x="4620" y="572"/>
                  </a:cubicBezTo>
                  <a:cubicBezTo>
                    <a:pt x="4637" y="576"/>
                    <a:pt x="4653" y="578"/>
                    <a:pt x="4669" y="578"/>
                  </a:cubicBezTo>
                  <a:cubicBezTo>
                    <a:pt x="4747" y="578"/>
                    <a:pt x="4819" y="532"/>
                    <a:pt x="4858" y="453"/>
                  </a:cubicBezTo>
                  <a:cubicBezTo>
                    <a:pt x="4882" y="357"/>
                    <a:pt x="4835" y="262"/>
                    <a:pt x="4739" y="215"/>
                  </a:cubicBezTo>
                  <a:cubicBezTo>
                    <a:pt x="4358" y="72"/>
                    <a:pt x="3930" y="0"/>
                    <a:pt x="3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2082" name="Google Shape;2082;p46"/>
          <p:cNvSpPr/>
          <p:nvPr/>
        </p:nvSpPr>
        <p:spPr>
          <a:xfrm>
            <a:off x="3426922" y="1524522"/>
            <a:ext cx="394246" cy="393822"/>
          </a:xfrm>
          <a:custGeom>
            <a:rect b="b" l="l" r="r" t="t"/>
            <a:pathLst>
              <a:path extrusionOk="0" h="12086" w="12099">
                <a:moveTo>
                  <a:pt x="5812" y="465"/>
                </a:moveTo>
                <a:lnTo>
                  <a:pt x="6074" y="703"/>
                </a:lnTo>
                <a:lnTo>
                  <a:pt x="763" y="6013"/>
                </a:lnTo>
                <a:lnTo>
                  <a:pt x="525" y="5751"/>
                </a:lnTo>
                <a:cubicBezTo>
                  <a:pt x="763" y="5466"/>
                  <a:pt x="882" y="5108"/>
                  <a:pt x="882" y="4727"/>
                </a:cubicBezTo>
                <a:cubicBezTo>
                  <a:pt x="882" y="4346"/>
                  <a:pt x="763" y="3989"/>
                  <a:pt x="525" y="3703"/>
                </a:cubicBezTo>
                <a:lnTo>
                  <a:pt x="3764" y="465"/>
                </a:lnTo>
                <a:cubicBezTo>
                  <a:pt x="4049" y="703"/>
                  <a:pt x="4407" y="822"/>
                  <a:pt x="4788" y="822"/>
                </a:cubicBezTo>
                <a:cubicBezTo>
                  <a:pt x="5169" y="822"/>
                  <a:pt x="5526" y="703"/>
                  <a:pt x="5812" y="465"/>
                </a:cubicBezTo>
                <a:close/>
                <a:moveTo>
                  <a:pt x="9527" y="369"/>
                </a:moveTo>
                <a:cubicBezTo>
                  <a:pt x="9586" y="369"/>
                  <a:pt x="9646" y="393"/>
                  <a:pt x="9693" y="441"/>
                </a:cubicBezTo>
                <a:lnTo>
                  <a:pt x="11646" y="2394"/>
                </a:lnTo>
                <a:cubicBezTo>
                  <a:pt x="11694" y="2441"/>
                  <a:pt x="11718" y="2513"/>
                  <a:pt x="11718" y="2584"/>
                </a:cubicBezTo>
                <a:cubicBezTo>
                  <a:pt x="11718" y="2632"/>
                  <a:pt x="11694" y="2703"/>
                  <a:pt x="11646" y="2751"/>
                </a:cubicBezTo>
                <a:lnTo>
                  <a:pt x="11218" y="3179"/>
                </a:lnTo>
                <a:lnTo>
                  <a:pt x="10313" y="2251"/>
                </a:lnTo>
                <a:cubicBezTo>
                  <a:pt x="10265" y="2215"/>
                  <a:pt x="10211" y="2197"/>
                  <a:pt x="10161" y="2197"/>
                </a:cubicBezTo>
                <a:cubicBezTo>
                  <a:pt x="10110" y="2197"/>
                  <a:pt x="10063" y="2215"/>
                  <a:pt x="10027" y="2251"/>
                </a:cubicBezTo>
                <a:cubicBezTo>
                  <a:pt x="9955" y="2346"/>
                  <a:pt x="9955" y="2465"/>
                  <a:pt x="10027" y="2536"/>
                </a:cubicBezTo>
                <a:lnTo>
                  <a:pt x="10956" y="3441"/>
                </a:lnTo>
                <a:lnTo>
                  <a:pt x="10575" y="3822"/>
                </a:lnTo>
                <a:lnTo>
                  <a:pt x="10003" y="3251"/>
                </a:lnTo>
                <a:cubicBezTo>
                  <a:pt x="9955" y="3215"/>
                  <a:pt x="9902" y="3197"/>
                  <a:pt x="9851" y="3197"/>
                </a:cubicBezTo>
                <a:cubicBezTo>
                  <a:pt x="9801" y="3197"/>
                  <a:pt x="9753" y="3215"/>
                  <a:pt x="9717" y="3251"/>
                </a:cubicBezTo>
                <a:cubicBezTo>
                  <a:pt x="9646" y="3322"/>
                  <a:pt x="9646" y="3441"/>
                  <a:pt x="9717" y="3513"/>
                </a:cubicBezTo>
                <a:lnTo>
                  <a:pt x="10313" y="4108"/>
                </a:lnTo>
                <a:lnTo>
                  <a:pt x="9932" y="4465"/>
                </a:lnTo>
                <a:lnTo>
                  <a:pt x="9336" y="3894"/>
                </a:lnTo>
                <a:cubicBezTo>
                  <a:pt x="9301" y="3858"/>
                  <a:pt x="9253" y="3840"/>
                  <a:pt x="9205" y="3840"/>
                </a:cubicBezTo>
                <a:cubicBezTo>
                  <a:pt x="9158" y="3840"/>
                  <a:pt x="9110" y="3858"/>
                  <a:pt x="9074" y="3894"/>
                </a:cubicBezTo>
                <a:cubicBezTo>
                  <a:pt x="9003" y="3965"/>
                  <a:pt x="9003" y="4084"/>
                  <a:pt x="9074" y="4156"/>
                </a:cubicBezTo>
                <a:lnTo>
                  <a:pt x="9670" y="4751"/>
                </a:lnTo>
                <a:lnTo>
                  <a:pt x="9289" y="5132"/>
                </a:lnTo>
                <a:lnTo>
                  <a:pt x="8360" y="4203"/>
                </a:lnTo>
                <a:cubicBezTo>
                  <a:pt x="8324" y="4168"/>
                  <a:pt x="8276" y="4150"/>
                  <a:pt x="8229" y="4150"/>
                </a:cubicBezTo>
                <a:cubicBezTo>
                  <a:pt x="8181" y="4150"/>
                  <a:pt x="8134" y="4168"/>
                  <a:pt x="8098" y="4203"/>
                </a:cubicBezTo>
                <a:cubicBezTo>
                  <a:pt x="8026" y="4275"/>
                  <a:pt x="8026" y="4394"/>
                  <a:pt x="8098" y="4465"/>
                </a:cubicBezTo>
                <a:lnTo>
                  <a:pt x="9003" y="5394"/>
                </a:lnTo>
                <a:lnTo>
                  <a:pt x="8646" y="5775"/>
                </a:lnTo>
                <a:lnTo>
                  <a:pt x="8050" y="5180"/>
                </a:lnTo>
                <a:cubicBezTo>
                  <a:pt x="8015" y="5144"/>
                  <a:pt x="7967" y="5126"/>
                  <a:pt x="7919" y="5126"/>
                </a:cubicBezTo>
                <a:cubicBezTo>
                  <a:pt x="7872" y="5126"/>
                  <a:pt x="7824" y="5144"/>
                  <a:pt x="7788" y="5180"/>
                </a:cubicBezTo>
                <a:cubicBezTo>
                  <a:pt x="7717" y="5251"/>
                  <a:pt x="7717" y="5370"/>
                  <a:pt x="7788" y="5442"/>
                </a:cubicBezTo>
                <a:lnTo>
                  <a:pt x="8360" y="6037"/>
                </a:lnTo>
                <a:lnTo>
                  <a:pt x="8241" y="6156"/>
                </a:lnTo>
                <a:lnTo>
                  <a:pt x="5931" y="3870"/>
                </a:lnTo>
                <a:lnTo>
                  <a:pt x="9360" y="441"/>
                </a:lnTo>
                <a:cubicBezTo>
                  <a:pt x="9408" y="393"/>
                  <a:pt x="9467" y="369"/>
                  <a:pt x="9527" y="369"/>
                </a:cubicBezTo>
                <a:close/>
                <a:moveTo>
                  <a:pt x="9524" y="0"/>
                </a:moveTo>
                <a:cubicBezTo>
                  <a:pt x="9366" y="0"/>
                  <a:pt x="9205" y="60"/>
                  <a:pt x="9074" y="179"/>
                </a:cubicBezTo>
                <a:lnTo>
                  <a:pt x="5669" y="3584"/>
                </a:lnTo>
                <a:lnTo>
                  <a:pt x="4692" y="2608"/>
                </a:lnTo>
                <a:lnTo>
                  <a:pt x="6455" y="846"/>
                </a:lnTo>
                <a:cubicBezTo>
                  <a:pt x="6550" y="774"/>
                  <a:pt x="6550" y="655"/>
                  <a:pt x="6455" y="584"/>
                </a:cubicBezTo>
                <a:lnTo>
                  <a:pt x="5955" y="60"/>
                </a:lnTo>
                <a:cubicBezTo>
                  <a:pt x="5919" y="24"/>
                  <a:pt x="5871" y="6"/>
                  <a:pt x="5824" y="6"/>
                </a:cubicBezTo>
                <a:cubicBezTo>
                  <a:pt x="5776" y="6"/>
                  <a:pt x="5728" y="24"/>
                  <a:pt x="5693" y="60"/>
                </a:cubicBezTo>
                <a:cubicBezTo>
                  <a:pt x="5454" y="298"/>
                  <a:pt x="5121" y="441"/>
                  <a:pt x="4788" y="441"/>
                </a:cubicBezTo>
                <a:cubicBezTo>
                  <a:pt x="4454" y="441"/>
                  <a:pt x="4121" y="298"/>
                  <a:pt x="3883" y="60"/>
                </a:cubicBezTo>
                <a:cubicBezTo>
                  <a:pt x="3847" y="24"/>
                  <a:pt x="3799" y="6"/>
                  <a:pt x="3752" y="6"/>
                </a:cubicBezTo>
                <a:cubicBezTo>
                  <a:pt x="3704" y="6"/>
                  <a:pt x="3656" y="24"/>
                  <a:pt x="3621" y="60"/>
                </a:cubicBezTo>
                <a:lnTo>
                  <a:pt x="120" y="3560"/>
                </a:lnTo>
                <a:cubicBezTo>
                  <a:pt x="49" y="3632"/>
                  <a:pt x="49" y="3751"/>
                  <a:pt x="120" y="3822"/>
                </a:cubicBezTo>
                <a:cubicBezTo>
                  <a:pt x="358" y="4061"/>
                  <a:pt x="501" y="4394"/>
                  <a:pt x="501" y="4727"/>
                </a:cubicBezTo>
                <a:cubicBezTo>
                  <a:pt x="501" y="5061"/>
                  <a:pt x="358" y="5394"/>
                  <a:pt x="120" y="5632"/>
                </a:cubicBezTo>
                <a:cubicBezTo>
                  <a:pt x="49" y="5704"/>
                  <a:pt x="49" y="5823"/>
                  <a:pt x="120" y="5894"/>
                </a:cubicBezTo>
                <a:lnTo>
                  <a:pt x="620" y="6418"/>
                </a:lnTo>
                <a:cubicBezTo>
                  <a:pt x="668" y="6442"/>
                  <a:pt x="715" y="6466"/>
                  <a:pt x="763" y="6466"/>
                </a:cubicBezTo>
                <a:cubicBezTo>
                  <a:pt x="811" y="6466"/>
                  <a:pt x="858" y="6442"/>
                  <a:pt x="906" y="6418"/>
                </a:cubicBezTo>
                <a:lnTo>
                  <a:pt x="2621" y="4680"/>
                </a:lnTo>
                <a:lnTo>
                  <a:pt x="3597" y="5656"/>
                </a:lnTo>
                <a:lnTo>
                  <a:pt x="3287" y="5966"/>
                </a:lnTo>
                <a:cubicBezTo>
                  <a:pt x="3216" y="6061"/>
                  <a:pt x="3216" y="6180"/>
                  <a:pt x="3287" y="6251"/>
                </a:cubicBezTo>
                <a:cubicBezTo>
                  <a:pt x="3311" y="6275"/>
                  <a:pt x="3359" y="6299"/>
                  <a:pt x="3406" y="6299"/>
                </a:cubicBezTo>
                <a:cubicBezTo>
                  <a:pt x="3454" y="6299"/>
                  <a:pt x="3525" y="6275"/>
                  <a:pt x="3549" y="6251"/>
                </a:cubicBezTo>
                <a:lnTo>
                  <a:pt x="3883" y="5918"/>
                </a:lnTo>
                <a:lnTo>
                  <a:pt x="6169" y="8228"/>
                </a:lnTo>
                <a:lnTo>
                  <a:pt x="6050" y="8347"/>
                </a:lnTo>
                <a:lnTo>
                  <a:pt x="5454" y="7776"/>
                </a:lnTo>
                <a:cubicBezTo>
                  <a:pt x="5419" y="7740"/>
                  <a:pt x="5371" y="7722"/>
                  <a:pt x="5323" y="7722"/>
                </a:cubicBezTo>
                <a:cubicBezTo>
                  <a:pt x="5276" y="7722"/>
                  <a:pt x="5228" y="7740"/>
                  <a:pt x="5193" y="7776"/>
                </a:cubicBezTo>
                <a:cubicBezTo>
                  <a:pt x="5121" y="7847"/>
                  <a:pt x="5121" y="7966"/>
                  <a:pt x="5193" y="8038"/>
                </a:cubicBezTo>
                <a:lnTo>
                  <a:pt x="5788" y="8633"/>
                </a:lnTo>
                <a:lnTo>
                  <a:pt x="5407" y="9014"/>
                </a:lnTo>
                <a:lnTo>
                  <a:pt x="4478" y="8085"/>
                </a:lnTo>
                <a:cubicBezTo>
                  <a:pt x="4442" y="8049"/>
                  <a:pt x="4395" y="8032"/>
                  <a:pt x="4347" y="8032"/>
                </a:cubicBezTo>
                <a:cubicBezTo>
                  <a:pt x="4299" y="8032"/>
                  <a:pt x="4252" y="8049"/>
                  <a:pt x="4216" y="8085"/>
                </a:cubicBezTo>
                <a:cubicBezTo>
                  <a:pt x="4145" y="8157"/>
                  <a:pt x="4145" y="8276"/>
                  <a:pt x="4216" y="8347"/>
                </a:cubicBezTo>
                <a:lnTo>
                  <a:pt x="5121" y="9276"/>
                </a:lnTo>
                <a:lnTo>
                  <a:pt x="4764" y="9657"/>
                </a:lnTo>
                <a:lnTo>
                  <a:pt x="4168" y="9062"/>
                </a:lnTo>
                <a:cubicBezTo>
                  <a:pt x="4133" y="9026"/>
                  <a:pt x="4085" y="9008"/>
                  <a:pt x="4038" y="9008"/>
                </a:cubicBezTo>
                <a:cubicBezTo>
                  <a:pt x="3990" y="9008"/>
                  <a:pt x="3942" y="9026"/>
                  <a:pt x="3907" y="9062"/>
                </a:cubicBezTo>
                <a:cubicBezTo>
                  <a:pt x="3835" y="9133"/>
                  <a:pt x="3835" y="9252"/>
                  <a:pt x="3907" y="9324"/>
                </a:cubicBezTo>
                <a:lnTo>
                  <a:pt x="4478" y="9919"/>
                </a:lnTo>
                <a:lnTo>
                  <a:pt x="4097" y="10300"/>
                </a:lnTo>
                <a:lnTo>
                  <a:pt x="3525" y="9705"/>
                </a:lnTo>
                <a:cubicBezTo>
                  <a:pt x="3490" y="9669"/>
                  <a:pt x="3442" y="9651"/>
                  <a:pt x="3395" y="9651"/>
                </a:cubicBezTo>
                <a:cubicBezTo>
                  <a:pt x="3347" y="9651"/>
                  <a:pt x="3299" y="9669"/>
                  <a:pt x="3264" y="9705"/>
                </a:cubicBezTo>
                <a:cubicBezTo>
                  <a:pt x="3192" y="9776"/>
                  <a:pt x="3192" y="9919"/>
                  <a:pt x="3264" y="9990"/>
                </a:cubicBezTo>
                <a:lnTo>
                  <a:pt x="3835" y="10562"/>
                </a:lnTo>
                <a:lnTo>
                  <a:pt x="3454" y="10943"/>
                </a:lnTo>
                <a:lnTo>
                  <a:pt x="2549" y="10014"/>
                </a:lnTo>
                <a:cubicBezTo>
                  <a:pt x="2513" y="9978"/>
                  <a:pt x="2466" y="9961"/>
                  <a:pt x="2415" y="9961"/>
                </a:cubicBezTo>
                <a:cubicBezTo>
                  <a:pt x="2365" y="9961"/>
                  <a:pt x="2311" y="9978"/>
                  <a:pt x="2263" y="10014"/>
                </a:cubicBezTo>
                <a:cubicBezTo>
                  <a:pt x="2192" y="10086"/>
                  <a:pt x="2192" y="10228"/>
                  <a:pt x="2263" y="10300"/>
                </a:cubicBezTo>
                <a:lnTo>
                  <a:pt x="3192" y="11205"/>
                </a:lnTo>
                <a:lnTo>
                  <a:pt x="2763" y="11657"/>
                </a:lnTo>
                <a:cubicBezTo>
                  <a:pt x="2716" y="11681"/>
                  <a:pt x="2644" y="11729"/>
                  <a:pt x="2597" y="11729"/>
                </a:cubicBezTo>
                <a:cubicBezTo>
                  <a:pt x="2525" y="11729"/>
                  <a:pt x="2454" y="11681"/>
                  <a:pt x="2406" y="11657"/>
                </a:cubicBezTo>
                <a:lnTo>
                  <a:pt x="453" y="9681"/>
                </a:lnTo>
                <a:cubicBezTo>
                  <a:pt x="358" y="9585"/>
                  <a:pt x="358" y="9443"/>
                  <a:pt x="453" y="9347"/>
                </a:cubicBezTo>
                <a:lnTo>
                  <a:pt x="2906" y="6894"/>
                </a:lnTo>
                <a:cubicBezTo>
                  <a:pt x="2978" y="6799"/>
                  <a:pt x="2978" y="6680"/>
                  <a:pt x="2906" y="6609"/>
                </a:cubicBezTo>
                <a:cubicBezTo>
                  <a:pt x="2871" y="6573"/>
                  <a:pt x="2823" y="6555"/>
                  <a:pt x="2775" y="6555"/>
                </a:cubicBezTo>
                <a:cubicBezTo>
                  <a:pt x="2728" y="6555"/>
                  <a:pt x="2680" y="6573"/>
                  <a:pt x="2644" y="6609"/>
                </a:cubicBezTo>
                <a:lnTo>
                  <a:pt x="191" y="9085"/>
                </a:lnTo>
                <a:cubicBezTo>
                  <a:pt x="72" y="9181"/>
                  <a:pt x="1" y="9347"/>
                  <a:pt x="1" y="9514"/>
                </a:cubicBezTo>
                <a:cubicBezTo>
                  <a:pt x="1" y="9681"/>
                  <a:pt x="72" y="9847"/>
                  <a:pt x="191" y="9943"/>
                </a:cubicBezTo>
                <a:lnTo>
                  <a:pt x="2144" y="11919"/>
                </a:lnTo>
                <a:cubicBezTo>
                  <a:pt x="2263" y="12038"/>
                  <a:pt x="2430" y="12086"/>
                  <a:pt x="2597" y="12086"/>
                </a:cubicBezTo>
                <a:cubicBezTo>
                  <a:pt x="2740" y="12086"/>
                  <a:pt x="2906" y="12038"/>
                  <a:pt x="3025" y="11919"/>
                </a:cubicBezTo>
                <a:lnTo>
                  <a:pt x="4883" y="10062"/>
                </a:lnTo>
                <a:lnTo>
                  <a:pt x="6455" y="8490"/>
                </a:lnTo>
                <a:lnTo>
                  <a:pt x="9717" y="11776"/>
                </a:lnTo>
                <a:cubicBezTo>
                  <a:pt x="9813" y="11872"/>
                  <a:pt x="9955" y="11919"/>
                  <a:pt x="10098" y="11919"/>
                </a:cubicBezTo>
                <a:cubicBezTo>
                  <a:pt x="10217" y="11919"/>
                  <a:pt x="10360" y="11872"/>
                  <a:pt x="10456" y="11776"/>
                </a:cubicBezTo>
                <a:lnTo>
                  <a:pt x="11789" y="10443"/>
                </a:lnTo>
                <a:cubicBezTo>
                  <a:pt x="11980" y="10252"/>
                  <a:pt x="11980" y="9919"/>
                  <a:pt x="11789" y="9728"/>
                </a:cubicBezTo>
                <a:lnTo>
                  <a:pt x="9741" y="7680"/>
                </a:lnTo>
                <a:cubicBezTo>
                  <a:pt x="9705" y="7645"/>
                  <a:pt x="9658" y="7627"/>
                  <a:pt x="9610" y="7627"/>
                </a:cubicBezTo>
                <a:cubicBezTo>
                  <a:pt x="9562" y="7627"/>
                  <a:pt x="9515" y="7645"/>
                  <a:pt x="9479" y="7680"/>
                </a:cubicBezTo>
                <a:cubicBezTo>
                  <a:pt x="9408" y="7752"/>
                  <a:pt x="9408" y="7871"/>
                  <a:pt x="9479" y="7942"/>
                </a:cubicBezTo>
                <a:lnTo>
                  <a:pt x="11527" y="9990"/>
                </a:lnTo>
                <a:cubicBezTo>
                  <a:pt x="11551" y="10014"/>
                  <a:pt x="11551" y="10038"/>
                  <a:pt x="11551" y="10086"/>
                </a:cubicBezTo>
                <a:cubicBezTo>
                  <a:pt x="11551" y="10109"/>
                  <a:pt x="11551" y="10157"/>
                  <a:pt x="11527" y="10181"/>
                </a:cubicBezTo>
                <a:lnTo>
                  <a:pt x="10194" y="11514"/>
                </a:lnTo>
                <a:cubicBezTo>
                  <a:pt x="10170" y="11538"/>
                  <a:pt x="10122" y="11538"/>
                  <a:pt x="10098" y="11538"/>
                </a:cubicBezTo>
                <a:cubicBezTo>
                  <a:pt x="10051" y="11538"/>
                  <a:pt x="10027" y="11538"/>
                  <a:pt x="10003" y="11514"/>
                </a:cubicBezTo>
                <a:lnTo>
                  <a:pt x="6574" y="8085"/>
                </a:lnTo>
                <a:lnTo>
                  <a:pt x="2906" y="4418"/>
                </a:lnTo>
                <a:lnTo>
                  <a:pt x="4430" y="2894"/>
                </a:lnTo>
                <a:lnTo>
                  <a:pt x="8812" y="7299"/>
                </a:lnTo>
                <a:cubicBezTo>
                  <a:pt x="8860" y="7335"/>
                  <a:pt x="8914" y="7353"/>
                  <a:pt x="8964" y="7353"/>
                </a:cubicBezTo>
                <a:cubicBezTo>
                  <a:pt x="9015" y="7353"/>
                  <a:pt x="9062" y="7335"/>
                  <a:pt x="9098" y="7299"/>
                </a:cubicBezTo>
                <a:cubicBezTo>
                  <a:pt x="9170" y="7204"/>
                  <a:pt x="9170" y="7085"/>
                  <a:pt x="9098" y="7014"/>
                </a:cubicBezTo>
                <a:lnTo>
                  <a:pt x="8503" y="6442"/>
                </a:lnTo>
                <a:lnTo>
                  <a:pt x="10051" y="4870"/>
                </a:lnTo>
                <a:lnTo>
                  <a:pt x="11932" y="3013"/>
                </a:lnTo>
                <a:cubicBezTo>
                  <a:pt x="12051" y="2894"/>
                  <a:pt x="12099" y="2751"/>
                  <a:pt x="12099" y="2584"/>
                </a:cubicBezTo>
                <a:cubicBezTo>
                  <a:pt x="12099" y="2417"/>
                  <a:pt x="12051" y="2251"/>
                  <a:pt x="11932" y="2132"/>
                </a:cubicBezTo>
                <a:lnTo>
                  <a:pt x="9955" y="179"/>
                </a:lnTo>
                <a:cubicBezTo>
                  <a:pt x="9836" y="60"/>
                  <a:pt x="9682" y="0"/>
                  <a:pt x="9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2083" name="Google Shape;2083;p46"/>
          <p:cNvGrpSpPr/>
          <p:nvPr/>
        </p:nvGrpSpPr>
        <p:grpSpPr>
          <a:xfrm>
            <a:off x="5378184" y="1529556"/>
            <a:ext cx="395777" cy="383754"/>
            <a:chOff x="5341734" y="1574862"/>
            <a:chExt cx="395777" cy="383754"/>
          </a:xfrm>
        </p:grpSpPr>
        <p:sp>
          <p:nvSpPr>
            <p:cNvPr id="2084" name="Google Shape;2084;p46"/>
            <p:cNvSpPr/>
            <p:nvPr/>
          </p:nvSpPr>
          <p:spPr>
            <a:xfrm>
              <a:off x="5341734" y="1574862"/>
              <a:ext cx="395777" cy="383754"/>
            </a:xfrm>
            <a:custGeom>
              <a:rect b="b" l="l" r="r" t="t"/>
              <a:pathLst>
                <a:path extrusionOk="0" h="11777" w="12146">
                  <a:moveTo>
                    <a:pt x="9421" y="381"/>
                  </a:moveTo>
                  <a:cubicBezTo>
                    <a:pt x="9504" y="381"/>
                    <a:pt x="9586" y="385"/>
                    <a:pt x="9669" y="393"/>
                  </a:cubicBezTo>
                  <a:lnTo>
                    <a:pt x="8836" y="1226"/>
                  </a:lnTo>
                  <a:cubicBezTo>
                    <a:pt x="8264" y="1798"/>
                    <a:pt x="8264" y="2727"/>
                    <a:pt x="8836" y="3298"/>
                  </a:cubicBezTo>
                  <a:cubicBezTo>
                    <a:pt x="9122" y="3584"/>
                    <a:pt x="9503" y="3727"/>
                    <a:pt x="9860" y="3727"/>
                  </a:cubicBezTo>
                  <a:cubicBezTo>
                    <a:pt x="10241" y="3727"/>
                    <a:pt x="10646" y="3584"/>
                    <a:pt x="10931" y="3298"/>
                  </a:cubicBezTo>
                  <a:lnTo>
                    <a:pt x="11741" y="2489"/>
                  </a:lnTo>
                  <a:lnTo>
                    <a:pt x="11741" y="2489"/>
                  </a:lnTo>
                  <a:cubicBezTo>
                    <a:pt x="11789" y="3179"/>
                    <a:pt x="11551" y="3870"/>
                    <a:pt x="11050" y="4394"/>
                  </a:cubicBezTo>
                  <a:cubicBezTo>
                    <a:pt x="10583" y="4861"/>
                    <a:pt x="9971" y="5093"/>
                    <a:pt x="9363" y="5093"/>
                  </a:cubicBezTo>
                  <a:cubicBezTo>
                    <a:pt x="8762" y="5093"/>
                    <a:pt x="8166" y="4867"/>
                    <a:pt x="7716" y="4418"/>
                  </a:cubicBezTo>
                  <a:cubicBezTo>
                    <a:pt x="7681" y="4382"/>
                    <a:pt x="7633" y="4364"/>
                    <a:pt x="7585" y="4364"/>
                  </a:cubicBezTo>
                  <a:cubicBezTo>
                    <a:pt x="7538" y="4364"/>
                    <a:pt x="7490" y="4382"/>
                    <a:pt x="7455" y="4418"/>
                  </a:cubicBezTo>
                  <a:cubicBezTo>
                    <a:pt x="7359" y="4489"/>
                    <a:pt x="7359" y="4608"/>
                    <a:pt x="7455" y="4679"/>
                  </a:cubicBezTo>
                  <a:cubicBezTo>
                    <a:pt x="7716" y="4965"/>
                    <a:pt x="8050" y="5156"/>
                    <a:pt x="8407" y="5299"/>
                  </a:cubicBezTo>
                  <a:lnTo>
                    <a:pt x="7978" y="5727"/>
                  </a:lnTo>
                  <a:cubicBezTo>
                    <a:pt x="7925" y="5701"/>
                    <a:pt x="7868" y="5687"/>
                    <a:pt x="7813" y="5687"/>
                  </a:cubicBezTo>
                  <a:cubicBezTo>
                    <a:pt x="7721" y="5687"/>
                    <a:pt x="7633" y="5724"/>
                    <a:pt x="7574" y="5799"/>
                  </a:cubicBezTo>
                  <a:cubicBezTo>
                    <a:pt x="7478" y="5870"/>
                    <a:pt x="7383" y="5918"/>
                    <a:pt x="7264" y="5918"/>
                  </a:cubicBezTo>
                  <a:cubicBezTo>
                    <a:pt x="7145" y="5918"/>
                    <a:pt x="7050" y="5870"/>
                    <a:pt x="6954" y="5799"/>
                  </a:cubicBezTo>
                  <a:lnTo>
                    <a:pt x="6812" y="5632"/>
                  </a:lnTo>
                  <a:cubicBezTo>
                    <a:pt x="6645" y="5465"/>
                    <a:pt x="6645" y="5180"/>
                    <a:pt x="6812" y="5013"/>
                  </a:cubicBezTo>
                  <a:cubicBezTo>
                    <a:pt x="6931" y="4894"/>
                    <a:pt x="6931" y="4656"/>
                    <a:pt x="6812" y="4513"/>
                  </a:cubicBezTo>
                  <a:lnTo>
                    <a:pt x="6430" y="4156"/>
                  </a:lnTo>
                  <a:lnTo>
                    <a:pt x="6835" y="3751"/>
                  </a:lnTo>
                  <a:cubicBezTo>
                    <a:pt x="6875" y="3830"/>
                    <a:pt x="6947" y="3876"/>
                    <a:pt x="7025" y="3876"/>
                  </a:cubicBezTo>
                  <a:cubicBezTo>
                    <a:pt x="7041" y="3876"/>
                    <a:pt x="7057" y="3874"/>
                    <a:pt x="7073" y="3870"/>
                  </a:cubicBezTo>
                  <a:cubicBezTo>
                    <a:pt x="7193" y="3822"/>
                    <a:pt x="7240" y="3727"/>
                    <a:pt x="7193" y="3632"/>
                  </a:cubicBezTo>
                  <a:cubicBezTo>
                    <a:pt x="6859" y="2751"/>
                    <a:pt x="7073" y="1750"/>
                    <a:pt x="7740" y="1084"/>
                  </a:cubicBezTo>
                  <a:cubicBezTo>
                    <a:pt x="8182" y="620"/>
                    <a:pt x="8792" y="381"/>
                    <a:pt x="9421" y="381"/>
                  </a:cubicBezTo>
                  <a:close/>
                  <a:moveTo>
                    <a:pt x="6169" y="4418"/>
                  </a:moveTo>
                  <a:lnTo>
                    <a:pt x="6526" y="4775"/>
                  </a:lnTo>
                  <a:cubicBezTo>
                    <a:pt x="6216" y="5084"/>
                    <a:pt x="6216" y="5584"/>
                    <a:pt x="6526" y="5894"/>
                  </a:cubicBezTo>
                  <a:lnTo>
                    <a:pt x="6692" y="6061"/>
                  </a:lnTo>
                  <a:cubicBezTo>
                    <a:pt x="6859" y="6204"/>
                    <a:pt x="7050" y="6299"/>
                    <a:pt x="7264" y="6299"/>
                  </a:cubicBezTo>
                  <a:cubicBezTo>
                    <a:pt x="7478" y="6299"/>
                    <a:pt x="7669" y="6204"/>
                    <a:pt x="7812" y="6061"/>
                  </a:cubicBezTo>
                  <a:lnTo>
                    <a:pt x="10955" y="9204"/>
                  </a:lnTo>
                  <a:cubicBezTo>
                    <a:pt x="11193" y="9442"/>
                    <a:pt x="11336" y="9776"/>
                    <a:pt x="11336" y="10109"/>
                  </a:cubicBezTo>
                  <a:cubicBezTo>
                    <a:pt x="11336" y="10443"/>
                    <a:pt x="11193" y="10776"/>
                    <a:pt x="10955" y="11014"/>
                  </a:cubicBezTo>
                  <a:cubicBezTo>
                    <a:pt x="10717" y="11252"/>
                    <a:pt x="10384" y="11395"/>
                    <a:pt x="10050" y="11395"/>
                  </a:cubicBezTo>
                  <a:cubicBezTo>
                    <a:pt x="9717" y="11395"/>
                    <a:pt x="9383" y="11252"/>
                    <a:pt x="9145" y="11014"/>
                  </a:cubicBezTo>
                  <a:lnTo>
                    <a:pt x="6026" y="7871"/>
                  </a:lnTo>
                  <a:cubicBezTo>
                    <a:pt x="6311" y="7561"/>
                    <a:pt x="6311" y="7061"/>
                    <a:pt x="6002" y="6751"/>
                  </a:cubicBezTo>
                  <a:lnTo>
                    <a:pt x="5835" y="6585"/>
                  </a:lnTo>
                  <a:cubicBezTo>
                    <a:pt x="5692" y="6442"/>
                    <a:pt x="5478" y="6346"/>
                    <a:pt x="5264" y="6346"/>
                  </a:cubicBezTo>
                  <a:cubicBezTo>
                    <a:pt x="5049" y="6346"/>
                    <a:pt x="4859" y="6442"/>
                    <a:pt x="4716" y="6585"/>
                  </a:cubicBezTo>
                  <a:lnTo>
                    <a:pt x="4382" y="6227"/>
                  </a:lnTo>
                  <a:lnTo>
                    <a:pt x="6169" y="4418"/>
                  </a:lnTo>
                  <a:close/>
                  <a:moveTo>
                    <a:pt x="9437" y="1"/>
                  </a:moveTo>
                  <a:cubicBezTo>
                    <a:pt x="8709" y="1"/>
                    <a:pt x="7984" y="292"/>
                    <a:pt x="7455" y="822"/>
                  </a:cubicBezTo>
                  <a:cubicBezTo>
                    <a:pt x="6788" y="1488"/>
                    <a:pt x="6526" y="2441"/>
                    <a:pt x="6716" y="3346"/>
                  </a:cubicBezTo>
                  <a:lnTo>
                    <a:pt x="6049" y="4013"/>
                  </a:lnTo>
                  <a:cubicBezTo>
                    <a:pt x="6049" y="4013"/>
                    <a:pt x="6049" y="4013"/>
                    <a:pt x="6049" y="4037"/>
                  </a:cubicBezTo>
                  <a:lnTo>
                    <a:pt x="5478" y="4584"/>
                  </a:lnTo>
                  <a:lnTo>
                    <a:pt x="2001" y="1131"/>
                  </a:lnTo>
                  <a:cubicBezTo>
                    <a:pt x="1965" y="1095"/>
                    <a:pt x="1918" y="1078"/>
                    <a:pt x="1870" y="1078"/>
                  </a:cubicBezTo>
                  <a:cubicBezTo>
                    <a:pt x="1822" y="1078"/>
                    <a:pt x="1775" y="1095"/>
                    <a:pt x="1739" y="1131"/>
                  </a:cubicBezTo>
                  <a:cubicBezTo>
                    <a:pt x="1668" y="1203"/>
                    <a:pt x="1668" y="1322"/>
                    <a:pt x="1739" y="1393"/>
                  </a:cubicBezTo>
                  <a:lnTo>
                    <a:pt x="5216" y="4870"/>
                  </a:lnTo>
                  <a:lnTo>
                    <a:pt x="4763" y="5299"/>
                  </a:lnTo>
                  <a:lnTo>
                    <a:pt x="763" y="1298"/>
                  </a:lnTo>
                  <a:lnTo>
                    <a:pt x="524" y="607"/>
                  </a:lnTo>
                  <a:lnTo>
                    <a:pt x="1239" y="869"/>
                  </a:lnTo>
                  <a:cubicBezTo>
                    <a:pt x="1264" y="882"/>
                    <a:pt x="1292" y="888"/>
                    <a:pt x="1318" y="888"/>
                  </a:cubicBezTo>
                  <a:cubicBezTo>
                    <a:pt x="1391" y="888"/>
                    <a:pt x="1460" y="844"/>
                    <a:pt x="1477" y="774"/>
                  </a:cubicBezTo>
                  <a:cubicBezTo>
                    <a:pt x="1525" y="655"/>
                    <a:pt x="1477" y="560"/>
                    <a:pt x="1382" y="512"/>
                  </a:cubicBezTo>
                  <a:lnTo>
                    <a:pt x="263" y="131"/>
                  </a:lnTo>
                  <a:cubicBezTo>
                    <a:pt x="233" y="121"/>
                    <a:pt x="203" y="115"/>
                    <a:pt x="175" y="115"/>
                  </a:cubicBezTo>
                  <a:cubicBezTo>
                    <a:pt x="136" y="115"/>
                    <a:pt x="100" y="127"/>
                    <a:pt x="72" y="155"/>
                  </a:cubicBezTo>
                  <a:cubicBezTo>
                    <a:pt x="24" y="226"/>
                    <a:pt x="1" y="298"/>
                    <a:pt x="24" y="369"/>
                  </a:cubicBezTo>
                  <a:lnTo>
                    <a:pt x="429" y="1465"/>
                  </a:lnTo>
                  <a:cubicBezTo>
                    <a:pt x="429" y="1488"/>
                    <a:pt x="453" y="1512"/>
                    <a:pt x="477" y="1536"/>
                  </a:cubicBezTo>
                  <a:lnTo>
                    <a:pt x="4502" y="5561"/>
                  </a:lnTo>
                  <a:lnTo>
                    <a:pt x="3978" y="6085"/>
                  </a:lnTo>
                  <a:cubicBezTo>
                    <a:pt x="3906" y="6180"/>
                    <a:pt x="3906" y="6299"/>
                    <a:pt x="3978" y="6370"/>
                  </a:cubicBezTo>
                  <a:lnTo>
                    <a:pt x="4478" y="6870"/>
                  </a:lnTo>
                  <a:cubicBezTo>
                    <a:pt x="4537" y="6930"/>
                    <a:pt x="4627" y="6960"/>
                    <a:pt x="4716" y="6960"/>
                  </a:cubicBezTo>
                  <a:cubicBezTo>
                    <a:pt x="4805" y="6960"/>
                    <a:pt x="4894" y="6930"/>
                    <a:pt x="4954" y="6870"/>
                  </a:cubicBezTo>
                  <a:cubicBezTo>
                    <a:pt x="5049" y="6775"/>
                    <a:pt x="5145" y="6728"/>
                    <a:pt x="5264" y="6728"/>
                  </a:cubicBezTo>
                  <a:cubicBezTo>
                    <a:pt x="5383" y="6728"/>
                    <a:pt x="5502" y="6775"/>
                    <a:pt x="5573" y="6870"/>
                  </a:cubicBezTo>
                  <a:lnTo>
                    <a:pt x="5740" y="7013"/>
                  </a:lnTo>
                  <a:cubicBezTo>
                    <a:pt x="5811" y="7109"/>
                    <a:pt x="5859" y="7204"/>
                    <a:pt x="5859" y="7323"/>
                  </a:cubicBezTo>
                  <a:cubicBezTo>
                    <a:pt x="5859" y="7442"/>
                    <a:pt x="5811" y="7537"/>
                    <a:pt x="5740" y="7632"/>
                  </a:cubicBezTo>
                  <a:cubicBezTo>
                    <a:pt x="5668" y="7704"/>
                    <a:pt x="5621" y="7775"/>
                    <a:pt x="5621" y="7871"/>
                  </a:cubicBezTo>
                  <a:cubicBezTo>
                    <a:pt x="5621" y="7918"/>
                    <a:pt x="5645" y="7990"/>
                    <a:pt x="5668" y="8037"/>
                  </a:cubicBezTo>
                  <a:lnTo>
                    <a:pt x="2620" y="11062"/>
                  </a:lnTo>
                  <a:cubicBezTo>
                    <a:pt x="2406" y="11276"/>
                    <a:pt x="2144" y="11395"/>
                    <a:pt x="1858" y="11395"/>
                  </a:cubicBezTo>
                  <a:cubicBezTo>
                    <a:pt x="1549" y="11395"/>
                    <a:pt x="1287" y="11276"/>
                    <a:pt x="1072" y="11062"/>
                  </a:cubicBezTo>
                  <a:cubicBezTo>
                    <a:pt x="644" y="10633"/>
                    <a:pt x="644" y="9942"/>
                    <a:pt x="1072" y="9514"/>
                  </a:cubicBezTo>
                  <a:lnTo>
                    <a:pt x="3525" y="7061"/>
                  </a:lnTo>
                  <a:cubicBezTo>
                    <a:pt x="3597" y="6989"/>
                    <a:pt x="3597" y="6870"/>
                    <a:pt x="3525" y="6799"/>
                  </a:cubicBezTo>
                  <a:cubicBezTo>
                    <a:pt x="3489" y="6763"/>
                    <a:pt x="3442" y="6745"/>
                    <a:pt x="3394" y="6745"/>
                  </a:cubicBezTo>
                  <a:cubicBezTo>
                    <a:pt x="3347" y="6745"/>
                    <a:pt x="3299" y="6763"/>
                    <a:pt x="3263" y="6799"/>
                  </a:cubicBezTo>
                  <a:lnTo>
                    <a:pt x="810" y="9252"/>
                  </a:lnTo>
                  <a:cubicBezTo>
                    <a:pt x="239" y="9823"/>
                    <a:pt x="239" y="10752"/>
                    <a:pt x="810" y="11324"/>
                  </a:cubicBezTo>
                  <a:cubicBezTo>
                    <a:pt x="1096" y="11609"/>
                    <a:pt x="1453" y="11776"/>
                    <a:pt x="1858" y="11776"/>
                  </a:cubicBezTo>
                  <a:cubicBezTo>
                    <a:pt x="2239" y="11776"/>
                    <a:pt x="2620" y="11609"/>
                    <a:pt x="2882" y="11324"/>
                  </a:cubicBezTo>
                  <a:lnTo>
                    <a:pt x="5907" y="8299"/>
                  </a:lnTo>
                  <a:lnTo>
                    <a:pt x="8883" y="11276"/>
                  </a:lnTo>
                  <a:cubicBezTo>
                    <a:pt x="9217" y="11609"/>
                    <a:pt x="9622" y="11752"/>
                    <a:pt x="10050" y="11752"/>
                  </a:cubicBezTo>
                  <a:cubicBezTo>
                    <a:pt x="10479" y="11752"/>
                    <a:pt x="10908" y="11609"/>
                    <a:pt x="11217" y="11276"/>
                  </a:cubicBezTo>
                  <a:cubicBezTo>
                    <a:pt x="11860" y="10633"/>
                    <a:pt x="11860" y="9585"/>
                    <a:pt x="11217" y="8942"/>
                  </a:cubicBezTo>
                  <a:lnTo>
                    <a:pt x="8240" y="5965"/>
                  </a:lnTo>
                  <a:lnTo>
                    <a:pt x="8812" y="5418"/>
                  </a:lnTo>
                  <a:cubicBezTo>
                    <a:pt x="8979" y="5442"/>
                    <a:pt x="9169" y="5465"/>
                    <a:pt x="9360" y="5465"/>
                  </a:cubicBezTo>
                  <a:cubicBezTo>
                    <a:pt x="10050" y="5465"/>
                    <a:pt x="10765" y="5203"/>
                    <a:pt x="11312" y="4656"/>
                  </a:cubicBezTo>
                  <a:cubicBezTo>
                    <a:pt x="11646" y="4322"/>
                    <a:pt x="11884" y="3894"/>
                    <a:pt x="12027" y="3417"/>
                  </a:cubicBezTo>
                  <a:cubicBezTo>
                    <a:pt x="12146" y="2989"/>
                    <a:pt x="12146" y="2512"/>
                    <a:pt x="12051" y="2060"/>
                  </a:cubicBezTo>
                  <a:cubicBezTo>
                    <a:pt x="12027" y="1988"/>
                    <a:pt x="11979" y="1941"/>
                    <a:pt x="11908" y="1917"/>
                  </a:cubicBezTo>
                  <a:cubicBezTo>
                    <a:pt x="11889" y="1911"/>
                    <a:pt x="11870" y="1908"/>
                    <a:pt x="11851" y="1908"/>
                  </a:cubicBezTo>
                  <a:cubicBezTo>
                    <a:pt x="11800" y="1908"/>
                    <a:pt x="11752" y="1930"/>
                    <a:pt x="11717" y="1965"/>
                  </a:cubicBezTo>
                  <a:lnTo>
                    <a:pt x="10669" y="3036"/>
                  </a:lnTo>
                  <a:cubicBezTo>
                    <a:pt x="10443" y="3251"/>
                    <a:pt x="10157" y="3358"/>
                    <a:pt x="9875" y="3358"/>
                  </a:cubicBezTo>
                  <a:cubicBezTo>
                    <a:pt x="9592" y="3358"/>
                    <a:pt x="9312" y="3251"/>
                    <a:pt x="9098" y="3036"/>
                  </a:cubicBezTo>
                  <a:cubicBezTo>
                    <a:pt x="8669" y="2608"/>
                    <a:pt x="8693" y="1917"/>
                    <a:pt x="9122" y="1488"/>
                  </a:cubicBezTo>
                  <a:lnTo>
                    <a:pt x="10193" y="417"/>
                  </a:lnTo>
                  <a:cubicBezTo>
                    <a:pt x="10241" y="369"/>
                    <a:pt x="10265" y="298"/>
                    <a:pt x="10241" y="226"/>
                  </a:cubicBezTo>
                  <a:cubicBezTo>
                    <a:pt x="10217" y="155"/>
                    <a:pt x="10169" y="107"/>
                    <a:pt x="10098" y="83"/>
                  </a:cubicBezTo>
                  <a:cubicBezTo>
                    <a:pt x="9881" y="28"/>
                    <a:pt x="9659" y="1"/>
                    <a:pt x="9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85" name="Google Shape;2085;p46"/>
            <p:cNvSpPr/>
            <p:nvPr/>
          </p:nvSpPr>
          <p:spPr>
            <a:xfrm>
              <a:off x="5394487" y="1900373"/>
              <a:ext cx="18671" cy="16325"/>
            </a:xfrm>
            <a:custGeom>
              <a:rect b="b" l="l" r="r" t="t"/>
              <a:pathLst>
                <a:path extrusionOk="0" h="501" w="573">
                  <a:moveTo>
                    <a:pt x="290" y="0"/>
                  </a:moveTo>
                  <a:cubicBezTo>
                    <a:pt x="227" y="0"/>
                    <a:pt x="168" y="24"/>
                    <a:pt x="120" y="72"/>
                  </a:cubicBezTo>
                  <a:cubicBezTo>
                    <a:pt x="25" y="167"/>
                    <a:pt x="1" y="333"/>
                    <a:pt x="120" y="429"/>
                  </a:cubicBezTo>
                  <a:cubicBezTo>
                    <a:pt x="168" y="476"/>
                    <a:pt x="227" y="500"/>
                    <a:pt x="287" y="500"/>
                  </a:cubicBezTo>
                  <a:cubicBezTo>
                    <a:pt x="346" y="500"/>
                    <a:pt x="406" y="476"/>
                    <a:pt x="453" y="429"/>
                  </a:cubicBezTo>
                  <a:cubicBezTo>
                    <a:pt x="573" y="333"/>
                    <a:pt x="573" y="167"/>
                    <a:pt x="477" y="72"/>
                  </a:cubicBezTo>
                  <a:cubicBezTo>
                    <a:pt x="418" y="24"/>
                    <a:pt x="352" y="0"/>
                    <a:pt x="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86" name="Google Shape;2086;p46"/>
            <p:cNvSpPr/>
            <p:nvPr/>
          </p:nvSpPr>
          <p:spPr>
            <a:xfrm>
              <a:off x="5565224" y="1822563"/>
              <a:ext cx="88468" cy="87132"/>
            </a:xfrm>
            <a:custGeom>
              <a:rect b="b" l="l" r="r" t="t"/>
              <a:pathLst>
                <a:path extrusionOk="0" h="2674" w="2715">
                  <a:moveTo>
                    <a:pt x="203" y="1"/>
                  </a:moveTo>
                  <a:cubicBezTo>
                    <a:pt x="155" y="1"/>
                    <a:pt x="107" y="19"/>
                    <a:pt x="72" y="54"/>
                  </a:cubicBezTo>
                  <a:cubicBezTo>
                    <a:pt x="0" y="126"/>
                    <a:pt x="0" y="245"/>
                    <a:pt x="72" y="316"/>
                  </a:cubicBezTo>
                  <a:lnTo>
                    <a:pt x="2358" y="2626"/>
                  </a:lnTo>
                  <a:cubicBezTo>
                    <a:pt x="2405" y="2674"/>
                    <a:pt x="2453" y="2674"/>
                    <a:pt x="2501" y="2674"/>
                  </a:cubicBezTo>
                  <a:cubicBezTo>
                    <a:pt x="2548" y="2674"/>
                    <a:pt x="2596" y="2674"/>
                    <a:pt x="2644" y="2626"/>
                  </a:cubicBezTo>
                  <a:cubicBezTo>
                    <a:pt x="2715" y="2555"/>
                    <a:pt x="2715" y="2436"/>
                    <a:pt x="2644" y="2364"/>
                  </a:cubicBezTo>
                  <a:lnTo>
                    <a:pt x="334" y="54"/>
                  </a:lnTo>
                  <a:cubicBezTo>
                    <a:pt x="298" y="19"/>
                    <a:pt x="250"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87" name="Google Shape;2087;p46"/>
            <p:cNvSpPr/>
            <p:nvPr/>
          </p:nvSpPr>
          <p:spPr>
            <a:xfrm>
              <a:off x="5586925" y="1800080"/>
              <a:ext cx="89283" cy="87132"/>
            </a:xfrm>
            <a:custGeom>
              <a:rect b="b" l="l" r="r" t="t"/>
              <a:pathLst>
                <a:path extrusionOk="0" h="2674" w="2740">
                  <a:moveTo>
                    <a:pt x="227" y="0"/>
                  </a:moveTo>
                  <a:cubicBezTo>
                    <a:pt x="180" y="0"/>
                    <a:pt x="132" y="18"/>
                    <a:pt x="96" y="54"/>
                  </a:cubicBezTo>
                  <a:cubicBezTo>
                    <a:pt x="1" y="125"/>
                    <a:pt x="1" y="244"/>
                    <a:pt x="96" y="316"/>
                  </a:cubicBezTo>
                  <a:lnTo>
                    <a:pt x="2382" y="2626"/>
                  </a:lnTo>
                  <a:cubicBezTo>
                    <a:pt x="2430" y="2673"/>
                    <a:pt x="2478" y="2673"/>
                    <a:pt x="2525" y="2673"/>
                  </a:cubicBezTo>
                  <a:cubicBezTo>
                    <a:pt x="2573" y="2673"/>
                    <a:pt x="2621" y="2673"/>
                    <a:pt x="2668" y="2626"/>
                  </a:cubicBezTo>
                  <a:cubicBezTo>
                    <a:pt x="2740" y="2554"/>
                    <a:pt x="2740" y="2435"/>
                    <a:pt x="2668" y="2364"/>
                  </a:cubicBezTo>
                  <a:lnTo>
                    <a:pt x="358" y="54"/>
                  </a:lnTo>
                  <a:cubicBezTo>
                    <a:pt x="322" y="18"/>
                    <a:pt x="275" y="0"/>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88" name="Google Shape;2088;p46"/>
          <p:cNvGrpSpPr/>
          <p:nvPr/>
        </p:nvGrpSpPr>
        <p:grpSpPr>
          <a:xfrm>
            <a:off x="4721634" y="2112138"/>
            <a:ext cx="408214" cy="365531"/>
            <a:chOff x="4688371" y="2118390"/>
            <a:chExt cx="408214" cy="365531"/>
          </a:xfrm>
        </p:grpSpPr>
        <p:sp>
          <p:nvSpPr>
            <p:cNvPr id="2089" name="Google Shape;2089;p46"/>
            <p:cNvSpPr/>
            <p:nvPr/>
          </p:nvSpPr>
          <p:spPr>
            <a:xfrm>
              <a:off x="4907984" y="2295319"/>
              <a:ext cx="188602" cy="188602"/>
            </a:xfrm>
            <a:custGeom>
              <a:rect b="b" l="l" r="r" t="t"/>
              <a:pathLst>
                <a:path extrusionOk="0" h="5788" w="5788">
                  <a:moveTo>
                    <a:pt x="2882" y="1310"/>
                  </a:moveTo>
                  <a:cubicBezTo>
                    <a:pt x="3310" y="1310"/>
                    <a:pt x="3668" y="1644"/>
                    <a:pt x="3715" y="2049"/>
                  </a:cubicBezTo>
                  <a:lnTo>
                    <a:pt x="3072" y="2049"/>
                  </a:lnTo>
                  <a:lnTo>
                    <a:pt x="3072" y="1691"/>
                  </a:lnTo>
                  <a:cubicBezTo>
                    <a:pt x="3072" y="1596"/>
                    <a:pt x="3001" y="1525"/>
                    <a:pt x="2906" y="1501"/>
                  </a:cubicBezTo>
                  <a:cubicBezTo>
                    <a:pt x="2810" y="1501"/>
                    <a:pt x="2715" y="1572"/>
                    <a:pt x="2715" y="1691"/>
                  </a:cubicBezTo>
                  <a:lnTo>
                    <a:pt x="2715" y="2049"/>
                  </a:lnTo>
                  <a:lnTo>
                    <a:pt x="2072" y="2049"/>
                  </a:lnTo>
                  <a:cubicBezTo>
                    <a:pt x="2120" y="1644"/>
                    <a:pt x="2453" y="1310"/>
                    <a:pt x="2882" y="1310"/>
                  </a:cubicBezTo>
                  <a:close/>
                  <a:moveTo>
                    <a:pt x="3572" y="2406"/>
                  </a:moveTo>
                  <a:lnTo>
                    <a:pt x="3572" y="2977"/>
                  </a:lnTo>
                  <a:cubicBezTo>
                    <a:pt x="3572" y="3345"/>
                    <a:pt x="3258" y="3654"/>
                    <a:pt x="2879" y="3654"/>
                  </a:cubicBezTo>
                  <a:cubicBezTo>
                    <a:pt x="2841" y="3654"/>
                    <a:pt x="2802" y="3651"/>
                    <a:pt x="2763" y="3644"/>
                  </a:cubicBezTo>
                  <a:cubicBezTo>
                    <a:pt x="2429" y="3573"/>
                    <a:pt x="2191" y="3287"/>
                    <a:pt x="2191" y="2954"/>
                  </a:cubicBezTo>
                  <a:lnTo>
                    <a:pt x="2191" y="2406"/>
                  </a:lnTo>
                  <a:close/>
                  <a:moveTo>
                    <a:pt x="3239" y="3930"/>
                  </a:moveTo>
                  <a:lnTo>
                    <a:pt x="3239" y="3954"/>
                  </a:lnTo>
                  <a:cubicBezTo>
                    <a:pt x="3239" y="4144"/>
                    <a:pt x="3096" y="4287"/>
                    <a:pt x="2929" y="4287"/>
                  </a:cubicBezTo>
                  <a:lnTo>
                    <a:pt x="2834" y="4287"/>
                  </a:lnTo>
                  <a:cubicBezTo>
                    <a:pt x="2667" y="4287"/>
                    <a:pt x="2525" y="4144"/>
                    <a:pt x="2525" y="3954"/>
                  </a:cubicBezTo>
                  <a:lnTo>
                    <a:pt x="2525" y="3930"/>
                  </a:lnTo>
                  <a:cubicBezTo>
                    <a:pt x="2644" y="3978"/>
                    <a:pt x="2763" y="4001"/>
                    <a:pt x="2882" y="4001"/>
                  </a:cubicBezTo>
                  <a:cubicBezTo>
                    <a:pt x="3025" y="4001"/>
                    <a:pt x="3120" y="3978"/>
                    <a:pt x="3239" y="3930"/>
                  </a:cubicBezTo>
                  <a:close/>
                  <a:moveTo>
                    <a:pt x="3525" y="4216"/>
                  </a:moveTo>
                  <a:lnTo>
                    <a:pt x="4215" y="4430"/>
                  </a:lnTo>
                  <a:cubicBezTo>
                    <a:pt x="4358" y="4478"/>
                    <a:pt x="4501" y="4621"/>
                    <a:pt x="4549" y="4787"/>
                  </a:cubicBezTo>
                  <a:cubicBezTo>
                    <a:pt x="4096" y="5192"/>
                    <a:pt x="3525" y="5430"/>
                    <a:pt x="2882" y="5430"/>
                  </a:cubicBezTo>
                  <a:cubicBezTo>
                    <a:pt x="2239" y="5430"/>
                    <a:pt x="1667" y="5192"/>
                    <a:pt x="1215" y="4787"/>
                  </a:cubicBezTo>
                  <a:cubicBezTo>
                    <a:pt x="1262" y="4621"/>
                    <a:pt x="1405" y="4478"/>
                    <a:pt x="1572" y="4430"/>
                  </a:cubicBezTo>
                  <a:lnTo>
                    <a:pt x="2215" y="4216"/>
                  </a:lnTo>
                  <a:cubicBezTo>
                    <a:pt x="2310" y="4454"/>
                    <a:pt x="2548" y="4644"/>
                    <a:pt x="2834" y="4644"/>
                  </a:cubicBezTo>
                  <a:lnTo>
                    <a:pt x="2906" y="4644"/>
                  </a:lnTo>
                  <a:cubicBezTo>
                    <a:pt x="3191" y="4644"/>
                    <a:pt x="3430" y="4454"/>
                    <a:pt x="3525" y="4216"/>
                  </a:cubicBezTo>
                  <a:close/>
                  <a:moveTo>
                    <a:pt x="2906" y="1"/>
                  </a:moveTo>
                  <a:cubicBezTo>
                    <a:pt x="1286" y="1"/>
                    <a:pt x="0" y="1287"/>
                    <a:pt x="0" y="2882"/>
                  </a:cubicBezTo>
                  <a:cubicBezTo>
                    <a:pt x="0" y="3716"/>
                    <a:pt x="334" y="4454"/>
                    <a:pt x="881" y="4978"/>
                  </a:cubicBezTo>
                  <a:cubicBezTo>
                    <a:pt x="905" y="4978"/>
                    <a:pt x="905" y="5002"/>
                    <a:pt x="905" y="5002"/>
                  </a:cubicBezTo>
                  <a:cubicBezTo>
                    <a:pt x="953" y="5049"/>
                    <a:pt x="1000" y="5073"/>
                    <a:pt x="1048" y="5121"/>
                  </a:cubicBezTo>
                  <a:cubicBezTo>
                    <a:pt x="1548" y="5526"/>
                    <a:pt x="2191" y="5787"/>
                    <a:pt x="2906" y="5787"/>
                  </a:cubicBezTo>
                  <a:cubicBezTo>
                    <a:pt x="3596" y="5787"/>
                    <a:pt x="4263" y="5526"/>
                    <a:pt x="4763" y="5097"/>
                  </a:cubicBezTo>
                  <a:cubicBezTo>
                    <a:pt x="4811" y="5073"/>
                    <a:pt x="4835" y="5025"/>
                    <a:pt x="4882" y="5002"/>
                  </a:cubicBezTo>
                  <a:cubicBezTo>
                    <a:pt x="4882" y="5002"/>
                    <a:pt x="4906" y="4978"/>
                    <a:pt x="4906" y="4978"/>
                  </a:cubicBezTo>
                  <a:cubicBezTo>
                    <a:pt x="5454" y="4454"/>
                    <a:pt x="5787" y="3716"/>
                    <a:pt x="5787" y="2906"/>
                  </a:cubicBezTo>
                  <a:cubicBezTo>
                    <a:pt x="5787" y="2811"/>
                    <a:pt x="5740" y="2739"/>
                    <a:pt x="5644" y="2715"/>
                  </a:cubicBezTo>
                  <a:cubicBezTo>
                    <a:pt x="5634" y="2713"/>
                    <a:pt x="5624" y="2712"/>
                    <a:pt x="5614" y="2712"/>
                  </a:cubicBezTo>
                  <a:cubicBezTo>
                    <a:pt x="5525" y="2712"/>
                    <a:pt x="5430" y="2797"/>
                    <a:pt x="5430" y="2882"/>
                  </a:cubicBezTo>
                  <a:cubicBezTo>
                    <a:pt x="5430" y="3501"/>
                    <a:pt x="5216" y="4097"/>
                    <a:pt x="4835" y="4525"/>
                  </a:cubicBezTo>
                  <a:cubicBezTo>
                    <a:pt x="4716" y="4311"/>
                    <a:pt x="4549" y="4168"/>
                    <a:pt x="4335" y="4097"/>
                  </a:cubicBezTo>
                  <a:lnTo>
                    <a:pt x="3596" y="3859"/>
                  </a:lnTo>
                  <a:lnTo>
                    <a:pt x="3596" y="3739"/>
                  </a:lnTo>
                  <a:cubicBezTo>
                    <a:pt x="3787" y="3549"/>
                    <a:pt x="3930" y="3263"/>
                    <a:pt x="3930" y="2977"/>
                  </a:cubicBezTo>
                  <a:lnTo>
                    <a:pt x="3930" y="2406"/>
                  </a:lnTo>
                  <a:lnTo>
                    <a:pt x="4120" y="2406"/>
                  </a:lnTo>
                  <a:cubicBezTo>
                    <a:pt x="4120" y="2406"/>
                    <a:pt x="4287" y="2334"/>
                    <a:pt x="4287" y="2239"/>
                  </a:cubicBezTo>
                  <a:cubicBezTo>
                    <a:pt x="4287" y="2120"/>
                    <a:pt x="4215" y="2049"/>
                    <a:pt x="4120" y="2049"/>
                  </a:cubicBezTo>
                  <a:lnTo>
                    <a:pt x="4049" y="2049"/>
                  </a:lnTo>
                  <a:cubicBezTo>
                    <a:pt x="4025" y="1429"/>
                    <a:pt x="3501" y="953"/>
                    <a:pt x="2882" y="953"/>
                  </a:cubicBezTo>
                  <a:cubicBezTo>
                    <a:pt x="2263" y="953"/>
                    <a:pt x="1739" y="1429"/>
                    <a:pt x="1691" y="2049"/>
                  </a:cubicBezTo>
                  <a:lnTo>
                    <a:pt x="1643" y="2049"/>
                  </a:lnTo>
                  <a:cubicBezTo>
                    <a:pt x="1548" y="2049"/>
                    <a:pt x="1453" y="2120"/>
                    <a:pt x="1453" y="2239"/>
                  </a:cubicBezTo>
                  <a:cubicBezTo>
                    <a:pt x="1453" y="2334"/>
                    <a:pt x="1548" y="2406"/>
                    <a:pt x="1643" y="2406"/>
                  </a:cubicBezTo>
                  <a:lnTo>
                    <a:pt x="1834" y="2406"/>
                  </a:lnTo>
                  <a:lnTo>
                    <a:pt x="1834" y="2954"/>
                  </a:lnTo>
                  <a:cubicBezTo>
                    <a:pt x="1834" y="3263"/>
                    <a:pt x="2167" y="3716"/>
                    <a:pt x="2167" y="3716"/>
                  </a:cubicBezTo>
                  <a:lnTo>
                    <a:pt x="2167" y="3859"/>
                  </a:lnTo>
                  <a:lnTo>
                    <a:pt x="1453" y="4097"/>
                  </a:lnTo>
                  <a:cubicBezTo>
                    <a:pt x="1239" y="4168"/>
                    <a:pt x="1072" y="4311"/>
                    <a:pt x="953" y="4525"/>
                  </a:cubicBezTo>
                  <a:cubicBezTo>
                    <a:pt x="572" y="4097"/>
                    <a:pt x="357" y="3525"/>
                    <a:pt x="357" y="2882"/>
                  </a:cubicBezTo>
                  <a:cubicBezTo>
                    <a:pt x="357" y="1477"/>
                    <a:pt x="1501" y="358"/>
                    <a:pt x="2906" y="358"/>
                  </a:cubicBezTo>
                  <a:cubicBezTo>
                    <a:pt x="3953" y="358"/>
                    <a:pt x="4930" y="1025"/>
                    <a:pt x="5287" y="2025"/>
                  </a:cubicBezTo>
                  <a:cubicBezTo>
                    <a:pt x="5307" y="2084"/>
                    <a:pt x="5391" y="2126"/>
                    <a:pt x="5460" y="2126"/>
                  </a:cubicBezTo>
                  <a:cubicBezTo>
                    <a:pt x="5475" y="2126"/>
                    <a:pt x="5489" y="2124"/>
                    <a:pt x="5501" y="2120"/>
                  </a:cubicBezTo>
                  <a:cubicBezTo>
                    <a:pt x="5597" y="2096"/>
                    <a:pt x="5644" y="1977"/>
                    <a:pt x="5620" y="1882"/>
                  </a:cubicBezTo>
                  <a:cubicBezTo>
                    <a:pt x="5192" y="763"/>
                    <a:pt x="4120" y="1"/>
                    <a:pt x="2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90" name="Google Shape;2090;p46"/>
            <p:cNvSpPr/>
            <p:nvPr/>
          </p:nvSpPr>
          <p:spPr>
            <a:xfrm>
              <a:off x="4688371" y="2295124"/>
              <a:ext cx="202581" cy="188797"/>
            </a:xfrm>
            <a:custGeom>
              <a:rect b="b" l="l" r="r" t="t"/>
              <a:pathLst>
                <a:path extrusionOk="0" h="5794" w="6217">
                  <a:moveTo>
                    <a:pt x="3311" y="1316"/>
                  </a:moveTo>
                  <a:cubicBezTo>
                    <a:pt x="3740" y="1316"/>
                    <a:pt x="4097" y="1650"/>
                    <a:pt x="4121" y="2055"/>
                  </a:cubicBezTo>
                  <a:lnTo>
                    <a:pt x="3478" y="2055"/>
                  </a:lnTo>
                  <a:lnTo>
                    <a:pt x="3478" y="1697"/>
                  </a:lnTo>
                  <a:cubicBezTo>
                    <a:pt x="3478" y="1602"/>
                    <a:pt x="3406" y="1531"/>
                    <a:pt x="3311" y="1507"/>
                  </a:cubicBezTo>
                  <a:cubicBezTo>
                    <a:pt x="3216" y="1507"/>
                    <a:pt x="3120" y="1578"/>
                    <a:pt x="3120" y="1697"/>
                  </a:cubicBezTo>
                  <a:lnTo>
                    <a:pt x="3120" y="2055"/>
                  </a:lnTo>
                  <a:lnTo>
                    <a:pt x="2501" y="2055"/>
                  </a:lnTo>
                  <a:cubicBezTo>
                    <a:pt x="2525" y="1650"/>
                    <a:pt x="2882" y="1316"/>
                    <a:pt x="3311" y="1316"/>
                  </a:cubicBezTo>
                  <a:close/>
                  <a:moveTo>
                    <a:pt x="4002" y="2412"/>
                  </a:moveTo>
                  <a:lnTo>
                    <a:pt x="4002" y="2983"/>
                  </a:lnTo>
                  <a:cubicBezTo>
                    <a:pt x="4002" y="3351"/>
                    <a:pt x="3687" y="3660"/>
                    <a:pt x="3308" y="3660"/>
                  </a:cubicBezTo>
                  <a:cubicBezTo>
                    <a:pt x="3270" y="3660"/>
                    <a:pt x="3231" y="3657"/>
                    <a:pt x="3192" y="3650"/>
                  </a:cubicBezTo>
                  <a:cubicBezTo>
                    <a:pt x="2859" y="3579"/>
                    <a:pt x="2620" y="3293"/>
                    <a:pt x="2620" y="2960"/>
                  </a:cubicBezTo>
                  <a:lnTo>
                    <a:pt x="2620" y="2412"/>
                  </a:lnTo>
                  <a:close/>
                  <a:moveTo>
                    <a:pt x="3668" y="3936"/>
                  </a:moveTo>
                  <a:lnTo>
                    <a:pt x="3668" y="3960"/>
                  </a:lnTo>
                  <a:cubicBezTo>
                    <a:pt x="3668" y="4150"/>
                    <a:pt x="3525" y="4293"/>
                    <a:pt x="3359" y="4293"/>
                  </a:cubicBezTo>
                  <a:lnTo>
                    <a:pt x="3263" y="4293"/>
                  </a:lnTo>
                  <a:cubicBezTo>
                    <a:pt x="3120" y="4293"/>
                    <a:pt x="2978" y="4174"/>
                    <a:pt x="2954" y="4007"/>
                  </a:cubicBezTo>
                  <a:cubicBezTo>
                    <a:pt x="2954" y="4007"/>
                    <a:pt x="2954" y="3984"/>
                    <a:pt x="2954" y="3960"/>
                  </a:cubicBezTo>
                  <a:lnTo>
                    <a:pt x="2954" y="3936"/>
                  </a:lnTo>
                  <a:cubicBezTo>
                    <a:pt x="3073" y="3984"/>
                    <a:pt x="3192" y="4007"/>
                    <a:pt x="3311" y="4007"/>
                  </a:cubicBezTo>
                  <a:cubicBezTo>
                    <a:pt x="3430" y="4007"/>
                    <a:pt x="3549" y="3984"/>
                    <a:pt x="3668" y="3936"/>
                  </a:cubicBezTo>
                  <a:close/>
                  <a:moveTo>
                    <a:pt x="3954" y="4222"/>
                  </a:moveTo>
                  <a:lnTo>
                    <a:pt x="4645" y="4436"/>
                  </a:lnTo>
                  <a:cubicBezTo>
                    <a:pt x="4811" y="4484"/>
                    <a:pt x="4930" y="4627"/>
                    <a:pt x="4978" y="4793"/>
                  </a:cubicBezTo>
                  <a:cubicBezTo>
                    <a:pt x="4526" y="5198"/>
                    <a:pt x="3954" y="5436"/>
                    <a:pt x="3311" y="5436"/>
                  </a:cubicBezTo>
                  <a:cubicBezTo>
                    <a:pt x="2692" y="5436"/>
                    <a:pt x="2096" y="5198"/>
                    <a:pt x="1644" y="4793"/>
                  </a:cubicBezTo>
                  <a:cubicBezTo>
                    <a:pt x="1715" y="4627"/>
                    <a:pt x="1834" y="4484"/>
                    <a:pt x="2001" y="4436"/>
                  </a:cubicBezTo>
                  <a:lnTo>
                    <a:pt x="2644" y="4222"/>
                  </a:lnTo>
                  <a:cubicBezTo>
                    <a:pt x="2739" y="4460"/>
                    <a:pt x="2978" y="4650"/>
                    <a:pt x="3263" y="4650"/>
                  </a:cubicBezTo>
                  <a:lnTo>
                    <a:pt x="3335" y="4650"/>
                  </a:lnTo>
                  <a:cubicBezTo>
                    <a:pt x="3621" y="4650"/>
                    <a:pt x="3859" y="4460"/>
                    <a:pt x="3954" y="4222"/>
                  </a:cubicBezTo>
                  <a:close/>
                  <a:moveTo>
                    <a:pt x="3332" y="1"/>
                  </a:moveTo>
                  <a:cubicBezTo>
                    <a:pt x="2662" y="1"/>
                    <a:pt x="1939" y="232"/>
                    <a:pt x="1239" y="769"/>
                  </a:cubicBezTo>
                  <a:cubicBezTo>
                    <a:pt x="1215" y="769"/>
                    <a:pt x="1192" y="792"/>
                    <a:pt x="1192" y="792"/>
                  </a:cubicBezTo>
                  <a:cubicBezTo>
                    <a:pt x="1" y="2364"/>
                    <a:pt x="310" y="4031"/>
                    <a:pt x="1311" y="4984"/>
                  </a:cubicBezTo>
                  <a:cubicBezTo>
                    <a:pt x="1334" y="4984"/>
                    <a:pt x="1334" y="5008"/>
                    <a:pt x="1334" y="5008"/>
                  </a:cubicBezTo>
                  <a:cubicBezTo>
                    <a:pt x="1358" y="5031"/>
                    <a:pt x="1382" y="5055"/>
                    <a:pt x="1430" y="5079"/>
                  </a:cubicBezTo>
                  <a:cubicBezTo>
                    <a:pt x="1930" y="5532"/>
                    <a:pt x="2597" y="5793"/>
                    <a:pt x="3335" y="5793"/>
                  </a:cubicBezTo>
                  <a:cubicBezTo>
                    <a:pt x="4025" y="5793"/>
                    <a:pt x="4692" y="5532"/>
                    <a:pt x="5192" y="5103"/>
                  </a:cubicBezTo>
                  <a:cubicBezTo>
                    <a:pt x="5240" y="5079"/>
                    <a:pt x="5288" y="5031"/>
                    <a:pt x="5311" y="5008"/>
                  </a:cubicBezTo>
                  <a:cubicBezTo>
                    <a:pt x="5311" y="5008"/>
                    <a:pt x="5335" y="4984"/>
                    <a:pt x="5335" y="4984"/>
                  </a:cubicBezTo>
                  <a:cubicBezTo>
                    <a:pt x="5645" y="4674"/>
                    <a:pt x="5883" y="4317"/>
                    <a:pt x="6050" y="3888"/>
                  </a:cubicBezTo>
                  <a:cubicBezTo>
                    <a:pt x="6073" y="3793"/>
                    <a:pt x="6026" y="3698"/>
                    <a:pt x="5931" y="3650"/>
                  </a:cubicBezTo>
                  <a:cubicBezTo>
                    <a:pt x="5918" y="3646"/>
                    <a:pt x="5905" y="3644"/>
                    <a:pt x="5890" y="3644"/>
                  </a:cubicBezTo>
                  <a:cubicBezTo>
                    <a:pt x="5821" y="3644"/>
                    <a:pt x="5736" y="3690"/>
                    <a:pt x="5716" y="3769"/>
                  </a:cubicBezTo>
                  <a:cubicBezTo>
                    <a:pt x="5597" y="4055"/>
                    <a:pt x="5454" y="4317"/>
                    <a:pt x="5264" y="4531"/>
                  </a:cubicBezTo>
                  <a:cubicBezTo>
                    <a:pt x="5145" y="4317"/>
                    <a:pt x="4978" y="4174"/>
                    <a:pt x="4764" y="4103"/>
                  </a:cubicBezTo>
                  <a:lnTo>
                    <a:pt x="4025" y="3865"/>
                  </a:lnTo>
                  <a:lnTo>
                    <a:pt x="4025" y="3745"/>
                  </a:lnTo>
                  <a:cubicBezTo>
                    <a:pt x="4216" y="3555"/>
                    <a:pt x="4359" y="3269"/>
                    <a:pt x="4359" y="2983"/>
                  </a:cubicBezTo>
                  <a:lnTo>
                    <a:pt x="4359" y="2412"/>
                  </a:lnTo>
                  <a:lnTo>
                    <a:pt x="4549" y="2412"/>
                  </a:lnTo>
                  <a:cubicBezTo>
                    <a:pt x="4549" y="2412"/>
                    <a:pt x="4716" y="2340"/>
                    <a:pt x="4716" y="2245"/>
                  </a:cubicBezTo>
                  <a:cubicBezTo>
                    <a:pt x="4716" y="2126"/>
                    <a:pt x="4645" y="2055"/>
                    <a:pt x="4549" y="2055"/>
                  </a:cubicBezTo>
                  <a:lnTo>
                    <a:pt x="4502" y="2055"/>
                  </a:lnTo>
                  <a:cubicBezTo>
                    <a:pt x="4454" y="1435"/>
                    <a:pt x="3930" y="959"/>
                    <a:pt x="3311" y="959"/>
                  </a:cubicBezTo>
                  <a:cubicBezTo>
                    <a:pt x="2692" y="959"/>
                    <a:pt x="2168" y="1435"/>
                    <a:pt x="2144" y="2055"/>
                  </a:cubicBezTo>
                  <a:lnTo>
                    <a:pt x="2073" y="2055"/>
                  </a:lnTo>
                  <a:cubicBezTo>
                    <a:pt x="1977" y="2055"/>
                    <a:pt x="1882" y="2126"/>
                    <a:pt x="1882" y="2245"/>
                  </a:cubicBezTo>
                  <a:cubicBezTo>
                    <a:pt x="1882" y="2340"/>
                    <a:pt x="1977" y="2412"/>
                    <a:pt x="2073" y="2412"/>
                  </a:cubicBezTo>
                  <a:lnTo>
                    <a:pt x="2263" y="2412"/>
                  </a:lnTo>
                  <a:lnTo>
                    <a:pt x="2263" y="2960"/>
                  </a:lnTo>
                  <a:cubicBezTo>
                    <a:pt x="2263" y="3269"/>
                    <a:pt x="2597" y="3722"/>
                    <a:pt x="2597" y="3722"/>
                  </a:cubicBezTo>
                  <a:lnTo>
                    <a:pt x="2597" y="3865"/>
                  </a:lnTo>
                  <a:lnTo>
                    <a:pt x="1882" y="4103"/>
                  </a:lnTo>
                  <a:cubicBezTo>
                    <a:pt x="1668" y="4174"/>
                    <a:pt x="1501" y="4317"/>
                    <a:pt x="1382" y="4531"/>
                  </a:cubicBezTo>
                  <a:cubicBezTo>
                    <a:pt x="668" y="3674"/>
                    <a:pt x="477" y="2317"/>
                    <a:pt x="1453" y="1054"/>
                  </a:cubicBezTo>
                  <a:cubicBezTo>
                    <a:pt x="1453" y="1054"/>
                    <a:pt x="1477" y="1031"/>
                    <a:pt x="1477" y="1031"/>
                  </a:cubicBezTo>
                  <a:cubicBezTo>
                    <a:pt x="2099" y="555"/>
                    <a:pt x="2740" y="351"/>
                    <a:pt x="3332" y="351"/>
                  </a:cubicBezTo>
                  <a:cubicBezTo>
                    <a:pt x="4759" y="351"/>
                    <a:pt x="5910" y="1536"/>
                    <a:pt x="5859" y="2983"/>
                  </a:cubicBezTo>
                  <a:cubicBezTo>
                    <a:pt x="5920" y="3045"/>
                    <a:pt x="5985" y="3071"/>
                    <a:pt x="6042" y="3071"/>
                  </a:cubicBezTo>
                  <a:cubicBezTo>
                    <a:pt x="6140" y="3071"/>
                    <a:pt x="6216" y="2994"/>
                    <a:pt x="6216" y="2888"/>
                  </a:cubicBezTo>
                  <a:cubicBezTo>
                    <a:pt x="6216" y="1297"/>
                    <a:pt x="4921" y="1"/>
                    <a:pt x="3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91" name="Google Shape;2091;p46"/>
            <p:cNvSpPr/>
            <p:nvPr/>
          </p:nvSpPr>
          <p:spPr>
            <a:xfrm>
              <a:off x="4804010" y="2118390"/>
              <a:ext cx="188602" cy="188602"/>
            </a:xfrm>
            <a:custGeom>
              <a:rect b="b" l="l" r="r" t="t"/>
              <a:pathLst>
                <a:path extrusionOk="0" h="5788" w="5788">
                  <a:moveTo>
                    <a:pt x="2882" y="1311"/>
                  </a:moveTo>
                  <a:cubicBezTo>
                    <a:pt x="3310" y="1311"/>
                    <a:pt x="3644" y="1620"/>
                    <a:pt x="3691" y="2049"/>
                  </a:cubicBezTo>
                  <a:lnTo>
                    <a:pt x="3025" y="2049"/>
                  </a:lnTo>
                  <a:lnTo>
                    <a:pt x="3025" y="1692"/>
                  </a:lnTo>
                  <a:cubicBezTo>
                    <a:pt x="3025" y="1596"/>
                    <a:pt x="2953" y="1525"/>
                    <a:pt x="2858" y="1501"/>
                  </a:cubicBezTo>
                  <a:cubicBezTo>
                    <a:pt x="2763" y="1501"/>
                    <a:pt x="2667" y="1573"/>
                    <a:pt x="2667" y="1692"/>
                  </a:cubicBezTo>
                  <a:lnTo>
                    <a:pt x="2667" y="2049"/>
                  </a:lnTo>
                  <a:lnTo>
                    <a:pt x="2048" y="2049"/>
                  </a:lnTo>
                  <a:cubicBezTo>
                    <a:pt x="2096" y="1620"/>
                    <a:pt x="2453" y="1311"/>
                    <a:pt x="2882" y="1311"/>
                  </a:cubicBezTo>
                  <a:close/>
                  <a:moveTo>
                    <a:pt x="3572" y="2406"/>
                  </a:moveTo>
                  <a:lnTo>
                    <a:pt x="3572" y="2954"/>
                  </a:lnTo>
                  <a:cubicBezTo>
                    <a:pt x="3572" y="3341"/>
                    <a:pt x="3262" y="3631"/>
                    <a:pt x="2886" y="3631"/>
                  </a:cubicBezTo>
                  <a:cubicBezTo>
                    <a:pt x="2845" y="3631"/>
                    <a:pt x="2804" y="3628"/>
                    <a:pt x="2763" y="3621"/>
                  </a:cubicBezTo>
                  <a:cubicBezTo>
                    <a:pt x="2429" y="3573"/>
                    <a:pt x="2191" y="3287"/>
                    <a:pt x="2191" y="2954"/>
                  </a:cubicBezTo>
                  <a:lnTo>
                    <a:pt x="2191" y="2406"/>
                  </a:lnTo>
                  <a:close/>
                  <a:moveTo>
                    <a:pt x="3239" y="3954"/>
                  </a:moveTo>
                  <a:lnTo>
                    <a:pt x="3239" y="3978"/>
                  </a:lnTo>
                  <a:cubicBezTo>
                    <a:pt x="3239" y="4145"/>
                    <a:pt x="3096" y="4288"/>
                    <a:pt x="2929" y="4288"/>
                  </a:cubicBezTo>
                  <a:lnTo>
                    <a:pt x="2834" y="4288"/>
                  </a:lnTo>
                  <a:cubicBezTo>
                    <a:pt x="2667" y="4288"/>
                    <a:pt x="2524" y="4145"/>
                    <a:pt x="2524" y="3978"/>
                  </a:cubicBezTo>
                  <a:lnTo>
                    <a:pt x="2524" y="3954"/>
                  </a:lnTo>
                  <a:cubicBezTo>
                    <a:pt x="2644" y="3978"/>
                    <a:pt x="2763" y="4002"/>
                    <a:pt x="2882" y="4002"/>
                  </a:cubicBezTo>
                  <a:cubicBezTo>
                    <a:pt x="3001" y="4002"/>
                    <a:pt x="3120" y="4002"/>
                    <a:pt x="3239" y="3954"/>
                  </a:cubicBezTo>
                  <a:close/>
                  <a:moveTo>
                    <a:pt x="3525" y="4216"/>
                  </a:moveTo>
                  <a:lnTo>
                    <a:pt x="4215" y="4454"/>
                  </a:lnTo>
                  <a:cubicBezTo>
                    <a:pt x="4382" y="4502"/>
                    <a:pt x="4501" y="4645"/>
                    <a:pt x="4549" y="4811"/>
                  </a:cubicBezTo>
                  <a:cubicBezTo>
                    <a:pt x="4120" y="5192"/>
                    <a:pt x="3525" y="5431"/>
                    <a:pt x="2882" y="5431"/>
                  </a:cubicBezTo>
                  <a:cubicBezTo>
                    <a:pt x="2239" y="5431"/>
                    <a:pt x="1667" y="5192"/>
                    <a:pt x="1215" y="4811"/>
                  </a:cubicBezTo>
                  <a:cubicBezTo>
                    <a:pt x="1286" y="4645"/>
                    <a:pt x="1405" y="4502"/>
                    <a:pt x="1572" y="4454"/>
                  </a:cubicBezTo>
                  <a:lnTo>
                    <a:pt x="2215" y="4240"/>
                  </a:lnTo>
                  <a:cubicBezTo>
                    <a:pt x="2310" y="4478"/>
                    <a:pt x="2548" y="4645"/>
                    <a:pt x="2834" y="4645"/>
                  </a:cubicBezTo>
                  <a:lnTo>
                    <a:pt x="2906" y="4645"/>
                  </a:lnTo>
                  <a:cubicBezTo>
                    <a:pt x="3191" y="4645"/>
                    <a:pt x="3429" y="4478"/>
                    <a:pt x="3525" y="4216"/>
                  </a:cubicBezTo>
                  <a:close/>
                  <a:moveTo>
                    <a:pt x="2906" y="1"/>
                  </a:moveTo>
                  <a:cubicBezTo>
                    <a:pt x="1643" y="1"/>
                    <a:pt x="524" y="787"/>
                    <a:pt x="143" y="2001"/>
                  </a:cubicBezTo>
                  <a:cubicBezTo>
                    <a:pt x="119" y="2097"/>
                    <a:pt x="167" y="2192"/>
                    <a:pt x="262" y="2216"/>
                  </a:cubicBezTo>
                  <a:cubicBezTo>
                    <a:pt x="283" y="2226"/>
                    <a:pt x="304" y="2231"/>
                    <a:pt x="324" y="2231"/>
                  </a:cubicBezTo>
                  <a:cubicBezTo>
                    <a:pt x="396" y="2231"/>
                    <a:pt x="458" y="2171"/>
                    <a:pt x="476" y="2097"/>
                  </a:cubicBezTo>
                  <a:cubicBezTo>
                    <a:pt x="810" y="1049"/>
                    <a:pt x="1786" y="358"/>
                    <a:pt x="2906" y="358"/>
                  </a:cubicBezTo>
                  <a:cubicBezTo>
                    <a:pt x="4287" y="358"/>
                    <a:pt x="5430" y="1501"/>
                    <a:pt x="5430" y="2882"/>
                  </a:cubicBezTo>
                  <a:cubicBezTo>
                    <a:pt x="5430" y="3525"/>
                    <a:pt x="5216" y="4097"/>
                    <a:pt x="4834" y="4526"/>
                  </a:cubicBezTo>
                  <a:cubicBezTo>
                    <a:pt x="4715" y="4335"/>
                    <a:pt x="4549" y="4168"/>
                    <a:pt x="4334" y="4097"/>
                  </a:cubicBezTo>
                  <a:lnTo>
                    <a:pt x="3596" y="3859"/>
                  </a:lnTo>
                  <a:lnTo>
                    <a:pt x="3596" y="3740"/>
                  </a:lnTo>
                  <a:cubicBezTo>
                    <a:pt x="3787" y="3549"/>
                    <a:pt x="3930" y="3263"/>
                    <a:pt x="3930" y="2954"/>
                  </a:cubicBezTo>
                  <a:lnTo>
                    <a:pt x="3930" y="2406"/>
                  </a:lnTo>
                  <a:lnTo>
                    <a:pt x="4120" y="2406"/>
                  </a:lnTo>
                  <a:cubicBezTo>
                    <a:pt x="4120" y="2406"/>
                    <a:pt x="4287" y="2335"/>
                    <a:pt x="4287" y="2239"/>
                  </a:cubicBezTo>
                  <a:cubicBezTo>
                    <a:pt x="4287" y="2120"/>
                    <a:pt x="4215" y="2049"/>
                    <a:pt x="4120" y="2049"/>
                  </a:cubicBezTo>
                  <a:lnTo>
                    <a:pt x="4072" y="2049"/>
                  </a:lnTo>
                  <a:cubicBezTo>
                    <a:pt x="4025" y="1430"/>
                    <a:pt x="3501" y="954"/>
                    <a:pt x="2882" y="954"/>
                  </a:cubicBezTo>
                  <a:cubicBezTo>
                    <a:pt x="2263" y="954"/>
                    <a:pt x="1739" y="1430"/>
                    <a:pt x="1715" y="2049"/>
                  </a:cubicBezTo>
                  <a:lnTo>
                    <a:pt x="1643" y="2049"/>
                  </a:lnTo>
                  <a:cubicBezTo>
                    <a:pt x="1548" y="2049"/>
                    <a:pt x="1453" y="2120"/>
                    <a:pt x="1453" y="2239"/>
                  </a:cubicBezTo>
                  <a:cubicBezTo>
                    <a:pt x="1453" y="2335"/>
                    <a:pt x="1548" y="2406"/>
                    <a:pt x="1643" y="2406"/>
                  </a:cubicBezTo>
                  <a:lnTo>
                    <a:pt x="1834" y="2406"/>
                  </a:lnTo>
                  <a:lnTo>
                    <a:pt x="1834" y="2954"/>
                  </a:lnTo>
                  <a:cubicBezTo>
                    <a:pt x="1834" y="3263"/>
                    <a:pt x="2167" y="3716"/>
                    <a:pt x="2167" y="3716"/>
                  </a:cubicBezTo>
                  <a:lnTo>
                    <a:pt x="2167" y="3859"/>
                  </a:lnTo>
                  <a:lnTo>
                    <a:pt x="1453" y="4097"/>
                  </a:lnTo>
                  <a:cubicBezTo>
                    <a:pt x="1238" y="4168"/>
                    <a:pt x="1072" y="4335"/>
                    <a:pt x="953" y="4526"/>
                  </a:cubicBezTo>
                  <a:cubicBezTo>
                    <a:pt x="572" y="4097"/>
                    <a:pt x="357" y="3525"/>
                    <a:pt x="357" y="2882"/>
                  </a:cubicBezTo>
                  <a:cubicBezTo>
                    <a:pt x="357" y="2787"/>
                    <a:pt x="286" y="2716"/>
                    <a:pt x="167" y="2716"/>
                  </a:cubicBezTo>
                  <a:cubicBezTo>
                    <a:pt x="72" y="2716"/>
                    <a:pt x="0" y="2787"/>
                    <a:pt x="0" y="2882"/>
                  </a:cubicBezTo>
                  <a:cubicBezTo>
                    <a:pt x="0" y="3716"/>
                    <a:pt x="334" y="4454"/>
                    <a:pt x="881" y="4978"/>
                  </a:cubicBezTo>
                  <a:cubicBezTo>
                    <a:pt x="905" y="4978"/>
                    <a:pt x="905" y="5002"/>
                    <a:pt x="905" y="5002"/>
                  </a:cubicBezTo>
                  <a:cubicBezTo>
                    <a:pt x="929" y="5026"/>
                    <a:pt x="953" y="5050"/>
                    <a:pt x="1000" y="5073"/>
                  </a:cubicBezTo>
                  <a:cubicBezTo>
                    <a:pt x="1500" y="5526"/>
                    <a:pt x="2167" y="5788"/>
                    <a:pt x="2906" y="5788"/>
                  </a:cubicBezTo>
                  <a:cubicBezTo>
                    <a:pt x="3620" y="5788"/>
                    <a:pt x="4287" y="5526"/>
                    <a:pt x="4811" y="5073"/>
                  </a:cubicBezTo>
                  <a:cubicBezTo>
                    <a:pt x="4834" y="5050"/>
                    <a:pt x="4858" y="5026"/>
                    <a:pt x="4882" y="5002"/>
                  </a:cubicBezTo>
                  <a:cubicBezTo>
                    <a:pt x="4882" y="5002"/>
                    <a:pt x="4906" y="4978"/>
                    <a:pt x="4906" y="4978"/>
                  </a:cubicBezTo>
                  <a:cubicBezTo>
                    <a:pt x="5454" y="4454"/>
                    <a:pt x="5787" y="3716"/>
                    <a:pt x="5787" y="2882"/>
                  </a:cubicBezTo>
                  <a:cubicBezTo>
                    <a:pt x="5787" y="1287"/>
                    <a:pt x="4501" y="1"/>
                    <a:pt x="2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92" name="Google Shape;2092;p46"/>
          <p:cNvGrpSpPr/>
          <p:nvPr/>
        </p:nvGrpSpPr>
        <p:grpSpPr>
          <a:xfrm>
            <a:off x="4764315" y="1524310"/>
            <a:ext cx="322852" cy="394246"/>
            <a:chOff x="4702349" y="1526345"/>
            <a:chExt cx="322852" cy="394246"/>
          </a:xfrm>
        </p:grpSpPr>
        <p:sp>
          <p:nvSpPr>
            <p:cNvPr id="2093" name="Google Shape;2093;p46"/>
            <p:cNvSpPr/>
            <p:nvPr/>
          </p:nvSpPr>
          <p:spPr>
            <a:xfrm>
              <a:off x="4702349" y="1526345"/>
              <a:ext cx="322852" cy="394246"/>
            </a:xfrm>
            <a:custGeom>
              <a:rect b="b" l="l" r="r" t="t"/>
              <a:pathLst>
                <a:path extrusionOk="0" h="12099" w="9908">
                  <a:moveTo>
                    <a:pt x="4406" y="739"/>
                  </a:moveTo>
                  <a:lnTo>
                    <a:pt x="4406" y="1906"/>
                  </a:lnTo>
                  <a:lnTo>
                    <a:pt x="4335" y="1906"/>
                  </a:lnTo>
                  <a:cubicBezTo>
                    <a:pt x="4120" y="1906"/>
                    <a:pt x="3930" y="2096"/>
                    <a:pt x="3930" y="2311"/>
                  </a:cubicBezTo>
                  <a:lnTo>
                    <a:pt x="3930" y="3120"/>
                  </a:lnTo>
                  <a:lnTo>
                    <a:pt x="2572" y="3120"/>
                  </a:lnTo>
                  <a:lnTo>
                    <a:pt x="2572" y="3049"/>
                  </a:lnTo>
                  <a:cubicBezTo>
                    <a:pt x="2572" y="2477"/>
                    <a:pt x="2787" y="1930"/>
                    <a:pt x="3144" y="1477"/>
                  </a:cubicBezTo>
                  <a:cubicBezTo>
                    <a:pt x="3477" y="1120"/>
                    <a:pt x="3930" y="834"/>
                    <a:pt x="4406" y="739"/>
                  </a:cubicBezTo>
                  <a:close/>
                  <a:moveTo>
                    <a:pt x="5549" y="2287"/>
                  </a:moveTo>
                  <a:cubicBezTo>
                    <a:pt x="5573" y="2287"/>
                    <a:pt x="5597" y="2311"/>
                    <a:pt x="5597" y="2334"/>
                  </a:cubicBezTo>
                  <a:lnTo>
                    <a:pt x="5597" y="3120"/>
                  </a:lnTo>
                  <a:lnTo>
                    <a:pt x="4287" y="3120"/>
                  </a:lnTo>
                  <a:lnTo>
                    <a:pt x="4287" y="2334"/>
                  </a:lnTo>
                  <a:cubicBezTo>
                    <a:pt x="4287" y="2311"/>
                    <a:pt x="4311" y="2287"/>
                    <a:pt x="4335" y="2287"/>
                  </a:cubicBezTo>
                  <a:close/>
                  <a:moveTo>
                    <a:pt x="5097" y="358"/>
                  </a:moveTo>
                  <a:cubicBezTo>
                    <a:pt x="5097" y="358"/>
                    <a:pt x="5097" y="358"/>
                    <a:pt x="5097" y="382"/>
                  </a:cubicBezTo>
                  <a:lnTo>
                    <a:pt x="5097" y="1001"/>
                  </a:lnTo>
                  <a:cubicBezTo>
                    <a:pt x="5097" y="1072"/>
                    <a:pt x="5168" y="1167"/>
                    <a:pt x="5263" y="1167"/>
                  </a:cubicBezTo>
                  <a:cubicBezTo>
                    <a:pt x="5273" y="1170"/>
                    <a:pt x="5284" y="1171"/>
                    <a:pt x="5293" y="1171"/>
                  </a:cubicBezTo>
                  <a:cubicBezTo>
                    <a:pt x="5378" y="1171"/>
                    <a:pt x="5454" y="1086"/>
                    <a:pt x="5454" y="1001"/>
                  </a:cubicBezTo>
                  <a:lnTo>
                    <a:pt x="5454" y="739"/>
                  </a:lnTo>
                  <a:cubicBezTo>
                    <a:pt x="6526" y="977"/>
                    <a:pt x="7311" y="1930"/>
                    <a:pt x="7311" y="3049"/>
                  </a:cubicBezTo>
                  <a:lnTo>
                    <a:pt x="7311" y="3120"/>
                  </a:lnTo>
                  <a:lnTo>
                    <a:pt x="5954" y="3120"/>
                  </a:lnTo>
                  <a:lnTo>
                    <a:pt x="5954" y="2311"/>
                  </a:lnTo>
                  <a:cubicBezTo>
                    <a:pt x="5954" y="2096"/>
                    <a:pt x="5764" y="1906"/>
                    <a:pt x="5525" y="1906"/>
                  </a:cubicBezTo>
                  <a:lnTo>
                    <a:pt x="5454" y="1906"/>
                  </a:lnTo>
                  <a:lnTo>
                    <a:pt x="5454" y="1596"/>
                  </a:lnTo>
                  <a:cubicBezTo>
                    <a:pt x="5454" y="1525"/>
                    <a:pt x="5383" y="1429"/>
                    <a:pt x="5311" y="1429"/>
                  </a:cubicBezTo>
                  <a:cubicBezTo>
                    <a:pt x="5298" y="1427"/>
                    <a:pt x="5286" y="1426"/>
                    <a:pt x="5274" y="1426"/>
                  </a:cubicBezTo>
                  <a:cubicBezTo>
                    <a:pt x="5173" y="1426"/>
                    <a:pt x="5097" y="1511"/>
                    <a:pt x="5097" y="1596"/>
                  </a:cubicBezTo>
                  <a:lnTo>
                    <a:pt x="5097" y="1906"/>
                  </a:lnTo>
                  <a:lnTo>
                    <a:pt x="4763" y="1906"/>
                  </a:lnTo>
                  <a:lnTo>
                    <a:pt x="4763" y="382"/>
                  </a:lnTo>
                  <a:cubicBezTo>
                    <a:pt x="4763" y="358"/>
                    <a:pt x="4787" y="358"/>
                    <a:pt x="4787" y="358"/>
                  </a:cubicBezTo>
                  <a:close/>
                  <a:moveTo>
                    <a:pt x="7740" y="3501"/>
                  </a:moveTo>
                  <a:lnTo>
                    <a:pt x="7740" y="3930"/>
                  </a:lnTo>
                  <a:lnTo>
                    <a:pt x="2120" y="3930"/>
                  </a:lnTo>
                  <a:lnTo>
                    <a:pt x="2120" y="3501"/>
                  </a:lnTo>
                  <a:close/>
                  <a:moveTo>
                    <a:pt x="3739" y="7216"/>
                  </a:moveTo>
                  <a:cubicBezTo>
                    <a:pt x="4097" y="7431"/>
                    <a:pt x="4501" y="7550"/>
                    <a:pt x="4930" y="7550"/>
                  </a:cubicBezTo>
                  <a:cubicBezTo>
                    <a:pt x="5335" y="7550"/>
                    <a:pt x="5740" y="7431"/>
                    <a:pt x="6073" y="7264"/>
                  </a:cubicBezTo>
                  <a:lnTo>
                    <a:pt x="6073" y="7907"/>
                  </a:lnTo>
                  <a:cubicBezTo>
                    <a:pt x="6073" y="8145"/>
                    <a:pt x="5883" y="8359"/>
                    <a:pt x="5621" y="8359"/>
                  </a:cubicBezTo>
                  <a:lnTo>
                    <a:pt x="4168" y="8359"/>
                  </a:lnTo>
                  <a:cubicBezTo>
                    <a:pt x="3930" y="8359"/>
                    <a:pt x="3739" y="8145"/>
                    <a:pt x="3739" y="7907"/>
                  </a:cubicBezTo>
                  <a:lnTo>
                    <a:pt x="3739" y="7216"/>
                  </a:lnTo>
                  <a:close/>
                  <a:moveTo>
                    <a:pt x="5121" y="8717"/>
                  </a:moveTo>
                  <a:cubicBezTo>
                    <a:pt x="5168" y="8717"/>
                    <a:pt x="5192" y="8740"/>
                    <a:pt x="5192" y="8788"/>
                  </a:cubicBezTo>
                  <a:lnTo>
                    <a:pt x="5192" y="8979"/>
                  </a:lnTo>
                  <a:cubicBezTo>
                    <a:pt x="5192" y="9026"/>
                    <a:pt x="5168" y="9050"/>
                    <a:pt x="5121" y="9050"/>
                  </a:cubicBezTo>
                  <a:lnTo>
                    <a:pt x="4740" y="9050"/>
                  </a:lnTo>
                  <a:cubicBezTo>
                    <a:pt x="4716" y="9050"/>
                    <a:pt x="4668" y="9026"/>
                    <a:pt x="4668" y="8979"/>
                  </a:cubicBezTo>
                  <a:lnTo>
                    <a:pt x="4668" y="8788"/>
                  </a:lnTo>
                  <a:cubicBezTo>
                    <a:pt x="4668" y="8740"/>
                    <a:pt x="4716" y="8717"/>
                    <a:pt x="4740" y="8717"/>
                  </a:cubicBezTo>
                  <a:close/>
                  <a:moveTo>
                    <a:pt x="3811" y="8359"/>
                  </a:moveTo>
                  <a:cubicBezTo>
                    <a:pt x="3954" y="8502"/>
                    <a:pt x="4144" y="8621"/>
                    <a:pt x="4335" y="8669"/>
                  </a:cubicBezTo>
                  <a:cubicBezTo>
                    <a:pt x="4335" y="8717"/>
                    <a:pt x="4335" y="8740"/>
                    <a:pt x="4335" y="8788"/>
                  </a:cubicBezTo>
                  <a:lnTo>
                    <a:pt x="4335" y="9002"/>
                  </a:lnTo>
                  <a:cubicBezTo>
                    <a:pt x="4335" y="9145"/>
                    <a:pt x="4406" y="9288"/>
                    <a:pt x="4525" y="9360"/>
                  </a:cubicBezTo>
                  <a:lnTo>
                    <a:pt x="4311" y="10098"/>
                  </a:lnTo>
                  <a:lnTo>
                    <a:pt x="4001" y="9407"/>
                  </a:lnTo>
                  <a:cubicBezTo>
                    <a:pt x="3858" y="9145"/>
                    <a:pt x="3811" y="8883"/>
                    <a:pt x="3811" y="8598"/>
                  </a:cubicBezTo>
                  <a:lnTo>
                    <a:pt x="3811" y="8359"/>
                  </a:lnTo>
                  <a:close/>
                  <a:moveTo>
                    <a:pt x="6073" y="8288"/>
                  </a:moveTo>
                  <a:lnTo>
                    <a:pt x="6073" y="8574"/>
                  </a:lnTo>
                  <a:cubicBezTo>
                    <a:pt x="6073" y="8860"/>
                    <a:pt x="6002" y="9145"/>
                    <a:pt x="5883" y="9407"/>
                  </a:cubicBezTo>
                  <a:lnTo>
                    <a:pt x="5549" y="10098"/>
                  </a:lnTo>
                  <a:lnTo>
                    <a:pt x="5335" y="9360"/>
                  </a:lnTo>
                  <a:cubicBezTo>
                    <a:pt x="5478" y="9288"/>
                    <a:pt x="5549" y="9145"/>
                    <a:pt x="5549" y="9002"/>
                  </a:cubicBezTo>
                  <a:lnTo>
                    <a:pt x="5549" y="8764"/>
                  </a:lnTo>
                  <a:cubicBezTo>
                    <a:pt x="5549" y="8717"/>
                    <a:pt x="5549" y="8669"/>
                    <a:pt x="5525" y="8621"/>
                  </a:cubicBezTo>
                  <a:cubicBezTo>
                    <a:pt x="5740" y="8550"/>
                    <a:pt x="5930" y="8431"/>
                    <a:pt x="6073" y="8288"/>
                  </a:cubicBezTo>
                  <a:close/>
                  <a:moveTo>
                    <a:pt x="5001" y="9431"/>
                  </a:moveTo>
                  <a:lnTo>
                    <a:pt x="5335" y="10574"/>
                  </a:lnTo>
                  <a:lnTo>
                    <a:pt x="4954" y="11408"/>
                  </a:lnTo>
                  <a:lnTo>
                    <a:pt x="4573" y="10622"/>
                  </a:lnTo>
                  <a:lnTo>
                    <a:pt x="4882" y="9431"/>
                  </a:lnTo>
                  <a:close/>
                  <a:moveTo>
                    <a:pt x="3096" y="8121"/>
                  </a:moveTo>
                  <a:lnTo>
                    <a:pt x="2382" y="9074"/>
                  </a:lnTo>
                  <a:cubicBezTo>
                    <a:pt x="2310" y="9169"/>
                    <a:pt x="2334" y="9288"/>
                    <a:pt x="2406" y="9336"/>
                  </a:cubicBezTo>
                  <a:lnTo>
                    <a:pt x="3001" y="9764"/>
                  </a:lnTo>
                  <a:lnTo>
                    <a:pt x="2668" y="10360"/>
                  </a:lnTo>
                  <a:cubicBezTo>
                    <a:pt x="2620" y="10431"/>
                    <a:pt x="2620" y="10527"/>
                    <a:pt x="2691" y="10574"/>
                  </a:cubicBezTo>
                  <a:lnTo>
                    <a:pt x="3787" y="11765"/>
                  </a:lnTo>
                  <a:lnTo>
                    <a:pt x="1977" y="11765"/>
                  </a:lnTo>
                  <a:lnTo>
                    <a:pt x="1977" y="10836"/>
                  </a:lnTo>
                  <a:cubicBezTo>
                    <a:pt x="1977" y="10765"/>
                    <a:pt x="1929" y="10669"/>
                    <a:pt x="1834" y="10669"/>
                  </a:cubicBezTo>
                  <a:cubicBezTo>
                    <a:pt x="1822" y="10667"/>
                    <a:pt x="1809" y="10666"/>
                    <a:pt x="1797" y="10666"/>
                  </a:cubicBezTo>
                  <a:cubicBezTo>
                    <a:pt x="1696" y="10666"/>
                    <a:pt x="1620" y="10751"/>
                    <a:pt x="1620" y="10836"/>
                  </a:cubicBezTo>
                  <a:lnTo>
                    <a:pt x="1620" y="11765"/>
                  </a:lnTo>
                  <a:lnTo>
                    <a:pt x="358" y="11765"/>
                  </a:lnTo>
                  <a:lnTo>
                    <a:pt x="358" y="10384"/>
                  </a:lnTo>
                  <a:cubicBezTo>
                    <a:pt x="358" y="9598"/>
                    <a:pt x="810" y="8883"/>
                    <a:pt x="1501" y="8669"/>
                  </a:cubicBezTo>
                  <a:lnTo>
                    <a:pt x="3096" y="8121"/>
                  </a:lnTo>
                  <a:close/>
                  <a:moveTo>
                    <a:pt x="3430" y="8288"/>
                  </a:moveTo>
                  <a:lnTo>
                    <a:pt x="3430" y="8598"/>
                  </a:lnTo>
                  <a:cubicBezTo>
                    <a:pt x="3430" y="8931"/>
                    <a:pt x="3501" y="9264"/>
                    <a:pt x="3644" y="9574"/>
                  </a:cubicBezTo>
                  <a:lnTo>
                    <a:pt x="4216" y="10717"/>
                  </a:lnTo>
                  <a:lnTo>
                    <a:pt x="4644" y="11646"/>
                  </a:lnTo>
                  <a:lnTo>
                    <a:pt x="4716" y="11765"/>
                  </a:lnTo>
                  <a:lnTo>
                    <a:pt x="4311" y="11765"/>
                  </a:lnTo>
                  <a:lnTo>
                    <a:pt x="3049" y="10431"/>
                  </a:lnTo>
                  <a:lnTo>
                    <a:pt x="3406" y="9812"/>
                  </a:lnTo>
                  <a:cubicBezTo>
                    <a:pt x="3454" y="9741"/>
                    <a:pt x="3430" y="9645"/>
                    <a:pt x="3358" y="9574"/>
                  </a:cubicBezTo>
                  <a:lnTo>
                    <a:pt x="2787" y="9145"/>
                  </a:lnTo>
                  <a:lnTo>
                    <a:pt x="3430" y="8288"/>
                  </a:lnTo>
                  <a:close/>
                  <a:moveTo>
                    <a:pt x="6764" y="8097"/>
                  </a:moveTo>
                  <a:lnTo>
                    <a:pt x="8383" y="8645"/>
                  </a:lnTo>
                  <a:lnTo>
                    <a:pt x="8407" y="8645"/>
                  </a:lnTo>
                  <a:cubicBezTo>
                    <a:pt x="9074" y="8860"/>
                    <a:pt x="9550" y="9574"/>
                    <a:pt x="9550" y="10384"/>
                  </a:cubicBezTo>
                  <a:lnTo>
                    <a:pt x="9550" y="11741"/>
                  </a:lnTo>
                  <a:lnTo>
                    <a:pt x="8336" y="11741"/>
                  </a:lnTo>
                  <a:lnTo>
                    <a:pt x="8336" y="10812"/>
                  </a:lnTo>
                  <a:cubicBezTo>
                    <a:pt x="8336" y="10741"/>
                    <a:pt x="8288" y="10646"/>
                    <a:pt x="8193" y="10646"/>
                  </a:cubicBezTo>
                  <a:cubicBezTo>
                    <a:pt x="8180" y="10643"/>
                    <a:pt x="8168" y="10642"/>
                    <a:pt x="8156" y="10642"/>
                  </a:cubicBezTo>
                  <a:cubicBezTo>
                    <a:pt x="8054" y="10642"/>
                    <a:pt x="7978" y="10727"/>
                    <a:pt x="7978" y="10812"/>
                  </a:cubicBezTo>
                  <a:lnTo>
                    <a:pt x="7978" y="11741"/>
                  </a:lnTo>
                  <a:lnTo>
                    <a:pt x="6073" y="11741"/>
                  </a:lnTo>
                  <a:lnTo>
                    <a:pt x="6311" y="11503"/>
                  </a:lnTo>
                  <a:cubicBezTo>
                    <a:pt x="6359" y="11431"/>
                    <a:pt x="6359" y="11312"/>
                    <a:pt x="6287" y="11241"/>
                  </a:cubicBezTo>
                  <a:cubicBezTo>
                    <a:pt x="6258" y="11211"/>
                    <a:pt x="6219" y="11198"/>
                    <a:pt x="6180" y="11198"/>
                  </a:cubicBezTo>
                  <a:cubicBezTo>
                    <a:pt x="6125" y="11198"/>
                    <a:pt x="6067" y="11223"/>
                    <a:pt x="6026" y="11265"/>
                  </a:cubicBezTo>
                  <a:lnTo>
                    <a:pt x="5573" y="11765"/>
                  </a:lnTo>
                  <a:lnTo>
                    <a:pt x="5192" y="11765"/>
                  </a:lnTo>
                  <a:lnTo>
                    <a:pt x="5287" y="11551"/>
                  </a:lnTo>
                  <a:lnTo>
                    <a:pt x="5692" y="10669"/>
                  </a:lnTo>
                  <a:lnTo>
                    <a:pt x="6216" y="9574"/>
                  </a:lnTo>
                  <a:cubicBezTo>
                    <a:pt x="6359" y="9264"/>
                    <a:pt x="6454" y="8931"/>
                    <a:pt x="6454" y="8598"/>
                  </a:cubicBezTo>
                  <a:lnTo>
                    <a:pt x="6454" y="8288"/>
                  </a:lnTo>
                  <a:lnTo>
                    <a:pt x="7073" y="9145"/>
                  </a:lnTo>
                  <a:lnTo>
                    <a:pt x="6526" y="9574"/>
                  </a:lnTo>
                  <a:cubicBezTo>
                    <a:pt x="6454" y="9622"/>
                    <a:pt x="6430" y="9717"/>
                    <a:pt x="6478" y="9812"/>
                  </a:cubicBezTo>
                  <a:lnTo>
                    <a:pt x="6811" y="10407"/>
                  </a:lnTo>
                  <a:lnTo>
                    <a:pt x="6549" y="10717"/>
                  </a:lnTo>
                  <a:cubicBezTo>
                    <a:pt x="6478" y="10788"/>
                    <a:pt x="6478" y="10908"/>
                    <a:pt x="6549" y="10955"/>
                  </a:cubicBezTo>
                  <a:cubicBezTo>
                    <a:pt x="6585" y="10991"/>
                    <a:pt x="6633" y="11009"/>
                    <a:pt x="6680" y="11009"/>
                  </a:cubicBezTo>
                  <a:cubicBezTo>
                    <a:pt x="6728" y="11009"/>
                    <a:pt x="6776" y="10991"/>
                    <a:pt x="6811" y="10955"/>
                  </a:cubicBezTo>
                  <a:lnTo>
                    <a:pt x="7169" y="10574"/>
                  </a:lnTo>
                  <a:cubicBezTo>
                    <a:pt x="7240" y="10503"/>
                    <a:pt x="7240" y="10431"/>
                    <a:pt x="7192" y="10360"/>
                  </a:cubicBezTo>
                  <a:lnTo>
                    <a:pt x="6859" y="9764"/>
                  </a:lnTo>
                  <a:lnTo>
                    <a:pt x="7454" y="9336"/>
                  </a:lnTo>
                  <a:cubicBezTo>
                    <a:pt x="7526" y="9264"/>
                    <a:pt x="7550" y="9145"/>
                    <a:pt x="7478" y="9074"/>
                  </a:cubicBezTo>
                  <a:lnTo>
                    <a:pt x="6764" y="8097"/>
                  </a:lnTo>
                  <a:close/>
                  <a:moveTo>
                    <a:pt x="4763" y="1"/>
                  </a:moveTo>
                  <a:cubicBezTo>
                    <a:pt x="4573" y="1"/>
                    <a:pt x="4406" y="167"/>
                    <a:pt x="4382" y="358"/>
                  </a:cubicBezTo>
                  <a:cubicBezTo>
                    <a:pt x="3811" y="477"/>
                    <a:pt x="3263" y="786"/>
                    <a:pt x="2858" y="1263"/>
                  </a:cubicBezTo>
                  <a:cubicBezTo>
                    <a:pt x="2430" y="1739"/>
                    <a:pt x="2191" y="2382"/>
                    <a:pt x="2191" y="3049"/>
                  </a:cubicBezTo>
                  <a:lnTo>
                    <a:pt x="2191" y="3120"/>
                  </a:lnTo>
                  <a:lnTo>
                    <a:pt x="2120" y="3120"/>
                  </a:lnTo>
                  <a:cubicBezTo>
                    <a:pt x="1929" y="3120"/>
                    <a:pt x="1763" y="3287"/>
                    <a:pt x="1763" y="3477"/>
                  </a:cubicBezTo>
                  <a:lnTo>
                    <a:pt x="1763" y="3930"/>
                  </a:lnTo>
                  <a:cubicBezTo>
                    <a:pt x="1763" y="4120"/>
                    <a:pt x="1929" y="4287"/>
                    <a:pt x="2120" y="4287"/>
                  </a:cubicBezTo>
                  <a:lnTo>
                    <a:pt x="2572" y="4287"/>
                  </a:lnTo>
                  <a:lnTo>
                    <a:pt x="2572" y="5168"/>
                  </a:lnTo>
                  <a:cubicBezTo>
                    <a:pt x="2572" y="5526"/>
                    <a:pt x="2644" y="5859"/>
                    <a:pt x="2787" y="6168"/>
                  </a:cubicBezTo>
                  <a:cubicBezTo>
                    <a:pt x="2822" y="6238"/>
                    <a:pt x="2882" y="6282"/>
                    <a:pt x="2949" y="6282"/>
                  </a:cubicBezTo>
                  <a:cubicBezTo>
                    <a:pt x="2974" y="6282"/>
                    <a:pt x="2999" y="6277"/>
                    <a:pt x="3025" y="6264"/>
                  </a:cubicBezTo>
                  <a:cubicBezTo>
                    <a:pt x="3120" y="6216"/>
                    <a:pt x="3144" y="6121"/>
                    <a:pt x="3120" y="6026"/>
                  </a:cubicBezTo>
                  <a:cubicBezTo>
                    <a:pt x="2977" y="5764"/>
                    <a:pt x="2930" y="5478"/>
                    <a:pt x="2930" y="5168"/>
                  </a:cubicBezTo>
                  <a:lnTo>
                    <a:pt x="2930" y="4287"/>
                  </a:lnTo>
                  <a:lnTo>
                    <a:pt x="6954" y="4287"/>
                  </a:lnTo>
                  <a:lnTo>
                    <a:pt x="6954" y="5168"/>
                  </a:lnTo>
                  <a:cubicBezTo>
                    <a:pt x="6954" y="6288"/>
                    <a:pt x="6049" y="7169"/>
                    <a:pt x="4930" y="7169"/>
                  </a:cubicBezTo>
                  <a:cubicBezTo>
                    <a:pt x="4358" y="7169"/>
                    <a:pt x="3811" y="6931"/>
                    <a:pt x="3430" y="6502"/>
                  </a:cubicBezTo>
                  <a:cubicBezTo>
                    <a:pt x="3384" y="6456"/>
                    <a:pt x="3328" y="6429"/>
                    <a:pt x="3274" y="6429"/>
                  </a:cubicBezTo>
                  <a:cubicBezTo>
                    <a:pt x="3245" y="6429"/>
                    <a:pt x="3217" y="6437"/>
                    <a:pt x="3192" y="6454"/>
                  </a:cubicBezTo>
                  <a:cubicBezTo>
                    <a:pt x="3096" y="6502"/>
                    <a:pt x="3073" y="6645"/>
                    <a:pt x="3144" y="6716"/>
                  </a:cubicBezTo>
                  <a:cubicBezTo>
                    <a:pt x="3215" y="6811"/>
                    <a:pt x="3287" y="6883"/>
                    <a:pt x="3382" y="6954"/>
                  </a:cubicBezTo>
                  <a:lnTo>
                    <a:pt x="3382" y="7383"/>
                  </a:lnTo>
                  <a:cubicBezTo>
                    <a:pt x="3382" y="7478"/>
                    <a:pt x="3382" y="7550"/>
                    <a:pt x="3406" y="7621"/>
                  </a:cubicBezTo>
                  <a:lnTo>
                    <a:pt x="1382" y="8312"/>
                  </a:lnTo>
                  <a:cubicBezTo>
                    <a:pt x="977" y="8431"/>
                    <a:pt x="643" y="8717"/>
                    <a:pt x="381" y="9098"/>
                  </a:cubicBezTo>
                  <a:cubicBezTo>
                    <a:pt x="120" y="9455"/>
                    <a:pt x="0" y="9907"/>
                    <a:pt x="0" y="10384"/>
                  </a:cubicBezTo>
                  <a:lnTo>
                    <a:pt x="0" y="11932"/>
                  </a:lnTo>
                  <a:cubicBezTo>
                    <a:pt x="0" y="12027"/>
                    <a:pt x="72" y="12098"/>
                    <a:pt x="167" y="12098"/>
                  </a:cubicBezTo>
                  <a:lnTo>
                    <a:pt x="9717" y="12098"/>
                  </a:lnTo>
                  <a:cubicBezTo>
                    <a:pt x="9812" y="12098"/>
                    <a:pt x="9907" y="12027"/>
                    <a:pt x="9907" y="11932"/>
                  </a:cubicBezTo>
                  <a:lnTo>
                    <a:pt x="9907" y="10384"/>
                  </a:lnTo>
                  <a:cubicBezTo>
                    <a:pt x="9907" y="9907"/>
                    <a:pt x="9764" y="9455"/>
                    <a:pt x="9526" y="9098"/>
                  </a:cubicBezTo>
                  <a:cubicBezTo>
                    <a:pt x="9264" y="8717"/>
                    <a:pt x="8907" y="8431"/>
                    <a:pt x="8502" y="8312"/>
                  </a:cubicBezTo>
                  <a:lnTo>
                    <a:pt x="6407" y="7597"/>
                  </a:lnTo>
                  <a:cubicBezTo>
                    <a:pt x="6430" y="7526"/>
                    <a:pt x="6430" y="7454"/>
                    <a:pt x="6430" y="7383"/>
                  </a:cubicBezTo>
                  <a:lnTo>
                    <a:pt x="6430" y="7002"/>
                  </a:lnTo>
                  <a:cubicBezTo>
                    <a:pt x="6954" y="6573"/>
                    <a:pt x="7311" y="5907"/>
                    <a:pt x="7311" y="5168"/>
                  </a:cubicBezTo>
                  <a:lnTo>
                    <a:pt x="7311" y="4287"/>
                  </a:lnTo>
                  <a:lnTo>
                    <a:pt x="7764" y="4287"/>
                  </a:lnTo>
                  <a:cubicBezTo>
                    <a:pt x="7954" y="4287"/>
                    <a:pt x="8097" y="4120"/>
                    <a:pt x="8097" y="3930"/>
                  </a:cubicBezTo>
                  <a:lnTo>
                    <a:pt x="8097" y="3477"/>
                  </a:lnTo>
                  <a:cubicBezTo>
                    <a:pt x="8097" y="3287"/>
                    <a:pt x="7954" y="3120"/>
                    <a:pt x="7764" y="3120"/>
                  </a:cubicBezTo>
                  <a:lnTo>
                    <a:pt x="7645" y="3120"/>
                  </a:lnTo>
                  <a:lnTo>
                    <a:pt x="7645" y="3049"/>
                  </a:lnTo>
                  <a:cubicBezTo>
                    <a:pt x="7645" y="2382"/>
                    <a:pt x="7407" y="1739"/>
                    <a:pt x="6978" y="1239"/>
                  </a:cubicBezTo>
                  <a:cubicBezTo>
                    <a:pt x="6573" y="786"/>
                    <a:pt x="6049" y="477"/>
                    <a:pt x="5454" y="358"/>
                  </a:cubicBezTo>
                  <a:cubicBezTo>
                    <a:pt x="5454" y="167"/>
                    <a:pt x="5287" y="1"/>
                    <a:pt x="5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94" name="Google Shape;2094;p46"/>
            <p:cNvSpPr/>
            <p:nvPr/>
          </p:nvSpPr>
          <p:spPr>
            <a:xfrm>
              <a:off x="4825710" y="1679195"/>
              <a:ext cx="13230" cy="12480"/>
            </a:xfrm>
            <a:custGeom>
              <a:rect b="b" l="l" r="r" t="t"/>
              <a:pathLst>
                <a:path extrusionOk="0" h="383" w="406">
                  <a:moveTo>
                    <a:pt x="191" y="1"/>
                  </a:moveTo>
                  <a:cubicBezTo>
                    <a:pt x="96" y="1"/>
                    <a:pt x="1" y="96"/>
                    <a:pt x="1" y="192"/>
                  </a:cubicBezTo>
                  <a:cubicBezTo>
                    <a:pt x="1" y="311"/>
                    <a:pt x="96" y="382"/>
                    <a:pt x="191" y="382"/>
                  </a:cubicBezTo>
                  <a:cubicBezTo>
                    <a:pt x="311" y="382"/>
                    <a:pt x="406" y="311"/>
                    <a:pt x="406" y="192"/>
                  </a:cubicBezTo>
                  <a:cubicBezTo>
                    <a:pt x="406" y="96"/>
                    <a:pt x="311"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95" name="Google Shape;2095;p46"/>
            <p:cNvSpPr/>
            <p:nvPr/>
          </p:nvSpPr>
          <p:spPr>
            <a:xfrm>
              <a:off x="4883155" y="1679195"/>
              <a:ext cx="12447" cy="12480"/>
            </a:xfrm>
            <a:custGeom>
              <a:rect b="b" l="l" r="r" t="t"/>
              <a:pathLst>
                <a:path extrusionOk="0" h="383" w="382">
                  <a:moveTo>
                    <a:pt x="191" y="1"/>
                  </a:moveTo>
                  <a:cubicBezTo>
                    <a:pt x="72" y="1"/>
                    <a:pt x="0" y="96"/>
                    <a:pt x="0" y="192"/>
                  </a:cubicBezTo>
                  <a:cubicBezTo>
                    <a:pt x="0" y="311"/>
                    <a:pt x="72" y="382"/>
                    <a:pt x="191" y="382"/>
                  </a:cubicBezTo>
                  <a:cubicBezTo>
                    <a:pt x="286" y="382"/>
                    <a:pt x="381" y="311"/>
                    <a:pt x="381" y="192"/>
                  </a:cubicBezTo>
                  <a:cubicBezTo>
                    <a:pt x="381"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96" name="Google Shape;2096;p46"/>
            <p:cNvSpPr/>
            <p:nvPr/>
          </p:nvSpPr>
          <p:spPr>
            <a:xfrm>
              <a:off x="4836593" y="1718165"/>
              <a:ext cx="53570" cy="21604"/>
            </a:xfrm>
            <a:custGeom>
              <a:rect b="b" l="l" r="r" t="t"/>
              <a:pathLst>
                <a:path extrusionOk="0" h="663" w="1644">
                  <a:moveTo>
                    <a:pt x="1447" y="0"/>
                  </a:moveTo>
                  <a:cubicBezTo>
                    <a:pt x="1390" y="0"/>
                    <a:pt x="1338" y="26"/>
                    <a:pt x="1310" y="67"/>
                  </a:cubicBezTo>
                  <a:cubicBezTo>
                    <a:pt x="1191" y="210"/>
                    <a:pt x="1024" y="305"/>
                    <a:pt x="834" y="305"/>
                  </a:cubicBezTo>
                  <a:cubicBezTo>
                    <a:pt x="643" y="305"/>
                    <a:pt x="477" y="210"/>
                    <a:pt x="358" y="67"/>
                  </a:cubicBezTo>
                  <a:cubicBezTo>
                    <a:pt x="318" y="28"/>
                    <a:pt x="264" y="10"/>
                    <a:pt x="212" y="10"/>
                  </a:cubicBezTo>
                  <a:cubicBezTo>
                    <a:pt x="169" y="10"/>
                    <a:pt x="128" y="22"/>
                    <a:pt x="96" y="43"/>
                  </a:cubicBezTo>
                  <a:cubicBezTo>
                    <a:pt x="24" y="115"/>
                    <a:pt x="0" y="234"/>
                    <a:pt x="72" y="305"/>
                  </a:cubicBezTo>
                  <a:cubicBezTo>
                    <a:pt x="262" y="543"/>
                    <a:pt x="524" y="663"/>
                    <a:pt x="834" y="663"/>
                  </a:cubicBezTo>
                  <a:cubicBezTo>
                    <a:pt x="1120" y="663"/>
                    <a:pt x="1405" y="543"/>
                    <a:pt x="1596" y="305"/>
                  </a:cubicBezTo>
                  <a:cubicBezTo>
                    <a:pt x="1644" y="234"/>
                    <a:pt x="1644" y="115"/>
                    <a:pt x="1572" y="43"/>
                  </a:cubicBezTo>
                  <a:cubicBezTo>
                    <a:pt x="1532" y="13"/>
                    <a:pt x="1488" y="0"/>
                    <a:pt x="14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097" name="Google Shape;2097;p46"/>
          <p:cNvGrpSpPr/>
          <p:nvPr/>
        </p:nvGrpSpPr>
        <p:grpSpPr>
          <a:xfrm>
            <a:off x="1514599" y="1524310"/>
            <a:ext cx="233602" cy="394246"/>
            <a:chOff x="1556613" y="1541855"/>
            <a:chExt cx="233602" cy="394246"/>
          </a:xfrm>
        </p:grpSpPr>
        <p:sp>
          <p:nvSpPr>
            <p:cNvPr id="2098" name="Google Shape;2098;p46"/>
            <p:cNvSpPr/>
            <p:nvPr/>
          </p:nvSpPr>
          <p:spPr>
            <a:xfrm>
              <a:off x="1605488" y="1572125"/>
              <a:ext cx="135065" cy="107889"/>
            </a:xfrm>
            <a:custGeom>
              <a:rect b="b" l="l" r="r" t="t"/>
              <a:pathLst>
                <a:path extrusionOk="0" h="3311" w="4145">
                  <a:moveTo>
                    <a:pt x="191" y="1"/>
                  </a:moveTo>
                  <a:cubicBezTo>
                    <a:pt x="96" y="1"/>
                    <a:pt x="1" y="96"/>
                    <a:pt x="1" y="191"/>
                  </a:cubicBezTo>
                  <a:lnTo>
                    <a:pt x="1" y="3144"/>
                  </a:lnTo>
                  <a:cubicBezTo>
                    <a:pt x="1" y="3239"/>
                    <a:pt x="96" y="3311"/>
                    <a:pt x="191" y="3311"/>
                  </a:cubicBezTo>
                  <a:lnTo>
                    <a:pt x="3954" y="3311"/>
                  </a:lnTo>
                  <a:cubicBezTo>
                    <a:pt x="4049" y="3311"/>
                    <a:pt x="4145" y="3239"/>
                    <a:pt x="4145" y="3144"/>
                  </a:cubicBezTo>
                  <a:lnTo>
                    <a:pt x="4145" y="191"/>
                  </a:lnTo>
                  <a:cubicBezTo>
                    <a:pt x="4145" y="96"/>
                    <a:pt x="4049" y="1"/>
                    <a:pt x="3954" y="1"/>
                  </a:cubicBezTo>
                  <a:lnTo>
                    <a:pt x="1501" y="1"/>
                  </a:lnTo>
                  <a:cubicBezTo>
                    <a:pt x="1406" y="1"/>
                    <a:pt x="1311" y="96"/>
                    <a:pt x="1311" y="191"/>
                  </a:cubicBezTo>
                  <a:cubicBezTo>
                    <a:pt x="1311" y="286"/>
                    <a:pt x="1406" y="382"/>
                    <a:pt x="1501" y="382"/>
                  </a:cubicBezTo>
                  <a:lnTo>
                    <a:pt x="3764" y="382"/>
                  </a:lnTo>
                  <a:lnTo>
                    <a:pt x="3764" y="2954"/>
                  </a:lnTo>
                  <a:lnTo>
                    <a:pt x="382" y="2954"/>
                  </a:lnTo>
                  <a:lnTo>
                    <a:pt x="382" y="382"/>
                  </a:lnTo>
                  <a:lnTo>
                    <a:pt x="668" y="382"/>
                  </a:lnTo>
                  <a:cubicBezTo>
                    <a:pt x="763" y="382"/>
                    <a:pt x="858" y="286"/>
                    <a:pt x="858" y="191"/>
                  </a:cubicBezTo>
                  <a:cubicBezTo>
                    <a:pt x="858" y="96"/>
                    <a:pt x="763"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099" name="Google Shape;2099;p46"/>
            <p:cNvSpPr/>
            <p:nvPr/>
          </p:nvSpPr>
          <p:spPr>
            <a:xfrm>
              <a:off x="1652050" y="1690078"/>
              <a:ext cx="41937" cy="41155"/>
            </a:xfrm>
            <a:custGeom>
              <a:rect b="b" l="l" r="r" t="t"/>
              <a:pathLst>
                <a:path extrusionOk="0" h="1263" w="1287">
                  <a:moveTo>
                    <a:pt x="906" y="358"/>
                  </a:moveTo>
                  <a:lnTo>
                    <a:pt x="906" y="905"/>
                  </a:lnTo>
                  <a:lnTo>
                    <a:pt x="382" y="905"/>
                  </a:lnTo>
                  <a:lnTo>
                    <a:pt x="382" y="358"/>
                  </a:lnTo>
                  <a:close/>
                  <a:moveTo>
                    <a:pt x="191" y="0"/>
                  </a:moveTo>
                  <a:cubicBezTo>
                    <a:pt x="96" y="0"/>
                    <a:pt x="1" y="72"/>
                    <a:pt x="1" y="191"/>
                  </a:cubicBezTo>
                  <a:lnTo>
                    <a:pt x="1" y="1096"/>
                  </a:lnTo>
                  <a:cubicBezTo>
                    <a:pt x="1" y="1191"/>
                    <a:pt x="96" y="1263"/>
                    <a:pt x="191" y="1263"/>
                  </a:cubicBezTo>
                  <a:lnTo>
                    <a:pt x="1096" y="1263"/>
                  </a:lnTo>
                  <a:cubicBezTo>
                    <a:pt x="1191" y="1263"/>
                    <a:pt x="1287" y="1191"/>
                    <a:pt x="1287" y="1096"/>
                  </a:cubicBezTo>
                  <a:lnTo>
                    <a:pt x="1287" y="191"/>
                  </a:lnTo>
                  <a:cubicBezTo>
                    <a:pt x="1287" y="72"/>
                    <a:pt x="119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00" name="Google Shape;2100;p46"/>
            <p:cNvSpPr/>
            <p:nvPr/>
          </p:nvSpPr>
          <p:spPr>
            <a:xfrm>
              <a:off x="1605488" y="1690078"/>
              <a:ext cx="34964" cy="33400"/>
            </a:xfrm>
            <a:custGeom>
              <a:rect b="b" l="l" r="r" t="t"/>
              <a:pathLst>
                <a:path extrusionOk="0" h="1025" w="1073">
                  <a:moveTo>
                    <a:pt x="715" y="358"/>
                  </a:moveTo>
                  <a:lnTo>
                    <a:pt x="715" y="643"/>
                  </a:lnTo>
                  <a:cubicBezTo>
                    <a:pt x="572" y="596"/>
                    <a:pt x="477" y="501"/>
                    <a:pt x="406" y="358"/>
                  </a:cubicBezTo>
                  <a:close/>
                  <a:moveTo>
                    <a:pt x="191" y="0"/>
                  </a:moveTo>
                  <a:cubicBezTo>
                    <a:pt x="96" y="0"/>
                    <a:pt x="1" y="72"/>
                    <a:pt x="1" y="191"/>
                  </a:cubicBezTo>
                  <a:cubicBezTo>
                    <a:pt x="1" y="643"/>
                    <a:pt x="382" y="1024"/>
                    <a:pt x="858" y="1024"/>
                  </a:cubicBezTo>
                  <a:lnTo>
                    <a:pt x="906" y="1024"/>
                  </a:lnTo>
                  <a:cubicBezTo>
                    <a:pt x="1001" y="1024"/>
                    <a:pt x="1072" y="953"/>
                    <a:pt x="1072" y="834"/>
                  </a:cubicBezTo>
                  <a:lnTo>
                    <a:pt x="1072" y="191"/>
                  </a:lnTo>
                  <a:cubicBezTo>
                    <a:pt x="1072" y="72"/>
                    <a:pt x="1001"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01" name="Google Shape;2101;p46"/>
            <p:cNvSpPr/>
            <p:nvPr/>
          </p:nvSpPr>
          <p:spPr>
            <a:xfrm>
              <a:off x="1705585" y="1690078"/>
              <a:ext cx="34964" cy="33400"/>
            </a:xfrm>
            <a:custGeom>
              <a:rect b="b" l="l" r="r" t="t"/>
              <a:pathLst>
                <a:path extrusionOk="0" h="1025" w="1073">
                  <a:moveTo>
                    <a:pt x="668" y="358"/>
                  </a:moveTo>
                  <a:cubicBezTo>
                    <a:pt x="620" y="501"/>
                    <a:pt x="501" y="596"/>
                    <a:pt x="358" y="643"/>
                  </a:cubicBezTo>
                  <a:lnTo>
                    <a:pt x="358" y="358"/>
                  </a:lnTo>
                  <a:close/>
                  <a:moveTo>
                    <a:pt x="191" y="0"/>
                  </a:moveTo>
                  <a:cubicBezTo>
                    <a:pt x="72" y="0"/>
                    <a:pt x="1" y="72"/>
                    <a:pt x="1" y="191"/>
                  </a:cubicBezTo>
                  <a:lnTo>
                    <a:pt x="1" y="834"/>
                  </a:lnTo>
                  <a:cubicBezTo>
                    <a:pt x="1" y="953"/>
                    <a:pt x="72" y="1024"/>
                    <a:pt x="191" y="1024"/>
                  </a:cubicBezTo>
                  <a:lnTo>
                    <a:pt x="215" y="1024"/>
                  </a:lnTo>
                  <a:cubicBezTo>
                    <a:pt x="692" y="1024"/>
                    <a:pt x="1073" y="643"/>
                    <a:pt x="1073" y="167"/>
                  </a:cubicBezTo>
                  <a:cubicBezTo>
                    <a:pt x="1073" y="72"/>
                    <a:pt x="977" y="0"/>
                    <a:pt x="8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02" name="Google Shape;2102;p46"/>
            <p:cNvSpPr/>
            <p:nvPr/>
          </p:nvSpPr>
          <p:spPr>
            <a:xfrm>
              <a:off x="1641982" y="1595422"/>
              <a:ext cx="62107" cy="62107"/>
            </a:xfrm>
            <a:custGeom>
              <a:rect b="b" l="l" r="r" t="t"/>
              <a:pathLst>
                <a:path extrusionOk="0" h="1906" w="1906">
                  <a:moveTo>
                    <a:pt x="953" y="548"/>
                  </a:moveTo>
                  <a:cubicBezTo>
                    <a:pt x="1167" y="548"/>
                    <a:pt x="1358" y="738"/>
                    <a:pt x="1358" y="953"/>
                  </a:cubicBezTo>
                  <a:cubicBezTo>
                    <a:pt x="1358" y="1048"/>
                    <a:pt x="1310" y="1143"/>
                    <a:pt x="1238" y="1215"/>
                  </a:cubicBezTo>
                  <a:cubicBezTo>
                    <a:pt x="1238" y="1215"/>
                    <a:pt x="1238" y="1215"/>
                    <a:pt x="1238" y="1238"/>
                  </a:cubicBezTo>
                  <a:cubicBezTo>
                    <a:pt x="1167" y="1286"/>
                    <a:pt x="1072" y="1334"/>
                    <a:pt x="953" y="1334"/>
                  </a:cubicBezTo>
                  <a:cubicBezTo>
                    <a:pt x="738" y="1334"/>
                    <a:pt x="572" y="1167"/>
                    <a:pt x="572" y="953"/>
                  </a:cubicBezTo>
                  <a:cubicBezTo>
                    <a:pt x="572" y="738"/>
                    <a:pt x="738" y="548"/>
                    <a:pt x="953" y="548"/>
                  </a:cubicBezTo>
                  <a:close/>
                  <a:moveTo>
                    <a:pt x="953" y="0"/>
                  </a:moveTo>
                  <a:cubicBezTo>
                    <a:pt x="857" y="0"/>
                    <a:pt x="762" y="71"/>
                    <a:pt x="762" y="191"/>
                  </a:cubicBezTo>
                  <a:lnTo>
                    <a:pt x="762" y="214"/>
                  </a:lnTo>
                  <a:cubicBezTo>
                    <a:pt x="691" y="238"/>
                    <a:pt x="619" y="262"/>
                    <a:pt x="572" y="310"/>
                  </a:cubicBezTo>
                  <a:lnTo>
                    <a:pt x="548" y="286"/>
                  </a:lnTo>
                  <a:cubicBezTo>
                    <a:pt x="512" y="238"/>
                    <a:pt x="464" y="214"/>
                    <a:pt x="417" y="214"/>
                  </a:cubicBezTo>
                  <a:cubicBezTo>
                    <a:pt x="369" y="214"/>
                    <a:pt x="322" y="238"/>
                    <a:pt x="286" y="286"/>
                  </a:cubicBezTo>
                  <a:cubicBezTo>
                    <a:pt x="214" y="357"/>
                    <a:pt x="214" y="453"/>
                    <a:pt x="286" y="524"/>
                  </a:cubicBezTo>
                  <a:lnTo>
                    <a:pt x="310" y="548"/>
                  </a:lnTo>
                  <a:cubicBezTo>
                    <a:pt x="262" y="619"/>
                    <a:pt x="238" y="691"/>
                    <a:pt x="214" y="762"/>
                  </a:cubicBezTo>
                  <a:lnTo>
                    <a:pt x="191" y="762"/>
                  </a:lnTo>
                  <a:cubicBezTo>
                    <a:pt x="95" y="762"/>
                    <a:pt x="0" y="857"/>
                    <a:pt x="0" y="953"/>
                  </a:cubicBezTo>
                  <a:cubicBezTo>
                    <a:pt x="0" y="1048"/>
                    <a:pt x="95" y="1143"/>
                    <a:pt x="191" y="1143"/>
                  </a:cubicBezTo>
                  <a:lnTo>
                    <a:pt x="214" y="1143"/>
                  </a:lnTo>
                  <a:cubicBezTo>
                    <a:pt x="238" y="1215"/>
                    <a:pt x="262" y="1286"/>
                    <a:pt x="310" y="1334"/>
                  </a:cubicBezTo>
                  <a:lnTo>
                    <a:pt x="286" y="1357"/>
                  </a:lnTo>
                  <a:cubicBezTo>
                    <a:pt x="214" y="1429"/>
                    <a:pt x="214" y="1548"/>
                    <a:pt x="286" y="1619"/>
                  </a:cubicBezTo>
                  <a:cubicBezTo>
                    <a:pt x="310" y="1667"/>
                    <a:pt x="357" y="1667"/>
                    <a:pt x="405" y="1667"/>
                  </a:cubicBezTo>
                  <a:cubicBezTo>
                    <a:pt x="453" y="1667"/>
                    <a:pt x="500" y="1667"/>
                    <a:pt x="548" y="1619"/>
                  </a:cubicBezTo>
                  <a:lnTo>
                    <a:pt x="572" y="1596"/>
                  </a:lnTo>
                  <a:cubicBezTo>
                    <a:pt x="619" y="1643"/>
                    <a:pt x="691" y="1667"/>
                    <a:pt x="762" y="1691"/>
                  </a:cubicBezTo>
                  <a:lnTo>
                    <a:pt x="762" y="1715"/>
                  </a:lnTo>
                  <a:cubicBezTo>
                    <a:pt x="762" y="1810"/>
                    <a:pt x="857" y="1905"/>
                    <a:pt x="953" y="1905"/>
                  </a:cubicBezTo>
                  <a:cubicBezTo>
                    <a:pt x="1048" y="1905"/>
                    <a:pt x="1143" y="1810"/>
                    <a:pt x="1143" y="1715"/>
                  </a:cubicBezTo>
                  <a:lnTo>
                    <a:pt x="1143" y="1691"/>
                  </a:lnTo>
                  <a:cubicBezTo>
                    <a:pt x="1215" y="1667"/>
                    <a:pt x="1286" y="1643"/>
                    <a:pt x="1358" y="1596"/>
                  </a:cubicBezTo>
                  <a:lnTo>
                    <a:pt x="1381" y="1619"/>
                  </a:lnTo>
                  <a:cubicBezTo>
                    <a:pt x="1405" y="1667"/>
                    <a:pt x="1453" y="1667"/>
                    <a:pt x="1500" y="1667"/>
                  </a:cubicBezTo>
                  <a:cubicBezTo>
                    <a:pt x="1548" y="1667"/>
                    <a:pt x="1596" y="1667"/>
                    <a:pt x="1619" y="1619"/>
                  </a:cubicBezTo>
                  <a:cubicBezTo>
                    <a:pt x="1691" y="1548"/>
                    <a:pt x="1691" y="1429"/>
                    <a:pt x="1619" y="1357"/>
                  </a:cubicBezTo>
                  <a:lnTo>
                    <a:pt x="1596" y="1334"/>
                  </a:lnTo>
                  <a:cubicBezTo>
                    <a:pt x="1643" y="1286"/>
                    <a:pt x="1667" y="1215"/>
                    <a:pt x="1691" y="1143"/>
                  </a:cubicBezTo>
                  <a:lnTo>
                    <a:pt x="1715" y="1143"/>
                  </a:lnTo>
                  <a:cubicBezTo>
                    <a:pt x="1834" y="1143"/>
                    <a:pt x="1905" y="1048"/>
                    <a:pt x="1905" y="953"/>
                  </a:cubicBezTo>
                  <a:cubicBezTo>
                    <a:pt x="1905" y="857"/>
                    <a:pt x="1834" y="762"/>
                    <a:pt x="1715" y="762"/>
                  </a:cubicBezTo>
                  <a:lnTo>
                    <a:pt x="1691" y="762"/>
                  </a:lnTo>
                  <a:cubicBezTo>
                    <a:pt x="1667" y="691"/>
                    <a:pt x="1643" y="619"/>
                    <a:pt x="1596" y="548"/>
                  </a:cubicBezTo>
                  <a:lnTo>
                    <a:pt x="1619" y="524"/>
                  </a:lnTo>
                  <a:cubicBezTo>
                    <a:pt x="1691" y="453"/>
                    <a:pt x="1691" y="357"/>
                    <a:pt x="1619" y="286"/>
                  </a:cubicBezTo>
                  <a:cubicBezTo>
                    <a:pt x="1584" y="238"/>
                    <a:pt x="1542" y="214"/>
                    <a:pt x="1500" y="214"/>
                  </a:cubicBezTo>
                  <a:cubicBezTo>
                    <a:pt x="1459" y="214"/>
                    <a:pt x="1417" y="238"/>
                    <a:pt x="1381" y="286"/>
                  </a:cubicBezTo>
                  <a:lnTo>
                    <a:pt x="1358" y="310"/>
                  </a:lnTo>
                  <a:cubicBezTo>
                    <a:pt x="1286" y="262"/>
                    <a:pt x="1215" y="238"/>
                    <a:pt x="1143" y="214"/>
                  </a:cubicBezTo>
                  <a:lnTo>
                    <a:pt x="1143" y="191"/>
                  </a:lnTo>
                  <a:cubicBezTo>
                    <a:pt x="1143" y="71"/>
                    <a:pt x="1048" y="0"/>
                    <a:pt x="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03" name="Google Shape;2103;p46"/>
            <p:cNvSpPr/>
            <p:nvPr/>
          </p:nvSpPr>
          <p:spPr>
            <a:xfrm>
              <a:off x="1556613" y="1541855"/>
              <a:ext cx="233602" cy="394246"/>
            </a:xfrm>
            <a:custGeom>
              <a:rect b="b" l="l" r="r" t="t"/>
              <a:pathLst>
                <a:path extrusionOk="0" h="12099" w="7169">
                  <a:moveTo>
                    <a:pt x="620" y="1668"/>
                  </a:moveTo>
                  <a:lnTo>
                    <a:pt x="620" y="2192"/>
                  </a:lnTo>
                  <a:lnTo>
                    <a:pt x="358" y="2192"/>
                  </a:lnTo>
                  <a:lnTo>
                    <a:pt x="358" y="1668"/>
                  </a:lnTo>
                  <a:close/>
                  <a:moveTo>
                    <a:pt x="6788" y="1668"/>
                  </a:moveTo>
                  <a:lnTo>
                    <a:pt x="6788" y="2192"/>
                  </a:lnTo>
                  <a:lnTo>
                    <a:pt x="6526" y="2192"/>
                  </a:lnTo>
                  <a:lnTo>
                    <a:pt x="6526" y="1668"/>
                  </a:lnTo>
                  <a:close/>
                  <a:moveTo>
                    <a:pt x="620" y="3168"/>
                  </a:moveTo>
                  <a:lnTo>
                    <a:pt x="620" y="3883"/>
                  </a:lnTo>
                  <a:lnTo>
                    <a:pt x="358" y="3883"/>
                  </a:lnTo>
                  <a:lnTo>
                    <a:pt x="358" y="3168"/>
                  </a:lnTo>
                  <a:close/>
                  <a:moveTo>
                    <a:pt x="6788" y="3168"/>
                  </a:moveTo>
                  <a:lnTo>
                    <a:pt x="6788" y="3883"/>
                  </a:lnTo>
                  <a:lnTo>
                    <a:pt x="6526" y="3883"/>
                  </a:lnTo>
                  <a:lnTo>
                    <a:pt x="6526" y="3168"/>
                  </a:lnTo>
                  <a:close/>
                  <a:moveTo>
                    <a:pt x="5311" y="358"/>
                  </a:moveTo>
                  <a:cubicBezTo>
                    <a:pt x="5787" y="358"/>
                    <a:pt x="6168" y="739"/>
                    <a:pt x="6168" y="1215"/>
                  </a:cubicBezTo>
                  <a:lnTo>
                    <a:pt x="6168" y="1477"/>
                  </a:lnTo>
                  <a:lnTo>
                    <a:pt x="6168" y="2382"/>
                  </a:lnTo>
                  <a:lnTo>
                    <a:pt x="6168" y="2978"/>
                  </a:lnTo>
                  <a:lnTo>
                    <a:pt x="6168" y="4073"/>
                  </a:lnTo>
                  <a:lnTo>
                    <a:pt x="6168" y="4145"/>
                  </a:lnTo>
                  <a:cubicBezTo>
                    <a:pt x="6168" y="5288"/>
                    <a:pt x="5240" y="6216"/>
                    <a:pt x="4120" y="6216"/>
                  </a:cubicBezTo>
                  <a:lnTo>
                    <a:pt x="3049" y="6216"/>
                  </a:lnTo>
                  <a:cubicBezTo>
                    <a:pt x="1906" y="6216"/>
                    <a:pt x="977" y="5288"/>
                    <a:pt x="977" y="4145"/>
                  </a:cubicBezTo>
                  <a:lnTo>
                    <a:pt x="977" y="4073"/>
                  </a:lnTo>
                  <a:lnTo>
                    <a:pt x="977" y="2978"/>
                  </a:lnTo>
                  <a:lnTo>
                    <a:pt x="977" y="2382"/>
                  </a:lnTo>
                  <a:lnTo>
                    <a:pt x="977" y="1477"/>
                  </a:lnTo>
                  <a:lnTo>
                    <a:pt x="977" y="1215"/>
                  </a:lnTo>
                  <a:cubicBezTo>
                    <a:pt x="977" y="739"/>
                    <a:pt x="1358" y="358"/>
                    <a:pt x="1834" y="358"/>
                  </a:cubicBezTo>
                  <a:close/>
                  <a:moveTo>
                    <a:pt x="1834" y="1"/>
                  </a:moveTo>
                  <a:cubicBezTo>
                    <a:pt x="1167" y="1"/>
                    <a:pt x="620" y="549"/>
                    <a:pt x="620" y="1215"/>
                  </a:cubicBezTo>
                  <a:lnTo>
                    <a:pt x="620" y="1287"/>
                  </a:lnTo>
                  <a:lnTo>
                    <a:pt x="358" y="1287"/>
                  </a:lnTo>
                  <a:cubicBezTo>
                    <a:pt x="143" y="1287"/>
                    <a:pt x="1" y="1454"/>
                    <a:pt x="1" y="1644"/>
                  </a:cubicBezTo>
                  <a:lnTo>
                    <a:pt x="1" y="2216"/>
                  </a:lnTo>
                  <a:cubicBezTo>
                    <a:pt x="1" y="2406"/>
                    <a:pt x="143" y="2573"/>
                    <a:pt x="358" y="2573"/>
                  </a:cubicBezTo>
                  <a:lnTo>
                    <a:pt x="620" y="2573"/>
                  </a:lnTo>
                  <a:lnTo>
                    <a:pt x="620" y="2787"/>
                  </a:lnTo>
                  <a:lnTo>
                    <a:pt x="358" y="2787"/>
                  </a:lnTo>
                  <a:cubicBezTo>
                    <a:pt x="167" y="2787"/>
                    <a:pt x="1" y="2954"/>
                    <a:pt x="1" y="3168"/>
                  </a:cubicBezTo>
                  <a:lnTo>
                    <a:pt x="1" y="3883"/>
                  </a:lnTo>
                  <a:cubicBezTo>
                    <a:pt x="1" y="4073"/>
                    <a:pt x="167" y="4240"/>
                    <a:pt x="358" y="4240"/>
                  </a:cubicBezTo>
                  <a:lnTo>
                    <a:pt x="620" y="4240"/>
                  </a:lnTo>
                  <a:cubicBezTo>
                    <a:pt x="667" y="5264"/>
                    <a:pt x="1310" y="6121"/>
                    <a:pt x="2239" y="6455"/>
                  </a:cubicBezTo>
                  <a:lnTo>
                    <a:pt x="2239" y="11289"/>
                  </a:lnTo>
                  <a:cubicBezTo>
                    <a:pt x="2239" y="11741"/>
                    <a:pt x="2596" y="12099"/>
                    <a:pt x="3049" y="12099"/>
                  </a:cubicBezTo>
                  <a:lnTo>
                    <a:pt x="4097" y="12099"/>
                  </a:lnTo>
                  <a:cubicBezTo>
                    <a:pt x="4549" y="12099"/>
                    <a:pt x="4906" y="11741"/>
                    <a:pt x="4906" y="11289"/>
                  </a:cubicBezTo>
                  <a:lnTo>
                    <a:pt x="4906" y="7217"/>
                  </a:lnTo>
                  <a:cubicBezTo>
                    <a:pt x="4906" y="7121"/>
                    <a:pt x="4835" y="7026"/>
                    <a:pt x="4740" y="7026"/>
                  </a:cubicBezTo>
                  <a:cubicBezTo>
                    <a:pt x="4621" y="7026"/>
                    <a:pt x="4549" y="7121"/>
                    <a:pt x="4549" y="7217"/>
                  </a:cubicBezTo>
                  <a:lnTo>
                    <a:pt x="4549" y="11289"/>
                  </a:lnTo>
                  <a:cubicBezTo>
                    <a:pt x="4549" y="11551"/>
                    <a:pt x="4359" y="11741"/>
                    <a:pt x="4097" y="11741"/>
                  </a:cubicBezTo>
                  <a:lnTo>
                    <a:pt x="3049" y="11741"/>
                  </a:lnTo>
                  <a:cubicBezTo>
                    <a:pt x="2811" y="11741"/>
                    <a:pt x="2596" y="11551"/>
                    <a:pt x="2596" y="11289"/>
                  </a:cubicBezTo>
                  <a:lnTo>
                    <a:pt x="2596" y="6550"/>
                  </a:lnTo>
                  <a:cubicBezTo>
                    <a:pt x="2739" y="6574"/>
                    <a:pt x="2882" y="6574"/>
                    <a:pt x="3049" y="6574"/>
                  </a:cubicBezTo>
                  <a:lnTo>
                    <a:pt x="4120" y="6574"/>
                  </a:lnTo>
                  <a:cubicBezTo>
                    <a:pt x="5406" y="6574"/>
                    <a:pt x="6478" y="5550"/>
                    <a:pt x="6526" y="4240"/>
                  </a:cubicBezTo>
                  <a:lnTo>
                    <a:pt x="6788" y="4240"/>
                  </a:lnTo>
                  <a:cubicBezTo>
                    <a:pt x="6978" y="4240"/>
                    <a:pt x="7169" y="4073"/>
                    <a:pt x="7169" y="3883"/>
                  </a:cubicBezTo>
                  <a:lnTo>
                    <a:pt x="7169" y="3168"/>
                  </a:lnTo>
                  <a:cubicBezTo>
                    <a:pt x="7169" y="2954"/>
                    <a:pt x="6978" y="2787"/>
                    <a:pt x="6788" y="2787"/>
                  </a:cubicBezTo>
                  <a:lnTo>
                    <a:pt x="6526" y="2787"/>
                  </a:lnTo>
                  <a:lnTo>
                    <a:pt x="6526" y="2573"/>
                  </a:lnTo>
                  <a:lnTo>
                    <a:pt x="6788" y="2573"/>
                  </a:lnTo>
                  <a:cubicBezTo>
                    <a:pt x="7002" y="2573"/>
                    <a:pt x="7169" y="2406"/>
                    <a:pt x="7169" y="2216"/>
                  </a:cubicBezTo>
                  <a:lnTo>
                    <a:pt x="7169" y="1644"/>
                  </a:lnTo>
                  <a:cubicBezTo>
                    <a:pt x="7169" y="1454"/>
                    <a:pt x="7002" y="1287"/>
                    <a:pt x="6788" y="1287"/>
                  </a:cubicBezTo>
                  <a:lnTo>
                    <a:pt x="6526" y="1287"/>
                  </a:lnTo>
                  <a:lnTo>
                    <a:pt x="6526" y="1215"/>
                  </a:lnTo>
                  <a:cubicBezTo>
                    <a:pt x="6526" y="549"/>
                    <a:pt x="5978" y="1"/>
                    <a:pt x="5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2104" name="Google Shape;2104;p46"/>
          <p:cNvSpPr/>
          <p:nvPr/>
        </p:nvSpPr>
        <p:spPr>
          <a:xfrm>
            <a:off x="2102309" y="1523935"/>
            <a:ext cx="349995" cy="394995"/>
          </a:xfrm>
          <a:custGeom>
            <a:rect b="b" l="l" r="r" t="t"/>
            <a:pathLst>
              <a:path extrusionOk="0" h="12122" w="10741">
                <a:moveTo>
                  <a:pt x="1810" y="4715"/>
                </a:moveTo>
                <a:cubicBezTo>
                  <a:pt x="1834" y="4715"/>
                  <a:pt x="1834" y="4739"/>
                  <a:pt x="1834" y="4763"/>
                </a:cubicBezTo>
                <a:lnTo>
                  <a:pt x="1834" y="5120"/>
                </a:lnTo>
                <a:lnTo>
                  <a:pt x="1120" y="5120"/>
                </a:lnTo>
                <a:cubicBezTo>
                  <a:pt x="1120" y="5073"/>
                  <a:pt x="1120" y="5025"/>
                  <a:pt x="1120" y="5001"/>
                </a:cubicBezTo>
                <a:cubicBezTo>
                  <a:pt x="1120" y="4977"/>
                  <a:pt x="1144" y="4977"/>
                  <a:pt x="1144" y="4977"/>
                </a:cubicBezTo>
                <a:cubicBezTo>
                  <a:pt x="1144" y="4882"/>
                  <a:pt x="1144" y="4811"/>
                  <a:pt x="1167" y="4715"/>
                </a:cubicBezTo>
                <a:close/>
                <a:moveTo>
                  <a:pt x="5954" y="4715"/>
                </a:moveTo>
                <a:cubicBezTo>
                  <a:pt x="5978" y="4715"/>
                  <a:pt x="5978" y="4739"/>
                  <a:pt x="5978" y="4763"/>
                </a:cubicBezTo>
                <a:lnTo>
                  <a:pt x="5978" y="5120"/>
                </a:lnTo>
                <a:lnTo>
                  <a:pt x="4597" y="5120"/>
                </a:lnTo>
                <a:lnTo>
                  <a:pt x="4597" y="4763"/>
                </a:lnTo>
                <a:cubicBezTo>
                  <a:pt x="4597" y="4739"/>
                  <a:pt x="4597" y="4715"/>
                  <a:pt x="4620" y="4715"/>
                </a:cubicBezTo>
                <a:close/>
                <a:moveTo>
                  <a:pt x="9598" y="4715"/>
                </a:moveTo>
                <a:cubicBezTo>
                  <a:pt x="9598" y="4763"/>
                  <a:pt x="9598" y="4787"/>
                  <a:pt x="9598" y="4811"/>
                </a:cubicBezTo>
                <a:cubicBezTo>
                  <a:pt x="9598" y="4835"/>
                  <a:pt x="9598" y="4858"/>
                  <a:pt x="9621" y="4882"/>
                </a:cubicBezTo>
                <a:cubicBezTo>
                  <a:pt x="9621" y="4906"/>
                  <a:pt x="9621" y="4930"/>
                  <a:pt x="9621" y="4954"/>
                </a:cubicBezTo>
                <a:cubicBezTo>
                  <a:pt x="9621" y="4977"/>
                  <a:pt x="9621" y="4977"/>
                  <a:pt x="9621" y="5001"/>
                </a:cubicBezTo>
                <a:cubicBezTo>
                  <a:pt x="9621" y="5049"/>
                  <a:pt x="9621" y="5073"/>
                  <a:pt x="9621" y="5120"/>
                </a:cubicBezTo>
                <a:lnTo>
                  <a:pt x="8907" y="5120"/>
                </a:lnTo>
                <a:lnTo>
                  <a:pt x="8907" y="4763"/>
                </a:lnTo>
                <a:cubicBezTo>
                  <a:pt x="8907" y="4739"/>
                  <a:pt x="8931" y="4715"/>
                  <a:pt x="8955" y="4715"/>
                </a:cubicBezTo>
                <a:close/>
                <a:moveTo>
                  <a:pt x="10098" y="5501"/>
                </a:moveTo>
                <a:cubicBezTo>
                  <a:pt x="10241" y="5501"/>
                  <a:pt x="10360" y="5620"/>
                  <a:pt x="10360" y="5763"/>
                </a:cubicBezTo>
                <a:lnTo>
                  <a:pt x="10360" y="6549"/>
                </a:lnTo>
                <a:lnTo>
                  <a:pt x="4168" y="6549"/>
                </a:lnTo>
                <a:cubicBezTo>
                  <a:pt x="4073" y="6549"/>
                  <a:pt x="4001" y="6644"/>
                  <a:pt x="4001" y="6740"/>
                </a:cubicBezTo>
                <a:cubicBezTo>
                  <a:pt x="4001" y="6859"/>
                  <a:pt x="4073" y="6930"/>
                  <a:pt x="4168" y="6930"/>
                </a:cubicBezTo>
                <a:lnTo>
                  <a:pt x="8121" y="6930"/>
                </a:lnTo>
                <a:cubicBezTo>
                  <a:pt x="8026" y="8359"/>
                  <a:pt x="6835" y="9502"/>
                  <a:pt x="5383" y="9502"/>
                </a:cubicBezTo>
                <a:cubicBezTo>
                  <a:pt x="3906" y="9502"/>
                  <a:pt x="2715" y="8359"/>
                  <a:pt x="2620" y="6930"/>
                </a:cubicBezTo>
                <a:lnTo>
                  <a:pt x="3215" y="6930"/>
                </a:lnTo>
                <a:cubicBezTo>
                  <a:pt x="3334" y="6930"/>
                  <a:pt x="3406" y="6859"/>
                  <a:pt x="3406" y="6740"/>
                </a:cubicBezTo>
                <a:cubicBezTo>
                  <a:pt x="3406" y="6644"/>
                  <a:pt x="3334" y="6549"/>
                  <a:pt x="3215" y="6549"/>
                </a:cubicBezTo>
                <a:lnTo>
                  <a:pt x="381" y="6549"/>
                </a:lnTo>
                <a:lnTo>
                  <a:pt x="381" y="5763"/>
                </a:lnTo>
                <a:cubicBezTo>
                  <a:pt x="381" y="5620"/>
                  <a:pt x="501" y="5501"/>
                  <a:pt x="643" y="5501"/>
                </a:cubicBezTo>
                <a:close/>
                <a:moveTo>
                  <a:pt x="4525" y="0"/>
                </a:moveTo>
                <a:cubicBezTo>
                  <a:pt x="4263" y="0"/>
                  <a:pt x="4049" y="215"/>
                  <a:pt x="4049" y="476"/>
                </a:cubicBezTo>
                <a:lnTo>
                  <a:pt x="4049" y="619"/>
                </a:lnTo>
                <a:cubicBezTo>
                  <a:pt x="3882" y="643"/>
                  <a:pt x="3692" y="691"/>
                  <a:pt x="3501" y="738"/>
                </a:cubicBezTo>
                <a:cubicBezTo>
                  <a:pt x="3406" y="738"/>
                  <a:pt x="3287" y="786"/>
                  <a:pt x="3215" y="881"/>
                </a:cubicBezTo>
                <a:cubicBezTo>
                  <a:pt x="3144" y="977"/>
                  <a:pt x="3120" y="1119"/>
                  <a:pt x="3168" y="1239"/>
                </a:cubicBezTo>
                <a:lnTo>
                  <a:pt x="3192" y="1358"/>
                </a:lnTo>
                <a:cubicBezTo>
                  <a:pt x="1953" y="1977"/>
                  <a:pt x="1072" y="3144"/>
                  <a:pt x="834" y="4477"/>
                </a:cubicBezTo>
                <a:cubicBezTo>
                  <a:pt x="834" y="4501"/>
                  <a:pt x="810" y="4501"/>
                  <a:pt x="810" y="4501"/>
                </a:cubicBezTo>
                <a:cubicBezTo>
                  <a:pt x="786" y="4668"/>
                  <a:pt x="763" y="4811"/>
                  <a:pt x="763" y="4954"/>
                </a:cubicBezTo>
                <a:cubicBezTo>
                  <a:pt x="763" y="5025"/>
                  <a:pt x="763" y="5073"/>
                  <a:pt x="763" y="5120"/>
                </a:cubicBezTo>
                <a:lnTo>
                  <a:pt x="643" y="5120"/>
                </a:lnTo>
                <a:cubicBezTo>
                  <a:pt x="286" y="5120"/>
                  <a:pt x="0" y="5406"/>
                  <a:pt x="0" y="5763"/>
                </a:cubicBezTo>
                <a:lnTo>
                  <a:pt x="0" y="6740"/>
                </a:lnTo>
                <a:lnTo>
                  <a:pt x="0" y="7359"/>
                </a:lnTo>
                <a:cubicBezTo>
                  <a:pt x="0" y="7549"/>
                  <a:pt x="143" y="7692"/>
                  <a:pt x="310" y="7716"/>
                </a:cubicBezTo>
                <a:lnTo>
                  <a:pt x="1239" y="7907"/>
                </a:lnTo>
                <a:cubicBezTo>
                  <a:pt x="1334" y="8240"/>
                  <a:pt x="1453" y="8550"/>
                  <a:pt x="1620" y="8859"/>
                </a:cubicBezTo>
                <a:lnTo>
                  <a:pt x="1096" y="9645"/>
                </a:lnTo>
                <a:cubicBezTo>
                  <a:pt x="1001" y="9788"/>
                  <a:pt x="1024" y="9978"/>
                  <a:pt x="1144" y="10097"/>
                </a:cubicBezTo>
                <a:lnTo>
                  <a:pt x="2025" y="10979"/>
                </a:lnTo>
                <a:cubicBezTo>
                  <a:pt x="2094" y="11048"/>
                  <a:pt x="2188" y="11085"/>
                  <a:pt x="2282" y="11085"/>
                </a:cubicBezTo>
                <a:cubicBezTo>
                  <a:pt x="2350" y="11085"/>
                  <a:pt x="2417" y="11066"/>
                  <a:pt x="2477" y="11026"/>
                </a:cubicBezTo>
                <a:lnTo>
                  <a:pt x="3263" y="10502"/>
                </a:lnTo>
                <a:cubicBezTo>
                  <a:pt x="3573" y="10669"/>
                  <a:pt x="3882" y="10788"/>
                  <a:pt x="4216" y="10883"/>
                </a:cubicBezTo>
                <a:lnTo>
                  <a:pt x="4406" y="11812"/>
                </a:lnTo>
                <a:cubicBezTo>
                  <a:pt x="4430" y="11979"/>
                  <a:pt x="4573" y="12122"/>
                  <a:pt x="4763" y="12122"/>
                </a:cubicBezTo>
                <a:lnTo>
                  <a:pt x="6002" y="12122"/>
                </a:lnTo>
                <a:cubicBezTo>
                  <a:pt x="6168" y="12122"/>
                  <a:pt x="6335" y="11979"/>
                  <a:pt x="6359" y="11812"/>
                </a:cubicBezTo>
                <a:lnTo>
                  <a:pt x="6430" y="11407"/>
                </a:lnTo>
                <a:cubicBezTo>
                  <a:pt x="6454" y="11312"/>
                  <a:pt x="6383" y="11217"/>
                  <a:pt x="6287" y="11193"/>
                </a:cubicBezTo>
                <a:cubicBezTo>
                  <a:pt x="6275" y="11190"/>
                  <a:pt x="6262" y="11188"/>
                  <a:pt x="6250" y="11188"/>
                </a:cubicBezTo>
                <a:cubicBezTo>
                  <a:pt x="6168" y="11188"/>
                  <a:pt x="6094" y="11253"/>
                  <a:pt x="6073" y="11336"/>
                </a:cubicBezTo>
                <a:lnTo>
                  <a:pt x="6002" y="11741"/>
                </a:lnTo>
                <a:lnTo>
                  <a:pt x="4763" y="11741"/>
                </a:lnTo>
                <a:lnTo>
                  <a:pt x="4549" y="10693"/>
                </a:lnTo>
                <a:cubicBezTo>
                  <a:pt x="4549" y="10621"/>
                  <a:pt x="4501" y="10574"/>
                  <a:pt x="4430" y="10550"/>
                </a:cubicBezTo>
                <a:cubicBezTo>
                  <a:pt x="4049" y="10455"/>
                  <a:pt x="3692" y="10312"/>
                  <a:pt x="3358" y="10121"/>
                </a:cubicBezTo>
                <a:cubicBezTo>
                  <a:pt x="3323" y="10097"/>
                  <a:pt x="3287" y="10086"/>
                  <a:pt x="3254" y="10086"/>
                </a:cubicBezTo>
                <a:cubicBezTo>
                  <a:pt x="3221" y="10086"/>
                  <a:pt x="3192" y="10097"/>
                  <a:pt x="3168" y="10121"/>
                </a:cubicBezTo>
                <a:lnTo>
                  <a:pt x="2287" y="10717"/>
                </a:lnTo>
                <a:lnTo>
                  <a:pt x="1405" y="9836"/>
                </a:lnTo>
                <a:lnTo>
                  <a:pt x="2001" y="8954"/>
                </a:lnTo>
                <a:cubicBezTo>
                  <a:pt x="2048" y="8907"/>
                  <a:pt x="2048" y="8835"/>
                  <a:pt x="2001" y="8764"/>
                </a:cubicBezTo>
                <a:cubicBezTo>
                  <a:pt x="1810" y="8430"/>
                  <a:pt x="1667" y="8073"/>
                  <a:pt x="1572" y="7692"/>
                </a:cubicBezTo>
                <a:cubicBezTo>
                  <a:pt x="1548" y="7621"/>
                  <a:pt x="1501" y="7573"/>
                  <a:pt x="1429" y="7573"/>
                </a:cubicBezTo>
                <a:lnTo>
                  <a:pt x="381" y="7359"/>
                </a:lnTo>
                <a:lnTo>
                  <a:pt x="381" y="6930"/>
                </a:lnTo>
                <a:lnTo>
                  <a:pt x="2263" y="6930"/>
                </a:lnTo>
                <a:cubicBezTo>
                  <a:pt x="2358" y="8573"/>
                  <a:pt x="3715" y="9883"/>
                  <a:pt x="5383" y="9883"/>
                </a:cubicBezTo>
                <a:cubicBezTo>
                  <a:pt x="7050" y="9883"/>
                  <a:pt x="8407" y="8573"/>
                  <a:pt x="8502" y="6930"/>
                </a:cubicBezTo>
                <a:lnTo>
                  <a:pt x="10384" y="6930"/>
                </a:lnTo>
                <a:lnTo>
                  <a:pt x="10384" y="7359"/>
                </a:lnTo>
                <a:lnTo>
                  <a:pt x="9336" y="7573"/>
                </a:lnTo>
                <a:cubicBezTo>
                  <a:pt x="9264" y="7573"/>
                  <a:pt x="9217" y="7621"/>
                  <a:pt x="9193" y="7692"/>
                </a:cubicBezTo>
                <a:cubicBezTo>
                  <a:pt x="9098" y="8073"/>
                  <a:pt x="8955" y="8430"/>
                  <a:pt x="8740" y="8764"/>
                </a:cubicBezTo>
                <a:cubicBezTo>
                  <a:pt x="8717" y="8835"/>
                  <a:pt x="8717" y="8907"/>
                  <a:pt x="8764" y="8954"/>
                </a:cubicBezTo>
                <a:lnTo>
                  <a:pt x="9360" y="9836"/>
                </a:lnTo>
                <a:lnTo>
                  <a:pt x="8478" y="10717"/>
                </a:lnTo>
                <a:lnTo>
                  <a:pt x="7597" y="10121"/>
                </a:lnTo>
                <a:cubicBezTo>
                  <a:pt x="7562" y="10097"/>
                  <a:pt x="7526" y="10086"/>
                  <a:pt x="7493" y="10086"/>
                </a:cubicBezTo>
                <a:cubicBezTo>
                  <a:pt x="7460" y="10086"/>
                  <a:pt x="7431" y="10097"/>
                  <a:pt x="7407" y="10121"/>
                </a:cubicBezTo>
                <a:cubicBezTo>
                  <a:pt x="7073" y="10312"/>
                  <a:pt x="6716" y="10455"/>
                  <a:pt x="6335" y="10550"/>
                </a:cubicBezTo>
                <a:cubicBezTo>
                  <a:pt x="6240" y="10574"/>
                  <a:pt x="6168" y="10693"/>
                  <a:pt x="6192" y="10788"/>
                </a:cubicBezTo>
                <a:cubicBezTo>
                  <a:pt x="6212" y="10867"/>
                  <a:pt x="6297" y="10913"/>
                  <a:pt x="6380" y="10913"/>
                </a:cubicBezTo>
                <a:cubicBezTo>
                  <a:pt x="6397" y="10913"/>
                  <a:pt x="6414" y="10911"/>
                  <a:pt x="6430" y="10907"/>
                </a:cubicBezTo>
                <a:cubicBezTo>
                  <a:pt x="6788" y="10836"/>
                  <a:pt x="7145" y="10693"/>
                  <a:pt x="7478" y="10502"/>
                </a:cubicBezTo>
                <a:lnTo>
                  <a:pt x="8264" y="11026"/>
                </a:lnTo>
                <a:cubicBezTo>
                  <a:pt x="8324" y="11066"/>
                  <a:pt x="8396" y="11085"/>
                  <a:pt x="8468" y="11085"/>
                </a:cubicBezTo>
                <a:cubicBezTo>
                  <a:pt x="8569" y="11085"/>
                  <a:pt x="8671" y="11048"/>
                  <a:pt x="8740" y="10979"/>
                </a:cubicBezTo>
                <a:lnTo>
                  <a:pt x="9621" y="10097"/>
                </a:lnTo>
                <a:cubicBezTo>
                  <a:pt x="9741" y="9978"/>
                  <a:pt x="9764" y="9788"/>
                  <a:pt x="9645" y="9645"/>
                </a:cubicBezTo>
                <a:lnTo>
                  <a:pt x="9121" y="8859"/>
                </a:lnTo>
                <a:cubicBezTo>
                  <a:pt x="9288" y="8550"/>
                  <a:pt x="9431" y="8240"/>
                  <a:pt x="9526" y="7907"/>
                </a:cubicBezTo>
                <a:lnTo>
                  <a:pt x="10455" y="7716"/>
                </a:lnTo>
                <a:cubicBezTo>
                  <a:pt x="10622" y="7692"/>
                  <a:pt x="10741" y="7549"/>
                  <a:pt x="10741" y="7359"/>
                </a:cubicBezTo>
                <a:lnTo>
                  <a:pt x="10741" y="6740"/>
                </a:lnTo>
                <a:lnTo>
                  <a:pt x="10741" y="5763"/>
                </a:lnTo>
                <a:cubicBezTo>
                  <a:pt x="10741" y="5406"/>
                  <a:pt x="10455" y="5120"/>
                  <a:pt x="10098" y="5120"/>
                </a:cubicBezTo>
                <a:lnTo>
                  <a:pt x="10003" y="5120"/>
                </a:lnTo>
                <a:cubicBezTo>
                  <a:pt x="10003" y="5120"/>
                  <a:pt x="10003" y="5096"/>
                  <a:pt x="10003" y="5096"/>
                </a:cubicBezTo>
                <a:cubicBezTo>
                  <a:pt x="10003" y="5096"/>
                  <a:pt x="10003" y="5073"/>
                  <a:pt x="10003" y="5049"/>
                </a:cubicBezTo>
                <a:cubicBezTo>
                  <a:pt x="10003" y="4930"/>
                  <a:pt x="9979" y="4811"/>
                  <a:pt x="9955" y="4715"/>
                </a:cubicBezTo>
                <a:cubicBezTo>
                  <a:pt x="9931" y="4430"/>
                  <a:pt x="9860" y="4144"/>
                  <a:pt x="9764" y="3882"/>
                </a:cubicBezTo>
                <a:cubicBezTo>
                  <a:pt x="9747" y="3794"/>
                  <a:pt x="9677" y="3745"/>
                  <a:pt x="9603" y="3745"/>
                </a:cubicBezTo>
                <a:cubicBezTo>
                  <a:pt x="9577" y="3745"/>
                  <a:pt x="9551" y="3751"/>
                  <a:pt x="9526" y="3763"/>
                </a:cubicBezTo>
                <a:cubicBezTo>
                  <a:pt x="9431" y="3787"/>
                  <a:pt x="9383" y="3906"/>
                  <a:pt x="9407" y="4001"/>
                </a:cubicBezTo>
                <a:cubicBezTo>
                  <a:pt x="9455" y="4120"/>
                  <a:pt x="9502" y="4239"/>
                  <a:pt x="9526" y="4358"/>
                </a:cubicBezTo>
                <a:lnTo>
                  <a:pt x="8955" y="4358"/>
                </a:lnTo>
                <a:cubicBezTo>
                  <a:pt x="8717" y="4358"/>
                  <a:pt x="8550" y="4525"/>
                  <a:pt x="8550" y="4763"/>
                </a:cubicBezTo>
                <a:lnTo>
                  <a:pt x="8550" y="5120"/>
                </a:lnTo>
                <a:lnTo>
                  <a:pt x="6359" y="5120"/>
                </a:lnTo>
                <a:lnTo>
                  <a:pt x="6359" y="4763"/>
                </a:lnTo>
                <a:cubicBezTo>
                  <a:pt x="6359" y="4525"/>
                  <a:pt x="6168" y="4358"/>
                  <a:pt x="5954" y="4358"/>
                </a:cubicBezTo>
                <a:lnTo>
                  <a:pt x="4620" y="4358"/>
                </a:lnTo>
                <a:cubicBezTo>
                  <a:pt x="4406" y="4358"/>
                  <a:pt x="4216" y="4525"/>
                  <a:pt x="4216" y="4763"/>
                </a:cubicBezTo>
                <a:lnTo>
                  <a:pt x="4216" y="5120"/>
                </a:lnTo>
                <a:lnTo>
                  <a:pt x="2215" y="5120"/>
                </a:lnTo>
                <a:lnTo>
                  <a:pt x="2215" y="4763"/>
                </a:lnTo>
                <a:cubicBezTo>
                  <a:pt x="2215" y="4525"/>
                  <a:pt x="2025" y="4358"/>
                  <a:pt x="1810" y="4358"/>
                </a:cubicBezTo>
                <a:lnTo>
                  <a:pt x="1239" y="4358"/>
                </a:lnTo>
                <a:cubicBezTo>
                  <a:pt x="1501" y="3239"/>
                  <a:pt x="2263" y="2263"/>
                  <a:pt x="3311" y="1715"/>
                </a:cubicBezTo>
                <a:lnTo>
                  <a:pt x="3454" y="2191"/>
                </a:lnTo>
                <a:cubicBezTo>
                  <a:pt x="3477" y="2263"/>
                  <a:pt x="3549" y="2310"/>
                  <a:pt x="3644" y="2310"/>
                </a:cubicBezTo>
                <a:lnTo>
                  <a:pt x="3692" y="2310"/>
                </a:lnTo>
                <a:cubicBezTo>
                  <a:pt x="3787" y="2286"/>
                  <a:pt x="3835" y="2191"/>
                  <a:pt x="3811" y="2072"/>
                </a:cubicBezTo>
                <a:lnTo>
                  <a:pt x="3525" y="1119"/>
                </a:lnTo>
                <a:cubicBezTo>
                  <a:pt x="3525" y="1119"/>
                  <a:pt x="3501" y="1119"/>
                  <a:pt x="3525" y="1096"/>
                </a:cubicBezTo>
                <a:lnTo>
                  <a:pt x="3573" y="1096"/>
                </a:lnTo>
                <a:cubicBezTo>
                  <a:pt x="3739" y="1048"/>
                  <a:pt x="3906" y="1024"/>
                  <a:pt x="4049" y="1000"/>
                </a:cubicBezTo>
                <a:lnTo>
                  <a:pt x="4049" y="2858"/>
                </a:lnTo>
                <a:cubicBezTo>
                  <a:pt x="4049" y="2977"/>
                  <a:pt x="4144" y="3048"/>
                  <a:pt x="4239" y="3048"/>
                </a:cubicBezTo>
                <a:cubicBezTo>
                  <a:pt x="4335" y="3048"/>
                  <a:pt x="4430" y="2977"/>
                  <a:pt x="4430" y="2858"/>
                </a:cubicBezTo>
                <a:lnTo>
                  <a:pt x="4430" y="476"/>
                </a:lnTo>
                <a:cubicBezTo>
                  <a:pt x="4430" y="405"/>
                  <a:pt x="4478" y="357"/>
                  <a:pt x="4525" y="357"/>
                </a:cubicBezTo>
                <a:lnTo>
                  <a:pt x="6216" y="357"/>
                </a:lnTo>
                <a:cubicBezTo>
                  <a:pt x="6287" y="357"/>
                  <a:pt x="6335" y="405"/>
                  <a:pt x="6335" y="476"/>
                </a:cubicBezTo>
                <a:lnTo>
                  <a:pt x="6335" y="2858"/>
                </a:lnTo>
                <a:cubicBezTo>
                  <a:pt x="6335" y="2977"/>
                  <a:pt x="6407" y="3048"/>
                  <a:pt x="6502" y="3048"/>
                </a:cubicBezTo>
                <a:cubicBezTo>
                  <a:pt x="6621" y="3048"/>
                  <a:pt x="6692" y="2977"/>
                  <a:pt x="6692" y="2858"/>
                </a:cubicBezTo>
                <a:lnTo>
                  <a:pt x="6692" y="1000"/>
                </a:lnTo>
                <a:cubicBezTo>
                  <a:pt x="6859" y="1024"/>
                  <a:pt x="7026" y="1048"/>
                  <a:pt x="7169" y="1096"/>
                </a:cubicBezTo>
                <a:lnTo>
                  <a:pt x="7240" y="1096"/>
                </a:lnTo>
                <a:cubicBezTo>
                  <a:pt x="7240" y="1119"/>
                  <a:pt x="7240" y="1119"/>
                  <a:pt x="7240" y="1119"/>
                </a:cubicBezTo>
                <a:lnTo>
                  <a:pt x="6954" y="2024"/>
                </a:lnTo>
                <a:cubicBezTo>
                  <a:pt x="6930" y="2143"/>
                  <a:pt x="6978" y="2239"/>
                  <a:pt x="7073" y="2263"/>
                </a:cubicBezTo>
                <a:cubicBezTo>
                  <a:pt x="7097" y="2263"/>
                  <a:pt x="7121" y="2286"/>
                  <a:pt x="7145" y="2286"/>
                </a:cubicBezTo>
                <a:cubicBezTo>
                  <a:pt x="7216" y="2286"/>
                  <a:pt x="7288" y="2215"/>
                  <a:pt x="7311" y="2143"/>
                </a:cubicBezTo>
                <a:lnTo>
                  <a:pt x="7454" y="1715"/>
                </a:lnTo>
                <a:cubicBezTo>
                  <a:pt x="8121" y="2072"/>
                  <a:pt x="8717" y="2620"/>
                  <a:pt x="9098" y="3287"/>
                </a:cubicBezTo>
                <a:cubicBezTo>
                  <a:pt x="9121" y="3334"/>
                  <a:pt x="9193" y="3382"/>
                  <a:pt x="9240" y="3382"/>
                </a:cubicBezTo>
                <a:cubicBezTo>
                  <a:pt x="9288" y="3382"/>
                  <a:pt x="9312" y="3358"/>
                  <a:pt x="9336" y="3358"/>
                </a:cubicBezTo>
                <a:cubicBezTo>
                  <a:pt x="9431" y="3287"/>
                  <a:pt x="9455" y="3191"/>
                  <a:pt x="9407" y="3096"/>
                </a:cubicBezTo>
                <a:cubicBezTo>
                  <a:pt x="8978" y="2358"/>
                  <a:pt x="8336" y="1739"/>
                  <a:pt x="7550" y="1358"/>
                </a:cubicBezTo>
                <a:lnTo>
                  <a:pt x="7597" y="1239"/>
                </a:lnTo>
                <a:cubicBezTo>
                  <a:pt x="7621" y="1119"/>
                  <a:pt x="7597" y="977"/>
                  <a:pt x="7526" y="881"/>
                </a:cubicBezTo>
                <a:cubicBezTo>
                  <a:pt x="7454" y="786"/>
                  <a:pt x="7335" y="738"/>
                  <a:pt x="7240" y="738"/>
                </a:cubicBezTo>
                <a:cubicBezTo>
                  <a:pt x="7073" y="691"/>
                  <a:pt x="6883" y="643"/>
                  <a:pt x="6692" y="619"/>
                </a:cubicBezTo>
                <a:lnTo>
                  <a:pt x="6692" y="476"/>
                </a:lnTo>
                <a:cubicBezTo>
                  <a:pt x="6692" y="215"/>
                  <a:pt x="6478" y="0"/>
                  <a:pt x="6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2105" name="Google Shape;2105;p46"/>
          <p:cNvGrpSpPr/>
          <p:nvPr/>
        </p:nvGrpSpPr>
        <p:grpSpPr>
          <a:xfrm>
            <a:off x="3481241" y="2710548"/>
            <a:ext cx="285608" cy="394246"/>
            <a:chOff x="3430552" y="2684075"/>
            <a:chExt cx="285608" cy="394246"/>
          </a:xfrm>
        </p:grpSpPr>
        <p:sp>
          <p:nvSpPr>
            <p:cNvPr id="2106" name="Google Shape;2106;p46"/>
            <p:cNvSpPr/>
            <p:nvPr/>
          </p:nvSpPr>
          <p:spPr>
            <a:xfrm>
              <a:off x="3430552" y="2684075"/>
              <a:ext cx="285608" cy="394246"/>
            </a:xfrm>
            <a:custGeom>
              <a:rect b="b" l="l" r="r" t="t"/>
              <a:pathLst>
                <a:path extrusionOk="0" h="12099" w="8765">
                  <a:moveTo>
                    <a:pt x="3954" y="1"/>
                  </a:moveTo>
                  <a:cubicBezTo>
                    <a:pt x="1787" y="1"/>
                    <a:pt x="0" y="1763"/>
                    <a:pt x="0" y="3930"/>
                  </a:cubicBezTo>
                  <a:lnTo>
                    <a:pt x="0" y="4621"/>
                  </a:lnTo>
                  <a:cubicBezTo>
                    <a:pt x="0" y="5478"/>
                    <a:pt x="262" y="6288"/>
                    <a:pt x="739" y="6978"/>
                  </a:cubicBezTo>
                  <a:lnTo>
                    <a:pt x="739" y="7264"/>
                  </a:lnTo>
                  <a:cubicBezTo>
                    <a:pt x="739" y="7383"/>
                    <a:pt x="834" y="7454"/>
                    <a:pt x="929" y="7454"/>
                  </a:cubicBezTo>
                  <a:cubicBezTo>
                    <a:pt x="1025" y="7454"/>
                    <a:pt x="1120" y="7383"/>
                    <a:pt x="1120" y="7264"/>
                  </a:cubicBezTo>
                  <a:lnTo>
                    <a:pt x="1120" y="6907"/>
                  </a:lnTo>
                  <a:cubicBezTo>
                    <a:pt x="1120" y="6883"/>
                    <a:pt x="1096" y="6835"/>
                    <a:pt x="1072" y="6812"/>
                  </a:cubicBezTo>
                  <a:cubicBezTo>
                    <a:pt x="620" y="6169"/>
                    <a:pt x="358" y="5406"/>
                    <a:pt x="358" y="4621"/>
                  </a:cubicBezTo>
                  <a:lnTo>
                    <a:pt x="358" y="3930"/>
                  </a:lnTo>
                  <a:cubicBezTo>
                    <a:pt x="358" y="1953"/>
                    <a:pt x="1977" y="358"/>
                    <a:pt x="3954" y="358"/>
                  </a:cubicBezTo>
                  <a:cubicBezTo>
                    <a:pt x="5930" y="358"/>
                    <a:pt x="7526" y="1953"/>
                    <a:pt x="7526" y="3930"/>
                  </a:cubicBezTo>
                  <a:lnTo>
                    <a:pt x="7526" y="4930"/>
                  </a:lnTo>
                  <a:cubicBezTo>
                    <a:pt x="7526" y="4954"/>
                    <a:pt x="7550" y="4978"/>
                    <a:pt x="7550" y="5025"/>
                  </a:cubicBezTo>
                  <a:lnTo>
                    <a:pt x="8336" y="6430"/>
                  </a:lnTo>
                  <a:cubicBezTo>
                    <a:pt x="8383" y="6502"/>
                    <a:pt x="8383" y="6621"/>
                    <a:pt x="8336" y="6716"/>
                  </a:cubicBezTo>
                  <a:cubicBezTo>
                    <a:pt x="8264" y="6812"/>
                    <a:pt x="8169" y="6859"/>
                    <a:pt x="8074" y="6859"/>
                  </a:cubicBezTo>
                  <a:lnTo>
                    <a:pt x="7716" y="6859"/>
                  </a:lnTo>
                  <a:cubicBezTo>
                    <a:pt x="7669" y="6859"/>
                    <a:pt x="7621" y="6883"/>
                    <a:pt x="7597" y="6907"/>
                  </a:cubicBezTo>
                  <a:cubicBezTo>
                    <a:pt x="7550" y="6931"/>
                    <a:pt x="7526" y="6978"/>
                    <a:pt x="7526" y="7026"/>
                  </a:cubicBezTo>
                  <a:lnTo>
                    <a:pt x="7526" y="8097"/>
                  </a:lnTo>
                  <a:cubicBezTo>
                    <a:pt x="7526" y="8693"/>
                    <a:pt x="7050" y="9193"/>
                    <a:pt x="6454" y="9193"/>
                  </a:cubicBezTo>
                  <a:lnTo>
                    <a:pt x="5740" y="9193"/>
                  </a:lnTo>
                  <a:cubicBezTo>
                    <a:pt x="5430" y="9193"/>
                    <a:pt x="5192" y="9431"/>
                    <a:pt x="5192" y="9717"/>
                  </a:cubicBezTo>
                  <a:lnTo>
                    <a:pt x="5192" y="11646"/>
                  </a:lnTo>
                  <a:lnTo>
                    <a:pt x="1120" y="9788"/>
                  </a:lnTo>
                  <a:lnTo>
                    <a:pt x="1120" y="8074"/>
                  </a:lnTo>
                  <a:cubicBezTo>
                    <a:pt x="1120" y="7978"/>
                    <a:pt x="1025" y="7907"/>
                    <a:pt x="929" y="7907"/>
                  </a:cubicBezTo>
                  <a:cubicBezTo>
                    <a:pt x="834" y="7907"/>
                    <a:pt x="739" y="7978"/>
                    <a:pt x="739" y="8074"/>
                  </a:cubicBezTo>
                  <a:lnTo>
                    <a:pt x="739" y="9907"/>
                  </a:lnTo>
                  <a:cubicBezTo>
                    <a:pt x="739" y="9979"/>
                    <a:pt x="786" y="10050"/>
                    <a:pt x="858" y="10074"/>
                  </a:cubicBezTo>
                  <a:lnTo>
                    <a:pt x="5311" y="12074"/>
                  </a:lnTo>
                  <a:cubicBezTo>
                    <a:pt x="5335" y="12098"/>
                    <a:pt x="5359" y="12098"/>
                    <a:pt x="5383" y="12098"/>
                  </a:cubicBezTo>
                  <a:cubicBezTo>
                    <a:pt x="5406" y="12098"/>
                    <a:pt x="5454" y="12098"/>
                    <a:pt x="5478" y="12074"/>
                  </a:cubicBezTo>
                  <a:cubicBezTo>
                    <a:pt x="5525" y="12027"/>
                    <a:pt x="5549" y="11979"/>
                    <a:pt x="5549" y="11908"/>
                  </a:cubicBezTo>
                  <a:lnTo>
                    <a:pt x="5549" y="9717"/>
                  </a:lnTo>
                  <a:cubicBezTo>
                    <a:pt x="5549" y="9622"/>
                    <a:pt x="5645" y="9550"/>
                    <a:pt x="5740" y="9550"/>
                  </a:cubicBezTo>
                  <a:lnTo>
                    <a:pt x="6454" y="9550"/>
                  </a:lnTo>
                  <a:cubicBezTo>
                    <a:pt x="7240" y="9550"/>
                    <a:pt x="7907" y="8907"/>
                    <a:pt x="7907" y="8097"/>
                  </a:cubicBezTo>
                  <a:lnTo>
                    <a:pt x="7907" y="7216"/>
                  </a:lnTo>
                  <a:lnTo>
                    <a:pt x="8074" y="7216"/>
                  </a:lnTo>
                  <a:cubicBezTo>
                    <a:pt x="8312" y="7216"/>
                    <a:pt x="8526" y="7097"/>
                    <a:pt x="8645" y="6907"/>
                  </a:cubicBezTo>
                  <a:cubicBezTo>
                    <a:pt x="8764" y="6692"/>
                    <a:pt x="8764" y="6454"/>
                    <a:pt x="8645" y="6240"/>
                  </a:cubicBezTo>
                  <a:lnTo>
                    <a:pt x="7907" y="4883"/>
                  </a:lnTo>
                  <a:lnTo>
                    <a:pt x="7907" y="3930"/>
                  </a:lnTo>
                  <a:cubicBezTo>
                    <a:pt x="7907" y="1763"/>
                    <a:pt x="6121" y="1"/>
                    <a:pt x="3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07" name="Google Shape;2107;p46"/>
            <p:cNvSpPr/>
            <p:nvPr/>
          </p:nvSpPr>
          <p:spPr>
            <a:xfrm>
              <a:off x="3479427" y="2729073"/>
              <a:ext cx="157581" cy="157581"/>
            </a:xfrm>
            <a:custGeom>
              <a:rect b="b" l="l" r="r" t="t"/>
              <a:pathLst>
                <a:path extrusionOk="0" h="4836" w="4836">
                  <a:moveTo>
                    <a:pt x="2597" y="358"/>
                  </a:moveTo>
                  <a:lnTo>
                    <a:pt x="2668" y="715"/>
                  </a:lnTo>
                  <a:cubicBezTo>
                    <a:pt x="2692" y="787"/>
                    <a:pt x="2739" y="834"/>
                    <a:pt x="2811" y="858"/>
                  </a:cubicBezTo>
                  <a:cubicBezTo>
                    <a:pt x="2954" y="906"/>
                    <a:pt x="3097" y="953"/>
                    <a:pt x="3240" y="1049"/>
                  </a:cubicBezTo>
                  <a:cubicBezTo>
                    <a:pt x="3275" y="1061"/>
                    <a:pt x="3311" y="1067"/>
                    <a:pt x="3344" y="1067"/>
                  </a:cubicBezTo>
                  <a:cubicBezTo>
                    <a:pt x="3377" y="1067"/>
                    <a:pt x="3406" y="1061"/>
                    <a:pt x="3430" y="1049"/>
                  </a:cubicBezTo>
                  <a:lnTo>
                    <a:pt x="3740" y="834"/>
                  </a:lnTo>
                  <a:lnTo>
                    <a:pt x="4002" y="1096"/>
                  </a:lnTo>
                  <a:lnTo>
                    <a:pt x="3787" y="1406"/>
                  </a:lnTo>
                  <a:cubicBezTo>
                    <a:pt x="3763" y="1454"/>
                    <a:pt x="3763" y="1525"/>
                    <a:pt x="3787" y="1596"/>
                  </a:cubicBezTo>
                  <a:cubicBezTo>
                    <a:pt x="3883" y="1739"/>
                    <a:pt x="3930" y="1882"/>
                    <a:pt x="3978" y="2025"/>
                  </a:cubicBezTo>
                  <a:cubicBezTo>
                    <a:pt x="4002" y="2096"/>
                    <a:pt x="4049" y="2144"/>
                    <a:pt x="4121" y="2168"/>
                  </a:cubicBezTo>
                  <a:lnTo>
                    <a:pt x="4478" y="2239"/>
                  </a:lnTo>
                  <a:lnTo>
                    <a:pt x="4478" y="2597"/>
                  </a:lnTo>
                  <a:lnTo>
                    <a:pt x="4121" y="2668"/>
                  </a:lnTo>
                  <a:cubicBezTo>
                    <a:pt x="4049" y="2692"/>
                    <a:pt x="4002" y="2739"/>
                    <a:pt x="3978" y="2811"/>
                  </a:cubicBezTo>
                  <a:cubicBezTo>
                    <a:pt x="3930" y="2954"/>
                    <a:pt x="3883" y="3097"/>
                    <a:pt x="3787" y="3240"/>
                  </a:cubicBezTo>
                  <a:cubicBezTo>
                    <a:pt x="3763" y="3311"/>
                    <a:pt x="3763" y="3382"/>
                    <a:pt x="3787" y="3430"/>
                  </a:cubicBezTo>
                  <a:lnTo>
                    <a:pt x="4002" y="3740"/>
                  </a:lnTo>
                  <a:lnTo>
                    <a:pt x="3740" y="4002"/>
                  </a:lnTo>
                  <a:lnTo>
                    <a:pt x="3430" y="3787"/>
                  </a:lnTo>
                  <a:cubicBezTo>
                    <a:pt x="3406" y="3775"/>
                    <a:pt x="3377" y="3769"/>
                    <a:pt x="3344" y="3769"/>
                  </a:cubicBezTo>
                  <a:cubicBezTo>
                    <a:pt x="3311" y="3769"/>
                    <a:pt x="3275" y="3775"/>
                    <a:pt x="3240" y="3787"/>
                  </a:cubicBezTo>
                  <a:cubicBezTo>
                    <a:pt x="3097" y="3883"/>
                    <a:pt x="2954" y="3930"/>
                    <a:pt x="2811" y="3978"/>
                  </a:cubicBezTo>
                  <a:cubicBezTo>
                    <a:pt x="2739" y="3978"/>
                    <a:pt x="2692" y="4049"/>
                    <a:pt x="2668" y="4121"/>
                  </a:cubicBezTo>
                  <a:lnTo>
                    <a:pt x="2597" y="4478"/>
                  </a:lnTo>
                  <a:lnTo>
                    <a:pt x="2239" y="4478"/>
                  </a:lnTo>
                  <a:lnTo>
                    <a:pt x="2168" y="4121"/>
                  </a:lnTo>
                  <a:cubicBezTo>
                    <a:pt x="2144" y="4049"/>
                    <a:pt x="2096" y="3978"/>
                    <a:pt x="2025" y="3978"/>
                  </a:cubicBezTo>
                  <a:cubicBezTo>
                    <a:pt x="1882" y="3930"/>
                    <a:pt x="1739" y="3883"/>
                    <a:pt x="1596" y="3787"/>
                  </a:cubicBezTo>
                  <a:cubicBezTo>
                    <a:pt x="1561" y="3775"/>
                    <a:pt x="1525" y="3769"/>
                    <a:pt x="1492" y="3769"/>
                  </a:cubicBezTo>
                  <a:cubicBezTo>
                    <a:pt x="1459" y="3769"/>
                    <a:pt x="1430" y="3775"/>
                    <a:pt x="1406" y="3787"/>
                  </a:cubicBezTo>
                  <a:lnTo>
                    <a:pt x="1096" y="4002"/>
                  </a:lnTo>
                  <a:lnTo>
                    <a:pt x="834" y="3740"/>
                  </a:lnTo>
                  <a:lnTo>
                    <a:pt x="1049" y="3430"/>
                  </a:lnTo>
                  <a:cubicBezTo>
                    <a:pt x="1072" y="3382"/>
                    <a:pt x="1072" y="3311"/>
                    <a:pt x="1049" y="3240"/>
                  </a:cubicBezTo>
                  <a:cubicBezTo>
                    <a:pt x="953" y="3097"/>
                    <a:pt x="906" y="2954"/>
                    <a:pt x="858" y="2811"/>
                  </a:cubicBezTo>
                  <a:cubicBezTo>
                    <a:pt x="858" y="2739"/>
                    <a:pt x="787" y="2692"/>
                    <a:pt x="715" y="2668"/>
                  </a:cubicBezTo>
                  <a:lnTo>
                    <a:pt x="358" y="2597"/>
                  </a:lnTo>
                  <a:lnTo>
                    <a:pt x="358" y="2239"/>
                  </a:lnTo>
                  <a:lnTo>
                    <a:pt x="715" y="2168"/>
                  </a:lnTo>
                  <a:cubicBezTo>
                    <a:pt x="787" y="2144"/>
                    <a:pt x="858" y="2096"/>
                    <a:pt x="858" y="2025"/>
                  </a:cubicBezTo>
                  <a:cubicBezTo>
                    <a:pt x="906" y="1882"/>
                    <a:pt x="953" y="1739"/>
                    <a:pt x="1049" y="1596"/>
                  </a:cubicBezTo>
                  <a:cubicBezTo>
                    <a:pt x="1072" y="1525"/>
                    <a:pt x="1072" y="1454"/>
                    <a:pt x="1049" y="1406"/>
                  </a:cubicBezTo>
                  <a:lnTo>
                    <a:pt x="834" y="1096"/>
                  </a:lnTo>
                  <a:lnTo>
                    <a:pt x="1096" y="834"/>
                  </a:lnTo>
                  <a:lnTo>
                    <a:pt x="1406" y="1049"/>
                  </a:lnTo>
                  <a:cubicBezTo>
                    <a:pt x="1430" y="1061"/>
                    <a:pt x="1459" y="1067"/>
                    <a:pt x="1492" y="1067"/>
                  </a:cubicBezTo>
                  <a:cubicBezTo>
                    <a:pt x="1525" y="1067"/>
                    <a:pt x="1561" y="1061"/>
                    <a:pt x="1596" y="1049"/>
                  </a:cubicBezTo>
                  <a:cubicBezTo>
                    <a:pt x="1739" y="953"/>
                    <a:pt x="1882" y="906"/>
                    <a:pt x="2025" y="858"/>
                  </a:cubicBezTo>
                  <a:cubicBezTo>
                    <a:pt x="2096" y="834"/>
                    <a:pt x="2144" y="787"/>
                    <a:pt x="2168" y="715"/>
                  </a:cubicBezTo>
                  <a:lnTo>
                    <a:pt x="2239" y="358"/>
                  </a:lnTo>
                  <a:close/>
                  <a:moveTo>
                    <a:pt x="2144" y="1"/>
                  </a:moveTo>
                  <a:cubicBezTo>
                    <a:pt x="2025" y="1"/>
                    <a:pt x="1930" y="72"/>
                    <a:pt x="1906" y="191"/>
                  </a:cubicBezTo>
                  <a:lnTo>
                    <a:pt x="1835" y="549"/>
                  </a:lnTo>
                  <a:cubicBezTo>
                    <a:pt x="1715" y="572"/>
                    <a:pt x="1620" y="620"/>
                    <a:pt x="1501" y="668"/>
                  </a:cubicBezTo>
                  <a:lnTo>
                    <a:pt x="1215" y="477"/>
                  </a:lnTo>
                  <a:cubicBezTo>
                    <a:pt x="1175" y="447"/>
                    <a:pt x="1127" y="434"/>
                    <a:pt x="1078" y="434"/>
                  </a:cubicBezTo>
                  <a:cubicBezTo>
                    <a:pt x="1009" y="434"/>
                    <a:pt x="937" y="459"/>
                    <a:pt x="882" y="501"/>
                  </a:cubicBezTo>
                  <a:lnTo>
                    <a:pt x="525" y="882"/>
                  </a:lnTo>
                  <a:cubicBezTo>
                    <a:pt x="429" y="977"/>
                    <a:pt x="406" y="1120"/>
                    <a:pt x="477" y="1215"/>
                  </a:cubicBezTo>
                  <a:lnTo>
                    <a:pt x="668" y="1501"/>
                  </a:lnTo>
                  <a:cubicBezTo>
                    <a:pt x="620" y="1620"/>
                    <a:pt x="572" y="1715"/>
                    <a:pt x="549" y="1835"/>
                  </a:cubicBezTo>
                  <a:lnTo>
                    <a:pt x="215" y="1882"/>
                  </a:lnTo>
                  <a:cubicBezTo>
                    <a:pt x="72" y="1906"/>
                    <a:pt x="1" y="2025"/>
                    <a:pt x="1" y="2144"/>
                  </a:cubicBezTo>
                  <a:lnTo>
                    <a:pt x="1" y="2692"/>
                  </a:lnTo>
                  <a:cubicBezTo>
                    <a:pt x="1" y="2811"/>
                    <a:pt x="72" y="2906"/>
                    <a:pt x="215" y="2930"/>
                  </a:cubicBezTo>
                  <a:lnTo>
                    <a:pt x="549" y="3001"/>
                  </a:lnTo>
                  <a:cubicBezTo>
                    <a:pt x="572" y="3121"/>
                    <a:pt x="620" y="3216"/>
                    <a:pt x="668" y="3335"/>
                  </a:cubicBezTo>
                  <a:lnTo>
                    <a:pt x="477" y="3621"/>
                  </a:lnTo>
                  <a:cubicBezTo>
                    <a:pt x="406" y="3716"/>
                    <a:pt x="429" y="3859"/>
                    <a:pt x="525" y="3954"/>
                  </a:cubicBezTo>
                  <a:lnTo>
                    <a:pt x="882" y="4311"/>
                  </a:lnTo>
                  <a:cubicBezTo>
                    <a:pt x="940" y="4369"/>
                    <a:pt x="1015" y="4400"/>
                    <a:pt x="1086" y="4400"/>
                  </a:cubicBezTo>
                  <a:cubicBezTo>
                    <a:pt x="1133" y="4400"/>
                    <a:pt x="1178" y="4387"/>
                    <a:pt x="1215" y="4359"/>
                  </a:cubicBezTo>
                  <a:lnTo>
                    <a:pt x="1501" y="4168"/>
                  </a:lnTo>
                  <a:cubicBezTo>
                    <a:pt x="1620" y="4216"/>
                    <a:pt x="1715" y="4264"/>
                    <a:pt x="1835" y="4287"/>
                  </a:cubicBezTo>
                  <a:lnTo>
                    <a:pt x="1906" y="4621"/>
                  </a:lnTo>
                  <a:cubicBezTo>
                    <a:pt x="1930" y="4764"/>
                    <a:pt x="2025" y="4835"/>
                    <a:pt x="2144" y="4835"/>
                  </a:cubicBezTo>
                  <a:lnTo>
                    <a:pt x="2692" y="4835"/>
                  </a:lnTo>
                  <a:cubicBezTo>
                    <a:pt x="2811" y="4835"/>
                    <a:pt x="2930" y="4764"/>
                    <a:pt x="2954" y="4621"/>
                  </a:cubicBezTo>
                  <a:lnTo>
                    <a:pt x="3001" y="4287"/>
                  </a:lnTo>
                  <a:cubicBezTo>
                    <a:pt x="3121" y="4264"/>
                    <a:pt x="3216" y="4216"/>
                    <a:pt x="3335" y="4168"/>
                  </a:cubicBezTo>
                  <a:lnTo>
                    <a:pt x="3621" y="4359"/>
                  </a:lnTo>
                  <a:cubicBezTo>
                    <a:pt x="3658" y="4387"/>
                    <a:pt x="3703" y="4400"/>
                    <a:pt x="3750" y="4400"/>
                  </a:cubicBezTo>
                  <a:cubicBezTo>
                    <a:pt x="3821" y="4400"/>
                    <a:pt x="3896" y="4369"/>
                    <a:pt x="3954" y="4311"/>
                  </a:cubicBezTo>
                  <a:lnTo>
                    <a:pt x="4335" y="3954"/>
                  </a:lnTo>
                  <a:cubicBezTo>
                    <a:pt x="4406" y="3859"/>
                    <a:pt x="4430" y="3716"/>
                    <a:pt x="4359" y="3621"/>
                  </a:cubicBezTo>
                  <a:lnTo>
                    <a:pt x="4168" y="3335"/>
                  </a:lnTo>
                  <a:cubicBezTo>
                    <a:pt x="4216" y="3216"/>
                    <a:pt x="4264" y="3121"/>
                    <a:pt x="4287" y="3001"/>
                  </a:cubicBezTo>
                  <a:lnTo>
                    <a:pt x="4645" y="2930"/>
                  </a:lnTo>
                  <a:cubicBezTo>
                    <a:pt x="4764" y="2906"/>
                    <a:pt x="4835" y="2811"/>
                    <a:pt x="4835" y="2692"/>
                  </a:cubicBezTo>
                  <a:lnTo>
                    <a:pt x="4835" y="2144"/>
                  </a:lnTo>
                  <a:cubicBezTo>
                    <a:pt x="4835" y="2025"/>
                    <a:pt x="4764" y="1906"/>
                    <a:pt x="4645" y="1882"/>
                  </a:cubicBezTo>
                  <a:lnTo>
                    <a:pt x="4287" y="1835"/>
                  </a:lnTo>
                  <a:cubicBezTo>
                    <a:pt x="4264" y="1715"/>
                    <a:pt x="4216" y="1620"/>
                    <a:pt x="4168" y="1501"/>
                  </a:cubicBezTo>
                  <a:lnTo>
                    <a:pt x="4359" y="1215"/>
                  </a:lnTo>
                  <a:cubicBezTo>
                    <a:pt x="4430" y="1120"/>
                    <a:pt x="4406" y="977"/>
                    <a:pt x="4335" y="882"/>
                  </a:cubicBezTo>
                  <a:lnTo>
                    <a:pt x="3954" y="501"/>
                  </a:lnTo>
                  <a:cubicBezTo>
                    <a:pt x="3899" y="459"/>
                    <a:pt x="3827" y="434"/>
                    <a:pt x="3758" y="434"/>
                  </a:cubicBezTo>
                  <a:cubicBezTo>
                    <a:pt x="3709" y="434"/>
                    <a:pt x="3661" y="447"/>
                    <a:pt x="3621" y="477"/>
                  </a:cubicBezTo>
                  <a:lnTo>
                    <a:pt x="3335" y="668"/>
                  </a:lnTo>
                  <a:cubicBezTo>
                    <a:pt x="3216" y="620"/>
                    <a:pt x="3121" y="572"/>
                    <a:pt x="3001" y="549"/>
                  </a:cubicBezTo>
                  <a:lnTo>
                    <a:pt x="2954" y="191"/>
                  </a:lnTo>
                  <a:cubicBezTo>
                    <a:pt x="2930" y="72"/>
                    <a:pt x="2811" y="1"/>
                    <a:pt x="2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08" name="Google Shape;2108;p46"/>
            <p:cNvSpPr/>
            <p:nvPr/>
          </p:nvSpPr>
          <p:spPr>
            <a:xfrm>
              <a:off x="3521330" y="2770194"/>
              <a:ext cx="74522" cy="74554"/>
            </a:xfrm>
            <a:custGeom>
              <a:rect b="b" l="l" r="r" t="t"/>
              <a:pathLst>
                <a:path extrusionOk="0" h="2288" w="2287">
                  <a:moveTo>
                    <a:pt x="1144" y="1"/>
                  </a:moveTo>
                  <a:cubicBezTo>
                    <a:pt x="501" y="1"/>
                    <a:pt x="1" y="525"/>
                    <a:pt x="1" y="1144"/>
                  </a:cubicBezTo>
                  <a:cubicBezTo>
                    <a:pt x="1" y="1787"/>
                    <a:pt x="501" y="2287"/>
                    <a:pt x="1144" y="2287"/>
                  </a:cubicBezTo>
                  <a:cubicBezTo>
                    <a:pt x="1763" y="2287"/>
                    <a:pt x="2287" y="1787"/>
                    <a:pt x="2287" y="1144"/>
                  </a:cubicBezTo>
                  <a:cubicBezTo>
                    <a:pt x="2287" y="858"/>
                    <a:pt x="2168" y="573"/>
                    <a:pt x="1954" y="358"/>
                  </a:cubicBezTo>
                  <a:cubicBezTo>
                    <a:pt x="1918" y="322"/>
                    <a:pt x="1870" y="305"/>
                    <a:pt x="1823" y="305"/>
                  </a:cubicBezTo>
                  <a:cubicBezTo>
                    <a:pt x="1775" y="305"/>
                    <a:pt x="1727" y="322"/>
                    <a:pt x="1692" y="358"/>
                  </a:cubicBezTo>
                  <a:cubicBezTo>
                    <a:pt x="1620" y="406"/>
                    <a:pt x="1620" y="525"/>
                    <a:pt x="1692" y="596"/>
                  </a:cubicBezTo>
                  <a:cubicBezTo>
                    <a:pt x="1835" y="739"/>
                    <a:pt x="1906" y="954"/>
                    <a:pt x="1906" y="1144"/>
                  </a:cubicBezTo>
                  <a:cubicBezTo>
                    <a:pt x="1906" y="1597"/>
                    <a:pt x="1573" y="1930"/>
                    <a:pt x="1144" y="1930"/>
                  </a:cubicBezTo>
                  <a:cubicBezTo>
                    <a:pt x="691" y="1930"/>
                    <a:pt x="358" y="1597"/>
                    <a:pt x="358" y="1144"/>
                  </a:cubicBezTo>
                  <a:cubicBezTo>
                    <a:pt x="358" y="715"/>
                    <a:pt x="691" y="382"/>
                    <a:pt x="1144" y="382"/>
                  </a:cubicBezTo>
                  <a:cubicBezTo>
                    <a:pt x="1239" y="382"/>
                    <a:pt x="1311" y="287"/>
                    <a:pt x="1311" y="192"/>
                  </a:cubicBezTo>
                  <a:cubicBezTo>
                    <a:pt x="1311" y="96"/>
                    <a:pt x="1239"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109" name="Google Shape;2109;p46"/>
          <p:cNvGrpSpPr/>
          <p:nvPr/>
        </p:nvGrpSpPr>
        <p:grpSpPr>
          <a:xfrm>
            <a:off x="4042575" y="4042452"/>
            <a:ext cx="394246" cy="298772"/>
            <a:chOff x="4010961" y="3968295"/>
            <a:chExt cx="394246" cy="298772"/>
          </a:xfrm>
        </p:grpSpPr>
        <p:sp>
          <p:nvSpPr>
            <p:cNvPr id="2110" name="Google Shape;2110;p46"/>
            <p:cNvSpPr/>
            <p:nvPr/>
          </p:nvSpPr>
          <p:spPr>
            <a:xfrm>
              <a:off x="4010961" y="3968295"/>
              <a:ext cx="394246" cy="298772"/>
            </a:xfrm>
            <a:custGeom>
              <a:rect b="b" l="l" r="r" t="t"/>
              <a:pathLst>
                <a:path extrusionOk="0" h="9169" w="12099">
                  <a:moveTo>
                    <a:pt x="4740" y="358"/>
                  </a:moveTo>
                  <a:cubicBezTo>
                    <a:pt x="4859" y="358"/>
                    <a:pt x="4954" y="453"/>
                    <a:pt x="4954" y="596"/>
                  </a:cubicBezTo>
                  <a:lnTo>
                    <a:pt x="4954" y="762"/>
                  </a:lnTo>
                  <a:lnTo>
                    <a:pt x="3454" y="762"/>
                  </a:lnTo>
                  <a:lnTo>
                    <a:pt x="3454" y="596"/>
                  </a:lnTo>
                  <a:cubicBezTo>
                    <a:pt x="3454" y="453"/>
                    <a:pt x="3549" y="358"/>
                    <a:pt x="3668" y="358"/>
                  </a:cubicBezTo>
                  <a:close/>
                  <a:moveTo>
                    <a:pt x="4097" y="4120"/>
                  </a:moveTo>
                  <a:cubicBezTo>
                    <a:pt x="4502" y="4120"/>
                    <a:pt x="4835" y="4454"/>
                    <a:pt x="4835" y="4858"/>
                  </a:cubicBezTo>
                  <a:cubicBezTo>
                    <a:pt x="4835" y="5263"/>
                    <a:pt x="4502" y="5597"/>
                    <a:pt x="4097" y="5597"/>
                  </a:cubicBezTo>
                  <a:lnTo>
                    <a:pt x="358" y="5597"/>
                  </a:lnTo>
                  <a:lnTo>
                    <a:pt x="358" y="4120"/>
                  </a:lnTo>
                  <a:close/>
                  <a:moveTo>
                    <a:pt x="8574" y="4882"/>
                  </a:moveTo>
                  <a:cubicBezTo>
                    <a:pt x="8717" y="4882"/>
                    <a:pt x="8812" y="4978"/>
                    <a:pt x="8812" y="5097"/>
                  </a:cubicBezTo>
                  <a:lnTo>
                    <a:pt x="8812" y="6168"/>
                  </a:lnTo>
                  <a:cubicBezTo>
                    <a:pt x="8812" y="6287"/>
                    <a:pt x="8717" y="6383"/>
                    <a:pt x="8574" y="6383"/>
                  </a:cubicBezTo>
                  <a:lnTo>
                    <a:pt x="8407" y="6383"/>
                  </a:lnTo>
                  <a:lnTo>
                    <a:pt x="8407" y="4882"/>
                  </a:lnTo>
                  <a:close/>
                  <a:moveTo>
                    <a:pt x="3668" y="0"/>
                  </a:moveTo>
                  <a:cubicBezTo>
                    <a:pt x="3359" y="0"/>
                    <a:pt x="3097" y="262"/>
                    <a:pt x="3097" y="596"/>
                  </a:cubicBezTo>
                  <a:lnTo>
                    <a:pt x="3097" y="762"/>
                  </a:lnTo>
                  <a:lnTo>
                    <a:pt x="2835" y="762"/>
                  </a:lnTo>
                  <a:cubicBezTo>
                    <a:pt x="1263" y="762"/>
                    <a:pt x="1" y="2025"/>
                    <a:pt x="1" y="3596"/>
                  </a:cubicBezTo>
                  <a:lnTo>
                    <a:pt x="1" y="3954"/>
                  </a:lnTo>
                  <a:lnTo>
                    <a:pt x="1" y="5763"/>
                  </a:lnTo>
                  <a:lnTo>
                    <a:pt x="1" y="6335"/>
                  </a:lnTo>
                  <a:cubicBezTo>
                    <a:pt x="1" y="7907"/>
                    <a:pt x="1263" y="9169"/>
                    <a:pt x="2835" y="9169"/>
                  </a:cubicBezTo>
                  <a:lnTo>
                    <a:pt x="6502" y="9169"/>
                  </a:lnTo>
                  <a:cubicBezTo>
                    <a:pt x="6597" y="9169"/>
                    <a:pt x="6693" y="9097"/>
                    <a:pt x="6693" y="9002"/>
                  </a:cubicBezTo>
                  <a:cubicBezTo>
                    <a:pt x="6693" y="8883"/>
                    <a:pt x="6597" y="8812"/>
                    <a:pt x="6502" y="8812"/>
                  </a:cubicBezTo>
                  <a:lnTo>
                    <a:pt x="2835" y="8812"/>
                  </a:lnTo>
                  <a:cubicBezTo>
                    <a:pt x="1477" y="8812"/>
                    <a:pt x="358" y="7692"/>
                    <a:pt x="358" y="6335"/>
                  </a:cubicBezTo>
                  <a:lnTo>
                    <a:pt x="358" y="5954"/>
                  </a:lnTo>
                  <a:lnTo>
                    <a:pt x="1334" y="5954"/>
                  </a:lnTo>
                  <a:cubicBezTo>
                    <a:pt x="1358" y="7002"/>
                    <a:pt x="2215" y="7835"/>
                    <a:pt x="3287" y="7835"/>
                  </a:cubicBezTo>
                  <a:lnTo>
                    <a:pt x="6907" y="7835"/>
                  </a:lnTo>
                  <a:cubicBezTo>
                    <a:pt x="7002" y="7835"/>
                    <a:pt x="7074" y="7764"/>
                    <a:pt x="7074" y="7669"/>
                  </a:cubicBezTo>
                  <a:lnTo>
                    <a:pt x="7074" y="4049"/>
                  </a:lnTo>
                  <a:cubicBezTo>
                    <a:pt x="7074" y="2953"/>
                    <a:pt x="6216" y="2096"/>
                    <a:pt x="5121" y="2096"/>
                  </a:cubicBezTo>
                  <a:lnTo>
                    <a:pt x="3287" y="2096"/>
                  </a:lnTo>
                  <a:cubicBezTo>
                    <a:pt x="2668" y="2096"/>
                    <a:pt x="2096" y="2358"/>
                    <a:pt x="1739" y="2858"/>
                  </a:cubicBezTo>
                  <a:cubicBezTo>
                    <a:pt x="1668" y="2930"/>
                    <a:pt x="1692" y="3049"/>
                    <a:pt x="1763" y="3096"/>
                  </a:cubicBezTo>
                  <a:cubicBezTo>
                    <a:pt x="1793" y="3126"/>
                    <a:pt x="1831" y="3139"/>
                    <a:pt x="1871" y="3139"/>
                  </a:cubicBezTo>
                  <a:cubicBezTo>
                    <a:pt x="1926" y="3139"/>
                    <a:pt x="1983" y="3114"/>
                    <a:pt x="2025" y="3072"/>
                  </a:cubicBezTo>
                  <a:cubicBezTo>
                    <a:pt x="2335" y="2668"/>
                    <a:pt x="2787" y="2453"/>
                    <a:pt x="3287" y="2453"/>
                  </a:cubicBezTo>
                  <a:lnTo>
                    <a:pt x="5121" y="2453"/>
                  </a:lnTo>
                  <a:cubicBezTo>
                    <a:pt x="6002" y="2453"/>
                    <a:pt x="6716" y="3168"/>
                    <a:pt x="6716" y="4049"/>
                  </a:cubicBezTo>
                  <a:lnTo>
                    <a:pt x="6716" y="7478"/>
                  </a:lnTo>
                  <a:lnTo>
                    <a:pt x="3287" y="7478"/>
                  </a:lnTo>
                  <a:cubicBezTo>
                    <a:pt x="2430" y="7478"/>
                    <a:pt x="1715" y="6811"/>
                    <a:pt x="1692" y="5954"/>
                  </a:cubicBezTo>
                  <a:lnTo>
                    <a:pt x="4097" y="5954"/>
                  </a:lnTo>
                  <a:cubicBezTo>
                    <a:pt x="4692" y="5954"/>
                    <a:pt x="5192" y="5454"/>
                    <a:pt x="5192" y="4858"/>
                  </a:cubicBezTo>
                  <a:cubicBezTo>
                    <a:pt x="5192" y="4263"/>
                    <a:pt x="4692" y="3763"/>
                    <a:pt x="4097" y="3763"/>
                  </a:cubicBezTo>
                  <a:lnTo>
                    <a:pt x="358" y="3763"/>
                  </a:lnTo>
                  <a:lnTo>
                    <a:pt x="358" y="3596"/>
                  </a:lnTo>
                  <a:cubicBezTo>
                    <a:pt x="358" y="2239"/>
                    <a:pt x="1477" y="1120"/>
                    <a:pt x="2835" y="1120"/>
                  </a:cubicBezTo>
                  <a:lnTo>
                    <a:pt x="5573" y="1120"/>
                  </a:lnTo>
                  <a:cubicBezTo>
                    <a:pt x="6931" y="1120"/>
                    <a:pt x="8050" y="2239"/>
                    <a:pt x="8050" y="3596"/>
                  </a:cubicBezTo>
                  <a:lnTo>
                    <a:pt x="8050" y="4692"/>
                  </a:lnTo>
                  <a:lnTo>
                    <a:pt x="8050" y="6573"/>
                  </a:lnTo>
                  <a:lnTo>
                    <a:pt x="8050" y="8740"/>
                  </a:lnTo>
                  <a:cubicBezTo>
                    <a:pt x="8050" y="8788"/>
                    <a:pt x="8026" y="8812"/>
                    <a:pt x="7979" y="8812"/>
                  </a:cubicBezTo>
                  <a:lnTo>
                    <a:pt x="7359" y="8812"/>
                  </a:lnTo>
                  <a:cubicBezTo>
                    <a:pt x="7240" y="8812"/>
                    <a:pt x="7169" y="8883"/>
                    <a:pt x="7169" y="9002"/>
                  </a:cubicBezTo>
                  <a:cubicBezTo>
                    <a:pt x="7169" y="9097"/>
                    <a:pt x="7240" y="9169"/>
                    <a:pt x="7359" y="9169"/>
                  </a:cubicBezTo>
                  <a:lnTo>
                    <a:pt x="7979" y="9169"/>
                  </a:lnTo>
                  <a:cubicBezTo>
                    <a:pt x="8217" y="9169"/>
                    <a:pt x="8407" y="8978"/>
                    <a:pt x="8407" y="8740"/>
                  </a:cubicBezTo>
                  <a:lnTo>
                    <a:pt x="8407" y="8478"/>
                  </a:lnTo>
                  <a:lnTo>
                    <a:pt x="11741" y="8478"/>
                  </a:lnTo>
                  <a:lnTo>
                    <a:pt x="11741" y="9002"/>
                  </a:lnTo>
                  <a:cubicBezTo>
                    <a:pt x="11741" y="9097"/>
                    <a:pt x="11813" y="9169"/>
                    <a:pt x="11932" y="9169"/>
                  </a:cubicBezTo>
                  <a:cubicBezTo>
                    <a:pt x="12027" y="9169"/>
                    <a:pt x="12098" y="9097"/>
                    <a:pt x="12098" y="9002"/>
                  </a:cubicBezTo>
                  <a:lnTo>
                    <a:pt x="12098" y="8312"/>
                  </a:lnTo>
                  <a:cubicBezTo>
                    <a:pt x="12098" y="8216"/>
                    <a:pt x="12027" y="8121"/>
                    <a:pt x="11932" y="8121"/>
                  </a:cubicBezTo>
                  <a:lnTo>
                    <a:pt x="8407" y="8121"/>
                  </a:lnTo>
                  <a:lnTo>
                    <a:pt x="8407" y="6740"/>
                  </a:lnTo>
                  <a:lnTo>
                    <a:pt x="8574" y="6740"/>
                  </a:lnTo>
                  <a:cubicBezTo>
                    <a:pt x="8907" y="6740"/>
                    <a:pt x="9169" y="6478"/>
                    <a:pt x="9169" y="6168"/>
                  </a:cubicBezTo>
                  <a:lnTo>
                    <a:pt x="9169" y="5097"/>
                  </a:lnTo>
                  <a:cubicBezTo>
                    <a:pt x="9169" y="4763"/>
                    <a:pt x="8907" y="4501"/>
                    <a:pt x="8574" y="4501"/>
                  </a:cubicBezTo>
                  <a:lnTo>
                    <a:pt x="8407" y="4501"/>
                  </a:lnTo>
                  <a:lnTo>
                    <a:pt x="8407" y="3596"/>
                  </a:lnTo>
                  <a:cubicBezTo>
                    <a:pt x="8407" y="2025"/>
                    <a:pt x="7145" y="762"/>
                    <a:pt x="5573" y="762"/>
                  </a:cubicBezTo>
                  <a:lnTo>
                    <a:pt x="5335" y="762"/>
                  </a:lnTo>
                  <a:lnTo>
                    <a:pt x="5335" y="596"/>
                  </a:lnTo>
                  <a:cubicBezTo>
                    <a:pt x="5335" y="262"/>
                    <a:pt x="5049" y="0"/>
                    <a:pt x="4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11" name="Google Shape;2111;p46"/>
            <p:cNvSpPr/>
            <p:nvPr/>
          </p:nvSpPr>
          <p:spPr>
            <a:xfrm>
              <a:off x="4040449" y="4120363"/>
              <a:ext cx="12447" cy="12447"/>
            </a:xfrm>
            <a:custGeom>
              <a:rect b="b" l="l" r="r" t="t"/>
              <a:pathLst>
                <a:path extrusionOk="0" h="382" w="382">
                  <a:moveTo>
                    <a:pt x="191" y="1"/>
                  </a:moveTo>
                  <a:cubicBezTo>
                    <a:pt x="96" y="1"/>
                    <a:pt x="1" y="96"/>
                    <a:pt x="1" y="191"/>
                  </a:cubicBezTo>
                  <a:cubicBezTo>
                    <a:pt x="1" y="287"/>
                    <a:pt x="96" y="382"/>
                    <a:pt x="191" y="382"/>
                  </a:cubicBezTo>
                  <a:cubicBezTo>
                    <a:pt x="286" y="382"/>
                    <a:pt x="382" y="287"/>
                    <a:pt x="382" y="191"/>
                  </a:cubicBezTo>
                  <a:cubicBezTo>
                    <a:pt x="382"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112" name="Google Shape;2112;p46"/>
          <p:cNvGrpSpPr/>
          <p:nvPr/>
        </p:nvGrpSpPr>
        <p:grpSpPr>
          <a:xfrm>
            <a:off x="5378950" y="3396563"/>
            <a:ext cx="394246" cy="332139"/>
            <a:chOff x="5347176" y="3316491"/>
            <a:chExt cx="394246" cy="332139"/>
          </a:xfrm>
        </p:grpSpPr>
        <p:sp>
          <p:nvSpPr>
            <p:cNvPr id="2113" name="Google Shape;2113;p46"/>
            <p:cNvSpPr/>
            <p:nvPr/>
          </p:nvSpPr>
          <p:spPr>
            <a:xfrm>
              <a:off x="5347176" y="3316491"/>
              <a:ext cx="394246" cy="332139"/>
            </a:xfrm>
            <a:custGeom>
              <a:rect b="b" l="l" r="r" t="t"/>
              <a:pathLst>
                <a:path extrusionOk="0" h="10193" w="12099">
                  <a:moveTo>
                    <a:pt x="7002" y="1072"/>
                  </a:moveTo>
                  <a:lnTo>
                    <a:pt x="7002" y="1548"/>
                  </a:lnTo>
                  <a:lnTo>
                    <a:pt x="5097" y="1548"/>
                  </a:lnTo>
                  <a:lnTo>
                    <a:pt x="5097" y="1072"/>
                  </a:lnTo>
                  <a:close/>
                  <a:moveTo>
                    <a:pt x="7573" y="381"/>
                  </a:moveTo>
                  <a:cubicBezTo>
                    <a:pt x="7692" y="381"/>
                    <a:pt x="7811" y="477"/>
                    <a:pt x="7811" y="596"/>
                  </a:cubicBezTo>
                  <a:lnTo>
                    <a:pt x="7811" y="1548"/>
                  </a:lnTo>
                  <a:lnTo>
                    <a:pt x="7383" y="1548"/>
                  </a:lnTo>
                  <a:lnTo>
                    <a:pt x="7383" y="1001"/>
                  </a:lnTo>
                  <a:cubicBezTo>
                    <a:pt x="7383" y="834"/>
                    <a:pt x="7240" y="715"/>
                    <a:pt x="7097" y="715"/>
                  </a:cubicBezTo>
                  <a:lnTo>
                    <a:pt x="5001" y="715"/>
                  </a:lnTo>
                  <a:cubicBezTo>
                    <a:pt x="4858" y="715"/>
                    <a:pt x="4716" y="834"/>
                    <a:pt x="4716" y="1001"/>
                  </a:cubicBezTo>
                  <a:lnTo>
                    <a:pt x="4716" y="1548"/>
                  </a:lnTo>
                  <a:lnTo>
                    <a:pt x="4287" y="1548"/>
                  </a:lnTo>
                  <a:lnTo>
                    <a:pt x="4287" y="596"/>
                  </a:lnTo>
                  <a:cubicBezTo>
                    <a:pt x="4287" y="477"/>
                    <a:pt x="4382" y="381"/>
                    <a:pt x="4525" y="381"/>
                  </a:cubicBezTo>
                  <a:close/>
                  <a:moveTo>
                    <a:pt x="2763" y="1929"/>
                  </a:moveTo>
                  <a:lnTo>
                    <a:pt x="2763" y="3072"/>
                  </a:lnTo>
                  <a:lnTo>
                    <a:pt x="2025" y="3072"/>
                  </a:lnTo>
                  <a:lnTo>
                    <a:pt x="2025" y="1929"/>
                  </a:lnTo>
                  <a:close/>
                  <a:moveTo>
                    <a:pt x="10074" y="1929"/>
                  </a:moveTo>
                  <a:lnTo>
                    <a:pt x="10074" y="3072"/>
                  </a:lnTo>
                  <a:lnTo>
                    <a:pt x="9312" y="3072"/>
                  </a:lnTo>
                  <a:lnTo>
                    <a:pt x="9312" y="1929"/>
                  </a:lnTo>
                  <a:close/>
                  <a:moveTo>
                    <a:pt x="10074" y="8669"/>
                  </a:moveTo>
                  <a:lnTo>
                    <a:pt x="10074" y="9812"/>
                  </a:lnTo>
                  <a:lnTo>
                    <a:pt x="9312" y="9812"/>
                  </a:lnTo>
                  <a:lnTo>
                    <a:pt x="9312" y="8669"/>
                  </a:lnTo>
                  <a:close/>
                  <a:moveTo>
                    <a:pt x="4525" y="0"/>
                  </a:moveTo>
                  <a:cubicBezTo>
                    <a:pt x="4192" y="0"/>
                    <a:pt x="3906" y="262"/>
                    <a:pt x="3906" y="596"/>
                  </a:cubicBezTo>
                  <a:lnTo>
                    <a:pt x="3906" y="1548"/>
                  </a:lnTo>
                  <a:lnTo>
                    <a:pt x="858" y="1548"/>
                  </a:lnTo>
                  <a:cubicBezTo>
                    <a:pt x="381" y="1548"/>
                    <a:pt x="0" y="1929"/>
                    <a:pt x="0" y="2406"/>
                  </a:cubicBezTo>
                  <a:lnTo>
                    <a:pt x="0" y="9312"/>
                  </a:lnTo>
                  <a:cubicBezTo>
                    <a:pt x="0" y="9788"/>
                    <a:pt x="381" y="10193"/>
                    <a:pt x="858" y="10193"/>
                  </a:cubicBezTo>
                  <a:lnTo>
                    <a:pt x="11241" y="10193"/>
                  </a:lnTo>
                  <a:cubicBezTo>
                    <a:pt x="11717" y="10193"/>
                    <a:pt x="12098" y="9788"/>
                    <a:pt x="12098" y="9312"/>
                  </a:cubicBezTo>
                  <a:lnTo>
                    <a:pt x="12098" y="3787"/>
                  </a:lnTo>
                  <a:cubicBezTo>
                    <a:pt x="12098" y="3668"/>
                    <a:pt x="12027" y="3596"/>
                    <a:pt x="11908" y="3596"/>
                  </a:cubicBezTo>
                  <a:cubicBezTo>
                    <a:pt x="11812" y="3596"/>
                    <a:pt x="11717" y="3668"/>
                    <a:pt x="11717" y="3787"/>
                  </a:cubicBezTo>
                  <a:lnTo>
                    <a:pt x="11717" y="9312"/>
                  </a:lnTo>
                  <a:cubicBezTo>
                    <a:pt x="11717" y="9597"/>
                    <a:pt x="11503" y="9812"/>
                    <a:pt x="11241" y="9812"/>
                  </a:cubicBezTo>
                  <a:lnTo>
                    <a:pt x="10431" y="9812"/>
                  </a:lnTo>
                  <a:lnTo>
                    <a:pt x="10431" y="8478"/>
                  </a:lnTo>
                  <a:cubicBezTo>
                    <a:pt x="10431" y="8383"/>
                    <a:pt x="10360" y="8312"/>
                    <a:pt x="10241" y="8312"/>
                  </a:cubicBezTo>
                  <a:lnTo>
                    <a:pt x="9145" y="8312"/>
                  </a:lnTo>
                  <a:cubicBezTo>
                    <a:pt x="9026" y="8312"/>
                    <a:pt x="8955" y="8383"/>
                    <a:pt x="8955" y="8478"/>
                  </a:cubicBezTo>
                  <a:lnTo>
                    <a:pt x="8955" y="9812"/>
                  </a:lnTo>
                  <a:lnTo>
                    <a:pt x="3144" y="9812"/>
                  </a:lnTo>
                  <a:lnTo>
                    <a:pt x="3144" y="8478"/>
                  </a:lnTo>
                  <a:cubicBezTo>
                    <a:pt x="3144" y="8383"/>
                    <a:pt x="3072" y="8312"/>
                    <a:pt x="2953" y="8312"/>
                  </a:cubicBezTo>
                  <a:lnTo>
                    <a:pt x="1834" y="8312"/>
                  </a:lnTo>
                  <a:cubicBezTo>
                    <a:pt x="1739" y="8312"/>
                    <a:pt x="1667" y="8383"/>
                    <a:pt x="1667" y="8478"/>
                  </a:cubicBezTo>
                  <a:lnTo>
                    <a:pt x="1667" y="8883"/>
                  </a:lnTo>
                  <a:cubicBezTo>
                    <a:pt x="1667" y="8978"/>
                    <a:pt x="1739" y="9050"/>
                    <a:pt x="1834" y="9050"/>
                  </a:cubicBezTo>
                  <a:cubicBezTo>
                    <a:pt x="1953" y="9050"/>
                    <a:pt x="2025" y="8978"/>
                    <a:pt x="2025" y="8883"/>
                  </a:cubicBezTo>
                  <a:lnTo>
                    <a:pt x="2025" y="8669"/>
                  </a:lnTo>
                  <a:lnTo>
                    <a:pt x="2763" y="8669"/>
                  </a:lnTo>
                  <a:lnTo>
                    <a:pt x="2763" y="9812"/>
                  </a:lnTo>
                  <a:lnTo>
                    <a:pt x="2025" y="9812"/>
                  </a:lnTo>
                  <a:lnTo>
                    <a:pt x="2025" y="9597"/>
                  </a:lnTo>
                  <a:cubicBezTo>
                    <a:pt x="2025" y="9478"/>
                    <a:pt x="1953" y="9407"/>
                    <a:pt x="1834" y="9407"/>
                  </a:cubicBezTo>
                  <a:cubicBezTo>
                    <a:pt x="1739" y="9407"/>
                    <a:pt x="1667" y="9478"/>
                    <a:pt x="1667" y="9597"/>
                  </a:cubicBezTo>
                  <a:lnTo>
                    <a:pt x="1667" y="9812"/>
                  </a:lnTo>
                  <a:lnTo>
                    <a:pt x="858" y="9812"/>
                  </a:lnTo>
                  <a:cubicBezTo>
                    <a:pt x="596" y="9812"/>
                    <a:pt x="357" y="9597"/>
                    <a:pt x="357" y="9312"/>
                  </a:cubicBezTo>
                  <a:lnTo>
                    <a:pt x="357" y="2406"/>
                  </a:lnTo>
                  <a:cubicBezTo>
                    <a:pt x="357" y="2144"/>
                    <a:pt x="596" y="1929"/>
                    <a:pt x="858" y="1929"/>
                  </a:cubicBezTo>
                  <a:lnTo>
                    <a:pt x="1667" y="1929"/>
                  </a:lnTo>
                  <a:lnTo>
                    <a:pt x="1667" y="3239"/>
                  </a:lnTo>
                  <a:cubicBezTo>
                    <a:pt x="1667" y="3358"/>
                    <a:pt x="1739" y="3430"/>
                    <a:pt x="1834" y="3430"/>
                  </a:cubicBezTo>
                  <a:lnTo>
                    <a:pt x="2953" y="3430"/>
                  </a:lnTo>
                  <a:cubicBezTo>
                    <a:pt x="3072" y="3430"/>
                    <a:pt x="3144" y="3358"/>
                    <a:pt x="3144" y="3239"/>
                  </a:cubicBezTo>
                  <a:lnTo>
                    <a:pt x="3144" y="1929"/>
                  </a:lnTo>
                  <a:lnTo>
                    <a:pt x="8955" y="1929"/>
                  </a:lnTo>
                  <a:lnTo>
                    <a:pt x="8955" y="3239"/>
                  </a:lnTo>
                  <a:cubicBezTo>
                    <a:pt x="8955" y="3358"/>
                    <a:pt x="9026" y="3430"/>
                    <a:pt x="9145" y="3430"/>
                  </a:cubicBezTo>
                  <a:lnTo>
                    <a:pt x="10241" y="3430"/>
                  </a:lnTo>
                  <a:cubicBezTo>
                    <a:pt x="10360" y="3430"/>
                    <a:pt x="10431" y="3358"/>
                    <a:pt x="10431" y="3239"/>
                  </a:cubicBezTo>
                  <a:lnTo>
                    <a:pt x="10431" y="1929"/>
                  </a:lnTo>
                  <a:lnTo>
                    <a:pt x="11241" y="1929"/>
                  </a:lnTo>
                  <a:cubicBezTo>
                    <a:pt x="11503" y="1929"/>
                    <a:pt x="11717" y="2144"/>
                    <a:pt x="11717" y="2406"/>
                  </a:cubicBezTo>
                  <a:lnTo>
                    <a:pt x="11717" y="3001"/>
                  </a:lnTo>
                  <a:cubicBezTo>
                    <a:pt x="11717" y="3096"/>
                    <a:pt x="11812" y="3191"/>
                    <a:pt x="11908" y="3191"/>
                  </a:cubicBezTo>
                  <a:cubicBezTo>
                    <a:pt x="12027" y="3191"/>
                    <a:pt x="12098" y="3096"/>
                    <a:pt x="12098" y="3001"/>
                  </a:cubicBezTo>
                  <a:lnTo>
                    <a:pt x="12098" y="2406"/>
                  </a:lnTo>
                  <a:cubicBezTo>
                    <a:pt x="12098" y="1929"/>
                    <a:pt x="11717" y="1548"/>
                    <a:pt x="11241" y="1548"/>
                  </a:cubicBezTo>
                  <a:lnTo>
                    <a:pt x="8169" y="1548"/>
                  </a:lnTo>
                  <a:lnTo>
                    <a:pt x="8169" y="596"/>
                  </a:lnTo>
                  <a:cubicBezTo>
                    <a:pt x="8169" y="262"/>
                    <a:pt x="7907" y="0"/>
                    <a:pt x="7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14" name="Google Shape;2114;p46"/>
            <p:cNvSpPr/>
            <p:nvPr/>
          </p:nvSpPr>
          <p:spPr>
            <a:xfrm>
              <a:off x="5456591" y="3419684"/>
              <a:ext cx="175405" cy="176187"/>
            </a:xfrm>
            <a:custGeom>
              <a:rect b="b" l="l" r="r" t="t"/>
              <a:pathLst>
                <a:path extrusionOk="0" h="5407" w="5383">
                  <a:moveTo>
                    <a:pt x="2905" y="382"/>
                  </a:moveTo>
                  <a:lnTo>
                    <a:pt x="3001" y="810"/>
                  </a:lnTo>
                  <a:cubicBezTo>
                    <a:pt x="3001" y="882"/>
                    <a:pt x="3048" y="929"/>
                    <a:pt x="3120" y="953"/>
                  </a:cubicBezTo>
                  <a:cubicBezTo>
                    <a:pt x="3310" y="977"/>
                    <a:pt x="3477" y="1048"/>
                    <a:pt x="3620" y="1144"/>
                  </a:cubicBezTo>
                  <a:cubicBezTo>
                    <a:pt x="3656" y="1168"/>
                    <a:pt x="3691" y="1179"/>
                    <a:pt x="3724" y="1179"/>
                  </a:cubicBezTo>
                  <a:cubicBezTo>
                    <a:pt x="3757" y="1179"/>
                    <a:pt x="3787" y="1168"/>
                    <a:pt x="3810" y="1144"/>
                  </a:cubicBezTo>
                  <a:lnTo>
                    <a:pt x="4168" y="906"/>
                  </a:lnTo>
                  <a:lnTo>
                    <a:pt x="4501" y="1215"/>
                  </a:lnTo>
                  <a:lnTo>
                    <a:pt x="4239" y="1572"/>
                  </a:lnTo>
                  <a:cubicBezTo>
                    <a:pt x="4215" y="1620"/>
                    <a:pt x="4215" y="1715"/>
                    <a:pt x="4239" y="1763"/>
                  </a:cubicBezTo>
                  <a:cubicBezTo>
                    <a:pt x="4334" y="1930"/>
                    <a:pt x="4406" y="2096"/>
                    <a:pt x="4453" y="2263"/>
                  </a:cubicBezTo>
                  <a:cubicBezTo>
                    <a:pt x="4453" y="2334"/>
                    <a:pt x="4525" y="2382"/>
                    <a:pt x="4596" y="2406"/>
                  </a:cubicBezTo>
                  <a:lnTo>
                    <a:pt x="5025" y="2477"/>
                  </a:lnTo>
                  <a:lnTo>
                    <a:pt x="5025" y="2930"/>
                  </a:lnTo>
                  <a:lnTo>
                    <a:pt x="4596" y="3001"/>
                  </a:lnTo>
                  <a:cubicBezTo>
                    <a:pt x="4525" y="3025"/>
                    <a:pt x="4453" y="3073"/>
                    <a:pt x="4453" y="3144"/>
                  </a:cubicBezTo>
                  <a:cubicBezTo>
                    <a:pt x="4406" y="3311"/>
                    <a:pt x="4334" y="3478"/>
                    <a:pt x="4239" y="3620"/>
                  </a:cubicBezTo>
                  <a:cubicBezTo>
                    <a:pt x="4215" y="3692"/>
                    <a:pt x="4215" y="3763"/>
                    <a:pt x="4239" y="3835"/>
                  </a:cubicBezTo>
                  <a:lnTo>
                    <a:pt x="4501" y="4192"/>
                  </a:lnTo>
                  <a:lnTo>
                    <a:pt x="4168" y="4502"/>
                  </a:lnTo>
                  <a:lnTo>
                    <a:pt x="3810" y="4263"/>
                  </a:lnTo>
                  <a:cubicBezTo>
                    <a:pt x="3787" y="4240"/>
                    <a:pt x="3757" y="4228"/>
                    <a:pt x="3724" y="4228"/>
                  </a:cubicBezTo>
                  <a:cubicBezTo>
                    <a:pt x="3691" y="4228"/>
                    <a:pt x="3656" y="4240"/>
                    <a:pt x="3620" y="4263"/>
                  </a:cubicBezTo>
                  <a:cubicBezTo>
                    <a:pt x="3477" y="4335"/>
                    <a:pt x="3310" y="4406"/>
                    <a:pt x="3120" y="4454"/>
                  </a:cubicBezTo>
                  <a:cubicBezTo>
                    <a:pt x="3048" y="4478"/>
                    <a:pt x="3001" y="4525"/>
                    <a:pt x="3001" y="4597"/>
                  </a:cubicBezTo>
                  <a:lnTo>
                    <a:pt x="2905" y="5025"/>
                  </a:lnTo>
                  <a:lnTo>
                    <a:pt x="2477" y="5025"/>
                  </a:lnTo>
                  <a:lnTo>
                    <a:pt x="2382" y="4597"/>
                  </a:lnTo>
                  <a:cubicBezTo>
                    <a:pt x="2382" y="4525"/>
                    <a:pt x="2310" y="4478"/>
                    <a:pt x="2239" y="4454"/>
                  </a:cubicBezTo>
                  <a:cubicBezTo>
                    <a:pt x="2072" y="4406"/>
                    <a:pt x="1905" y="4335"/>
                    <a:pt x="1762" y="4263"/>
                  </a:cubicBezTo>
                  <a:cubicBezTo>
                    <a:pt x="1727" y="4240"/>
                    <a:pt x="1691" y="4228"/>
                    <a:pt x="1658" y="4228"/>
                  </a:cubicBezTo>
                  <a:cubicBezTo>
                    <a:pt x="1625" y="4228"/>
                    <a:pt x="1596" y="4240"/>
                    <a:pt x="1572" y="4263"/>
                  </a:cubicBezTo>
                  <a:lnTo>
                    <a:pt x="1191" y="4502"/>
                  </a:lnTo>
                  <a:lnTo>
                    <a:pt x="881" y="4192"/>
                  </a:lnTo>
                  <a:lnTo>
                    <a:pt x="1143" y="3835"/>
                  </a:lnTo>
                  <a:cubicBezTo>
                    <a:pt x="1167" y="3763"/>
                    <a:pt x="1167" y="3692"/>
                    <a:pt x="1143" y="3620"/>
                  </a:cubicBezTo>
                  <a:cubicBezTo>
                    <a:pt x="1048" y="3478"/>
                    <a:pt x="977" y="3311"/>
                    <a:pt x="929" y="3144"/>
                  </a:cubicBezTo>
                  <a:cubicBezTo>
                    <a:pt x="905" y="3073"/>
                    <a:pt x="857" y="3025"/>
                    <a:pt x="786" y="3001"/>
                  </a:cubicBezTo>
                  <a:lnTo>
                    <a:pt x="357" y="2930"/>
                  </a:lnTo>
                  <a:lnTo>
                    <a:pt x="357" y="2477"/>
                  </a:lnTo>
                  <a:lnTo>
                    <a:pt x="786" y="2406"/>
                  </a:lnTo>
                  <a:cubicBezTo>
                    <a:pt x="857" y="2382"/>
                    <a:pt x="905" y="2334"/>
                    <a:pt x="929" y="2263"/>
                  </a:cubicBezTo>
                  <a:cubicBezTo>
                    <a:pt x="977" y="2096"/>
                    <a:pt x="1048" y="1930"/>
                    <a:pt x="1143" y="1763"/>
                  </a:cubicBezTo>
                  <a:cubicBezTo>
                    <a:pt x="1167" y="1715"/>
                    <a:pt x="1167" y="1620"/>
                    <a:pt x="1143" y="1572"/>
                  </a:cubicBezTo>
                  <a:lnTo>
                    <a:pt x="881" y="1215"/>
                  </a:lnTo>
                  <a:lnTo>
                    <a:pt x="1191" y="906"/>
                  </a:lnTo>
                  <a:lnTo>
                    <a:pt x="1572" y="1144"/>
                  </a:lnTo>
                  <a:cubicBezTo>
                    <a:pt x="1596" y="1168"/>
                    <a:pt x="1625" y="1179"/>
                    <a:pt x="1658" y="1179"/>
                  </a:cubicBezTo>
                  <a:cubicBezTo>
                    <a:pt x="1691" y="1179"/>
                    <a:pt x="1727" y="1168"/>
                    <a:pt x="1762" y="1144"/>
                  </a:cubicBezTo>
                  <a:cubicBezTo>
                    <a:pt x="1905" y="1048"/>
                    <a:pt x="2072" y="977"/>
                    <a:pt x="2239" y="953"/>
                  </a:cubicBezTo>
                  <a:cubicBezTo>
                    <a:pt x="2310" y="929"/>
                    <a:pt x="2382" y="882"/>
                    <a:pt x="2382" y="810"/>
                  </a:cubicBezTo>
                  <a:lnTo>
                    <a:pt x="2477" y="382"/>
                  </a:lnTo>
                  <a:close/>
                  <a:moveTo>
                    <a:pt x="2382" y="1"/>
                  </a:moveTo>
                  <a:cubicBezTo>
                    <a:pt x="2262" y="1"/>
                    <a:pt x="2143" y="96"/>
                    <a:pt x="2120" y="215"/>
                  </a:cubicBezTo>
                  <a:lnTo>
                    <a:pt x="2048" y="620"/>
                  </a:lnTo>
                  <a:cubicBezTo>
                    <a:pt x="1905" y="667"/>
                    <a:pt x="1786" y="715"/>
                    <a:pt x="1667" y="763"/>
                  </a:cubicBezTo>
                  <a:lnTo>
                    <a:pt x="1334" y="548"/>
                  </a:lnTo>
                  <a:cubicBezTo>
                    <a:pt x="1290" y="515"/>
                    <a:pt x="1235" y="497"/>
                    <a:pt x="1180" y="497"/>
                  </a:cubicBezTo>
                  <a:cubicBezTo>
                    <a:pt x="1116" y="497"/>
                    <a:pt x="1051" y="521"/>
                    <a:pt x="1000" y="572"/>
                  </a:cubicBezTo>
                  <a:lnTo>
                    <a:pt x="572" y="1001"/>
                  </a:lnTo>
                  <a:cubicBezTo>
                    <a:pt x="476" y="1096"/>
                    <a:pt x="453" y="1239"/>
                    <a:pt x="524" y="1358"/>
                  </a:cubicBezTo>
                  <a:lnTo>
                    <a:pt x="762" y="1691"/>
                  </a:lnTo>
                  <a:cubicBezTo>
                    <a:pt x="691" y="1811"/>
                    <a:pt x="643" y="1930"/>
                    <a:pt x="595" y="2049"/>
                  </a:cubicBezTo>
                  <a:lnTo>
                    <a:pt x="214" y="2120"/>
                  </a:lnTo>
                  <a:cubicBezTo>
                    <a:pt x="72" y="2168"/>
                    <a:pt x="0" y="2263"/>
                    <a:pt x="0" y="2406"/>
                  </a:cubicBezTo>
                  <a:lnTo>
                    <a:pt x="0" y="3001"/>
                  </a:lnTo>
                  <a:cubicBezTo>
                    <a:pt x="0" y="3120"/>
                    <a:pt x="72" y="3239"/>
                    <a:pt x="214" y="3263"/>
                  </a:cubicBezTo>
                  <a:lnTo>
                    <a:pt x="595" y="3335"/>
                  </a:lnTo>
                  <a:cubicBezTo>
                    <a:pt x="643" y="3478"/>
                    <a:pt x="691" y="3597"/>
                    <a:pt x="762" y="3716"/>
                  </a:cubicBezTo>
                  <a:lnTo>
                    <a:pt x="524" y="4049"/>
                  </a:lnTo>
                  <a:cubicBezTo>
                    <a:pt x="453" y="4168"/>
                    <a:pt x="476" y="4311"/>
                    <a:pt x="572" y="4406"/>
                  </a:cubicBezTo>
                  <a:lnTo>
                    <a:pt x="1000" y="4811"/>
                  </a:lnTo>
                  <a:cubicBezTo>
                    <a:pt x="1058" y="4869"/>
                    <a:pt x="1133" y="4900"/>
                    <a:pt x="1205" y="4900"/>
                  </a:cubicBezTo>
                  <a:cubicBezTo>
                    <a:pt x="1251" y="4900"/>
                    <a:pt x="1296" y="4887"/>
                    <a:pt x="1334" y="4859"/>
                  </a:cubicBezTo>
                  <a:lnTo>
                    <a:pt x="1667" y="4621"/>
                  </a:lnTo>
                  <a:cubicBezTo>
                    <a:pt x="1786" y="4692"/>
                    <a:pt x="1905" y="4740"/>
                    <a:pt x="2048" y="4787"/>
                  </a:cubicBezTo>
                  <a:lnTo>
                    <a:pt x="2120" y="5168"/>
                  </a:lnTo>
                  <a:cubicBezTo>
                    <a:pt x="2143" y="5311"/>
                    <a:pt x="2262" y="5406"/>
                    <a:pt x="2382" y="5406"/>
                  </a:cubicBezTo>
                  <a:lnTo>
                    <a:pt x="2977" y="5406"/>
                  </a:lnTo>
                  <a:cubicBezTo>
                    <a:pt x="3120" y="5406"/>
                    <a:pt x="3239" y="5311"/>
                    <a:pt x="3263" y="5168"/>
                  </a:cubicBezTo>
                  <a:lnTo>
                    <a:pt x="3334" y="4787"/>
                  </a:lnTo>
                  <a:cubicBezTo>
                    <a:pt x="3453" y="4740"/>
                    <a:pt x="3596" y="4692"/>
                    <a:pt x="3715" y="4621"/>
                  </a:cubicBezTo>
                  <a:lnTo>
                    <a:pt x="4025" y="4859"/>
                  </a:lnTo>
                  <a:cubicBezTo>
                    <a:pt x="4072" y="4887"/>
                    <a:pt x="4122" y="4900"/>
                    <a:pt x="4172" y="4900"/>
                  </a:cubicBezTo>
                  <a:cubicBezTo>
                    <a:pt x="4249" y="4900"/>
                    <a:pt x="4324" y="4869"/>
                    <a:pt x="4382" y="4811"/>
                  </a:cubicBezTo>
                  <a:lnTo>
                    <a:pt x="4811" y="4406"/>
                  </a:lnTo>
                  <a:cubicBezTo>
                    <a:pt x="4906" y="4311"/>
                    <a:pt x="4906" y="4168"/>
                    <a:pt x="4834" y="4049"/>
                  </a:cubicBezTo>
                  <a:lnTo>
                    <a:pt x="4620" y="3716"/>
                  </a:lnTo>
                  <a:cubicBezTo>
                    <a:pt x="4692" y="3597"/>
                    <a:pt x="4739" y="3478"/>
                    <a:pt x="4763" y="3335"/>
                  </a:cubicBezTo>
                  <a:lnTo>
                    <a:pt x="5168" y="3263"/>
                  </a:lnTo>
                  <a:cubicBezTo>
                    <a:pt x="5287" y="3239"/>
                    <a:pt x="5382" y="3120"/>
                    <a:pt x="5382" y="3001"/>
                  </a:cubicBezTo>
                  <a:lnTo>
                    <a:pt x="5382" y="2406"/>
                  </a:lnTo>
                  <a:cubicBezTo>
                    <a:pt x="5382" y="2263"/>
                    <a:pt x="5287" y="2168"/>
                    <a:pt x="5168" y="2120"/>
                  </a:cubicBezTo>
                  <a:lnTo>
                    <a:pt x="4763" y="2049"/>
                  </a:lnTo>
                  <a:cubicBezTo>
                    <a:pt x="4739" y="1930"/>
                    <a:pt x="4692" y="1811"/>
                    <a:pt x="4620" y="1691"/>
                  </a:cubicBezTo>
                  <a:lnTo>
                    <a:pt x="4834" y="1358"/>
                  </a:lnTo>
                  <a:cubicBezTo>
                    <a:pt x="4906" y="1239"/>
                    <a:pt x="4906" y="1096"/>
                    <a:pt x="4811" y="1001"/>
                  </a:cubicBezTo>
                  <a:lnTo>
                    <a:pt x="4382" y="572"/>
                  </a:lnTo>
                  <a:cubicBezTo>
                    <a:pt x="4331" y="521"/>
                    <a:pt x="4266" y="497"/>
                    <a:pt x="4199" y="497"/>
                  </a:cubicBezTo>
                  <a:cubicBezTo>
                    <a:pt x="4140" y="497"/>
                    <a:pt x="4080" y="515"/>
                    <a:pt x="4025" y="548"/>
                  </a:cubicBezTo>
                  <a:lnTo>
                    <a:pt x="3715" y="763"/>
                  </a:lnTo>
                  <a:cubicBezTo>
                    <a:pt x="3596" y="715"/>
                    <a:pt x="3453" y="667"/>
                    <a:pt x="3334" y="620"/>
                  </a:cubicBezTo>
                  <a:lnTo>
                    <a:pt x="3263" y="215"/>
                  </a:lnTo>
                  <a:cubicBezTo>
                    <a:pt x="3239" y="96"/>
                    <a:pt x="3120" y="1"/>
                    <a:pt x="2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15" name="Google Shape;2115;p46"/>
            <p:cNvSpPr/>
            <p:nvPr/>
          </p:nvSpPr>
          <p:spPr>
            <a:xfrm>
              <a:off x="5500807" y="3464682"/>
              <a:ext cx="86937" cy="86187"/>
            </a:xfrm>
            <a:custGeom>
              <a:rect b="b" l="l" r="r" t="t"/>
              <a:pathLst>
                <a:path extrusionOk="0" h="2645" w="2668">
                  <a:moveTo>
                    <a:pt x="1334" y="1"/>
                  </a:moveTo>
                  <a:cubicBezTo>
                    <a:pt x="596" y="1"/>
                    <a:pt x="1" y="596"/>
                    <a:pt x="1" y="1311"/>
                  </a:cubicBezTo>
                  <a:cubicBezTo>
                    <a:pt x="1" y="1406"/>
                    <a:pt x="24" y="1501"/>
                    <a:pt x="24" y="1573"/>
                  </a:cubicBezTo>
                  <a:cubicBezTo>
                    <a:pt x="48" y="1692"/>
                    <a:pt x="143" y="1739"/>
                    <a:pt x="239" y="1739"/>
                  </a:cubicBezTo>
                  <a:cubicBezTo>
                    <a:pt x="358" y="1715"/>
                    <a:pt x="405" y="1620"/>
                    <a:pt x="405" y="1501"/>
                  </a:cubicBezTo>
                  <a:cubicBezTo>
                    <a:pt x="382" y="1454"/>
                    <a:pt x="382" y="1382"/>
                    <a:pt x="382" y="1311"/>
                  </a:cubicBezTo>
                  <a:cubicBezTo>
                    <a:pt x="382" y="787"/>
                    <a:pt x="810" y="358"/>
                    <a:pt x="1334" y="358"/>
                  </a:cubicBezTo>
                  <a:cubicBezTo>
                    <a:pt x="1858" y="358"/>
                    <a:pt x="2287" y="787"/>
                    <a:pt x="2287" y="1311"/>
                  </a:cubicBezTo>
                  <a:cubicBezTo>
                    <a:pt x="2287" y="1835"/>
                    <a:pt x="1858" y="2263"/>
                    <a:pt x="1334" y="2263"/>
                  </a:cubicBezTo>
                  <a:cubicBezTo>
                    <a:pt x="1096" y="2263"/>
                    <a:pt x="858" y="2192"/>
                    <a:pt x="667" y="2025"/>
                  </a:cubicBezTo>
                  <a:cubicBezTo>
                    <a:pt x="632" y="1989"/>
                    <a:pt x="584" y="1971"/>
                    <a:pt x="536" y="1971"/>
                  </a:cubicBezTo>
                  <a:cubicBezTo>
                    <a:pt x="489" y="1971"/>
                    <a:pt x="441" y="1989"/>
                    <a:pt x="405" y="2025"/>
                  </a:cubicBezTo>
                  <a:cubicBezTo>
                    <a:pt x="334" y="2097"/>
                    <a:pt x="358" y="2216"/>
                    <a:pt x="429" y="2287"/>
                  </a:cubicBezTo>
                  <a:cubicBezTo>
                    <a:pt x="667" y="2525"/>
                    <a:pt x="1001" y="2644"/>
                    <a:pt x="1334" y="2644"/>
                  </a:cubicBezTo>
                  <a:cubicBezTo>
                    <a:pt x="2072" y="2644"/>
                    <a:pt x="2668" y="2049"/>
                    <a:pt x="2668" y="1311"/>
                  </a:cubicBezTo>
                  <a:cubicBezTo>
                    <a:pt x="2668" y="596"/>
                    <a:pt x="2072"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116" name="Google Shape;2116;p46"/>
          <p:cNvGrpSpPr/>
          <p:nvPr/>
        </p:nvGrpSpPr>
        <p:grpSpPr>
          <a:xfrm>
            <a:off x="5378950" y="2103613"/>
            <a:ext cx="394246" cy="382580"/>
            <a:chOff x="5331634" y="2088152"/>
            <a:chExt cx="394246" cy="382580"/>
          </a:xfrm>
        </p:grpSpPr>
        <p:sp>
          <p:nvSpPr>
            <p:cNvPr id="2117" name="Google Shape;2117;p46"/>
            <p:cNvSpPr/>
            <p:nvPr/>
          </p:nvSpPr>
          <p:spPr>
            <a:xfrm>
              <a:off x="5331634" y="2088152"/>
              <a:ext cx="394246" cy="382580"/>
            </a:xfrm>
            <a:custGeom>
              <a:rect b="b" l="l" r="r" t="t"/>
              <a:pathLst>
                <a:path extrusionOk="0" h="11741" w="12099">
                  <a:moveTo>
                    <a:pt x="5669" y="357"/>
                  </a:moveTo>
                  <a:lnTo>
                    <a:pt x="5669" y="2477"/>
                  </a:lnTo>
                  <a:cubicBezTo>
                    <a:pt x="4740" y="2524"/>
                    <a:pt x="3859" y="2953"/>
                    <a:pt x="3240" y="3691"/>
                  </a:cubicBezTo>
                  <a:cubicBezTo>
                    <a:pt x="3192" y="3763"/>
                    <a:pt x="3192" y="3882"/>
                    <a:pt x="3264" y="3953"/>
                  </a:cubicBezTo>
                  <a:cubicBezTo>
                    <a:pt x="3296" y="3975"/>
                    <a:pt x="3337" y="3987"/>
                    <a:pt x="3380" y="3987"/>
                  </a:cubicBezTo>
                  <a:cubicBezTo>
                    <a:pt x="3432" y="3987"/>
                    <a:pt x="3486" y="3969"/>
                    <a:pt x="3526" y="3930"/>
                  </a:cubicBezTo>
                  <a:cubicBezTo>
                    <a:pt x="4073" y="3263"/>
                    <a:pt x="4859" y="2882"/>
                    <a:pt x="5693" y="2834"/>
                  </a:cubicBezTo>
                  <a:lnTo>
                    <a:pt x="5693" y="8931"/>
                  </a:lnTo>
                  <a:cubicBezTo>
                    <a:pt x="4097" y="8835"/>
                    <a:pt x="2811" y="7502"/>
                    <a:pt x="2811" y="5882"/>
                  </a:cubicBezTo>
                  <a:cubicBezTo>
                    <a:pt x="2811" y="5382"/>
                    <a:pt x="2930" y="4906"/>
                    <a:pt x="3144" y="4477"/>
                  </a:cubicBezTo>
                  <a:cubicBezTo>
                    <a:pt x="3192" y="4382"/>
                    <a:pt x="3168" y="4287"/>
                    <a:pt x="3073" y="4239"/>
                  </a:cubicBezTo>
                  <a:cubicBezTo>
                    <a:pt x="3049" y="4223"/>
                    <a:pt x="3020" y="4215"/>
                    <a:pt x="2990" y="4215"/>
                  </a:cubicBezTo>
                  <a:cubicBezTo>
                    <a:pt x="2930" y="4215"/>
                    <a:pt x="2867" y="4247"/>
                    <a:pt x="2835" y="4311"/>
                  </a:cubicBezTo>
                  <a:cubicBezTo>
                    <a:pt x="2597" y="4787"/>
                    <a:pt x="2454" y="5335"/>
                    <a:pt x="2454" y="5882"/>
                  </a:cubicBezTo>
                  <a:cubicBezTo>
                    <a:pt x="2454" y="7692"/>
                    <a:pt x="3883" y="9193"/>
                    <a:pt x="5669" y="9288"/>
                  </a:cubicBezTo>
                  <a:lnTo>
                    <a:pt x="5669" y="11383"/>
                  </a:lnTo>
                  <a:lnTo>
                    <a:pt x="5193" y="11383"/>
                  </a:lnTo>
                  <a:cubicBezTo>
                    <a:pt x="5169" y="11383"/>
                    <a:pt x="5169" y="11383"/>
                    <a:pt x="5169" y="11360"/>
                  </a:cubicBezTo>
                  <a:lnTo>
                    <a:pt x="4931" y="10217"/>
                  </a:lnTo>
                  <a:cubicBezTo>
                    <a:pt x="4931" y="10145"/>
                    <a:pt x="4883" y="10097"/>
                    <a:pt x="4812" y="10074"/>
                  </a:cubicBezTo>
                  <a:cubicBezTo>
                    <a:pt x="4407" y="9978"/>
                    <a:pt x="4002" y="9812"/>
                    <a:pt x="3645" y="9597"/>
                  </a:cubicBezTo>
                  <a:cubicBezTo>
                    <a:pt x="3614" y="9577"/>
                    <a:pt x="3584" y="9570"/>
                    <a:pt x="3556" y="9570"/>
                  </a:cubicBezTo>
                  <a:cubicBezTo>
                    <a:pt x="3517" y="9570"/>
                    <a:pt x="3482" y="9584"/>
                    <a:pt x="3454" y="9597"/>
                  </a:cubicBezTo>
                  <a:lnTo>
                    <a:pt x="2478" y="10264"/>
                  </a:lnTo>
                  <a:cubicBezTo>
                    <a:pt x="2478" y="10264"/>
                    <a:pt x="2454" y="10264"/>
                    <a:pt x="2454" y="10240"/>
                  </a:cubicBezTo>
                  <a:lnTo>
                    <a:pt x="1501" y="9288"/>
                  </a:lnTo>
                  <a:cubicBezTo>
                    <a:pt x="1477" y="9288"/>
                    <a:pt x="1477" y="9264"/>
                    <a:pt x="1477" y="9264"/>
                  </a:cubicBezTo>
                  <a:lnTo>
                    <a:pt x="2144" y="8288"/>
                  </a:lnTo>
                  <a:cubicBezTo>
                    <a:pt x="2168" y="8240"/>
                    <a:pt x="2168" y="8168"/>
                    <a:pt x="2144" y="8097"/>
                  </a:cubicBezTo>
                  <a:cubicBezTo>
                    <a:pt x="1930" y="7740"/>
                    <a:pt x="1763" y="7335"/>
                    <a:pt x="1668" y="6930"/>
                  </a:cubicBezTo>
                  <a:cubicBezTo>
                    <a:pt x="1644" y="6859"/>
                    <a:pt x="1597" y="6811"/>
                    <a:pt x="1525" y="6811"/>
                  </a:cubicBezTo>
                  <a:lnTo>
                    <a:pt x="382" y="6573"/>
                  </a:lnTo>
                  <a:cubicBezTo>
                    <a:pt x="358" y="6573"/>
                    <a:pt x="358" y="6573"/>
                    <a:pt x="358" y="6549"/>
                  </a:cubicBezTo>
                  <a:lnTo>
                    <a:pt x="358" y="5192"/>
                  </a:lnTo>
                  <a:cubicBezTo>
                    <a:pt x="358" y="5192"/>
                    <a:pt x="358" y="5168"/>
                    <a:pt x="382" y="5168"/>
                  </a:cubicBezTo>
                  <a:lnTo>
                    <a:pt x="1525" y="4954"/>
                  </a:lnTo>
                  <a:cubicBezTo>
                    <a:pt x="1597" y="4930"/>
                    <a:pt x="1644" y="4882"/>
                    <a:pt x="1668" y="4834"/>
                  </a:cubicBezTo>
                  <a:cubicBezTo>
                    <a:pt x="1763" y="4406"/>
                    <a:pt x="1930" y="4025"/>
                    <a:pt x="2144" y="3644"/>
                  </a:cubicBezTo>
                  <a:cubicBezTo>
                    <a:pt x="2168" y="3596"/>
                    <a:pt x="2168" y="3525"/>
                    <a:pt x="2144" y="3453"/>
                  </a:cubicBezTo>
                  <a:lnTo>
                    <a:pt x="1477" y="2501"/>
                  </a:lnTo>
                  <a:cubicBezTo>
                    <a:pt x="1477" y="2477"/>
                    <a:pt x="1477" y="2477"/>
                    <a:pt x="1501" y="2453"/>
                  </a:cubicBezTo>
                  <a:lnTo>
                    <a:pt x="2454" y="1500"/>
                  </a:lnTo>
                  <a:lnTo>
                    <a:pt x="2478" y="1500"/>
                  </a:lnTo>
                  <a:lnTo>
                    <a:pt x="3454" y="2143"/>
                  </a:lnTo>
                  <a:cubicBezTo>
                    <a:pt x="3482" y="2171"/>
                    <a:pt x="3518" y="2183"/>
                    <a:pt x="3558" y="2183"/>
                  </a:cubicBezTo>
                  <a:cubicBezTo>
                    <a:pt x="3585" y="2183"/>
                    <a:pt x="3615" y="2177"/>
                    <a:pt x="3645" y="2167"/>
                  </a:cubicBezTo>
                  <a:cubicBezTo>
                    <a:pt x="4002" y="1929"/>
                    <a:pt x="4407" y="1762"/>
                    <a:pt x="4812" y="1667"/>
                  </a:cubicBezTo>
                  <a:cubicBezTo>
                    <a:pt x="4883" y="1643"/>
                    <a:pt x="4931" y="1596"/>
                    <a:pt x="4931" y="1524"/>
                  </a:cubicBezTo>
                  <a:lnTo>
                    <a:pt x="5169" y="381"/>
                  </a:lnTo>
                  <a:cubicBezTo>
                    <a:pt x="5169" y="381"/>
                    <a:pt x="5169" y="357"/>
                    <a:pt x="5193" y="357"/>
                  </a:cubicBezTo>
                  <a:close/>
                  <a:moveTo>
                    <a:pt x="5193" y="0"/>
                  </a:moveTo>
                  <a:cubicBezTo>
                    <a:pt x="5002" y="0"/>
                    <a:pt x="4859" y="143"/>
                    <a:pt x="4812" y="334"/>
                  </a:cubicBezTo>
                  <a:lnTo>
                    <a:pt x="4621" y="1358"/>
                  </a:lnTo>
                  <a:cubicBezTo>
                    <a:pt x="4240" y="1453"/>
                    <a:pt x="3883" y="1596"/>
                    <a:pt x="3549" y="1786"/>
                  </a:cubicBezTo>
                  <a:lnTo>
                    <a:pt x="2668" y="1215"/>
                  </a:lnTo>
                  <a:cubicBezTo>
                    <a:pt x="2606" y="1163"/>
                    <a:pt x="2531" y="1138"/>
                    <a:pt x="2456" y="1138"/>
                  </a:cubicBezTo>
                  <a:cubicBezTo>
                    <a:pt x="2358" y="1138"/>
                    <a:pt x="2260" y="1181"/>
                    <a:pt x="2192" y="1262"/>
                  </a:cubicBezTo>
                  <a:lnTo>
                    <a:pt x="1239" y="2215"/>
                  </a:lnTo>
                  <a:cubicBezTo>
                    <a:pt x="1120" y="2334"/>
                    <a:pt x="1096" y="2548"/>
                    <a:pt x="1192" y="2691"/>
                  </a:cubicBezTo>
                  <a:lnTo>
                    <a:pt x="1787" y="3572"/>
                  </a:lnTo>
                  <a:cubicBezTo>
                    <a:pt x="1597" y="3906"/>
                    <a:pt x="1454" y="4263"/>
                    <a:pt x="1335" y="4620"/>
                  </a:cubicBezTo>
                  <a:lnTo>
                    <a:pt x="311" y="4834"/>
                  </a:lnTo>
                  <a:cubicBezTo>
                    <a:pt x="120" y="4858"/>
                    <a:pt x="1" y="5025"/>
                    <a:pt x="1" y="5192"/>
                  </a:cubicBezTo>
                  <a:lnTo>
                    <a:pt x="1" y="6549"/>
                  </a:lnTo>
                  <a:cubicBezTo>
                    <a:pt x="1" y="6740"/>
                    <a:pt x="120" y="6883"/>
                    <a:pt x="311" y="6930"/>
                  </a:cubicBezTo>
                  <a:lnTo>
                    <a:pt x="1335" y="7121"/>
                  </a:lnTo>
                  <a:cubicBezTo>
                    <a:pt x="1454" y="7502"/>
                    <a:pt x="1597" y="7859"/>
                    <a:pt x="1787" y="8192"/>
                  </a:cubicBezTo>
                  <a:lnTo>
                    <a:pt x="1192" y="9073"/>
                  </a:lnTo>
                  <a:cubicBezTo>
                    <a:pt x="1096" y="9216"/>
                    <a:pt x="1120" y="9407"/>
                    <a:pt x="1239" y="9550"/>
                  </a:cubicBezTo>
                  <a:lnTo>
                    <a:pt x="2192" y="10502"/>
                  </a:lnTo>
                  <a:cubicBezTo>
                    <a:pt x="2261" y="10572"/>
                    <a:pt x="2363" y="10609"/>
                    <a:pt x="2464" y="10609"/>
                  </a:cubicBezTo>
                  <a:cubicBezTo>
                    <a:pt x="2536" y="10609"/>
                    <a:pt x="2609" y="10590"/>
                    <a:pt x="2668" y="10550"/>
                  </a:cubicBezTo>
                  <a:lnTo>
                    <a:pt x="3549" y="9955"/>
                  </a:lnTo>
                  <a:cubicBezTo>
                    <a:pt x="3883" y="10145"/>
                    <a:pt x="4240" y="10288"/>
                    <a:pt x="4621" y="10407"/>
                  </a:cubicBezTo>
                  <a:lnTo>
                    <a:pt x="4812" y="11431"/>
                  </a:lnTo>
                  <a:cubicBezTo>
                    <a:pt x="4859" y="11622"/>
                    <a:pt x="5002" y="11741"/>
                    <a:pt x="5193" y="11741"/>
                  </a:cubicBezTo>
                  <a:lnTo>
                    <a:pt x="7669" y="11741"/>
                  </a:lnTo>
                  <a:cubicBezTo>
                    <a:pt x="8622" y="11741"/>
                    <a:pt x="9432" y="11074"/>
                    <a:pt x="9622" y="10169"/>
                  </a:cubicBezTo>
                  <a:cubicBezTo>
                    <a:pt x="10622" y="9931"/>
                    <a:pt x="11360" y="9026"/>
                    <a:pt x="11360" y="7954"/>
                  </a:cubicBezTo>
                  <a:cubicBezTo>
                    <a:pt x="11384" y="7764"/>
                    <a:pt x="11337" y="7597"/>
                    <a:pt x="11313" y="7478"/>
                  </a:cubicBezTo>
                  <a:cubicBezTo>
                    <a:pt x="11813" y="7025"/>
                    <a:pt x="12099" y="6382"/>
                    <a:pt x="12099" y="5692"/>
                  </a:cubicBezTo>
                  <a:cubicBezTo>
                    <a:pt x="12099" y="5049"/>
                    <a:pt x="11837" y="4406"/>
                    <a:pt x="11360" y="3953"/>
                  </a:cubicBezTo>
                  <a:cubicBezTo>
                    <a:pt x="11360" y="3906"/>
                    <a:pt x="11360" y="3858"/>
                    <a:pt x="11360" y="3787"/>
                  </a:cubicBezTo>
                  <a:cubicBezTo>
                    <a:pt x="11360" y="3334"/>
                    <a:pt x="11241" y="2906"/>
                    <a:pt x="10979" y="2524"/>
                  </a:cubicBezTo>
                  <a:cubicBezTo>
                    <a:pt x="10952" y="2469"/>
                    <a:pt x="10899" y="2446"/>
                    <a:pt x="10846" y="2446"/>
                  </a:cubicBezTo>
                  <a:cubicBezTo>
                    <a:pt x="10809" y="2446"/>
                    <a:pt x="10771" y="2457"/>
                    <a:pt x="10741" y="2477"/>
                  </a:cubicBezTo>
                  <a:cubicBezTo>
                    <a:pt x="10646" y="2524"/>
                    <a:pt x="10622" y="2644"/>
                    <a:pt x="10694" y="2715"/>
                  </a:cubicBezTo>
                  <a:cubicBezTo>
                    <a:pt x="10908" y="3048"/>
                    <a:pt x="11027" y="3406"/>
                    <a:pt x="11027" y="3787"/>
                  </a:cubicBezTo>
                  <a:cubicBezTo>
                    <a:pt x="11027" y="3882"/>
                    <a:pt x="11003" y="3930"/>
                    <a:pt x="11003" y="4001"/>
                  </a:cubicBezTo>
                  <a:cubicBezTo>
                    <a:pt x="11003" y="4072"/>
                    <a:pt x="11027" y="4120"/>
                    <a:pt x="11075" y="4168"/>
                  </a:cubicBezTo>
                  <a:cubicBezTo>
                    <a:pt x="11503" y="4549"/>
                    <a:pt x="11742" y="5120"/>
                    <a:pt x="11742" y="5692"/>
                  </a:cubicBezTo>
                  <a:cubicBezTo>
                    <a:pt x="11742" y="6311"/>
                    <a:pt x="11480" y="6883"/>
                    <a:pt x="11003" y="7287"/>
                  </a:cubicBezTo>
                  <a:cubicBezTo>
                    <a:pt x="10956" y="7335"/>
                    <a:pt x="10932" y="7406"/>
                    <a:pt x="10956" y="7478"/>
                  </a:cubicBezTo>
                  <a:cubicBezTo>
                    <a:pt x="10956" y="7478"/>
                    <a:pt x="11027" y="7692"/>
                    <a:pt x="11027" y="7954"/>
                  </a:cubicBezTo>
                  <a:cubicBezTo>
                    <a:pt x="11003" y="8811"/>
                    <a:pt x="10456" y="9550"/>
                    <a:pt x="9646" y="9788"/>
                  </a:cubicBezTo>
                  <a:cubicBezTo>
                    <a:pt x="9646" y="9788"/>
                    <a:pt x="9646" y="9764"/>
                    <a:pt x="9646" y="9764"/>
                  </a:cubicBezTo>
                  <a:cubicBezTo>
                    <a:pt x="9646" y="9288"/>
                    <a:pt x="9479" y="8859"/>
                    <a:pt x="9217" y="8502"/>
                  </a:cubicBezTo>
                  <a:cubicBezTo>
                    <a:pt x="9646" y="8359"/>
                    <a:pt x="9955" y="7930"/>
                    <a:pt x="9955" y="7454"/>
                  </a:cubicBezTo>
                  <a:cubicBezTo>
                    <a:pt x="9955" y="7359"/>
                    <a:pt x="9884" y="7264"/>
                    <a:pt x="9789" y="7264"/>
                  </a:cubicBezTo>
                  <a:cubicBezTo>
                    <a:pt x="9693" y="7264"/>
                    <a:pt x="9598" y="7359"/>
                    <a:pt x="9598" y="7454"/>
                  </a:cubicBezTo>
                  <a:cubicBezTo>
                    <a:pt x="9598" y="7859"/>
                    <a:pt x="9289" y="8168"/>
                    <a:pt x="8908" y="8216"/>
                  </a:cubicBezTo>
                  <a:cubicBezTo>
                    <a:pt x="8574" y="7954"/>
                    <a:pt x="8146" y="7787"/>
                    <a:pt x="7669" y="7787"/>
                  </a:cubicBezTo>
                  <a:cubicBezTo>
                    <a:pt x="7574" y="7787"/>
                    <a:pt x="7503" y="7859"/>
                    <a:pt x="7503" y="7954"/>
                  </a:cubicBezTo>
                  <a:cubicBezTo>
                    <a:pt x="7503" y="8049"/>
                    <a:pt x="7574" y="8145"/>
                    <a:pt x="7669" y="8145"/>
                  </a:cubicBezTo>
                  <a:cubicBezTo>
                    <a:pt x="8050" y="8145"/>
                    <a:pt x="8407" y="8264"/>
                    <a:pt x="8693" y="8502"/>
                  </a:cubicBezTo>
                  <a:cubicBezTo>
                    <a:pt x="8717" y="8526"/>
                    <a:pt x="8741" y="8550"/>
                    <a:pt x="8765" y="8550"/>
                  </a:cubicBezTo>
                  <a:cubicBezTo>
                    <a:pt x="9098" y="8859"/>
                    <a:pt x="9289" y="9288"/>
                    <a:pt x="9289" y="9764"/>
                  </a:cubicBezTo>
                  <a:cubicBezTo>
                    <a:pt x="9289" y="10669"/>
                    <a:pt x="8574" y="11383"/>
                    <a:pt x="7669" y="11383"/>
                  </a:cubicBezTo>
                  <a:lnTo>
                    <a:pt x="6050" y="11383"/>
                  </a:lnTo>
                  <a:lnTo>
                    <a:pt x="6050" y="9264"/>
                  </a:lnTo>
                  <a:cubicBezTo>
                    <a:pt x="6431" y="9312"/>
                    <a:pt x="6693" y="9621"/>
                    <a:pt x="6693" y="10026"/>
                  </a:cubicBezTo>
                  <a:cubicBezTo>
                    <a:pt x="6693" y="10121"/>
                    <a:pt x="6788" y="10193"/>
                    <a:pt x="6883" y="10193"/>
                  </a:cubicBezTo>
                  <a:cubicBezTo>
                    <a:pt x="6979" y="10193"/>
                    <a:pt x="7050" y="10121"/>
                    <a:pt x="7050" y="10026"/>
                  </a:cubicBezTo>
                  <a:cubicBezTo>
                    <a:pt x="7050" y="9431"/>
                    <a:pt x="6621" y="8954"/>
                    <a:pt x="6050" y="8907"/>
                  </a:cubicBezTo>
                  <a:lnTo>
                    <a:pt x="6050" y="5025"/>
                  </a:lnTo>
                  <a:cubicBezTo>
                    <a:pt x="6180" y="4982"/>
                    <a:pt x="6448" y="4879"/>
                    <a:pt x="6675" y="4879"/>
                  </a:cubicBezTo>
                  <a:cubicBezTo>
                    <a:pt x="6697" y="4879"/>
                    <a:pt x="6719" y="4880"/>
                    <a:pt x="6740" y="4882"/>
                  </a:cubicBezTo>
                  <a:cubicBezTo>
                    <a:pt x="6931" y="4906"/>
                    <a:pt x="7312" y="5192"/>
                    <a:pt x="7574" y="5406"/>
                  </a:cubicBezTo>
                  <a:cubicBezTo>
                    <a:pt x="7669" y="5477"/>
                    <a:pt x="7741" y="5525"/>
                    <a:pt x="7836" y="5597"/>
                  </a:cubicBezTo>
                  <a:cubicBezTo>
                    <a:pt x="7860" y="5620"/>
                    <a:pt x="7884" y="5620"/>
                    <a:pt x="7931" y="5620"/>
                  </a:cubicBezTo>
                  <a:cubicBezTo>
                    <a:pt x="7979" y="5620"/>
                    <a:pt x="8026" y="5597"/>
                    <a:pt x="8074" y="5549"/>
                  </a:cubicBezTo>
                  <a:cubicBezTo>
                    <a:pt x="8122" y="5477"/>
                    <a:pt x="8122" y="5358"/>
                    <a:pt x="8026" y="5311"/>
                  </a:cubicBezTo>
                  <a:cubicBezTo>
                    <a:pt x="7955" y="5239"/>
                    <a:pt x="7884" y="5192"/>
                    <a:pt x="7812" y="5120"/>
                  </a:cubicBezTo>
                  <a:cubicBezTo>
                    <a:pt x="7431" y="4834"/>
                    <a:pt x="7074" y="4549"/>
                    <a:pt x="6788" y="4525"/>
                  </a:cubicBezTo>
                  <a:cubicBezTo>
                    <a:pt x="6753" y="4522"/>
                    <a:pt x="6717" y="4520"/>
                    <a:pt x="6682" y="4520"/>
                  </a:cubicBezTo>
                  <a:cubicBezTo>
                    <a:pt x="6451" y="4520"/>
                    <a:pt x="6215" y="4582"/>
                    <a:pt x="6050" y="4644"/>
                  </a:cubicBezTo>
                  <a:lnTo>
                    <a:pt x="6050" y="2620"/>
                  </a:lnTo>
                  <a:cubicBezTo>
                    <a:pt x="6169" y="2644"/>
                    <a:pt x="6336" y="2644"/>
                    <a:pt x="6502" y="2644"/>
                  </a:cubicBezTo>
                  <a:cubicBezTo>
                    <a:pt x="6693" y="2644"/>
                    <a:pt x="6860" y="2644"/>
                    <a:pt x="7002" y="2620"/>
                  </a:cubicBezTo>
                  <a:cubicBezTo>
                    <a:pt x="7550" y="2572"/>
                    <a:pt x="7812" y="2120"/>
                    <a:pt x="7836" y="2096"/>
                  </a:cubicBezTo>
                  <a:cubicBezTo>
                    <a:pt x="7884" y="2001"/>
                    <a:pt x="7860" y="1905"/>
                    <a:pt x="7765" y="1858"/>
                  </a:cubicBezTo>
                  <a:cubicBezTo>
                    <a:pt x="7731" y="1841"/>
                    <a:pt x="7697" y="1833"/>
                    <a:pt x="7665" y="1833"/>
                  </a:cubicBezTo>
                  <a:cubicBezTo>
                    <a:pt x="7608" y="1833"/>
                    <a:pt x="7557" y="1859"/>
                    <a:pt x="7526" y="1905"/>
                  </a:cubicBezTo>
                  <a:cubicBezTo>
                    <a:pt x="7526" y="1929"/>
                    <a:pt x="7312" y="2239"/>
                    <a:pt x="6979" y="2263"/>
                  </a:cubicBezTo>
                  <a:cubicBezTo>
                    <a:pt x="6836" y="2274"/>
                    <a:pt x="6663" y="2280"/>
                    <a:pt x="6496" y="2280"/>
                  </a:cubicBezTo>
                  <a:cubicBezTo>
                    <a:pt x="6330" y="2280"/>
                    <a:pt x="6169" y="2274"/>
                    <a:pt x="6050" y="2263"/>
                  </a:cubicBezTo>
                  <a:lnTo>
                    <a:pt x="6050" y="357"/>
                  </a:lnTo>
                  <a:lnTo>
                    <a:pt x="7669" y="357"/>
                  </a:lnTo>
                  <a:cubicBezTo>
                    <a:pt x="8574" y="357"/>
                    <a:pt x="9289" y="1096"/>
                    <a:pt x="9289" y="2001"/>
                  </a:cubicBezTo>
                  <a:cubicBezTo>
                    <a:pt x="9289" y="2882"/>
                    <a:pt x="8574" y="3620"/>
                    <a:pt x="7669" y="3620"/>
                  </a:cubicBezTo>
                  <a:cubicBezTo>
                    <a:pt x="7574" y="3620"/>
                    <a:pt x="7503" y="3691"/>
                    <a:pt x="7503" y="3787"/>
                  </a:cubicBezTo>
                  <a:cubicBezTo>
                    <a:pt x="7503" y="3882"/>
                    <a:pt x="7574" y="3977"/>
                    <a:pt x="7669" y="3977"/>
                  </a:cubicBezTo>
                  <a:cubicBezTo>
                    <a:pt x="8765" y="3977"/>
                    <a:pt x="9646" y="3072"/>
                    <a:pt x="9646" y="2001"/>
                  </a:cubicBezTo>
                  <a:cubicBezTo>
                    <a:pt x="9646" y="1977"/>
                    <a:pt x="9646" y="1977"/>
                    <a:pt x="9646" y="1977"/>
                  </a:cubicBezTo>
                  <a:cubicBezTo>
                    <a:pt x="9836" y="2024"/>
                    <a:pt x="10003" y="2096"/>
                    <a:pt x="10146" y="2191"/>
                  </a:cubicBezTo>
                  <a:cubicBezTo>
                    <a:pt x="10170" y="2215"/>
                    <a:pt x="10217" y="2215"/>
                    <a:pt x="10241" y="2215"/>
                  </a:cubicBezTo>
                  <a:cubicBezTo>
                    <a:pt x="10313" y="2215"/>
                    <a:pt x="10360" y="2191"/>
                    <a:pt x="10384" y="2143"/>
                  </a:cubicBezTo>
                  <a:cubicBezTo>
                    <a:pt x="10456" y="2048"/>
                    <a:pt x="10432" y="1953"/>
                    <a:pt x="10336" y="1905"/>
                  </a:cubicBezTo>
                  <a:cubicBezTo>
                    <a:pt x="10122" y="1762"/>
                    <a:pt x="9860" y="1643"/>
                    <a:pt x="9622" y="1596"/>
                  </a:cubicBezTo>
                  <a:cubicBezTo>
                    <a:pt x="9432" y="691"/>
                    <a:pt x="8622" y="0"/>
                    <a:pt x="7669" y="0"/>
                  </a:cubicBezTo>
                  <a:lnTo>
                    <a:pt x="5883" y="0"/>
                  </a:lnTo>
                  <a:cubicBezTo>
                    <a:pt x="5859" y="0"/>
                    <a:pt x="5859" y="0"/>
                    <a:pt x="5859" y="24"/>
                  </a:cubicBezTo>
                  <a:cubicBezTo>
                    <a:pt x="5859" y="24"/>
                    <a:pt x="5859" y="0"/>
                    <a:pt x="58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18" name="Google Shape;2118;p46"/>
            <p:cNvSpPr/>
            <p:nvPr/>
          </p:nvSpPr>
          <p:spPr>
            <a:xfrm>
              <a:off x="5603999" y="2229370"/>
              <a:ext cx="68331" cy="76086"/>
            </a:xfrm>
            <a:custGeom>
              <a:rect b="b" l="l" r="r" t="t"/>
              <a:pathLst>
                <a:path extrusionOk="0" h="2335" w="2097">
                  <a:moveTo>
                    <a:pt x="1930" y="0"/>
                  </a:moveTo>
                  <a:cubicBezTo>
                    <a:pt x="1287" y="0"/>
                    <a:pt x="763" y="524"/>
                    <a:pt x="763" y="1167"/>
                  </a:cubicBezTo>
                  <a:cubicBezTo>
                    <a:pt x="763" y="1191"/>
                    <a:pt x="763" y="1215"/>
                    <a:pt x="763" y="1263"/>
                  </a:cubicBezTo>
                  <a:cubicBezTo>
                    <a:pt x="620" y="1263"/>
                    <a:pt x="406" y="1239"/>
                    <a:pt x="215" y="1215"/>
                  </a:cubicBezTo>
                  <a:cubicBezTo>
                    <a:pt x="203" y="1212"/>
                    <a:pt x="191" y="1210"/>
                    <a:pt x="179" y="1210"/>
                  </a:cubicBezTo>
                  <a:cubicBezTo>
                    <a:pt x="102" y="1210"/>
                    <a:pt x="45" y="1275"/>
                    <a:pt x="25" y="1358"/>
                  </a:cubicBezTo>
                  <a:cubicBezTo>
                    <a:pt x="1" y="1453"/>
                    <a:pt x="72" y="1548"/>
                    <a:pt x="168" y="1572"/>
                  </a:cubicBezTo>
                  <a:cubicBezTo>
                    <a:pt x="430" y="1596"/>
                    <a:pt x="691" y="1620"/>
                    <a:pt x="858" y="1620"/>
                  </a:cubicBezTo>
                  <a:cubicBezTo>
                    <a:pt x="1025" y="2048"/>
                    <a:pt x="1454" y="2334"/>
                    <a:pt x="1930" y="2334"/>
                  </a:cubicBezTo>
                  <a:cubicBezTo>
                    <a:pt x="2025" y="2334"/>
                    <a:pt x="2097" y="2263"/>
                    <a:pt x="2097" y="2167"/>
                  </a:cubicBezTo>
                  <a:cubicBezTo>
                    <a:pt x="2097" y="2048"/>
                    <a:pt x="2025" y="1977"/>
                    <a:pt x="1930" y="1977"/>
                  </a:cubicBezTo>
                  <a:cubicBezTo>
                    <a:pt x="1477" y="1977"/>
                    <a:pt x="1120" y="1620"/>
                    <a:pt x="1120" y="1167"/>
                  </a:cubicBezTo>
                  <a:cubicBezTo>
                    <a:pt x="1120" y="715"/>
                    <a:pt x="1477" y="334"/>
                    <a:pt x="1930" y="334"/>
                  </a:cubicBezTo>
                  <a:cubicBezTo>
                    <a:pt x="2025" y="334"/>
                    <a:pt x="2097" y="262"/>
                    <a:pt x="2097" y="167"/>
                  </a:cubicBezTo>
                  <a:cubicBezTo>
                    <a:pt x="2097" y="72"/>
                    <a:pt x="2025" y="0"/>
                    <a:pt x="19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119" name="Google Shape;2119;p46"/>
          <p:cNvGrpSpPr/>
          <p:nvPr/>
        </p:nvGrpSpPr>
        <p:grpSpPr>
          <a:xfrm>
            <a:off x="6074655" y="1524310"/>
            <a:ext cx="350028" cy="394246"/>
            <a:chOff x="5984215" y="1526345"/>
            <a:chExt cx="350028" cy="394246"/>
          </a:xfrm>
        </p:grpSpPr>
        <p:sp>
          <p:nvSpPr>
            <p:cNvPr id="2120" name="Google Shape;2120;p46"/>
            <p:cNvSpPr/>
            <p:nvPr/>
          </p:nvSpPr>
          <p:spPr>
            <a:xfrm>
              <a:off x="5984215" y="1526345"/>
              <a:ext cx="350028" cy="394246"/>
            </a:xfrm>
            <a:custGeom>
              <a:rect b="b" l="l" r="r" t="t"/>
              <a:pathLst>
                <a:path extrusionOk="0" h="12099" w="10742">
                  <a:moveTo>
                    <a:pt x="4002" y="2334"/>
                  </a:moveTo>
                  <a:lnTo>
                    <a:pt x="4002" y="3692"/>
                  </a:lnTo>
                  <a:cubicBezTo>
                    <a:pt x="3716" y="3716"/>
                    <a:pt x="3454" y="3787"/>
                    <a:pt x="3216" y="3882"/>
                  </a:cubicBezTo>
                  <a:cubicBezTo>
                    <a:pt x="3121" y="3930"/>
                    <a:pt x="3073" y="4025"/>
                    <a:pt x="3121" y="4120"/>
                  </a:cubicBezTo>
                  <a:cubicBezTo>
                    <a:pt x="3156" y="4190"/>
                    <a:pt x="3216" y="4234"/>
                    <a:pt x="3283" y="4234"/>
                  </a:cubicBezTo>
                  <a:cubicBezTo>
                    <a:pt x="3308" y="4234"/>
                    <a:pt x="3333" y="4228"/>
                    <a:pt x="3359" y="4216"/>
                  </a:cubicBezTo>
                  <a:cubicBezTo>
                    <a:pt x="3549" y="4120"/>
                    <a:pt x="3764" y="4073"/>
                    <a:pt x="4002" y="4049"/>
                  </a:cubicBezTo>
                  <a:lnTo>
                    <a:pt x="4002" y="8217"/>
                  </a:lnTo>
                  <a:cubicBezTo>
                    <a:pt x="2930" y="8121"/>
                    <a:pt x="2073" y="7216"/>
                    <a:pt x="2073" y="6121"/>
                  </a:cubicBezTo>
                  <a:cubicBezTo>
                    <a:pt x="2073" y="5549"/>
                    <a:pt x="2335" y="4978"/>
                    <a:pt x="2763" y="4573"/>
                  </a:cubicBezTo>
                  <a:cubicBezTo>
                    <a:pt x="2859" y="4525"/>
                    <a:pt x="2859" y="4406"/>
                    <a:pt x="2787" y="4335"/>
                  </a:cubicBezTo>
                  <a:cubicBezTo>
                    <a:pt x="2748" y="4295"/>
                    <a:pt x="2701" y="4278"/>
                    <a:pt x="2652" y="4278"/>
                  </a:cubicBezTo>
                  <a:cubicBezTo>
                    <a:pt x="2611" y="4278"/>
                    <a:pt x="2568" y="4290"/>
                    <a:pt x="2525" y="4311"/>
                  </a:cubicBezTo>
                  <a:cubicBezTo>
                    <a:pt x="2025" y="4787"/>
                    <a:pt x="1716" y="5430"/>
                    <a:pt x="1716" y="6121"/>
                  </a:cubicBezTo>
                  <a:cubicBezTo>
                    <a:pt x="1716" y="7431"/>
                    <a:pt x="2740" y="8478"/>
                    <a:pt x="4002" y="8574"/>
                  </a:cubicBezTo>
                  <a:lnTo>
                    <a:pt x="4002" y="9931"/>
                  </a:lnTo>
                  <a:lnTo>
                    <a:pt x="3716" y="9931"/>
                  </a:lnTo>
                  <a:lnTo>
                    <a:pt x="3573" y="9169"/>
                  </a:lnTo>
                  <a:cubicBezTo>
                    <a:pt x="3549" y="9098"/>
                    <a:pt x="3502" y="9050"/>
                    <a:pt x="3430" y="9026"/>
                  </a:cubicBezTo>
                  <a:cubicBezTo>
                    <a:pt x="3144" y="8955"/>
                    <a:pt x="2883" y="8836"/>
                    <a:pt x="2621" y="8693"/>
                  </a:cubicBezTo>
                  <a:cubicBezTo>
                    <a:pt x="2597" y="8669"/>
                    <a:pt x="2567" y="8657"/>
                    <a:pt x="2534" y="8657"/>
                  </a:cubicBezTo>
                  <a:cubicBezTo>
                    <a:pt x="2501" y="8657"/>
                    <a:pt x="2466" y="8669"/>
                    <a:pt x="2430" y="8693"/>
                  </a:cubicBezTo>
                  <a:lnTo>
                    <a:pt x="1787" y="9121"/>
                  </a:lnTo>
                  <a:lnTo>
                    <a:pt x="1168" y="8502"/>
                  </a:lnTo>
                  <a:lnTo>
                    <a:pt x="1597" y="7859"/>
                  </a:lnTo>
                  <a:cubicBezTo>
                    <a:pt x="1644" y="7788"/>
                    <a:pt x="1644" y="7716"/>
                    <a:pt x="1597" y="7669"/>
                  </a:cubicBezTo>
                  <a:cubicBezTo>
                    <a:pt x="1454" y="7407"/>
                    <a:pt x="1335" y="7145"/>
                    <a:pt x="1263" y="6859"/>
                  </a:cubicBezTo>
                  <a:cubicBezTo>
                    <a:pt x="1263" y="6788"/>
                    <a:pt x="1192" y="6740"/>
                    <a:pt x="1144" y="6716"/>
                  </a:cubicBezTo>
                  <a:lnTo>
                    <a:pt x="358" y="6573"/>
                  </a:lnTo>
                  <a:lnTo>
                    <a:pt x="358" y="5692"/>
                  </a:lnTo>
                  <a:lnTo>
                    <a:pt x="1144" y="5549"/>
                  </a:lnTo>
                  <a:cubicBezTo>
                    <a:pt x="1192" y="5526"/>
                    <a:pt x="1263" y="5478"/>
                    <a:pt x="1263" y="5406"/>
                  </a:cubicBezTo>
                  <a:cubicBezTo>
                    <a:pt x="1335" y="5121"/>
                    <a:pt x="1454" y="4859"/>
                    <a:pt x="1597" y="4597"/>
                  </a:cubicBezTo>
                  <a:cubicBezTo>
                    <a:pt x="1644" y="4549"/>
                    <a:pt x="1644" y="4478"/>
                    <a:pt x="1597" y="4406"/>
                  </a:cubicBezTo>
                  <a:lnTo>
                    <a:pt x="1168" y="3763"/>
                  </a:lnTo>
                  <a:lnTo>
                    <a:pt x="1787" y="3144"/>
                  </a:lnTo>
                  <a:lnTo>
                    <a:pt x="2430" y="3573"/>
                  </a:lnTo>
                  <a:cubicBezTo>
                    <a:pt x="2466" y="3597"/>
                    <a:pt x="2501" y="3608"/>
                    <a:pt x="2534" y="3608"/>
                  </a:cubicBezTo>
                  <a:cubicBezTo>
                    <a:pt x="2567" y="3608"/>
                    <a:pt x="2597" y="3597"/>
                    <a:pt x="2621" y="3573"/>
                  </a:cubicBezTo>
                  <a:cubicBezTo>
                    <a:pt x="2883" y="3430"/>
                    <a:pt x="3144" y="3311"/>
                    <a:pt x="3430" y="3239"/>
                  </a:cubicBezTo>
                  <a:cubicBezTo>
                    <a:pt x="3502" y="3216"/>
                    <a:pt x="3549" y="3168"/>
                    <a:pt x="3573" y="3096"/>
                  </a:cubicBezTo>
                  <a:lnTo>
                    <a:pt x="3716" y="2334"/>
                  </a:lnTo>
                  <a:close/>
                  <a:moveTo>
                    <a:pt x="4954" y="1"/>
                  </a:moveTo>
                  <a:cubicBezTo>
                    <a:pt x="4430" y="1"/>
                    <a:pt x="4002" y="429"/>
                    <a:pt x="4002" y="953"/>
                  </a:cubicBezTo>
                  <a:lnTo>
                    <a:pt x="4002" y="1977"/>
                  </a:lnTo>
                  <a:lnTo>
                    <a:pt x="3692" y="1977"/>
                  </a:lnTo>
                  <a:cubicBezTo>
                    <a:pt x="3526" y="1977"/>
                    <a:pt x="3406" y="2096"/>
                    <a:pt x="3383" y="2239"/>
                  </a:cubicBezTo>
                  <a:lnTo>
                    <a:pt x="3240" y="2930"/>
                  </a:lnTo>
                  <a:cubicBezTo>
                    <a:pt x="3002" y="3001"/>
                    <a:pt x="2763" y="3096"/>
                    <a:pt x="2549" y="3216"/>
                  </a:cubicBezTo>
                  <a:lnTo>
                    <a:pt x="1978" y="2811"/>
                  </a:lnTo>
                  <a:cubicBezTo>
                    <a:pt x="1921" y="2782"/>
                    <a:pt x="1861" y="2769"/>
                    <a:pt x="1802" y="2769"/>
                  </a:cubicBezTo>
                  <a:cubicBezTo>
                    <a:pt x="1711" y="2769"/>
                    <a:pt x="1621" y="2801"/>
                    <a:pt x="1549" y="2858"/>
                  </a:cubicBezTo>
                  <a:lnTo>
                    <a:pt x="882" y="3525"/>
                  </a:lnTo>
                  <a:cubicBezTo>
                    <a:pt x="787" y="3644"/>
                    <a:pt x="763" y="3811"/>
                    <a:pt x="858" y="3930"/>
                  </a:cubicBezTo>
                  <a:lnTo>
                    <a:pt x="1239" y="4525"/>
                  </a:lnTo>
                  <a:cubicBezTo>
                    <a:pt x="1120" y="4740"/>
                    <a:pt x="1025" y="4978"/>
                    <a:pt x="954" y="5216"/>
                  </a:cubicBezTo>
                  <a:lnTo>
                    <a:pt x="263" y="5335"/>
                  </a:lnTo>
                  <a:cubicBezTo>
                    <a:pt x="120" y="5383"/>
                    <a:pt x="1" y="5502"/>
                    <a:pt x="1" y="5668"/>
                  </a:cubicBezTo>
                  <a:lnTo>
                    <a:pt x="1" y="6597"/>
                  </a:lnTo>
                  <a:cubicBezTo>
                    <a:pt x="1" y="6764"/>
                    <a:pt x="120" y="6883"/>
                    <a:pt x="263" y="6931"/>
                  </a:cubicBezTo>
                  <a:lnTo>
                    <a:pt x="954" y="7050"/>
                  </a:lnTo>
                  <a:cubicBezTo>
                    <a:pt x="1025" y="7288"/>
                    <a:pt x="1120" y="7526"/>
                    <a:pt x="1239" y="7740"/>
                  </a:cubicBezTo>
                  <a:lnTo>
                    <a:pt x="858" y="8336"/>
                  </a:lnTo>
                  <a:cubicBezTo>
                    <a:pt x="763" y="8455"/>
                    <a:pt x="787" y="8621"/>
                    <a:pt x="882" y="8740"/>
                  </a:cubicBezTo>
                  <a:lnTo>
                    <a:pt x="1549" y="9407"/>
                  </a:lnTo>
                  <a:cubicBezTo>
                    <a:pt x="1621" y="9465"/>
                    <a:pt x="1711" y="9496"/>
                    <a:pt x="1802" y="9496"/>
                  </a:cubicBezTo>
                  <a:cubicBezTo>
                    <a:pt x="1861" y="9496"/>
                    <a:pt x="1921" y="9483"/>
                    <a:pt x="1978" y="9455"/>
                  </a:cubicBezTo>
                  <a:lnTo>
                    <a:pt x="2549" y="9050"/>
                  </a:lnTo>
                  <a:cubicBezTo>
                    <a:pt x="2763" y="9169"/>
                    <a:pt x="3002" y="9264"/>
                    <a:pt x="3240" y="9336"/>
                  </a:cubicBezTo>
                  <a:lnTo>
                    <a:pt x="3383" y="10026"/>
                  </a:lnTo>
                  <a:cubicBezTo>
                    <a:pt x="3406" y="10169"/>
                    <a:pt x="3526" y="10288"/>
                    <a:pt x="3692" y="10288"/>
                  </a:cubicBezTo>
                  <a:lnTo>
                    <a:pt x="4002" y="10288"/>
                  </a:lnTo>
                  <a:lnTo>
                    <a:pt x="4002" y="11146"/>
                  </a:lnTo>
                  <a:cubicBezTo>
                    <a:pt x="4002" y="11670"/>
                    <a:pt x="4430" y="12098"/>
                    <a:pt x="4954" y="12098"/>
                  </a:cubicBezTo>
                  <a:lnTo>
                    <a:pt x="9789" y="12098"/>
                  </a:lnTo>
                  <a:cubicBezTo>
                    <a:pt x="10313" y="12098"/>
                    <a:pt x="10741" y="11670"/>
                    <a:pt x="10741" y="11146"/>
                  </a:cubicBezTo>
                  <a:lnTo>
                    <a:pt x="10741" y="9836"/>
                  </a:lnTo>
                  <a:cubicBezTo>
                    <a:pt x="10741" y="9741"/>
                    <a:pt x="10670" y="9645"/>
                    <a:pt x="10551" y="9645"/>
                  </a:cubicBezTo>
                  <a:cubicBezTo>
                    <a:pt x="10456" y="9645"/>
                    <a:pt x="10384" y="9741"/>
                    <a:pt x="10384" y="9836"/>
                  </a:cubicBezTo>
                  <a:lnTo>
                    <a:pt x="10384" y="11146"/>
                  </a:lnTo>
                  <a:cubicBezTo>
                    <a:pt x="10384" y="11479"/>
                    <a:pt x="10122" y="11741"/>
                    <a:pt x="9789" y="11741"/>
                  </a:cubicBezTo>
                  <a:lnTo>
                    <a:pt x="4954" y="11741"/>
                  </a:lnTo>
                  <a:cubicBezTo>
                    <a:pt x="4621" y="11741"/>
                    <a:pt x="4359" y="11479"/>
                    <a:pt x="4359" y="11146"/>
                  </a:cubicBezTo>
                  <a:lnTo>
                    <a:pt x="4359" y="10098"/>
                  </a:lnTo>
                  <a:lnTo>
                    <a:pt x="4359" y="8383"/>
                  </a:lnTo>
                  <a:lnTo>
                    <a:pt x="4359" y="3882"/>
                  </a:lnTo>
                  <a:lnTo>
                    <a:pt x="4359" y="2144"/>
                  </a:lnTo>
                  <a:lnTo>
                    <a:pt x="4359" y="953"/>
                  </a:lnTo>
                  <a:cubicBezTo>
                    <a:pt x="4359" y="620"/>
                    <a:pt x="4621" y="358"/>
                    <a:pt x="4954" y="358"/>
                  </a:cubicBezTo>
                  <a:lnTo>
                    <a:pt x="5645" y="358"/>
                  </a:lnTo>
                  <a:cubicBezTo>
                    <a:pt x="5740" y="358"/>
                    <a:pt x="5812" y="429"/>
                    <a:pt x="5812" y="524"/>
                  </a:cubicBezTo>
                  <a:lnTo>
                    <a:pt x="5812" y="763"/>
                  </a:lnTo>
                  <a:cubicBezTo>
                    <a:pt x="5812" y="929"/>
                    <a:pt x="5955" y="1072"/>
                    <a:pt x="6121" y="1072"/>
                  </a:cubicBezTo>
                  <a:lnTo>
                    <a:pt x="6526" y="1072"/>
                  </a:lnTo>
                  <a:cubicBezTo>
                    <a:pt x="6645" y="1072"/>
                    <a:pt x="6717" y="977"/>
                    <a:pt x="6717" y="882"/>
                  </a:cubicBezTo>
                  <a:cubicBezTo>
                    <a:pt x="6717" y="786"/>
                    <a:pt x="6645" y="715"/>
                    <a:pt x="6526" y="715"/>
                  </a:cubicBezTo>
                  <a:lnTo>
                    <a:pt x="6169" y="715"/>
                  </a:lnTo>
                  <a:lnTo>
                    <a:pt x="6169" y="524"/>
                  </a:lnTo>
                  <a:cubicBezTo>
                    <a:pt x="6169" y="453"/>
                    <a:pt x="6169" y="405"/>
                    <a:pt x="6145" y="358"/>
                  </a:cubicBezTo>
                  <a:lnTo>
                    <a:pt x="8598" y="358"/>
                  </a:lnTo>
                  <a:cubicBezTo>
                    <a:pt x="8574" y="405"/>
                    <a:pt x="8550" y="453"/>
                    <a:pt x="8550" y="524"/>
                  </a:cubicBezTo>
                  <a:lnTo>
                    <a:pt x="8550" y="715"/>
                  </a:lnTo>
                  <a:lnTo>
                    <a:pt x="7288" y="715"/>
                  </a:lnTo>
                  <a:cubicBezTo>
                    <a:pt x="7193" y="715"/>
                    <a:pt x="7121" y="786"/>
                    <a:pt x="7121" y="882"/>
                  </a:cubicBezTo>
                  <a:cubicBezTo>
                    <a:pt x="7121" y="977"/>
                    <a:pt x="7193" y="1072"/>
                    <a:pt x="7288" y="1072"/>
                  </a:cubicBezTo>
                  <a:lnTo>
                    <a:pt x="8622" y="1072"/>
                  </a:lnTo>
                  <a:cubicBezTo>
                    <a:pt x="8789" y="1072"/>
                    <a:pt x="8908" y="929"/>
                    <a:pt x="8908" y="763"/>
                  </a:cubicBezTo>
                  <a:lnTo>
                    <a:pt x="8908" y="524"/>
                  </a:lnTo>
                  <a:cubicBezTo>
                    <a:pt x="8908" y="429"/>
                    <a:pt x="9003" y="358"/>
                    <a:pt x="9074" y="358"/>
                  </a:cubicBezTo>
                  <a:lnTo>
                    <a:pt x="9789" y="358"/>
                  </a:lnTo>
                  <a:cubicBezTo>
                    <a:pt x="10122" y="358"/>
                    <a:pt x="10384" y="620"/>
                    <a:pt x="10384" y="953"/>
                  </a:cubicBezTo>
                  <a:lnTo>
                    <a:pt x="10384" y="8812"/>
                  </a:lnTo>
                  <a:cubicBezTo>
                    <a:pt x="10384" y="8907"/>
                    <a:pt x="10456" y="8979"/>
                    <a:pt x="10551" y="8979"/>
                  </a:cubicBezTo>
                  <a:cubicBezTo>
                    <a:pt x="10670" y="8979"/>
                    <a:pt x="10741" y="8907"/>
                    <a:pt x="10741" y="8812"/>
                  </a:cubicBezTo>
                  <a:lnTo>
                    <a:pt x="10741" y="953"/>
                  </a:lnTo>
                  <a:cubicBezTo>
                    <a:pt x="10741" y="429"/>
                    <a:pt x="10313" y="1"/>
                    <a:pt x="9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21" name="Google Shape;2121;p46"/>
            <p:cNvSpPr/>
            <p:nvPr/>
          </p:nvSpPr>
          <p:spPr>
            <a:xfrm>
              <a:off x="6185972" y="1887176"/>
              <a:ext cx="77650" cy="11665"/>
            </a:xfrm>
            <a:custGeom>
              <a:rect b="b" l="l" r="r" t="t"/>
              <a:pathLst>
                <a:path extrusionOk="0" h="358" w="2383">
                  <a:moveTo>
                    <a:pt x="167" y="0"/>
                  </a:moveTo>
                  <a:cubicBezTo>
                    <a:pt x="72" y="0"/>
                    <a:pt x="1" y="96"/>
                    <a:pt x="1" y="191"/>
                  </a:cubicBezTo>
                  <a:cubicBezTo>
                    <a:pt x="1" y="286"/>
                    <a:pt x="72" y="357"/>
                    <a:pt x="167" y="357"/>
                  </a:cubicBezTo>
                  <a:lnTo>
                    <a:pt x="2192" y="357"/>
                  </a:lnTo>
                  <a:cubicBezTo>
                    <a:pt x="2287" y="357"/>
                    <a:pt x="2382" y="286"/>
                    <a:pt x="2382" y="191"/>
                  </a:cubicBezTo>
                  <a:cubicBezTo>
                    <a:pt x="2382" y="96"/>
                    <a:pt x="2287" y="0"/>
                    <a:pt x="2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22" name="Google Shape;2122;p46"/>
            <p:cNvSpPr/>
            <p:nvPr/>
          </p:nvSpPr>
          <p:spPr>
            <a:xfrm>
              <a:off x="6137096" y="1588417"/>
              <a:ext cx="35713" cy="35746"/>
            </a:xfrm>
            <a:custGeom>
              <a:rect b="b" l="l" r="r" t="t"/>
              <a:pathLst>
                <a:path extrusionOk="0" h="1097" w="1096">
                  <a:moveTo>
                    <a:pt x="739" y="358"/>
                  </a:moveTo>
                  <a:lnTo>
                    <a:pt x="739" y="739"/>
                  </a:lnTo>
                  <a:lnTo>
                    <a:pt x="358" y="739"/>
                  </a:lnTo>
                  <a:lnTo>
                    <a:pt x="358" y="358"/>
                  </a:lnTo>
                  <a:close/>
                  <a:moveTo>
                    <a:pt x="167" y="1"/>
                  </a:moveTo>
                  <a:cubicBezTo>
                    <a:pt x="72" y="1"/>
                    <a:pt x="0" y="72"/>
                    <a:pt x="0" y="167"/>
                  </a:cubicBezTo>
                  <a:lnTo>
                    <a:pt x="0" y="929"/>
                  </a:lnTo>
                  <a:cubicBezTo>
                    <a:pt x="0" y="1025"/>
                    <a:pt x="72" y="1096"/>
                    <a:pt x="167" y="1096"/>
                  </a:cubicBezTo>
                  <a:lnTo>
                    <a:pt x="929" y="1096"/>
                  </a:lnTo>
                  <a:cubicBezTo>
                    <a:pt x="1024" y="1096"/>
                    <a:pt x="1096" y="1025"/>
                    <a:pt x="1096" y="929"/>
                  </a:cubicBezTo>
                  <a:lnTo>
                    <a:pt x="1096" y="167"/>
                  </a:lnTo>
                  <a:cubicBezTo>
                    <a:pt x="1096"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23" name="Google Shape;2123;p46"/>
            <p:cNvSpPr/>
            <p:nvPr/>
          </p:nvSpPr>
          <p:spPr>
            <a:xfrm>
              <a:off x="6182876" y="1588417"/>
              <a:ext cx="36495" cy="35746"/>
            </a:xfrm>
            <a:custGeom>
              <a:rect b="b" l="l" r="r" t="t"/>
              <a:pathLst>
                <a:path extrusionOk="0" h="1097" w="1120">
                  <a:moveTo>
                    <a:pt x="763" y="358"/>
                  </a:moveTo>
                  <a:lnTo>
                    <a:pt x="763" y="739"/>
                  </a:lnTo>
                  <a:lnTo>
                    <a:pt x="358" y="739"/>
                  </a:lnTo>
                  <a:lnTo>
                    <a:pt x="358" y="358"/>
                  </a:lnTo>
                  <a:close/>
                  <a:moveTo>
                    <a:pt x="191" y="1"/>
                  </a:moveTo>
                  <a:cubicBezTo>
                    <a:pt x="72" y="1"/>
                    <a:pt x="0" y="72"/>
                    <a:pt x="0" y="167"/>
                  </a:cubicBezTo>
                  <a:lnTo>
                    <a:pt x="0" y="929"/>
                  </a:lnTo>
                  <a:cubicBezTo>
                    <a:pt x="0" y="1025"/>
                    <a:pt x="72" y="1096"/>
                    <a:pt x="191" y="1096"/>
                  </a:cubicBezTo>
                  <a:lnTo>
                    <a:pt x="929" y="1096"/>
                  </a:lnTo>
                  <a:cubicBezTo>
                    <a:pt x="1024" y="1096"/>
                    <a:pt x="1120" y="1025"/>
                    <a:pt x="1120" y="929"/>
                  </a:cubicBezTo>
                  <a:lnTo>
                    <a:pt x="1120" y="167"/>
                  </a:lnTo>
                  <a:cubicBezTo>
                    <a:pt x="1120"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24" name="Google Shape;2124;p46"/>
            <p:cNvSpPr/>
            <p:nvPr/>
          </p:nvSpPr>
          <p:spPr>
            <a:xfrm>
              <a:off x="6228656" y="1588417"/>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25" y="1096"/>
                    <a:pt x="1120" y="1025"/>
                    <a:pt x="1120" y="929"/>
                  </a:cubicBezTo>
                  <a:lnTo>
                    <a:pt x="1120" y="167"/>
                  </a:lnTo>
                  <a:cubicBezTo>
                    <a:pt x="1120" y="72"/>
                    <a:pt x="1025"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25" name="Google Shape;2125;p46"/>
            <p:cNvSpPr/>
            <p:nvPr/>
          </p:nvSpPr>
          <p:spPr>
            <a:xfrm>
              <a:off x="6274436" y="1588417"/>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48" y="1096"/>
                    <a:pt x="1120" y="1025"/>
                    <a:pt x="1120" y="929"/>
                  </a:cubicBezTo>
                  <a:lnTo>
                    <a:pt x="1120" y="167"/>
                  </a:lnTo>
                  <a:cubicBezTo>
                    <a:pt x="1120" y="72"/>
                    <a:pt x="1048"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26" name="Google Shape;2126;p46"/>
            <p:cNvSpPr/>
            <p:nvPr/>
          </p:nvSpPr>
          <p:spPr>
            <a:xfrm>
              <a:off x="6137096" y="1636543"/>
              <a:ext cx="35713" cy="35713"/>
            </a:xfrm>
            <a:custGeom>
              <a:rect b="b" l="l" r="r" t="t"/>
              <a:pathLst>
                <a:path extrusionOk="0" h="1096" w="1096">
                  <a:moveTo>
                    <a:pt x="739" y="357"/>
                  </a:moveTo>
                  <a:lnTo>
                    <a:pt x="739" y="738"/>
                  </a:lnTo>
                  <a:lnTo>
                    <a:pt x="358" y="738"/>
                  </a:lnTo>
                  <a:lnTo>
                    <a:pt x="358" y="357"/>
                  </a:lnTo>
                  <a:close/>
                  <a:moveTo>
                    <a:pt x="167" y="0"/>
                  </a:moveTo>
                  <a:cubicBezTo>
                    <a:pt x="72" y="0"/>
                    <a:pt x="0" y="72"/>
                    <a:pt x="0" y="167"/>
                  </a:cubicBezTo>
                  <a:lnTo>
                    <a:pt x="0" y="929"/>
                  </a:lnTo>
                  <a:cubicBezTo>
                    <a:pt x="0" y="1024"/>
                    <a:pt x="72" y="1096"/>
                    <a:pt x="167" y="1096"/>
                  </a:cubicBezTo>
                  <a:lnTo>
                    <a:pt x="929" y="1096"/>
                  </a:lnTo>
                  <a:cubicBezTo>
                    <a:pt x="1024" y="1096"/>
                    <a:pt x="1096" y="1024"/>
                    <a:pt x="1096" y="929"/>
                  </a:cubicBezTo>
                  <a:lnTo>
                    <a:pt x="1096" y="167"/>
                  </a:lnTo>
                  <a:cubicBezTo>
                    <a:pt x="1096"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27" name="Google Shape;2127;p46"/>
            <p:cNvSpPr/>
            <p:nvPr/>
          </p:nvSpPr>
          <p:spPr>
            <a:xfrm>
              <a:off x="6182876" y="1636543"/>
              <a:ext cx="36495" cy="35713"/>
            </a:xfrm>
            <a:custGeom>
              <a:rect b="b" l="l" r="r" t="t"/>
              <a:pathLst>
                <a:path extrusionOk="0" h="1096" w="1120">
                  <a:moveTo>
                    <a:pt x="763" y="357"/>
                  </a:moveTo>
                  <a:lnTo>
                    <a:pt x="763" y="738"/>
                  </a:lnTo>
                  <a:lnTo>
                    <a:pt x="358" y="738"/>
                  </a:lnTo>
                  <a:lnTo>
                    <a:pt x="358" y="357"/>
                  </a:lnTo>
                  <a:close/>
                  <a:moveTo>
                    <a:pt x="191" y="0"/>
                  </a:moveTo>
                  <a:cubicBezTo>
                    <a:pt x="72" y="0"/>
                    <a:pt x="0" y="72"/>
                    <a:pt x="0" y="167"/>
                  </a:cubicBezTo>
                  <a:lnTo>
                    <a:pt x="0" y="929"/>
                  </a:lnTo>
                  <a:cubicBezTo>
                    <a:pt x="0" y="1024"/>
                    <a:pt x="72" y="1096"/>
                    <a:pt x="191" y="1096"/>
                  </a:cubicBezTo>
                  <a:lnTo>
                    <a:pt x="929" y="1096"/>
                  </a:lnTo>
                  <a:cubicBezTo>
                    <a:pt x="1024" y="1096"/>
                    <a:pt x="1120" y="1024"/>
                    <a:pt x="1120" y="929"/>
                  </a:cubicBezTo>
                  <a:lnTo>
                    <a:pt x="1120" y="167"/>
                  </a:lnTo>
                  <a:cubicBezTo>
                    <a:pt x="1120"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28" name="Google Shape;2128;p46"/>
            <p:cNvSpPr/>
            <p:nvPr/>
          </p:nvSpPr>
          <p:spPr>
            <a:xfrm>
              <a:off x="6228656" y="1636543"/>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25" y="1096"/>
                    <a:pt x="1120" y="1024"/>
                    <a:pt x="1120" y="929"/>
                  </a:cubicBezTo>
                  <a:lnTo>
                    <a:pt x="1120" y="167"/>
                  </a:lnTo>
                  <a:cubicBezTo>
                    <a:pt x="1120" y="72"/>
                    <a:pt x="1025"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29" name="Google Shape;2129;p46"/>
            <p:cNvSpPr/>
            <p:nvPr/>
          </p:nvSpPr>
          <p:spPr>
            <a:xfrm>
              <a:off x="6274436" y="1636543"/>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48" y="1096"/>
                    <a:pt x="1120" y="1024"/>
                    <a:pt x="1120" y="929"/>
                  </a:cubicBezTo>
                  <a:lnTo>
                    <a:pt x="1120" y="167"/>
                  </a:lnTo>
                  <a:cubicBezTo>
                    <a:pt x="1120" y="72"/>
                    <a:pt x="1048"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30" name="Google Shape;2130;p46"/>
            <p:cNvSpPr/>
            <p:nvPr/>
          </p:nvSpPr>
          <p:spPr>
            <a:xfrm>
              <a:off x="6137096" y="1684636"/>
              <a:ext cx="35713" cy="35746"/>
            </a:xfrm>
            <a:custGeom>
              <a:rect b="b" l="l" r="r" t="t"/>
              <a:pathLst>
                <a:path extrusionOk="0" h="1097" w="1096">
                  <a:moveTo>
                    <a:pt x="739" y="358"/>
                  </a:moveTo>
                  <a:lnTo>
                    <a:pt x="739" y="739"/>
                  </a:lnTo>
                  <a:lnTo>
                    <a:pt x="358" y="739"/>
                  </a:lnTo>
                  <a:lnTo>
                    <a:pt x="358" y="358"/>
                  </a:lnTo>
                  <a:close/>
                  <a:moveTo>
                    <a:pt x="167" y="1"/>
                  </a:moveTo>
                  <a:cubicBezTo>
                    <a:pt x="72" y="1"/>
                    <a:pt x="0" y="72"/>
                    <a:pt x="0" y="167"/>
                  </a:cubicBezTo>
                  <a:lnTo>
                    <a:pt x="0" y="929"/>
                  </a:lnTo>
                  <a:cubicBezTo>
                    <a:pt x="0" y="1025"/>
                    <a:pt x="72" y="1096"/>
                    <a:pt x="167" y="1096"/>
                  </a:cubicBezTo>
                  <a:lnTo>
                    <a:pt x="929" y="1096"/>
                  </a:lnTo>
                  <a:cubicBezTo>
                    <a:pt x="1024" y="1096"/>
                    <a:pt x="1096" y="1025"/>
                    <a:pt x="1096" y="929"/>
                  </a:cubicBezTo>
                  <a:lnTo>
                    <a:pt x="1096" y="167"/>
                  </a:lnTo>
                  <a:cubicBezTo>
                    <a:pt x="1096"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31" name="Google Shape;2131;p46"/>
            <p:cNvSpPr/>
            <p:nvPr/>
          </p:nvSpPr>
          <p:spPr>
            <a:xfrm>
              <a:off x="6182876" y="1684636"/>
              <a:ext cx="36495" cy="35746"/>
            </a:xfrm>
            <a:custGeom>
              <a:rect b="b" l="l" r="r" t="t"/>
              <a:pathLst>
                <a:path extrusionOk="0" h="1097" w="1120">
                  <a:moveTo>
                    <a:pt x="763" y="358"/>
                  </a:moveTo>
                  <a:lnTo>
                    <a:pt x="763" y="739"/>
                  </a:lnTo>
                  <a:lnTo>
                    <a:pt x="358" y="739"/>
                  </a:lnTo>
                  <a:lnTo>
                    <a:pt x="358" y="358"/>
                  </a:lnTo>
                  <a:close/>
                  <a:moveTo>
                    <a:pt x="191" y="1"/>
                  </a:moveTo>
                  <a:cubicBezTo>
                    <a:pt x="72" y="1"/>
                    <a:pt x="0" y="72"/>
                    <a:pt x="0" y="167"/>
                  </a:cubicBezTo>
                  <a:lnTo>
                    <a:pt x="0" y="929"/>
                  </a:lnTo>
                  <a:cubicBezTo>
                    <a:pt x="0" y="1025"/>
                    <a:pt x="72" y="1096"/>
                    <a:pt x="191" y="1096"/>
                  </a:cubicBezTo>
                  <a:lnTo>
                    <a:pt x="929" y="1096"/>
                  </a:lnTo>
                  <a:cubicBezTo>
                    <a:pt x="1024" y="1096"/>
                    <a:pt x="1120" y="1025"/>
                    <a:pt x="1120" y="929"/>
                  </a:cubicBezTo>
                  <a:lnTo>
                    <a:pt x="1120" y="167"/>
                  </a:lnTo>
                  <a:cubicBezTo>
                    <a:pt x="1120"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32" name="Google Shape;2132;p46"/>
            <p:cNvSpPr/>
            <p:nvPr/>
          </p:nvSpPr>
          <p:spPr>
            <a:xfrm>
              <a:off x="6228656" y="1684636"/>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25" y="1096"/>
                    <a:pt x="1120" y="1025"/>
                    <a:pt x="1120" y="929"/>
                  </a:cubicBezTo>
                  <a:lnTo>
                    <a:pt x="1120" y="167"/>
                  </a:lnTo>
                  <a:cubicBezTo>
                    <a:pt x="1120" y="72"/>
                    <a:pt x="1025"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33" name="Google Shape;2133;p46"/>
            <p:cNvSpPr/>
            <p:nvPr/>
          </p:nvSpPr>
          <p:spPr>
            <a:xfrm>
              <a:off x="6274436" y="1684636"/>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48" y="1096"/>
                    <a:pt x="1120" y="1025"/>
                    <a:pt x="1120" y="929"/>
                  </a:cubicBezTo>
                  <a:lnTo>
                    <a:pt x="1120" y="167"/>
                  </a:lnTo>
                  <a:cubicBezTo>
                    <a:pt x="1120" y="72"/>
                    <a:pt x="1048"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34" name="Google Shape;2134;p46"/>
            <p:cNvSpPr/>
            <p:nvPr/>
          </p:nvSpPr>
          <p:spPr>
            <a:xfrm>
              <a:off x="6137096" y="1732762"/>
              <a:ext cx="35713" cy="35713"/>
            </a:xfrm>
            <a:custGeom>
              <a:rect b="b" l="l" r="r" t="t"/>
              <a:pathLst>
                <a:path extrusionOk="0" h="1096" w="1096">
                  <a:moveTo>
                    <a:pt x="739" y="357"/>
                  </a:moveTo>
                  <a:lnTo>
                    <a:pt x="739" y="738"/>
                  </a:lnTo>
                  <a:lnTo>
                    <a:pt x="358" y="738"/>
                  </a:lnTo>
                  <a:lnTo>
                    <a:pt x="358" y="357"/>
                  </a:lnTo>
                  <a:close/>
                  <a:moveTo>
                    <a:pt x="167" y="0"/>
                  </a:moveTo>
                  <a:cubicBezTo>
                    <a:pt x="72" y="0"/>
                    <a:pt x="0" y="72"/>
                    <a:pt x="0" y="167"/>
                  </a:cubicBezTo>
                  <a:lnTo>
                    <a:pt x="0" y="929"/>
                  </a:lnTo>
                  <a:cubicBezTo>
                    <a:pt x="0" y="1024"/>
                    <a:pt x="72" y="1096"/>
                    <a:pt x="167" y="1096"/>
                  </a:cubicBezTo>
                  <a:lnTo>
                    <a:pt x="929" y="1096"/>
                  </a:lnTo>
                  <a:cubicBezTo>
                    <a:pt x="1024" y="1096"/>
                    <a:pt x="1096" y="1024"/>
                    <a:pt x="1096" y="929"/>
                  </a:cubicBezTo>
                  <a:lnTo>
                    <a:pt x="1096" y="167"/>
                  </a:lnTo>
                  <a:cubicBezTo>
                    <a:pt x="1096"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35" name="Google Shape;2135;p46"/>
            <p:cNvSpPr/>
            <p:nvPr/>
          </p:nvSpPr>
          <p:spPr>
            <a:xfrm>
              <a:off x="6182876" y="1732762"/>
              <a:ext cx="36495" cy="35713"/>
            </a:xfrm>
            <a:custGeom>
              <a:rect b="b" l="l" r="r" t="t"/>
              <a:pathLst>
                <a:path extrusionOk="0" h="1096" w="1120">
                  <a:moveTo>
                    <a:pt x="763" y="357"/>
                  </a:moveTo>
                  <a:lnTo>
                    <a:pt x="763" y="738"/>
                  </a:lnTo>
                  <a:lnTo>
                    <a:pt x="358" y="738"/>
                  </a:lnTo>
                  <a:lnTo>
                    <a:pt x="358" y="357"/>
                  </a:lnTo>
                  <a:close/>
                  <a:moveTo>
                    <a:pt x="191" y="0"/>
                  </a:moveTo>
                  <a:cubicBezTo>
                    <a:pt x="72" y="0"/>
                    <a:pt x="0" y="72"/>
                    <a:pt x="0" y="167"/>
                  </a:cubicBezTo>
                  <a:lnTo>
                    <a:pt x="0" y="929"/>
                  </a:lnTo>
                  <a:cubicBezTo>
                    <a:pt x="0" y="1024"/>
                    <a:pt x="72" y="1096"/>
                    <a:pt x="191" y="1096"/>
                  </a:cubicBezTo>
                  <a:lnTo>
                    <a:pt x="929" y="1096"/>
                  </a:lnTo>
                  <a:cubicBezTo>
                    <a:pt x="1024" y="1096"/>
                    <a:pt x="1120" y="1024"/>
                    <a:pt x="1120" y="929"/>
                  </a:cubicBezTo>
                  <a:lnTo>
                    <a:pt x="1120" y="167"/>
                  </a:lnTo>
                  <a:cubicBezTo>
                    <a:pt x="1120"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36" name="Google Shape;2136;p46"/>
            <p:cNvSpPr/>
            <p:nvPr/>
          </p:nvSpPr>
          <p:spPr>
            <a:xfrm>
              <a:off x="6228656" y="1732762"/>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25" y="1096"/>
                    <a:pt x="1120" y="1024"/>
                    <a:pt x="1120" y="929"/>
                  </a:cubicBezTo>
                  <a:lnTo>
                    <a:pt x="1120" y="167"/>
                  </a:lnTo>
                  <a:cubicBezTo>
                    <a:pt x="1120" y="72"/>
                    <a:pt x="1025"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37" name="Google Shape;2137;p46"/>
            <p:cNvSpPr/>
            <p:nvPr/>
          </p:nvSpPr>
          <p:spPr>
            <a:xfrm>
              <a:off x="6274436" y="1732762"/>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48" y="1096"/>
                    <a:pt x="1120" y="1024"/>
                    <a:pt x="1120" y="929"/>
                  </a:cubicBezTo>
                  <a:lnTo>
                    <a:pt x="1120" y="167"/>
                  </a:lnTo>
                  <a:cubicBezTo>
                    <a:pt x="1120" y="72"/>
                    <a:pt x="1048"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38" name="Google Shape;2138;p46"/>
            <p:cNvSpPr/>
            <p:nvPr/>
          </p:nvSpPr>
          <p:spPr>
            <a:xfrm>
              <a:off x="6137096" y="1780856"/>
              <a:ext cx="35713" cy="35746"/>
            </a:xfrm>
            <a:custGeom>
              <a:rect b="b" l="l" r="r" t="t"/>
              <a:pathLst>
                <a:path extrusionOk="0" h="1097" w="1096">
                  <a:moveTo>
                    <a:pt x="739" y="358"/>
                  </a:moveTo>
                  <a:lnTo>
                    <a:pt x="739" y="739"/>
                  </a:lnTo>
                  <a:lnTo>
                    <a:pt x="358" y="739"/>
                  </a:lnTo>
                  <a:lnTo>
                    <a:pt x="358" y="358"/>
                  </a:lnTo>
                  <a:close/>
                  <a:moveTo>
                    <a:pt x="167" y="1"/>
                  </a:moveTo>
                  <a:cubicBezTo>
                    <a:pt x="72" y="1"/>
                    <a:pt x="0" y="72"/>
                    <a:pt x="0" y="167"/>
                  </a:cubicBezTo>
                  <a:lnTo>
                    <a:pt x="0" y="929"/>
                  </a:lnTo>
                  <a:cubicBezTo>
                    <a:pt x="0" y="1025"/>
                    <a:pt x="72" y="1096"/>
                    <a:pt x="167" y="1096"/>
                  </a:cubicBezTo>
                  <a:lnTo>
                    <a:pt x="929" y="1096"/>
                  </a:lnTo>
                  <a:cubicBezTo>
                    <a:pt x="1024" y="1096"/>
                    <a:pt x="1096" y="1025"/>
                    <a:pt x="1096" y="929"/>
                  </a:cubicBezTo>
                  <a:lnTo>
                    <a:pt x="1096" y="167"/>
                  </a:lnTo>
                  <a:cubicBezTo>
                    <a:pt x="1096"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39" name="Google Shape;2139;p46"/>
            <p:cNvSpPr/>
            <p:nvPr/>
          </p:nvSpPr>
          <p:spPr>
            <a:xfrm>
              <a:off x="6182876" y="1780856"/>
              <a:ext cx="36495" cy="35746"/>
            </a:xfrm>
            <a:custGeom>
              <a:rect b="b" l="l" r="r" t="t"/>
              <a:pathLst>
                <a:path extrusionOk="0" h="1097" w="1120">
                  <a:moveTo>
                    <a:pt x="763" y="358"/>
                  </a:moveTo>
                  <a:lnTo>
                    <a:pt x="763" y="739"/>
                  </a:lnTo>
                  <a:lnTo>
                    <a:pt x="358" y="739"/>
                  </a:lnTo>
                  <a:lnTo>
                    <a:pt x="358" y="358"/>
                  </a:lnTo>
                  <a:close/>
                  <a:moveTo>
                    <a:pt x="191" y="1"/>
                  </a:moveTo>
                  <a:cubicBezTo>
                    <a:pt x="72" y="1"/>
                    <a:pt x="0" y="72"/>
                    <a:pt x="0" y="167"/>
                  </a:cubicBezTo>
                  <a:lnTo>
                    <a:pt x="0" y="929"/>
                  </a:lnTo>
                  <a:cubicBezTo>
                    <a:pt x="0" y="1025"/>
                    <a:pt x="72" y="1096"/>
                    <a:pt x="191" y="1096"/>
                  </a:cubicBezTo>
                  <a:lnTo>
                    <a:pt x="929" y="1096"/>
                  </a:lnTo>
                  <a:cubicBezTo>
                    <a:pt x="1024" y="1096"/>
                    <a:pt x="1120" y="1025"/>
                    <a:pt x="1120" y="929"/>
                  </a:cubicBezTo>
                  <a:lnTo>
                    <a:pt x="1120" y="167"/>
                  </a:lnTo>
                  <a:cubicBezTo>
                    <a:pt x="1120"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40" name="Google Shape;2140;p46"/>
            <p:cNvSpPr/>
            <p:nvPr/>
          </p:nvSpPr>
          <p:spPr>
            <a:xfrm>
              <a:off x="6228656" y="1780856"/>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25" y="1096"/>
                    <a:pt x="1120" y="1025"/>
                    <a:pt x="1120" y="929"/>
                  </a:cubicBezTo>
                  <a:lnTo>
                    <a:pt x="1120" y="167"/>
                  </a:lnTo>
                  <a:cubicBezTo>
                    <a:pt x="1120" y="72"/>
                    <a:pt x="1025"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41" name="Google Shape;2141;p46"/>
            <p:cNvSpPr/>
            <p:nvPr/>
          </p:nvSpPr>
          <p:spPr>
            <a:xfrm>
              <a:off x="6274436" y="1780856"/>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48" y="1096"/>
                    <a:pt x="1120" y="1025"/>
                    <a:pt x="1120" y="929"/>
                  </a:cubicBezTo>
                  <a:lnTo>
                    <a:pt x="1120" y="167"/>
                  </a:lnTo>
                  <a:cubicBezTo>
                    <a:pt x="1120" y="72"/>
                    <a:pt x="1048"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42" name="Google Shape;2142;p46"/>
            <p:cNvSpPr/>
            <p:nvPr/>
          </p:nvSpPr>
          <p:spPr>
            <a:xfrm>
              <a:off x="6137096" y="1828982"/>
              <a:ext cx="35713" cy="35713"/>
            </a:xfrm>
            <a:custGeom>
              <a:rect b="b" l="l" r="r" t="t"/>
              <a:pathLst>
                <a:path extrusionOk="0" h="1096" w="1096">
                  <a:moveTo>
                    <a:pt x="739" y="357"/>
                  </a:moveTo>
                  <a:lnTo>
                    <a:pt x="739" y="738"/>
                  </a:lnTo>
                  <a:lnTo>
                    <a:pt x="358" y="738"/>
                  </a:lnTo>
                  <a:lnTo>
                    <a:pt x="358" y="357"/>
                  </a:lnTo>
                  <a:close/>
                  <a:moveTo>
                    <a:pt x="167" y="0"/>
                  </a:moveTo>
                  <a:cubicBezTo>
                    <a:pt x="72" y="0"/>
                    <a:pt x="0" y="72"/>
                    <a:pt x="0" y="167"/>
                  </a:cubicBezTo>
                  <a:lnTo>
                    <a:pt x="0" y="929"/>
                  </a:lnTo>
                  <a:cubicBezTo>
                    <a:pt x="0" y="1024"/>
                    <a:pt x="72" y="1096"/>
                    <a:pt x="167" y="1096"/>
                  </a:cubicBezTo>
                  <a:lnTo>
                    <a:pt x="929" y="1096"/>
                  </a:lnTo>
                  <a:cubicBezTo>
                    <a:pt x="1024" y="1096"/>
                    <a:pt x="1096" y="1024"/>
                    <a:pt x="1096" y="929"/>
                  </a:cubicBezTo>
                  <a:lnTo>
                    <a:pt x="1096" y="167"/>
                  </a:lnTo>
                  <a:cubicBezTo>
                    <a:pt x="1096"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43" name="Google Shape;2143;p46"/>
            <p:cNvSpPr/>
            <p:nvPr/>
          </p:nvSpPr>
          <p:spPr>
            <a:xfrm>
              <a:off x="6182876" y="1828982"/>
              <a:ext cx="36495" cy="35713"/>
            </a:xfrm>
            <a:custGeom>
              <a:rect b="b" l="l" r="r" t="t"/>
              <a:pathLst>
                <a:path extrusionOk="0" h="1096" w="1120">
                  <a:moveTo>
                    <a:pt x="763" y="357"/>
                  </a:moveTo>
                  <a:lnTo>
                    <a:pt x="763" y="738"/>
                  </a:lnTo>
                  <a:lnTo>
                    <a:pt x="358" y="738"/>
                  </a:lnTo>
                  <a:lnTo>
                    <a:pt x="358" y="357"/>
                  </a:lnTo>
                  <a:close/>
                  <a:moveTo>
                    <a:pt x="191" y="0"/>
                  </a:moveTo>
                  <a:cubicBezTo>
                    <a:pt x="72" y="0"/>
                    <a:pt x="0" y="72"/>
                    <a:pt x="0" y="167"/>
                  </a:cubicBezTo>
                  <a:lnTo>
                    <a:pt x="0" y="929"/>
                  </a:lnTo>
                  <a:cubicBezTo>
                    <a:pt x="0" y="1024"/>
                    <a:pt x="72" y="1096"/>
                    <a:pt x="191" y="1096"/>
                  </a:cubicBezTo>
                  <a:lnTo>
                    <a:pt x="929" y="1096"/>
                  </a:lnTo>
                  <a:cubicBezTo>
                    <a:pt x="1024" y="1096"/>
                    <a:pt x="1120" y="1024"/>
                    <a:pt x="1120" y="929"/>
                  </a:cubicBezTo>
                  <a:lnTo>
                    <a:pt x="1120" y="167"/>
                  </a:lnTo>
                  <a:cubicBezTo>
                    <a:pt x="1120"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44" name="Google Shape;2144;p46"/>
            <p:cNvSpPr/>
            <p:nvPr/>
          </p:nvSpPr>
          <p:spPr>
            <a:xfrm>
              <a:off x="6228656" y="1828982"/>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25" y="1096"/>
                    <a:pt x="1120" y="1024"/>
                    <a:pt x="1120" y="929"/>
                  </a:cubicBezTo>
                  <a:lnTo>
                    <a:pt x="1120" y="167"/>
                  </a:lnTo>
                  <a:cubicBezTo>
                    <a:pt x="1120" y="72"/>
                    <a:pt x="1025"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45" name="Google Shape;2145;p46"/>
            <p:cNvSpPr/>
            <p:nvPr/>
          </p:nvSpPr>
          <p:spPr>
            <a:xfrm>
              <a:off x="6274436" y="1828982"/>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48" y="1096"/>
                    <a:pt x="1120" y="1024"/>
                    <a:pt x="1120" y="929"/>
                  </a:cubicBezTo>
                  <a:lnTo>
                    <a:pt x="1120" y="167"/>
                  </a:lnTo>
                  <a:cubicBezTo>
                    <a:pt x="1120" y="72"/>
                    <a:pt x="1048"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146" name="Google Shape;2146;p46"/>
          <p:cNvGrpSpPr/>
          <p:nvPr/>
        </p:nvGrpSpPr>
        <p:grpSpPr>
          <a:xfrm>
            <a:off x="6683103" y="2709782"/>
            <a:ext cx="368624" cy="395777"/>
            <a:chOff x="6639924" y="2706590"/>
            <a:chExt cx="368624" cy="395777"/>
          </a:xfrm>
        </p:grpSpPr>
        <p:sp>
          <p:nvSpPr>
            <p:cNvPr id="2147" name="Google Shape;2147;p46"/>
            <p:cNvSpPr/>
            <p:nvPr/>
          </p:nvSpPr>
          <p:spPr>
            <a:xfrm>
              <a:off x="6859504" y="2706786"/>
              <a:ext cx="149044" cy="395582"/>
            </a:xfrm>
            <a:custGeom>
              <a:rect b="b" l="l" r="r" t="t"/>
              <a:pathLst>
                <a:path extrusionOk="0" h="12140" w="4574">
                  <a:moveTo>
                    <a:pt x="2882" y="4233"/>
                  </a:moveTo>
                  <a:lnTo>
                    <a:pt x="2882" y="11187"/>
                  </a:lnTo>
                  <a:cubicBezTo>
                    <a:pt x="2882" y="11497"/>
                    <a:pt x="2620" y="11759"/>
                    <a:pt x="2311" y="11759"/>
                  </a:cubicBezTo>
                  <a:cubicBezTo>
                    <a:pt x="1977" y="11759"/>
                    <a:pt x="1715" y="11497"/>
                    <a:pt x="1715" y="11187"/>
                  </a:cubicBezTo>
                  <a:lnTo>
                    <a:pt x="1715" y="4257"/>
                  </a:lnTo>
                  <a:cubicBezTo>
                    <a:pt x="1906" y="4305"/>
                    <a:pt x="2096" y="4328"/>
                    <a:pt x="2287" y="4328"/>
                  </a:cubicBezTo>
                  <a:cubicBezTo>
                    <a:pt x="2501" y="4328"/>
                    <a:pt x="2692" y="4305"/>
                    <a:pt x="2882" y="4233"/>
                  </a:cubicBezTo>
                  <a:close/>
                  <a:moveTo>
                    <a:pt x="1230" y="0"/>
                  </a:moveTo>
                  <a:cubicBezTo>
                    <a:pt x="1197" y="0"/>
                    <a:pt x="1168" y="6"/>
                    <a:pt x="1144" y="18"/>
                  </a:cubicBezTo>
                  <a:cubicBezTo>
                    <a:pt x="429" y="423"/>
                    <a:pt x="1" y="1185"/>
                    <a:pt x="1" y="2018"/>
                  </a:cubicBezTo>
                  <a:cubicBezTo>
                    <a:pt x="1" y="2947"/>
                    <a:pt x="548" y="3757"/>
                    <a:pt x="1358" y="4114"/>
                  </a:cubicBezTo>
                  <a:lnTo>
                    <a:pt x="1358" y="11187"/>
                  </a:lnTo>
                  <a:cubicBezTo>
                    <a:pt x="1358" y="11711"/>
                    <a:pt x="1787" y="12140"/>
                    <a:pt x="2311" y="12140"/>
                  </a:cubicBezTo>
                  <a:cubicBezTo>
                    <a:pt x="2835" y="12140"/>
                    <a:pt x="3239" y="11711"/>
                    <a:pt x="3239" y="11187"/>
                  </a:cubicBezTo>
                  <a:lnTo>
                    <a:pt x="3239" y="4114"/>
                  </a:lnTo>
                  <a:cubicBezTo>
                    <a:pt x="3406" y="4043"/>
                    <a:pt x="3549" y="3947"/>
                    <a:pt x="3692" y="3828"/>
                  </a:cubicBezTo>
                  <a:cubicBezTo>
                    <a:pt x="3763" y="3781"/>
                    <a:pt x="3787" y="3662"/>
                    <a:pt x="3716" y="3566"/>
                  </a:cubicBezTo>
                  <a:cubicBezTo>
                    <a:pt x="3690" y="3527"/>
                    <a:pt x="3642" y="3509"/>
                    <a:pt x="3592" y="3509"/>
                  </a:cubicBezTo>
                  <a:cubicBezTo>
                    <a:pt x="3551" y="3509"/>
                    <a:pt x="3510" y="3521"/>
                    <a:pt x="3478" y="3543"/>
                  </a:cubicBezTo>
                  <a:cubicBezTo>
                    <a:pt x="3120" y="3828"/>
                    <a:pt x="2716" y="3971"/>
                    <a:pt x="2287" y="3971"/>
                  </a:cubicBezTo>
                  <a:cubicBezTo>
                    <a:pt x="1239" y="3971"/>
                    <a:pt x="358" y="3090"/>
                    <a:pt x="358" y="2018"/>
                  </a:cubicBezTo>
                  <a:cubicBezTo>
                    <a:pt x="358" y="1447"/>
                    <a:pt x="620" y="899"/>
                    <a:pt x="1049" y="518"/>
                  </a:cubicBezTo>
                  <a:lnTo>
                    <a:pt x="1049" y="1447"/>
                  </a:lnTo>
                  <a:cubicBezTo>
                    <a:pt x="1049" y="2138"/>
                    <a:pt x="1620" y="2709"/>
                    <a:pt x="2311" y="2709"/>
                  </a:cubicBezTo>
                  <a:cubicBezTo>
                    <a:pt x="2978" y="2709"/>
                    <a:pt x="3549" y="2138"/>
                    <a:pt x="3549" y="1447"/>
                  </a:cubicBezTo>
                  <a:lnTo>
                    <a:pt x="3549" y="542"/>
                  </a:lnTo>
                  <a:cubicBezTo>
                    <a:pt x="3954" y="923"/>
                    <a:pt x="4216" y="1447"/>
                    <a:pt x="4216" y="2018"/>
                  </a:cubicBezTo>
                  <a:cubicBezTo>
                    <a:pt x="4216" y="2328"/>
                    <a:pt x="4144" y="2614"/>
                    <a:pt x="4002" y="2876"/>
                  </a:cubicBezTo>
                  <a:cubicBezTo>
                    <a:pt x="3954" y="2971"/>
                    <a:pt x="4002" y="3090"/>
                    <a:pt x="4097" y="3114"/>
                  </a:cubicBezTo>
                  <a:cubicBezTo>
                    <a:pt x="4121" y="3130"/>
                    <a:pt x="4150" y="3138"/>
                    <a:pt x="4180" y="3138"/>
                  </a:cubicBezTo>
                  <a:cubicBezTo>
                    <a:pt x="4240" y="3138"/>
                    <a:pt x="4303" y="3106"/>
                    <a:pt x="4335" y="3042"/>
                  </a:cubicBezTo>
                  <a:cubicBezTo>
                    <a:pt x="4478" y="2733"/>
                    <a:pt x="4573" y="2376"/>
                    <a:pt x="4573" y="2018"/>
                  </a:cubicBezTo>
                  <a:cubicBezTo>
                    <a:pt x="4573" y="1209"/>
                    <a:pt x="4144" y="447"/>
                    <a:pt x="3454" y="42"/>
                  </a:cubicBezTo>
                  <a:cubicBezTo>
                    <a:pt x="3430" y="18"/>
                    <a:pt x="3400" y="6"/>
                    <a:pt x="3367" y="6"/>
                  </a:cubicBezTo>
                  <a:cubicBezTo>
                    <a:pt x="3335" y="6"/>
                    <a:pt x="3299" y="18"/>
                    <a:pt x="3263" y="42"/>
                  </a:cubicBezTo>
                  <a:cubicBezTo>
                    <a:pt x="3216" y="66"/>
                    <a:pt x="3192" y="113"/>
                    <a:pt x="3192" y="185"/>
                  </a:cubicBezTo>
                  <a:lnTo>
                    <a:pt x="3192" y="1447"/>
                  </a:lnTo>
                  <a:cubicBezTo>
                    <a:pt x="3192" y="1947"/>
                    <a:pt x="2787" y="2328"/>
                    <a:pt x="2311" y="2328"/>
                  </a:cubicBezTo>
                  <a:cubicBezTo>
                    <a:pt x="1811" y="2328"/>
                    <a:pt x="1430" y="1947"/>
                    <a:pt x="1430" y="1447"/>
                  </a:cubicBezTo>
                  <a:lnTo>
                    <a:pt x="1430" y="185"/>
                  </a:lnTo>
                  <a:cubicBezTo>
                    <a:pt x="1430" y="113"/>
                    <a:pt x="1382" y="42"/>
                    <a:pt x="1334" y="18"/>
                  </a:cubicBezTo>
                  <a:cubicBezTo>
                    <a:pt x="1299" y="6"/>
                    <a:pt x="1263" y="0"/>
                    <a:pt x="1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48" name="Google Shape;2148;p46"/>
            <p:cNvSpPr/>
            <p:nvPr/>
          </p:nvSpPr>
          <p:spPr>
            <a:xfrm>
              <a:off x="6928581" y="3064294"/>
              <a:ext cx="11665" cy="12447"/>
            </a:xfrm>
            <a:custGeom>
              <a:rect b="b" l="l" r="r" t="t"/>
              <a:pathLst>
                <a:path extrusionOk="0" h="382" w="358">
                  <a:moveTo>
                    <a:pt x="191" y="1"/>
                  </a:moveTo>
                  <a:cubicBezTo>
                    <a:pt x="72" y="1"/>
                    <a:pt x="0" y="96"/>
                    <a:pt x="0" y="191"/>
                  </a:cubicBezTo>
                  <a:cubicBezTo>
                    <a:pt x="0" y="286"/>
                    <a:pt x="72" y="382"/>
                    <a:pt x="191" y="382"/>
                  </a:cubicBezTo>
                  <a:cubicBezTo>
                    <a:pt x="286" y="382"/>
                    <a:pt x="357" y="286"/>
                    <a:pt x="357" y="191"/>
                  </a:cubicBezTo>
                  <a:cubicBezTo>
                    <a:pt x="357"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49" name="Google Shape;2149;p46"/>
            <p:cNvSpPr/>
            <p:nvPr/>
          </p:nvSpPr>
          <p:spPr>
            <a:xfrm>
              <a:off x="6639924" y="2706590"/>
              <a:ext cx="204112" cy="395777"/>
            </a:xfrm>
            <a:custGeom>
              <a:rect b="b" l="l" r="r" t="t"/>
              <a:pathLst>
                <a:path extrusionOk="0" h="12146" w="6264">
                  <a:moveTo>
                    <a:pt x="5787" y="381"/>
                  </a:moveTo>
                  <a:cubicBezTo>
                    <a:pt x="5859" y="381"/>
                    <a:pt x="5906" y="429"/>
                    <a:pt x="5906" y="500"/>
                  </a:cubicBezTo>
                  <a:lnTo>
                    <a:pt x="5906" y="2286"/>
                  </a:lnTo>
                  <a:cubicBezTo>
                    <a:pt x="5906" y="2358"/>
                    <a:pt x="5859" y="2405"/>
                    <a:pt x="5787" y="2405"/>
                  </a:cubicBezTo>
                  <a:lnTo>
                    <a:pt x="5168" y="2405"/>
                  </a:lnTo>
                  <a:cubicBezTo>
                    <a:pt x="5120" y="2405"/>
                    <a:pt x="5073" y="2382"/>
                    <a:pt x="5073" y="2334"/>
                  </a:cubicBezTo>
                  <a:cubicBezTo>
                    <a:pt x="5073" y="2310"/>
                    <a:pt x="5073" y="2310"/>
                    <a:pt x="5073" y="2310"/>
                  </a:cubicBezTo>
                  <a:lnTo>
                    <a:pt x="5073" y="429"/>
                  </a:lnTo>
                  <a:cubicBezTo>
                    <a:pt x="5097" y="405"/>
                    <a:pt x="5144" y="381"/>
                    <a:pt x="5168" y="381"/>
                  </a:cubicBezTo>
                  <a:close/>
                  <a:moveTo>
                    <a:pt x="3858" y="5192"/>
                  </a:moveTo>
                  <a:lnTo>
                    <a:pt x="3858" y="7335"/>
                  </a:lnTo>
                  <a:lnTo>
                    <a:pt x="3025" y="7335"/>
                  </a:lnTo>
                  <a:lnTo>
                    <a:pt x="3025" y="5192"/>
                  </a:lnTo>
                  <a:close/>
                  <a:moveTo>
                    <a:pt x="5168" y="0"/>
                  </a:moveTo>
                  <a:cubicBezTo>
                    <a:pt x="4977" y="0"/>
                    <a:pt x="4811" y="119"/>
                    <a:pt x="4739" y="286"/>
                  </a:cubicBezTo>
                  <a:lnTo>
                    <a:pt x="4596" y="500"/>
                  </a:lnTo>
                  <a:cubicBezTo>
                    <a:pt x="4549" y="548"/>
                    <a:pt x="4501" y="596"/>
                    <a:pt x="4430" y="596"/>
                  </a:cubicBezTo>
                  <a:cubicBezTo>
                    <a:pt x="4358" y="596"/>
                    <a:pt x="4287" y="572"/>
                    <a:pt x="4239" y="524"/>
                  </a:cubicBezTo>
                  <a:lnTo>
                    <a:pt x="4049" y="334"/>
                  </a:lnTo>
                  <a:cubicBezTo>
                    <a:pt x="3882" y="167"/>
                    <a:pt x="3691" y="95"/>
                    <a:pt x="3477" y="95"/>
                  </a:cubicBezTo>
                  <a:lnTo>
                    <a:pt x="2572" y="95"/>
                  </a:lnTo>
                  <a:cubicBezTo>
                    <a:pt x="2024" y="95"/>
                    <a:pt x="1501" y="262"/>
                    <a:pt x="1048" y="596"/>
                  </a:cubicBezTo>
                  <a:cubicBezTo>
                    <a:pt x="619" y="929"/>
                    <a:pt x="310" y="1381"/>
                    <a:pt x="167" y="1905"/>
                  </a:cubicBezTo>
                  <a:lnTo>
                    <a:pt x="48" y="2310"/>
                  </a:lnTo>
                  <a:cubicBezTo>
                    <a:pt x="0" y="2453"/>
                    <a:pt x="72" y="2572"/>
                    <a:pt x="167" y="2644"/>
                  </a:cubicBezTo>
                  <a:cubicBezTo>
                    <a:pt x="214" y="2672"/>
                    <a:pt x="265" y="2685"/>
                    <a:pt x="315" y="2685"/>
                  </a:cubicBezTo>
                  <a:cubicBezTo>
                    <a:pt x="391" y="2685"/>
                    <a:pt x="466" y="2654"/>
                    <a:pt x="524" y="2596"/>
                  </a:cubicBezTo>
                  <a:cubicBezTo>
                    <a:pt x="762" y="2358"/>
                    <a:pt x="1048" y="2144"/>
                    <a:pt x="1358" y="2001"/>
                  </a:cubicBezTo>
                  <a:cubicBezTo>
                    <a:pt x="1501" y="1929"/>
                    <a:pt x="1667" y="1858"/>
                    <a:pt x="1834" y="1810"/>
                  </a:cubicBezTo>
                  <a:cubicBezTo>
                    <a:pt x="1859" y="1802"/>
                    <a:pt x="1908" y="1793"/>
                    <a:pt x="1971" y="1793"/>
                  </a:cubicBezTo>
                  <a:cubicBezTo>
                    <a:pt x="2085" y="1793"/>
                    <a:pt x="2243" y="1821"/>
                    <a:pt x="2382" y="1929"/>
                  </a:cubicBezTo>
                  <a:cubicBezTo>
                    <a:pt x="2596" y="2096"/>
                    <a:pt x="2644" y="2310"/>
                    <a:pt x="2667" y="2405"/>
                  </a:cubicBezTo>
                  <a:lnTo>
                    <a:pt x="2667" y="3572"/>
                  </a:lnTo>
                  <a:cubicBezTo>
                    <a:pt x="2667" y="3668"/>
                    <a:pt x="2739" y="3739"/>
                    <a:pt x="2834" y="3739"/>
                  </a:cubicBezTo>
                  <a:cubicBezTo>
                    <a:pt x="2953" y="3739"/>
                    <a:pt x="3025" y="3668"/>
                    <a:pt x="3025" y="3572"/>
                  </a:cubicBezTo>
                  <a:lnTo>
                    <a:pt x="3025" y="2382"/>
                  </a:lnTo>
                  <a:cubicBezTo>
                    <a:pt x="3025" y="2382"/>
                    <a:pt x="3025" y="2358"/>
                    <a:pt x="3025" y="2358"/>
                  </a:cubicBezTo>
                  <a:cubicBezTo>
                    <a:pt x="3001" y="2215"/>
                    <a:pt x="2929" y="1882"/>
                    <a:pt x="2620" y="1643"/>
                  </a:cubicBezTo>
                  <a:cubicBezTo>
                    <a:pt x="2387" y="1473"/>
                    <a:pt x="2134" y="1433"/>
                    <a:pt x="1959" y="1433"/>
                  </a:cubicBezTo>
                  <a:cubicBezTo>
                    <a:pt x="1866" y="1433"/>
                    <a:pt x="1796" y="1445"/>
                    <a:pt x="1762" y="1453"/>
                  </a:cubicBezTo>
                  <a:lnTo>
                    <a:pt x="1739" y="1453"/>
                  </a:lnTo>
                  <a:cubicBezTo>
                    <a:pt x="1548" y="1501"/>
                    <a:pt x="1358" y="1596"/>
                    <a:pt x="1191" y="1667"/>
                  </a:cubicBezTo>
                  <a:cubicBezTo>
                    <a:pt x="929" y="1810"/>
                    <a:pt x="691" y="1977"/>
                    <a:pt x="476" y="2144"/>
                  </a:cubicBezTo>
                  <a:lnTo>
                    <a:pt x="500" y="2001"/>
                  </a:lnTo>
                  <a:cubicBezTo>
                    <a:pt x="762" y="1096"/>
                    <a:pt x="1620" y="453"/>
                    <a:pt x="2572" y="453"/>
                  </a:cubicBezTo>
                  <a:lnTo>
                    <a:pt x="3477" y="453"/>
                  </a:lnTo>
                  <a:cubicBezTo>
                    <a:pt x="3596" y="453"/>
                    <a:pt x="3691" y="500"/>
                    <a:pt x="3787" y="572"/>
                  </a:cubicBezTo>
                  <a:lnTo>
                    <a:pt x="4001" y="786"/>
                  </a:lnTo>
                  <a:cubicBezTo>
                    <a:pt x="4105" y="890"/>
                    <a:pt x="4245" y="957"/>
                    <a:pt x="4389" y="957"/>
                  </a:cubicBezTo>
                  <a:cubicBezTo>
                    <a:pt x="4410" y="957"/>
                    <a:pt x="4432" y="956"/>
                    <a:pt x="4454" y="953"/>
                  </a:cubicBezTo>
                  <a:cubicBezTo>
                    <a:pt x="4549" y="953"/>
                    <a:pt x="4620" y="929"/>
                    <a:pt x="4692" y="881"/>
                  </a:cubicBezTo>
                  <a:lnTo>
                    <a:pt x="4692" y="1977"/>
                  </a:lnTo>
                  <a:cubicBezTo>
                    <a:pt x="4632" y="1953"/>
                    <a:pt x="4573" y="1941"/>
                    <a:pt x="4513" y="1941"/>
                  </a:cubicBezTo>
                  <a:cubicBezTo>
                    <a:pt x="4454" y="1941"/>
                    <a:pt x="4394" y="1953"/>
                    <a:pt x="4334" y="1977"/>
                  </a:cubicBezTo>
                  <a:cubicBezTo>
                    <a:pt x="4120" y="2072"/>
                    <a:pt x="3858" y="2310"/>
                    <a:pt x="3858" y="3001"/>
                  </a:cubicBezTo>
                  <a:lnTo>
                    <a:pt x="3858" y="4835"/>
                  </a:lnTo>
                  <a:lnTo>
                    <a:pt x="3025" y="4835"/>
                  </a:lnTo>
                  <a:lnTo>
                    <a:pt x="3025" y="4334"/>
                  </a:lnTo>
                  <a:cubicBezTo>
                    <a:pt x="3025" y="4239"/>
                    <a:pt x="2929" y="4144"/>
                    <a:pt x="2834" y="4144"/>
                  </a:cubicBezTo>
                  <a:cubicBezTo>
                    <a:pt x="2739" y="4144"/>
                    <a:pt x="2667" y="4239"/>
                    <a:pt x="2667" y="4334"/>
                  </a:cubicBezTo>
                  <a:lnTo>
                    <a:pt x="2667" y="5025"/>
                  </a:lnTo>
                  <a:lnTo>
                    <a:pt x="2667" y="7359"/>
                  </a:lnTo>
                  <a:cubicBezTo>
                    <a:pt x="2477" y="7406"/>
                    <a:pt x="2358" y="7573"/>
                    <a:pt x="2358" y="7764"/>
                  </a:cubicBezTo>
                  <a:lnTo>
                    <a:pt x="2358" y="11717"/>
                  </a:lnTo>
                  <a:cubicBezTo>
                    <a:pt x="2358" y="11955"/>
                    <a:pt x="2548" y="12146"/>
                    <a:pt x="2810" y="12146"/>
                  </a:cubicBezTo>
                  <a:lnTo>
                    <a:pt x="4120" y="12146"/>
                  </a:lnTo>
                  <a:cubicBezTo>
                    <a:pt x="4358" y="12146"/>
                    <a:pt x="4549" y="11955"/>
                    <a:pt x="4549" y="11717"/>
                  </a:cubicBezTo>
                  <a:lnTo>
                    <a:pt x="4549" y="10836"/>
                  </a:lnTo>
                  <a:cubicBezTo>
                    <a:pt x="4549" y="10717"/>
                    <a:pt x="4477" y="10645"/>
                    <a:pt x="4358" y="10645"/>
                  </a:cubicBezTo>
                  <a:cubicBezTo>
                    <a:pt x="4263" y="10645"/>
                    <a:pt x="4192" y="10717"/>
                    <a:pt x="4192" y="10836"/>
                  </a:cubicBezTo>
                  <a:lnTo>
                    <a:pt x="4192" y="11717"/>
                  </a:lnTo>
                  <a:cubicBezTo>
                    <a:pt x="4192" y="11765"/>
                    <a:pt x="4144" y="11788"/>
                    <a:pt x="4120" y="11788"/>
                  </a:cubicBezTo>
                  <a:lnTo>
                    <a:pt x="2810" y="11788"/>
                  </a:lnTo>
                  <a:cubicBezTo>
                    <a:pt x="2763" y="11788"/>
                    <a:pt x="2715" y="11765"/>
                    <a:pt x="2715" y="11717"/>
                  </a:cubicBezTo>
                  <a:lnTo>
                    <a:pt x="2715" y="7764"/>
                  </a:lnTo>
                  <a:cubicBezTo>
                    <a:pt x="2715" y="7740"/>
                    <a:pt x="2739" y="7716"/>
                    <a:pt x="2786" y="7716"/>
                  </a:cubicBezTo>
                  <a:lnTo>
                    <a:pt x="4144" y="7716"/>
                  </a:lnTo>
                  <a:cubicBezTo>
                    <a:pt x="4168" y="7716"/>
                    <a:pt x="4192" y="7740"/>
                    <a:pt x="4192" y="7764"/>
                  </a:cubicBezTo>
                  <a:lnTo>
                    <a:pt x="4192" y="9883"/>
                  </a:lnTo>
                  <a:cubicBezTo>
                    <a:pt x="4192" y="9978"/>
                    <a:pt x="4263" y="10074"/>
                    <a:pt x="4358" y="10074"/>
                  </a:cubicBezTo>
                  <a:cubicBezTo>
                    <a:pt x="4477" y="10074"/>
                    <a:pt x="4549" y="9978"/>
                    <a:pt x="4549" y="9883"/>
                  </a:cubicBezTo>
                  <a:lnTo>
                    <a:pt x="4549" y="7764"/>
                  </a:lnTo>
                  <a:cubicBezTo>
                    <a:pt x="4549" y="7573"/>
                    <a:pt x="4406" y="7406"/>
                    <a:pt x="4239" y="7359"/>
                  </a:cubicBezTo>
                  <a:lnTo>
                    <a:pt x="4239" y="5025"/>
                  </a:lnTo>
                  <a:lnTo>
                    <a:pt x="4239" y="3001"/>
                  </a:lnTo>
                  <a:cubicBezTo>
                    <a:pt x="4239" y="2644"/>
                    <a:pt x="4311" y="2382"/>
                    <a:pt x="4454" y="2334"/>
                  </a:cubicBezTo>
                  <a:cubicBezTo>
                    <a:pt x="4481" y="2320"/>
                    <a:pt x="4507" y="2314"/>
                    <a:pt x="4532" y="2314"/>
                  </a:cubicBezTo>
                  <a:cubicBezTo>
                    <a:pt x="4591" y="2314"/>
                    <a:pt x="4641" y="2348"/>
                    <a:pt x="4692" y="2382"/>
                  </a:cubicBezTo>
                  <a:cubicBezTo>
                    <a:pt x="4739" y="2596"/>
                    <a:pt x="4930" y="2786"/>
                    <a:pt x="5168" y="2786"/>
                  </a:cubicBezTo>
                  <a:lnTo>
                    <a:pt x="5787" y="2786"/>
                  </a:lnTo>
                  <a:cubicBezTo>
                    <a:pt x="6049" y="2786"/>
                    <a:pt x="6263" y="2548"/>
                    <a:pt x="6263" y="2286"/>
                  </a:cubicBezTo>
                  <a:lnTo>
                    <a:pt x="6263" y="500"/>
                  </a:lnTo>
                  <a:cubicBezTo>
                    <a:pt x="6263" y="238"/>
                    <a:pt x="6049" y="0"/>
                    <a:pt x="5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150" name="Google Shape;2150;p46"/>
          <p:cNvGrpSpPr/>
          <p:nvPr/>
        </p:nvGrpSpPr>
        <p:grpSpPr>
          <a:xfrm>
            <a:off x="6749066" y="3994324"/>
            <a:ext cx="236697" cy="395028"/>
            <a:chOff x="6689581" y="3954317"/>
            <a:chExt cx="236697" cy="395028"/>
          </a:xfrm>
        </p:grpSpPr>
        <p:sp>
          <p:nvSpPr>
            <p:cNvPr id="2151" name="Google Shape;2151;p46"/>
            <p:cNvSpPr/>
            <p:nvPr/>
          </p:nvSpPr>
          <p:spPr>
            <a:xfrm>
              <a:off x="6778045" y="4185563"/>
              <a:ext cx="57447" cy="58229"/>
            </a:xfrm>
            <a:custGeom>
              <a:rect b="b" l="l" r="r" t="t"/>
              <a:pathLst>
                <a:path extrusionOk="0" h="1787" w="1763">
                  <a:moveTo>
                    <a:pt x="881" y="358"/>
                  </a:moveTo>
                  <a:cubicBezTo>
                    <a:pt x="1167" y="358"/>
                    <a:pt x="1405" y="596"/>
                    <a:pt x="1405" y="882"/>
                  </a:cubicBezTo>
                  <a:cubicBezTo>
                    <a:pt x="1405" y="1191"/>
                    <a:pt x="1167" y="1429"/>
                    <a:pt x="881" y="1429"/>
                  </a:cubicBezTo>
                  <a:cubicBezTo>
                    <a:pt x="596" y="1429"/>
                    <a:pt x="357" y="1191"/>
                    <a:pt x="357" y="882"/>
                  </a:cubicBezTo>
                  <a:cubicBezTo>
                    <a:pt x="357" y="596"/>
                    <a:pt x="596" y="358"/>
                    <a:pt x="881" y="358"/>
                  </a:cubicBezTo>
                  <a:close/>
                  <a:moveTo>
                    <a:pt x="881" y="0"/>
                  </a:moveTo>
                  <a:cubicBezTo>
                    <a:pt x="405" y="0"/>
                    <a:pt x="0" y="405"/>
                    <a:pt x="0" y="882"/>
                  </a:cubicBezTo>
                  <a:cubicBezTo>
                    <a:pt x="0" y="1382"/>
                    <a:pt x="405" y="1786"/>
                    <a:pt x="881" y="1786"/>
                  </a:cubicBezTo>
                  <a:cubicBezTo>
                    <a:pt x="1381" y="1786"/>
                    <a:pt x="1762" y="1382"/>
                    <a:pt x="1762" y="882"/>
                  </a:cubicBezTo>
                  <a:cubicBezTo>
                    <a:pt x="1762" y="405"/>
                    <a:pt x="1381" y="0"/>
                    <a:pt x="8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52" name="Google Shape;2152;p46"/>
            <p:cNvSpPr/>
            <p:nvPr/>
          </p:nvSpPr>
          <p:spPr>
            <a:xfrm>
              <a:off x="6755530" y="4031931"/>
              <a:ext cx="46597" cy="46564"/>
            </a:xfrm>
            <a:custGeom>
              <a:rect b="b" l="l" r="r" t="t"/>
              <a:pathLst>
                <a:path extrusionOk="0" h="1429" w="1430">
                  <a:moveTo>
                    <a:pt x="715" y="357"/>
                  </a:moveTo>
                  <a:cubicBezTo>
                    <a:pt x="929" y="357"/>
                    <a:pt x="1072" y="500"/>
                    <a:pt x="1072" y="715"/>
                  </a:cubicBezTo>
                  <a:cubicBezTo>
                    <a:pt x="1072" y="905"/>
                    <a:pt x="929" y="1072"/>
                    <a:pt x="715" y="1072"/>
                  </a:cubicBezTo>
                  <a:cubicBezTo>
                    <a:pt x="524" y="1072"/>
                    <a:pt x="358" y="905"/>
                    <a:pt x="358" y="715"/>
                  </a:cubicBezTo>
                  <a:cubicBezTo>
                    <a:pt x="358" y="500"/>
                    <a:pt x="524" y="357"/>
                    <a:pt x="715" y="357"/>
                  </a:cubicBezTo>
                  <a:close/>
                  <a:moveTo>
                    <a:pt x="715" y="0"/>
                  </a:moveTo>
                  <a:cubicBezTo>
                    <a:pt x="310" y="0"/>
                    <a:pt x="1" y="310"/>
                    <a:pt x="1" y="715"/>
                  </a:cubicBezTo>
                  <a:cubicBezTo>
                    <a:pt x="1" y="1119"/>
                    <a:pt x="310" y="1429"/>
                    <a:pt x="715" y="1429"/>
                  </a:cubicBezTo>
                  <a:cubicBezTo>
                    <a:pt x="1120" y="1429"/>
                    <a:pt x="1429" y="1119"/>
                    <a:pt x="1429" y="715"/>
                  </a:cubicBezTo>
                  <a:cubicBezTo>
                    <a:pt x="1429" y="310"/>
                    <a:pt x="1120"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53" name="Google Shape;2153;p46"/>
            <p:cNvSpPr/>
            <p:nvPr/>
          </p:nvSpPr>
          <p:spPr>
            <a:xfrm>
              <a:off x="6811411" y="4031931"/>
              <a:ext cx="46597" cy="46564"/>
            </a:xfrm>
            <a:custGeom>
              <a:rect b="b" l="l" r="r" t="t"/>
              <a:pathLst>
                <a:path extrusionOk="0" h="1429" w="1430">
                  <a:moveTo>
                    <a:pt x="715" y="357"/>
                  </a:moveTo>
                  <a:cubicBezTo>
                    <a:pt x="905" y="357"/>
                    <a:pt x="1072" y="500"/>
                    <a:pt x="1072" y="715"/>
                  </a:cubicBezTo>
                  <a:cubicBezTo>
                    <a:pt x="1072" y="905"/>
                    <a:pt x="905" y="1072"/>
                    <a:pt x="715" y="1072"/>
                  </a:cubicBezTo>
                  <a:cubicBezTo>
                    <a:pt x="524" y="1072"/>
                    <a:pt x="357" y="905"/>
                    <a:pt x="357" y="715"/>
                  </a:cubicBezTo>
                  <a:cubicBezTo>
                    <a:pt x="357" y="500"/>
                    <a:pt x="524" y="357"/>
                    <a:pt x="715" y="357"/>
                  </a:cubicBezTo>
                  <a:close/>
                  <a:moveTo>
                    <a:pt x="715" y="0"/>
                  </a:moveTo>
                  <a:cubicBezTo>
                    <a:pt x="310" y="0"/>
                    <a:pt x="0" y="310"/>
                    <a:pt x="0" y="715"/>
                  </a:cubicBezTo>
                  <a:cubicBezTo>
                    <a:pt x="0" y="1119"/>
                    <a:pt x="310" y="1429"/>
                    <a:pt x="715" y="1429"/>
                  </a:cubicBezTo>
                  <a:cubicBezTo>
                    <a:pt x="1119" y="1429"/>
                    <a:pt x="1429" y="1119"/>
                    <a:pt x="1429" y="715"/>
                  </a:cubicBezTo>
                  <a:cubicBezTo>
                    <a:pt x="1429" y="310"/>
                    <a:pt x="1119"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54" name="Google Shape;2154;p46"/>
            <p:cNvSpPr/>
            <p:nvPr/>
          </p:nvSpPr>
          <p:spPr>
            <a:xfrm>
              <a:off x="6789678" y="4091657"/>
              <a:ext cx="34964" cy="11698"/>
            </a:xfrm>
            <a:custGeom>
              <a:rect b="b" l="l" r="r" t="t"/>
              <a:pathLst>
                <a:path extrusionOk="0" h="359" w="1073">
                  <a:moveTo>
                    <a:pt x="167" y="1"/>
                  </a:moveTo>
                  <a:cubicBezTo>
                    <a:pt x="72" y="1"/>
                    <a:pt x="0" y="72"/>
                    <a:pt x="0" y="191"/>
                  </a:cubicBezTo>
                  <a:cubicBezTo>
                    <a:pt x="0" y="287"/>
                    <a:pt x="72" y="358"/>
                    <a:pt x="167" y="358"/>
                  </a:cubicBezTo>
                  <a:lnTo>
                    <a:pt x="882" y="358"/>
                  </a:lnTo>
                  <a:cubicBezTo>
                    <a:pt x="977" y="358"/>
                    <a:pt x="1072" y="287"/>
                    <a:pt x="1072" y="191"/>
                  </a:cubicBezTo>
                  <a:cubicBezTo>
                    <a:pt x="1048" y="72"/>
                    <a:pt x="977"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155" name="Google Shape;2155;p46"/>
            <p:cNvSpPr/>
            <p:nvPr/>
          </p:nvSpPr>
          <p:spPr>
            <a:xfrm>
              <a:off x="6689581" y="3954317"/>
              <a:ext cx="236697" cy="395028"/>
            </a:xfrm>
            <a:custGeom>
              <a:rect b="b" l="l" r="r" t="t"/>
              <a:pathLst>
                <a:path extrusionOk="0" h="12123" w="7264">
                  <a:moveTo>
                    <a:pt x="3596" y="358"/>
                  </a:moveTo>
                  <a:cubicBezTo>
                    <a:pt x="3715" y="358"/>
                    <a:pt x="3787" y="429"/>
                    <a:pt x="3787" y="548"/>
                  </a:cubicBezTo>
                  <a:cubicBezTo>
                    <a:pt x="3787" y="668"/>
                    <a:pt x="3715" y="739"/>
                    <a:pt x="3596" y="739"/>
                  </a:cubicBezTo>
                  <a:cubicBezTo>
                    <a:pt x="3477" y="739"/>
                    <a:pt x="3406" y="668"/>
                    <a:pt x="3406" y="548"/>
                  </a:cubicBezTo>
                  <a:cubicBezTo>
                    <a:pt x="3406" y="429"/>
                    <a:pt x="3477" y="358"/>
                    <a:pt x="3596" y="358"/>
                  </a:cubicBezTo>
                  <a:close/>
                  <a:moveTo>
                    <a:pt x="3977" y="5287"/>
                  </a:moveTo>
                  <a:lnTo>
                    <a:pt x="3977" y="6050"/>
                  </a:lnTo>
                  <a:lnTo>
                    <a:pt x="3215" y="6050"/>
                  </a:lnTo>
                  <a:lnTo>
                    <a:pt x="3215" y="5287"/>
                  </a:lnTo>
                  <a:close/>
                  <a:moveTo>
                    <a:pt x="524" y="6407"/>
                  </a:moveTo>
                  <a:cubicBezTo>
                    <a:pt x="620" y="6407"/>
                    <a:pt x="691" y="6502"/>
                    <a:pt x="691" y="6597"/>
                  </a:cubicBezTo>
                  <a:lnTo>
                    <a:pt x="691" y="6740"/>
                  </a:lnTo>
                  <a:lnTo>
                    <a:pt x="358" y="6740"/>
                  </a:lnTo>
                  <a:lnTo>
                    <a:pt x="358" y="6597"/>
                  </a:lnTo>
                  <a:cubicBezTo>
                    <a:pt x="358" y="6502"/>
                    <a:pt x="429" y="6407"/>
                    <a:pt x="524" y="6407"/>
                  </a:cubicBezTo>
                  <a:close/>
                  <a:moveTo>
                    <a:pt x="6716" y="6407"/>
                  </a:moveTo>
                  <a:cubicBezTo>
                    <a:pt x="6811" y="6407"/>
                    <a:pt x="6907" y="6502"/>
                    <a:pt x="6907" y="6597"/>
                  </a:cubicBezTo>
                  <a:lnTo>
                    <a:pt x="6907" y="6740"/>
                  </a:lnTo>
                  <a:lnTo>
                    <a:pt x="6549" y="6740"/>
                  </a:lnTo>
                  <a:lnTo>
                    <a:pt x="6549" y="6597"/>
                  </a:lnTo>
                  <a:cubicBezTo>
                    <a:pt x="6549" y="6502"/>
                    <a:pt x="6621" y="6407"/>
                    <a:pt x="6716" y="6407"/>
                  </a:cubicBezTo>
                  <a:close/>
                  <a:moveTo>
                    <a:pt x="691" y="7097"/>
                  </a:moveTo>
                  <a:lnTo>
                    <a:pt x="691" y="7407"/>
                  </a:lnTo>
                  <a:lnTo>
                    <a:pt x="358" y="7407"/>
                  </a:lnTo>
                  <a:lnTo>
                    <a:pt x="358" y="7097"/>
                  </a:lnTo>
                  <a:close/>
                  <a:moveTo>
                    <a:pt x="6907" y="7097"/>
                  </a:moveTo>
                  <a:lnTo>
                    <a:pt x="6907" y="7407"/>
                  </a:lnTo>
                  <a:lnTo>
                    <a:pt x="6549" y="7407"/>
                  </a:lnTo>
                  <a:lnTo>
                    <a:pt x="6549" y="7097"/>
                  </a:lnTo>
                  <a:close/>
                  <a:moveTo>
                    <a:pt x="691" y="7764"/>
                  </a:moveTo>
                  <a:lnTo>
                    <a:pt x="691" y="8074"/>
                  </a:lnTo>
                  <a:lnTo>
                    <a:pt x="358" y="8074"/>
                  </a:lnTo>
                  <a:lnTo>
                    <a:pt x="358" y="7764"/>
                  </a:lnTo>
                  <a:close/>
                  <a:moveTo>
                    <a:pt x="6907" y="7764"/>
                  </a:moveTo>
                  <a:lnTo>
                    <a:pt x="6907" y="8074"/>
                  </a:lnTo>
                  <a:lnTo>
                    <a:pt x="6549" y="8074"/>
                  </a:lnTo>
                  <a:lnTo>
                    <a:pt x="6549" y="7764"/>
                  </a:lnTo>
                  <a:close/>
                  <a:moveTo>
                    <a:pt x="691" y="8431"/>
                  </a:moveTo>
                  <a:lnTo>
                    <a:pt x="691" y="8788"/>
                  </a:lnTo>
                  <a:cubicBezTo>
                    <a:pt x="524" y="8741"/>
                    <a:pt x="405" y="8598"/>
                    <a:pt x="358" y="8431"/>
                  </a:cubicBezTo>
                  <a:close/>
                  <a:moveTo>
                    <a:pt x="6883" y="8431"/>
                  </a:moveTo>
                  <a:cubicBezTo>
                    <a:pt x="6835" y="8598"/>
                    <a:pt x="6716" y="8741"/>
                    <a:pt x="6549" y="8788"/>
                  </a:cubicBezTo>
                  <a:lnTo>
                    <a:pt x="6549" y="8431"/>
                  </a:lnTo>
                  <a:close/>
                  <a:moveTo>
                    <a:pt x="2906" y="9907"/>
                  </a:moveTo>
                  <a:lnTo>
                    <a:pt x="2906" y="10098"/>
                  </a:lnTo>
                  <a:lnTo>
                    <a:pt x="2548" y="10098"/>
                  </a:lnTo>
                  <a:lnTo>
                    <a:pt x="2548" y="9907"/>
                  </a:lnTo>
                  <a:close/>
                  <a:moveTo>
                    <a:pt x="4644" y="9907"/>
                  </a:moveTo>
                  <a:lnTo>
                    <a:pt x="4644" y="10098"/>
                  </a:lnTo>
                  <a:lnTo>
                    <a:pt x="4287" y="10098"/>
                  </a:lnTo>
                  <a:lnTo>
                    <a:pt x="4287" y="9907"/>
                  </a:lnTo>
                  <a:close/>
                  <a:moveTo>
                    <a:pt x="2906" y="10455"/>
                  </a:moveTo>
                  <a:lnTo>
                    <a:pt x="2906" y="10622"/>
                  </a:lnTo>
                  <a:lnTo>
                    <a:pt x="2548" y="10622"/>
                  </a:lnTo>
                  <a:lnTo>
                    <a:pt x="2548" y="10455"/>
                  </a:lnTo>
                  <a:close/>
                  <a:moveTo>
                    <a:pt x="4644" y="10455"/>
                  </a:moveTo>
                  <a:lnTo>
                    <a:pt x="4644" y="10622"/>
                  </a:lnTo>
                  <a:lnTo>
                    <a:pt x="4287" y="10622"/>
                  </a:lnTo>
                  <a:lnTo>
                    <a:pt x="4287" y="10455"/>
                  </a:lnTo>
                  <a:close/>
                  <a:moveTo>
                    <a:pt x="2906" y="10979"/>
                  </a:moveTo>
                  <a:lnTo>
                    <a:pt x="2906" y="11170"/>
                  </a:lnTo>
                  <a:lnTo>
                    <a:pt x="2548" y="11170"/>
                  </a:lnTo>
                  <a:lnTo>
                    <a:pt x="2548" y="10979"/>
                  </a:lnTo>
                  <a:close/>
                  <a:moveTo>
                    <a:pt x="4644" y="10979"/>
                  </a:moveTo>
                  <a:lnTo>
                    <a:pt x="4644" y="11170"/>
                  </a:lnTo>
                  <a:lnTo>
                    <a:pt x="4287" y="11170"/>
                  </a:lnTo>
                  <a:lnTo>
                    <a:pt x="4287" y="10979"/>
                  </a:lnTo>
                  <a:close/>
                  <a:moveTo>
                    <a:pt x="3096" y="11527"/>
                  </a:moveTo>
                  <a:lnTo>
                    <a:pt x="3096" y="11765"/>
                  </a:lnTo>
                  <a:lnTo>
                    <a:pt x="2358" y="11765"/>
                  </a:lnTo>
                  <a:lnTo>
                    <a:pt x="2358" y="11527"/>
                  </a:lnTo>
                  <a:close/>
                  <a:moveTo>
                    <a:pt x="4835" y="11527"/>
                  </a:moveTo>
                  <a:lnTo>
                    <a:pt x="4835" y="11765"/>
                  </a:lnTo>
                  <a:lnTo>
                    <a:pt x="4096" y="11765"/>
                  </a:lnTo>
                  <a:lnTo>
                    <a:pt x="4096" y="11527"/>
                  </a:lnTo>
                  <a:close/>
                  <a:moveTo>
                    <a:pt x="3596" y="1"/>
                  </a:moveTo>
                  <a:cubicBezTo>
                    <a:pt x="3287" y="1"/>
                    <a:pt x="3049" y="239"/>
                    <a:pt x="3049" y="548"/>
                  </a:cubicBezTo>
                  <a:cubicBezTo>
                    <a:pt x="3049" y="787"/>
                    <a:pt x="3191" y="1001"/>
                    <a:pt x="3430" y="1072"/>
                  </a:cubicBezTo>
                  <a:lnTo>
                    <a:pt x="3430" y="1430"/>
                  </a:lnTo>
                  <a:lnTo>
                    <a:pt x="1977" y="1430"/>
                  </a:lnTo>
                  <a:cubicBezTo>
                    <a:pt x="1620" y="1430"/>
                    <a:pt x="1334" y="1715"/>
                    <a:pt x="1334" y="2073"/>
                  </a:cubicBezTo>
                  <a:lnTo>
                    <a:pt x="1334" y="4645"/>
                  </a:lnTo>
                  <a:cubicBezTo>
                    <a:pt x="1334" y="5002"/>
                    <a:pt x="1620" y="5287"/>
                    <a:pt x="1977" y="5287"/>
                  </a:cubicBezTo>
                  <a:lnTo>
                    <a:pt x="2858" y="5287"/>
                  </a:lnTo>
                  <a:lnTo>
                    <a:pt x="2858" y="6050"/>
                  </a:lnTo>
                  <a:lnTo>
                    <a:pt x="1977" y="6050"/>
                  </a:lnTo>
                  <a:cubicBezTo>
                    <a:pt x="1644" y="6050"/>
                    <a:pt x="1358" y="6312"/>
                    <a:pt x="1334" y="6645"/>
                  </a:cubicBezTo>
                  <a:lnTo>
                    <a:pt x="1048" y="6645"/>
                  </a:lnTo>
                  <a:lnTo>
                    <a:pt x="1048" y="6597"/>
                  </a:lnTo>
                  <a:cubicBezTo>
                    <a:pt x="1048" y="6288"/>
                    <a:pt x="810" y="6050"/>
                    <a:pt x="524" y="6050"/>
                  </a:cubicBezTo>
                  <a:cubicBezTo>
                    <a:pt x="238" y="6050"/>
                    <a:pt x="0" y="6288"/>
                    <a:pt x="0" y="6597"/>
                  </a:cubicBezTo>
                  <a:lnTo>
                    <a:pt x="0" y="8312"/>
                  </a:lnTo>
                  <a:cubicBezTo>
                    <a:pt x="0" y="8788"/>
                    <a:pt x="381" y="9193"/>
                    <a:pt x="881" y="9193"/>
                  </a:cubicBezTo>
                  <a:cubicBezTo>
                    <a:pt x="977" y="9193"/>
                    <a:pt x="1048" y="9098"/>
                    <a:pt x="1048" y="9003"/>
                  </a:cubicBezTo>
                  <a:lnTo>
                    <a:pt x="1048" y="7002"/>
                  </a:lnTo>
                  <a:lnTo>
                    <a:pt x="1334" y="7002"/>
                  </a:lnTo>
                  <a:lnTo>
                    <a:pt x="1334" y="7312"/>
                  </a:lnTo>
                  <a:cubicBezTo>
                    <a:pt x="1334" y="7407"/>
                    <a:pt x="1405" y="7478"/>
                    <a:pt x="1501" y="7478"/>
                  </a:cubicBezTo>
                  <a:cubicBezTo>
                    <a:pt x="1620" y="7478"/>
                    <a:pt x="1691" y="7407"/>
                    <a:pt x="1691" y="7312"/>
                  </a:cubicBezTo>
                  <a:lnTo>
                    <a:pt x="1691" y="6693"/>
                  </a:lnTo>
                  <a:cubicBezTo>
                    <a:pt x="1691" y="6550"/>
                    <a:pt x="1810" y="6407"/>
                    <a:pt x="1977" y="6407"/>
                  </a:cubicBezTo>
                  <a:lnTo>
                    <a:pt x="5240" y="6407"/>
                  </a:lnTo>
                  <a:cubicBezTo>
                    <a:pt x="5382" y="6407"/>
                    <a:pt x="5501" y="6550"/>
                    <a:pt x="5501" y="6693"/>
                  </a:cubicBezTo>
                  <a:lnTo>
                    <a:pt x="5501" y="9288"/>
                  </a:lnTo>
                  <a:cubicBezTo>
                    <a:pt x="5501" y="9431"/>
                    <a:pt x="5382" y="9574"/>
                    <a:pt x="5240" y="9574"/>
                  </a:cubicBezTo>
                  <a:lnTo>
                    <a:pt x="1977" y="9574"/>
                  </a:lnTo>
                  <a:cubicBezTo>
                    <a:pt x="1810" y="9574"/>
                    <a:pt x="1691" y="9431"/>
                    <a:pt x="1691" y="9288"/>
                  </a:cubicBezTo>
                  <a:lnTo>
                    <a:pt x="1691" y="8169"/>
                  </a:lnTo>
                  <a:cubicBezTo>
                    <a:pt x="1691" y="8074"/>
                    <a:pt x="1620" y="8002"/>
                    <a:pt x="1501" y="8002"/>
                  </a:cubicBezTo>
                  <a:cubicBezTo>
                    <a:pt x="1405" y="8002"/>
                    <a:pt x="1334" y="8074"/>
                    <a:pt x="1334" y="8169"/>
                  </a:cubicBezTo>
                  <a:lnTo>
                    <a:pt x="1334" y="9288"/>
                  </a:lnTo>
                  <a:cubicBezTo>
                    <a:pt x="1334" y="9622"/>
                    <a:pt x="1620" y="9907"/>
                    <a:pt x="1977" y="9907"/>
                  </a:cubicBezTo>
                  <a:lnTo>
                    <a:pt x="2191" y="9907"/>
                  </a:lnTo>
                  <a:lnTo>
                    <a:pt x="2191" y="11193"/>
                  </a:lnTo>
                  <a:cubicBezTo>
                    <a:pt x="2096" y="11217"/>
                    <a:pt x="2001" y="11313"/>
                    <a:pt x="2001" y="11455"/>
                  </a:cubicBezTo>
                  <a:lnTo>
                    <a:pt x="2001" y="11860"/>
                  </a:lnTo>
                  <a:cubicBezTo>
                    <a:pt x="2001" y="12003"/>
                    <a:pt x="2120" y="12122"/>
                    <a:pt x="2263" y="12122"/>
                  </a:cubicBezTo>
                  <a:lnTo>
                    <a:pt x="3191" y="12122"/>
                  </a:lnTo>
                  <a:cubicBezTo>
                    <a:pt x="3334" y="12122"/>
                    <a:pt x="3453" y="12003"/>
                    <a:pt x="3453" y="11860"/>
                  </a:cubicBezTo>
                  <a:lnTo>
                    <a:pt x="3453" y="11455"/>
                  </a:lnTo>
                  <a:cubicBezTo>
                    <a:pt x="3453" y="11313"/>
                    <a:pt x="3358" y="11217"/>
                    <a:pt x="3263" y="11193"/>
                  </a:cubicBezTo>
                  <a:lnTo>
                    <a:pt x="3263" y="9907"/>
                  </a:lnTo>
                  <a:lnTo>
                    <a:pt x="3954" y="9907"/>
                  </a:lnTo>
                  <a:lnTo>
                    <a:pt x="3954" y="11193"/>
                  </a:lnTo>
                  <a:cubicBezTo>
                    <a:pt x="3834" y="11217"/>
                    <a:pt x="3739" y="11313"/>
                    <a:pt x="3739" y="11455"/>
                  </a:cubicBezTo>
                  <a:lnTo>
                    <a:pt x="3739" y="11860"/>
                  </a:lnTo>
                  <a:cubicBezTo>
                    <a:pt x="3739" y="12003"/>
                    <a:pt x="3858" y="12122"/>
                    <a:pt x="4025" y="12122"/>
                  </a:cubicBezTo>
                  <a:lnTo>
                    <a:pt x="4930" y="12122"/>
                  </a:lnTo>
                  <a:cubicBezTo>
                    <a:pt x="5073" y="12122"/>
                    <a:pt x="5192" y="12003"/>
                    <a:pt x="5192" y="11860"/>
                  </a:cubicBezTo>
                  <a:lnTo>
                    <a:pt x="5192" y="11455"/>
                  </a:lnTo>
                  <a:cubicBezTo>
                    <a:pt x="5192" y="11313"/>
                    <a:pt x="5120" y="11217"/>
                    <a:pt x="5001" y="11193"/>
                  </a:cubicBezTo>
                  <a:lnTo>
                    <a:pt x="5001" y="9907"/>
                  </a:lnTo>
                  <a:lnTo>
                    <a:pt x="5240" y="9907"/>
                  </a:lnTo>
                  <a:cubicBezTo>
                    <a:pt x="5573" y="9907"/>
                    <a:pt x="5859" y="9622"/>
                    <a:pt x="5859" y="9288"/>
                  </a:cubicBezTo>
                  <a:lnTo>
                    <a:pt x="5859" y="7002"/>
                  </a:lnTo>
                  <a:lnTo>
                    <a:pt x="6192" y="7002"/>
                  </a:lnTo>
                  <a:lnTo>
                    <a:pt x="6192" y="9003"/>
                  </a:lnTo>
                  <a:cubicBezTo>
                    <a:pt x="6192" y="9098"/>
                    <a:pt x="6287" y="9193"/>
                    <a:pt x="6383" y="9193"/>
                  </a:cubicBezTo>
                  <a:cubicBezTo>
                    <a:pt x="6859" y="9193"/>
                    <a:pt x="7264" y="8788"/>
                    <a:pt x="7264" y="8312"/>
                  </a:cubicBezTo>
                  <a:lnTo>
                    <a:pt x="7264" y="6597"/>
                  </a:lnTo>
                  <a:cubicBezTo>
                    <a:pt x="7240" y="6288"/>
                    <a:pt x="7002" y="6050"/>
                    <a:pt x="6716" y="6050"/>
                  </a:cubicBezTo>
                  <a:cubicBezTo>
                    <a:pt x="6430" y="6050"/>
                    <a:pt x="6192" y="6288"/>
                    <a:pt x="6192" y="6597"/>
                  </a:cubicBezTo>
                  <a:lnTo>
                    <a:pt x="6192" y="6645"/>
                  </a:lnTo>
                  <a:lnTo>
                    <a:pt x="5859" y="6645"/>
                  </a:lnTo>
                  <a:cubicBezTo>
                    <a:pt x="5835" y="6312"/>
                    <a:pt x="5549" y="6050"/>
                    <a:pt x="5216" y="6050"/>
                  </a:cubicBezTo>
                  <a:lnTo>
                    <a:pt x="4335" y="6050"/>
                  </a:lnTo>
                  <a:lnTo>
                    <a:pt x="4335" y="5287"/>
                  </a:lnTo>
                  <a:lnTo>
                    <a:pt x="5216" y="5287"/>
                  </a:lnTo>
                  <a:cubicBezTo>
                    <a:pt x="5573" y="5287"/>
                    <a:pt x="5859" y="5002"/>
                    <a:pt x="5859" y="4645"/>
                  </a:cubicBezTo>
                  <a:lnTo>
                    <a:pt x="5859" y="3168"/>
                  </a:lnTo>
                  <a:cubicBezTo>
                    <a:pt x="5859" y="3073"/>
                    <a:pt x="5787" y="2978"/>
                    <a:pt x="5692" y="2978"/>
                  </a:cubicBezTo>
                  <a:cubicBezTo>
                    <a:pt x="5597" y="2978"/>
                    <a:pt x="5501" y="3073"/>
                    <a:pt x="5501" y="3168"/>
                  </a:cubicBezTo>
                  <a:lnTo>
                    <a:pt x="5501" y="4645"/>
                  </a:lnTo>
                  <a:cubicBezTo>
                    <a:pt x="5501" y="4811"/>
                    <a:pt x="5382" y="4930"/>
                    <a:pt x="5216" y="4930"/>
                  </a:cubicBezTo>
                  <a:lnTo>
                    <a:pt x="1977" y="4930"/>
                  </a:lnTo>
                  <a:cubicBezTo>
                    <a:pt x="1810" y="4930"/>
                    <a:pt x="1691" y="4811"/>
                    <a:pt x="1691" y="4645"/>
                  </a:cubicBezTo>
                  <a:lnTo>
                    <a:pt x="1691" y="2073"/>
                  </a:lnTo>
                  <a:cubicBezTo>
                    <a:pt x="1691" y="1906"/>
                    <a:pt x="1810" y="1787"/>
                    <a:pt x="1977" y="1787"/>
                  </a:cubicBezTo>
                  <a:lnTo>
                    <a:pt x="5216" y="1787"/>
                  </a:lnTo>
                  <a:cubicBezTo>
                    <a:pt x="5382" y="1787"/>
                    <a:pt x="5501" y="1906"/>
                    <a:pt x="5501" y="2073"/>
                  </a:cubicBezTo>
                  <a:lnTo>
                    <a:pt x="5501" y="2454"/>
                  </a:lnTo>
                  <a:cubicBezTo>
                    <a:pt x="5501" y="2549"/>
                    <a:pt x="5597" y="2644"/>
                    <a:pt x="5692" y="2644"/>
                  </a:cubicBezTo>
                  <a:cubicBezTo>
                    <a:pt x="5787" y="2644"/>
                    <a:pt x="5859" y="2549"/>
                    <a:pt x="5859" y="2454"/>
                  </a:cubicBezTo>
                  <a:lnTo>
                    <a:pt x="5859" y="2073"/>
                  </a:lnTo>
                  <a:cubicBezTo>
                    <a:pt x="5859" y="1715"/>
                    <a:pt x="5573" y="1430"/>
                    <a:pt x="5216" y="1430"/>
                  </a:cubicBezTo>
                  <a:lnTo>
                    <a:pt x="3763" y="1430"/>
                  </a:lnTo>
                  <a:lnTo>
                    <a:pt x="3763" y="1072"/>
                  </a:lnTo>
                  <a:cubicBezTo>
                    <a:pt x="4001" y="1001"/>
                    <a:pt x="4144" y="787"/>
                    <a:pt x="4144" y="548"/>
                  </a:cubicBezTo>
                  <a:cubicBezTo>
                    <a:pt x="4144" y="239"/>
                    <a:pt x="3906" y="1"/>
                    <a:pt x="3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9" name="Shape 2159"/>
        <p:cNvGrpSpPr/>
        <p:nvPr/>
      </p:nvGrpSpPr>
      <p:grpSpPr>
        <a:xfrm>
          <a:off x="0" y="0"/>
          <a:ext cx="0" cy="0"/>
          <a:chOff x="0" y="0"/>
          <a:chExt cx="0" cy="0"/>
        </a:xfrm>
      </p:grpSpPr>
      <p:sp>
        <p:nvSpPr>
          <p:cNvPr id="2160" name="Google Shape;2160;p47"/>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161" name="Google Shape;2161;p47"/>
          <p:cNvSpPr txBox="1"/>
          <p:nvPr>
            <p:ph idx="1" type="body"/>
          </p:nvPr>
        </p:nvSpPr>
        <p:spPr>
          <a:xfrm>
            <a:off x="713350" y="1453650"/>
            <a:ext cx="7717500" cy="96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200"/>
              </a:spcBef>
              <a:spcAft>
                <a:spcPts val="0"/>
              </a:spcAft>
              <a:buNone/>
            </a:pPr>
            <a:r>
              <a:rPr b="1" i="1" lang="en" sz="1800">
                <a:latin typeface="Aboreto"/>
                <a:ea typeface="Aboreto"/>
                <a:cs typeface="Aboreto"/>
                <a:sym typeface="Aboreto"/>
              </a:rPr>
              <a:t>VECTORS</a:t>
            </a:r>
            <a:endParaRPr b="1" i="1" sz="1800">
              <a:latin typeface="Aboreto"/>
              <a:ea typeface="Aboreto"/>
              <a:cs typeface="Aboreto"/>
              <a:sym typeface="Aboreto"/>
            </a:endParaRPr>
          </a:p>
          <a:p>
            <a:pPr indent="-190500" lvl="0" marL="342900" rtl="0" algn="l">
              <a:spcBef>
                <a:spcPts val="0"/>
              </a:spcBef>
              <a:spcAft>
                <a:spcPts val="0"/>
              </a:spcAft>
              <a:buSzPts val="1200"/>
              <a:buChar char="●"/>
            </a:pPr>
            <a:r>
              <a:rPr lang="en" u="sng">
                <a:hlinkClick r:id="rId3"/>
              </a:rPr>
              <a:t>Mechanic vertical flyer template</a:t>
            </a:r>
            <a:endParaRPr/>
          </a:p>
        </p:txBody>
      </p:sp>
      <p:grpSp>
        <p:nvGrpSpPr>
          <p:cNvPr id="2162" name="Google Shape;2162;p47"/>
          <p:cNvGrpSpPr/>
          <p:nvPr/>
        </p:nvGrpSpPr>
        <p:grpSpPr>
          <a:xfrm>
            <a:off x="6610843" y="2774156"/>
            <a:ext cx="1294343" cy="1293608"/>
            <a:chOff x="6820450" y="3531350"/>
            <a:chExt cx="880625" cy="880125"/>
          </a:xfrm>
        </p:grpSpPr>
        <p:sp>
          <p:nvSpPr>
            <p:cNvPr id="2163" name="Google Shape;2163;p47"/>
            <p:cNvSpPr/>
            <p:nvPr/>
          </p:nvSpPr>
          <p:spPr>
            <a:xfrm>
              <a:off x="7017300" y="3734350"/>
              <a:ext cx="513000" cy="473750"/>
            </a:xfrm>
            <a:custGeom>
              <a:rect b="b" l="l" r="r" t="t"/>
              <a:pathLst>
                <a:path extrusionOk="0" h="18950" w="20520">
                  <a:moveTo>
                    <a:pt x="7517" y="2255"/>
                  </a:moveTo>
                  <a:cubicBezTo>
                    <a:pt x="8385" y="2255"/>
                    <a:pt x="9210" y="2747"/>
                    <a:pt x="9595" y="3594"/>
                  </a:cubicBezTo>
                  <a:cubicBezTo>
                    <a:pt x="9830" y="4141"/>
                    <a:pt x="9856" y="4767"/>
                    <a:pt x="9647" y="5314"/>
                  </a:cubicBezTo>
                  <a:cubicBezTo>
                    <a:pt x="9439" y="5888"/>
                    <a:pt x="8995" y="6331"/>
                    <a:pt x="8448" y="6592"/>
                  </a:cubicBezTo>
                  <a:cubicBezTo>
                    <a:pt x="8148" y="6722"/>
                    <a:pt x="7835" y="6783"/>
                    <a:pt x="7527" y="6783"/>
                  </a:cubicBezTo>
                  <a:cubicBezTo>
                    <a:pt x="6660" y="6783"/>
                    <a:pt x="5835" y="6292"/>
                    <a:pt x="5450" y="5445"/>
                  </a:cubicBezTo>
                  <a:cubicBezTo>
                    <a:pt x="4954" y="4298"/>
                    <a:pt x="5450" y="2968"/>
                    <a:pt x="6597" y="2446"/>
                  </a:cubicBezTo>
                  <a:cubicBezTo>
                    <a:pt x="6897" y="2317"/>
                    <a:pt x="7210" y="2255"/>
                    <a:pt x="7517" y="2255"/>
                  </a:cubicBezTo>
                  <a:close/>
                  <a:moveTo>
                    <a:pt x="7528" y="1926"/>
                  </a:moveTo>
                  <a:cubicBezTo>
                    <a:pt x="7172" y="1926"/>
                    <a:pt x="6811" y="2001"/>
                    <a:pt x="6466" y="2160"/>
                  </a:cubicBezTo>
                  <a:cubicBezTo>
                    <a:pt x="5163" y="2733"/>
                    <a:pt x="4563" y="4271"/>
                    <a:pt x="5163" y="5575"/>
                  </a:cubicBezTo>
                  <a:cubicBezTo>
                    <a:pt x="5580" y="6540"/>
                    <a:pt x="6545" y="7113"/>
                    <a:pt x="7535" y="7113"/>
                  </a:cubicBezTo>
                  <a:cubicBezTo>
                    <a:pt x="7874" y="7113"/>
                    <a:pt x="8239" y="7035"/>
                    <a:pt x="8578" y="6879"/>
                  </a:cubicBezTo>
                  <a:cubicBezTo>
                    <a:pt x="9230" y="6592"/>
                    <a:pt x="9699" y="6097"/>
                    <a:pt x="9960" y="5445"/>
                  </a:cubicBezTo>
                  <a:cubicBezTo>
                    <a:pt x="10195" y="4793"/>
                    <a:pt x="10169" y="4089"/>
                    <a:pt x="9882" y="3463"/>
                  </a:cubicBezTo>
                  <a:cubicBezTo>
                    <a:pt x="9460" y="2504"/>
                    <a:pt x="8516" y="1926"/>
                    <a:pt x="7528" y="1926"/>
                  </a:cubicBezTo>
                  <a:close/>
                  <a:moveTo>
                    <a:pt x="14705" y="4975"/>
                  </a:moveTo>
                  <a:cubicBezTo>
                    <a:pt x="14966" y="4975"/>
                    <a:pt x="15253" y="5028"/>
                    <a:pt x="15513" y="5132"/>
                  </a:cubicBezTo>
                  <a:cubicBezTo>
                    <a:pt x="16061" y="5340"/>
                    <a:pt x="16530" y="5758"/>
                    <a:pt x="16765" y="6305"/>
                  </a:cubicBezTo>
                  <a:cubicBezTo>
                    <a:pt x="17026" y="6879"/>
                    <a:pt x="17026" y="7478"/>
                    <a:pt x="16817" y="8052"/>
                  </a:cubicBezTo>
                  <a:cubicBezTo>
                    <a:pt x="16608" y="8626"/>
                    <a:pt x="16191" y="9069"/>
                    <a:pt x="15644" y="9303"/>
                  </a:cubicBezTo>
                  <a:cubicBezTo>
                    <a:pt x="15340" y="9442"/>
                    <a:pt x="15021" y="9506"/>
                    <a:pt x="14708" y="9506"/>
                  </a:cubicBezTo>
                  <a:cubicBezTo>
                    <a:pt x="13839" y="9506"/>
                    <a:pt x="13010" y="9006"/>
                    <a:pt x="12645" y="8182"/>
                  </a:cubicBezTo>
                  <a:cubicBezTo>
                    <a:pt x="12124" y="7035"/>
                    <a:pt x="12645" y="5679"/>
                    <a:pt x="13767" y="5184"/>
                  </a:cubicBezTo>
                  <a:cubicBezTo>
                    <a:pt x="14079" y="5054"/>
                    <a:pt x="14392" y="4975"/>
                    <a:pt x="14705" y="4975"/>
                  </a:cubicBezTo>
                  <a:close/>
                  <a:moveTo>
                    <a:pt x="14668" y="4649"/>
                  </a:moveTo>
                  <a:cubicBezTo>
                    <a:pt x="14315" y="4649"/>
                    <a:pt x="13965" y="4721"/>
                    <a:pt x="13636" y="4871"/>
                  </a:cubicBezTo>
                  <a:cubicBezTo>
                    <a:pt x="12333" y="5471"/>
                    <a:pt x="11759" y="7009"/>
                    <a:pt x="12333" y="8313"/>
                  </a:cubicBezTo>
                  <a:cubicBezTo>
                    <a:pt x="12776" y="9277"/>
                    <a:pt x="13714" y="9851"/>
                    <a:pt x="14705" y="9851"/>
                  </a:cubicBezTo>
                  <a:cubicBezTo>
                    <a:pt x="15070" y="9851"/>
                    <a:pt x="15409" y="9773"/>
                    <a:pt x="15774" y="9616"/>
                  </a:cubicBezTo>
                  <a:cubicBezTo>
                    <a:pt x="16400" y="9329"/>
                    <a:pt x="16895" y="8808"/>
                    <a:pt x="17130" y="8156"/>
                  </a:cubicBezTo>
                  <a:cubicBezTo>
                    <a:pt x="17365" y="7530"/>
                    <a:pt x="17365" y="6827"/>
                    <a:pt x="17078" y="6175"/>
                  </a:cubicBezTo>
                  <a:cubicBezTo>
                    <a:pt x="16791" y="5549"/>
                    <a:pt x="16270" y="5054"/>
                    <a:pt x="15618" y="4819"/>
                  </a:cubicBezTo>
                  <a:cubicBezTo>
                    <a:pt x="15308" y="4708"/>
                    <a:pt x="14987" y="4649"/>
                    <a:pt x="14668" y="4649"/>
                  </a:cubicBezTo>
                  <a:close/>
                  <a:moveTo>
                    <a:pt x="9751" y="8991"/>
                  </a:moveTo>
                  <a:cubicBezTo>
                    <a:pt x="9804" y="8991"/>
                    <a:pt x="9856" y="9017"/>
                    <a:pt x="9908" y="9017"/>
                  </a:cubicBezTo>
                  <a:cubicBezTo>
                    <a:pt x="10038" y="9069"/>
                    <a:pt x="10143" y="9147"/>
                    <a:pt x="10195" y="9277"/>
                  </a:cubicBezTo>
                  <a:cubicBezTo>
                    <a:pt x="10247" y="9382"/>
                    <a:pt x="10247" y="9512"/>
                    <a:pt x="10195" y="9642"/>
                  </a:cubicBezTo>
                  <a:cubicBezTo>
                    <a:pt x="10143" y="9773"/>
                    <a:pt x="10064" y="9851"/>
                    <a:pt x="9934" y="9903"/>
                  </a:cubicBezTo>
                  <a:cubicBezTo>
                    <a:pt x="9872" y="9930"/>
                    <a:pt x="9807" y="9943"/>
                    <a:pt x="9742" y="9943"/>
                  </a:cubicBezTo>
                  <a:cubicBezTo>
                    <a:pt x="9561" y="9943"/>
                    <a:pt x="9385" y="9841"/>
                    <a:pt x="9308" y="9668"/>
                  </a:cubicBezTo>
                  <a:cubicBezTo>
                    <a:pt x="9204" y="9434"/>
                    <a:pt x="9308" y="9147"/>
                    <a:pt x="9543" y="9043"/>
                  </a:cubicBezTo>
                  <a:cubicBezTo>
                    <a:pt x="9621" y="9017"/>
                    <a:pt x="9673" y="8991"/>
                    <a:pt x="9751" y="8991"/>
                  </a:cubicBezTo>
                  <a:close/>
                  <a:moveTo>
                    <a:pt x="9725" y="8671"/>
                  </a:moveTo>
                  <a:cubicBezTo>
                    <a:pt x="9621" y="8671"/>
                    <a:pt x="9517" y="8691"/>
                    <a:pt x="9413" y="8730"/>
                  </a:cubicBezTo>
                  <a:cubicBezTo>
                    <a:pt x="9021" y="8912"/>
                    <a:pt x="8839" y="9408"/>
                    <a:pt x="9021" y="9799"/>
                  </a:cubicBezTo>
                  <a:cubicBezTo>
                    <a:pt x="9152" y="10112"/>
                    <a:pt x="9439" y="10268"/>
                    <a:pt x="9751" y="10268"/>
                  </a:cubicBezTo>
                  <a:cubicBezTo>
                    <a:pt x="9856" y="10268"/>
                    <a:pt x="9986" y="10268"/>
                    <a:pt x="10090" y="10216"/>
                  </a:cubicBezTo>
                  <a:cubicBezTo>
                    <a:pt x="10273" y="10112"/>
                    <a:pt x="10429" y="9955"/>
                    <a:pt x="10508" y="9747"/>
                  </a:cubicBezTo>
                  <a:cubicBezTo>
                    <a:pt x="10586" y="9564"/>
                    <a:pt x="10586" y="9329"/>
                    <a:pt x="10482" y="9147"/>
                  </a:cubicBezTo>
                  <a:cubicBezTo>
                    <a:pt x="10403" y="8938"/>
                    <a:pt x="10247" y="8782"/>
                    <a:pt x="10038" y="8730"/>
                  </a:cubicBezTo>
                  <a:cubicBezTo>
                    <a:pt x="9934" y="8691"/>
                    <a:pt x="9830" y="8671"/>
                    <a:pt x="9725" y="8671"/>
                  </a:cubicBezTo>
                  <a:close/>
                  <a:moveTo>
                    <a:pt x="4795" y="9439"/>
                  </a:moveTo>
                  <a:cubicBezTo>
                    <a:pt x="5664" y="9439"/>
                    <a:pt x="6493" y="9939"/>
                    <a:pt x="6857" y="10763"/>
                  </a:cubicBezTo>
                  <a:cubicBezTo>
                    <a:pt x="7379" y="11911"/>
                    <a:pt x="6857" y="13266"/>
                    <a:pt x="5736" y="13762"/>
                  </a:cubicBezTo>
                  <a:cubicBezTo>
                    <a:pt x="5432" y="13900"/>
                    <a:pt x="5114" y="13965"/>
                    <a:pt x="4801" y="13965"/>
                  </a:cubicBezTo>
                  <a:cubicBezTo>
                    <a:pt x="3931" y="13965"/>
                    <a:pt x="3102" y="13465"/>
                    <a:pt x="2738" y="12641"/>
                  </a:cubicBezTo>
                  <a:cubicBezTo>
                    <a:pt x="2477" y="12067"/>
                    <a:pt x="2451" y="11467"/>
                    <a:pt x="2686" y="10894"/>
                  </a:cubicBezTo>
                  <a:cubicBezTo>
                    <a:pt x="2895" y="10320"/>
                    <a:pt x="3312" y="9877"/>
                    <a:pt x="3859" y="9642"/>
                  </a:cubicBezTo>
                  <a:cubicBezTo>
                    <a:pt x="4163" y="9504"/>
                    <a:pt x="4482" y="9439"/>
                    <a:pt x="4795" y="9439"/>
                  </a:cubicBezTo>
                  <a:close/>
                  <a:moveTo>
                    <a:pt x="4783" y="9107"/>
                  </a:moveTo>
                  <a:cubicBezTo>
                    <a:pt x="4429" y="9107"/>
                    <a:pt x="4071" y="9179"/>
                    <a:pt x="3729" y="9329"/>
                  </a:cubicBezTo>
                  <a:cubicBezTo>
                    <a:pt x="3103" y="9616"/>
                    <a:pt x="2608" y="10138"/>
                    <a:pt x="2373" y="10789"/>
                  </a:cubicBezTo>
                  <a:cubicBezTo>
                    <a:pt x="2112" y="11415"/>
                    <a:pt x="2138" y="12119"/>
                    <a:pt x="2425" y="12771"/>
                  </a:cubicBezTo>
                  <a:cubicBezTo>
                    <a:pt x="2868" y="13736"/>
                    <a:pt x="3807" y="14283"/>
                    <a:pt x="4798" y="14283"/>
                  </a:cubicBezTo>
                  <a:cubicBezTo>
                    <a:pt x="5163" y="14283"/>
                    <a:pt x="5528" y="14231"/>
                    <a:pt x="5867" y="14075"/>
                  </a:cubicBezTo>
                  <a:cubicBezTo>
                    <a:pt x="7170" y="13475"/>
                    <a:pt x="7744" y="11937"/>
                    <a:pt x="7170" y="10633"/>
                  </a:cubicBezTo>
                  <a:cubicBezTo>
                    <a:pt x="6728" y="9672"/>
                    <a:pt x="5775" y="9107"/>
                    <a:pt x="4783" y="9107"/>
                  </a:cubicBezTo>
                  <a:close/>
                  <a:moveTo>
                    <a:pt x="11964" y="12162"/>
                  </a:moveTo>
                  <a:cubicBezTo>
                    <a:pt x="12829" y="12162"/>
                    <a:pt x="13668" y="12654"/>
                    <a:pt x="14053" y="13501"/>
                  </a:cubicBezTo>
                  <a:cubicBezTo>
                    <a:pt x="14288" y="14048"/>
                    <a:pt x="14314" y="14674"/>
                    <a:pt x="14106" y="15222"/>
                  </a:cubicBezTo>
                  <a:cubicBezTo>
                    <a:pt x="13871" y="15795"/>
                    <a:pt x="13454" y="16239"/>
                    <a:pt x="12906" y="16499"/>
                  </a:cubicBezTo>
                  <a:cubicBezTo>
                    <a:pt x="12608" y="16627"/>
                    <a:pt x="12287" y="16693"/>
                    <a:pt x="11964" y="16693"/>
                  </a:cubicBezTo>
                  <a:cubicBezTo>
                    <a:pt x="11693" y="16693"/>
                    <a:pt x="11421" y="16646"/>
                    <a:pt x="11159" y="16551"/>
                  </a:cubicBezTo>
                  <a:cubicBezTo>
                    <a:pt x="10612" y="16317"/>
                    <a:pt x="10169" y="15900"/>
                    <a:pt x="9908" y="15352"/>
                  </a:cubicBezTo>
                  <a:cubicBezTo>
                    <a:pt x="9673" y="14805"/>
                    <a:pt x="9647" y="14179"/>
                    <a:pt x="9856" y="13631"/>
                  </a:cubicBezTo>
                  <a:cubicBezTo>
                    <a:pt x="10064" y="13058"/>
                    <a:pt x="10482" y="12615"/>
                    <a:pt x="11055" y="12354"/>
                  </a:cubicBezTo>
                  <a:cubicBezTo>
                    <a:pt x="11348" y="12224"/>
                    <a:pt x="11658" y="12162"/>
                    <a:pt x="11964" y="12162"/>
                  </a:cubicBezTo>
                  <a:close/>
                  <a:moveTo>
                    <a:pt x="11976" y="11834"/>
                  </a:moveTo>
                  <a:cubicBezTo>
                    <a:pt x="11616" y="11834"/>
                    <a:pt x="11250" y="11908"/>
                    <a:pt x="10899" y="12067"/>
                  </a:cubicBezTo>
                  <a:cubicBezTo>
                    <a:pt x="10273" y="12354"/>
                    <a:pt x="9804" y="12849"/>
                    <a:pt x="9543" y="13501"/>
                  </a:cubicBezTo>
                  <a:cubicBezTo>
                    <a:pt x="9308" y="14153"/>
                    <a:pt x="9334" y="14857"/>
                    <a:pt x="9621" y="15482"/>
                  </a:cubicBezTo>
                  <a:cubicBezTo>
                    <a:pt x="9882" y="16134"/>
                    <a:pt x="10403" y="16604"/>
                    <a:pt x="11055" y="16864"/>
                  </a:cubicBezTo>
                  <a:cubicBezTo>
                    <a:pt x="11342" y="16969"/>
                    <a:pt x="11655" y="17021"/>
                    <a:pt x="11968" y="17021"/>
                  </a:cubicBezTo>
                  <a:cubicBezTo>
                    <a:pt x="12333" y="17021"/>
                    <a:pt x="12698" y="16942"/>
                    <a:pt x="13037" y="16786"/>
                  </a:cubicBezTo>
                  <a:cubicBezTo>
                    <a:pt x="13662" y="16499"/>
                    <a:pt x="14158" y="16004"/>
                    <a:pt x="14392" y="15352"/>
                  </a:cubicBezTo>
                  <a:cubicBezTo>
                    <a:pt x="14653" y="14700"/>
                    <a:pt x="14627" y="13996"/>
                    <a:pt x="14340" y="13371"/>
                  </a:cubicBezTo>
                  <a:cubicBezTo>
                    <a:pt x="13918" y="12412"/>
                    <a:pt x="12974" y="11834"/>
                    <a:pt x="11976" y="11834"/>
                  </a:cubicBezTo>
                  <a:close/>
                  <a:moveTo>
                    <a:pt x="9725" y="335"/>
                  </a:moveTo>
                  <a:cubicBezTo>
                    <a:pt x="13219" y="335"/>
                    <a:pt x="16556" y="2342"/>
                    <a:pt x="18068" y="5732"/>
                  </a:cubicBezTo>
                  <a:cubicBezTo>
                    <a:pt x="20154" y="10320"/>
                    <a:pt x="18095" y="15743"/>
                    <a:pt x="13506" y="17803"/>
                  </a:cubicBezTo>
                  <a:cubicBezTo>
                    <a:pt x="12298" y="18337"/>
                    <a:pt x="11022" y="18605"/>
                    <a:pt x="9747" y="18605"/>
                  </a:cubicBezTo>
                  <a:cubicBezTo>
                    <a:pt x="8656" y="18605"/>
                    <a:pt x="7565" y="18408"/>
                    <a:pt x="6519" y="18011"/>
                  </a:cubicBezTo>
                  <a:cubicBezTo>
                    <a:pt x="4224" y="17151"/>
                    <a:pt x="2425" y="15430"/>
                    <a:pt x="1408" y="13214"/>
                  </a:cubicBezTo>
                  <a:cubicBezTo>
                    <a:pt x="418" y="10998"/>
                    <a:pt x="339" y="8521"/>
                    <a:pt x="1200" y="6227"/>
                  </a:cubicBezTo>
                  <a:cubicBezTo>
                    <a:pt x="2086" y="3959"/>
                    <a:pt x="3781" y="2134"/>
                    <a:pt x="5997" y="1143"/>
                  </a:cubicBezTo>
                  <a:cubicBezTo>
                    <a:pt x="7222" y="595"/>
                    <a:pt x="8474" y="335"/>
                    <a:pt x="9725" y="335"/>
                  </a:cubicBezTo>
                  <a:close/>
                  <a:moveTo>
                    <a:pt x="9731" y="1"/>
                  </a:moveTo>
                  <a:cubicBezTo>
                    <a:pt x="8437" y="1"/>
                    <a:pt x="7123" y="267"/>
                    <a:pt x="5867" y="830"/>
                  </a:cubicBezTo>
                  <a:cubicBezTo>
                    <a:pt x="3572" y="1873"/>
                    <a:pt x="1799" y="3750"/>
                    <a:pt x="913" y="6123"/>
                  </a:cubicBezTo>
                  <a:cubicBezTo>
                    <a:pt x="1" y="8469"/>
                    <a:pt x="79" y="11050"/>
                    <a:pt x="1122" y="13345"/>
                  </a:cubicBezTo>
                  <a:cubicBezTo>
                    <a:pt x="2165" y="15665"/>
                    <a:pt x="4016" y="17412"/>
                    <a:pt x="6388" y="18324"/>
                  </a:cubicBezTo>
                  <a:cubicBezTo>
                    <a:pt x="7483" y="18741"/>
                    <a:pt x="8630" y="18950"/>
                    <a:pt x="9751" y="18950"/>
                  </a:cubicBezTo>
                  <a:cubicBezTo>
                    <a:pt x="11081" y="18950"/>
                    <a:pt x="12385" y="18663"/>
                    <a:pt x="13636" y="18116"/>
                  </a:cubicBezTo>
                  <a:cubicBezTo>
                    <a:pt x="18381" y="15952"/>
                    <a:pt x="20519" y="10346"/>
                    <a:pt x="18381" y="5601"/>
                  </a:cubicBezTo>
                  <a:cubicBezTo>
                    <a:pt x="16806" y="2086"/>
                    <a:pt x="13350" y="1"/>
                    <a:pt x="9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7"/>
            <p:cNvSpPr/>
            <p:nvPr/>
          </p:nvSpPr>
          <p:spPr>
            <a:xfrm>
              <a:off x="6820450" y="3531350"/>
              <a:ext cx="880625" cy="880125"/>
            </a:xfrm>
            <a:custGeom>
              <a:rect b="b" l="l" r="r" t="t"/>
              <a:pathLst>
                <a:path extrusionOk="0" h="35205" w="35225">
                  <a:moveTo>
                    <a:pt x="18356" y="372"/>
                  </a:moveTo>
                  <a:lnTo>
                    <a:pt x="19138" y="451"/>
                  </a:lnTo>
                  <a:lnTo>
                    <a:pt x="17938" y="1650"/>
                  </a:lnTo>
                  <a:lnTo>
                    <a:pt x="17704" y="1884"/>
                  </a:lnTo>
                  <a:lnTo>
                    <a:pt x="18017" y="737"/>
                  </a:lnTo>
                  <a:lnTo>
                    <a:pt x="18356" y="372"/>
                  </a:lnTo>
                  <a:close/>
                  <a:moveTo>
                    <a:pt x="11368" y="1546"/>
                  </a:moveTo>
                  <a:lnTo>
                    <a:pt x="9647" y="3266"/>
                  </a:lnTo>
                  <a:lnTo>
                    <a:pt x="9491" y="2588"/>
                  </a:lnTo>
                  <a:lnTo>
                    <a:pt x="9830" y="2249"/>
                  </a:lnTo>
                  <a:lnTo>
                    <a:pt x="11368" y="1546"/>
                  </a:lnTo>
                  <a:close/>
                  <a:moveTo>
                    <a:pt x="19581" y="503"/>
                  </a:moveTo>
                  <a:lnTo>
                    <a:pt x="20337" y="581"/>
                  </a:lnTo>
                  <a:lnTo>
                    <a:pt x="17182" y="3736"/>
                  </a:lnTo>
                  <a:lnTo>
                    <a:pt x="17521" y="2588"/>
                  </a:lnTo>
                  <a:lnTo>
                    <a:pt x="18251" y="1832"/>
                  </a:lnTo>
                  <a:lnTo>
                    <a:pt x="19581" y="503"/>
                  </a:lnTo>
                  <a:close/>
                  <a:moveTo>
                    <a:pt x="11811" y="1598"/>
                  </a:moveTo>
                  <a:lnTo>
                    <a:pt x="12150" y="2093"/>
                  </a:lnTo>
                  <a:lnTo>
                    <a:pt x="9934" y="4309"/>
                  </a:lnTo>
                  <a:lnTo>
                    <a:pt x="9752" y="3657"/>
                  </a:lnTo>
                  <a:lnTo>
                    <a:pt x="11811" y="1598"/>
                  </a:lnTo>
                  <a:close/>
                  <a:moveTo>
                    <a:pt x="12359" y="2380"/>
                  </a:moveTo>
                  <a:lnTo>
                    <a:pt x="12698" y="2875"/>
                  </a:lnTo>
                  <a:lnTo>
                    <a:pt x="10195" y="5378"/>
                  </a:lnTo>
                  <a:lnTo>
                    <a:pt x="10039" y="4700"/>
                  </a:lnTo>
                  <a:lnTo>
                    <a:pt x="12359" y="2380"/>
                  </a:lnTo>
                  <a:close/>
                  <a:moveTo>
                    <a:pt x="20780" y="3318"/>
                  </a:moveTo>
                  <a:lnTo>
                    <a:pt x="20832" y="4101"/>
                  </a:lnTo>
                  <a:lnTo>
                    <a:pt x="18486" y="6447"/>
                  </a:lnTo>
                  <a:lnTo>
                    <a:pt x="18460" y="6473"/>
                  </a:lnTo>
                  <a:lnTo>
                    <a:pt x="18460" y="6447"/>
                  </a:lnTo>
                  <a:cubicBezTo>
                    <a:pt x="18225" y="6421"/>
                    <a:pt x="17964" y="6421"/>
                    <a:pt x="17678" y="6421"/>
                  </a:cubicBezTo>
                  <a:lnTo>
                    <a:pt x="20780" y="3318"/>
                  </a:lnTo>
                  <a:close/>
                  <a:moveTo>
                    <a:pt x="20676" y="2067"/>
                  </a:moveTo>
                  <a:lnTo>
                    <a:pt x="20754" y="2849"/>
                  </a:lnTo>
                  <a:lnTo>
                    <a:pt x="17182" y="6421"/>
                  </a:lnTo>
                  <a:cubicBezTo>
                    <a:pt x="16869" y="6447"/>
                    <a:pt x="16557" y="6473"/>
                    <a:pt x="16270" y="6499"/>
                  </a:cubicBezTo>
                  <a:lnTo>
                    <a:pt x="20676" y="2067"/>
                  </a:lnTo>
                  <a:close/>
                  <a:moveTo>
                    <a:pt x="20858" y="4570"/>
                  </a:moveTo>
                  <a:cubicBezTo>
                    <a:pt x="20858" y="4648"/>
                    <a:pt x="20911" y="4700"/>
                    <a:pt x="20989" y="4726"/>
                  </a:cubicBezTo>
                  <a:cubicBezTo>
                    <a:pt x="21145" y="4752"/>
                    <a:pt x="21276" y="4805"/>
                    <a:pt x="21432" y="4857"/>
                  </a:cubicBezTo>
                  <a:lnTo>
                    <a:pt x="19659" y="6604"/>
                  </a:lnTo>
                  <a:cubicBezTo>
                    <a:pt x="19451" y="6551"/>
                    <a:pt x="19242" y="6525"/>
                    <a:pt x="19033" y="6499"/>
                  </a:cubicBezTo>
                  <a:lnTo>
                    <a:pt x="18955" y="6499"/>
                  </a:lnTo>
                  <a:lnTo>
                    <a:pt x="20858" y="4570"/>
                  </a:lnTo>
                  <a:close/>
                  <a:moveTo>
                    <a:pt x="20598" y="816"/>
                  </a:moveTo>
                  <a:lnTo>
                    <a:pt x="20650" y="1598"/>
                  </a:lnTo>
                  <a:lnTo>
                    <a:pt x="15670" y="6577"/>
                  </a:lnTo>
                  <a:cubicBezTo>
                    <a:pt x="15305" y="6656"/>
                    <a:pt x="14940" y="6734"/>
                    <a:pt x="14601" y="6838"/>
                  </a:cubicBezTo>
                  <a:lnTo>
                    <a:pt x="20598" y="816"/>
                  </a:lnTo>
                  <a:close/>
                  <a:moveTo>
                    <a:pt x="21980" y="4831"/>
                  </a:moveTo>
                  <a:lnTo>
                    <a:pt x="21953" y="5013"/>
                  </a:lnTo>
                  <a:cubicBezTo>
                    <a:pt x="22032" y="5039"/>
                    <a:pt x="22110" y="5065"/>
                    <a:pt x="22214" y="5091"/>
                  </a:cubicBezTo>
                  <a:lnTo>
                    <a:pt x="22423" y="5196"/>
                  </a:lnTo>
                  <a:lnTo>
                    <a:pt x="20754" y="6864"/>
                  </a:lnTo>
                  <a:cubicBezTo>
                    <a:pt x="20519" y="6786"/>
                    <a:pt x="20311" y="6734"/>
                    <a:pt x="20076" y="6682"/>
                  </a:cubicBezTo>
                  <a:lnTo>
                    <a:pt x="21797" y="4961"/>
                  </a:lnTo>
                  <a:cubicBezTo>
                    <a:pt x="21849" y="4987"/>
                    <a:pt x="21875" y="4987"/>
                    <a:pt x="21901" y="4987"/>
                  </a:cubicBezTo>
                  <a:lnTo>
                    <a:pt x="21980" y="4831"/>
                  </a:lnTo>
                  <a:close/>
                  <a:moveTo>
                    <a:pt x="22788" y="5326"/>
                  </a:moveTo>
                  <a:cubicBezTo>
                    <a:pt x="22970" y="5404"/>
                    <a:pt x="23153" y="5482"/>
                    <a:pt x="23361" y="5587"/>
                  </a:cubicBezTo>
                  <a:lnTo>
                    <a:pt x="21745" y="7203"/>
                  </a:lnTo>
                  <a:cubicBezTo>
                    <a:pt x="21536" y="7125"/>
                    <a:pt x="21328" y="7047"/>
                    <a:pt x="21119" y="6969"/>
                  </a:cubicBezTo>
                  <a:lnTo>
                    <a:pt x="22788" y="5326"/>
                  </a:lnTo>
                  <a:close/>
                  <a:moveTo>
                    <a:pt x="26672" y="2927"/>
                  </a:moveTo>
                  <a:lnTo>
                    <a:pt x="27064" y="3214"/>
                  </a:lnTo>
                  <a:lnTo>
                    <a:pt x="22657" y="7620"/>
                  </a:lnTo>
                  <a:cubicBezTo>
                    <a:pt x="22475" y="7516"/>
                    <a:pt x="22292" y="7438"/>
                    <a:pt x="22084" y="7360"/>
                  </a:cubicBezTo>
                  <a:lnTo>
                    <a:pt x="23700" y="5743"/>
                  </a:lnTo>
                  <a:cubicBezTo>
                    <a:pt x="23752" y="5743"/>
                    <a:pt x="23805" y="5743"/>
                    <a:pt x="23857" y="5691"/>
                  </a:cubicBezTo>
                  <a:lnTo>
                    <a:pt x="26672" y="2927"/>
                  </a:lnTo>
                  <a:close/>
                  <a:moveTo>
                    <a:pt x="15879" y="4231"/>
                  </a:moveTo>
                  <a:lnTo>
                    <a:pt x="15957" y="4387"/>
                  </a:lnTo>
                  <a:cubicBezTo>
                    <a:pt x="16165" y="4361"/>
                    <a:pt x="16374" y="4335"/>
                    <a:pt x="16609" y="4335"/>
                  </a:cubicBezTo>
                  <a:lnTo>
                    <a:pt x="13871" y="7073"/>
                  </a:lnTo>
                  <a:cubicBezTo>
                    <a:pt x="13663" y="7125"/>
                    <a:pt x="13480" y="7203"/>
                    <a:pt x="13298" y="7281"/>
                  </a:cubicBezTo>
                  <a:cubicBezTo>
                    <a:pt x="13298" y="7281"/>
                    <a:pt x="13245" y="7307"/>
                    <a:pt x="13245" y="7307"/>
                  </a:cubicBezTo>
                  <a:cubicBezTo>
                    <a:pt x="13193" y="7334"/>
                    <a:pt x="13141" y="7360"/>
                    <a:pt x="13089" y="7386"/>
                  </a:cubicBezTo>
                  <a:lnTo>
                    <a:pt x="12828" y="7490"/>
                  </a:lnTo>
                  <a:cubicBezTo>
                    <a:pt x="12828" y="7490"/>
                    <a:pt x="12776" y="7516"/>
                    <a:pt x="12776" y="7516"/>
                  </a:cubicBezTo>
                  <a:cubicBezTo>
                    <a:pt x="12646" y="7568"/>
                    <a:pt x="12515" y="7646"/>
                    <a:pt x="12359" y="7725"/>
                  </a:cubicBezTo>
                  <a:lnTo>
                    <a:pt x="15696" y="4413"/>
                  </a:lnTo>
                  <a:lnTo>
                    <a:pt x="15696" y="4440"/>
                  </a:lnTo>
                  <a:lnTo>
                    <a:pt x="15905" y="4387"/>
                  </a:lnTo>
                  <a:lnTo>
                    <a:pt x="15879" y="4231"/>
                  </a:lnTo>
                  <a:close/>
                  <a:moveTo>
                    <a:pt x="27350" y="3423"/>
                  </a:moveTo>
                  <a:lnTo>
                    <a:pt x="27846" y="3762"/>
                  </a:lnTo>
                  <a:lnTo>
                    <a:pt x="23518" y="8090"/>
                  </a:lnTo>
                  <a:cubicBezTo>
                    <a:pt x="23335" y="7985"/>
                    <a:pt x="23153" y="7881"/>
                    <a:pt x="22996" y="7777"/>
                  </a:cubicBezTo>
                  <a:lnTo>
                    <a:pt x="27350" y="3423"/>
                  </a:lnTo>
                  <a:close/>
                  <a:moveTo>
                    <a:pt x="4407" y="6525"/>
                  </a:moveTo>
                  <a:lnTo>
                    <a:pt x="4824" y="6734"/>
                  </a:lnTo>
                  <a:lnTo>
                    <a:pt x="2999" y="8585"/>
                  </a:lnTo>
                  <a:lnTo>
                    <a:pt x="2947" y="8533"/>
                  </a:lnTo>
                  <a:lnTo>
                    <a:pt x="4407" y="6525"/>
                  </a:lnTo>
                  <a:close/>
                  <a:moveTo>
                    <a:pt x="28133" y="3970"/>
                  </a:moveTo>
                  <a:lnTo>
                    <a:pt x="28628" y="4335"/>
                  </a:lnTo>
                  <a:lnTo>
                    <a:pt x="24326" y="8637"/>
                  </a:lnTo>
                  <a:cubicBezTo>
                    <a:pt x="24274" y="8611"/>
                    <a:pt x="24248" y="8585"/>
                    <a:pt x="24222" y="8559"/>
                  </a:cubicBezTo>
                  <a:lnTo>
                    <a:pt x="24091" y="8481"/>
                  </a:lnTo>
                  <a:cubicBezTo>
                    <a:pt x="24065" y="8455"/>
                    <a:pt x="24013" y="8429"/>
                    <a:pt x="23961" y="8376"/>
                  </a:cubicBezTo>
                  <a:lnTo>
                    <a:pt x="23935" y="8350"/>
                  </a:lnTo>
                  <a:cubicBezTo>
                    <a:pt x="23909" y="8350"/>
                    <a:pt x="23857" y="8324"/>
                    <a:pt x="23831" y="8298"/>
                  </a:cubicBezTo>
                  <a:lnTo>
                    <a:pt x="28133" y="3970"/>
                  </a:lnTo>
                  <a:close/>
                  <a:moveTo>
                    <a:pt x="28315" y="5143"/>
                  </a:moveTo>
                  <a:lnTo>
                    <a:pt x="27507" y="6786"/>
                  </a:lnTo>
                  <a:lnTo>
                    <a:pt x="25056" y="9237"/>
                  </a:lnTo>
                  <a:cubicBezTo>
                    <a:pt x="24900" y="9106"/>
                    <a:pt x="24743" y="8976"/>
                    <a:pt x="24587" y="8846"/>
                  </a:cubicBezTo>
                  <a:lnTo>
                    <a:pt x="28315" y="5143"/>
                  </a:lnTo>
                  <a:close/>
                  <a:moveTo>
                    <a:pt x="5163" y="6916"/>
                  </a:moveTo>
                  <a:lnTo>
                    <a:pt x="5737" y="7177"/>
                  </a:lnTo>
                  <a:lnTo>
                    <a:pt x="3651" y="9263"/>
                  </a:lnTo>
                  <a:lnTo>
                    <a:pt x="3234" y="8846"/>
                  </a:lnTo>
                  <a:lnTo>
                    <a:pt x="5163" y="6916"/>
                  </a:lnTo>
                  <a:close/>
                  <a:moveTo>
                    <a:pt x="27011" y="7777"/>
                  </a:moveTo>
                  <a:lnTo>
                    <a:pt x="26933" y="7933"/>
                  </a:lnTo>
                  <a:cubicBezTo>
                    <a:pt x="26907" y="7985"/>
                    <a:pt x="26933" y="8064"/>
                    <a:pt x="26985" y="8142"/>
                  </a:cubicBezTo>
                  <a:cubicBezTo>
                    <a:pt x="27064" y="8220"/>
                    <a:pt x="27142" y="8298"/>
                    <a:pt x="27220" y="8402"/>
                  </a:cubicBezTo>
                  <a:lnTo>
                    <a:pt x="25734" y="9889"/>
                  </a:lnTo>
                  <a:cubicBezTo>
                    <a:pt x="25604" y="9758"/>
                    <a:pt x="25473" y="9628"/>
                    <a:pt x="25317" y="9471"/>
                  </a:cubicBezTo>
                  <a:lnTo>
                    <a:pt x="27011" y="7777"/>
                  </a:lnTo>
                  <a:close/>
                  <a:moveTo>
                    <a:pt x="6049" y="7360"/>
                  </a:moveTo>
                  <a:lnTo>
                    <a:pt x="6623" y="7620"/>
                  </a:lnTo>
                  <a:lnTo>
                    <a:pt x="4303" y="9941"/>
                  </a:lnTo>
                  <a:lnTo>
                    <a:pt x="3885" y="9524"/>
                  </a:lnTo>
                  <a:lnTo>
                    <a:pt x="6049" y="7360"/>
                  </a:lnTo>
                  <a:close/>
                  <a:moveTo>
                    <a:pt x="6962" y="7777"/>
                  </a:moveTo>
                  <a:lnTo>
                    <a:pt x="7510" y="8064"/>
                  </a:lnTo>
                  <a:lnTo>
                    <a:pt x="4981" y="10619"/>
                  </a:lnTo>
                  <a:lnTo>
                    <a:pt x="4563" y="10175"/>
                  </a:lnTo>
                  <a:lnTo>
                    <a:pt x="6962" y="7777"/>
                  </a:lnTo>
                  <a:close/>
                  <a:moveTo>
                    <a:pt x="27481" y="8663"/>
                  </a:moveTo>
                  <a:cubicBezTo>
                    <a:pt x="27533" y="8715"/>
                    <a:pt x="27585" y="8767"/>
                    <a:pt x="27637" y="8846"/>
                  </a:cubicBezTo>
                  <a:cubicBezTo>
                    <a:pt x="27637" y="8846"/>
                    <a:pt x="27663" y="8872"/>
                    <a:pt x="27663" y="8872"/>
                  </a:cubicBezTo>
                  <a:cubicBezTo>
                    <a:pt x="27715" y="8924"/>
                    <a:pt x="27768" y="9002"/>
                    <a:pt x="27846" y="9054"/>
                  </a:cubicBezTo>
                  <a:lnTo>
                    <a:pt x="27872" y="9106"/>
                  </a:lnTo>
                  <a:lnTo>
                    <a:pt x="26360" y="10619"/>
                  </a:lnTo>
                  <a:cubicBezTo>
                    <a:pt x="26229" y="10436"/>
                    <a:pt x="26099" y="10306"/>
                    <a:pt x="25969" y="10149"/>
                  </a:cubicBezTo>
                  <a:lnTo>
                    <a:pt x="27481" y="8663"/>
                  </a:lnTo>
                  <a:close/>
                  <a:moveTo>
                    <a:pt x="12906" y="3188"/>
                  </a:moveTo>
                  <a:lnTo>
                    <a:pt x="13245" y="3683"/>
                  </a:lnTo>
                  <a:lnTo>
                    <a:pt x="5632" y="11270"/>
                  </a:lnTo>
                  <a:lnTo>
                    <a:pt x="5215" y="10853"/>
                  </a:lnTo>
                  <a:lnTo>
                    <a:pt x="7848" y="8220"/>
                  </a:lnTo>
                  <a:lnTo>
                    <a:pt x="7953" y="8272"/>
                  </a:lnTo>
                  <a:cubicBezTo>
                    <a:pt x="7985" y="8283"/>
                    <a:pt x="8018" y="8289"/>
                    <a:pt x="8048" y="8289"/>
                  </a:cubicBezTo>
                  <a:cubicBezTo>
                    <a:pt x="8091" y="8289"/>
                    <a:pt x="8131" y="8277"/>
                    <a:pt x="8161" y="8246"/>
                  </a:cubicBezTo>
                  <a:cubicBezTo>
                    <a:pt x="8370" y="8011"/>
                    <a:pt x="8605" y="7803"/>
                    <a:pt x="8865" y="7594"/>
                  </a:cubicBezTo>
                  <a:lnTo>
                    <a:pt x="8735" y="7438"/>
                  </a:lnTo>
                  <a:lnTo>
                    <a:pt x="8735" y="7438"/>
                  </a:lnTo>
                  <a:lnTo>
                    <a:pt x="8891" y="7542"/>
                  </a:lnTo>
                  <a:lnTo>
                    <a:pt x="9048" y="7412"/>
                  </a:lnTo>
                  <a:lnTo>
                    <a:pt x="8943" y="7281"/>
                  </a:lnTo>
                  <a:lnTo>
                    <a:pt x="8943" y="7281"/>
                  </a:lnTo>
                  <a:lnTo>
                    <a:pt x="9100" y="7386"/>
                  </a:lnTo>
                  <a:lnTo>
                    <a:pt x="9335" y="7177"/>
                  </a:lnTo>
                  <a:cubicBezTo>
                    <a:pt x="9387" y="7125"/>
                    <a:pt x="9465" y="7073"/>
                    <a:pt x="9543" y="7021"/>
                  </a:cubicBezTo>
                  <a:cubicBezTo>
                    <a:pt x="9543" y="7021"/>
                    <a:pt x="9569" y="6995"/>
                    <a:pt x="9569" y="6995"/>
                  </a:cubicBezTo>
                  <a:cubicBezTo>
                    <a:pt x="9569" y="6995"/>
                    <a:pt x="9595" y="6969"/>
                    <a:pt x="9595" y="6969"/>
                  </a:cubicBezTo>
                  <a:lnTo>
                    <a:pt x="9621" y="6942"/>
                  </a:lnTo>
                  <a:cubicBezTo>
                    <a:pt x="9804" y="6812"/>
                    <a:pt x="9986" y="6708"/>
                    <a:pt x="10169" y="6577"/>
                  </a:cubicBezTo>
                  <a:cubicBezTo>
                    <a:pt x="10221" y="6525"/>
                    <a:pt x="10299" y="6499"/>
                    <a:pt x="10351" y="6447"/>
                  </a:cubicBezTo>
                  <a:cubicBezTo>
                    <a:pt x="10430" y="6395"/>
                    <a:pt x="10456" y="6317"/>
                    <a:pt x="10430" y="6265"/>
                  </a:cubicBezTo>
                  <a:lnTo>
                    <a:pt x="10299" y="5769"/>
                  </a:lnTo>
                  <a:lnTo>
                    <a:pt x="12906" y="3188"/>
                  </a:lnTo>
                  <a:close/>
                  <a:moveTo>
                    <a:pt x="28080" y="9367"/>
                  </a:moveTo>
                  <a:cubicBezTo>
                    <a:pt x="28133" y="9419"/>
                    <a:pt x="28159" y="9471"/>
                    <a:pt x="28185" y="9524"/>
                  </a:cubicBezTo>
                  <a:lnTo>
                    <a:pt x="28211" y="9550"/>
                  </a:lnTo>
                  <a:cubicBezTo>
                    <a:pt x="28289" y="9654"/>
                    <a:pt x="28367" y="9732"/>
                    <a:pt x="28445" y="9836"/>
                  </a:cubicBezTo>
                  <a:lnTo>
                    <a:pt x="28445" y="9863"/>
                  </a:lnTo>
                  <a:lnTo>
                    <a:pt x="26907" y="11375"/>
                  </a:lnTo>
                  <a:cubicBezTo>
                    <a:pt x="26803" y="11218"/>
                    <a:pt x="26699" y="11062"/>
                    <a:pt x="26568" y="10905"/>
                  </a:cubicBezTo>
                  <a:lnTo>
                    <a:pt x="28080" y="9367"/>
                  </a:lnTo>
                  <a:close/>
                  <a:moveTo>
                    <a:pt x="28654" y="10149"/>
                  </a:moveTo>
                  <a:cubicBezTo>
                    <a:pt x="28680" y="10201"/>
                    <a:pt x="28732" y="10280"/>
                    <a:pt x="28784" y="10332"/>
                  </a:cubicBezTo>
                  <a:cubicBezTo>
                    <a:pt x="28806" y="10374"/>
                    <a:pt x="28862" y="10417"/>
                    <a:pt x="28924" y="10417"/>
                  </a:cubicBezTo>
                  <a:cubicBezTo>
                    <a:pt x="28938" y="10417"/>
                    <a:pt x="28952" y="10415"/>
                    <a:pt x="28967" y="10410"/>
                  </a:cubicBezTo>
                  <a:lnTo>
                    <a:pt x="29332" y="10306"/>
                  </a:lnTo>
                  <a:lnTo>
                    <a:pt x="27429" y="12209"/>
                  </a:lnTo>
                  <a:cubicBezTo>
                    <a:pt x="27324" y="12026"/>
                    <a:pt x="27220" y="11844"/>
                    <a:pt x="27116" y="11688"/>
                  </a:cubicBezTo>
                  <a:lnTo>
                    <a:pt x="28654" y="10149"/>
                  </a:lnTo>
                  <a:close/>
                  <a:moveTo>
                    <a:pt x="31131" y="9836"/>
                  </a:moveTo>
                  <a:lnTo>
                    <a:pt x="27872" y="13095"/>
                  </a:lnTo>
                  <a:cubicBezTo>
                    <a:pt x="27846" y="13095"/>
                    <a:pt x="27846" y="13069"/>
                    <a:pt x="27846" y="13043"/>
                  </a:cubicBezTo>
                  <a:lnTo>
                    <a:pt x="27794" y="12965"/>
                  </a:lnTo>
                  <a:cubicBezTo>
                    <a:pt x="27768" y="12913"/>
                    <a:pt x="27741" y="12861"/>
                    <a:pt x="27741" y="12809"/>
                  </a:cubicBezTo>
                  <a:lnTo>
                    <a:pt x="27715" y="12783"/>
                  </a:lnTo>
                  <a:lnTo>
                    <a:pt x="27559" y="12835"/>
                  </a:lnTo>
                  <a:lnTo>
                    <a:pt x="27559" y="12835"/>
                  </a:lnTo>
                  <a:lnTo>
                    <a:pt x="27715" y="12756"/>
                  </a:lnTo>
                  <a:cubicBezTo>
                    <a:pt x="27663" y="12678"/>
                    <a:pt x="27637" y="12600"/>
                    <a:pt x="27585" y="12548"/>
                  </a:cubicBezTo>
                  <a:lnTo>
                    <a:pt x="29984" y="10149"/>
                  </a:lnTo>
                  <a:lnTo>
                    <a:pt x="31131" y="9836"/>
                  </a:lnTo>
                  <a:close/>
                  <a:moveTo>
                    <a:pt x="13428" y="3996"/>
                  </a:moveTo>
                  <a:lnTo>
                    <a:pt x="13767" y="4492"/>
                  </a:lnTo>
                  <a:lnTo>
                    <a:pt x="13689" y="4570"/>
                  </a:lnTo>
                  <a:lnTo>
                    <a:pt x="5059" y="13200"/>
                  </a:lnTo>
                  <a:cubicBezTo>
                    <a:pt x="5085" y="13148"/>
                    <a:pt x="5111" y="13069"/>
                    <a:pt x="5137" y="13017"/>
                  </a:cubicBezTo>
                  <a:lnTo>
                    <a:pt x="5241" y="12730"/>
                  </a:lnTo>
                  <a:cubicBezTo>
                    <a:pt x="5267" y="12652"/>
                    <a:pt x="5293" y="12574"/>
                    <a:pt x="5346" y="12496"/>
                  </a:cubicBezTo>
                  <a:lnTo>
                    <a:pt x="5346" y="12444"/>
                  </a:lnTo>
                  <a:cubicBezTo>
                    <a:pt x="5450" y="12183"/>
                    <a:pt x="5580" y="11948"/>
                    <a:pt x="5684" y="11740"/>
                  </a:cubicBezTo>
                  <a:lnTo>
                    <a:pt x="13428" y="3996"/>
                  </a:lnTo>
                  <a:close/>
                  <a:moveTo>
                    <a:pt x="5007" y="13252"/>
                  </a:moveTo>
                  <a:lnTo>
                    <a:pt x="4981" y="13278"/>
                  </a:lnTo>
                  <a:lnTo>
                    <a:pt x="4850" y="13252"/>
                  </a:lnTo>
                  <a:close/>
                  <a:moveTo>
                    <a:pt x="32799" y="9419"/>
                  </a:moveTo>
                  <a:lnTo>
                    <a:pt x="32826" y="9471"/>
                  </a:lnTo>
                  <a:lnTo>
                    <a:pt x="28237" y="14086"/>
                  </a:lnTo>
                  <a:cubicBezTo>
                    <a:pt x="28159" y="13878"/>
                    <a:pt x="28080" y="13669"/>
                    <a:pt x="28002" y="13460"/>
                  </a:cubicBezTo>
                  <a:lnTo>
                    <a:pt x="31809" y="9680"/>
                  </a:lnTo>
                  <a:lnTo>
                    <a:pt x="32799" y="9419"/>
                  </a:lnTo>
                  <a:close/>
                  <a:moveTo>
                    <a:pt x="991" y="14608"/>
                  </a:moveTo>
                  <a:lnTo>
                    <a:pt x="600" y="14973"/>
                  </a:lnTo>
                  <a:lnTo>
                    <a:pt x="626" y="14634"/>
                  </a:lnTo>
                  <a:lnTo>
                    <a:pt x="991" y="14608"/>
                  </a:lnTo>
                  <a:close/>
                  <a:moveTo>
                    <a:pt x="32982" y="9810"/>
                  </a:moveTo>
                  <a:lnTo>
                    <a:pt x="33243" y="10410"/>
                  </a:lnTo>
                  <a:lnTo>
                    <a:pt x="28524" y="15129"/>
                  </a:lnTo>
                  <a:cubicBezTo>
                    <a:pt x="28471" y="14894"/>
                    <a:pt x="28419" y="14660"/>
                    <a:pt x="28341" y="14451"/>
                  </a:cubicBezTo>
                  <a:lnTo>
                    <a:pt x="32982" y="9810"/>
                  </a:lnTo>
                  <a:close/>
                  <a:moveTo>
                    <a:pt x="31000" y="15859"/>
                  </a:moveTo>
                  <a:lnTo>
                    <a:pt x="30948" y="15885"/>
                  </a:lnTo>
                  <a:lnTo>
                    <a:pt x="30948" y="15859"/>
                  </a:lnTo>
                  <a:close/>
                  <a:moveTo>
                    <a:pt x="33399" y="10749"/>
                  </a:moveTo>
                  <a:lnTo>
                    <a:pt x="33660" y="11323"/>
                  </a:lnTo>
                  <a:lnTo>
                    <a:pt x="32278" y="12704"/>
                  </a:lnTo>
                  <a:lnTo>
                    <a:pt x="30531" y="13878"/>
                  </a:lnTo>
                  <a:cubicBezTo>
                    <a:pt x="30453" y="13930"/>
                    <a:pt x="30427" y="14008"/>
                    <a:pt x="30453" y="14086"/>
                  </a:cubicBezTo>
                  <a:cubicBezTo>
                    <a:pt x="30479" y="14164"/>
                    <a:pt x="30505" y="14243"/>
                    <a:pt x="30505" y="14295"/>
                  </a:cubicBezTo>
                  <a:cubicBezTo>
                    <a:pt x="30531" y="14347"/>
                    <a:pt x="30531" y="14399"/>
                    <a:pt x="30557" y="14425"/>
                  </a:cubicBezTo>
                  <a:lnTo>
                    <a:pt x="28732" y="16250"/>
                  </a:lnTo>
                  <a:cubicBezTo>
                    <a:pt x="28680" y="16015"/>
                    <a:pt x="28654" y="15781"/>
                    <a:pt x="28602" y="15546"/>
                  </a:cubicBezTo>
                  <a:lnTo>
                    <a:pt x="33399" y="10749"/>
                  </a:lnTo>
                  <a:close/>
                  <a:moveTo>
                    <a:pt x="2425" y="14503"/>
                  </a:moveTo>
                  <a:lnTo>
                    <a:pt x="444" y="16485"/>
                  </a:lnTo>
                  <a:lnTo>
                    <a:pt x="444" y="16485"/>
                  </a:lnTo>
                  <a:lnTo>
                    <a:pt x="548" y="15546"/>
                  </a:lnTo>
                  <a:lnTo>
                    <a:pt x="1513" y="14555"/>
                  </a:lnTo>
                  <a:lnTo>
                    <a:pt x="2425" y="14503"/>
                  </a:lnTo>
                  <a:close/>
                  <a:moveTo>
                    <a:pt x="3859" y="14399"/>
                  </a:moveTo>
                  <a:lnTo>
                    <a:pt x="991" y="17267"/>
                  </a:lnTo>
                  <a:lnTo>
                    <a:pt x="392" y="17084"/>
                  </a:lnTo>
                  <a:lnTo>
                    <a:pt x="392" y="17032"/>
                  </a:lnTo>
                  <a:lnTo>
                    <a:pt x="1643" y="15781"/>
                  </a:lnTo>
                  <a:lnTo>
                    <a:pt x="2947" y="14477"/>
                  </a:lnTo>
                  <a:lnTo>
                    <a:pt x="3859" y="14399"/>
                  </a:lnTo>
                  <a:close/>
                  <a:moveTo>
                    <a:pt x="30635" y="14842"/>
                  </a:moveTo>
                  <a:cubicBezTo>
                    <a:pt x="30635" y="14868"/>
                    <a:pt x="30662" y="14894"/>
                    <a:pt x="30662" y="14947"/>
                  </a:cubicBezTo>
                  <a:lnTo>
                    <a:pt x="30688" y="14999"/>
                  </a:lnTo>
                  <a:cubicBezTo>
                    <a:pt x="30688" y="14999"/>
                    <a:pt x="30688" y="15051"/>
                    <a:pt x="30688" y="15051"/>
                  </a:cubicBezTo>
                  <a:cubicBezTo>
                    <a:pt x="30714" y="15155"/>
                    <a:pt x="30714" y="15233"/>
                    <a:pt x="30740" y="15312"/>
                  </a:cubicBezTo>
                  <a:lnTo>
                    <a:pt x="30766" y="15546"/>
                  </a:lnTo>
                  <a:lnTo>
                    <a:pt x="28810" y="17528"/>
                  </a:lnTo>
                  <a:cubicBezTo>
                    <a:pt x="28784" y="17241"/>
                    <a:pt x="28784" y="16980"/>
                    <a:pt x="28758" y="16719"/>
                  </a:cubicBezTo>
                  <a:lnTo>
                    <a:pt x="29149" y="16328"/>
                  </a:lnTo>
                  <a:lnTo>
                    <a:pt x="30635" y="14842"/>
                  </a:lnTo>
                  <a:close/>
                  <a:moveTo>
                    <a:pt x="15044" y="4544"/>
                  </a:moveTo>
                  <a:lnTo>
                    <a:pt x="11029" y="8559"/>
                  </a:lnTo>
                  <a:cubicBezTo>
                    <a:pt x="10143" y="9211"/>
                    <a:pt x="9361" y="9967"/>
                    <a:pt x="8709" y="10827"/>
                  </a:cubicBezTo>
                  <a:lnTo>
                    <a:pt x="8683" y="10879"/>
                  </a:lnTo>
                  <a:cubicBezTo>
                    <a:pt x="8657" y="10905"/>
                    <a:pt x="8631" y="10958"/>
                    <a:pt x="8578" y="11010"/>
                  </a:cubicBezTo>
                  <a:lnTo>
                    <a:pt x="2034" y="17554"/>
                  </a:lnTo>
                  <a:lnTo>
                    <a:pt x="1383" y="17371"/>
                  </a:lnTo>
                  <a:lnTo>
                    <a:pt x="3833" y="14920"/>
                  </a:lnTo>
                  <a:lnTo>
                    <a:pt x="4381" y="14373"/>
                  </a:lnTo>
                  <a:lnTo>
                    <a:pt x="4589" y="14347"/>
                  </a:lnTo>
                  <a:cubicBezTo>
                    <a:pt x="4668" y="14347"/>
                    <a:pt x="4720" y="14295"/>
                    <a:pt x="4746" y="14217"/>
                  </a:cubicBezTo>
                  <a:cubicBezTo>
                    <a:pt x="4772" y="14164"/>
                    <a:pt x="4798" y="14086"/>
                    <a:pt x="4798" y="14008"/>
                  </a:cubicBezTo>
                  <a:cubicBezTo>
                    <a:pt x="4824" y="13982"/>
                    <a:pt x="4824" y="13956"/>
                    <a:pt x="4850" y="13904"/>
                  </a:cubicBezTo>
                  <a:lnTo>
                    <a:pt x="14001" y="4752"/>
                  </a:lnTo>
                  <a:cubicBezTo>
                    <a:pt x="14015" y="4765"/>
                    <a:pt x="14028" y="4772"/>
                    <a:pt x="14044" y="4772"/>
                  </a:cubicBezTo>
                  <a:cubicBezTo>
                    <a:pt x="14060" y="4772"/>
                    <a:pt x="14080" y="4765"/>
                    <a:pt x="14106" y="4752"/>
                  </a:cubicBezTo>
                  <a:cubicBezTo>
                    <a:pt x="14419" y="4674"/>
                    <a:pt x="14731" y="4596"/>
                    <a:pt x="15044" y="4544"/>
                  </a:cubicBezTo>
                  <a:close/>
                  <a:moveTo>
                    <a:pt x="7744" y="12339"/>
                  </a:moveTo>
                  <a:lnTo>
                    <a:pt x="7744" y="12339"/>
                  </a:lnTo>
                  <a:cubicBezTo>
                    <a:pt x="7510" y="12809"/>
                    <a:pt x="7275" y="13304"/>
                    <a:pt x="7092" y="13825"/>
                  </a:cubicBezTo>
                  <a:lnTo>
                    <a:pt x="5971" y="14947"/>
                  </a:lnTo>
                  <a:lnTo>
                    <a:pt x="3077" y="17841"/>
                  </a:lnTo>
                  <a:lnTo>
                    <a:pt x="2425" y="17658"/>
                  </a:lnTo>
                  <a:lnTo>
                    <a:pt x="7744" y="12339"/>
                  </a:lnTo>
                  <a:close/>
                  <a:moveTo>
                    <a:pt x="6858" y="14555"/>
                  </a:moveTo>
                  <a:cubicBezTo>
                    <a:pt x="6753" y="14920"/>
                    <a:pt x="6675" y="15285"/>
                    <a:pt x="6623" y="15650"/>
                  </a:cubicBezTo>
                  <a:lnTo>
                    <a:pt x="4146" y="18127"/>
                  </a:lnTo>
                  <a:lnTo>
                    <a:pt x="3468" y="17945"/>
                  </a:lnTo>
                  <a:lnTo>
                    <a:pt x="4485" y="16954"/>
                  </a:lnTo>
                  <a:lnTo>
                    <a:pt x="6858" y="14555"/>
                  </a:lnTo>
                  <a:close/>
                  <a:moveTo>
                    <a:pt x="30844" y="15989"/>
                  </a:moveTo>
                  <a:cubicBezTo>
                    <a:pt x="30870" y="16224"/>
                    <a:pt x="30896" y="16485"/>
                    <a:pt x="30896" y="16746"/>
                  </a:cubicBezTo>
                  <a:lnTo>
                    <a:pt x="28732" y="18936"/>
                  </a:lnTo>
                  <a:cubicBezTo>
                    <a:pt x="28732" y="18883"/>
                    <a:pt x="28732" y="18805"/>
                    <a:pt x="28732" y="18753"/>
                  </a:cubicBezTo>
                  <a:lnTo>
                    <a:pt x="28758" y="18675"/>
                  </a:lnTo>
                  <a:cubicBezTo>
                    <a:pt x="28758" y="18623"/>
                    <a:pt x="28758" y="18544"/>
                    <a:pt x="28758" y="18466"/>
                  </a:cubicBezTo>
                  <a:cubicBezTo>
                    <a:pt x="28758" y="18466"/>
                    <a:pt x="28784" y="18440"/>
                    <a:pt x="28784" y="18440"/>
                  </a:cubicBezTo>
                  <a:cubicBezTo>
                    <a:pt x="28784" y="18310"/>
                    <a:pt x="28784" y="18153"/>
                    <a:pt x="28784" y="18023"/>
                  </a:cubicBezTo>
                  <a:lnTo>
                    <a:pt x="28836" y="17971"/>
                  </a:lnTo>
                  <a:lnTo>
                    <a:pt x="30844" y="15989"/>
                  </a:lnTo>
                  <a:close/>
                  <a:moveTo>
                    <a:pt x="6441" y="17658"/>
                  </a:moveTo>
                  <a:cubicBezTo>
                    <a:pt x="6441" y="17919"/>
                    <a:pt x="6467" y="18206"/>
                    <a:pt x="6467" y="18466"/>
                  </a:cubicBezTo>
                  <a:lnTo>
                    <a:pt x="4589" y="20343"/>
                  </a:lnTo>
                  <a:cubicBezTo>
                    <a:pt x="4589" y="20291"/>
                    <a:pt x="4563" y="20239"/>
                    <a:pt x="4563" y="20187"/>
                  </a:cubicBezTo>
                  <a:lnTo>
                    <a:pt x="4381" y="20213"/>
                  </a:lnTo>
                  <a:lnTo>
                    <a:pt x="4563" y="20135"/>
                  </a:lnTo>
                  <a:cubicBezTo>
                    <a:pt x="4537" y="20057"/>
                    <a:pt x="4511" y="19952"/>
                    <a:pt x="4511" y="19874"/>
                  </a:cubicBezTo>
                  <a:lnTo>
                    <a:pt x="4459" y="19639"/>
                  </a:lnTo>
                  <a:lnTo>
                    <a:pt x="6232" y="17867"/>
                  </a:lnTo>
                  <a:lnTo>
                    <a:pt x="6441" y="17658"/>
                  </a:lnTo>
                  <a:close/>
                  <a:moveTo>
                    <a:pt x="34651" y="20187"/>
                  </a:moveTo>
                  <a:lnTo>
                    <a:pt x="34598" y="20552"/>
                  </a:lnTo>
                  <a:lnTo>
                    <a:pt x="34233" y="20578"/>
                  </a:lnTo>
                  <a:lnTo>
                    <a:pt x="34651" y="20187"/>
                  </a:lnTo>
                  <a:close/>
                  <a:moveTo>
                    <a:pt x="31105" y="17058"/>
                  </a:moveTo>
                  <a:lnTo>
                    <a:pt x="31757" y="17241"/>
                  </a:lnTo>
                  <a:lnTo>
                    <a:pt x="28393" y="20604"/>
                  </a:lnTo>
                  <a:cubicBezTo>
                    <a:pt x="28498" y="20239"/>
                    <a:pt x="28576" y="19874"/>
                    <a:pt x="28628" y="19509"/>
                  </a:cubicBezTo>
                  <a:lnTo>
                    <a:pt x="31105" y="17058"/>
                  </a:lnTo>
                  <a:close/>
                  <a:moveTo>
                    <a:pt x="34807" y="18701"/>
                  </a:moveTo>
                  <a:lnTo>
                    <a:pt x="34703" y="19639"/>
                  </a:lnTo>
                  <a:lnTo>
                    <a:pt x="34207" y="20109"/>
                  </a:lnTo>
                  <a:lnTo>
                    <a:pt x="33712" y="20630"/>
                  </a:lnTo>
                  <a:lnTo>
                    <a:pt x="32799" y="20682"/>
                  </a:lnTo>
                  <a:lnTo>
                    <a:pt x="32799" y="20682"/>
                  </a:lnTo>
                  <a:lnTo>
                    <a:pt x="34807" y="18701"/>
                  </a:lnTo>
                  <a:close/>
                  <a:moveTo>
                    <a:pt x="34233" y="17919"/>
                  </a:moveTo>
                  <a:lnTo>
                    <a:pt x="34859" y="18101"/>
                  </a:lnTo>
                  <a:lnTo>
                    <a:pt x="34859" y="18153"/>
                  </a:lnTo>
                  <a:lnTo>
                    <a:pt x="32278" y="20735"/>
                  </a:lnTo>
                  <a:lnTo>
                    <a:pt x="31365" y="20787"/>
                  </a:lnTo>
                  <a:lnTo>
                    <a:pt x="34233" y="17919"/>
                  </a:lnTo>
                  <a:close/>
                  <a:moveTo>
                    <a:pt x="30270" y="21908"/>
                  </a:moveTo>
                  <a:lnTo>
                    <a:pt x="30375" y="21934"/>
                  </a:lnTo>
                  <a:lnTo>
                    <a:pt x="30218" y="21934"/>
                  </a:lnTo>
                  <a:lnTo>
                    <a:pt x="30270" y="21908"/>
                  </a:lnTo>
                  <a:close/>
                  <a:moveTo>
                    <a:pt x="32148" y="17345"/>
                  </a:moveTo>
                  <a:lnTo>
                    <a:pt x="32799" y="17528"/>
                  </a:lnTo>
                  <a:lnTo>
                    <a:pt x="27507" y="22820"/>
                  </a:lnTo>
                  <a:cubicBezTo>
                    <a:pt x="27768" y="22351"/>
                    <a:pt x="27976" y="21856"/>
                    <a:pt x="28159" y="21334"/>
                  </a:cubicBezTo>
                  <a:lnTo>
                    <a:pt x="32148" y="17345"/>
                  </a:lnTo>
                  <a:close/>
                  <a:moveTo>
                    <a:pt x="6519" y="18909"/>
                  </a:moveTo>
                  <a:cubicBezTo>
                    <a:pt x="6545" y="19144"/>
                    <a:pt x="6597" y="19405"/>
                    <a:pt x="6623" y="19639"/>
                  </a:cubicBezTo>
                  <a:lnTo>
                    <a:pt x="1852" y="24437"/>
                  </a:lnTo>
                  <a:lnTo>
                    <a:pt x="1591" y="23863"/>
                  </a:lnTo>
                  <a:lnTo>
                    <a:pt x="2921" y="22507"/>
                  </a:lnTo>
                  <a:lnTo>
                    <a:pt x="4720" y="21308"/>
                  </a:lnTo>
                  <a:cubicBezTo>
                    <a:pt x="4772" y="21256"/>
                    <a:pt x="4798" y="21178"/>
                    <a:pt x="4798" y="21126"/>
                  </a:cubicBezTo>
                  <a:cubicBezTo>
                    <a:pt x="4746" y="21021"/>
                    <a:pt x="4746" y="20917"/>
                    <a:pt x="4720" y="20787"/>
                  </a:cubicBezTo>
                  <a:lnTo>
                    <a:pt x="4694" y="20735"/>
                  </a:lnTo>
                  <a:lnTo>
                    <a:pt x="5085" y="20370"/>
                  </a:lnTo>
                  <a:lnTo>
                    <a:pt x="6519" y="18909"/>
                  </a:lnTo>
                  <a:close/>
                  <a:moveTo>
                    <a:pt x="7822" y="22977"/>
                  </a:moveTo>
                  <a:cubicBezTo>
                    <a:pt x="7927" y="23159"/>
                    <a:pt x="8031" y="23342"/>
                    <a:pt x="8135" y="23498"/>
                  </a:cubicBezTo>
                  <a:lnTo>
                    <a:pt x="6597" y="25036"/>
                  </a:lnTo>
                  <a:cubicBezTo>
                    <a:pt x="6545" y="24984"/>
                    <a:pt x="6519" y="24906"/>
                    <a:pt x="6467" y="24854"/>
                  </a:cubicBezTo>
                  <a:cubicBezTo>
                    <a:pt x="6441" y="24802"/>
                    <a:pt x="6388" y="24776"/>
                    <a:pt x="6310" y="24776"/>
                  </a:cubicBezTo>
                  <a:lnTo>
                    <a:pt x="6284" y="24776"/>
                  </a:lnTo>
                  <a:lnTo>
                    <a:pt x="5893" y="24880"/>
                  </a:lnTo>
                  <a:lnTo>
                    <a:pt x="5893" y="24880"/>
                  </a:lnTo>
                  <a:lnTo>
                    <a:pt x="7822" y="22977"/>
                  </a:lnTo>
                  <a:close/>
                  <a:moveTo>
                    <a:pt x="6727" y="20057"/>
                  </a:moveTo>
                  <a:cubicBezTo>
                    <a:pt x="6779" y="20291"/>
                    <a:pt x="6832" y="20500"/>
                    <a:pt x="6884" y="20735"/>
                  </a:cubicBezTo>
                  <a:lnTo>
                    <a:pt x="2243" y="25349"/>
                  </a:lnTo>
                  <a:lnTo>
                    <a:pt x="1982" y="24776"/>
                  </a:lnTo>
                  <a:lnTo>
                    <a:pt x="3286" y="23498"/>
                  </a:lnTo>
                  <a:lnTo>
                    <a:pt x="6727" y="20057"/>
                  </a:lnTo>
                  <a:close/>
                  <a:moveTo>
                    <a:pt x="7014" y="21100"/>
                  </a:moveTo>
                  <a:cubicBezTo>
                    <a:pt x="7066" y="21308"/>
                    <a:pt x="7145" y="21517"/>
                    <a:pt x="7223" y="21725"/>
                  </a:cubicBezTo>
                  <a:lnTo>
                    <a:pt x="3416" y="25532"/>
                  </a:lnTo>
                  <a:lnTo>
                    <a:pt x="2452" y="25766"/>
                  </a:lnTo>
                  <a:lnTo>
                    <a:pt x="2399" y="25688"/>
                  </a:lnTo>
                  <a:lnTo>
                    <a:pt x="7014" y="21100"/>
                  </a:lnTo>
                  <a:close/>
                  <a:moveTo>
                    <a:pt x="8318" y="23811"/>
                  </a:moveTo>
                  <a:cubicBezTo>
                    <a:pt x="8422" y="23967"/>
                    <a:pt x="8526" y="24124"/>
                    <a:pt x="8657" y="24280"/>
                  </a:cubicBezTo>
                  <a:lnTo>
                    <a:pt x="7145" y="25819"/>
                  </a:lnTo>
                  <a:cubicBezTo>
                    <a:pt x="7118" y="25766"/>
                    <a:pt x="7092" y="25714"/>
                    <a:pt x="7040" y="25688"/>
                  </a:cubicBezTo>
                  <a:lnTo>
                    <a:pt x="7014" y="25636"/>
                  </a:lnTo>
                  <a:cubicBezTo>
                    <a:pt x="6936" y="25532"/>
                    <a:pt x="6884" y="25427"/>
                    <a:pt x="6806" y="25323"/>
                  </a:cubicBezTo>
                  <a:lnTo>
                    <a:pt x="8318" y="23811"/>
                  </a:lnTo>
                  <a:close/>
                  <a:moveTo>
                    <a:pt x="8891" y="24567"/>
                  </a:moveTo>
                  <a:cubicBezTo>
                    <a:pt x="9022" y="24724"/>
                    <a:pt x="9152" y="24880"/>
                    <a:pt x="9256" y="25036"/>
                  </a:cubicBezTo>
                  <a:lnTo>
                    <a:pt x="7770" y="26522"/>
                  </a:lnTo>
                  <a:cubicBezTo>
                    <a:pt x="7718" y="26470"/>
                    <a:pt x="7666" y="26418"/>
                    <a:pt x="7614" y="26366"/>
                  </a:cubicBezTo>
                  <a:lnTo>
                    <a:pt x="7483" y="26470"/>
                  </a:lnTo>
                  <a:lnTo>
                    <a:pt x="7588" y="26314"/>
                  </a:lnTo>
                  <a:cubicBezTo>
                    <a:pt x="7510" y="26262"/>
                    <a:pt x="7457" y="26184"/>
                    <a:pt x="7405" y="26131"/>
                  </a:cubicBezTo>
                  <a:lnTo>
                    <a:pt x="7379" y="26079"/>
                  </a:lnTo>
                  <a:lnTo>
                    <a:pt x="8891" y="24567"/>
                  </a:lnTo>
                  <a:close/>
                  <a:moveTo>
                    <a:pt x="9491" y="25297"/>
                  </a:moveTo>
                  <a:cubicBezTo>
                    <a:pt x="9621" y="25427"/>
                    <a:pt x="9778" y="25558"/>
                    <a:pt x="9934" y="25714"/>
                  </a:cubicBezTo>
                  <a:lnTo>
                    <a:pt x="9673" y="25949"/>
                  </a:lnTo>
                  <a:lnTo>
                    <a:pt x="8240" y="27383"/>
                  </a:lnTo>
                  <a:lnTo>
                    <a:pt x="8292" y="27253"/>
                  </a:lnTo>
                  <a:cubicBezTo>
                    <a:pt x="8344" y="27200"/>
                    <a:pt x="8318" y="27122"/>
                    <a:pt x="8266" y="27070"/>
                  </a:cubicBezTo>
                  <a:cubicBezTo>
                    <a:pt x="8187" y="26966"/>
                    <a:pt x="8083" y="26888"/>
                    <a:pt x="8005" y="26783"/>
                  </a:cubicBezTo>
                  <a:lnTo>
                    <a:pt x="9491" y="25297"/>
                  </a:lnTo>
                  <a:close/>
                  <a:moveTo>
                    <a:pt x="30244" y="24567"/>
                  </a:moveTo>
                  <a:lnTo>
                    <a:pt x="30662" y="25010"/>
                  </a:lnTo>
                  <a:lnTo>
                    <a:pt x="28263" y="27409"/>
                  </a:lnTo>
                  <a:lnTo>
                    <a:pt x="27715" y="27122"/>
                  </a:lnTo>
                  <a:lnTo>
                    <a:pt x="30244" y="24567"/>
                  </a:lnTo>
                  <a:close/>
                  <a:moveTo>
                    <a:pt x="30922" y="25245"/>
                  </a:moveTo>
                  <a:lnTo>
                    <a:pt x="31339" y="25662"/>
                  </a:lnTo>
                  <a:lnTo>
                    <a:pt x="29175" y="27826"/>
                  </a:lnTo>
                  <a:lnTo>
                    <a:pt x="28602" y="27565"/>
                  </a:lnTo>
                  <a:lnTo>
                    <a:pt x="30922" y="25245"/>
                  </a:lnTo>
                  <a:close/>
                  <a:moveTo>
                    <a:pt x="31574" y="25923"/>
                  </a:moveTo>
                  <a:lnTo>
                    <a:pt x="31991" y="26340"/>
                  </a:lnTo>
                  <a:lnTo>
                    <a:pt x="30062" y="28269"/>
                  </a:lnTo>
                  <a:lnTo>
                    <a:pt x="29514" y="28009"/>
                  </a:lnTo>
                  <a:lnTo>
                    <a:pt x="31574" y="25923"/>
                  </a:lnTo>
                  <a:close/>
                  <a:moveTo>
                    <a:pt x="18955" y="6656"/>
                  </a:moveTo>
                  <a:lnTo>
                    <a:pt x="18981" y="6838"/>
                  </a:lnTo>
                  <a:cubicBezTo>
                    <a:pt x="19216" y="6864"/>
                    <a:pt x="19451" y="6916"/>
                    <a:pt x="19685" y="6969"/>
                  </a:cubicBezTo>
                  <a:cubicBezTo>
                    <a:pt x="20050" y="7021"/>
                    <a:pt x="20389" y="7125"/>
                    <a:pt x="20754" y="7229"/>
                  </a:cubicBezTo>
                  <a:cubicBezTo>
                    <a:pt x="21067" y="7334"/>
                    <a:pt x="21380" y="7438"/>
                    <a:pt x="21719" y="7568"/>
                  </a:cubicBezTo>
                  <a:cubicBezTo>
                    <a:pt x="22058" y="7699"/>
                    <a:pt x="22345" y="7855"/>
                    <a:pt x="22631" y="7985"/>
                  </a:cubicBezTo>
                  <a:cubicBezTo>
                    <a:pt x="22892" y="8116"/>
                    <a:pt x="23153" y="8272"/>
                    <a:pt x="23440" y="8481"/>
                  </a:cubicBezTo>
                  <a:lnTo>
                    <a:pt x="23544" y="8533"/>
                  </a:lnTo>
                  <a:cubicBezTo>
                    <a:pt x="23622" y="8559"/>
                    <a:pt x="23674" y="8611"/>
                    <a:pt x="23726" y="8663"/>
                  </a:cubicBezTo>
                  <a:lnTo>
                    <a:pt x="24144" y="8950"/>
                  </a:lnTo>
                  <a:cubicBezTo>
                    <a:pt x="24144" y="8950"/>
                    <a:pt x="24196" y="8976"/>
                    <a:pt x="24196" y="8976"/>
                  </a:cubicBezTo>
                  <a:cubicBezTo>
                    <a:pt x="24196" y="8976"/>
                    <a:pt x="24222" y="9002"/>
                    <a:pt x="24222" y="9002"/>
                  </a:cubicBezTo>
                  <a:cubicBezTo>
                    <a:pt x="24456" y="9185"/>
                    <a:pt x="24691" y="9393"/>
                    <a:pt x="24926" y="9602"/>
                  </a:cubicBezTo>
                  <a:cubicBezTo>
                    <a:pt x="25186" y="9836"/>
                    <a:pt x="25421" y="10071"/>
                    <a:pt x="25604" y="10254"/>
                  </a:cubicBezTo>
                  <a:cubicBezTo>
                    <a:pt x="25786" y="10462"/>
                    <a:pt x="25969" y="10697"/>
                    <a:pt x="26203" y="10984"/>
                  </a:cubicBezTo>
                  <a:cubicBezTo>
                    <a:pt x="26412" y="11244"/>
                    <a:pt x="26594" y="11505"/>
                    <a:pt x="26751" y="11740"/>
                  </a:cubicBezTo>
                  <a:cubicBezTo>
                    <a:pt x="26907" y="12000"/>
                    <a:pt x="27064" y="12261"/>
                    <a:pt x="27220" y="12574"/>
                  </a:cubicBezTo>
                  <a:lnTo>
                    <a:pt x="27272" y="12678"/>
                  </a:lnTo>
                  <a:cubicBezTo>
                    <a:pt x="27324" y="12756"/>
                    <a:pt x="27350" y="12835"/>
                    <a:pt x="27376" y="12913"/>
                  </a:cubicBezTo>
                  <a:lnTo>
                    <a:pt x="27559" y="12835"/>
                  </a:lnTo>
                  <a:lnTo>
                    <a:pt x="27403" y="12965"/>
                  </a:lnTo>
                  <a:cubicBezTo>
                    <a:pt x="27429" y="12991"/>
                    <a:pt x="27455" y="13043"/>
                    <a:pt x="27481" y="13095"/>
                  </a:cubicBezTo>
                  <a:lnTo>
                    <a:pt x="27507" y="13174"/>
                  </a:lnTo>
                  <a:cubicBezTo>
                    <a:pt x="27533" y="13226"/>
                    <a:pt x="27559" y="13304"/>
                    <a:pt x="27585" y="13356"/>
                  </a:cubicBezTo>
                  <a:lnTo>
                    <a:pt x="27663" y="13330"/>
                  </a:lnTo>
                  <a:lnTo>
                    <a:pt x="27663" y="13330"/>
                  </a:lnTo>
                  <a:cubicBezTo>
                    <a:pt x="27663" y="13330"/>
                    <a:pt x="27637" y="13356"/>
                    <a:pt x="27637" y="13382"/>
                  </a:cubicBezTo>
                  <a:lnTo>
                    <a:pt x="27611" y="13408"/>
                  </a:lnTo>
                  <a:lnTo>
                    <a:pt x="27637" y="13487"/>
                  </a:lnTo>
                  <a:cubicBezTo>
                    <a:pt x="27768" y="13799"/>
                    <a:pt x="27872" y="14112"/>
                    <a:pt x="27976" y="14451"/>
                  </a:cubicBezTo>
                  <a:cubicBezTo>
                    <a:pt x="28080" y="14790"/>
                    <a:pt x="28185" y="15155"/>
                    <a:pt x="28237" y="15520"/>
                  </a:cubicBezTo>
                  <a:cubicBezTo>
                    <a:pt x="28315" y="15885"/>
                    <a:pt x="28367" y="16276"/>
                    <a:pt x="28419" y="16667"/>
                  </a:cubicBezTo>
                  <a:cubicBezTo>
                    <a:pt x="28445" y="17084"/>
                    <a:pt x="28445" y="17528"/>
                    <a:pt x="28445" y="17945"/>
                  </a:cubicBezTo>
                  <a:cubicBezTo>
                    <a:pt x="28445" y="18101"/>
                    <a:pt x="28445" y="18258"/>
                    <a:pt x="28419" y="18414"/>
                  </a:cubicBezTo>
                  <a:lnTo>
                    <a:pt x="28602" y="18440"/>
                  </a:lnTo>
                  <a:lnTo>
                    <a:pt x="28419" y="18466"/>
                  </a:lnTo>
                  <a:lnTo>
                    <a:pt x="28393" y="18727"/>
                  </a:lnTo>
                  <a:cubicBezTo>
                    <a:pt x="28393" y="18779"/>
                    <a:pt x="28393" y="18831"/>
                    <a:pt x="28367" y="18909"/>
                  </a:cubicBezTo>
                  <a:lnTo>
                    <a:pt x="28550" y="18936"/>
                  </a:lnTo>
                  <a:lnTo>
                    <a:pt x="28367" y="18962"/>
                  </a:lnTo>
                  <a:cubicBezTo>
                    <a:pt x="28341" y="19092"/>
                    <a:pt x="28315" y="19222"/>
                    <a:pt x="28315" y="19353"/>
                  </a:cubicBezTo>
                  <a:lnTo>
                    <a:pt x="28289" y="19405"/>
                  </a:lnTo>
                  <a:cubicBezTo>
                    <a:pt x="28185" y="20005"/>
                    <a:pt x="28054" y="20604"/>
                    <a:pt x="27846" y="21178"/>
                  </a:cubicBezTo>
                  <a:cubicBezTo>
                    <a:pt x="27507" y="22090"/>
                    <a:pt x="27090" y="22925"/>
                    <a:pt x="26568" y="23707"/>
                  </a:cubicBezTo>
                  <a:lnTo>
                    <a:pt x="26594" y="23733"/>
                  </a:lnTo>
                  <a:lnTo>
                    <a:pt x="26568" y="23759"/>
                  </a:lnTo>
                  <a:lnTo>
                    <a:pt x="26542" y="23759"/>
                  </a:lnTo>
                  <a:cubicBezTo>
                    <a:pt x="26490" y="23785"/>
                    <a:pt x="26464" y="23837"/>
                    <a:pt x="26438" y="23889"/>
                  </a:cubicBezTo>
                  <a:lnTo>
                    <a:pt x="26360" y="23994"/>
                  </a:lnTo>
                  <a:cubicBezTo>
                    <a:pt x="26334" y="24020"/>
                    <a:pt x="26307" y="24072"/>
                    <a:pt x="26281" y="24098"/>
                  </a:cubicBezTo>
                  <a:lnTo>
                    <a:pt x="26386" y="24176"/>
                  </a:lnTo>
                  <a:lnTo>
                    <a:pt x="26386" y="24202"/>
                  </a:lnTo>
                  <a:lnTo>
                    <a:pt x="26255" y="24150"/>
                  </a:lnTo>
                  <a:cubicBezTo>
                    <a:pt x="25604" y="24984"/>
                    <a:pt x="24821" y="25740"/>
                    <a:pt x="23935" y="26392"/>
                  </a:cubicBezTo>
                  <a:cubicBezTo>
                    <a:pt x="23413" y="26757"/>
                    <a:pt x="22866" y="27096"/>
                    <a:pt x="22292" y="27357"/>
                  </a:cubicBezTo>
                  <a:lnTo>
                    <a:pt x="22266" y="27383"/>
                  </a:lnTo>
                  <a:cubicBezTo>
                    <a:pt x="22214" y="27409"/>
                    <a:pt x="22162" y="27435"/>
                    <a:pt x="22110" y="27461"/>
                  </a:cubicBezTo>
                  <a:lnTo>
                    <a:pt x="22006" y="27487"/>
                  </a:lnTo>
                  <a:cubicBezTo>
                    <a:pt x="21953" y="27513"/>
                    <a:pt x="21901" y="27539"/>
                    <a:pt x="21875" y="27565"/>
                  </a:cubicBezTo>
                  <a:cubicBezTo>
                    <a:pt x="21875" y="27565"/>
                    <a:pt x="21823" y="27591"/>
                    <a:pt x="21823" y="27591"/>
                  </a:cubicBezTo>
                  <a:cubicBezTo>
                    <a:pt x="21615" y="27670"/>
                    <a:pt x="21406" y="27748"/>
                    <a:pt x="21197" y="27826"/>
                  </a:cubicBezTo>
                  <a:cubicBezTo>
                    <a:pt x="20624" y="28009"/>
                    <a:pt x="20024" y="28165"/>
                    <a:pt x="19424" y="28269"/>
                  </a:cubicBezTo>
                  <a:cubicBezTo>
                    <a:pt x="18955" y="28348"/>
                    <a:pt x="18460" y="28400"/>
                    <a:pt x="17964" y="28426"/>
                  </a:cubicBezTo>
                  <a:cubicBezTo>
                    <a:pt x="17573" y="28426"/>
                    <a:pt x="17156" y="28426"/>
                    <a:pt x="16791" y="28400"/>
                  </a:cubicBezTo>
                  <a:lnTo>
                    <a:pt x="16791" y="28452"/>
                  </a:lnTo>
                  <a:cubicBezTo>
                    <a:pt x="16791" y="28426"/>
                    <a:pt x="16765" y="28426"/>
                    <a:pt x="16739" y="28426"/>
                  </a:cubicBezTo>
                  <a:lnTo>
                    <a:pt x="16739" y="28400"/>
                  </a:lnTo>
                  <a:lnTo>
                    <a:pt x="16687" y="28400"/>
                  </a:lnTo>
                  <a:lnTo>
                    <a:pt x="16530" y="28374"/>
                  </a:lnTo>
                  <a:lnTo>
                    <a:pt x="16478" y="28374"/>
                  </a:lnTo>
                  <a:cubicBezTo>
                    <a:pt x="16426" y="28374"/>
                    <a:pt x="16374" y="28348"/>
                    <a:pt x="16322" y="28348"/>
                  </a:cubicBezTo>
                  <a:lnTo>
                    <a:pt x="16296" y="28530"/>
                  </a:lnTo>
                  <a:lnTo>
                    <a:pt x="16270" y="28348"/>
                  </a:lnTo>
                  <a:cubicBezTo>
                    <a:pt x="16035" y="28321"/>
                    <a:pt x="15800" y="28269"/>
                    <a:pt x="15540" y="28217"/>
                  </a:cubicBezTo>
                  <a:cubicBezTo>
                    <a:pt x="15175" y="28165"/>
                    <a:pt x="14836" y="28061"/>
                    <a:pt x="14471" y="27956"/>
                  </a:cubicBezTo>
                  <a:cubicBezTo>
                    <a:pt x="14158" y="27852"/>
                    <a:pt x="13845" y="27748"/>
                    <a:pt x="13506" y="27618"/>
                  </a:cubicBezTo>
                  <a:cubicBezTo>
                    <a:pt x="13167" y="27461"/>
                    <a:pt x="12880" y="27331"/>
                    <a:pt x="12620" y="27200"/>
                  </a:cubicBezTo>
                  <a:cubicBezTo>
                    <a:pt x="12359" y="27070"/>
                    <a:pt x="12072" y="26914"/>
                    <a:pt x="11785" y="26705"/>
                  </a:cubicBezTo>
                  <a:lnTo>
                    <a:pt x="11681" y="26653"/>
                  </a:lnTo>
                  <a:cubicBezTo>
                    <a:pt x="11629" y="26627"/>
                    <a:pt x="11577" y="26575"/>
                    <a:pt x="11499" y="26549"/>
                  </a:cubicBezTo>
                  <a:lnTo>
                    <a:pt x="11472" y="26496"/>
                  </a:lnTo>
                  <a:cubicBezTo>
                    <a:pt x="11420" y="26470"/>
                    <a:pt x="11368" y="26444"/>
                    <a:pt x="11342" y="26418"/>
                  </a:cubicBezTo>
                  <a:lnTo>
                    <a:pt x="11238" y="26340"/>
                  </a:lnTo>
                  <a:cubicBezTo>
                    <a:pt x="11186" y="26314"/>
                    <a:pt x="11160" y="26288"/>
                    <a:pt x="11107" y="26262"/>
                  </a:cubicBezTo>
                  <a:lnTo>
                    <a:pt x="11003" y="26184"/>
                  </a:lnTo>
                  <a:cubicBezTo>
                    <a:pt x="10769" y="26001"/>
                    <a:pt x="10534" y="25792"/>
                    <a:pt x="10299" y="25558"/>
                  </a:cubicBezTo>
                  <a:cubicBezTo>
                    <a:pt x="10039" y="25323"/>
                    <a:pt x="9830" y="25115"/>
                    <a:pt x="9647" y="24906"/>
                  </a:cubicBezTo>
                  <a:cubicBezTo>
                    <a:pt x="9439" y="24697"/>
                    <a:pt x="9256" y="24463"/>
                    <a:pt x="9048" y="24202"/>
                  </a:cubicBezTo>
                  <a:cubicBezTo>
                    <a:pt x="8839" y="23915"/>
                    <a:pt x="8657" y="23681"/>
                    <a:pt x="8500" y="23420"/>
                  </a:cubicBezTo>
                  <a:cubicBezTo>
                    <a:pt x="8344" y="23185"/>
                    <a:pt x="8187" y="22898"/>
                    <a:pt x="8005" y="22586"/>
                  </a:cubicBezTo>
                  <a:lnTo>
                    <a:pt x="7953" y="22481"/>
                  </a:lnTo>
                  <a:cubicBezTo>
                    <a:pt x="7927" y="22429"/>
                    <a:pt x="7875" y="22351"/>
                    <a:pt x="7848" y="22273"/>
                  </a:cubicBezTo>
                  <a:lnTo>
                    <a:pt x="7692" y="22351"/>
                  </a:lnTo>
                  <a:lnTo>
                    <a:pt x="7536" y="22429"/>
                  </a:lnTo>
                  <a:cubicBezTo>
                    <a:pt x="7562" y="22507"/>
                    <a:pt x="7614" y="22560"/>
                    <a:pt x="7640" y="22638"/>
                  </a:cubicBezTo>
                  <a:lnTo>
                    <a:pt x="5867" y="24411"/>
                  </a:lnTo>
                  <a:lnTo>
                    <a:pt x="5215" y="25062"/>
                  </a:lnTo>
                  <a:lnTo>
                    <a:pt x="4094" y="25349"/>
                  </a:lnTo>
                  <a:lnTo>
                    <a:pt x="7379" y="22064"/>
                  </a:lnTo>
                  <a:cubicBezTo>
                    <a:pt x="7379" y="22090"/>
                    <a:pt x="7379" y="22116"/>
                    <a:pt x="7405" y="22116"/>
                  </a:cubicBezTo>
                  <a:lnTo>
                    <a:pt x="7431" y="22221"/>
                  </a:lnTo>
                  <a:cubicBezTo>
                    <a:pt x="7457" y="22273"/>
                    <a:pt x="7483" y="22325"/>
                    <a:pt x="7536" y="22403"/>
                  </a:cubicBezTo>
                  <a:lnTo>
                    <a:pt x="7692" y="22351"/>
                  </a:lnTo>
                  <a:lnTo>
                    <a:pt x="7822" y="22247"/>
                  </a:lnTo>
                  <a:cubicBezTo>
                    <a:pt x="7796" y="22195"/>
                    <a:pt x="7770" y="22116"/>
                    <a:pt x="7770" y="22064"/>
                  </a:cubicBezTo>
                  <a:lnTo>
                    <a:pt x="7718" y="21986"/>
                  </a:lnTo>
                  <a:cubicBezTo>
                    <a:pt x="7692" y="21934"/>
                    <a:pt x="7666" y="21882"/>
                    <a:pt x="7640" y="21830"/>
                  </a:cubicBezTo>
                  <a:lnTo>
                    <a:pt x="7588" y="21699"/>
                  </a:lnTo>
                  <a:cubicBezTo>
                    <a:pt x="7457" y="21386"/>
                    <a:pt x="7353" y="21047"/>
                    <a:pt x="7249" y="20735"/>
                  </a:cubicBezTo>
                  <a:cubicBezTo>
                    <a:pt x="7145" y="20396"/>
                    <a:pt x="7066" y="20031"/>
                    <a:pt x="6988" y="19666"/>
                  </a:cubicBezTo>
                  <a:cubicBezTo>
                    <a:pt x="6910" y="19274"/>
                    <a:pt x="6858" y="18883"/>
                    <a:pt x="6832" y="18518"/>
                  </a:cubicBezTo>
                  <a:cubicBezTo>
                    <a:pt x="6806" y="18075"/>
                    <a:pt x="6779" y="17658"/>
                    <a:pt x="6806" y="17241"/>
                  </a:cubicBezTo>
                  <a:cubicBezTo>
                    <a:pt x="6806" y="17241"/>
                    <a:pt x="6806" y="17215"/>
                    <a:pt x="6806" y="17215"/>
                  </a:cubicBezTo>
                  <a:cubicBezTo>
                    <a:pt x="6806" y="17058"/>
                    <a:pt x="6806" y="16928"/>
                    <a:pt x="6806" y="16772"/>
                  </a:cubicBezTo>
                  <a:lnTo>
                    <a:pt x="6649" y="16746"/>
                  </a:lnTo>
                  <a:lnTo>
                    <a:pt x="6467" y="16746"/>
                  </a:lnTo>
                  <a:cubicBezTo>
                    <a:pt x="6467" y="16876"/>
                    <a:pt x="6441" y="17006"/>
                    <a:pt x="6441" y="17163"/>
                  </a:cubicBezTo>
                  <a:lnTo>
                    <a:pt x="4407" y="19196"/>
                  </a:lnTo>
                  <a:cubicBezTo>
                    <a:pt x="4381" y="18936"/>
                    <a:pt x="4355" y="18701"/>
                    <a:pt x="4329" y="18414"/>
                  </a:cubicBezTo>
                  <a:lnTo>
                    <a:pt x="6519" y="16250"/>
                  </a:lnTo>
                  <a:lnTo>
                    <a:pt x="6519" y="16250"/>
                  </a:lnTo>
                  <a:lnTo>
                    <a:pt x="6493" y="16511"/>
                  </a:lnTo>
                  <a:cubicBezTo>
                    <a:pt x="6493" y="16589"/>
                    <a:pt x="6467" y="16641"/>
                    <a:pt x="6467" y="16719"/>
                  </a:cubicBezTo>
                  <a:lnTo>
                    <a:pt x="6649" y="16746"/>
                  </a:lnTo>
                  <a:lnTo>
                    <a:pt x="6832" y="16719"/>
                  </a:lnTo>
                  <a:cubicBezTo>
                    <a:pt x="6832" y="16667"/>
                    <a:pt x="6832" y="16615"/>
                    <a:pt x="6832" y="16563"/>
                  </a:cubicBezTo>
                  <a:lnTo>
                    <a:pt x="6884" y="16224"/>
                  </a:lnTo>
                  <a:cubicBezTo>
                    <a:pt x="6884" y="16068"/>
                    <a:pt x="6910" y="15911"/>
                    <a:pt x="6936" y="15781"/>
                  </a:cubicBezTo>
                  <a:cubicBezTo>
                    <a:pt x="7040" y="15181"/>
                    <a:pt x="7197" y="14582"/>
                    <a:pt x="7405" y="13982"/>
                  </a:cubicBezTo>
                  <a:cubicBezTo>
                    <a:pt x="7718" y="13095"/>
                    <a:pt x="8161" y="12235"/>
                    <a:pt x="8683" y="11479"/>
                  </a:cubicBezTo>
                  <a:lnTo>
                    <a:pt x="8709" y="11427"/>
                  </a:lnTo>
                  <a:cubicBezTo>
                    <a:pt x="8735" y="11401"/>
                    <a:pt x="8761" y="11349"/>
                    <a:pt x="8787" y="11323"/>
                  </a:cubicBezTo>
                  <a:lnTo>
                    <a:pt x="8865" y="11218"/>
                  </a:lnTo>
                  <a:cubicBezTo>
                    <a:pt x="8865" y="11218"/>
                    <a:pt x="8865" y="11218"/>
                    <a:pt x="8865" y="11192"/>
                  </a:cubicBezTo>
                  <a:cubicBezTo>
                    <a:pt x="8891" y="11166"/>
                    <a:pt x="8943" y="11114"/>
                    <a:pt x="8970" y="11088"/>
                  </a:cubicBezTo>
                  <a:lnTo>
                    <a:pt x="8996" y="11036"/>
                  </a:lnTo>
                  <a:cubicBezTo>
                    <a:pt x="9621" y="10201"/>
                    <a:pt x="10377" y="9471"/>
                    <a:pt x="11238" y="8846"/>
                  </a:cubicBezTo>
                  <a:cubicBezTo>
                    <a:pt x="11785" y="8455"/>
                    <a:pt x="12359" y="8116"/>
                    <a:pt x="12933" y="7829"/>
                  </a:cubicBezTo>
                  <a:lnTo>
                    <a:pt x="12854" y="7672"/>
                  </a:lnTo>
                  <a:lnTo>
                    <a:pt x="12985" y="7803"/>
                  </a:lnTo>
                  <a:lnTo>
                    <a:pt x="13219" y="7699"/>
                  </a:lnTo>
                  <a:cubicBezTo>
                    <a:pt x="13271" y="7672"/>
                    <a:pt x="13324" y="7646"/>
                    <a:pt x="13402" y="7620"/>
                  </a:cubicBezTo>
                  <a:lnTo>
                    <a:pt x="13428" y="7594"/>
                  </a:lnTo>
                  <a:cubicBezTo>
                    <a:pt x="13610" y="7516"/>
                    <a:pt x="13819" y="7438"/>
                    <a:pt x="14028" y="7386"/>
                  </a:cubicBezTo>
                  <a:cubicBezTo>
                    <a:pt x="14601" y="7177"/>
                    <a:pt x="15175" y="7021"/>
                    <a:pt x="15800" y="6916"/>
                  </a:cubicBezTo>
                  <a:cubicBezTo>
                    <a:pt x="16270" y="6838"/>
                    <a:pt x="16765" y="6786"/>
                    <a:pt x="17260" y="6760"/>
                  </a:cubicBezTo>
                  <a:cubicBezTo>
                    <a:pt x="17678" y="6760"/>
                    <a:pt x="18069" y="6760"/>
                    <a:pt x="18434" y="6786"/>
                  </a:cubicBezTo>
                  <a:lnTo>
                    <a:pt x="18486" y="6786"/>
                  </a:lnTo>
                  <a:cubicBezTo>
                    <a:pt x="18512" y="6786"/>
                    <a:pt x="18538" y="6786"/>
                    <a:pt x="18538" y="6812"/>
                  </a:cubicBezTo>
                  <a:lnTo>
                    <a:pt x="18773" y="6812"/>
                  </a:lnTo>
                  <a:cubicBezTo>
                    <a:pt x="18825" y="6838"/>
                    <a:pt x="18877" y="6838"/>
                    <a:pt x="18929" y="6838"/>
                  </a:cubicBezTo>
                  <a:lnTo>
                    <a:pt x="18955" y="6656"/>
                  </a:lnTo>
                  <a:close/>
                  <a:moveTo>
                    <a:pt x="32252" y="26601"/>
                  </a:moveTo>
                  <a:lnTo>
                    <a:pt x="32304" y="26653"/>
                  </a:lnTo>
                  <a:lnTo>
                    <a:pt x="30844" y="28660"/>
                  </a:lnTo>
                  <a:lnTo>
                    <a:pt x="30401" y="28452"/>
                  </a:lnTo>
                  <a:lnTo>
                    <a:pt x="32252" y="26601"/>
                  </a:lnTo>
                  <a:close/>
                  <a:moveTo>
                    <a:pt x="13480" y="27983"/>
                  </a:moveTo>
                  <a:cubicBezTo>
                    <a:pt x="13689" y="28061"/>
                    <a:pt x="13897" y="28139"/>
                    <a:pt x="14106" y="28217"/>
                  </a:cubicBezTo>
                  <a:lnTo>
                    <a:pt x="12437" y="29860"/>
                  </a:lnTo>
                  <a:cubicBezTo>
                    <a:pt x="12255" y="29781"/>
                    <a:pt x="12072" y="29703"/>
                    <a:pt x="11864" y="29599"/>
                  </a:cubicBezTo>
                  <a:lnTo>
                    <a:pt x="13428" y="28035"/>
                  </a:lnTo>
                  <a:lnTo>
                    <a:pt x="13480" y="27983"/>
                  </a:lnTo>
                  <a:close/>
                  <a:moveTo>
                    <a:pt x="10195" y="25949"/>
                  </a:moveTo>
                  <a:cubicBezTo>
                    <a:pt x="10325" y="26079"/>
                    <a:pt x="10482" y="26210"/>
                    <a:pt x="10638" y="26340"/>
                  </a:cubicBezTo>
                  <a:lnTo>
                    <a:pt x="6962" y="30016"/>
                  </a:lnTo>
                  <a:lnTo>
                    <a:pt x="7770" y="28374"/>
                  </a:lnTo>
                  <a:lnTo>
                    <a:pt x="10195" y="25949"/>
                  </a:lnTo>
                  <a:close/>
                  <a:moveTo>
                    <a:pt x="14471" y="28321"/>
                  </a:moveTo>
                  <a:cubicBezTo>
                    <a:pt x="14705" y="28400"/>
                    <a:pt x="14914" y="28452"/>
                    <a:pt x="15149" y="28504"/>
                  </a:cubicBezTo>
                  <a:lnTo>
                    <a:pt x="13428" y="30225"/>
                  </a:lnTo>
                  <a:cubicBezTo>
                    <a:pt x="13402" y="30225"/>
                    <a:pt x="13350" y="30199"/>
                    <a:pt x="13324" y="30199"/>
                  </a:cubicBezTo>
                  <a:cubicBezTo>
                    <a:pt x="13324" y="30199"/>
                    <a:pt x="13298" y="30173"/>
                    <a:pt x="13298" y="30173"/>
                  </a:cubicBezTo>
                  <a:cubicBezTo>
                    <a:pt x="13193" y="30146"/>
                    <a:pt x="13115" y="30120"/>
                    <a:pt x="13037" y="30094"/>
                  </a:cubicBezTo>
                  <a:lnTo>
                    <a:pt x="12802" y="29990"/>
                  </a:lnTo>
                  <a:lnTo>
                    <a:pt x="14471" y="28321"/>
                  </a:lnTo>
                  <a:close/>
                  <a:moveTo>
                    <a:pt x="15566" y="28582"/>
                  </a:moveTo>
                  <a:cubicBezTo>
                    <a:pt x="15800" y="28634"/>
                    <a:pt x="16009" y="28660"/>
                    <a:pt x="16218" y="28686"/>
                  </a:cubicBezTo>
                  <a:lnTo>
                    <a:pt x="16270" y="28686"/>
                  </a:lnTo>
                  <a:cubicBezTo>
                    <a:pt x="16270" y="28686"/>
                    <a:pt x="16270" y="28686"/>
                    <a:pt x="16270" y="28713"/>
                  </a:cubicBezTo>
                  <a:lnTo>
                    <a:pt x="14366" y="30590"/>
                  </a:lnTo>
                  <a:cubicBezTo>
                    <a:pt x="14366" y="30538"/>
                    <a:pt x="14314" y="30485"/>
                    <a:pt x="14262" y="30459"/>
                  </a:cubicBezTo>
                  <a:cubicBezTo>
                    <a:pt x="14106" y="30433"/>
                    <a:pt x="13949" y="30381"/>
                    <a:pt x="13793" y="30329"/>
                  </a:cubicBezTo>
                  <a:lnTo>
                    <a:pt x="15123" y="29025"/>
                  </a:lnTo>
                  <a:lnTo>
                    <a:pt x="15566" y="28582"/>
                  </a:lnTo>
                  <a:close/>
                  <a:moveTo>
                    <a:pt x="33191" y="17632"/>
                  </a:moveTo>
                  <a:lnTo>
                    <a:pt x="33842" y="17814"/>
                  </a:lnTo>
                  <a:lnTo>
                    <a:pt x="30844" y="20813"/>
                  </a:lnTo>
                  <a:lnTo>
                    <a:pt x="30662" y="20839"/>
                  </a:lnTo>
                  <a:cubicBezTo>
                    <a:pt x="30583" y="20839"/>
                    <a:pt x="30505" y="20891"/>
                    <a:pt x="30505" y="20969"/>
                  </a:cubicBezTo>
                  <a:cubicBezTo>
                    <a:pt x="30479" y="21021"/>
                    <a:pt x="30453" y="21100"/>
                    <a:pt x="30453" y="21152"/>
                  </a:cubicBezTo>
                  <a:cubicBezTo>
                    <a:pt x="30427" y="21178"/>
                    <a:pt x="30427" y="21230"/>
                    <a:pt x="30401" y="21256"/>
                  </a:cubicBezTo>
                  <a:lnTo>
                    <a:pt x="21223" y="30433"/>
                  </a:lnTo>
                  <a:lnTo>
                    <a:pt x="21145" y="30433"/>
                  </a:lnTo>
                  <a:cubicBezTo>
                    <a:pt x="20832" y="30512"/>
                    <a:pt x="20519" y="30590"/>
                    <a:pt x="20181" y="30642"/>
                  </a:cubicBezTo>
                  <a:lnTo>
                    <a:pt x="20181" y="30642"/>
                  </a:lnTo>
                  <a:lnTo>
                    <a:pt x="24144" y="26679"/>
                  </a:lnTo>
                  <a:cubicBezTo>
                    <a:pt x="25056" y="26027"/>
                    <a:pt x="25864" y="25245"/>
                    <a:pt x="26516" y="24359"/>
                  </a:cubicBezTo>
                  <a:cubicBezTo>
                    <a:pt x="26516" y="24359"/>
                    <a:pt x="26568" y="24306"/>
                    <a:pt x="26568" y="24306"/>
                  </a:cubicBezTo>
                  <a:cubicBezTo>
                    <a:pt x="26594" y="24280"/>
                    <a:pt x="26620" y="24228"/>
                    <a:pt x="26646" y="24176"/>
                  </a:cubicBezTo>
                  <a:lnTo>
                    <a:pt x="33191" y="17632"/>
                  </a:lnTo>
                  <a:close/>
                  <a:moveTo>
                    <a:pt x="20181" y="30642"/>
                  </a:moveTo>
                  <a:lnTo>
                    <a:pt x="20233" y="30824"/>
                  </a:lnTo>
                  <a:lnTo>
                    <a:pt x="20154" y="30668"/>
                  </a:lnTo>
                  <a:lnTo>
                    <a:pt x="20181" y="30642"/>
                  </a:lnTo>
                  <a:close/>
                  <a:moveTo>
                    <a:pt x="22840" y="27487"/>
                  </a:moveTo>
                  <a:lnTo>
                    <a:pt x="19633" y="30694"/>
                  </a:lnTo>
                  <a:lnTo>
                    <a:pt x="19555" y="30772"/>
                  </a:lnTo>
                  <a:lnTo>
                    <a:pt x="19346" y="30798"/>
                  </a:lnTo>
                  <a:lnTo>
                    <a:pt x="19372" y="30955"/>
                  </a:lnTo>
                  <a:lnTo>
                    <a:pt x="19294" y="30798"/>
                  </a:lnTo>
                  <a:cubicBezTo>
                    <a:pt x="19059" y="30824"/>
                    <a:pt x="18851" y="30850"/>
                    <a:pt x="18616" y="30877"/>
                  </a:cubicBezTo>
                  <a:lnTo>
                    <a:pt x="21354" y="28139"/>
                  </a:lnTo>
                  <a:cubicBezTo>
                    <a:pt x="21562" y="28061"/>
                    <a:pt x="21745" y="27983"/>
                    <a:pt x="21980" y="27904"/>
                  </a:cubicBezTo>
                  <a:lnTo>
                    <a:pt x="22006" y="27878"/>
                  </a:lnTo>
                  <a:cubicBezTo>
                    <a:pt x="22058" y="27878"/>
                    <a:pt x="22110" y="27852"/>
                    <a:pt x="22136" y="27826"/>
                  </a:cubicBezTo>
                  <a:lnTo>
                    <a:pt x="22240" y="27774"/>
                  </a:lnTo>
                  <a:cubicBezTo>
                    <a:pt x="22292" y="27748"/>
                    <a:pt x="22345" y="27722"/>
                    <a:pt x="22423" y="27696"/>
                  </a:cubicBezTo>
                  <a:lnTo>
                    <a:pt x="22449" y="27670"/>
                  </a:lnTo>
                  <a:cubicBezTo>
                    <a:pt x="22579" y="27618"/>
                    <a:pt x="22710" y="27565"/>
                    <a:pt x="22840" y="27487"/>
                  </a:cubicBezTo>
                  <a:close/>
                  <a:moveTo>
                    <a:pt x="30192" y="21960"/>
                  </a:moveTo>
                  <a:lnTo>
                    <a:pt x="30192" y="21960"/>
                  </a:lnTo>
                  <a:cubicBezTo>
                    <a:pt x="30166" y="22038"/>
                    <a:pt x="30140" y="22116"/>
                    <a:pt x="30114" y="22168"/>
                  </a:cubicBezTo>
                  <a:lnTo>
                    <a:pt x="30010" y="22429"/>
                  </a:lnTo>
                  <a:cubicBezTo>
                    <a:pt x="30010" y="22429"/>
                    <a:pt x="30010" y="22455"/>
                    <a:pt x="30010" y="22455"/>
                  </a:cubicBezTo>
                  <a:cubicBezTo>
                    <a:pt x="29984" y="22533"/>
                    <a:pt x="29932" y="22638"/>
                    <a:pt x="29905" y="22742"/>
                  </a:cubicBezTo>
                  <a:lnTo>
                    <a:pt x="30062" y="22820"/>
                  </a:lnTo>
                  <a:lnTo>
                    <a:pt x="29879" y="22742"/>
                  </a:lnTo>
                  <a:cubicBezTo>
                    <a:pt x="29801" y="22977"/>
                    <a:pt x="29671" y="23211"/>
                    <a:pt x="29593" y="23420"/>
                  </a:cubicBezTo>
                  <a:lnTo>
                    <a:pt x="21797" y="31189"/>
                  </a:lnTo>
                  <a:lnTo>
                    <a:pt x="21458" y="30694"/>
                  </a:lnTo>
                  <a:lnTo>
                    <a:pt x="30192" y="21960"/>
                  </a:lnTo>
                  <a:close/>
                  <a:moveTo>
                    <a:pt x="10925" y="26549"/>
                  </a:moveTo>
                  <a:cubicBezTo>
                    <a:pt x="10951" y="26575"/>
                    <a:pt x="10977" y="26601"/>
                    <a:pt x="11029" y="26627"/>
                  </a:cubicBezTo>
                  <a:lnTo>
                    <a:pt x="11134" y="26705"/>
                  </a:lnTo>
                  <a:cubicBezTo>
                    <a:pt x="11160" y="26731"/>
                    <a:pt x="11212" y="26757"/>
                    <a:pt x="11290" y="26809"/>
                  </a:cubicBezTo>
                  <a:lnTo>
                    <a:pt x="11316" y="26835"/>
                  </a:lnTo>
                  <a:cubicBezTo>
                    <a:pt x="11342" y="26861"/>
                    <a:pt x="11368" y="26861"/>
                    <a:pt x="11394" y="26888"/>
                  </a:cubicBezTo>
                  <a:lnTo>
                    <a:pt x="7092" y="31215"/>
                  </a:lnTo>
                  <a:lnTo>
                    <a:pt x="6597" y="30850"/>
                  </a:lnTo>
                  <a:lnTo>
                    <a:pt x="10821" y="26653"/>
                  </a:lnTo>
                  <a:lnTo>
                    <a:pt x="10925" y="26549"/>
                  </a:lnTo>
                  <a:close/>
                  <a:moveTo>
                    <a:pt x="11707" y="27096"/>
                  </a:moveTo>
                  <a:cubicBezTo>
                    <a:pt x="11890" y="27200"/>
                    <a:pt x="12072" y="27305"/>
                    <a:pt x="12229" y="27409"/>
                  </a:cubicBezTo>
                  <a:lnTo>
                    <a:pt x="7875" y="31763"/>
                  </a:lnTo>
                  <a:lnTo>
                    <a:pt x="7379" y="31424"/>
                  </a:lnTo>
                  <a:lnTo>
                    <a:pt x="11707" y="27096"/>
                  </a:lnTo>
                  <a:close/>
                  <a:moveTo>
                    <a:pt x="16765" y="28713"/>
                  </a:moveTo>
                  <a:lnTo>
                    <a:pt x="16765" y="28739"/>
                  </a:lnTo>
                  <a:cubicBezTo>
                    <a:pt x="17026" y="28765"/>
                    <a:pt x="17287" y="28765"/>
                    <a:pt x="17547" y="28765"/>
                  </a:cubicBezTo>
                  <a:lnTo>
                    <a:pt x="14471" y="31841"/>
                  </a:lnTo>
                  <a:lnTo>
                    <a:pt x="14419" y="31059"/>
                  </a:lnTo>
                  <a:lnTo>
                    <a:pt x="16739" y="28739"/>
                  </a:lnTo>
                  <a:lnTo>
                    <a:pt x="16765" y="28713"/>
                  </a:lnTo>
                  <a:close/>
                  <a:moveTo>
                    <a:pt x="29593" y="23889"/>
                  </a:moveTo>
                  <a:lnTo>
                    <a:pt x="30010" y="24332"/>
                  </a:lnTo>
                  <a:lnTo>
                    <a:pt x="27376" y="26966"/>
                  </a:lnTo>
                  <a:lnTo>
                    <a:pt x="27298" y="26914"/>
                  </a:lnTo>
                  <a:cubicBezTo>
                    <a:pt x="27266" y="26903"/>
                    <a:pt x="27233" y="26896"/>
                    <a:pt x="27203" y="26896"/>
                  </a:cubicBezTo>
                  <a:cubicBezTo>
                    <a:pt x="27160" y="26896"/>
                    <a:pt x="27120" y="26909"/>
                    <a:pt x="27090" y="26940"/>
                  </a:cubicBezTo>
                  <a:cubicBezTo>
                    <a:pt x="26855" y="27174"/>
                    <a:pt x="26620" y="27409"/>
                    <a:pt x="26360" y="27618"/>
                  </a:cubicBezTo>
                  <a:cubicBezTo>
                    <a:pt x="26360" y="27618"/>
                    <a:pt x="26334" y="27670"/>
                    <a:pt x="26334" y="27670"/>
                  </a:cubicBezTo>
                  <a:cubicBezTo>
                    <a:pt x="26281" y="27696"/>
                    <a:pt x="26229" y="27748"/>
                    <a:pt x="26203" y="27774"/>
                  </a:cubicBezTo>
                  <a:lnTo>
                    <a:pt x="26307" y="27904"/>
                  </a:lnTo>
                  <a:lnTo>
                    <a:pt x="26151" y="27800"/>
                  </a:lnTo>
                  <a:lnTo>
                    <a:pt x="25916" y="28009"/>
                  </a:lnTo>
                  <a:cubicBezTo>
                    <a:pt x="25838" y="28061"/>
                    <a:pt x="25786" y="28113"/>
                    <a:pt x="25708" y="28165"/>
                  </a:cubicBezTo>
                  <a:lnTo>
                    <a:pt x="25812" y="28295"/>
                  </a:lnTo>
                  <a:lnTo>
                    <a:pt x="25682" y="28191"/>
                  </a:lnTo>
                  <a:cubicBezTo>
                    <a:pt x="25421" y="28374"/>
                    <a:pt x="25160" y="28582"/>
                    <a:pt x="24874" y="28739"/>
                  </a:cubicBezTo>
                  <a:cubicBezTo>
                    <a:pt x="24821" y="28791"/>
                    <a:pt x="24795" y="28869"/>
                    <a:pt x="24821" y="28947"/>
                  </a:cubicBezTo>
                  <a:lnTo>
                    <a:pt x="24926" y="29416"/>
                  </a:lnTo>
                  <a:lnTo>
                    <a:pt x="24874" y="29469"/>
                  </a:lnTo>
                  <a:lnTo>
                    <a:pt x="22345" y="31998"/>
                  </a:lnTo>
                  <a:lnTo>
                    <a:pt x="22006" y="31502"/>
                  </a:lnTo>
                  <a:lnTo>
                    <a:pt x="29593" y="23889"/>
                  </a:lnTo>
                  <a:close/>
                  <a:moveTo>
                    <a:pt x="12568" y="27565"/>
                  </a:moveTo>
                  <a:cubicBezTo>
                    <a:pt x="12750" y="27670"/>
                    <a:pt x="12933" y="27748"/>
                    <a:pt x="13141" y="27826"/>
                  </a:cubicBezTo>
                  <a:lnTo>
                    <a:pt x="11577" y="29390"/>
                  </a:lnTo>
                  <a:lnTo>
                    <a:pt x="11525" y="29443"/>
                  </a:lnTo>
                  <a:cubicBezTo>
                    <a:pt x="11472" y="29443"/>
                    <a:pt x="11420" y="29469"/>
                    <a:pt x="11394" y="29495"/>
                  </a:cubicBezTo>
                  <a:lnTo>
                    <a:pt x="8578" y="32258"/>
                  </a:lnTo>
                  <a:lnTo>
                    <a:pt x="8161" y="31972"/>
                  </a:lnTo>
                  <a:lnTo>
                    <a:pt x="12568" y="27565"/>
                  </a:lnTo>
                  <a:close/>
                  <a:moveTo>
                    <a:pt x="25030" y="29808"/>
                  </a:moveTo>
                  <a:lnTo>
                    <a:pt x="25212" y="30459"/>
                  </a:lnTo>
                  <a:lnTo>
                    <a:pt x="25082" y="30564"/>
                  </a:lnTo>
                  <a:lnTo>
                    <a:pt x="22866" y="32806"/>
                  </a:lnTo>
                  <a:lnTo>
                    <a:pt x="22527" y="32284"/>
                  </a:lnTo>
                  <a:lnTo>
                    <a:pt x="22631" y="32206"/>
                  </a:lnTo>
                  <a:lnTo>
                    <a:pt x="25030" y="29808"/>
                  </a:lnTo>
                  <a:close/>
                  <a:moveTo>
                    <a:pt x="18955" y="28686"/>
                  </a:moveTo>
                  <a:lnTo>
                    <a:pt x="14549" y="33093"/>
                  </a:lnTo>
                  <a:lnTo>
                    <a:pt x="14497" y="32310"/>
                  </a:lnTo>
                  <a:lnTo>
                    <a:pt x="18043" y="28765"/>
                  </a:lnTo>
                  <a:cubicBezTo>
                    <a:pt x="18356" y="28765"/>
                    <a:pt x="18668" y="28739"/>
                    <a:pt x="18955" y="28686"/>
                  </a:cubicBezTo>
                  <a:close/>
                  <a:moveTo>
                    <a:pt x="25317" y="30850"/>
                  </a:moveTo>
                  <a:lnTo>
                    <a:pt x="25473" y="31528"/>
                  </a:lnTo>
                  <a:lnTo>
                    <a:pt x="23413" y="33588"/>
                  </a:lnTo>
                  <a:lnTo>
                    <a:pt x="23075" y="33093"/>
                  </a:lnTo>
                  <a:lnTo>
                    <a:pt x="23205" y="32962"/>
                  </a:lnTo>
                  <a:lnTo>
                    <a:pt x="25317" y="30850"/>
                  </a:lnTo>
                  <a:close/>
                  <a:moveTo>
                    <a:pt x="25577" y="31919"/>
                  </a:moveTo>
                  <a:lnTo>
                    <a:pt x="25760" y="32597"/>
                  </a:lnTo>
                  <a:lnTo>
                    <a:pt x="25369" y="32962"/>
                  </a:lnTo>
                  <a:lnTo>
                    <a:pt x="23857" y="33640"/>
                  </a:lnTo>
                  <a:lnTo>
                    <a:pt x="25577" y="31919"/>
                  </a:lnTo>
                  <a:close/>
                  <a:moveTo>
                    <a:pt x="20624" y="28374"/>
                  </a:moveTo>
                  <a:lnTo>
                    <a:pt x="14627" y="34344"/>
                  </a:lnTo>
                  <a:lnTo>
                    <a:pt x="14575" y="33562"/>
                  </a:lnTo>
                  <a:lnTo>
                    <a:pt x="19529" y="28608"/>
                  </a:lnTo>
                  <a:cubicBezTo>
                    <a:pt x="19920" y="28556"/>
                    <a:pt x="20259" y="28452"/>
                    <a:pt x="20624" y="28374"/>
                  </a:cubicBezTo>
                  <a:close/>
                  <a:moveTo>
                    <a:pt x="18069" y="31424"/>
                  </a:moveTo>
                  <a:lnTo>
                    <a:pt x="17730" y="32597"/>
                  </a:lnTo>
                  <a:lnTo>
                    <a:pt x="17000" y="33327"/>
                  </a:lnTo>
                  <a:lnTo>
                    <a:pt x="15644" y="34683"/>
                  </a:lnTo>
                  <a:lnTo>
                    <a:pt x="14888" y="34605"/>
                  </a:lnTo>
                  <a:lnTo>
                    <a:pt x="18069" y="31424"/>
                  </a:lnTo>
                  <a:close/>
                  <a:moveTo>
                    <a:pt x="17547" y="33275"/>
                  </a:moveTo>
                  <a:lnTo>
                    <a:pt x="17234" y="34422"/>
                  </a:lnTo>
                  <a:lnTo>
                    <a:pt x="17104" y="34579"/>
                  </a:lnTo>
                  <a:lnTo>
                    <a:pt x="16869" y="34813"/>
                  </a:lnTo>
                  <a:lnTo>
                    <a:pt x="16087" y="34735"/>
                  </a:lnTo>
                  <a:lnTo>
                    <a:pt x="16609" y="34214"/>
                  </a:lnTo>
                  <a:lnTo>
                    <a:pt x="17547" y="33275"/>
                  </a:lnTo>
                  <a:close/>
                  <a:moveTo>
                    <a:pt x="17966" y="1"/>
                  </a:moveTo>
                  <a:cubicBezTo>
                    <a:pt x="17895" y="1"/>
                    <a:pt x="17856" y="47"/>
                    <a:pt x="17834" y="112"/>
                  </a:cubicBezTo>
                  <a:lnTo>
                    <a:pt x="17704" y="607"/>
                  </a:lnTo>
                  <a:lnTo>
                    <a:pt x="17182" y="2432"/>
                  </a:lnTo>
                  <a:lnTo>
                    <a:pt x="16765" y="3970"/>
                  </a:lnTo>
                  <a:cubicBezTo>
                    <a:pt x="16478" y="3970"/>
                    <a:pt x="16192" y="3996"/>
                    <a:pt x="15905" y="4048"/>
                  </a:cubicBezTo>
                  <a:lnTo>
                    <a:pt x="15853" y="4048"/>
                  </a:lnTo>
                  <a:lnTo>
                    <a:pt x="15592" y="4101"/>
                  </a:lnTo>
                  <a:lnTo>
                    <a:pt x="15540" y="4101"/>
                  </a:lnTo>
                  <a:lnTo>
                    <a:pt x="15279" y="4127"/>
                  </a:lnTo>
                  <a:cubicBezTo>
                    <a:pt x="15201" y="4153"/>
                    <a:pt x="15096" y="4179"/>
                    <a:pt x="15018" y="4179"/>
                  </a:cubicBezTo>
                  <a:cubicBezTo>
                    <a:pt x="15018" y="4179"/>
                    <a:pt x="14966" y="4205"/>
                    <a:pt x="14966" y="4205"/>
                  </a:cubicBezTo>
                  <a:cubicBezTo>
                    <a:pt x="14679" y="4257"/>
                    <a:pt x="14419" y="4309"/>
                    <a:pt x="14132" y="4387"/>
                  </a:cubicBezTo>
                  <a:lnTo>
                    <a:pt x="13610" y="3605"/>
                  </a:lnTo>
                  <a:lnTo>
                    <a:pt x="13063" y="2823"/>
                  </a:lnTo>
                  <a:lnTo>
                    <a:pt x="12541" y="2015"/>
                  </a:lnTo>
                  <a:lnTo>
                    <a:pt x="11994" y="1207"/>
                  </a:lnTo>
                  <a:lnTo>
                    <a:pt x="11916" y="1076"/>
                  </a:lnTo>
                  <a:cubicBezTo>
                    <a:pt x="11878" y="1038"/>
                    <a:pt x="11811" y="1014"/>
                    <a:pt x="11748" y="1014"/>
                  </a:cubicBezTo>
                  <a:cubicBezTo>
                    <a:pt x="11725" y="1014"/>
                    <a:pt x="11702" y="1017"/>
                    <a:pt x="11681" y="1024"/>
                  </a:cubicBezTo>
                  <a:lnTo>
                    <a:pt x="9647" y="1937"/>
                  </a:lnTo>
                  <a:lnTo>
                    <a:pt x="9152" y="2171"/>
                  </a:lnTo>
                  <a:cubicBezTo>
                    <a:pt x="9074" y="2197"/>
                    <a:pt x="9048" y="2276"/>
                    <a:pt x="9074" y="2354"/>
                  </a:cubicBezTo>
                  <a:lnTo>
                    <a:pt x="9126" y="2588"/>
                  </a:lnTo>
                  <a:lnTo>
                    <a:pt x="9387" y="3631"/>
                  </a:lnTo>
                  <a:lnTo>
                    <a:pt x="9673" y="4700"/>
                  </a:lnTo>
                  <a:lnTo>
                    <a:pt x="9934" y="5769"/>
                  </a:lnTo>
                  <a:lnTo>
                    <a:pt x="10065" y="6212"/>
                  </a:lnTo>
                  <a:cubicBezTo>
                    <a:pt x="10039" y="6238"/>
                    <a:pt x="9986" y="6265"/>
                    <a:pt x="9960" y="6291"/>
                  </a:cubicBezTo>
                  <a:cubicBezTo>
                    <a:pt x="9778" y="6421"/>
                    <a:pt x="9595" y="6551"/>
                    <a:pt x="9413" y="6682"/>
                  </a:cubicBezTo>
                  <a:lnTo>
                    <a:pt x="9361" y="6708"/>
                  </a:lnTo>
                  <a:cubicBezTo>
                    <a:pt x="9361" y="6708"/>
                    <a:pt x="9335" y="6734"/>
                    <a:pt x="9335" y="6760"/>
                  </a:cubicBezTo>
                  <a:cubicBezTo>
                    <a:pt x="9256" y="6812"/>
                    <a:pt x="9178" y="6864"/>
                    <a:pt x="9100" y="6916"/>
                  </a:cubicBezTo>
                  <a:lnTo>
                    <a:pt x="8865" y="7125"/>
                  </a:lnTo>
                  <a:lnTo>
                    <a:pt x="8813" y="7151"/>
                  </a:lnTo>
                  <a:lnTo>
                    <a:pt x="8657" y="7281"/>
                  </a:lnTo>
                  <a:cubicBezTo>
                    <a:pt x="8657" y="7281"/>
                    <a:pt x="8631" y="7307"/>
                    <a:pt x="8631" y="7307"/>
                  </a:cubicBezTo>
                  <a:cubicBezTo>
                    <a:pt x="8396" y="7516"/>
                    <a:pt x="8187" y="7699"/>
                    <a:pt x="8005" y="7907"/>
                  </a:cubicBezTo>
                  <a:lnTo>
                    <a:pt x="7901" y="7855"/>
                  </a:lnTo>
                  <a:lnTo>
                    <a:pt x="6988" y="7412"/>
                  </a:lnTo>
                  <a:lnTo>
                    <a:pt x="6102" y="6969"/>
                  </a:lnTo>
                  <a:lnTo>
                    <a:pt x="5215" y="6551"/>
                  </a:lnTo>
                  <a:lnTo>
                    <a:pt x="4407" y="6160"/>
                  </a:lnTo>
                  <a:cubicBezTo>
                    <a:pt x="4379" y="6142"/>
                    <a:pt x="4352" y="6133"/>
                    <a:pt x="4325" y="6133"/>
                  </a:cubicBezTo>
                  <a:cubicBezTo>
                    <a:pt x="4277" y="6133"/>
                    <a:pt x="4232" y="6162"/>
                    <a:pt x="4198" y="6212"/>
                  </a:cubicBezTo>
                  <a:lnTo>
                    <a:pt x="2582" y="8455"/>
                  </a:lnTo>
                  <a:cubicBezTo>
                    <a:pt x="2530" y="8533"/>
                    <a:pt x="2530" y="8611"/>
                    <a:pt x="2582" y="8689"/>
                  </a:cubicBezTo>
                  <a:lnTo>
                    <a:pt x="2869" y="8950"/>
                  </a:lnTo>
                  <a:lnTo>
                    <a:pt x="3520" y="9628"/>
                  </a:lnTo>
                  <a:lnTo>
                    <a:pt x="4198" y="10306"/>
                  </a:lnTo>
                  <a:lnTo>
                    <a:pt x="4850" y="10984"/>
                  </a:lnTo>
                  <a:lnTo>
                    <a:pt x="5398" y="11531"/>
                  </a:lnTo>
                  <a:lnTo>
                    <a:pt x="5372" y="11557"/>
                  </a:lnTo>
                  <a:cubicBezTo>
                    <a:pt x="5267" y="11792"/>
                    <a:pt x="5137" y="12026"/>
                    <a:pt x="5033" y="12313"/>
                  </a:cubicBezTo>
                  <a:lnTo>
                    <a:pt x="5007" y="12339"/>
                  </a:lnTo>
                  <a:cubicBezTo>
                    <a:pt x="4981" y="12444"/>
                    <a:pt x="4928" y="12522"/>
                    <a:pt x="4902" y="12600"/>
                  </a:cubicBezTo>
                  <a:lnTo>
                    <a:pt x="4798" y="12887"/>
                  </a:lnTo>
                  <a:cubicBezTo>
                    <a:pt x="4772" y="12991"/>
                    <a:pt x="4746" y="13069"/>
                    <a:pt x="4694" y="13148"/>
                  </a:cubicBezTo>
                  <a:lnTo>
                    <a:pt x="4694" y="13200"/>
                  </a:lnTo>
                  <a:cubicBezTo>
                    <a:pt x="4642" y="13330"/>
                    <a:pt x="4589" y="13487"/>
                    <a:pt x="4563" y="13643"/>
                  </a:cubicBezTo>
                  <a:lnTo>
                    <a:pt x="4511" y="13773"/>
                  </a:lnTo>
                  <a:lnTo>
                    <a:pt x="4485" y="13904"/>
                  </a:lnTo>
                  <a:cubicBezTo>
                    <a:pt x="4459" y="13956"/>
                    <a:pt x="4459" y="13982"/>
                    <a:pt x="4433" y="14008"/>
                  </a:cubicBezTo>
                  <a:lnTo>
                    <a:pt x="4303" y="14034"/>
                  </a:lnTo>
                  <a:lnTo>
                    <a:pt x="2869" y="14112"/>
                  </a:lnTo>
                  <a:lnTo>
                    <a:pt x="1435" y="14217"/>
                  </a:lnTo>
                  <a:lnTo>
                    <a:pt x="470" y="14295"/>
                  </a:lnTo>
                  <a:cubicBezTo>
                    <a:pt x="392" y="14295"/>
                    <a:pt x="314" y="14347"/>
                    <a:pt x="314" y="14451"/>
                  </a:cubicBezTo>
                  <a:lnTo>
                    <a:pt x="209" y="15442"/>
                  </a:lnTo>
                  <a:lnTo>
                    <a:pt x="53" y="16928"/>
                  </a:lnTo>
                  <a:lnTo>
                    <a:pt x="27" y="17215"/>
                  </a:lnTo>
                  <a:cubicBezTo>
                    <a:pt x="1" y="17293"/>
                    <a:pt x="79" y="17371"/>
                    <a:pt x="157" y="17397"/>
                  </a:cubicBezTo>
                  <a:lnTo>
                    <a:pt x="991" y="17632"/>
                  </a:lnTo>
                  <a:lnTo>
                    <a:pt x="2034" y="17919"/>
                  </a:lnTo>
                  <a:lnTo>
                    <a:pt x="3103" y="18206"/>
                  </a:lnTo>
                  <a:lnTo>
                    <a:pt x="3990" y="18466"/>
                  </a:lnTo>
                  <a:cubicBezTo>
                    <a:pt x="4016" y="18753"/>
                    <a:pt x="4042" y="19040"/>
                    <a:pt x="4068" y="19301"/>
                  </a:cubicBezTo>
                  <a:cubicBezTo>
                    <a:pt x="4068" y="19301"/>
                    <a:pt x="4068" y="19353"/>
                    <a:pt x="4068" y="19353"/>
                  </a:cubicBezTo>
                  <a:cubicBezTo>
                    <a:pt x="4094" y="19431"/>
                    <a:pt x="4094" y="19509"/>
                    <a:pt x="4120" y="19587"/>
                  </a:cubicBezTo>
                  <a:cubicBezTo>
                    <a:pt x="4120" y="19587"/>
                    <a:pt x="4120" y="19613"/>
                    <a:pt x="4120" y="19613"/>
                  </a:cubicBezTo>
                  <a:lnTo>
                    <a:pt x="4172" y="19926"/>
                  </a:lnTo>
                  <a:cubicBezTo>
                    <a:pt x="4172" y="20031"/>
                    <a:pt x="4198" y="20109"/>
                    <a:pt x="4224" y="20213"/>
                  </a:cubicBezTo>
                  <a:cubicBezTo>
                    <a:pt x="4224" y="20213"/>
                    <a:pt x="4224" y="20239"/>
                    <a:pt x="4224" y="20239"/>
                  </a:cubicBezTo>
                  <a:cubicBezTo>
                    <a:pt x="4250" y="20370"/>
                    <a:pt x="4277" y="20474"/>
                    <a:pt x="4303" y="20578"/>
                  </a:cubicBezTo>
                  <a:lnTo>
                    <a:pt x="4329" y="20735"/>
                  </a:lnTo>
                  <a:lnTo>
                    <a:pt x="4381" y="20865"/>
                  </a:lnTo>
                  <a:cubicBezTo>
                    <a:pt x="4381" y="20943"/>
                    <a:pt x="4407" y="21021"/>
                    <a:pt x="4407" y="21100"/>
                  </a:cubicBezTo>
                  <a:lnTo>
                    <a:pt x="2712" y="22221"/>
                  </a:lnTo>
                  <a:lnTo>
                    <a:pt x="1096" y="23316"/>
                  </a:lnTo>
                  <a:cubicBezTo>
                    <a:pt x="1044" y="23368"/>
                    <a:pt x="1018" y="23446"/>
                    <a:pt x="1044" y="23524"/>
                  </a:cubicBezTo>
                  <a:lnTo>
                    <a:pt x="1200" y="23889"/>
                  </a:lnTo>
                  <a:lnTo>
                    <a:pt x="1617" y="24802"/>
                  </a:lnTo>
                  <a:lnTo>
                    <a:pt x="2034" y="25740"/>
                  </a:lnTo>
                  <a:lnTo>
                    <a:pt x="2191" y="26053"/>
                  </a:lnTo>
                  <a:cubicBezTo>
                    <a:pt x="2217" y="26131"/>
                    <a:pt x="2269" y="26157"/>
                    <a:pt x="2347" y="26157"/>
                  </a:cubicBezTo>
                  <a:lnTo>
                    <a:pt x="2399" y="26157"/>
                  </a:lnTo>
                  <a:lnTo>
                    <a:pt x="3547" y="25845"/>
                  </a:lnTo>
                  <a:lnTo>
                    <a:pt x="5372" y="25375"/>
                  </a:lnTo>
                  <a:lnTo>
                    <a:pt x="6258" y="25167"/>
                  </a:lnTo>
                  <a:cubicBezTo>
                    <a:pt x="6284" y="25193"/>
                    <a:pt x="6310" y="25245"/>
                    <a:pt x="6336" y="25271"/>
                  </a:cubicBezTo>
                  <a:lnTo>
                    <a:pt x="6414" y="25401"/>
                  </a:lnTo>
                  <a:lnTo>
                    <a:pt x="6519" y="25532"/>
                  </a:lnTo>
                  <a:cubicBezTo>
                    <a:pt x="6597" y="25636"/>
                    <a:pt x="6675" y="25740"/>
                    <a:pt x="6753" y="25871"/>
                  </a:cubicBezTo>
                  <a:lnTo>
                    <a:pt x="6779" y="25897"/>
                  </a:lnTo>
                  <a:cubicBezTo>
                    <a:pt x="6832" y="25975"/>
                    <a:pt x="6884" y="26027"/>
                    <a:pt x="6936" y="26105"/>
                  </a:cubicBezTo>
                  <a:lnTo>
                    <a:pt x="6988" y="26184"/>
                  </a:lnTo>
                  <a:lnTo>
                    <a:pt x="7145" y="26340"/>
                  </a:lnTo>
                  <a:cubicBezTo>
                    <a:pt x="7197" y="26418"/>
                    <a:pt x="7249" y="26496"/>
                    <a:pt x="7301" y="26549"/>
                  </a:cubicBezTo>
                  <a:cubicBezTo>
                    <a:pt x="7301" y="26549"/>
                    <a:pt x="7353" y="26601"/>
                    <a:pt x="7353" y="26601"/>
                  </a:cubicBezTo>
                  <a:cubicBezTo>
                    <a:pt x="7405" y="26653"/>
                    <a:pt x="7457" y="26731"/>
                    <a:pt x="7536" y="26783"/>
                  </a:cubicBezTo>
                  <a:lnTo>
                    <a:pt x="7640" y="26888"/>
                  </a:lnTo>
                  <a:lnTo>
                    <a:pt x="7744" y="27018"/>
                  </a:lnTo>
                  <a:cubicBezTo>
                    <a:pt x="7796" y="27070"/>
                    <a:pt x="7875" y="27148"/>
                    <a:pt x="7927" y="27226"/>
                  </a:cubicBezTo>
                  <a:lnTo>
                    <a:pt x="7457" y="28191"/>
                  </a:lnTo>
                  <a:lnTo>
                    <a:pt x="6180" y="30798"/>
                  </a:lnTo>
                  <a:cubicBezTo>
                    <a:pt x="6154" y="30824"/>
                    <a:pt x="6154" y="30850"/>
                    <a:pt x="6154" y="30903"/>
                  </a:cubicBezTo>
                  <a:cubicBezTo>
                    <a:pt x="6154" y="30903"/>
                    <a:pt x="6180" y="30903"/>
                    <a:pt x="6180" y="30929"/>
                  </a:cubicBezTo>
                  <a:cubicBezTo>
                    <a:pt x="6180" y="30955"/>
                    <a:pt x="6180" y="30955"/>
                    <a:pt x="6206" y="30981"/>
                  </a:cubicBezTo>
                  <a:cubicBezTo>
                    <a:pt x="6206" y="30981"/>
                    <a:pt x="6206" y="31007"/>
                    <a:pt x="6206" y="31007"/>
                  </a:cubicBezTo>
                  <a:lnTo>
                    <a:pt x="6232" y="31007"/>
                  </a:lnTo>
                  <a:lnTo>
                    <a:pt x="7014" y="31580"/>
                  </a:lnTo>
                  <a:lnTo>
                    <a:pt x="7796" y="32128"/>
                  </a:lnTo>
                  <a:lnTo>
                    <a:pt x="8474" y="32649"/>
                  </a:lnTo>
                  <a:cubicBezTo>
                    <a:pt x="8526" y="32675"/>
                    <a:pt x="8552" y="32675"/>
                    <a:pt x="8578" y="32675"/>
                  </a:cubicBezTo>
                  <a:cubicBezTo>
                    <a:pt x="8631" y="32675"/>
                    <a:pt x="8683" y="32649"/>
                    <a:pt x="8709" y="32623"/>
                  </a:cubicBezTo>
                  <a:lnTo>
                    <a:pt x="11551" y="29834"/>
                  </a:lnTo>
                  <a:cubicBezTo>
                    <a:pt x="11837" y="29964"/>
                    <a:pt x="12072" y="30094"/>
                    <a:pt x="12333" y="30199"/>
                  </a:cubicBezTo>
                  <a:lnTo>
                    <a:pt x="12385" y="30199"/>
                  </a:lnTo>
                  <a:cubicBezTo>
                    <a:pt x="12385" y="30199"/>
                    <a:pt x="12437" y="30225"/>
                    <a:pt x="12437" y="30225"/>
                  </a:cubicBezTo>
                  <a:cubicBezTo>
                    <a:pt x="12489" y="30251"/>
                    <a:pt x="12568" y="30277"/>
                    <a:pt x="12620" y="30303"/>
                  </a:cubicBezTo>
                  <a:lnTo>
                    <a:pt x="12933" y="30407"/>
                  </a:lnTo>
                  <a:cubicBezTo>
                    <a:pt x="13011" y="30459"/>
                    <a:pt x="13089" y="30485"/>
                    <a:pt x="13193" y="30512"/>
                  </a:cubicBezTo>
                  <a:lnTo>
                    <a:pt x="13219" y="30538"/>
                  </a:lnTo>
                  <a:cubicBezTo>
                    <a:pt x="13245" y="30538"/>
                    <a:pt x="13298" y="30538"/>
                    <a:pt x="13350" y="30564"/>
                  </a:cubicBezTo>
                  <a:lnTo>
                    <a:pt x="13428" y="30590"/>
                  </a:lnTo>
                  <a:cubicBezTo>
                    <a:pt x="13610" y="30642"/>
                    <a:pt x="13819" y="30720"/>
                    <a:pt x="14054" y="30772"/>
                  </a:cubicBezTo>
                  <a:lnTo>
                    <a:pt x="14054" y="31007"/>
                  </a:lnTo>
                  <a:lnTo>
                    <a:pt x="14132" y="32258"/>
                  </a:lnTo>
                  <a:lnTo>
                    <a:pt x="14236" y="33510"/>
                  </a:lnTo>
                  <a:lnTo>
                    <a:pt x="14314" y="34761"/>
                  </a:lnTo>
                  <a:cubicBezTo>
                    <a:pt x="14314" y="34813"/>
                    <a:pt x="14340" y="34839"/>
                    <a:pt x="14393" y="34866"/>
                  </a:cubicBezTo>
                  <a:cubicBezTo>
                    <a:pt x="14393" y="34866"/>
                    <a:pt x="14393" y="34866"/>
                    <a:pt x="14393" y="34892"/>
                  </a:cubicBezTo>
                  <a:cubicBezTo>
                    <a:pt x="14419" y="34892"/>
                    <a:pt x="14445" y="34918"/>
                    <a:pt x="14471" y="34918"/>
                  </a:cubicBezTo>
                  <a:lnTo>
                    <a:pt x="15696" y="35048"/>
                  </a:lnTo>
                  <a:lnTo>
                    <a:pt x="16895" y="35152"/>
                  </a:lnTo>
                  <a:lnTo>
                    <a:pt x="17234" y="35204"/>
                  </a:lnTo>
                  <a:lnTo>
                    <a:pt x="17260" y="35204"/>
                  </a:lnTo>
                  <a:cubicBezTo>
                    <a:pt x="17339" y="35204"/>
                    <a:pt x="17391" y="35152"/>
                    <a:pt x="17417" y="35074"/>
                  </a:cubicBezTo>
                  <a:lnTo>
                    <a:pt x="17547" y="34579"/>
                  </a:lnTo>
                  <a:lnTo>
                    <a:pt x="18069" y="32728"/>
                  </a:lnTo>
                  <a:lnTo>
                    <a:pt x="18486" y="31215"/>
                  </a:lnTo>
                  <a:cubicBezTo>
                    <a:pt x="18773" y="31215"/>
                    <a:pt x="19059" y="31189"/>
                    <a:pt x="19346" y="31137"/>
                  </a:cubicBezTo>
                  <a:lnTo>
                    <a:pt x="19633" y="31111"/>
                  </a:lnTo>
                  <a:lnTo>
                    <a:pt x="19633" y="31085"/>
                  </a:lnTo>
                  <a:cubicBezTo>
                    <a:pt x="19633" y="31085"/>
                    <a:pt x="19633" y="31111"/>
                    <a:pt x="19659" y="31111"/>
                  </a:cubicBezTo>
                  <a:cubicBezTo>
                    <a:pt x="19659" y="31111"/>
                    <a:pt x="19659" y="31111"/>
                    <a:pt x="19685" y="31085"/>
                  </a:cubicBezTo>
                  <a:lnTo>
                    <a:pt x="19972" y="31059"/>
                  </a:lnTo>
                  <a:cubicBezTo>
                    <a:pt x="20050" y="31033"/>
                    <a:pt x="20128" y="31007"/>
                    <a:pt x="20233" y="31007"/>
                  </a:cubicBezTo>
                  <a:cubicBezTo>
                    <a:pt x="20233" y="31007"/>
                    <a:pt x="20285" y="30981"/>
                    <a:pt x="20285" y="30981"/>
                  </a:cubicBezTo>
                  <a:cubicBezTo>
                    <a:pt x="20546" y="30929"/>
                    <a:pt x="20832" y="30877"/>
                    <a:pt x="21119" y="30798"/>
                  </a:cubicBezTo>
                  <a:lnTo>
                    <a:pt x="21641" y="31580"/>
                  </a:lnTo>
                  <a:lnTo>
                    <a:pt x="22162" y="32363"/>
                  </a:lnTo>
                  <a:lnTo>
                    <a:pt x="22710" y="33171"/>
                  </a:lnTo>
                  <a:lnTo>
                    <a:pt x="23231" y="33979"/>
                  </a:lnTo>
                  <a:lnTo>
                    <a:pt x="23335" y="34109"/>
                  </a:lnTo>
                  <a:cubicBezTo>
                    <a:pt x="23361" y="34162"/>
                    <a:pt x="23413" y="34188"/>
                    <a:pt x="23492" y="34188"/>
                  </a:cubicBezTo>
                  <a:cubicBezTo>
                    <a:pt x="23492" y="34188"/>
                    <a:pt x="23518" y="34188"/>
                    <a:pt x="23544" y="34162"/>
                  </a:cubicBezTo>
                  <a:lnTo>
                    <a:pt x="25551" y="33275"/>
                  </a:lnTo>
                  <a:lnTo>
                    <a:pt x="26073" y="33040"/>
                  </a:lnTo>
                  <a:cubicBezTo>
                    <a:pt x="26151" y="32988"/>
                    <a:pt x="26203" y="32910"/>
                    <a:pt x="26177" y="32832"/>
                  </a:cubicBezTo>
                  <a:lnTo>
                    <a:pt x="26125" y="32597"/>
                  </a:lnTo>
                  <a:lnTo>
                    <a:pt x="25838" y="31528"/>
                  </a:lnTo>
                  <a:lnTo>
                    <a:pt x="25577" y="30485"/>
                  </a:lnTo>
                  <a:lnTo>
                    <a:pt x="25291" y="29416"/>
                  </a:lnTo>
                  <a:lnTo>
                    <a:pt x="25186" y="28973"/>
                  </a:lnTo>
                  <a:cubicBezTo>
                    <a:pt x="25421" y="28817"/>
                    <a:pt x="25656" y="28634"/>
                    <a:pt x="25890" y="28478"/>
                  </a:cubicBezTo>
                  <a:lnTo>
                    <a:pt x="25786" y="28321"/>
                  </a:lnTo>
                  <a:lnTo>
                    <a:pt x="25916" y="28452"/>
                  </a:lnTo>
                  <a:cubicBezTo>
                    <a:pt x="25995" y="28400"/>
                    <a:pt x="26073" y="28348"/>
                    <a:pt x="26125" y="28269"/>
                  </a:cubicBezTo>
                  <a:lnTo>
                    <a:pt x="26386" y="28087"/>
                  </a:lnTo>
                  <a:lnTo>
                    <a:pt x="26412" y="28035"/>
                  </a:lnTo>
                  <a:cubicBezTo>
                    <a:pt x="26464" y="28009"/>
                    <a:pt x="26516" y="27956"/>
                    <a:pt x="26568" y="27930"/>
                  </a:cubicBezTo>
                  <a:lnTo>
                    <a:pt x="26438" y="27800"/>
                  </a:lnTo>
                  <a:lnTo>
                    <a:pt x="26594" y="27904"/>
                  </a:lnTo>
                  <a:lnTo>
                    <a:pt x="26620" y="27878"/>
                  </a:lnTo>
                  <a:cubicBezTo>
                    <a:pt x="26829" y="27696"/>
                    <a:pt x="27038" y="27487"/>
                    <a:pt x="27246" y="27279"/>
                  </a:cubicBezTo>
                  <a:lnTo>
                    <a:pt x="27324" y="27331"/>
                  </a:lnTo>
                  <a:lnTo>
                    <a:pt x="28237" y="27774"/>
                  </a:lnTo>
                  <a:lnTo>
                    <a:pt x="29123" y="28217"/>
                  </a:lnTo>
                  <a:lnTo>
                    <a:pt x="30036" y="28634"/>
                  </a:lnTo>
                  <a:lnTo>
                    <a:pt x="30818" y="29051"/>
                  </a:lnTo>
                  <a:lnTo>
                    <a:pt x="30896" y="29051"/>
                  </a:lnTo>
                  <a:cubicBezTo>
                    <a:pt x="30948" y="29051"/>
                    <a:pt x="31000" y="29025"/>
                    <a:pt x="31053" y="28973"/>
                  </a:cubicBezTo>
                  <a:lnTo>
                    <a:pt x="32669" y="26731"/>
                  </a:lnTo>
                  <a:cubicBezTo>
                    <a:pt x="32721" y="26653"/>
                    <a:pt x="32721" y="26575"/>
                    <a:pt x="32643" y="26496"/>
                  </a:cubicBezTo>
                  <a:lnTo>
                    <a:pt x="32382" y="26210"/>
                  </a:lnTo>
                  <a:lnTo>
                    <a:pt x="31704" y="25558"/>
                  </a:lnTo>
                  <a:lnTo>
                    <a:pt x="31053" y="24880"/>
                  </a:lnTo>
                  <a:lnTo>
                    <a:pt x="30375" y="24202"/>
                  </a:lnTo>
                  <a:lnTo>
                    <a:pt x="29853" y="23655"/>
                  </a:lnTo>
                  <a:lnTo>
                    <a:pt x="29879" y="23602"/>
                  </a:lnTo>
                  <a:cubicBezTo>
                    <a:pt x="29984" y="23394"/>
                    <a:pt x="30114" y="23133"/>
                    <a:pt x="30218" y="22872"/>
                  </a:cubicBezTo>
                  <a:cubicBezTo>
                    <a:pt x="30218" y="22872"/>
                    <a:pt x="30244" y="22846"/>
                    <a:pt x="30244" y="22846"/>
                  </a:cubicBezTo>
                  <a:cubicBezTo>
                    <a:pt x="30270" y="22768"/>
                    <a:pt x="30297" y="22664"/>
                    <a:pt x="30349" y="22560"/>
                  </a:cubicBezTo>
                  <a:lnTo>
                    <a:pt x="30453" y="22299"/>
                  </a:lnTo>
                  <a:cubicBezTo>
                    <a:pt x="30479" y="22221"/>
                    <a:pt x="30505" y="22116"/>
                    <a:pt x="30531" y="22038"/>
                  </a:cubicBezTo>
                  <a:cubicBezTo>
                    <a:pt x="30531" y="22038"/>
                    <a:pt x="30557" y="21986"/>
                    <a:pt x="30557" y="21986"/>
                  </a:cubicBezTo>
                  <a:cubicBezTo>
                    <a:pt x="30609" y="21830"/>
                    <a:pt x="30662" y="21673"/>
                    <a:pt x="30688" y="21517"/>
                  </a:cubicBezTo>
                  <a:lnTo>
                    <a:pt x="30740" y="21386"/>
                  </a:lnTo>
                  <a:cubicBezTo>
                    <a:pt x="30740" y="21360"/>
                    <a:pt x="30766" y="21308"/>
                    <a:pt x="30766" y="21256"/>
                  </a:cubicBezTo>
                  <a:cubicBezTo>
                    <a:pt x="30792" y="21230"/>
                    <a:pt x="30792" y="21204"/>
                    <a:pt x="30792" y="21178"/>
                  </a:cubicBezTo>
                  <a:lnTo>
                    <a:pt x="30922" y="21178"/>
                  </a:lnTo>
                  <a:lnTo>
                    <a:pt x="32356" y="21073"/>
                  </a:lnTo>
                  <a:lnTo>
                    <a:pt x="33790" y="20969"/>
                  </a:lnTo>
                  <a:lnTo>
                    <a:pt x="34781" y="20891"/>
                  </a:lnTo>
                  <a:cubicBezTo>
                    <a:pt x="34859" y="20891"/>
                    <a:pt x="34937" y="20839"/>
                    <a:pt x="34937" y="20735"/>
                  </a:cubicBezTo>
                  <a:lnTo>
                    <a:pt x="35042" y="19744"/>
                  </a:lnTo>
                  <a:lnTo>
                    <a:pt x="35198" y="18232"/>
                  </a:lnTo>
                  <a:lnTo>
                    <a:pt x="35224" y="17997"/>
                  </a:lnTo>
                  <a:cubicBezTo>
                    <a:pt x="35224" y="17893"/>
                    <a:pt x="35172" y="17814"/>
                    <a:pt x="35094" y="17788"/>
                  </a:cubicBezTo>
                  <a:lnTo>
                    <a:pt x="34233" y="17554"/>
                  </a:lnTo>
                  <a:lnTo>
                    <a:pt x="33191" y="17267"/>
                  </a:lnTo>
                  <a:lnTo>
                    <a:pt x="32148" y="16980"/>
                  </a:lnTo>
                  <a:lnTo>
                    <a:pt x="31261" y="16746"/>
                  </a:lnTo>
                  <a:cubicBezTo>
                    <a:pt x="31235" y="16433"/>
                    <a:pt x="31209" y="16146"/>
                    <a:pt x="31183" y="15885"/>
                  </a:cubicBezTo>
                  <a:cubicBezTo>
                    <a:pt x="31183" y="15885"/>
                    <a:pt x="31157" y="15833"/>
                    <a:pt x="31157" y="15833"/>
                  </a:cubicBezTo>
                  <a:cubicBezTo>
                    <a:pt x="31157" y="15755"/>
                    <a:pt x="31131" y="15677"/>
                    <a:pt x="31131" y="15572"/>
                  </a:cubicBezTo>
                  <a:lnTo>
                    <a:pt x="31079" y="15259"/>
                  </a:lnTo>
                  <a:cubicBezTo>
                    <a:pt x="31053" y="15155"/>
                    <a:pt x="31053" y="15077"/>
                    <a:pt x="31027" y="14973"/>
                  </a:cubicBezTo>
                  <a:lnTo>
                    <a:pt x="31000" y="14868"/>
                  </a:lnTo>
                  <a:cubicBezTo>
                    <a:pt x="30974" y="14764"/>
                    <a:pt x="30948" y="14660"/>
                    <a:pt x="30922" y="14529"/>
                  </a:cubicBezTo>
                  <a:lnTo>
                    <a:pt x="30922" y="14451"/>
                  </a:lnTo>
                  <a:lnTo>
                    <a:pt x="30896" y="14373"/>
                  </a:lnTo>
                  <a:cubicBezTo>
                    <a:pt x="30870" y="14321"/>
                    <a:pt x="30870" y="14269"/>
                    <a:pt x="30870" y="14217"/>
                  </a:cubicBezTo>
                  <a:cubicBezTo>
                    <a:pt x="30844" y="14190"/>
                    <a:pt x="30844" y="14138"/>
                    <a:pt x="30818" y="14112"/>
                  </a:cubicBezTo>
                  <a:lnTo>
                    <a:pt x="32487" y="12991"/>
                  </a:lnTo>
                  <a:lnTo>
                    <a:pt x="34129" y="11870"/>
                  </a:lnTo>
                  <a:cubicBezTo>
                    <a:pt x="34207" y="11844"/>
                    <a:pt x="34233" y="11740"/>
                    <a:pt x="34207" y="11661"/>
                  </a:cubicBezTo>
                  <a:lnTo>
                    <a:pt x="34025" y="11296"/>
                  </a:lnTo>
                  <a:lnTo>
                    <a:pt x="33608" y="10358"/>
                  </a:lnTo>
                  <a:lnTo>
                    <a:pt x="33191" y="9445"/>
                  </a:lnTo>
                  <a:lnTo>
                    <a:pt x="33060" y="9132"/>
                  </a:lnTo>
                  <a:cubicBezTo>
                    <a:pt x="33039" y="9068"/>
                    <a:pt x="32964" y="9021"/>
                    <a:pt x="32895" y="9021"/>
                  </a:cubicBezTo>
                  <a:cubicBezTo>
                    <a:pt x="32880" y="9021"/>
                    <a:pt x="32865" y="9024"/>
                    <a:pt x="32852" y="9028"/>
                  </a:cubicBezTo>
                  <a:lnTo>
                    <a:pt x="31652" y="9341"/>
                  </a:lnTo>
                  <a:lnTo>
                    <a:pt x="29853" y="9810"/>
                  </a:lnTo>
                  <a:lnTo>
                    <a:pt x="28993" y="10045"/>
                  </a:lnTo>
                  <a:cubicBezTo>
                    <a:pt x="28967" y="9993"/>
                    <a:pt x="28941" y="9941"/>
                    <a:pt x="28915" y="9915"/>
                  </a:cubicBezTo>
                  <a:lnTo>
                    <a:pt x="28810" y="9784"/>
                  </a:lnTo>
                  <a:lnTo>
                    <a:pt x="28732" y="9654"/>
                  </a:lnTo>
                  <a:cubicBezTo>
                    <a:pt x="28654" y="9550"/>
                    <a:pt x="28576" y="9445"/>
                    <a:pt x="28498" y="9341"/>
                  </a:cubicBezTo>
                  <a:lnTo>
                    <a:pt x="28471" y="9289"/>
                  </a:lnTo>
                  <a:cubicBezTo>
                    <a:pt x="28419" y="9237"/>
                    <a:pt x="28367" y="9159"/>
                    <a:pt x="28315" y="9080"/>
                  </a:cubicBezTo>
                  <a:lnTo>
                    <a:pt x="28237" y="9002"/>
                  </a:lnTo>
                  <a:lnTo>
                    <a:pt x="28106" y="8846"/>
                  </a:lnTo>
                  <a:cubicBezTo>
                    <a:pt x="28054" y="8767"/>
                    <a:pt x="27976" y="8689"/>
                    <a:pt x="27924" y="8637"/>
                  </a:cubicBezTo>
                  <a:cubicBezTo>
                    <a:pt x="27924" y="8637"/>
                    <a:pt x="27898" y="8611"/>
                    <a:pt x="27898" y="8611"/>
                  </a:cubicBezTo>
                  <a:cubicBezTo>
                    <a:pt x="27846" y="8533"/>
                    <a:pt x="27768" y="8455"/>
                    <a:pt x="27715" y="8402"/>
                  </a:cubicBezTo>
                  <a:lnTo>
                    <a:pt x="27611" y="8272"/>
                  </a:lnTo>
                  <a:lnTo>
                    <a:pt x="27507" y="8168"/>
                  </a:lnTo>
                  <a:cubicBezTo>
                    <a:pt x="27429" y="8090"/>
                    <a:pt x="27376" y="8037"/>
                    <a:pt x="27324" y="7959"/>
                  </a:cubicBezTo>
                  <a:lnTo>
                    <a:pt x="27794" y="6969"/>
                  </a:lnTo>
                  <a:lnTo>
                    <a:pt x="29071" y="4387"/>
                  </a:lnTo>
                  <a:cubicBezTo>
                    <a:pt x="29097" y="4335"/>
                    <a:pt x="29071" y="4283"/>
                    <a:pt x="29045" y="4231"/>
                  </a:cubicBezTo>
                  <a:cubicBezTo>
                    <a:pt x="29045" y="4205"/>
                    <a:pt x="29019" y="4179"/>
                    <a:pt x="28993" y="4153"/>
                  </a:cubicBezTo>
                  <a:lnTo>
                    <a:pt x="28211" y="3605"/>
                  </a:lnTo>
                  <a:lnTo>
                    <a:pt x="27455" y="3058"/>
                  </a:lnTo>
                  <a:lnTo>
                    <a:pt x="26751" y="2536"/>
                  </a:lnTo>
                  <a:cubicBezTo>
                    <a:pt x="26729" y="2525"/>
                    <a:pt x="26699" y="2519"/>
                    <a:pt x="26666" y="2519"/>
                  </a:cubicBezTo>
                  <a:cubicBezTo>
                    <a:pt x="26621" y="2519"/>
                    <a:pt x="26573" y="2532"/>
                    <a:pt x="26542" y="2562"/>
                  </a:cubicBezTo>
                  <a:lnTo>
                    <a:pt x="23700" y="5352"/>
                  </a:lnTo>
                  <a:cubicBezTo>
                    <a:pt x="23413" y="5222"/>
                    <a:pt x="23153" y="5117"/>
                    <a:pt x="22918" y="5013"/>
                  </a:cubicBezTo>
                  <a:lnTo>
                    <a:pt x="22814" y="4961"/>
                  </a:lnTo>
                  <a:cubicBezTo>
                    <a:pt x="22736" y="4935"/>
                    <a:pt x="22683" y="4909"/>
                    <a:pt x="22605" y="4883"/>
                  </a:cubicBezTo>
                  <a:lnTo>
                    <a:pt x="22318" y="4778"/>
                  </a:lnTo>
                  <a:cubicBezTo>
                    <a:pt x="22240" y="4752"/>
                    <a:pt x="22162" y="4700"/>
                    <a:pt x="22058" y="4674"/>
                  </a:cubicBezTo>
                  <a:lnTo>
                    <a:pt x="22032" y="4674"/>
                  </a:lnTo>
                  <a:cubicBezTo>
                    <a:pt x="21980" y="4648"/>
                    <a:pt x="21953" y="4648"/>
                    <a:pt x="21901" y="4622"/>
                  </a:cubicBezTo>
                  <a:cubicBezTo>
                    <a:pt x="21875" y="4622"/>
                    <a:pt x="21849" y="4622"/>
                    <a:pt x="21797" y="4596"/>
                  </a:cubicBezTo>
                  <a:cubicBezTo>
                    <a:pt x="21615" y="4544"/>
                    <a:pt x="21406" y="4466"/>
                    <a:pt x="21197" y="4413"/>
                  </a:cubicBezTo>
                  <a:lnTo>
                    <a:pt x="21171" y="4179"/>
                  </a:lnTo>
                  <a:lnTo>
                    <a:pt x="21093" y="2927"/>
                  </a:lnTo>
                  <a:lnTo>
                    <a:pt x="21015" y="1676"/>
                  </a:lnTo>
                  <a:lnTo>
                    <a:pt x="20937" y="451"/>
                  </a:lnTo>
                  <a:cubicBezTo>
                    <a:pt x="20937" y="346"/>
                    <a:pt x="20832" y="294"/>
                    <a:pt x="20754" y="268"/>
                  </a:cubicBezTo>
                  <a:lnTo>
                    <a:pt x="19529" y="164"/>
                  </a:lnTo>
                  <a:lnTo>
                    <a:pt x="18329" y="33"/>
                  </a:lnTo>
                  <a:lnTo>
                    <a:pt x="18017" y="7"/>
                  </a:lnTo>
                  <a:cubicBezTo>
                    <a:pt x="17998" y="3"/>
                    <a:pt x="17981" y="1"/>
                    <a:pt x="179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5" name="Google Shape;2165;p47"/>
          <p:cNvSpPr/>
          <p:nvPr/>
        </p:nvSpPr>
        <p:spPr>
          <a:xfrm>
            <a:off x="1246775" y="2727650"/>
            <a:ext cx="880600" cy="879975"/>
          </a:xfrm>
          <a:custGeom>
            <a:rect b="b" l="l" r="r" t="t"/>
            <a:pathLst>
              <a:path extrusionOk="0" h="35199" w="35224">
                <a:moveTo>
                  <a:pt x="18355" y="392"/>
                </a:moveTo>
                <a:lnTo>
                  <a:pt x="19111" y="470"/>
                </a:lnTo>
                <a:lnTo>
                  <a:pt x="17912" y="1669"/>
                </a:lnTo>
                <a:lnTo>
                  <a:pt x="17677" y="1904"/>
                </a:lnTo>
                <a:lnTo>
                  <a:pt x="18016" y="757"/>
                </a:lnTo>
                <a:lnTo>
                  <a:pt x="18355" y="392"/>
                </a:lnTo>
                <a:close/>
                <a:moveTo>
                  <a:pt x="11341" y="1565"/>
                </a:moveTo>
                <a:lnTo>
                  <a:pt x="9647" y="3260"/>
                </a:lnTo>
                <a:lnTo>
                  <a:pt x="9464" y="2608"/>
                </a:lnTo>
                <a:lnTo>
                  <a:pt x="9829" y="2243"/>
                </a:lnTo>
                <a:lnTo>
                  <a:pt x="11341" y="1565"/>
                </a:lnTo>
                <a:close/>
                <a:moveTo>
                  <a:pt x="19580" y="522"/>
                </a:moveTo>
                <a:lnTo>
                  <a:pt x="20336" y="601"/>
                </a:lnTo>
                <a:lnTo>
                  <a:pt x="17182" y="3755"/>
                </a:lnTo>
                <a:lnTo>
                  <a:pt x="17494" y="2608"/>
                </a:lnTo>
                <a:lnTo>
                  <a:pt x="18250" y="1852"/>
                </a:lnTo>
                <a:lnTo>
                  <a:pt x="19580" y="522"/>
                </a:lnTo>
                <a:close/>
                <a:moveTo>
                  <a:pt x="11811" y="1591"/>
                </a:moveTo>
                <a:lnTo>
                  <a:pt x="12150" y="2113"/>
                </a:lnTo>
                <a:lnTo>
                  <a:pt x="9907" y="4329"/>
                </a:lnTo>
                <a:lnTo>
                  <a:pt x="9751" y="3677"/>
                </a:lnTo>
                <a:lnTo>
                  <a:pt x="11811" y="1591"/>
                </a:lnTo>
                <a:close/>
                <a:moveTo>
                  <a:pt x="12358" y="2400"/>
                </a:moveTo>
                <a:lnTo>
                  <a:pt x="12697" y="2895"/>
                </a:lnTo>
                <a:lnTo>
                  <a:pt x="10194" y="5398"/>
                </a:lnTo>
                <a:lnTo>
                  <a:pt x="10012" y="4720"/>
                </a:lnTo>
                <a:lnTo>
                  <a:pt x="12358" y="2400"/>
                </a:lnTo>
                <a:close/>
                <a:moveTo>
                  <a:pt x="20753" y="3338"/>
                </a:moveTo>
                <a:lnTo>
                  <a:pt x="20806" y="4120"/>
                </a:lnTo>
                <a:lnTo>
                  <a:pt x="18485" y="6467"/>
                </a:lnTo>
                <a:lnTo>
                  <a:pt x="18459" y="6467"/>
                </a:lnTo>
                <a:cubicBezTo>
                  <a:pt x="18198" y="6441"/>
                  <a:pt x="17938" y="6441"/>
                  <a:pt x="17677" y="6441"/>
                </a:cubicBezTo>
                <a:lnTo>
                  <a:pt x="20753" y="3338"/>
                </a:lnTo>
                <a:close/>
                <a:moveTo>
                  <a:pt x="20675" y="2087"/>
                </a:moveTo>
                <a:lnTo>
                  <a:pt x="20727" y="2869"/>
                </a:lnTo>
                <a:lnTo>
                  <a:pt x="17155" y="6441"/>
                </a:lnTo>
                <a:cubicBezTo>
                  <a:pt x="16869" y="6441"/>
                  <a:pt x="16556" y="6467"/>
                  <a:pt x="16243" y="6519"/>
                </a:cubicBezTo>
                <a:lnTo>
                  <a:pt x="20675" y="2087"/>
                </a:lnTo>
                <a:close/>
                <a:moveTo>
                  <a:pt x="20858" y="4590"/>
                </a:moveTo>
                <a:cubicBezTo>
                  <a:pt x="20858" y="4668"/>
                  <a:pt x="20910" y="4720"/>
                  <a:pt x="20988" y="4746"/>
                </a:cubicBezTo>
                <a:cubicBezTo>
                  <a:pt x="21118" y="4772"/>
                  <a:pt x="21275" y="4824"/>
                  <a:pt x="21405" y="4850"/>
                </a:cubicBezTo>
                <a:lnTo>
                  <a:pt x="19658" y="6623"/>
                </a:lnTo>
                <a:cubicBezTo>
                  <a:pt x="19424" y="6571"/>
                  <a:pt x="19215" y="6545"/>
                  <a:pt x="19007" y="6519"/>
                </a:cubicBezTo>
                <a:lnTo>
                  <a:pt x="18954" y="6519"/>
                </a:lnTo>
                <a:cubicBezTo>
                  <a:pt x="18954" y="6519"/>
                  <a:pt x="18954" y="6493"/>
                  <a:pt x="18928" y="6493"/>
                </a:cubicBezTo>
                <a:lnTo>
                  <a:pt x="20858" y="4590"/>
                </a:lnTo>
                <a:close/>
                <a:moveTo>
                  <a:pt x="20597" y="835"/>
                </a:moveTo>
                <a:lnTo>
                  <a:pt x="20649" y="1617"/>
                </a:lnTo>
                <a:lnTo>
                  <a:pt x="15669" y="6597"/>
                </a:lnTo>
                <a:cubicBezTo>
                  <a:pt x="15304" y="6675"/>
                  <a:pt x="14939" y="6754"/>
                  <a:pt x="14574" y="6858"/>
                </a:cubicBezTo>
                <a:lnTo>
                  <a:pt x="20597" y="835"/>
                </a:lnTo>
                <a:close/>
                <a:moveTo>
                  <a:pt x="21953" y="4850"/>
                </a:moveTo>
                <a:lnTo>
                  <a:pt x="21953" y="5033"/>
                </a:lnTo>
                <a:cubicBezTo>
                  <a:pt x="22031" y="5059"/>
                  <a:pt x="22109" y="5085"/>
                  <a:pt x="22187" y="5111"/>
                </a:cubicBezTo>
                <a:lnTo>
                  <a:pt x="22422" y="5189"/>
                </a:lnTo>
                <a:lnTo>
                  <a:pt x="20727" y="6884"/>
                </a:lnTo>
                <a:cubicBezTo>
                  <a:pt x="20519" y="6806"/>
                  <a:pt x="20284" y="6754"/>
                  <a:pt x="20076" y="6701"/>
                </a:cubicBezTo>
                <a:lnTo>
                  <a:pt x="21796" y="4981"/>
                </a:lnTo>
                <a:cubicBezTo>
                  <a:pt x="21822" y="4981"/>
                  <a:pt x="21875" y="5007"/>
                  <a:pt x="21901" y="5007"/>
                </a:cubicBezTo>
                <a:lnTo>
                  <a:pt x="21953" y="4850"/>
                </a:lnTo>
                <a:close/>
                <a:moveTo>
                  <a:pt x="22761" y="5346"/>
                </a:moveTo>
                <a:cubicBezTo>
                  <a:pt x="22943" y="5424"/>
                  <a:pt x="23152" y="5502"/>
                  <a:pt x="23335" y="5606"/>
                </a:cubicBezTo>
                <a:lnTo>
                  <a:pt x="21718" y="7223"/>
                </a:lnTo>
                <a:cubicBezTo>
                  <a:pt x="21536" y="7145"/>
                  <a:pt x="21327" y="7066"/>
                  <a:pt x="21118" y="6988"/>
                </a:cubicBezTo>
                <a:lnTo>
                  <a:pt x="22761" y="5346"/>
                </a:lnTo>
                <a:close/>
                <a:moveTo>
                  <a:pt x="26672" y="2947"/>
                </a:moveTo>
                <a:lnTo>
                  <a:pt x="27063" y="3234"/>
                </a:lnTo>
                <a:lnTo>
                  <a:pt x="22657" y="7640"/>
                </a:lnTo>
                <a:cubicBezTo>
                  <a:pt x="22474" y="7536"/>
                  <a:pt x="22292" y="7457"/>
                  <a:pt x="22083" y="7353"/>
                </a:cubicBezTo>
                <a:lnTo>
                  <a:pt x="23673" y="5763"/>
                </a:lnTo>
                <a:cubicBezTo>
                  <a:pt x="23752" y="5763"/>
                  <a:pt x="23804" y="5763"/>
                  <a:pt x="23830" y="5711"/>
                </a:cubicBezTo>
                <a:lnTo>
                  <a:pt x="26672" y="2947"/>
                </a:lnTo>
                <a:close/>
                <a:moveTo>
                  <a:pt x="15878" y="4251"/>
                </a:moveTo>
                <a:lnTo>
                  <a:pt x="15930" y="4407"/>
                </a:lnTo>
                <a:cubicBezTo>
                  <a:pt x="16165" y="4381"/>
                  <a:pt x="16373" y="4355"/>
                  <a:pt x="16582" y="4329"/>
                </a:cubicBezTo>
                <a:lnTo>
                  <a:pt x="16582" y="4329"/>
                </a:lnTo>
                <a:lnTo>
                  <a:pt x="13870" y="7066"/>
                </a:lnTo>
                <a:cubicBezTo>
                  <a:pt x="13662" y="7145"/>
                  <a:pt x="13479" y="7223"/>
                  <a:pt x="13271" y="7301"/>
                </a:cubicBezTo>
                <a:cubicBezTo>
                  <a:pt x="13271" y="7301"/>
                  <a:pt x="13219" y="7327"/>
                  <a:pt x="13219" y="7327"/>
                </a:cubicBezTo>
                <a:cubicBezTo>
                  <a:pt x="13166" y="7353"/>
                  <a:pt x="13114" y="7353"/>
                  <a:pt x="13062" y="7379"/>
                </a:cubicBezTo>
                <a:lnTo>
                  <a:pt x="12827" y="7510"/>
                </a:lnTo>
                <a:cubicBezTo>
                  <a:pt x="12827" y="7510"/>
                  <a:pt x="12775" y="7536"/>
                  <a:pt x="12775" y="7536"/>
                </a:cubicBezTo>
                <a:cubicBezTo>
                  <a:pt x="12619" y="7588"/>
                  <a:pt x="12489" y="7666"/>
                  <a:pt x="12358" y="7744"/>
                </a:cubicBezTo>
                <a:lnTo>
                  <a:pt x="15669" y="4407"/>
                </a:lnTo>
                <a:lnTo>
                  <a:pt x="15669" y="4433"/>
                </a:lnTo>
                <a:lnTo>
                  <a:pt x="15904" y="4407"/>
                </a:lnTo>
                <a:lnTo>
                  <a:pt x="15878" y="4251"/>
                </a:lnTo>
                <a:close/>
                <a:moveTo>
                  <a:pt x="27350" y="3442"/>
                </a:moveTo>
                <a:lnTo>
                  <a:pt x="27845" y="3781"/>
                </a:lnTo>
                <a:lnTo>
                  <a:pt x="23517" y="8109"/>
                </a:lnTo>
                <a:cubicBezTo>
                  <a:pt x="23335" y="8005"/>
                  <a:pt x="23152" y="7901"/>
                  <a:pt x="22970" y="7796"/>
                </a:cubicBezTo>
                <a:lnTo>
                  <a:pt x="27350" y="3442"/>
                </a:lnTo>
                <a:close/>
                <a:moveTo>
                  <a:pt x="4380" y="6545"/>
                </a:moveTo>
                <a:lnTo>
                  <a:pt x="4823" y="6754"/>
                </a:lnTo>
                <a:lnTo>
                  <a:pt x="2972" y="8605"/>
                </a:lnTo>
                <a:lnTo>
                  <a:pt x="2920" y="8552"/>
                </a:lnTo>
                <a:lnTo>
                  <a:pt x="4380" y="6545"/>
                </a:lnTo>
                <a:close/>
                <a:moveTo>
                  <a:pt x="28132" y="3990"/>
                </a:moveTo>
                <a:lnTo>
                  <a:pt x="28627" y="4355"/>
                </a:lnTo>
                <a:lnTo>
                  <a:pt x="24299" y="8657"/>
                </a:lnTo>
                <a:cubicBezTo>
                  <a:pt x="24273" y="8631"/>
                  <a:pt x="24221" y="8605"/>
                  <a:pt x="24195" y="8579"/>
                </a:cubicBezTo>
                <a:lnTo>
                  <a:pt x="24091" y="8500"/>
                </a:lnTo>
                <a:cubicBezTo>
                  <a:pt x="24038" y="8474"/>
                  <a:pt x="24012" y="8448"/>
                  <a:pt x="23960" y="8396"/>
                </a:cubicBezTo>
                <a:lnTo>
                  <a:pt x="23934" y="8370"/>
                </a:lnTo>
                <a:cubicBezTo>
                  <a:pt x="23882" y="8344"/>
                  <a:pt x="23856" y="8318"/>
                  <a:pt x="23804" y="8318"/>
                </a:cubicBezTo>
                <a:lnTo>
                  <a:pt x="28132" y="3990"/>
                </a:lnTo>
                <a:close/>
                <a:moveTo>
                  <a:pt x="28288" y="5163"/>
                </a:moveTo>
                <a:lnTo>
                  <a:pt x="27480" y="6806"/>
                </a:lnTo>
                <a:lnTo>
                  <a:pt x="25029" y="9256"/>
                </a:lnTo>
                <a:cubicBezTo>
                  <a:pt x="24873" y="9126"/>
                  <a:pt x="24742" y="8996"/>
                  <a:pt x="24586" y="8865"/>
                </a:cubicBezTo>
                <a:lnTo>
                  <a:pt x="28288" y="5163"/>
                </a:lnTo>
                <a:close/>
                <a:moveTo>
                  <a:pt x="5162" y="6910"/>
                </a:moveTo>
                <a:lnTo>
                  <a:pt x="5710" y="7197"/>
                </a:lnTo>
                <a:lnTo>
                  <a:pt x="3650" y="9283"/>
                </a:lnTo>
                <a:lnTo>
                  <a:pt x="3233" y="8839"/>
                </a:lnTo>
                <a:lnTo>
                  <a:pt x="5162" y="6910"/>
                </a:lnTo>
                <a:close/>
                <a:moveTo>
                  <a:pt x="27011" y="7796"/>
                </a:moveTo>
                <a:lnTo>
                  <a:pt x="26932" y="7953"/>
                </a:lnTo>
                <a:cubicBezTo>
                  <a:pt x="26906" y="8005"/>
                  <a:pt x="26906" y="8083"/>
                  <a:pt x="26959" y="8135"/>
                </a:cubicBezTo>
                <a:cubicBezTo>
                  <a:pt x="27063" y="8240"/>
                  <a:pt x="27141" y="8318"/>
                  <a:pt x="27219" y="8422"/>
                </a:cubicBezTo>
                <a:lnTo>
                  <a:pt x="25707" y="9908"/>
                </a:lnTo>
                <a:cubicBezTo>
                  <a:pt x="25603" y="9778"/>
                  <a:pt x="25446" y="9648"/>
                  <a:pt x="25290" y="9491"/>
                </a:cubicBezTo>
                <a:lnTo>
                  <a:pt x="27011" y="7796"/>
                </a:lnTo>
                <a:close/>
                <a:moveTo>
                  <a:pt x="6049" y="7353"/>
                </a:moveTo>
                <a:lnTo>
                  <a:pt x="6622" y="7640"/>
                </a:lnTo>
                <a:lnTo>
                  <a:pt x="4302" y="9960"/>
                </a:lnTo>
                <a:lnTo>
                  <a:pt x="3885" y="9517"/>
                </a:lnTo>
                <a:lnTo>
                  <a:pt x="6049" y="7353"/>
                </a:lnTo>
                <a:close/>
                <a:moveTo>
                  <a:pt x="6935" y="7796"/>
                </a:moveTo>
                <a:lnTo>
                  <a:pt x="7509" y="8083"/>
                </a:lnTo>
                <a:lnTo>
                  <a:pt x="4954" y="10612"/>
                </a:lnTo>
                <a:lnTo>
                  <a:pt x="4537" y="10195"/>
                </a:lnTo>
                <a:lnTo>
                  <a:pt x="6935" y="7796"/>
                </a:lnTo>
                <a:close/>
                <a:moveTo>
                  <a:pt x="27454" y="8657"/>
                </a:moveTo>
                <a:cubicBezTo>
                  <a:pt x="27506" y="8735"/>
                  <a:pt x="27558" y="8787"/>
                  <a:pt x="27636" y="8865"/>
                </a:cubicBezTo>
                <a:lnTo>
                  <a:pt x="27663" y="8865"/>
                </a:lnTo>
                <a:cubicBezTo>
                  <a:pt x="27715" y="8944"/>
                  <a:pt x="27767" y="9022"/>
                  <a:pt x="27819" y="9074"/>
                </a:cubicBezTo>
                <a:lnTo>
                  <a:pt x="27845" y="9126"/>
                </a:lnTo>
                <a:lnTo>
                  <a:pt x="26333" y="10638"/>
                </a:lnTo>
                <a:cubicBezTo>
                  <a:pt x="26202" y="10456"/>
                  <a:pt x="26072" y="10299"/>
                  <a:pt x="25968" y="10169"/>
                </a:cubicBezTo>
                <a:lnTo>
                  <a:pt x="27454" y="8657"/>
                </a:lnTo>
                <a:close/>
                <a:moveTo>
                  <a:pt x="12880" y="3208"/>
                </a:moveTo>
                <a:lnTo>
                  <a:pt x="13219" y="3703"/>
                </a:lnTo>
                <a:lnTo>
                  <a:pt x="5632" y="11290"/>
                </a:lnTo>
                <a:lnTo>
                  <a:pt x="5214" y="10873"/>
                </a:lnTo>
                <a:lnTo>
                  <a:pt x="7848" y="8240"/>
                </a:lnTo>
                <a:lnTo>
                  <a:pt x="7952" y="8292"/>
                </a:lnTo>
                <a:cubicBezTo>
                  <a:pt x="7974" y="8303"/>
                  <a:pt x="8000" y="8309"/>
                  <a:pt x="8027" y="8309"/>
                </a:cubicBezTo>
                <a:cubicBezTo>
                  <a:pt x="8064" y="8309"/>
                  <a:pt x="8104" y="8296"/>
                  <a:pt x="8135" y="8266"/>
                </a:cubicBezTo>
                <a:cubicBezTo>
                  <a:pt x="8369" y="8031"/>
                  <a:pt x="8604" y="7796"/>
                  <a:pt x="8838" y="7588"/>
                </a:cubicBezTo>
                <a:lnTo>
                  <a:pt x="8734" y="7457"/>
                </a:lnTo>
                <a:lnTo>
                  <a:pt x="8865" y="7562"/>
                </a:lnTo>
                <a:lnTo>
                  <a:pt x="9047" y="7431"/>
                </a:lnTo>
                <a:lnTo>
                  <a:pt x="8917" y="7301"/>
                </a:lnTo>
                <a:lnTo>
                  <a:pt x="9073" y="7405"/>
                </a:lnTo>
                <a:lnTo>
                  <a:pt x="9308" y="7197"/>
                </a:lnTo>
                <a:cubicBezTo>
                  <a:pt x="9386" y="7145"/>
                  <a:pt x="9464" y="7092"/>
                  <a:pt x="9516" y="7040"/>
                </a:cubicBezTo>
                <a:cubicBezTo>
                  <a:pt x="9516" y="7040"/>
                  <a:pt x="9542" y="7014"/>
                  <a:pt x="9542" y="7014"/>
                </a:cubicBezTo>
                <a:cubicBezTo>
                  <a:pt x="9542" y="7014"/>
                  <a:pt x="9595" y="6988"/>
                  <a:pt x="9595" y="6988"/>
                </a:cubicBezTo>
                <a:lnTo>
                  <a:pt x="9621" y="6962"/>
                </a:lnTo>
                <a:cubicBezTo>
                  <a:pt x="9777" y="6832"/>
                  <a:pt x="9960" y="6701"/>
                  <a:pt x="10142" y="6597"/>
                </a:cubicBezTo>
                <a:cubicBezTo>
                  <a:pt x="10220" y="6545"/>
                  <a:pt x="10272" y="6493"/>
                  <a:pt x="10351" y="6467"/>
                </a:cubicBezTo>
                <a:cubicBezTo>
                  <a:pt x="10403" y="6415"/>
                  <a:pt x="10429" y="6336"/>
                  <a:pt x="10429" y="6258"/>
                </a:cubicBezTo>
                <a:lnTo>
                  <a:pt x="10299" y="5789"/>
                </a:lnTo>
                <a:lnTo>
                  <a:pt x="12880" y="3208"/>
                </a:lnTo>
                <a:close/>
                <a:moveTo>
                  <a:pt x="28080" y="9387"/>
                </a:moveTo>
                <a:cubicBezTo>
                  <a:pt x="28106" y="9439"/>
                  <a:pt x="28132" y="9491"/>
                  <a:pt x="28184" y="9517"/>
                </a:cubicBezTo>
                <a:lnTo>
                  <a:pt x="28210" y="9569"/>
                </a:lnTo>
                <a:cubicBezTo>
                  <a:pt x="28288" y="9648"/>
                  <a:pt x="28340" y="9752"/>
                  <a:pt x="28419" y="9856"/>
                </a:cubicBezTo>
                <a:lnTo>
                  <a:pt x="28419" y="9882"/>
                </a:lnTo>
                <a:lnTo>
                  <a:pt x="26906" y="11394"/>
                </a:lnTo>
                <a:cubicBezTo>
                  <a:pt x="26802" y="11238"/>
                  <a:pt x="26672" y="11081"/>
                  <a:pt x="26567" y="10899"/>
                </a:cubicBezTo>
                <a:lnTo>
                  <a:pt x="28080" y="9387"/>
                </a:lnTo>
                <a:close/>
                <a:moveTo>
                  <a:pt x="33816" y="11681"/>
                </a:moveTo>
                <a:lnTo>
                  <a:pt x="33763" y="11707"/>
                </a:lnTo>
                <a:lnTo>
                  <a:pt x="33789" y="11681"/>
                </a:lnTo>
                <a:close/>
                <a:moveTo>
                  <a:pt x="28627" y="10169"/>
                </a:moveTo>
                <a:cubicBezTo>
                  <a:pt x="28679" y="10221"/>
                  <a:pt x="28731" y="10273"/>
                  <a:pt x="28758" y="10351"/>
                </a:cubicBezTo>
                <a:cubicBezTo>
                  <a:pt x="28810" y="10404"/>
                  <a:pt x="28888" y="10430"/>
                  <a:pt x="28940" y="10430"/>
                </a:cubicBezTo>
                <a:lnTo>
                  <a:pt x="29305" y="10325"/>
                </a:lnTo>
                <a:lnTo>
                  <a:pt x="27402" y="12229"/>
                </a:lnTo>
                <a:cubicBezTo>
                  <a:pt x="27298" y="12046"/>
                  <a:pt x="27193" y="11864"/>
                  <a:pt x="27089" y="11707"/>
                </a:cubicBezTo>
                <a:lnTo>
                  <a:pt x="28627" y="10169"/>
                </a:lnTo>
                <a:close/>
                <a:moveTo>
                  <a:pt x="31104" y="9856"/>
                </a:moveTo>
                <a:lnTo>
                  <a:pt x="27845" y="13115"/>
                </a:lnTo>
                <a:cubicBezTo>
                  <a:pt x="27845" y="13089"/>
                  <a:pt x="27819" y="13063"/>
                  <a:pt x="27819" y="13063"/>
                </a:cubicBezTo>
                <a:lnTo>
                  <a:pt x="27793" y="12959"/>
                </a:lnTo>
                <a:cubicBezTo>
                  <a:pt x="27767" y="12907"/>
                  <a:pt x="27741" y="12880"/>
                  <a:pt x="27715" y="12828"/>
                </a:cubicBezTo>
                <a:lnTo>
                  <a:pt x="27689" y="12776"/>
                </a:lnTo>
                <a:cubicBezTo>
                  <a:pt x="27663" y="12698"/>
                  <a:pt x="27610" y="12620"/>
                  <a:pt x="27584" y="12542"/>
                </a:cubicBezTo>
                <a:lnTo>
                  <a:pt x="29983" y="10143"/>
                </a:lnTo>
                <a:lnTo>
                  <a:pt x="31104" y="9856"/>
                </a:lnTo>
                <a:close/>
                <a:moveTo>
                  <a:pt x="13427" y="3990"/>
                </a:moveTo>
                <a:lnTo>
                  <a:pt x="13766" y="4511"/>
                </a:lnTo>
                <a:lnTo>
                  <a:pt x="13662" y="4590"/>
                </a:lnTo>
                <a:lnTo>
                  <a:pt x="5058" y="13219"/>
                </a:lnTo>
                <a:cubicBezTo>
                  <a:pt x="5058" y="13141"/>
                  <a:pt x="5084" y="13089"/>
                  <a:pt x="5110" y="13037"/>
                </a:cubicBezTo>
                <a:lnTo>
                  <a:pt x="5214" y="12750"/>
                </a:lnTo>
                <a:cubicBezTo>
                  <a:pt x="5267" y="12672"/>
                  <a:pt x="5293" y="12594"/>
                  <a:pt x="5319" y="12489"/>
                </a:cubicBezTo>
                <a:lnTo>
                  <a:pt x="5345" y="12463"/>
                </a:lnTo>
                <a:cubicBezTo>
                  <a:pt x="5449" y="12203"/>
                  <a:pt x="5553" y="11968"/>
                  <a:pt x="5658" y="11759"/>
                </a:cubicBezTo>
                <a:lnTo>
                  <a:pt x="13427" y="3990"/>
                </a:lnTo>
                <a:close/>
                <a:moveTo>
                  <a:pt x="4980" y="13272"/>
                </a:moveTo>
                <a:lnTo>
                  <a:pt x="4954" y="13298"/>
                </a:lnTo>
                <a:lnTo>
                  <a:pt x="4849" y="13272"/>
                </a:lnTo>
                <a:close/>
                <a:moveTo>
                  <a:pt x="32799" y="9439"/>
                </a:moveTo>
                <a:lnTo>
                  <a:pt x="32825" y="9491"/>
                </a:lnTo>
                <a:lnTo>
                  <a:pt x="28210" y="14080"/>
                </a:lnTo>
                <a:cubicBezTo>
                  <a:pt x="28158" y="13871"/>
                  <a:pt x="28080" y="13663"/>
                  <a:pt x="28001" y="13480"/>
                </a:cubicBezTo>
                <a:lnTo>
                  <a:pt x="31782" y="9700"/>
                </a:lnTo>
                <a:lnTo>
                  <a:pt x="32799" y="9439"/>
                </a:lnTo>
                <a:close/>
                <a:moveTo>
                  <a:pt x="965" y="14627"/>
                </a:moveTo>
                <a:lnTo>
                  <a:pt x="600" y="14992"/>
                </a:lnTo>
                <a:lnTo>
                  <a:pt x="626" y="14653"/>
                </a:lnTo>
                <a:lnTo>
                  <a:pt x="965" y="14627"/>
                </a:lnTo>
                <a:close/>
                <a:moveTo>
                  <a:pt x="32981" y="9830"/>
                </a:moveTo>
                <a:lnTo>
                  <a:pt x="33242" y="10404"/>
                </a:lnTo>
                <a:lnTo>
                  <a:pt x="28497" y="15149"/>
                </a:lnTo>
                <a:cubicBezTo>
                  <a:pt x="28471" y="14914"/>
                  <a:pt x="28393" y="14679"/>
                  <a:pt x="28340" y="14471"/>
                </a:cubicBezTo>
                <a:lnTo>
                  <a:pt x="32981" y="9830"/>
                </a:lnTo>
                <a:close/>
                <a:moveTo>
                  <a:pt x="33398" y="10769"/>
                </a:moveTo>
                <a:lnTo>
                  <a:pt x="33633" y="11342"/>
                </a:lnTo>
                <a:lnTo>
                  <a:pt x="32251" y="12724"/>
                </a:lnTo>
                <a:lnTo>
                  <a:pt x="30504" y="13897"/>
                </a:lnTo>
                <a:cubicBezTo>
                  <a:pt x="30452" y="13949"/>
                  <a:pt x="30426" y="14028"/>
                  <a:pt x="30452" y="14106"/>
                </a:cubicBezTo>
                <a:cubicBezTo>
                  <a:pt x="30478" y="14158"/>
                  <a:pt x="30478" y="14236"/>
                  <a:pt x="30504" y="14314"/>
                </a:cubicBezTo>
                <a:cubicBezTo>
                  <a:pt x="30504" y="14367"/>
                  <a:pt x="30530" y="14393"/>
                  <a:pt x="30530" y="14445"/>
                </a:cubicBezTo>
                <a:lnTo>
                  <a:pt x="28705" y="16270"/>
                </a:lnTo>
                <a:cubicBezTo>
                  <a:pt x="28679" y="16035"/>
                  <a:pt x="28653" y="15801"/>
                  <a:pt x="28601" y="15540"/>
                </a:cubicBezTo>
                <a:lnTo>
                  <a:pt x="33398" y="10769"/>
                </a:lnTo>
                <a:close/>
                <a:moveTo>
                  <a:pt x="2399" y="14523"/>
                </a:moveTo>
                <a:lnTo>
                  <a:pt x="443" y="16478"/>
                </a:lnTo>
                <a:lnTo>
                  <a:pt x="443" y="16478"/>
                </a:lnTo>
                <a:lnTo>
                  <a:pt x="521" y="15540"/>
                </a:lnTo>
                <a:lnTo>
                  <a:pt x="1512" y="14575"/>
                </a:lnTo>
                <a:lnTo>
                  <a:pt x="2399" y="14523"/>
                </a:lnTo>
                <a:close/>
                <a:moveTo>
                  <a:pt x="3833" y="14419"/>
                </a:moveTo>
                <a:lnTo>
                  <a:pt x="991" y="17287"/>
                </a:lnTo>
                <a:lnTo>
                  <a:pt x="365" y="17104"/>
                </a:lnTo>
                <a:lnTo>
                  <a:pt x="391" y="17052"/>
                </a:lnTo>
                <a:lnTo>
                  <a:pt x="1617" y="15801"/>
                </a:lnTo>
                <a:lnTo>
                  <a:pt x="2946" y="14471"/>
                </a:lnTo>
                <a:lnTo>
                  <a:pt x="3833" y="14419"/>
                </a:lnTo>
                <a:close/>
                <a:moveTo>
                  <a:pt x="30635" y="14862"/>
                </a:moveTo>
                <a:cubicBezTo>
                  <a:pt x="30635" y="14888"/>
                  <a:pt x="30635" y="14914"/>
                  <a:pt x="30661" y="14966"/>
                </a:cubicBezTo>
                <a:lnTo>
                  <a:pt x="30661" y="15018"/>
                </a:lnTo>
                <a:cubicBezTo>
                  <a:pt x="30661" y="15018"/>
                  <a:pt x="30661" y="15070"/>
                  <a:pt x="30661" y="15070"/>
                </a:cubicBezTo>
                <a:cubicBezTo>
                  <a:pt x="30687" y="15149"/>
                  <a:pt x="30713" y="15253"/>
                  <a:pt x="30713" y="15331"/>
                </a:cubicBezTo>
                <a:lnTo>
                  <a:pt x="30765" y="15566"/>
                </a:lnTo>
                <a:lnTo>
                  <a:pt x="28784" y="17521"/>
                </a:lnTo>
                <a:cubicBezTo>
                  <a:pt x="28784" y="17261"/>
                  <a:pt x="28784" y="17000"/>
                  <a:pt x="28758" y="16739"/>
                </a:cubicBezTo>
                <a:lnTo>
                  <a:pt x="29149" y="16348"/>
                </a:lnTo>
                <a:lnTo>
                  <a:pt x="30635" y="14862"/>
                </a:lnTo>
                <a:close/>
                <a:moveTo>
                  <a:pt x="15044" y="4563"/>
                </a:moveTo>
                <a:lnTo>
                  <a:pt x="11002" y="8579"/>
                </a:lnTo>
                <a:cubicBezTo>
                  <a:pt x="10142" y="9230"/>
                  <a:pt x="9360" y="9986"/>
                  <a:pt x="8708" y="10847"/>
                </a:cubicBezTo>
                <a:lnTo>
                  <a:pt x="8682" y="10899"/>
                </a:lnTo>
                <a:cubicBezTo>
                  <a:pt x="8630" y="10925"/>
                  <a:pt x="8604" y="10977"/>
                  <a:pt x="8578" y="11003"/>
                </a:cubicBezTo>
                <a:lnTo>
                  <a:pt x="2034" y="17573"/>
                </a:lnTo>
                <a:lnTo>
                  <a:pt x="1382" y="17391"/>
                </a:lnTo>
                <a:lnTo>
                  <a:pt x="3833" y="14914"/>
                </a:lnTo>
                <a:lnTo>
                  <a:pt x="4380" y="14393"/>
                </a:lnTo>
                <a:lnTo>
                  <a:pt x="4589" y="14367"/>
                </a:lnTo>
                <a:cubicBezTo>
                  <a:pt x="4641" y="14367"/>
                  <a:pt x="4719" y="14314"/>
                  <a:pt x="4745" y="14236"/>
                </a:cubicBezTo>
                <a:cubicBezTo>
                  <a:pt x="4745" y="14184"/>
                  <a:pt x="4771" y="14106"/>
                  <a:pt x="4797" y="14028"/>
                </a:cubicBezTo>
                <a:cubicBezTo>
                  <a:pt x="4797" y="14002"/>
                  <a:pt x="4823" y="13949"/>
                  <a:pt x="4823" y="13923"/>
                </a:cubicBezTo>
                <a:lnTo>
                  <a:pt x="4849" y="13923"/>
                </a:lnTo>
                <a:lnTo>
                  <a:pt x="13975" y="4772"/>
                </a:lnTo>
                <a:cubicBezTo>
                  <a:pt x="14009" y="4772"/>
                  <a:pt x="14033" y="4784"/>
                  <a:pt x="14052" y="4784"/>
                </a:cubicBezTo>
                <a:cubicBezTo>
                  <a:pt x="14062" y="4784"/>
                  <a:pt x="14070" y="4781"/>
                  <a:pt x="14079" y="4772"/>
                </a:cubicBezTo>
                <a:cubicBezTo>
                  <a:pt x="14392" y="4694"/>
                  <a:pt x="14705" y="4616"/>
                  <a:pt x="15018" y="4563"/>
                </a:cubicBezTo>
                <a:close/>
                <a:moveTo>
                  <a:pt x="7743" y="12359"/>
                </a:moveTo>
                <a:lnTo>
                  <a:pt x="7743" y="12359"/>
                </a:lnTo>
                <a:cubicBezTo>
                  <a:pt x="7483" y="12828"/>
                  <a:pt x="7274" y="13324"/>
                  <a:pt x="7092" y="13845"/>
                </a:cubicBezTo>
                <a:lnTo>
                  <a:pt x="5971" y="14966"/>
                </a:lnTo>
                <a:lnTo>
                  <a:pt x="3077" y="17860"/>
                </a:lnTo>
                <a:lnTo>
                  <a:pt x="2425" y="17678"/>
                </a:lnTo>
                <a:lnTo>
                  <a:pt x="7743" y="12359"/>
                </a:lnTo>
                <a:close/>
                <a:moveTo>
                  <a:pt x="6857" y="14575"/>
                </a:moveTo>
                <a:cubicBezTo>
                  <a:pt x="6753" y="14940"/>
                  <a:pt x="6674" y="15305"/>
                  <a:pt x="6596" y="15670"/>
                </a:cubicBezTo>
                <a:lnTo>
                  <a:pt x="4119" y="18147"/>
                </a:lnTo>
                <a:lnTo>
                  <a:pt x="3468" y="17964"/>
                </a:lnTo>
                <a:lnTo>
                  <a:pt x="4458" y="16974"/>
                </a:lnTo>
                <a:lnTo>
                  <a:pt x="6857" y="14575"/>
                </a:lnTo>
                <a:close/>
                <a:moveTo>
                  <a:pt x="30817" y="16009"/>
                </a:moveTo>
                <a:cubicBezTo>
                  <a:pt x="30843" y="16244"/>
                  <a:pt x="30869" y="16504"/>
                  <a:pt x="30895" y="16765"/>
                </a:cubicBezTo>
                <a:lnTo>
                  <a:pt x="28705" y="18955"/>
                </a:lnTo>
                <a:cubicBezTo>
                  <a:pt x="28731" y="18877"/>
                  <a:pt x="28731" y="18825"/>
                  <a:pt x="28731" y="18773"/>
                </a:cubicBezTo>
                <a:lnTo>
                  <a:pt x="28731" y="18668"/>
                </a:lnTo>
                <a:cubicBezTo>
                  <a:pt x="28758" y="18616"/>
                  <a:pt x="28758" y="18564"/>
                  <a:pt x="28758" y="18486"/>
                </a:cubicBezTo>
                <a:cubicBezTo>
                  <a:pt x="28758" y="18486"/>
                  <a:pt x="28758" y="18460"/>
                  <a:pt x="28758" y="18460"/>
                </a:cubicBezTo>
                <a:cubicBezTo>
                  <a:pt x="28784" y="18329"/>
                  <a:pt x="28784" y="18173"/>
                  <a:pt x="28784" y="18043"/>
                </a:cubicBezTo>
                <a:lnTo>
                  <a:pt x="28810" y="17991"/>
                </a:lnTo>
                <a:lnTo>
                  <a:pt x="30817" y="16009"/>
                </a:lnTo>
                <a:close/>
                <a:moveTo>
                  <a:pt x="6440" y="17678"/>
                </a:moveTo>
                <a:cubicBezTo>
                  <a:pt x="6440" y="17938"/>
                  <a:pt x="6440" y="18199"/>
                  <a:pt x="6466" y="18486"/>
                </a:cubicBezTo>
                <a:lnTo>
                  <a:pt x="4589" y="20363"/>
                </a:lnTo>
                <a:cubicBezTo>
                  <a:pt x="4589" y="20311"/>
                  <a:pt x="4563" y="20259"/>
                  <a:pt x="4563" y="20207"/>
                </a:cubicBezTo>
                <a:lnTo>
                  <a:pt x="4380" y="20233"/>
                </a:lnTo>
                <a:lnTo>
                  <a:pt x="4537" y="20155"/>
                </a:lnTo>
                <a:cubicBezTo>
                  <a:pt x="4537" y="20050"/>
                  <a:pt x="4511" y="19972"/>
                  <a:pt x="4511" y="19894"/>
                </a:cubicBezTo>
                <a:lnTo>
                  <a:pt x="4458" y="19633"/>
                </a:lnTo>
                <a:lnTo>
                  <a:pt x="6205" y="17886"/>
                </a:lnTo>
                <a:lnTo>
                  <a:pt x="6440" y="17678"/>
                </a:lnTo>
                <a:close/>
                <a:moveTo>
                  <a:pt x="34624" y="20207"/>
                </a:moveTo>
                <a:lnTo>
                  <a:pt x="34598" y="20572"/>
                </a:lnTo>
                <a:lnTo>
                  <a:pt x="34233" y="20598"/>
                </a:lnTo>
                <a:lnTo>
                  <a:pt x="34624" y="20207"/>
                </a:lnTo>
                <a:close/>
                <a:moveTo>
                  <a:pt x="31078" y="17078"/>
                </a:moveTo>
                <a:lnTo>
                  <a:pt x="31730" y="17261"/>
                </a:lnTo>
                <a:lnTo>
                  <a:pt x="28366" y="20624"/>
                </a:lnTo>
                <a:cubicBezTo>
                  <a:pt x="28471" y="20259"/>
                  <a:pt x="28549" y="19894"/>
                  <a:pt x="28627" y="19529"/>
                </a:cubicBezTo>
                <a:lnTo>
                  <a:pt x="31078" y="17078"/>
                </a:lnTo>
                <a:close/>
                <a:moveTo>
                  <a:pt x="34780" y="18721"/>
                </a:moveTo>
                <a:lnTo>
                  <a:pt x="34702" y="19659"/>
                </a:lnTo>
                <a:lnTo>
                  <a:pt x="34207" y="20128"/>
                </a:lnTo>
                <a:lnTo>
                  <a:pt x="33711" y="20650"/>
                </a:lnTo>
                <a:lnTo>
                  <a:pt x="32799" y="20702"/>
                </a:lnTo>
                <a:lnTo>
                  <a:pt x="34780" y="18721"/>
                </a:lnTo>
                <a:close/>
                <a:moveTo>
                  <a:pt x="34233" y="17938"/>
                </a:moveTo>
                <a:lnTo>
                  <a:pt x="34832" y="18121"/>
                </a:lnTo>
                <a:lnTo>
                  <a:pt x="34832" y="18173"/>
                </a:lnTo>
                <a:lnTo>
                  <a:pt x="32277" y="20728"/>
                </a:lnTo>
                <a:lnTo>
                  <a:pt x="31365" y="20806"/>
                </a:lnTo>
                <a:lnTo>
                  <a:pt x="34233" y="17938"/>
                </a:lnTo>
                <a:close/>
                <a:moveTo>
                  <a:pt x="30244" y="21901"/>
                </a:moveTo>
                <a:lnTo>
                  <a:pt x="30374" y="21953"/>
                </a:lnTo>
                <a:lnTo>
                  <a:pt x="30218" y="21953"/>
                </a:lnTo>
                <a:lnTo>
                  <a:pt x="30244" y="21927"/>
                </a:lnTo>
                <a:lnTo>
                  <a:pt x="30244" y="21901"/>
                </a:lnTo>
                <a:close/>
                <a:moveTo>
                  <a:pt x="32121" y="17365"/>
                </a:moveTo>
                <a:lnTo>
                  <a:pt x="32799" y="17547"/>
                </a:lnTo>
                <a:lnTo>
                  <a:pt x="27506" y="22840"/>
                </a:lnTo>
                <a:cubicBezTo>
                  <a:pt x="27741" y="22371"/>
                  <a:pt x="27949" y="21849"/>
                  <a:pt x="28132" y="21354"/>
                </a:cubicBezTo>
                <a:lnTo>
                  <a:pt x="32121" y="17365"/>
                </a:lnTo>
                <a:close/>
                <a:moveTo>
                  <a:pt x="6518" y="18929"/>
                </a:moveTo>
                <a:cubicBezTo>
                  <a:pt x="6544" y="19164"/>
                  <a:pt x="6570" y="19425"/>
                  <a:pt x="6622" y="19659"/>
                </a:cubicBezTo>
                <a:lnTo>
                  <a:pt x="1825" y="24456"/>
                </a:lnTo>
                <a:lnTo>
                  <a:pt x="1564" y="23883"/>
                </a:lnTo>
                <a:lnTo>
                  <a:pt x="2920" y="22527"/>
                </a:lnTo>
                <a:lnTo>
                  <a:pt x="4693" y="21328"/>
                </a:lnTo>
                <a:cubicBezTo>
                  <a:pt x="4771" y="21276"/>
                  <a:pt x="4797" y="21197"/>
                  <a:pt x="4771" y="21119"/>
                </a:cubicBezTo>
                <a:cubicBezTo>
                  <a:pt x="4745" y="21015"/>
                  <a:pt x="4719" y="20911"/>
                  <a:pt x="4693" y="20806"/>
                </a:cubicBezTo>
                <a:lnTo>
                  <a:pt x="4693" y="20754"/>
                </a:lnTo>
                <a:lnTo>
                  <a:pt x="5058" y="20363"/>
                </a:lnTo>
                <a:lnTo>
                  <a:pt x="6518" y="18929"/>
                </a:lnTo>
                <a:close/>
                <a:moveTo>
                  <a:pt x="7796" y="22970"/>
                </a:moveTo>
                <a:cubicBezTo>
                  <a:pt x="7900" y="23179"/>
                  <a:pt x="8004" y="23335"/>
                  <a:pt x="8108" y="23518"/>
                </a:cubicBezTo>
                <a:lnTo>
                  <a:pt x="6570" y="25056"/>
                </a:lnTo>
                <a:cubicBezTo>
                  <a:pt x="6544" y="24978"/>
                  <a:pt x="6492" y="24926"/>
                  <a:pt x="6466" y="24874"/>
                </a:cubicBezTo>
                <a:cubicBezTo>
                  <a:pt x="6414" y="24821"/>
                  <a:pt x="6362" y="24795"/>
                  <a:pt x="6309" y="24795"/>
                </a:cubicBezTo>
                <a:lnTo>
                  <a:pt x="6257" y="24795"/>
                </a:lnTo>
                <a:lnTo>
                  <a:pt x="5892" y="24900"/>
                </a:lnTo>
                <a:lnTo>
                  <a:pt x="5892" y="24900"/>
                </a:lnTo>
                <a:lnTo>
                  <a:pt x="7796" y="22970"/>
                </a:lnTo>
                <a:close/>
                <a:moveTo>
                  <a:pt x="6701" y="20076"/>
                </a:moveTo>
                <a:cubicBezTo>
                  <a:pt x="6753" y="20285"/>
                  <a:pt x="6805" y="20520"/>
                  <a:pt x="6883" y="20728"/>
                </a:cubicBezTo>
                <a:lnTo>
                  <a:pt x="2242" y="25369"/>
                </a:lnTo>
                <a:lnTo>
                  <a:pt x="1982" y="24795"/>
                </a:lnTo>
                <a:lnTo>
                  <a:pt x="3259" y="23518"/>
                </a:lnTo>
                <a:lnTo>
                  <a:pt x="6701" y="20076"/>
                </a:lnTo>
                <a:close/>
                <a:moveTo>
                  <a:pt x="6987" y="21119"/>
                </a:moveTo>
                <a:cubicBezTo>
                  <a:pt x="7066" y="21328"/>
                  <a:pt x="7144" y="21536"/>
                  <a:pt x="7222" y="21745"/>
                </a:cubicBezTo>
                <a:lnTo>
                  <a:pt x="3415" y="25551"/>
                </a:lnTo>
                <a:lnTo>
                  <a:pt x="2425" y="25786"/>
                </a:lnTo>
                <a:lnTo>
                  <a:pt x="2399" y="25708"/>
                </a:lnTo>
                <a:lnTo>
                  <a:pt x="6987" y="21119"/>
                </a:lnTo>
                <a:close/>
                <a:moveTo>
                  <a:pt x="8317" y="23805"/>
                </a:moveTo>
                <a:cubicBezTo>
                  <a:pt x="8421" y="23961"/>
                  <a:pt x="8526" y="24144"/>
                  <a:pt x="8656" y="24300"/>
                </a:cubicBezTo>
                <a:lnTo>
                  <a:pt x="7144" y="25812"/>
                </a:lnTo>
                <a:cubicBezTo>
                  <a:pt x="7092" y="25786"/>
                  <a:pt x="7066" y="25734"/>
                  <a:pt x="7039" y="25708"/>
                </a:cubicBezTo>
                <a:lnTo>
                  <a:pt x="7013" y="25656"/>
                </a:lnTo>
                <a:cubicBezTo>
                  <a:pt x="6935" y="25551"/>
                  <a:pt x="6857" y="25447"/>
                  <a:pt x="6779" y="25343"/>
                </a:cubicBezTo>
                <a:lnTo>
                  <a:pt x="8317" y="23805"/>
                </a:lnTo>
                <a:close/>
                <a:moveTo>
                  <a:pt x="8865" y="24587"/>
                </a:moveTo>
                <a:cubicBezTo>
                  <a:pt x="8995" y="24743"/>
                  <a:pt x="9125" y="24900"/>
                  <a:pt x="9256" y="25030"/>
                </a:cubicBezTo>
                <a:lnTo>
                  <a:pt x="7743" y="26542"/>
                </a:lnTo>
                <a:cubicBezTo>
                  <a:pt x="7691" y="26490"/>
                  <a:pt x="7639" y="26438"/>
                  <a:pt x="7587" y="26386"/>
                </a:cubicBezTo>
                <a:lnTo>
                  <a:pt x="7457" y="26490"/>
                </a:lnTo>
                <a:lnTo>
                  <a:pt x="7561" y="26334"/>
                </a:lnTo>
                <a:cubicBezTo>
                  <a:pt x="7509" y="26281"/>
                  <a:pt x="7457" y="26203"/>
                  <a:pt x="7405" y="26151"/>
                </a:cubicBezTo>
                <a:lnTo>
                  <a:pt x="7352" y="26099"/>
                </a:lnTo>
                <a:lnTo>
                  <a:pt x="8865" y="24587"/>
                </a:lnTo>
                <a:close/>
                <a:moveTo>
                  <a:pt x="9490" y="25291"/>
                </a:moveTo>
                <a:cubicBezTo>
                  <a:pt x="9621" y="25421"/>
                  <a:pt x="9751" y="25578"/>
                  <a:pt x="9907" y="25708"/>
                </a:cubicBezTo>
                <a:lnTo>
                  <a:pt x="9673" y="25969"/>
                </a:lnTo>
                <a:lnTo>
                  <a:pt x="8239" y="27403"/>
                </a:lnTo>
                <a:lnTo>
                  <a:pt x="8291" y="27272"/>
                </a:lnTo>
                <a:cubicBezTo>
                  <a:pt x="8317" y="27220"/>
                  <a:pt x="8317" y="27142"/>
                  <a:pt x="8265" y="27064"/>
                </a:cubicBezTo>
                <a:cubicBezTo>
                  <a:pt x="8161" y="26985"/>
                  <a:pt x="8082" y="26881"/>
                  <a:pt x="8004" y="26803"/>
                </a:cubicBezTo>
                <a:lnTo>
                  <a:pt x="9490" y="25291"/>
                </a:lnTo>
                <a:close/>
                <a:moveTo>
                  <a:pt x="30244" y="24587"/>
                </a:moveTo>
                <a:lnTo>
                  <a:pt x="30661" y="25004"/>
                </a:lnTo>
                <a:lnTo>
                  <a:pt x="28262" y="27403"/>
                </a:lnTo>
                <a:lnTo>
                  <a:pt x="27689" y="27142"/>
                </a:lnTo>
                <a:lnTo>
                  <a:pt x="30244" y="24587"/>
                </a:lnTo>
                <a:close/>
                <a:moveTo>
                  <a:pt x="30895" y="25265"/>
                </a:moveTo>
                <a:lnTo>
                  <a:pt x="31313" y="25682"/>
                </a:lnTo>
                <a:lnTo>
                  <a:pt x="29149" y="27846"/>
                </a:lnTo>
                <a:lnTo>
                  <a:pt x="28601" y="27585"/>
                </a:lnTo>
                <a:lnTo>
                  <a:pt x="30895" y="25265"/>
                </a:lnTo>
                <a:close/>
                <a:moveTo>
                  <a:pt x="31573" y="25943"/>
                </a:moveTo>
                <a:lnTo>
                  <a:pt x="31990" y="26360"/>
                </a:lnTo>
                <a:lnTo>
                  <a:pt x="30061" y="28289"/>
                </a:lnTo>
                <a:lnTo>
                  <a:pt x="29488" y="28028"/>
                </a:lnTo>
                <a:lnTo>
                  <a:pt x="31573" y="25943"/>
                </a:lnTo>
                <a:close/>
                <a:moveTo>
                  <a:pt x="18928" y="6675"/>
                </a:moveTo>
                <a:lnTo>
                  <a:pt x="18981" y="6858"/>
                </a:lnTo>
                <a:cubicBezTo>
                  <a:pt x="19189" y="6884"/>
                  <a:pt x="19424" y="6936"/>
                  <a:pt x="19684" y="6988"/>
                </a:cubicBezTo>
                <a:cubicBezTo>
                  <a:pt x="20023" y="7040"/>
                  <a:pt x="20388" y="7145"/>
                  <a:pt x="20727" y="7249"/>
                </a:cubicBezTo>
                <a:cubicBezTo>
                  <a:pt x="21040" y="7327"/>
                  <a:pt x="21379" y="7457"/>
                  <a:pt x="21718" y="7588"/>
                </a:cubicBezTo>
                <a:cubicBezTo>
                  <a:pt x="22057" y="7718"/>
                  <a:pt x="22344" y="7849"/>
                  <a:pt x="22605" y="8005"/>
                </a:cubicBezTo>
                <a:cubicBezTo>
                  <a:pt x="22865" y="8135"/>
                  <a:pt x="23152" y="8292"/>
                  <a:pt x="23439" y="8474"/>
                </a:cubicBezTo>
                <a:lnTo>
                  <a:pt x="23543" y="8552"/>
                </a:lnTo>
                <a:cubicBezTo>
                  <a:pt x="23595" y="8579"/>
                  <a:pt x="23673" y="8631"/>
                  <a:pt x="23726" y="8657"/>
                </a:cubicBezTo>
                <a:lnTo>
                  <a:pt x="24143" y="8970"/>
                </a:lnTo>
                <a:cubicBezTo>
                  <a:pt x="24143" y="8970"/>
                  <a:pt x="24195" y="8996"/>
                  <a:pt x="24195" y="8996"/>
                </a:cubicBezTo>
                <a:cubicBezTo>
                  <a:pt x="24195" y="8996"/>
                  <a:pt x="24221" y="9022"/>
                  <a:pt x="24221" y="9022"/>
                </a:cubicBezTo>
                <a:cubicBezTo>
                  <a:pt x="24456" y="9204"/>
                  <a:pt x="24690" y="9387"/>
                  <a:pt x="24925" y="9621"/>
                </a:cubicBezTo>
                <a:cubicBezTo>
                  <a:pt x="25186" y="9856"/>
                  <a:pt x="25394" y="10065"/>
                  <a:pt x="25577" y="10273"/>
                </a:cubicBezTo>
                <a:cubicBezTo>
                  <a:pt x="25785" y="10482"/>
                  <a:pt x="25968" y="10716"/>
                  <a:pt x="26176" y="11003"/>
                </a:cubicBezTo>
                <a:cubicBezTo>
                  <a:pt x="26385" y="11264"/>
                  <a:pt x="26567" y="11525"/>
                  <a:pt x="26724" y="11759"/>
                </a:cubicBezTo>
                <a:cubicBezTo>
                  <a:pt x="26880" y="12020"/>
                  <a:pt x="27037" y="12281"/>
                  <a:pt x="27219" y="12594"/>
                </a:cubicBezTo>
                <a:lnTo>
                  <a:pt x="27271" y="12698"/>
                </a:lnTo>
                <a:cubicBezTo>
                  <a:pt x="27298" y="12776"/>
                  <a:pt x="27350" y="12854"/>
                  <a:pt x="27376" y="12933"/>
                </a:cubicBezTo>
                <a:lnTo>
                  <a:pt x="27532" y="12854"/>
                </a:lnTo>
                <a:lnTo>
                  <a:pt x="27402" y="12959"/>
                </a:lnTo>
                <a:cubicBezTo>
                  <a:pt x="27428" y="13011"/>
                  <a:pt x="27454" y="13063"/>
                  <a:pt x="27454" y="13115"/>
                </a:cubicBezTo>
                <a:lnTo>
                  <a:pt x="27506" y="13193"/>
                </a:lnTo>
                <a:cubicBezTo>
                  <a:pt x="27532" y="13245"/>
                  <a:pt x="27558" y="13298"/>
                  <a:pt x="27584" y="13376"/>
                </a:cubicBezTo>
                <a:lnTo>
                  <a:pt x="27663" y="13324"/>
                </a:lnTo>
                <a:lnTo>
                  <a:pt x="27663" y="13324"/>
                </a:lnTo>
                <a:cubicBezTo>
                  <a:pt x="27636" y="13350"/>
                  <a:pt x="27636" y="13376"/>
                  <a:pt x="27610" y="13402"/>
                </a:cubicBezTo>
                <a:lnTo>
                  <a:pt x="27636" y="13506"/>
                </a:lnTo>
                <a:cubicBezTo>
                  <a:pt x="27767" y="13819"/>
                  <a:pt x="27871" y="14132"/>
                  <a:pt x="27975" y="14471"/>
                </a:cubicBezTo>
                <a:cubicBezTo>
                  <a:pt x="28080" y="14810"/>
                  <a:pt x="28158" y="15149"/>
                  <a:pt x="28236" y="15514"/>
                </a:cubicBezTo>
                <a:cubicBezTo>
                  <a:pt x="28314" y="15905"/>
                  <a:pt x="28366" y="16296"/>
                  <a:pt x="28393" y="16687"/>
                </a:cubicBezTo>
                <a:cubicBezTo>
                  <a:pt x="28445" y="17104"/>
                  <a:pt x="28445" y="17521"/>
                  <a:pt x="28445" y="17964"/>
                </a:cubicBezTo>
                <a:cubicBezTo>
                  <a:pt x="28419" y="18121"/>
                  <a:pt x="28419" y="18277"/>
                  <a:pt x="28419" y="18434"/>
                </a:cubicBezTo>
                <a:lnTo>
                  <a:pt x="28575" y="18434"/>
                </a:lnTo>
                <a:lnTo>
                  <a:pt x="28419" y="18486"/>
                </a:lnTo>
                <a:lnTo>
                  <a:pt x="28393" y="18747"/>
                </a:lnTo>
                <a:cubicBezTo>
                  <a:pt x="28366" y="18799"/>
                  <a:pt x="28366" y="18851"/>
                  <a:pt x="28366" y="18929"/>
                </a:cubicBezTo>
                <a:lnTo>
                  <a:pt x="28549" y="18929"/>
                </a:lnTo>
                <a:lnTo>
                  <a:pt x="28366" y="18981"/>
                </a:lnTo>
                <a:cubicBezTo>
                  <a:pt x="28340" y="19112"/>
                  <a:pt x="28314" y="19242"/>
                  <a:pt x="28288" y="19372"/>
                </a:cubicBezTo>
                <a:lnTo>
                  <a:pt x="28288" y="19425"/>
                </a:lnTo>
                <a:cubicBezTo>
                  <a:pt x="28184" y="20024"/>
                  <a:pt x="28028" y="20598"/>
                  <a:pt x="27819" y="21197"/>
                </a:cubicBezTo>
                <a:cubicBezTo>
                  <a:pt x="27506" y="22084"/>
                  <a:pt x="27089" y="22944"/>
                  <a:pt x="26541" y="23726"/>
                </a:cubicBezTo>
                <a:lnTo>
                  <a:pt x="26594" y="23752"/>
                </a:lnTo>
                <a:lnTo>
                  <a:pt x="26541" y="23779"/>
                </a:lnTo>
                <a:lnTo>
                  <a:pt x="26515" y="23752"/>
                </a:lnTo>
                <a:cubicBezTo>
                  <a:pt x="26489" y="23805"/>
                  <a:pt x="26463" y="23857"/>
                  <a:pt x="26411" y="23909"/>
                </a:cubicBezTo>
                <a:lnTo>
                  <a:pt x="26359" y="23987"/>
                </a:lnTo>
                <a:cubicBezTo>
                  <a:pt x="26333" y="24039"/>
                  <a:pt x="26307" y="24065"/>
                  <a:pt x="26281" y="24117"/>
                </a:cubicBezTo>
                <a:lnTo>
                  <a:pt x="26385" y="24196"/>
                </a:lnTo>
                <a:lnTo>
                  <a:pt x="26359" y="24196"/>
                </a:lnTo>
                <a:lnTo>
                  <a:pt x="26229" y="24170"/>
                </a:lnTo>
                <a:cubicBezTo>
                  <a:pt x="25577" y="25004"/>
                  <a:pt x="24821" y="25760"/>
                  <a:pt x="23934" y="26412"/>
                </a:cubicBezTo>
                <a:cubicBezTo>
                  <a:pt x="23413" y="26777"/>
                  <a:pt x="22865" y="27090"/>
                  <a:pt x="22292" y="27376"/>
                </a:cubicBezTo>
                <a:lnTo>
                  <a:pt x="22240" y="27403"/>
                </a:lnTo>
                <a:cubicBezTo>
                  <a:pt x="22187" y="27429"/>
                  <a:pt x="22135" y="27455"/>
                  <a:pt x="22083" y="27455"/>
                </a:cubicBezTo>
                <a:lnTo>
                  <a:pt x="21979" y="27507"/>
                </a:lnTo>
                <a:cubicBezTo>
                  <a:pt x="21953" y="27533"/>
                  <a:pt x="21901" y="27559"/>
                  <a:pt x="21848" y="27585"/>
                </a:cubicBezTo>
                <a:lnTo>
                  <a:pt x="21796" y="27585"/>
                </a:lnTo>
                <a:cubicBezTo>
                  <a:pt x="21588" y="27689"/>
                  <a:pt x="21379" y="27768"/>
                  <a:pt x="21171" y="27846"/>
                </a:cubicBezTo>
                <a:cubicBezTo>
                  <a:pt x="20623" y="28028"/>
                  <a:pt x="20023" y="28185"/>
                  <a:pt x="19424" y="28289"/>
                </a:cubicBezTo>
                <a:cubicBezTo>
                  <a:pt x="18928" y="28367"/>
                  <a:pt x="18433" y="28419"/>
                  <a:pt x="17964" y="28445"/>
                </a:cubicBezTo>
                <a:cubicBezTo>
                  <a:pt x="17547" y="28445"/>
                  <a:pt x="17155" y="28445"/>
                  <a:pt x="16790" y="28419"/>
                </a:cubicBezTo>
                <a:lnTo>
                  <a:pt x="16790" y="28471"/>
                </a:lnTo>
                <a:cubicBezTo>
                  <a:pt x="16764" y="28445"/>
                  <a:pt x="16764" y="28445"/>
                  <a:pt x="16738" y="28419"/>
                </a:cubicBezTo>
                <a:lnTo>
                  <a:pt x="16660" y="28393"/>
                </a:lnTo>
                <a:lnTo>
                  <a:pt x="16452" y="28393"/>
                </a:lnTo>
                <a:cubicBezTo>
                  <a:pt x="16399" y="28367"/>
                  <a:pt x="16347" y="28367"/>
                  <a:pt x="16295" y="28367"/>
                </a:cubicBezTo>
                <a:lnTo>
                  <a:pt x="16269" y="28550"/>
                </a:lnTo>
                <a:lnTo>
                  <a:pt x="16243" y="28367"/>
                </a:lnTo>
                <a:cubicBezTo>
                  <a:pt x="16034" y="28341"/>
                  <a:pt x="15800" y="28289"/>
                  <a:pt x="15513" y="28237"/>
                </a:cubicBezTo>
                <a:cubicBezTo>
                  <a:pt x="15174" y="28159"/>
                  <a:pt x="14809" y="28080"/>
                  <a:pt x="14470" y="27976"/>
                </a:cubicBezTo>
                <a:cubicBezTo>
                  <a:pt x="14157" y="27872"/>
                  <a:pt x="13818" y="27768"/>
                  <a:pt x="13505" y="27637"/>
                </a:cubicBezTo>
                <a:cubicBezTo>
                  <a:pt x="13166" y="27481"/>
                  <a:pt x="12854" y="27350"/>
                  <a:pt x="12593" y="27220"/>
                </a:cubicBezTo>
                <a:cubicBezTo>
                  <a:pt x="12332" y="27090"/>
                  <a:pt x="12071" y="26933"/>
                  <a:pt x="11759" y="26725"/>
                </a:cubicBezTo>
                <a:lnTo>
                  <a:pt x="11680" y="26673"/>
                </a:lnTo>
                <a:cubicBezTo>
                  <a:pt x="11602" y="26620"/>
                  <a:pt x="11550" y="26594"/>
                  <a:pt x="11498" y="26542"/>
                </a:cubicBezTo>
                <a:lnTo>
                  <a:pt x="11446" y="26516"/>
                </a:lnTo>
                <a:cubicBezTo>
                  <a:pt x="11420" y="26490"/>
                  <a:pt x="11367" y="26464"/>
                  <a:pt x="11315" y="26438"/>
                </a:cubicBezTo>
                <a:lnTo>
                  <a:pt x="11211" y="26360"/>
                </a:lnTo>
                <a:cubicBezTo>
                  <a:pt x="11185" y="26334"/>
                  <a:pt x="11133" y="26308"/>
                  <a:pt x="11107" y="26255"/>
                </a:cubicBezTo>
                <a:lnTo>
                  <a:pt x="11002" y="26177"/>
                </a:lnTo>
                <a:cubicBezTo>
                  <a:pt x="10768" y="26021"/>
                  <a:pt x="10533" y="25812"/>
                  <a:pt x="10272" y="25578"/>
                </a:cubicBezTo>
                <a:cubicBezTo>
                  <a:pt x="10038" y="25343"/>
                  <a:pt x="9803" y="25134"/>
                  <a:pt x="9621" y="24926"/>
                </a:cubicBezTo>
                <a:cubicBezTo>
                  <a:pt x="9438" y="24717"/>
                  <a:pt x="9230" y="24482"/>
                  <a:pt x="9021" y="24222"/>
                </a:cubicBezTo>
                <a:cubicBezTo>
                  <a:pt x="8812" y="23935"/>
                  <a:pt x="8630" y="23674"/>
                  <a:pt x="8473" y="23440"/>
                </a:cubicBezTo>
                <a:cubicBezTo>
                  <a:pt x="8317" y="23205"/>
                  <a:pt x="8161" y="22918"/>
                  <a:pt x="8004" y="22605"/>
                </a:cubicBezTo>
                <a:lnTo>
                  <a:pt x="7952" y="22501"/>
                </a:lnTo>
                <a:cubicBezTo>
                  <a:pt x="7926" y="22449"/>
                  <a:pt x="7874" y="22371"/>
                  <a:pt x="7848" y="22292"/>
                </a:cubicBezTo>
                <a:lnTo>
                  <a:pt x="7691" y="22371"/>
                </a:lnTo>
                <a:lnTo>
                  <a:pt x="7535" y="22449"/>
                </a:lnTo>
                <a:cubicBezTo>
                  <a:pt x="7561" y="22527"/>
                  <a:pt x="7587" y="22579"/>
                  <a:pt x="7639" y="22657"/>
                </a:cubicBezTo>
                <a:lnTo>
                  <a:pt x="5866" y="24430"/>
                </a:lnTo>
                <a:lnTo>
                  <a:pt x="5214" y="25082"/>
                </a:lnTo>
                <a:lnTo>
                  <a:pt x="4067" y="25369"/>
                </a:lnTo>
                <a:lnTo>
                  <a:pt x="7352" y="22084"/>
                </a:lnTo>
                <a:cubicBezTo>
                  <a:pt x="7378" y="22110"/>
                  <a:pt x="7378" y="22110"/>
                  <a:pt x="7378" y="22136"/>
                </a:cubicBezTo>
                <a:lnTo>
                  <a:pt x="7431" y="22240"/>
                </a:lnTo>
                <a:cubicBezTo>
                  <a:pt x="7457" y="22292"/>
                  <a:pt x="7483" y="22345"/>
                  <a:pt x="7509" y="22423"/>
                </a:cubicBezTo>
                <a:lnTo>
                  <a:pt x="7691" y="22371"/>
                </a:lnTo>
                <a:lnTo>
                  <a:pt x="7822" y="22240"/>
                </a:lnTo>
                <a:cubicBezTo>
                  <a:pt x="7796" y="22188"/>
                  <a:pt x="7770" y="22136"/>
                  <a:pt x="7743" y="22084"/>
                </a:cubicBezTo>
                <a:lnTo>
                  <a:pt x="7691" y="22006"/>
                </a:lnTo>
                <a:cubicBezTo>
                  <a:pt x="7691" y="21953"/>
                  <a:pt x="7665" y="21901"/>
                  <a:pt x="7639" y="21849"/>
                </a:cubicBezTo>
                <a:lnTo>
                  <a:pt x="7587" y="21719"/>
                </a:lnTo>
                <a:cubicBezTo>
                  <a:pt x="7457" y="21406"/>
                  <a:pt x="7352" y="21067"/>
                  <a:pt x="7248" y="20728"/>
                </a:cubicBezTo>
                <a:cubicBezTo>
                  <a:pt x="7144" y="20389"/>
                  <a:pt x="7066" y="20050"/>
                  <a:pt x="6987" y="19685"/>
                </a:cubicBezTo>
                <a:cubicBezTo>
                  <a:pt x="6909" y="19294"/>
                  <a:pt x="6857" y="18903"/>
                  <a:pt x="6831" y="18538"/>
                </a:cubicBezTo>
                <a:cubicBezTo>
                  <a:pt x="6779" y="18095"/>
                  <a:pt x="6779" y="17678"/>
                  <a:pt x="6779" y="17234"/>
                </a:cubicBezTo>
                <a:cubicBezTo>
                  <a:pt x="6779" y="17078"/>
                  <a:pt x="6805" y="16922"/>
                  <a:pt x="6805" y="16791"/>
                </a:cubicBezTo>
                <a:lnTo>
                  <a:pt x="6622" y="16765"/>
                </a:lnTo>
                <a:lnTo>
                  <a:pt x="6466" y="16765"/>
                </a:lnTo>
                <a:cubicBezTo>
                  <a:pt x="6440" y="16896"/>
                  <a:pt x="6440" y="17026"/>
                  <a:pt x="6440" y="17156"/>
                </a:cubicBezTo>
                <a:lnTo>
                  <a:pt x="4406" y="19216"/>
                </a:lnTo>
                <a:cubicBezTo>
                  <a:pt x="4354" y="18955"/>
                  <a:pt x="4354" y="18694"/>
                  <a:pt x="4328" y="18434"/>
                </a:cubicBezTo>
                <a:lnTo>
                  <a:pt x="6518" y="16270"/>
                </a:lnTo>
                <a:lnTo>
                  <a:pt x="6466" y="16531"/>
                </a:lnTo>
                <a:cubicBezTo>
                  <a:pt x="6466" y="16583"/>
                  <a:pt x="6466" y="16661"/>
                  <a:pt x="6466" y="16739"/>
                </a:cubicBezTo>
                <a:lnTo>
                  <a:pt x="6622" y="16765"/>
                </a:lnTo>
                <a:lnTo>
                  <a:pt x="6805" y="16739"/>
                </a:lnTo>
                <a:cubicBezTo>
                  <a:pt x="6805" y="16687"/>
                  <a:pt x="6831" y="16635"/>
                  <a:pt x="6831" y="16583"/>
                </a:cubicBezTo>
                <a:lnTo>
                  <a:pt x="6857" y="16244"/>
                </a:lnTo>
                <a:cubicBezTo>
                  <a:pt x="6883" y="16087"/>
                  <a:pt x="6909" y="15931"/>
                  <a:pt x="6935" y="15774"/>
                </a:cubicBezTo>
                <a:cubicBezTo>
                  <a:pt x="7039" y="15175"/>
                  <a:pt x="7196" y="14575"/>
                  <a:pt x="7405" y="14002"/>
                </a:cubicBezTo>
                <a:cubicBezTo>
                  <a:pt x="7717" y="13115"/>
                  <a:pt x="8135" y="12255"/>
                  <a:pt x="8656" y="11499"/>
                </a:cubicBezTo>
                <a:lnTo>
                  <a:pt x="8708" y="11446"/>
                </a:lnTo>
                <a:cubicBezTo>
                  <a:pt x="8734" y="11420"/>
                  <a:pt x="8760" y="11368"/>
                  <a:pt x="8786" y="11342"/>
                </a:cubicBezTo>
                <a:lnTo>
                  <a:pt x="8838" y="11238"/>
                </a:lnTo>
                <a:cubicBezTo>
                  <a:pt x="8865" y="11238"/>
                  <a:pt x="8865" y="11212"/>
                  <a:pt x="8865" y="11212"/>
                </a:cubicBezTo>
                <a:cubicBezTo>
                  <a:pt x="8891" y="11186"/>
                  <a:pt x="8917" y="11134"/>
                  <a:pt x="8943" y="11108"/>
                </a:cubicBezTo>
                <a:lnTo>
                  <a:pt x="8969" y="11055"/>
                </a:lnTo>
                <a:cubicBezTo>
                  <a:pt x="9621" y="10221"/>
                  <a:pt x="10377" y="9491"/>
                  <a:pt x="11237" y="8865"/>
                </a:cubicBezTo>
                <a:cubicBezTo>
                  <a:pt x="11759" y="8474"/>
                  <a:pt x="12332" y="8135"/>
                  <a:pt x="12932" y="7849"/>
                </a:cubicBezTo>
                <a:lnTo>
                  <a:pt x="12854" y="7692"/>
                </a:lnTo>
                <a:lnTo>
                  <a:pt x="12958" y="7822"/>
                </a:lnTo>
                <a:lnTo>
                  <a:pt x="13219" y="7718"/>
                </a:lnTo>
                <a:cubicBezTo>
                  <a:pt x="13271" y="7692"/>
                  <a:pt x="13323" y="7666"/>
                  <a:pt x="13375" y="7640"/>
                </a:cubicBezTo>
                <a:lnTo>
                  <a:pt x="13401" y="7614"/>
                </a:lnTo>
                <a:cubicBezTo>
                  <a:pt x="13610" y="7536"/>
                  <a:pt x="13818" y="7457"/>
                  <a:pt x="14001" y="7379"/>
                </a:cubicBezTo>
                <a:cubicBezTo>
                  <a:pt x="14574" y="7197"/>
                  <a:pt x="15174" y="7040"/>
                  <a:pt x="15774" y="6936"/>
                </a:cubicBezTo>
                <a:cubicBezTo>
                  <a:pt x="16269" y="6858"/>
                  <a:pt x="16764" y="6806"/>
                  <a:pt x="17260" y="6780"/>
                </a:cubicBezTo>
                <a:cubicBezTo>
                  <a:pt x="17651" y="6780"/>
                  <a:pt x="18068" y="6780"/>
                  <a:pt x="18433" y="6806"/>
                </a:cubicBezTo>
                <a:lnTo>
                  <a:pt x="18537" y="6806"/>
                </a:lnTo>
                <a:lnTo>
                  <a:pt x="18694" y="6832"/>
                </a:lnTo>
                <a:lnTo>
                  <a:pt x="18772" y="6832"/>
                </a:lnTo>
                <a:cubicBezTo>
                  <a:pt x="18824" y="6832"/>
                  <a:pt x="18876" y="6858"/>
                  <a:pt x="18928" y="6858"/>
                </a:cubicBezTo>
                <a:lnTo>
                  <a:pt x="18928" y="6675"/>
                </a:lnTo>
                <a:close/>
                <a:moveTo>
                  <a:pt x="32225" y="26620"/>
                </a:moveTo>
                <a:lnTo>
                  <a:pt x="32277" y="26673"/>
                </a:lnTo>
                <a:lnTo>
                  <a:pt x="30843" y="28680"/>
                </a:lnTo>
                <a:lnTo>
                  <a:pt x="30400" y="28445"/>
                </a:lnTo>
                <a:lnTo>
                  <a:pt x="32225" y="26620"/>
                </a:lnTo>
                <a:close/>
                <a:moveTo>
                  <a:pt x="13479" y="28002"/>
                </a:moveTo>
                <a:cubicBezTo>
                  <a:pt x="13688" y="28080"/>
                  <a:pt x="13896" y="28159"/>
                  <a:pt x="14079" y="28211"/>
                </a:cubicBezTo>
                <a:lnTo>
                  <a:pt x="12436" y="29879"/>
                </a:lnTo>
                <a:cubicBezTo>
                  <a:pt x="12254" y="29801"/>
                  <a:pt x="12071" y="29697"/>
                  <a:pt x="11863" y="29619"/>
                </a:cubicBezTo>
                <a:lnTo>
                  <a:pt x="13427" y="28054"/>
                </a:lnTo>
                <a:lnTo>
                  <a:pt x="13479" y="28002"/>
                </a:lnTo>
                <a:close/>
                <a:moveTo>
                  <a:pt x="10168" y="25969"/>
                </a:moveTo>
                <a:cubicBezTo>
                  <a:pt x="10325" y="26099"/>
                  <a:pt x="10481" y="26229"/>
                  <a:pt x="10637" y="26334"/>
                </a:cubicBezTo>
                <a:lnTo>
                  <a:pt x="6935" y="30036"/>
                </a:lnTo>
                <a:lnTo>
                  <a:pt x="7743" y="28367"/>
                </a:lnTo>
                <a:lnTo>
                  <a:pt x="10168" y="25969"/>
                </a:lnTo>
                <a:close/>
                <a:moveTo>
                  <a:pt x="14470" y="28341"/>
                </a:moveTo>
                <a:cubicBezTo>
                  <a:pt x="14679" y="28393"/>
                  <a:pt x="14913" y="28471"/>
                  <a:pt x="15122" y="28524"/>
                </a:cubicBezTo>
                <a:lnTo>
                  <a:pt x="13401" y="30244"/>
                </a:lnTo>
                <a:cubicBezTo>
                  <a:pt x="13375" y="30218"/>
                  <a:pt x="13349" y="30218"/>
                  <a:pt x="13323" y="30218"/>
                </a:cubicBezTo>
                <a:cubicBezTo>
                  <a:pt x="13323" y="30218"/>
                  <a:pt x="13271" y="30192"/>
                  <a:pt x="13271" y="30192"/>
                </a:cubicBezTo>
                <a:cubicBezTo>
                  <a:pt x="13193" y="30166"/>
                  <a:pt x="13114" y="30140"/>
                  <a:pt x="13036" y="30114"/>
                </a:cubicBezTo>
                <a:lnTo>
                  <a:pt x="12801" y="30010"/>
                </a:lnTo>
                <a:lnTo>
                  <a:pt x="14470" y="28341"/>
                </a:lnTo>
                <a:close/>
                <a:moveTo>
                  <a:pt x="15539" y="28602"/>
                </a:moveTo>
                <a:cubicBezTo>
                  <a:pt x="15774" y="28654"/>
                  <a:pt x="16008" y="28680"/>
                  <a:pt x="16191" y="28706"/>
                </a:cubicBezTo>
                <a:lnTo>
                  <a:pt x="16269" y="28706"/>
                </a:lnTo>
                <a:lnTo>
                  <a:pt x="14366" y="30609"/>
                </a:lnTo>
                <a:cubicBezTo>
                  <a:pt x="14366" y="30557"/>
                  <a:pt x="14314" y="30505"/>
                  <a:pt x="14235" y="30479"/>
                </a:cubicBezTo>
                <a:cubicBezTo>
                  <a:pt x="14079" y="30453"/>
                  <a:pt x="13949" y="30401"/>
                  <a:pt x="13792" y="30349"/>
                </a:cubicBezTo>
                <a:lnTo>
                  <a:pt x="15122" y="29019"/>
                </a:lnTo>
                <a:lnTo>
                  <a:pt x="15539" y="28602"/>
                </a:lnTo>
                <a:close/>
                <a:moveTo>
                  <a:pt x="33164" y="17652"/>
                </a:moveTo>
                <a:lnTo>
                  <a:pt x="33842" y="17834"/>
                </a:lnTo>
                <a:lnTo>
                  <a:pt x="30843" y="20832"/>
                </a:lnTo>
                <a:lnTo>
                  <a:pt x="30635" y="20858"/>
                </a:lnTo>
                <a:cubicBezTo>
                  <a:pt x="30557" y="20858"/>
                  <a:pt x="30504" y="20911"/>
                  <a:pt x="30478" y="20989"/>
                </a:cubicBezTo>
                <a:cubicBezTo>
                  <a:pt x="30478" y="21041"/>
                  <a:pt x="30452" y="21093"/>
                  <a:pt x="30426" y="21171"/>
                </a:cubicBezTo>
                <a:cubicBezTo>
                  <a:pt x="30426" y="21197"/>
                  <a:pt x="30400" y="21223"/>
                  <a:pt x="30400" y="21276"/>
                </a:cubicBezTo>
                <a:lnTo>
                  <a:pt x="21223" y="30453"/>
                </a:lnTo>
                <a:cubicBezTo>
                  <a:pt x="21210" y="30440"/>
                  <a:pt x="21197" y="30433"/>
                  <a:pt x="21180" y="30433"/>
                </a:cubicBezTo>
                <a:cubicBezTo>
                  <a:pt x="21164" y="30433"/>
                  <a:pt x="21144" y="30440"/>
                  <a:pt x="21118" y="30453"/>
                </a:cubicBezTo>
                <a:cubicBezTo>
                  <a:pt x="20832" y="30531"/>
                  <a:pt x="20519" y="30609"/>
                  <a:pt x="20180" y="30662"/>
                </a:cubicBezTo>
                <a:lnTo>
                  <a:pt x="20206" y="30844"/>
                </a:lnTo>
                <a:lnTo>
                  <a:pt x="20154" y="30688"/>
                </a:lnTo>
                <a:lnTo>
                  <a:pt x="24143" y="26673"/>
                </a:lnTo>
                <a:cubicBezTo>
                  <a:pt x="25055" y="26021"/>
                  <a:pt x="25837" y="25265"/>
                  <a:pt x="26515" y="24378"/>
                </a:cubicBezTo>
                <a:cubicBezTo>
                  <a:pt x="26515" y="24378"/>
                  <a:pt x="26541" y="24326"/>
                  <a:pt x="26541" y="24326"/>
                </a:cubicBezTo>
                <a:cubicBezTo>
                  <a:pt x="26594" y="24300"/>
                  <a:pt x="26620" y="24248"/>
                  <a:pt x="26646" y="24196"/>
                </a:cubicBezTo>
                <a:lnTo>
                  <a:pt x="33164" y="17652"/>
                </a:lnTo>
                <a:close/>
                <a:moveTo>
                  <a:pt x="22839" y="27507"/>
                </a:moveTo>
                <a:lnTo>
                  <a:pt x="19632" y="30714"/>
                </a:lnTo>
                <a:lnTo>
                  <a:pt x="19528" y="30792"/>
                </a:lnTo>
                <a:lnTo>
                  <a:pt x="19319" y="30818"/>
                </a:lnTo>
                <a:lnTo>
                  <a:pt x="19346" y="30974"/>
                </a:lnTo>
                <a:lnTo>
                  <a:pt x="19293" y="30818"/>
                </a:lnTo>
                <a:cubicBezTo>
                  <a:pt x="19059" y="30844"/>
                  <a:pt x="18824" y="30870"/>
                  <a:pt x="18616" y="30870"/>
                </a:cubicBezTo>
                <a:lnTo>
                  <a:pt x="21327" y="28159"/>
                </a:lnTo>
                <a:cubicBezTo>
                  <a:pt x="21536" y="28080"/>
                  <a:pt x="21744" y="28002"/>
                  <a:pt x="21953" y="27924"/>
                </a:cubicBezTo>
                <a:lnTo>
                  <a:pt x="21979" y="27898"/>
                </a:lnTo>
                <a:cubicBezTo>
                  <a:pt x="22031" y="27872"/>
                  <a:pt x="22083" y="27846"/>
                  <a:pt x="22135" y="27846"/>
                </a:cubicBezTo>
                <a:lnTo>
                  <a:pt x="22240" y="27794"/>
                </a:lnTo>
                <a:cubicBezTo>
                  <a:pt x="22292" y="27768"/>
                  <a:pt x="22344" y="27741"/>
                  <a:pt x="22396" y="27715"/>
                </a:cubicBezTo>
                <a:lnTo>
                  <a:pt x="22448" y="27689"/>
                </a:lnTo>
                <a:cubicBezTo>
                  <a:pt x="22578" y="27637"/>
                  <a:pt x="22709" y="27559"/>
                  <a:pt x="22839" y="27507"/>
                </a:cubicBezTo>
                <a:close/>
                <a:moveTo>
                  <a:pt x="30192" y="21980"/>
                </a:moveTo>
                <a:cubicBezTo>
                  <a:pt x="30165" y="22058"/>
                  <a:pt x="30139" y="22110"/>
                  <a:pt x="30113" y="22188"/>
                </a:cubicBezTo>
                <a:lnTo>
                  <a:pt x="30009" y="22449"/>
                </a:lnTo>
                <a:cubicBezTo>
                  <a:pt x="30009" y="22449"/>
                  <a:pt x="30009" y="22475"/>
                  <a:pt x="30009" y="22475"/>
                </a:cubicBezTo>
                <a:cubicBezTo>
                  <a:pt x="29957" y="22553"/>
                  <a:pt x="29931" y="22631"/>
                  <a:pt x="29879" y="22736"/>
                </a:cubicBezTo>
                <a:lnTo>
                  <a:pt x="30035" y="22840"/>
                </a:lnTo>
                <a:lnTo>
                  <a:pt x="30035" y="22840"/>
                </a:lnTo>
                <a:lnTo>
                  <a:pt x="29879" y="22762"/>
                </a:lnTo>
                <a:cubicBezTo>
                  <a:pt x="29774" y="22996"/>
                  <a:pt x="29670" y="23231"/>
                  <a:pt x="29566" y="23440"/>
                </a:cubicBezTo>
                <a:lnTo>
                  <a:pt x="21796" y="31209"/>
                </a:lnTo>
                <a:lnTo>
                  <a:pt x="21457" y="30714"/>
                </a:lnTo>
                <a:lnTo>
                  <a:pt x="30192" y="21980"/>
                </a:lnTo>
                <a:close/>
                <a:moveTo>
                  <a:pt x="10898" y="26568"/>
                </a:moveTo>
                <a:cubicBezTo>
                  <a:pt x="10950" y="26594"/>
                  <a:pt x="10976" y="26620"/>
                  <a:pt x="11002" y="26646"/>
                </a:cubicBezTo>
                <a:lnTo>
                  <a:pt x="11107" y="26725"/>
                </a:lnTo>
                <a:cubicBezTo>
                  <a:pt x="11159" y="26751"/>
                  <a:pt x="11211" y="26777"/>
                  <a:pt x="11263" y="26829"/>
                </a:cubicBezTo>
                <a:lnTo>
                  <a:pt x="11289" y="26855"/>
                </a:lnTo>
                <a:cubicBezTo>
                  <a:pt x="11341" y="26855"/>
                  <a:pt x="11367" y="26881"/>
                  <a:pt x="11394" y="26907"/>
                </a:cubicBezTo>
                <a:lnTo>
                  <a:pt x="7092" y="31235"/>
                </a:lnTo>
                <a:lnTo>
                  <a:pt x="6596" y="30870"/>
                </a:lnTo>
                <a:lnTo>
                  <a:pt x="10794" y="26646"/>
                </a:lnTo>
                <a:lnTo>
                  <a:pt x="10898" y="26568"/>
                </a:lnTo>
                <a:close/>
                <a:moveTo>
                  <a:pt x="11706" y="27090"/>
                </a:moveTo>
                <a:cubicBezTo>
                  <a:pt x="11889" y="27220"/>
                  <a:pt x="12071" y="27324"/>
                  <a:pt x="12228" y="27403"/>
                </a:cubicBezTo>
                <a:lnTo>
                  <a:pt x="7848" y="31783"/>
                </a:lnTo>
                <a:lnTo>
                  <a:pt x="7378" y="31418"/>
                </a:lnTo>
                <a:lnTo>
                  <a:pt x="11706" y="27090"/>
                </a:lnTo>
                <a:close/>
                <a:moveTo>
                  <a:pt x="16764" y="28706"/>
                </a:moveTo>
                <a:lnTo>
                  <a:pt x="16764" y="28758"/>
                </a:lnTo>
                <a:cubicBezTo>
                  <a:pt x="16999" y="28784"/>
                  <a:pt x="17260" y="28784"/>
                  <a:pt x="17520" y="28784"/>
                </a:cubicBezTo>
                <a:lnTo>
                  <a:pt x="14444" y="31861"/>
                </a:lnTo>
                <a:lnTo>
                  <a:pt x="14392" y="31079"/>
                </a:lnTo>
                <a:lnTo>
                  <a:pt x="16712" y="28758"/>
                </a:lnTo>
                <a:lnTo>
                  <a:pt x="16738" y="28758"/>
                </a:lnTo>
                <a:lnTo>
                  <a:pt x="16764" y="28706"/>
                </a:lnTo>
                <a:close/>
                <a:moveTo>
                  <a:pt x="29592" y="23909"/>
                </a:moveTo>
                <a:lnTo>
                  <a:pt x="30009" y="24326"/>
                </a:lnTo>
                <a:lnTo>
                  <a:pt x="27376" y="26985"/>
                </a:lnTo>
                <a:lnTo>
                  <a:pt x="27271" y="26933"/>
                </a:lnTo>
                <a:cubicBezTo>
                  <a:pt x="27250" y="26922"/>
                  <a:pt x="27224" y="26916"/>
                  <a:pt x="27195" y="26916"/>
                </a:cubicBezTo>
                <a:cubicBezTo>
                  <a:pt x="27154" y="26916"/>
                  <a:pt x="27109" y="26929"/>
                  <a:pt x="27063" y="26959"/>
                </a:cubicBezTo>
                <a:cubicBezTo>
                  <a:pt x="26854" y="27194"/>
                  <a:pt x="26620" y="27403"/>
                  <a:pt x="26359" y="27637"/>
                </a:cubicBezTo>
                <a:cubicBezTo>
                  <a:pt x="26359" y="27637"/>
                  <a:pt x="26307" y="27663"/>
                  <a:pt x="26307" y="27663"/>
                </a:cubicBezTo>
                <a:cubicBezTo>
                  <a:pt x="26281" y="27715"/>
                  <a:pt x="26229" y="27741"/>
                  <a:pt x="26176" y="27794"/>
                </a:cubicBezTo>
                <a:lnTo>
                  <a:pt x="26281" y="27924"/>
                </a:lnTo>
                <a:lnTo>
                  <a:pt x="26150" y="27820"/>
                </a:lnTo>
                <a:lnTo>
                  <a:pt x="25916" y="28028"/>
                </a:lnTo>
                <a:cubicBezTo>
                  <a:pt x="25837" y="28080"/>
                  <a:pt x="25759" y="28133"/>
                  <a:pt x="25681" y="28185"/>
                </a:cubicBezTo>
                <a:lnTo>
                  <a:pt x="25811" y="28315"/>
                </a:lnTo>
                <a:lnTo>
                  <a:pt x="25655" y="28211"/>
                </a:lnTo>
                <a:cubicBezTo>
                  <a:pt x="25394" y="28393"/>
                  <a:pt x="25134" y="28576"/>
                  <a:pt x="24873" y="28758"/>
                </a:cubicBezTo>
                <a:cubicBezTo>
                  <a:pt x="24821" y="28810"/>
                  <a:pt x="24769" y="28889"/>
                  <a:pt x="24795" y="28941"/>
                </a:cubicBezTo>
                <a:lnTo>
                  <a:pt x="24925" y="29410"/>
                </a:lnTo>
                <a:lnTo>
                  <a:pt x="24847" y="29488"/>
                </a:lnTo>
                <a:lnTo>
                  <a:pt x="22318" y="32017"/>
                </a:lnTo>
                <a:lnTo>
                  <a:pt x="21979" y="31522"/>
                </a:lnTo>
                <a:lnTo>
                  <a:pt x="29592" y="23909"/>
                </a:lnTo>
                <a:close/>
                <a:moveTo>
                  <a:pt x="12541" y="27585"/>
                </a:moveTo>
                <a:cubicBezTo>
                  <a:pt x="12723" y="27663"/>
                  <a:pt x="12932" y="27768"/>
                  <a:pt x="13114" y="27846"/>
                </a:cubicBezTo>
                <a:lnTo>
                  <a:pt x="11576" y="29410"/>
                </a:lnTo>
                <a:lnTo>
                  <a:pt x="11524" y="29462"/>
                </a:lnTo>
                <a:cubicBezTo>
                  <a:pt x="11472" y="29462"/>
                  <a:pt x="11420" y="29462"/>
                  <a:pt x="11367" y="29514"/>
                </a:cubicBezTo>
                <a:lnTo>
                  <a:pt x="8552" y="32278"/>
                </a:lnTo>
                <a:lnTo>
                  <a:pt x="8135" y="31991"/>
                </a:lnTo>
                <a:lnTo>
                  <a:pt x="12541" y="27585"/>
                </a:lnTo>
                <a:close/>
                <a:moveTo>
                  <a:pt x="25029" y="29801"/>
                </a:moveTo>
                <a:lnTo>
                  <a:pt x="25186" y="30479"/>
                </a:lnTo>
                <a:lnTo>
                  <a:pt x="25081" y="30583"/>
                </a:lnTo>
                <a:lnTo>
                  <a:pt x="22865" y="32799"/>
                </a:lnTo>
                <a:lnTo>
                  <a:pt x="22526" y="32304"/>
                </a:lnTo>
                <a:lnTo>
                  <a:pt x="22605" y="32226"/>
                </a:lnTo>
                <a:lnTo>
                  <a:pt x="25029" y="29801"/>
                </a:lnTo>
                <a:close/>
                <a:moveTo>
                  <a:pt x="18954" y="28706"/>
                </a:moveTo>
                <a:lnTo>
                  <a:pt x="14548" y="33112"/>
                </a:lnTo>
                <a:lnTo>
                  <a:pt x="14496" y="32330"/>
                </a:lnTo>
                <a:lnTo>
                  <a:pt x="18042" y="28784"/>
                </a:lnTo>
                <a:cubicBezTo>
                  <a:pt x="18329" y="28758"/>
                  <a:pt x="18642" y="28758"/>
                  <a:pt x="18954" y="28706"/>
                </a:cubicBezTo>
                <a:close/>
                <a:moveTo>
                  <a:pt x="25290" y="30870"/>
                </a:moveTo>
                <a:lnTo>
                  <a:pt x="25472" y="31548"/>
                </a:lnTo>
                <a:lnTo>
                  <a:pt x="23413" y="33608"/>
                </a:lnTo>
                <a:lnTo>
                  <a:pt x="23074" y="33112"/>
                </a:lnTo>
                <a:lnTo>
                  <a:pt x="23204" y="32956"/>
                </a:lnTo>
                <a:lnTo>
                  <a:pt x="25290" y="30870"/>
                </a:lnTo>
                <a:close/>
                <a:moveTo>
                  <a:pt x="25577" y="31939"/>
                </a:moveTo>
                <a:lnTo>
                  <a:pt x="25733" y="32591"/>
                </a:lnTo>
                <a:lnTo>
                  <a:pt x="25368" y="32982"/>
                </a:lnTo>
                <a:lnTo>
                  <a:pt x="23830" y="33660"/>
                </a:lnTo>
                <a:lnTo>
                  <a:pt x="25577" y="31939"/>
                </a:lnTo>
                <a:close/>
                <a:moveTo>
                  <a:pt x="20623" y="28393"/>
                </a:moveTo>
                <a:lnTo>
                  <a:pt x="14626" y="34364"/>
                </a:lnTo>
                <a:lnTo>
                  <a:pt x="14574" y="33582"/>
                </a:lnTo>
                <a:lnTo>
                  <a:pt x="19528" y="28628"/>
                </a:lnTo>
                <a:cubicBezTo>
                  <a:pt x="19893" y="28550"/>
                  <a:pt x="20258" y="28471"/>
                  <a:pt x="20623" y="28393"/>
                </a:cubicBezTo>
                <a:close/>
                <a:moveTo>
                  <a:pt x="18042" y="31444"/>
                </a:moveTo>
                <a:lnTo>
                  <a:pt x="17729" y="32591"/>
                </a:lnTo>
                <a:lnTo>
                  <a:pt x="16973" y="33347"/>
                </a:lnTo>
                <a:lnTo>
                  <a:pt x="15643" y="34703"/>
                </a:lnTo>
                <a:lnTo>
                  <a:pt x="14861" y="34624"/>
                </a:lnTo>
                <a:lnTo>
                  <a:pt x="18042" y="31444"/>
                </a:lnTo>
                <a:close/>
                <a:moveTo>
                  <a:pt x="17547" y="33295"/>
                </a:moveTo>
                <a:lnTo>
                  <a:pt x="17208" y="34442"/>
                </a:lnTo>
                <a:lnTo>
                  <a:pt x="17077" y="34572"/>
                </a:lnTo>
                <a:lnTo>
                  <a:pt x="16843" y="34807"/>
                </a:lnTo>
                <a:lnTo>
                  <a:pt x="16087" y="34729"/>
                </a:lnTo>
                <a:lnTo>
                  <a:pt x="16608" y="34233"/>
                </a:lnTo>
                <a:lnTo>
                  <a:pt x="17547" y="33295"/>
                </a:lnTo>
                <a:close/>
                <a:moveTo>
                  <a:pt x="17990" y="1"/>
                </a:moveTo>
                <a:cubicBezTo>
                  <a:pt x="17912" y="1"/>
                  <a:pt x="17833" y="53"/>
                  <a:pt x="17807" y="131"/>
                </a:cubicBezTo>
                <a:lnTo>
                  <a:pt x="17677" y="601"/>
                </a:lnTo>
                <a:lnTo>
                  <a:pt x="17182" y="2452"/>
                </a:lnTo>
                <a:lnTo>
                  <a:pt x="16738" y="3990"/>
                </a:lnTo>
                <a:cubicBezTo>
                  <a:pt x="16478" y="3990"/>
                  <a:pt x="16165" y="4016"/>
                  <a:pt x="15904" y="4068"/>
                </a:cubicBezTo>
                <a:lnTo>
                  <a:pt x="15852" y="4068"/>
                </a:lnTo>
                <a:lnTo>
                  <a:pt x="15591" y="4094"/>
                </a:lnTo>
                <a:lnTo>
                  <a:pt x="15591" y="4120"/>
                </a:lnTo>
                <a:lnTo>
                  <a:pt x="15539" y="4120"/>
                </a:lnTo>
                <a:lnTo>
                  <a:pt x="15278" y="4146"/>
                </a:lnTo>
                <a:cubicBezTo>
                  <a:pt x="15174" y="4172"/>
                  <a:pt x="15096" y="4198"/>
                  <a:pt x="14991" y="4198"/>
                </a:cubicBezTo>
                <a:lnTo>
                  <a:pt x="14965" y="4198"/>
                </a:lnTo>
                <a:cubicBezTo>
                  <a:pt x="14679" y="4277"/>
                  <a:pt x="14392" y="4329"/>
                  <a:pt x="14105" y="4407"/>
                </a:cubicBezTo>
                <a:lnTo>
                  <a:pt x="13584" y="3625"/>
                </a:lnTo>
                <a:lnTo>
                  <a:pt x="13062" y="2817"/>
                </a:lnTo>
                <a:lnTo>
                  <a:pt x="12515" y="2035"/>
                </a:lnTo>
                <a:lnTo>
                  <a:pt x="11993" y="1226"/>
                </a:lnTo>
                <a:lnTo>
                  <a:pt x="11889" y="1096"/>
                </a:lnTo>
                <a:cubicBezTo>
                  <a:pt x="11855" y="1045"/>
                  <a:pt x="11811" y="1017"/>
                  <a:pt x="11762" y="1017"/>
                </a:cubicBezTo>
                <a:cubicBezTo>
                  <a:pt x="11736" y="1017"/>
                  <a:pt x="11708" y="1025"/>
                  <a:pt x="11680" y="1044"/>
                </a:cubicBezTo>
                <a:lnTo>
                  <a:pt x="9647" y="1956"/>
                </a:lnTo>
                <a:lnTo>
                  <a:pt x="9151" y="2165"/>
                </a:lnTo>
                <a:cubicBezTo>
                  <a:pt x="9073" y="2217"/>
                  <a:pt x="9021" y="2295"/>
                  <a:pt x="9047" y="2373"/>
                </a:cubicBezTo>
                <a:lnTo>
                  <a:pt x="9099" y="2608"/>
                </a:lnTo>
                <a:lnTo>
                  <a:pt x="9386" y="3651"/>
                </a:lnTo>
                <a:lnTo>
                  <a:pt x="9647" y="4720"/>
                </a:lnTo>
                <a:lnTo>
                  <a:pt x="9933" y="5789"/>
                </a:lnTo>
                <a:lnTo>
                  <a:pt x="10038" y="6232"/>
                </a:lnTo>
                <a:cubicBezTo>
                  <a:pt x="10012" y="6258"/>
                  <a:pt x="9986" y="6284"/>
                  <a:pt x="9960" y="6310"/>
                </a:cubicBezTo>
                <a:cubicBezTo>
                  <a:pt x="9777" y="6415"/>
                  <a:pt x="9595" y="6545"/>
                  <a:pt x="9412" y="6701"/>
                </a:cubicBezTo>
                <a:lnTo>
                  <a:pt x="9360" y="6727"/>
                </a:lnTo>
                <a:cubicBezTo>
                  <a:pt x="9334" y="6727"/>
                  <a:pt x="9308" y="6754"/>
                  <a:pt x="9308" y="6754"/>
                </a:cubicBezTo>
                <a:cubicBezTo>
                  <a:pt x="9230" y="6806"/>
                  <a:pt x="9177" y="6884"/>
                  <a:pt x="9099" y="6936"/>
                </a:cubicBezTo>
                <a:lnTo>
                  <a:pt x="8865" y="7119"/>
                </a:lnTo>
                <a:lnTo>
                  <a:pt x="8812" y="7171"/>
                </a:lnTo>
                <a:lnTo>
                  <a:pt x="8656" y="7301"/>
                </a:lnTo>
                <a:cubicBezTo>
                  <a:pt x="8656" y="7301"/>
                  <a:pt x="8604" y="7327"/>
                  <a:pt x="8604" y="7327"/>
                </a:cubicBezTo>
                <a:cubicBezTo>
                  <a:pt x="8395" y="7510"/>
                  <a:pt x="8187" y="7718"/>
                  <a:pt x="7978" y="7927"/>
                </a:cubicBezTo>
                <a:lnTo>
                  <a:pt x="7874" y="7875"/>
                </a:lnTo>
                <a:lnTo>
                  <a:pt x="6987" y="7431"/>
                </a:lnTo>
                <a:lnTo>
                  <a:pt x="6101" y="6988"/>
                </a:lnTo>
                <a:lnTo>
                  <a:pt x="5188" y="6545"/>
                </a:lnTo>
                <a:lnTo>
                  <a:pt x="4406" y="6154"/>
                </a:lnTo>
                <a:cubicBezTo>
                  <a:pt x="4387" y="6147"/>
                  <a:pt x="4365" y="6144"/>
                  <a:pt x="4344" y="6144"/>
                </a:cubicBezTo>
                <a:cubicBezTo>
                  <a:pt x="4281" y="6144"/>
                  <a:pt x="4217" y="6173"/>
                  <a:pt x="4198" y="6232"/>
                </a:cubicBezTo>
                <a:lnTo>
                  <a:pt x="2555" y="8474"/>
                </a:lnTo>
                <a:cubicBezTo>
                  <a:pt x="2503" y="8552"/>
                  <a:pt x="2529" y="8631"/>
                  <a:pt x="2581" y="8709"/>
                </a:cubicBezTo>
                <a:lnTo>
                  <a:pt x="2842" y="8970"/>
                </a:lnTo>
                <a:lnTo>
                  <a:pt x="3520" y="9648"/>
                </a:lnTo>
                <a:lnTo>
                  <a:pt x="4172" y="10325"/>
                </a:lnTo>
                <a:lnTo>
                  <a:pt x="4849" y="11003"/>
                </a:lnTo>
                <a:lnTo>
                  <a:pt x="5371" y="11551"/>
                </a:lnTo>
                <a:lnTo>
                  <a:pt x="5371" y="11577"/>
                </a:lnTo>
                <a:cubicBezTo>
                  <a:pt x="5241" y="11785"/>
                  <a:pt x="5136" y="12046"/>
                  <a:pt x="5006" y="12333"/>
                </a:cubicBezTo>
                <a:lnTo>
                  <a:pt x="5006" y="12359"/>
                </a:lnTo>
                <a:cubicBezTo>
                  <a:pt x="4954" y="12437"/>
                  <a:pt x="4928" y="12542"/>
                  <a:pt x="4902" y="12620"/>
                </a:cubicBezTo>
                <a:lnTo>
                  <a:pt x="4797" y="12907"/>
                </a:lnTo>
                <a:cubicBezTo>
                  <a:pt x="4745" y="12985"/>
                  <a:pt x="4719" y="13089"/>
                  <a:pt x="4693" y="13167"/>
                </a:cubicBezTo>
                <a:lnTo>
                  <a:pt x="4667" y="13219"/>
                </a:lnTo>
                <a:cubicBezTo>
                  <a:pt x="4641" y="13350"/>
                  <a:pt x="4589" y="13506"/>
                  <a:pt x="4537" y="13637"/>
                </a:cubicBezTo>
                <a:lnTo>
                  <a:pt x="4511" y="13793"/>
                </a:lnTo>
                <a:lnTo>
                  <a:pt x="4458" y="13923"/>
                </a:lnTo>
                <a:cubicBezTo>
                  <a:pt x="4458" y="13949"/>
                  <a:pt x="4432" y="14002"/>
                  <a:pt x="4432" y="14028"/>
                </a:cubicBezTo>
                <a:lnTo>
                  <a:pt x="4276" y="14054"/>
                </a:lnTo>
                <a:lnTo>
                  <a:pt x="2842" y="14132"/>
                </a:lnTo>
                <a:lnTo>
                  <a:pt x="1408" y="14236"/>
                </a:lnTo>
                <a:lnTo>
                  <a:pt x="443" y="14288"/>
                </a:lnTo>
                <a:cubicBezTo>
                  <a:pt x="365" y="14314"/>
                  <a:pt x="287" y="14367"/>
                  <a:pt x="287" y="14471"/>
                </a:cubicBezTo>
                <a:lnTo>
                  <a:pt x="183" y="15462"/>
                </a:lnTo>
                <a:lnTo>
                  <a:pt x="26" y="16948"/>
                </a:lnTo>
                <a:lnTo>
                  <a:pt x="0" y="17208"/>
                </a:lnTo>
                <a:cubicBezTo>
                  <a:pt x="0" y="17313"/>
                  <a:pt x="52" y="17391"/>
                  <a:pt x="130" y="17417"/>
                </a:cubicBezTo>
                <a:lnTo>
                  <a:pt x="991" y="17652"/>
                </a:lnTo>
                <a:lnTo>
                  <a:pt x="2034" y="17938"/>
                </a:lnTo>
                <a:lnTo>
                  <a:pt x="3077" y="18225"/>
                </a:lnTo>
                <a:lnTo>
                  <a:pt x="3989" y="18460"/>
                </a:lnTo>
                <a:cubicBezTo>
                  <a:pt x="3989" y="18773"/>
                  <a:pt x="4015" y="19060"/>
                  <a:pt x="4067" y="19320"/>
                </a:cubicBezTo>
                <a:cubicBezTo>
                  <a:pt x="4067" y="19320"/>
                  <a:pt x="4067" y="19372"/>
                  <a:pt x="4067" y="19372"/>
                </a:cubicBezTo>
                <a:cubicBezTo>
                  <a:pt x="4067" y="19451"/>
                  <a:pt x="4093" y="19529"/>
                  <a:pt x="4093" y="19607"/>
                </a:cubicBezTo>
                <a:cubicBezTo>
                  <a:pt x="4093" y="19633"/>
                  <a:pt x="4093" y="19633"/>
                  <a:pt x="4093" y="19633"/>
                </a:cubicBezTo>
                <a:lnTo>
                  <a:pt x="4145" y="19946"/>
                </a:lnTo>
                <a:cubicBezTo>
                  <a:pt x="4172" y="20050"/>
                  <a:pt x="4198" y="20128"/>
                  <a:pt x="4198" y="20207"/>
                </a:cubicBezTo>
                <a:cubicBezTo>
                  <a:pt x="4198" y="20207"/>
                  <a:pt x="4198" y="20259"/>
                  <a:pt x="4198" y="20259"/>
                </a:cubicBezTo>
                <a:cubicBezTo>
                  <a:pt x="4224" y="20363"/>
                  <a:pt x="4250" y="20467"/>
                  <a:pt x="4276" y="20598"/>
                </a:cubicBezTo>
                <a:lnTo>
                  <a:pt x="4328" y="20728"/>
                </a:lnTo>
                <a:lnTo>
                  <a:pt x="4354" y="20885"/>
                </a:lnTo>
                <a:cubicBezTo>
                  <a:pt x="4380" y="20963"/>
                  <a:pt x="4380" y="21041"/>
                  <a:pt x="4406" y="21093"/>
                </a:cubicBezTo>
                <a:lnTo>
                  <a:pt x="2712" y="22240"/>
                </a:lnTo>
                <a:lnTo>
                  <a:pt x="1095" y="23335"/>
                </a:lnTo>
                <a:cubicBezTo>
                  <a:pt x="1017" y="23361"/>
                  <a:pt x="991" y="23466"/>
                  <a:pt x="1043" y="23544"/>
                </a:cubicBezTo>
                <a:lnTo>
                  <a:pt x="1199" y="23909"/>
                </a:lnTo>
                <a:lnTo>
                  <a:pt x="1617" y="24821"/>
                </a:lnTo>
                <a:lnTo>
                  <a:pt x="2034" y="25760"/>
                </a:lnTo>
                <a:lnTo>
                  <a:pt x="2164" y="26073"/>
                </a:lnTo>
                <a:cubicBezTo>
                  <a:pt x="2190" y="26125"/>
                  <a:pt x="2268" y="26177"/>
                  <a:pt x="2320" y="26177"/>
                </a:cubicBezTo>
                <a:lnTo>
                  <a:pt x="2373" y="26177"/>
                </a:lnTo>
                <a:lnTo>
                  <a:pt x="3546" y="25864"/>
                </a:lnTo>
                <a:lnTo>
                  <a:pt x="5345" y="25395"/>
                </a:lnTo>
                <a:lnTo>
                  <a:pt x="6231" y="25160"/>
                </a:lnTo>
                <a:cubicBezTo>
                  <a:pt x="6257" y="25212"/>
                  <a:pt x="6283" y="25239"/>
                  <a:pt x="6309" y="25291"/>
                </a:cubicBezTo>
                <a:lnTo>
                  <a:pt x="6414" y="25421"/>
                </a:lnTo>
                <a:lnTo>
                  <a:pt x="6492" y="25551"/>
                </a:lnTo>
                <a:cubicBezTo>
                  <a:pt x="6570" y="25656"/>
                  <a:pt x="6648" y="25760"/>
                  <a:pt x="6727" y="25864"/>
                </a:cubicBezTo>
                <a:lnTo>
                  <a:pt x="6753" y="25916"/>
                </a:lnTo>
                <a:cubicBezTo>
                  <a:pt x="6805" y="25969"/>
                  <a:pt x="6883" y="26047"/>
                  <a:pt x="6935" y="26125"/>
                </a:cubicBezTo>
                <a:lnTo>
                  <a:pt x="6987" y="26203"/>
                </a:lnTo>
                <a:lnTo>
                  <a:pt x="7118" y="26360"/>
                </a:lnTo>
                <a:cubicBezTo>
                  <a:pt x="7196" y="26438"/>
                  <a:pt x="7248" y="26516"/>
                  <a:pt x="7300" y="26568"/>
                </a:cubicBezTo>
                <a:cubicBezTo>
                  <a:pt x="7300" y="26568"/>
                  <a:pt x="7326" y="26594"/>
                  <a:pt x="7326" y="26594"/>
                </a:cubicBezTo>
                <a:cubicBezTo>
                  <a:pt x="7405" y="26673"/>
                  <a:pt x="7457" y="26751"/>
                  <a:pt x="7509" y="26803"/>
                </a:cubicBezTo>
                <a:lnTo>
                  <a:pt x="7613" y="26907"/>
                </a:lnTo>
                <a:lnTo>
                  <a:pt x="7717" y="27038"/>
                </a:lnTo>
                <a:cubicBezTo>
                  <a:pt x="7796" y="27090"/>
                  <a:pt x="7848" y="27168"/>
                  <a:pt x="7926" y="27246"/>
                </a:cubicBezTo>
                <a:lnTo>
                  <a:pt x="7457" y="28185"/>
                </a:lnTo>
                <a:lnTo>
                  <a:pt x="6153" y="30818"/>
                </a:lnTo>
                <a:cubicBezTo>
                  <a:pt x="6153" y="30844"/>
                  <a:pt x="6153" y="30870"/>
                  <a:pt x="6153" y="30896"/>
                </a:cubicBezTo>
                <a:cubicBezTo>
                  <a:pt x="6153" y="30896"/>
                  <a:pt x="6153" y="30922"/>
                  <a:pt x="6153" y="30922"/>
                </a:cubicBezTo>
                <a:cubicBezTo>
                  <a:pt x="6153" y="30948"/>
                  <a:pt x="6179" y="30974"/>
                  <a:pt x="6205" y="31000"/>
                </a:cubicBezTo>
                <a:cubicBezTo>
                  <a:pt x="6205" y="31000"/>
                  <a:pt x="6205" y="31000"/>
                  <a:pt x="6205" y="31027"/>
                </a:cubicBezTo>
                <a:lnTo>
                  <a:pt x="6231" y="31027"/>
                </a:lnTo>
                <a:lnTo>
                  <a:pt x="6987" y="31600"/>
                </a:lnTo>
                <a:lnTo>
                  <a:pt x="7770" y="32148"/>
                </a:lnTo>
                <a:lnTo>
                  <a:pt x="8473" y="32643"/>
                </a:lnTo>
                <a:cubicBezTo>
                  <a:pt x="8500" y="32669"/>
                  <a:pt x="8552" y="32695"/>
                  <a:pt x="8578" y="32695"/>
                </a:cubicBezTo>
                <a:cubicBezTo>
                  <a:pt x="8630" y="32695"/>
                  <a:pt x="8656" y="32669"/>
                  <a:pt x="8708" y="32643"/>
                </a:cubicBezTo>
                <a:lnTo>
                  <a:pt x="11550" y="29853"/>
                </a:lnTo>
                <a:cubicBezTo>
                  <a:pt x="11811" y="29984"/>
                  <a:pt x="12071" y="30088"/>
                  <a:pt x="12332" y="30192"/>
                </a:cubicBezTo>
                <a:lnTo>
                  <a:pt x="12358" y="30218"/>
                </a:lnTo>
                <a:cubicBezTo>
                  <a:pt x="12358" y="30218"/>
                  <a:pt x="12410" y="30244"/>
                  <a:pt x="12410" y="30244"/>
                </a:cubicBezTo>
                <a:cubicBezTo>
                  <a:pt x="12489" y="30270"/>
                  <a:pt x="12541" y="30297"/>
                  <a:pt x="12619" y="30323"/>
                </a:cubicBezTo>
                <a:lnTo>
                  <a:pt x="12906" y="30427"/>
                </a:lnTo>
                <a:cubicBezTo>
                  <a:pt x="12984" y="30453"/>
                  <a:pt x="13088" y="30505"/>
                  <a:pt x="13166" y="30531"/>
                </a:cubicBezTo>
                <a:lnTo>
                  <a:pt x="13219" y="30531"/>
                </a:lnTo>
                <a:cubicBezTo>
                  <a:pt x="13245" y="30557"/>
                  <a:pt x="13297" y="30557"/>
                  <a:pt x="13323" y="30583"/>
                </a:cubicBezTo>
                <a:lnTo>
                  <a:pt x="13401" y="30609"/>
                </a:lnTo>
                <a:cubicBezTo>
                  <a:pt x="13610" y="30662"/>
                  <a:pt x="13818" y="30740"/>
                  <a:pt x="14027" y="30792"/>
                </a:cubicBezTo>
                <a:lnTo>
                  <a:pt x="14053" y="31027"/>
                </a:lnTo>
                <a:lnTo>
                  <a:pt x="14131" y="32278"/>
                </a:lnTo>
                <a:lnTo>
                  <a:pt x="14209" y="33529"/>
                </a:lnTo>
                <a:lnTo>
                  <a:pt x="14314" y="34755"/>
                </a:lnTo>
                <a:cubicBezTo>
                  <a:pt x="14314" y="34807"/>
                  <a:pt x="14340" y="34859"/>
                  <a:pt x="14366" y="34885"/>
                </a:cubicBezTo>
                <a:lnTo>
                  <a:pt x="14392" y="34885"/>
                </a:lnTo>
                <a:cubicBezTo>
                  <a:pt x="14418" y="34911"/>
                  <a:pt x="14444" y="34937"/>
                  <a:pt x="14470" y="34937"/>
                </a:cubicBezTo>
                <a:lnTo>
                  <a:pt x="15669" y="35042"/>
                </a:lnTo>
                <a:lnTo>
                  <a:pt x="16895" y="35172"/>
                </a:lnTo>
                <a:lnTo>
                  <a:pt x="17208" y="35198"/>
                </a:lnTo>
                <a:lnTo>
                  <a:pt x="17234" y="35198"/>
                </a:lnTo>
                <a:cubicBezTo>
                  <a:pt x="17312" y="35198"/>
                  <a:pt x="17390" y="35146"/>
                  <a:pt x="17416" y="35068"/>
                </a:cubicBezTo>
                <a:lnTo>
                  <a:pt x="17547" y="34572"/>
                </a:lnTo>
                <a:lnTo>
                  <a:pt x="18068" y="32747"/>
                </a:lnTo>
                <a:lnTo>
                  <a:pt x="18459" y="31235"/>
                </a:lnTo>
                <a:cubicBezTo>
                  <a:pt x="18746" y="31235"/>
                  <a:pt x="19033" y="31183"/>
                  <a:pt x="19319" y="31157"/>
                </a:cubicBezTo>
                <a:lnTo>
                  <a:pt x="19606" y="31131"/>
                </a:lnTo>
                <a:lnTo>
                  <a:pt x="19606" y="31105"/>
                </a:lnTo>
                <a:lnTo>
                  <a:pt x="19658" y="31105"/>
                </a:lnTo>
                <a:lnTo>
                  <a:pt x="19945" y="31053"/>
                </a:lnTo>
                <a:cubicBezTo>
                  <a:pt x="20049" y="31053"/>
                  <a:pt x="20128" y="31027"/>
                  <a:pt x="20206" y="31027"/>
                </a:cubicBezTo>
                <a:cubicBezTo>
                  <a:pt x="20206" y="31027"/>
                  <a:pt x="20258" y="31000"/>
                  <a:pt x="20258" y="31000"/>
                </a:cubicBezTo>
                <a:cubicBezTo>
                  <a:pt x="20545" y="30948"/>
                  <a:pt x="20832" y="30896"/>
                  <a:pt x="21092" y="30818"/>
                </a:cubicBezTo>
                <a:lnTo>
                  <a:pt x="21614" y="31574"/>
                </a:lnTo>
                <a:lnTo>
                  <a:pt x="22161" y="32382"/>
                </a:lnTo>
                <a:lnTo>
                  <a:pt x="22683" y="33191"/>
                </a:lnTo>
                <a:lnTo>
                  <a:pt x="23230" y="33973"/>
                </a:lnTo>
                <a:lnTo>
                  <a:pt x="23335" y="34129"/>
                </a:lnTo>
                <a:cubicBezTo>
                  <a:pt x="23361" y="34181"/>
                  <a:pt x="23413" y="34207"/>
                  <a:pt x="23465" y="34207"/>
                </a:cubicBezTo>
                <a:cubicBezTo>
                  <a:pt x="23491" y="34207"/>
                  <a:pt x="23517" y="34181"/>
                  <a:pt x="23543" y="34181"/>
                </a:cubicBezTo>
                <a:lnTo>
                  <a:pt x="25551" y="33295"/>
                </a:lnTo>
                <a:lnTo>
                  <a:pt x="26072" y="33034"/>
                </a:lnTo>
                <a:cubicBezTo>
                  <a:pt x="26150" y="33008"/>
                  <a:pt x="26202" y="32930"/>
                  <a:pt x="26176" y="32852"/>
                </a:cubicBezTo>
                <a:lnTo>
                  <a:pt x="26098" y="32617"/>
                </a:lnTo>
                <a:lnTo>
                  <a:pt x="25837" y="31548"/>
                </a:lnTo>
                <a:lnTo>
                  <a:pt x="25551" y="30479"/>
                </a:lnTo>
                <a:lnTo>
                  <a:pt x="25290" y="29436"/>
                </a:lnTo>
                <a:lnTo>
                  <a:pt x="25160" y="28993"/>
                </a:lnTo>
                <a:cubicBezTo>
                  <a:pt x="25420" y="28836"/>
                  <a:pt x="25655" y="28654"/>
                  <a:pt x="25890" y="28471"/>
                </a:cubicBezTo>
                <a:lnTo>
                  <a:pt x="25785" y="28341"/>
                </a:lnTo>
                <a:lnTo>
                  <a:pt x="25916" y="28471"/>
                </a:lnTo>
                <a:cubicBezTo>
                  <a:pt x="25968" y="28393"/>
                  <a:pt x="26046" y="28341"/>
                  <a:pt x="26124" y="28289"/>
                </a:cubicBezTo>
                <a:lnTo>
                  <a:pt x="26359" y="28080"/>
                </a:lnTo>
                <a:lnTo>
                  <a:pt x="26411" y="28054"/>
                </a:lnTo>
                <a:cubicBezTo>
                  <a:pt x="26463" y="28028"/>
                  <a:pt x="26489" y="27976"/>
                  <a:pt x="26541" y="27950"/>
                </a:cubicBezTo>
                <a:lnTo>
                  <a:pt x="26437" y="27794"/>
                </a:lnTo>
                <a:lnTo>
                  <a:pt x="26567" y="27898"/>
                </a:lnTo>
                <a:lnTo>
                  <a:pt x="26620" y="27898"/>
                </a:lnTo>
                <a:cubicBezTo>
                  <a:pt x="26828" y="27689"/>
                  <a:pt x="27037" y="27507"/>
                  <a:pt x="27245" y="27298"/>
                </a:cubicBezTo>
                <a:lnTo>
                  <a:pt x="27324" y="27350"/>
                </a:lnTo>
                <a:lnTo>
                  <a:pt x="28210" y="27794"/>
                </a:lnTo>
                <a:lnTo>
                  <a:pt x="29123" y="28211"/>
                </a:lnTo>
                <a:lnTo>
                  <a:pt x="30009" y="28654"/>
                </a:lnTo>
                <a:lnTo>
                  <a:pt x="30817" y="29045"/>
                </a:lnTo>
                <a:cubicBezTo>
                  <a:pt x="30843" y="29071"/>
                  <a:pt x="30869" y="29071"/>
                  <a:pt x="30895" y="29071"/>
                </a:cubicBezTo>
                <a:cubicBezTo>
                  <a:pt x="30948" y="29071"/>
                  <a:pt x="31000" y="29045"/>
                  <a:pt x="31026" y="28993"/>
                </a:cubicBezTo>
                <a:lnTo>
                  <a:pt x="32668" y="26751"/>
                </a:lnTo>
                <a:cubicBezTo>
                  <a:pt x="32694" y="26673"/>
                  <a:pt x="32694" y="26594"/>
                  <a:pt x="32642" y="26516"/>
                </a:cubicBezTo>
                <a:lnTo>
                  <a:pt x="32355" y="26229"/>
                </a:lnTo>
                <a:lnTo>
                  <a:pt x="31704" y="25551"/>
                </a:lnTo>
                <a:lnTo>
                  <a:pt x="31026" y="24900"/>
                </a:lnTo>
                <a:lnTo>
                  <a:pt x="30374" y="24222"/>
                </a:lnTo>
                <a:lnTo>
                  <a:pt x="29853" y="23674"/>
                </a:lnTo>
                <a:lnTo>
                  <a:pt x="29879" y="23622"/>
                </a:lnTo>
                <a:cubicBezTo>
                  <a:pt x="29983" y="23387"/>
                  <a:pt x="30087" y="23153"/>
                  <a:pt x="30192" y="22892"/>
                </a:cubicBezTo>
                <a:cubicBezTo>
                  <a:pt x="30192" y="22892"/>
                  <a:pt x="30218" y="22866"/>
                  <a:pt x="30218" y="22866"/>
                </a:cubicBezTo>
                <a:cubicBezTo>
                  <a:pt x="30244" y="22762"/>
                  <a:pt x="30296" y="22684"/>
                  <a:pt x="30348" y="22579"/>
                </a:cubicBezTo>
                <a:lnTo>
                  <a:pt x="30426" y="22319"/>
                </a:lnTo>
                <a:cubicBezTo>
                  <a:pt x="30478" y="22214"/>
                  <a:pt x="30504" y="22136"/>
                  <a:pt x="30530" y="22058"/>
                </a:cubicBezTo>
                <a:cubicBezTo>
                  <a:pt x="30530" y="22058"/>
                  <a:pt x="30530" y="22006"/>
                  <a:pt x="30530" y="22006"/>
                </a:cubicBezTo>
                <a:cubicBezTo>
                  <a:pt x="30583" y="21849"/>
                  <a:pt x="30635" y="21693"/>
                  <a:pt x="30687" y="21536"/>
                </a:cubicBezTo>
                <a:lnTo>
                  <a:pt x="30713" y="21406"/>
                </a:lnTo>
                <a:cubicBezTo>
                  <a:pt x="30739" y="21354"/>
                  <a:pt x="30739" y="21328"/>
                  <a:pt x="30765" y="21276"/>
                </a:cubicBezTo>
                <a:cubicBezTo>
                  <a:pt x="30765" y="21250"/>
                  <a:pt x="30791" y="21223"/>
                  <a:pt x="30791" y="21197"/>
                </a:cubicBezTo>
                <a:lnTo>
                  <a:pt x="30922" y="21171"/>
                </a:lnTo>
                <a:lnTo>
                  <a:pt x="32355" y="21093"/>
                </a:lnTo>
                <a:lnTo>
                  <a:pt x="33789" y="20989"/>
                </a:lnTo>
                <a:lnTo>
                  <a:pt x="34754" y="20911"/>
                </a:lnTo>
                <a:cubicBezTo>
                  <a:pt x="34858" y="20911"/>
                  <a:pt x="34911" y="20858"/>
                  <a:pt x="34937" y="20754"/>
                </a:cubicBezTo>
                <a:lnTo>
                  <a:pt x="35041" y="19737"/>
                </a:lnTo>
                <a:lnTo>
                  <a:pt x="35171" y="18251"/>
                </a:lnTo>
                <a:lnTo>
                  <a:pt x="35197" y="17991"/>
                </a:lnTo>
                <a:cubicBezTo>
                  <a:pt x="35223" y="17912"/>
                  <a:pt x="35171" y="17834"/>
                  <a:pt x="35093" y="17808"/>
                </a:cubicBezTo>
                <a:lnTo>
                  <a:pt x="34207" y="17573"/>
                </a:lnTo>
                <a:lnTo>
                  <a:pt x="33164" y="17287"/>
                </a:lnTo>
                <a:lnTo>
                  <a:pt x="32121" y="17000"/>
                </a:lnTo>
                <a:lnTo>
                  <a:pt x="31234" y="16739"/>
                </a:lnTo>
                <a:cubicBezTo>
                  <a:pt x="31208" y="16452"/>
                  <a:pt x="31182" y="16166"/>
                  <a:pt x="31156" y="15905"/>
                </a:cubicBezTo>
                <a:cubicBezTo>
                  <a:pt x="31156" y="15905"/>
                  <a:pt x="31156" y="15853"/>
                  <a:pt x="31156" y="15853"/>
                </a:cubicBezTo>
                <a:cubicBezTo>
                  <a:pt x="31156" y="15774"/>
                  <a:pt x="31130" y="15670"/>
                  <a:pt x="31130" y="15592"/>
                </a:cubicBezTo>
                <a:lnTo>
                  <a:pt x="31104" y="15592"/>
                </a:lnTo>
                <a:lnTo>
                  <a:pt x="31078" y="15279"/>
                </a:lnTo>
                <a:cubicBezTo>
                  <a:pt x="31052" y="15175"/>
                  <a:pt x="31026" y="15097"/>
                  <a:pt x="31026" y="14992"/>
                </a:cubicBezTo>
                <a:lnTo>
                  <a:pt x="31000" y="14888"/>
                </a:lnTo>
                <a:cubicBezTo>
                  <a:pt x="30974" y="14784"/>
                  <a:pt x="30948" y="14653"/>
                  <a:pt x="30922" y="14549"/>
                </a:cubicBezTo>
                <a:lnTo>
                  <a:pt x="30895" y="14471"/>
                </a:lnTo>
                <a:lnTo>
                  <a:pt x="30869" y="14367"/>
                </a:lnTo>
                <a:cubicBezTo>
                  <a:pt x="30869" y="14340"/>
                  <a:pt x="30869" y="14288"/>
                  <a:pt x="30843" y="14236"/>
                </a:cubicBezTo>
                <a:cubicBezTo>
                  <a:pt x="30843" y="14184"/>
                  <a:pt x="30817" y="14158"/>
                  <a:pt x="30817" y="14106"/>
                </a:cubicBezTo>
                <a:lnTo>
                  <a:pt x="32460" y="13011"/>
                </a:lnTo>
                <a:lnTo>
                  <a:pt x="34128" y="11890"/>
                </a:lnTo>
                <a:cubicBezTo>
                  <a:pt x="34181" y="11838"/>
                  <a:pt x="34207" y="11759"/>
                  <a:pt x="34181" y="11681"/>
                </a:cubicBezTo>
                <a:lnTo>
                  <a:pt x="34024" y="11316"/>
                </a:lnTo>
                <a:lnTo>
                  <a:pt x="33607" y="10378"/>
                </a:lnTo>
                <a:lnTo>
                  <a:pt x="33190" y="9465"/>
                </a:lnTo>
                <a:lnTo>
                  <a:pt x="33033" y="9152"/>
                </a:lnTo>
                <a:cubicBezTo>
                  <a:pt x="33012" y="9088"/>
                  <a:pt x="32955" y="9041"/>
                  <a:pt x="32892" y="9041"/>
                </a:cubicBezTo>
                <a:cubicBezTo>
                  <a:pt x="32879" y="9041"/>
                  <a:pt x="32865" y="9043"/>
                  <a:pt x="32851" y="9048"/>
                </a:cubicBezTo>
                <a:lnTo>
                  <a:pt x="31652" y="9361"/>
                </a:lnTo>
                <a:lnTo>
                  <a:pt x="29853" y="9830"/>
                </a:lnTo>
                <a:lnTo>
                  <a:pt x="28992" y="10039"/>
                </a:lnTo>
                <a:cubicBezTo>
                  <a:pt x="28966" y="10013"/>
                  <a:pt x="28914" y="9960"/>
                  <a:pt x="28888" y="9934"/>
                </a:cubicBezTo>
                <a:lnTo>
                  <a:pt x="28810" y="9804"/>
                </a:lnTo>
                <a:lnTo>
                  <a:pt x="28705" y="9674"/>
                </a:lnTo>
                <a:cubicBezTo>
                  <a:pt x="28627" y="9569"/>
                  <a:pt x="28575" y="9439"/>
                  <a:pt x="28497" y="9335"/>
                </a:cubicBezTo>
                <a:lnTo>
                  <a:pt x="28471" y="9309"/>
                </a:lnTo>
                <a:cubicBezTo>
                  <a:pt x="28393" y="9230"/>
                  <a:pt x="28340" y="9178"/>
                  <a:pt x="28288" y="9100"/>
                </a:cubicBezTo>
                <a:lnTo>
                  <a:pt x="28236" y="9022"/>
                </a:lnTo>
                <a:lnTo>
                  <a:pt x="28106" y="8865"/>
                </a:lnTo>
                <a:cubicBezTo>
                  <a:pt x="28028" y="8787"/>
                  <a:pt x="27975" y="8709"/>
                  <a:pt x="27923" y="8657"/>
                </a:cubicBezTo>
                <a:cubicBezTo>
                  <a:pt x="27923" y="8657"/>
                  <a:pt x="27897" y="8605"/>
                  <a:pt x="27897" y="8605"/>
                </a:cubicBezTo>
                <a:cubicBezTo>
                  <a:pt x="27819" y="8552"/>
                  <a:pt x="27767" y="8474"/>
                  <a:pt x="27689" y="8422"/>
                </a:cubicBezTo>
                <a:lnTo>
                  <a:pt x="27584" y="8292"/>
                </a:lnTo>
                <a:lnTo>
                  <a:pt x="27480" y="8187"/>
                </a:lnTo>
                <a:cubicBezTo>
                  <a:pt x="27428" y="8109"/>
                  <a:pt x="27350" y="8057"/>
                  <a:pt x="27298" y="7979"/>
                </a:cubicBezTo>
                <a:lnTo>
                  <a:pt x="27793" y="6988"/>
                </a:lnTo>
                <a:lnTo>
                  <a:pt x="29044" y="4407"/>
                </a:lnTo>
                <a:cubicBezTo>
                  <a:pt x="29070" y="4355"/>
                  <a:pt x="29070" y="4277"/>
                  <a:pt x="29044" y="4251"/>
                </a:cubicBezTo>
                <a:cubicBezTo>
                  <a:pt x="29044" y="4225"/>
                  <a:pt x="29044" y="4225"/>
                  <a:pt x="29044" y="4225"/>
                </a:cubicBezTo>
                <a:cubicBezTo>
                  <a:pt x="29018" y="4225"/>
                  <a:pt x="29018" y="4198"/>
                  <a:pt x="28992" y="4172"/>
                </a:cubicBezTo>
                <a:lnTo>
                  <a:pt x="28210" y="3625"/>
                </a:lnTo>
                <a:lnTo>
                  <a:pt x="27428" y="3051"/>
                </a:lnTo>
                <a:lnTo>
                  <a:pt x="26750" y="2556"/>
                </a:lnTo>
                <a:cubicBezTo>
                  <a:pt x="26720" y="2536"/>
                  <a:pt x="26690" y="2528"/>
                  <a:pt x="26660" y="2528"/>
                </a:cubicBezTo>
                <a:cubicBezTo>
                  <a:pt x="26612" y="2528"/>
                  <a:pt x="26564" y="2550"/>
                  <a:pt x="26515" y="2582"/>
                </a:cubicBezTo>
                <a:lnTo>
                  <a:pt x="23673" y="5372"/>
                </a:lnTo>
                <a:cubicBezTo>
                  <a:pt x="23413" y="5241"/>
                  <a:pt x="23152" y="5111"/>
                  <a:pt x="22891" y="5007"/>
                </a:cubicBezTo>
                <a:lnTo>
                  <a:pt x="22787" y="4981"/>
                </a:lnTo>
                <a:cubicBezTo>
                  <a:pt x="22735" y="4955"/>
                  <a:pt x="22657" y="4928"/>
                  <a:pt x="22605" y="4902"/>
                </a:cubicBezTo>
                <a:lnTo>
                  <a:pt x="22318" y="4798"/>
                </a:lnTo>
                <a:cubicBezTo>
                  <a:pt x="22240" y="4746"/>
                  <a:pt x="22135" y="4720"/>
                  <a:pt x="22057" y="4694"/>
                </a:cubicBezTo>
                <a:cubicBezTo>
                  <a:pt x="22057" y="4694"/>
                  <a:pt x="22005" y="4668"/>
                  <a:pt x="22005" y="4668"/>
                </a:cubicBezTo>
                <a:cubicBezTo>
                  <a:pt x="21979" y="4668"/>
                  <a:pt x="21927" y="4642"/>
                  <a:pt x="21901" y="4642"/>
                </a:cubicBezTo>
                <a:cubicBezTo>
                  <a:pt x="21848" y="4642"/>
                  <a:pt x="21822" y="4616"/>
                  <a:pt x="21796" y="4616"/>
                </a:cubicBezTo>
                <a:cubicBezTo>
                  <a:pt x="21588" y="4537"/>
                  <a:pt x="21405" y="4485"/>
                  <a:pt x="21197" y="4433"/>
                </a:cubicBezTo>
                <a:lnTo>
                  <a:pt x="21171" y="4172"/>
                </a:lnTo>
                <a:lnTo>
                  <a:pt x="21092" y="2921"/>
                </a:lnTo>
                <a:lnTo>
                  <a:pt x="21014" y="1669"/>
                </a:lnTo>
                <a:lnTo>
                  <a:pt x="20910" y="444"/>
                </a:lnTo>
                <a:cubicBezTo>
                  <a:pt x="20910" y="366"/>
                  <a:pt x="20832" y="288"/>
                  <a:pt x="20727" y="288"/>
                </a:cubicBezTo>
                <a:lnTo>
                  <a:pt x="19528" y="157"/>
                </a:lnTo>
                <a:lnTo>
                  <a:pt x="18303" y="53"/>
                </a:lnTo>
                <a:lnTo>
                  <a:pt x="179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6" name="Google Shape;2166;p47"/>
          <p:cNvGrpSpPr/>
          <p:nvPr/>
        </p:nvGrpSpPr>
        <p:grpSpPr>
          <a:xfrm>
            <a:off x="2307850" y="3674606"/>
            <a:ext cx="1465598" cy="821651"/>
            <a:chOff x="3523000" y="4240675"/>
            <a:chExt cx="1020825" cy="572300"/>
          </a:xfrm>
        </p:grpSpPr>
        <p:sp>
          <p:nvSpPr>
            <p:cNvPr id="2167" name="Google Shape;2167;p47"/>
            <p:cNvSpPr/>
            <p:nvPr/>
          </p:nvSpPr>
          <p:spPr>
            <a:xfrm>
              <a:off x="3757650" y="4513125"/>
              <a:ext cx="106900" cy="106925"/>
            </a:xfrm>
            <a:custGeom>
              <a:rect b="b" l="l" r="r" t="t"/>
              <a:pathLst>
                <a:path extrusionOk="0" h="4277" w="4276">
                  <a:moveTo>
                    <a:pt x="2138" y="235"/>
                  </a:moveTo>
                  <a:cubicBezTo>
                    <a:pt x="2659" y="235"/>
                    <a:pt x="3129" y="444"/>
                    <a:pt x="3494" y="809"/>
                  </a:cubicBezTo>
                  <a:cubicBezTo>
                    <a:pt x="3859" y="1174"/>
                    <a:pt x="4041" y="1643"/>
                    <a:pt x="4041" y="2139"/>
                  </a:cubicBezTo>
                  <a:cubicBezTo>
                    <a:pt x="4041" y="3208"/>
                    <a:pt x="3181" y="4042"/>
                    <a:pt x="2138" y="4042"/>
                  </a:cubicBezTo>
                  <a:cubicBezTo>
                    <a:pt x="1617" y="4042"/>
                    <a:pt x="1147" y="3833"/>
                    <a:pt x="782" y="3494"/>
                  </a:cubicBezTo>
                  <a:cubicBezTo>
                    <a:pt x="417" y="3129"/>
                    <a:pt x="235" y="2634"/>
                    <a:pt x="235" y="2139"/>
                  </a:cubicBezTo>
                  <a:cubicBezTo>
                    <a:pt x="235" y="1096"/>
                    <a:pt x="1095" y="235"/>
                    <a:pt x="2138" y="235"/>
                  </a:cubicBezTo>
                  <a:close/>
                  <a:moveTo>
                    <a:pt x="2138" y="1"/>
                  </a:moveTo>
                  <a:cubicBezTo>
                    <a:pt x="965" y="1"/>
                    <a:pt x="0" y="965"/>
                    <a:pt x="0" y="2139"/>
                  </a:cubicBezTo>
                  <a:cubicBezTo>
                    <a:pt x="0" y="2712"/>
                    <a:pt x="209" y="3234"/>
                    <a:pt x="626" y="3651"/>
                  </a:cubicBezTo>
                  <a:cubicBezTo>
                    <a:pt x="1017" y="4042"/>
                    <a:pt x="1564" y="4276"/>
                    <a:pt x="2138" y="4276"/>
                  </a:cubicBezTo>
                  <a:cubicBezTo>
                    <a:pt x="3311" y="4276"/>
                    <a:pt x="4276" y="3338"/>
                    <a:pt x="4276" y="2139"/>
                  </a:cubicBezTo>
                  <a:cubicBezTo>
                    <a:pt x="4276" y="1591"/>
                    <a:pt x="4067" y="1044"/>
                    <a:pt x="3650" y="626"/>
                  </a:cubicBezTo>
                  <a:cubicBezTo>
                    <a:pt x="3259" y="235"/>
                    <a:pt x="2712" y="1"/>
                    <a:pt x="2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7"/>
            <p:cNvSpPr/>
            <p:nvPr/>
          </p:nvSpPr>
          <p:spPr>
            <a:xfrm>
              <a:off x="3739400" y="4409500"/>
              <a:ext cx="144050" cy="95425"/>
            </a:xfrm>
            <a:custGeom>
              <a:rect b="b" l="l" r="r" t="t"/>
              <a:pathLst>
                <a:path extrusionOk="0" h="3817" w="5762">
                  <a:moveTo>
                    <a:pt x="3050" y="235"/>
                  </a:moveTo>
                  <a:cubicBezTo>
                    <a:pt x="3885" y="261"/>
                    <a:pt x="4719" y="470"/>
                    <a:pt x="5475" y="835"/>
                  </a:cubicBezTo>
                  <a:lnTo>
                    <a:pt x="3885" y="3546"/>
                  </a:lnTo>
                  <a:cubicBezTo>
                    <a:pt x="3572" y="3442"/>
                    <a:pt x="3233" y="3364"/>
                    <a:pt x="2868" y="3364"/>
                  </a:cubicBezTo>
                  <a:cubicBezTo>
                    <a:pt x="2529" y="3364"/>
                    <a:pt x="2190" y="3416"/>
                    <a:pt x="1851" y="3546"/>
                  </a:cubicBezTo>
                  <a:lnTo>
                    <a:pt x="287" y="808"/>
                  </a:lnTo>
                  <a:cubicBezTo>
                    <a:pt x="1069" y="443"/>
                    <a:pt x="1903" y="261"/>
                    <a:pt x="2738" y="235"/>
                  </a:cubicBezTo>
                  <a:close/>
                  <a:moveTo>
                    <a:pt x="2738" y="0"/>
                  </a:moveTo>
                  <a:cubicBezTo>
                    <a:pt x="1825" y="26"/>
                    <a:pt x="913" y="261"/>
                    <a:pt x="78" y="652"/>
                  </a:cubicBezTo>
                  <a:cubicBezTo>
                    <a:pt x="52" y="678"/>
                    <a:pt x="26" y="704"/>
                    <a:pt x="26" y="730"/>
                  </a:cubicBezTo>
                  <a:cubicBezTo>
                    <a:pt x="0" y="756"/>
                    <a:pt x="0" y="782"/>
                    <a:pt x="26" y="808"/>
                  </a:cubicBezTo>
                  <a:lnTo>
                    <a:pt x="1643" y="3650"/>
                  </a:lnTo>
                  <a:lnTo>
                    <a:pt x="1747" y="3807"/>
                  </a:lnTo>
                  <a:lnTo>
                    <a:pt x="1851" y="3807"/>
                  </a:lnTo>
                  <a:cubicBezTo>
                    <a:pt x="2164" y="3676"/>
                    <a:pt x="2529" y="3598"/>
                    <a:pt x="2868" y="3598"/>
                  </a:cubicBezTo>
                  <a:cubicBezTo>
                    <a:pt x="3233" y="3598"/>
                    <a:pt x="3572" y="3676"/>
                    <a:pt x="3911" y="3807"/>
                  </a:cubicBezTo>
                  <a:cubicBezTo>
                    <a:pt x="3925" y="3814"/>
                    <a:pt x="3939" y="3817"/>
                    <a:pt x="3952" y="3817"/>
                  </a:cubicBezTo>
                  <a:cubicBezTo>
                    <a:pt x="3989" y="3817"/>
                    <a:pt x="4022" y="3793"/>
                    <a:pt x="4041" y="3755"/>
                  </a:cubicBezTo>
                  <a:lnTo>
                    <a:pt x="5736" y="835"/>
                  </a:lnTo>
                  <a:cubicBezTo>
                    <a:pt x="5762" y="808"/>
                    <a:pt x="5762" y="782"/>
                    <a:pt x="5762" y="756"/>
                  </a:cubicBezTo>
                  <a:cubicBezTo>
                    <a:pt x="5736" y="704"/>
                    <a:pt x="5736" y="678"/>
                    <a:pt x="5684" y="678"/>
                  </a:cubicBezTo>
                  <a:cubicBezTo>
                    <a:pt x="4876" y="261"/>
                    <a:pt x="3963" y="26"/>
                    <a:pt x="30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7"/>
            <p:cNvSpPr/>
            <p:nvPr/>
          </p:nvSpPr>
          <p:spPr>
            <a:xfrm>
              <a:off x="3654000" y="4434925"/>
              <a:ext cx="118000" cy="125150"/>
            </a:xfrm>
            <a:custGeom>
              <a:rect b="b" l="l" r="r" t="t"/>
              <a:pathLst>
                <a:path extrusionOk="0" h="5006" w="4720">
                  <a:moveTo>
                    <a:pt x="2869" y="287"/>
                  </a:moveTo>
                  <a:lnTo>
                    <a:pt x="4433" y="3024"/>
                  </a:lnTo>
                  <a:cubicBezTo>
                    <a:pt x="3885" y="3468"/>
                    <a:pt x="3520" y="4093"/>
                    <a:pt x="3416" y="4771"/>
                  </a:cubicBezTo>
                  <a:lnTo>
                    <a:pt x="261" y="4771"/>
                  </a:lnTo>
                  <a:cubicBezTo>
                    <a:pt x="340" y="3937"/>
                    <a:pt x="574" y="3103"/>
                    <a:pt x="991" y="2347"/>
                  </a:cubicBezTo>
                  <a:lnTo>
                    <a:pt x="1043" y="2242"/>
                  </a:lnTo>
                  <a:cubicBezTo>
                    <a:pt x="1043" y="2242"/>
                    <a:pt x="1070" y="2216"/>
                    <a:pt x="1070" y="2216"/>
                  </a:cubicBezTo>
                  <a:lnTo>
                    <a:pt x="1122" y="2112"/>
                  </a:lnTo>
                  <a:cubicBezTo>
                    <a:pt x="1565" y="1382"/>
                    <a:pt x="2165" y="756"/>
                    <a:pt x="2869" y="287"/>
                  </a:cubicBezTo>
                  <a:close/>
                  <a:moveTo>
                    <a:pt x="2921" y="0"/>
                  </a:moveTo>
                  <a:cubicBezTo>
                    <a:pt x="2895" y="0"/>
                    <a:pt x="2869" y="0"/>
                    <a:pt x="2842" y="26"/>
                  </a:cubicBezTo>
                  <a:cubicBezTo>
                    <a:pt x="2060" y="521"/>
                    <a:pt x="1408" y="1199"/>
                    <a:pt x="939" y="1982"/>
                  </a:cubicBezTo>
                  <a:lnTo>
                    <a:pt x="861" y="2086"/>
                  </a:lnTo>
                  <a:lnTo>
                    <a:pt x="783" y="2242"/>
                  </a:lnTo>
                  <a:cubicBezTo>
                    <a:pt x="340" y="3050"/>
                    <a:pt x="79" y="3963"/>
                    <a:pt x="27" y="4876"/>
                  </a:cubicBezTo>
                  <a:cubicBezTo>
                    <a:pt x="1" y="4902"/>
                    <a:pt x="27" y="4928"/>
                    <a:pt x="53" y="4954"/>
                  </a:cubicBezTo>
                  <a:cubicBezTo>
                    <a:pt x="79" y="4980"/>
                    <a:pt x="105" y="5006"/>
                    <a:pt x="131" y="5006"/>
                  </a:cubicBezTo>
                  <a:lnTo>
                    <a:pt x="3390" y="5006"/>
                  </a:lnTo>
                  <a:lnTo>
                    <a:pt x="3572" y="4980"/>
                  </a:lnTo>
                  <a:cubicBezTo>
                    <a:pt x="3599" y="4980"/>
                    <a:pt x="3625" y="4928"/>
                    <a:pt x="3625" y="4902"/>
                  </a:cubicBezTo>
                  <a:cubicBezTo>
                    <a:pt x="3729" y="4198"/>
                    <a:pt x="4094" y="3572"/>
                    <a:pt x="4641" y="3129"/>
                  </a:cubicBezTo>
                  <a:cubicBezTo>
                    <a:pt x="4694" y="3103"/>
                    <a:pt x="4720" y="3024"/>
                    <a:pt x="4694" y="2998"/>
                  </a:cubicBezTo>
                  <a:lnTo>
                    <a:pt x="2999" y="52"/>
                  </a:lnTo>
                  <a:cubicBezTo>
                    <a:pt x="2999" y="26"/>
                    <a:pt x="2973" y="0"/>
                    <a:pt x="29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7"/>
            <p:cNvSpPr/>
            <p:nvPr/>
          </p:nvSpPr>
          <p:spPr>
            <a:xfrm>
              <a:off x="3850850" y="4435575"/>
              <a:ext cx="117350" cy="125150"/>
            </a:xfrm>
            <a:custGeom>
              <a:rect b="b" l="l" r="r" t="t"/>
              <a:pathLst>
                <a:path extrusionOk="0" h="5006" w="4694">
                  <a:moveTo>
                    <a:pt x="1851" y="287"/>
                  </a:moveTo>
                  <a:cubicBezTo>
                    <a:pt x="2555" y="756"/>
                    <a:pt x="3155" y="1382"/>
                    <a:pt x="3572" y="2112"/>
                  </a:cubicBezTo>
                  <a:lnTo>
                    <a:pt x="3729" y="2347"/>
                  </a:lnTo>
                  <a:lnTo>
                    <a:pt x="3729" y="2373"/>
                  </a:lnTo>
                  <a:cubicBezTo>
                    <a:pt x="4120" y="3103"/>
                    <a:pt x="4380" y="3937"/>
                    <a:pt x="4433" y="4771"/>
                  </a:cubicBezTo>
                  <a:lnTo>
                    <a:pt x="1278" y="4771"/>
                  </a:lnTo>
                  <a:cubicBezTo>
                    <a:pt x="1174" y="4067"/>
                    <a:pt x="809" y="3442"/>
                    <a:pt x="287" y="2998"/>
                  </a:cubicBezTo>
                  <a:lnTo>
                    <a:pt x="1851" y="287"/>
                  </a:lnTo>
                  <a:close/>
                  <a:moveTo>
                    <a:pt x="1799" y="0"/>
                  </a:moveTo>
                  <a:cubicBezTo>
                    <a:pt x="1773" y="0"/>
                    <a:pt x="1747" y="26"/>
                    <a:pt x="1721" y="52"/>
                  </a:cubicBezTo>
                  <a:lnTo>
                    <a:pt x="26" y="2972"/>
                  </a:lnTo>
                  <a:cubicBezTo>
                    <a:pt x="0" y="3024"/>
                    <a:pt x="0" y="3077"/>
                    <a:pt x="52" y="3129"/>
                  </a:cubicBezTo>
                  <a:cubicBezTo>
                    <a:pt x="626" y="3572"/>
                    <a:pt x="991" y="4198"/>
                    <a:pt x="1069" y="4902"/>
                  </a:cubicBezTo>
                  <a:cubicBezTo>
                    <a:pt x="1069" y="4954"/>
                    <a:pt x="1121" y="5006"/>
                    <a:pt x="1200" y="5006"/>
                  </a:cubicBezTo>
                  <a:lnTo>
                    <a:pt x="4563" y="5006"/>
                  </a:lnTo>
                  <a:cubicBezTo>
                    <a:pt x="4589" y="5006"/>
                    <a:pt x="4641" y="5006"/>
                    <a:pt x="4641" y="4980"/>
                  </a:cubicBezTo>
                  <a:cubicBezTo>
                    <a:pt x="4667" y="4954"/>
                    <a:pt x="4693" y="4928"/>
                    <a:pt x="4693" y="4876"/>
                  </a:cubicBezTo>
                  <a:cubicBezTo>
                    <a:pt x="4641" y="3963"/>
                    <a:pt x="4380" y="3051"/>
                    <a:pt x="3937" y="2242"/>
                  </a:cubicBezTo>
                  <a:lnTo>
                    <a:pt x="3911" y="2242"/>
                  </a:lnTo>
                  <a:lnTo>
                    <a:pt x="3781" y="1982"/>
                  </a:lnTo>
                  <a:cubicBezTo>
                    <a:pt x="3312" y="1199"/>
                    <a:pt x="2660" y="522"/>
                    <a:pt x="18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7"/>
            <p:cNvSpPr/>
            <p:nvPr/>
          </p:nvSpPr>
          <p:spPr>
            <a:xfrm>
              <a:off x="3654000" y="4572450"/>
              <a:ext cx="117350" cy="125825"/>
            </a:xfrm>
            <a:custGeom>
              <a:rect b="b" l="l" r="r" t="t"/>
              <a:pathLst>
                <a:path extrusionOk="0" h="5033" w="4694">
                  <a:moveTo>
                    <a:pt x="3416" y="235"/>
                  </a:moveTo>
                  <a:cubicBezTo>
                    <a:pt x="3520" y="939"/>
                    <a:pt x="3885" y="1565"/>
                    <a:pt x="4407" y="2008"/>
                  </a:cubicBezTo>
                  <a:lnTo>
                    <a:pt x="2842" y="4745"/>
                  </a:lnTo>
                  <a:cubicBezTo>
                    <a:pt x="2138" y="4250"/>
                    <a:pt x="1539" y="3624"/>
                    <a:pt x="1122" y="2920"/>
                  </a:cubicBezTo>
                  <a:lnTo>
                    <a:pt x="1096" y="2894"/>
                  </a:lnTo>
                  <a:lnTo>
                    <a:pt x="965" y="2634"/>
                  </a:lnTo>
                  <a:cubicBezTo>
                    <a:pt x="574" y="1903"/>
                    <a:pt x="313" y="1069"/>
                    <a:pt x="261" y="235"/>
                  </a:cubicBezTo>
                  <a:close/>
                  <a:moveTo>
                    <a:pt x="131" y="0"/>
                  </a:moveTo>
                  <a:cubicBezTo>
                    <a:pt x="105" y="0"/>
                    <a:pt x="79" y="26"/>
                    <a:pt x="53" y="52"/>
                  </a:cubicBezTo>
                  <a:cubicBezTo>
                    <a:pt x="27" y="52"/>
                    <a:pt x="1" y="105"/>
                    <a:pt x="1" y="131"/>
                  </a:cubicBezTo>
                  <a:cubicBezTo>
                    <a:pt x="79" y="1043"/>
                    <a:pt x="313" y="1956"/>
                    <a:pt x="757" y="2764"/>
                  </a:cubicBezTo>
                  <a:cubicBezTo>
                    <a:pt x="757" y="2764"/>
                    <a:pt x="783" y="2790"/>
                    <a:pt x="783" y="2790"/>
                  </a:cubicBezTo>
                  <a:lnTo>
                    <a:pt x="913" y="3025"/>
                  </a:lnTo>
                  <a:cubicBezTo>
                    <a:pt x="1382" y="3807"/>
                    <a:pt x="2034" y="4485"/>
                    <a:pt x="2816" y="5006"/>
                  </a:cubicBezTo>
                  <a:cubicBezTo>
                    <a:pt x="2816" y="5006"/>
                    <a:pt x="2842" y="5032"/>
                    <a:pt x="2869" y="5032"/>
                  </a:cubicBezTo>
                  <a:cubicBezTo>
                    <a:pt x="2869" y="5032"/>
                    <a:pt x="2895" y="5006"/>
                    <a:pt x="2895" y="5006"/>
                  </a:cubicBezTo>
                  <a:cubicBezTo>
                    <a:pt x="2921" y="5006"/>
                    <a:pt x="2947" y="4980"/>
                    <a:pt x="2973" y="4954"/>
                  </a:cubicBezTo>
                  <a:lnTo>
                    <a:pt x="4667" y="2034"/>
                  </a:lnTo>
                  <a:cubicBezTo>
                    <a:pt x="4694" y="1982"/>
                    <a:pt x="4694" y="1930"/>
                    <a:pt x="4641" y="1903"/>
                  </a:cubicBezTo>
                  <a:cubicBezTo>
                    <a:pt x="4068" y="1460"/>
                    <a:pt x="3703" y="835"/>
                    <a:pt x="3625" y="105"/>
                  </a:cubicBezTo>
                  <a:cubicBezTo>
                    <a:pt x="3625" y="78"/>
                    <a:pt x="3599" y="52"/>
                    <a:pt x="3572" y="26"/>
                  </a:cubicBezTo>
                  <a:lnTo>
                    <a:pt x="3390" y="26"/>
                  </a:lnTo>
                  <a:lnTo>
                    <a:pt x="1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7"/>
            <p:cNvSpPr/>
            <p:nvPr/>
          </p:nvSpPr>
          <p:spPr>
            <a:xfrm>
              <a:off x="3564700" y="4320200"/>
              <a:ext cx="492800" cy="492775"/>
            </a:xfrm>
            <a:custGeom>
              <a:rect b="b" l="l" r="r" t="t"/>
              <a:pathLst>
                <a:path extrusionOk="0" h="19711" w="19712">
                  <a:moveTo>
                    <a:pt x="10560" y="235"/>
                  </a:moveTo>
                  <a:lnTo>
                    <a:pt x="10925" y="2425"/>
                  </a:lnTo>
                  <a:cubicBezTo>
                    <a:pt x="10925" y="2477"/>
                    <a:pt x="10977" y="2503"/>
                    <a:pt x="11029" y="2503"/>
                  </a:cubicBezTo>
                  <a:cubicBezTo>
                    <a:pt x="11212" y="2529"/>
                    <a:pt x="11368" y="2582"/>
                    <a:pt x="11577" y="2634"/>
                  </a:cubicBezTo>
                  <a:cubicBezTo>
                    <a:pt x="11629" y="2634"/>
                    <a:pt x="11681" y="2634"/>
                    <a:pt x="11707" y="2660"/>
                  </a:cubicBezTo>
                  <a:lnTo>
                    <a:pt x="11785" y="2686"/>
                  </a:lnTo>
                  <a:lnTo>
                    <a:pt x="11811" y="2686"/>
                  </a:lnTo>
                  <a:lnTo>
                    <a:pt x="11890" y="2712"/>
                  </a:lnTo>
                  <a:cubicBezTo>
                    <a:pt x="11942" y="2712"/>
                    <a:pt x="11968" y="2738"/>
                    <a:pt x="12046" y="2764"/>
                  </a:cubicBezTo>
                  <a:cubicBezTo>
                    <a:pt x="12124" y="2764"/>
                    <a:pt x="12202" y="2790"/>
                    <a:pt x="12255" y="2816"/>
                  </a:cubicBezTo>
                  <a:cubicBezTo>
                    <a:pt x="12359" y="2842"/>
                    <a:pt x="12463" y="2894"/>
                    <a:pt x="12567" y="2920"/>
                  </a:cubicBezTo>
                  <a:cubicBezTo>
                    <a:pt x="12578" y="2931"/>
                    <a:pt x="12594" y="2938"/>
                    <a:pt x="12611" y="2938"/>
                  </a:cubicBezTo>
                  <a:cubicBezTo>
                    <a:pt x="12637" y="2938"/>
                    <a:pt x="12667" y="2925"/>
                    <a:pt x="12698" y="2894"/>
                  </a:cubicBezTo>
                  <a:lnTo>
                    <a:pt x="14106" y="1200"/>
                  </a:lnTo>
                  <a:lnTo>
                    <a:pt x="15279" y="1878"/>
                  </a:lnTo>
                  <a:lnTo>
                    <a:pt x="14497" y="3963"/>
                  </a:lnTo>
                  <a:cubicBezTo>
                    <a:pt x="14497" y="3989"/>
                    <a:pt x="14497" y="4042"/>
                    <a:pt x="14549" y="4094"/>
                  </a:cubicBezTo>
                  <a:cubicBezTo>
                    <a:pt x="14679" y="4198"/>
                    <a:pt x="14810" y="4328"/>
                    <a:pt x="14966" y="4459"/>
                  </a:cubicBezTo>
                  <a:cubicBezTo>
                    <a:pt x="14992" y="4485"/>
                    <a:pt x="15044" y="4511"/>
                    <a:pt x="15070" y="4563"/>
                  </a:cubicBezTo>
                  <a:lnTo>
                    <a:pt x="15201" y="4667"/>
                  </a:lnTo>
                  <a:cubicBezTo>
                    <a:pt x="15227" y="4719"/>
                    <a:pt x="15253" y="4745"/>
                    <a:pt x="15305" y="4798"/>
                  </a:cubicBezTo>
                  <a:cubicBezTo>
                    <a:pt x="15435" y="4928"/>
                    <a:pt x="15540" y="5058"/>
                    <a:pt x="15670" y="5215"/>
                  </a:cubicBezTo>
                  <a:cubicBezTo>
                    <a:pt x="15688" y="5233"/>
                    <a:pt x="15720" y="5252"/>
                    <a:pt x="15755" y="5252"/>
                  </a:cubicBezTo>
                  <a:cubicBezTo>
                    <a:pt x="15770" y="5252"/>
                    <a:pt x="15785" y="5248"/>
                    <a:pt x="15800" y="5241"/>
                  </a:cubicBezTo>
                  <a:lnTo>
                    <a:pt x="17860" y="4485"/>
                  </a:lnTo>
                  <a:lnTo>
                    <a:pt x="18538" y="5658"/>
                  </a:lnTo>
                  <a:lnTo>
                    <a:pt x="16843" y="7066"/>
                  </a:lnTo>
                  <a:cubicBezTo>
                    <a:pt x="16791" y="7092"/>
                    <a:pt x="16791" y="7144"/>
                    <a:pt x="16791" y="7196"/>
                  </a:cubicBezTo>
                  <a:cubicBezTo>
                    <a:pt x="16869" y="7353"/>
                    <a:pt x="16921" y="7509"/>
                    <a:pt x="16974" y="7692"/>
                  </a:cubicBezTo>
                  <a:cubicBezTo>
                    <a:pt x="16974" y="7692"/>
                    <a:pt x="16974" y="7744"/>
                    <a:pt x="16974" y="7744"/>
                  </a:cubicBezTo>
                  <a:cubicBezTo>
                    <a:pt x="17000" y="7770"/>
                    <a:pt x="17000" y="7822"/>
                    <a:pt x="17026" y="7874"/>
                  </a:cubicBezTo>
                  <a:lnTo>
                    <a:pt x="17104" y="8161"/>
                  </a:lnTo>
                  <a:lnTo>
                    <a:pt x="17104" y="8187"/>
                  </a:lnTo>
                  <a:cubicBezTo>
                    <a:pt x="17130" y="8369"/>
                    <a:pt x="17182" y="8552"/>
                    <a:pt x="17208" y="8734"/>
                  </a:cubicBezTo>
                  <a:cubicBezTo>
                    <a:pt x="17208" y="8787"/>
                    <a:pt x="17260" y="8813"/>
                    <a:pt x="17313" y="8839"/>
                  </a:cubicBezTo>
                  <a:lnTo>
                    <a:pt x="19477" y="9204"/>
                  </a:lnTo>
                  <a:lnTo>
                    <a:pt x="19477" y="10560"/>
                  </a:lnTo>
                  <a:lnTo>
                    <a:pt x="17286" y="10925"/>
                  </a:lnTo>
                  <a:cubicBezTo>
                    <a:pt x="17234" y="10951"/>
                    <a:pt x="17208" y="10977"/>
                    <a:pt x="17208" y="11029"/>
                  </a:cubicBezTo>
                  <a:cubicBezTo>
                    <a:pt x="17182" y="11185"/>
                    <a:pt x="17130" y="11368"/>
                    <a:pt x="17104" y="11524"/>
                  </a:cubicBezTo>
                  <a:cubicBezTo>
                    <a:pt x="17104" y="11524"/>
                    <a:pt x="17078" y="11576"/>
                    <a:pt x="17078" y="11576"/>
                  </a:cubicBezTo>
                  <a:cubicBezTo>
                    <a:pt x="17078" y="11628"/>
                    <a:pt x="17078" y="11681"/>
                    <a:pt x="17052" y="11733"/>
                  </a:cubicBezTo>
                  <a:lnTo>
                    <a:pt x="16974" y="12046"/>
                  </a:lnTo>
                  <a:cubicBezTo>
                    <a:pt x="16921" y="12228"/>
                    <a:pt x="16843" y="12385"/>
                    <a:pt x="16791" y="12567"/>
                  </a:cubicBezTo>
                  <a:cubicBezTo>
                    <a:pt x="16765" y="12619"/>
                    <a:pt x="16791" y="12671"/>
                    <a:pt x="16817" y="12697"/>
                  </a:cubicBezTo>
                  <a:lnTo>
                    <a:pt x="18512" y="14105"/>
                  </a:lnTo>
                  <a:lnTo>
                    <a:pt x="17834" y="15279"/>
                  </a:lnTo>
                  <a:lnTo>
                    <a:pt x="15774" y="14496"/>
                  </a:lnTo>
                  <a:cubicBezTo>
                    <a:pt x="15722" y="14496"/>
                    <a:pt x="15670" y="14496"/>
                    <a:pt x="15644" y="14549"/>
                  </a:cubicBezTo>
                  <a:cubicBezTo>
                    <a:pt x="15514" y="14679"/>
                    <a:pt x="15409" y="14809"/>
                    <a:pt x="15253" y="14966"/>
                  </a:cubicBezTo>
                  <a:lnTo>
                    <a:pt x="15044" y="15200"/>
                  </a:lnTo>
                  <a:cubicBezTo>
                    <a:pt x="14992" y="15226"/>
                    <a:pt x="14966" y="15252"/>
                    <a:pt x="14914" y="15305"/>
                  </a:cubicBezTo>
                  <a:cubicBezTo>
                    <a:pt x="14784" y="15435"/>
                    <a:pt x="14653" y="15565"/>
                    <a:pt x="14497" y="15670"/>
                  </a:cubicBezTo>
                  <a:cubicBezTo>
                    <a:pt x="14471" y="15696"/>
                    <a:pt x="14445" y="15748"/>
                    <a:pt x="14471" y="15800"/>
                  </a:cubicBezTo>
                  <a:lnTo>
                    <a:pt x="15227" y="17860"/>
                  </a:lnTo>
                  <a:lnTo>
                    <a:pt x="14054" y="18538"/>
                  </a:lnTo>
                  <a:lnTo>
                    <a:pt x="12646" y="16843"/>
                  </a:lnTo>
                  <a:cubicBezTo>
                    <a:pt x="12620" y="16791"/>
                    <a:pt x="12567" y="16791"/>
                    <a:pt x="12515" y="16791"/>
                  </a:cubicBezTo>
                  <a:cubicBezTo>
                    <a:pt x="12359" y="16869"/>
                    <a:pt x="12176" y="16921"/>
                    <a:pt x="11994" y="16973"/>
                  </a:cubicBezTo>
                  <a:lnTo>
                    <a:pt x="11498" y="17104"/>
                  </a:lnTo>
                  <a:cubicBezTo>
                    <a:pt x="11342" y="17156"/>
                    <a:pt x="11160" y="17182"/>
                    <a:pt x="10977" y="17208"/>
                  </a:cubicBezTo>
                  <a:cubicBezTo>
                    <a:pt x="10925" y="17208"/>
                    <a:pt x="10899" y="17260"/>
                    <a:pt x="10873" y="17312"/>
                  </a:cubicBezTo>
                  <a:lnTo>
                    <a:pt x="10508" y="19476"/>
                  </a:lnTo>
                  <a:lnTo>
                    <a:pt x="9152" y="19476"/>
                  </a:lnTo>
                  <a:lnTo>
                    <a:pt x="8787" y="17286"/>
                  </a:lnTo>
                  <a:cubicBezTo>
                    <a:pt x="8787" y="17260"/>
                    <a:pt x="8735" y="17208"/>
                    <a:pt x="8683" y="17208"/>
                  </a:cubicBezTo>
                  <a:cubicBezTo>
                    <a:pt x="8500" y="17182"/>
                    <a:pt x="8344" y="17130"/>
                    <a:pt x="8135" y="17104"/>
                  </a:cubicBezTo>
                  <a:cubicBezTo>
                    <a:pt x="8083" y="17078"/>
                    <a:pt x="8031" y="17078"/>
                    <a:pt x="7979" y="17051"/>
                  </a:cubicBezTo>
                  <a:lnTo>
                    <a:pt x="7822" y="17025"/>
                  </a:lnTo>
                  <a:cubicBezTo>
                    <a:pt x="7770" y="16999"/>
                    <a:pt x="7744" y="16973"/>
                    <a:pt x="7666" y="16973"/>
                  </a:cubicBezTo>
                  <a:cubicBezTo>
                    <a:pt x="7483" y="16921"/>
                    <a:pt x="7327" y="16843"/>
                    <a:pt x="7144" y="16791"/>
                  </a:cubicBezTo>
                  <a:cubicBezTo>
                    <a:pt x="7137" y="16783"/>
                    <a:pt x="7125" y="16780"/>
                    <a:pt x="7111" y="16780"/>
                  </a:cubicBezTo>
                  <a:cubicBezTo>
                    <a:pt x="7077" y="16780"/>
                    <a:pt x="7033" y="16798"/>
                    <a:pt x="7014" y="16817"/>
                  </a:cubicBezTo>
                  <a:lnTo>
                    <a:pt x="5606" y="18511"/>
                  </a:lnTo>
                  <a:lnTo>
                    <a:pt x="4433" y="17834"/>
                  </a:lnTo>
                  <a:lnTo>
                    <a:pt x="5215" y="15774"/>
                  </a:lnTo>
                  <a:cubicBezTo>
                    <a:pt x="5215" y="15722"/>
                    <a:pt x="5215" y="15670"/>
                    <a:pt x="5163" y="15644"/>
                  </a:cubicBezTo>
                  <a:cubicBezTo>
                    <a:pt x="5033" y="15513"/>
                    <a:pt x="4902" y="15409"/>
                    <a:pt x="4746" y="15252"/>
                  </a:cubicBezTo>
                  <a:cubicBezTo>
                    <a:pt x="4720" y="15226"/>
                    <a:pt x="4668" y="15200"/>
                    <a:pt x="4642" y="15148"/>
                  </a:cubicBezTo>
                  <a:lnTo>
                    <a:pt x="4407" y="14914"/>
                  </a:lnTo>
                  <a:cubicBezTo>
                    <a:pt x="4277" y="14783"/>
                    <a:pt x="4172" y="14653"/>
                    <a:pt x="4042" y="14496"/>
                  </a:cubicBezTo>
                  <a:cubicBezTo>
                    <a:pt x="4023" y="14478"/>
                    <a:pt x="3992" y="14460"/>
                    <a:pt x="3957" y="14460"/>
                  </a:cubicBezTo>
                  <a:cubicBezTo>
                    <a:pt x="3942" y="14460"/>
                    <a:pt x="3927" y="14463"/>
                    <a:pt x="3912" y="14470"/>
                  </a:cubicBezTo>
                  <a:lnTo>
                    <a:pt x="1852" y="15226"/>
                  </a:lnTo>
                  <a:lnTo>
                    <a:pt x="1174" y="14053"/>
                  </a:lnTo>
                  <a:lnTo>
                    <a:pt x="2869" y="12645"/>
                  </a:lnTo>
                  <a:cubicBezTo>
                    <a:pt x="2921" y="12619"/>
                    <a:pt x="2921" y="12567"/>
                    <a:pt x="2921" y="12515"/>
                  </a:cubicBezTo>
                  <a:cubicBezTo>
                    <a:pt x="2843" y="12359"/>
                    <a:pt x="2790" y="12176"/>
                    <a:pt x="2738" y="11993"/>
                  </a:cubicBezTo>
                  <a:cubicBezTo>
                    <a:pt x="2712" y="11941"/>
                    <a:pt x="2712" y="11889"/>
                    <a:pt x="2686" y="11837"/>
                  </a:cubicBezTo>
                  <a:lnTo>
                    <a:pt x="2608" y="11550"/>
                  </a:lnTo>
                  <a:lnTo>
                    <a:pt x="2608" y="11498"/>
                  </a:lnTo>
                  <a:cubicBezTo>
                    <a:pt x="2556" y="11342"/>
                    <a:pt x="2530" y="11159"/>
                    <a:pt x="2504" y="10977"/>
                  </a:cubicBezTo>
                  <a:cubicBezTo>
                    <a:pt x="2504" y="10925"/>
                    <a:pt x="2451" y="10898"/>
                    <a:pt x="2399" y="10872"/>
                  </a:cubicBezTo>
                  <a:lnTo>
                    <a:pt x="235" y="10507"/>
                  </a:lnTo>
                  <a:lnTo>
                    <a:pt x="235" y="9152"/>
                  </a:lnTo>
                  <a:lnTo>
                    <a:pt x="2425" y="8787"/>
                  </a:lnTo>
                  <a:cubicBezTo>
                    <a:pt x="2478" y="8787"/>
                    <a:pt x="2504" y="8734"/>
                    <a:pt x="2504" y="8682"/>
                  </a:cubicBezTo>
                  <a:cubicBezTo>
                    <a:pt x="2530" y="8500"/>
                    <a:pt x="2582" y="8343"/>
                    <a:pt x="2608" y="8161"/>
                  </a:cubicBezTo>
                  <a:cubicBezTo>
                    <a:pt x="2608" y="8161"/>
                    <a:pt x="2634" y="8135"/>
                    <a:pt x="2634" y="8135"/>
                  </a:cubicBezTo>
                  <a:lnTo>
                    <a:pt x="2712" y="7822"/>
                  </a:lnTo>
                  <a:cubicBezTo>
                    <a:pt x="2712" y="7770"/>
                    <a:pt x="2738" y="7744"/>
                    <a:pt x="2738" y="7666"/>
                  </a:cubicBezTo>
                  <a:cubicBezTo>
                    <a:pt x="2790" y="7483"/>
                    <a:pt x="2869" y="7327"/>
                    <a:pt x="2921" y="7144"/>
                  </a:cubicBezTo>
                  <a:cubicBezTo>
                    <a:pt x="2947" y="7118"/>
                    <a:pt x="2921" y="7066"/>
                    <a:pt x="2895" y="7014"/>
                  </a:cubicBezTo>
                  <a:lnTo>
                    <a:pt x="1200" y="5606"/>
                  </a:lnTo>
                  <a:lnTo>
                    <a:pt x="1878" y="4433"/>
                  </a:lnTo>
                  <a:lnTo>
                    <a:pt x="3938" y="5215"/>
                  </a:lnTo>
                  <a:cubicBezTo>
                    <a:pt x="3990" y="5215"/>
                    <a:pt x="4042" y="5215"/>
                    <a:pt x="4068" y="5163"/>
                  </a:cubicBezTo>
                  <a:cubicBezTo>
                    <a:pt x="4198" y="5032"/>
                    <a:pt x="4303" y="4902"/>
                    <a:pt x="4459" y="4745"/>
                  </a:cubicBezTo>
                  <a:lnTo>
                    <a:pt x="4537" y="4667"/>
                  </a:lnTo>
                  <a:lnTo>
                    <a:pt x="4563" y="4641"/>
                  </a:lnTo>
                  <a:lnTo>
                    <a:pt x="4668" y="4511"/>
                  </a:lnTo>
                  <a:cubicBezTo>
                    <a:pt x="4720" y="4485"/>
                    <a:pt x="4746" y="4459"/>
                    <a:pt x="4798" y="4407"/>
                  </a:cubicBezTo>
                  <a:cubicBezTo>
                    <a:pt x="4928" y="4276"/>
                    <a:pt x="5059" y="4172"/>
                    <a:pt x="5215" y="4042"/>
                  </a:cubicBezTo>
                  <a:cubicBezTo>
                    <a:pt x="5241" y="4015"/>
                    <a:pt x="5267" y="3963"/>
                    <a:pt x="5241" y="3911"/>
                  </a:cubicBezTo>
                  <a:lnTo>
                    <a:pt x="4485" y="1851"/>
                  </a:lnTo>
                  <a:lnTo>
                    <a:pt x="5658" y="1174"/>
                  </a:lnTo>
                  <a:lnTo>
                    <a:pt x="7066" y="2868"/>
                  </a:lnTo>
                  <a:cubicBezTo>
                    <a:pt x="7092" y="2920"/>
                    <a:pt x="7144" y="2920"/>
                    <a:pt x="7197" y="2920"/>
                  </a:cubicBezTo>
                  <a:cubicBezTo>
                    <a:pt x="7353" y="2842"/>
                    <a:pt x="7536" y="2790"/>
                    <a:pt x="7718" y="2738"/>
                  </a:cubicBezTo>
                  <a:lnTo>
                    <a:pt x="8213" y="2608"/>
                  </a:lnTo>
                  <a:cubicBezTo>
                    <a:pt x="8370" y="2555"/>
                    <a:pt x="8552" y="2529"/>
                    <a:pt x="8735" y="2503"/>
                  </a:cubicBezTo>
                  <a:cubicBezTo>
                    <a:pt x="8787" y="2503"/>
                    <a:pt x="8813" y="2451"/>
                    <a:pt x="8839" y="2399"/>
                  </a:cubicBezTo>
                  <a:lnTo>
                    <a:pt x="9204" y="235"/>
                  </a:lnTo>
                  <a:close/>
                  <a:moveTo>
                    <a:pt x="9100" y="0"/>
                  </a:moveTo>
                  <a:cubicBezTo>
                    <a:pt x="9048" y="0"/>
                    <a:pt x="8996" y="53"/>
                    <a:pt x="8996" y="105"/>
                  </a:cubicBezTo>
                  <a:lnTo>
                    <a:pt x="8604" y="2295"/>
                  </a:lnTo>
                  <a:cubicBezTo>
                    <a:pt x="8448" y="2321"/>
                    <a:pt x="8292" y="2347"/>
                    <a:pt x="8135" y="2373"/>
                  </a:cubicBezTo>
                  <a:lnTo>
                    <a:pt x="8005" y="2425"/>
                  </a:lnTo>
                  <a:lnTo>
                    <a:pt x="7927" y="2425"/>
                  </a:lnTo>
                  <a:lnTo>
                    <a:pt x="7901" y="2451"/>
                  </a:lnTo>
                  <a:lnTo>
                    <a:pt x="7874" y="2451"/>
                  </a:lnTo>
                  <a:lnTo>
                    <a:pt x="7640" y="2503"/>
                  </a:lnTo>
                  <a:cubicBezTo>
                    <a:pt x="7483" y="2555"/>
                    <a:pt x="7327" y="2608"/>
                    <a:pt x="7197" y="2660"/>
                  </a:cubicBezTo>
                  <a:lnTo>
                    <a:pt x="5789" y="965"/>
                  </a:lnTo>
                  <a:cubicBezTo>
                    <a:pt x="5756" y="933"/>
                    <a:pt x="5724" y="911"/>
                    <a:pt x="5692" y="911"/>
                  </a:cubicBezTo>
                  <a:cubicBezTo>
                    <a:pt x="5672" y="911"/>
                    <a:pt x="5652" y="919"/>
                    <a:pt x="5632" y="939"/>
                  </a:cubicBezTo>
                  <a:lnTo>
                    <a:pt x="4277" y="1695"/>
                  </a:lnTo>
                  <a:cubicBezTo>
                    <a:pt x="4224" y="1721"/>
                    <a:pt x="4224" y="1799"/>
                    <a:pt x="4224" y="1851"/>
                  </a:cubicBezTo>
                  <a:lnTo>
                    <a:pt x="5007" y="3911"/>
                  </a:lnTo>
                  <a:cubicBezTo>
                    <a:pt x="4876" y="4015"/>
                    <a:pt x="4746" y="4120"/>
                    <a:pt x="4642" y="4224"/>
                  </a:cubicBezTo>
                  <a:cubicBezTo>
                    <a:pt x="4642" y="4224"/>
                    <a:pt x="4615" y="4250"/>
                    <a:pt x="4615" y="4250"/>
                  </a:cubicBezTo>
                  <a:cubicBezTo>
                    <a:pt x="4589" y="4276"/>
                    <a:pt x="4537" y="4328"/>
                    <a:pt x="4511" y="4354"/>
                  </a:cubicBezTo>
                  <a:lnTo>
                    <a:pt x="4277" y="4615"/>
                  </a:lnTo>
                  <a:cubicBezTo>
                    <a:pt x="4146" y="4719"/>
                    <a:pt x="4042" y="4850"/>
                    <a:pt x="3964" y="4954"/>
                  </a:cubicBezTo>
                  <a:lnTo>
                    <a:pt x="1878" y="4172"/>
                  </a:lnTo>
                  <a:cubicBezTo>
                    <a:pt x="1826" y="4172"/>
                    <a:pt x="1774" y="4172"/>
                    <a:pt x="1721" y="4224"/>
                  </a:cubicBezTo>
                  <a:lnTo>
                    <a:pt x="939" y="5580"/>
                  </a:lnTo>
                  <a:cubicBezTo>
                    <a:pt x="913" y="5632"/>
                    <a:pt x="939" y="5684"/>
                    <a:pt x="965" y="5736"/>
                  </a:cubicBezTo>
                  <a:lnTo>
                    <a:pt x="2686" y="7144"/>
                  </a:lnTo>
                  <a:cubicBezTo>
                    <a:pt x="2634" y="7301"/>
                    <a:pt x="2582" y="7457"/>
                    <a:pt x="2530" y="7613"/>
                  </a:cubicBezTo>
                  <a:cubicBezTo>
                    <a:pt x="2504" y="7666"/>
                    <a:pt x="2504" y="7718"/>
                    <a:pt x="2478" y="7770"/>
                  </a:cubicBezTo>
                  <a:lnTo>
                    <a:pt x="2451" y="7848"/>
                  </a:lnTo>
                  <a:lnTo>
                    <a:pt x="2451" y="7874"/>
                  </a:lnTo>
                  <a:lnTo>
                    <a:pt x="2425" y="7926"/>
                  </a:lnTo>
                  <a:cubicBezTo>
                    <a:pt x="2425" y="7978"/>
                    <a:pt x="2399" y="8031"/>
                    <a:pt x="2399" y="8109"/>
                  </a:cubicBezTo>
                  <a:cubicBezTo>
                    <a:pt x="2347" y="8265"/>
                    <a:pt x="2321" y="8422"/>
                    <a:pt x="2295" y="8578"/>
                  </a:cubicBezTo>
                  <a:lnTo>
                    <a:pt x="105" y="8943"/>
                  </a:lnTo>
                  <a:cubicBezTo>
                    <a:pt x="53" y="8943"/>
                    <a:pt x="1" y="8995"/>
                    <a:pt x="1" y="9047"/>
                  </a:cubicBezTo>
                  <a:lnTo>
                    <a:pt x="1" y="10612"/>
                  </a:lnTo>
                  <a:cubicBezTo>
                    <a:pt x="1" y="10664"/>
                    <a:pt x="53" y="10716"/>
                    <a:pt x="105" y="10716"/>
                  </a:cubicBezTo>
                  <a:lnTo>
                    <a:pt x="2295" y="11107"/>
                  </a:lnTo>
                  <a:cubicBezTo>
                    <a:pt x="2321" y="11263"/>
                    <a:pt x="2347" y="11394"/>
                    <a:pt x="2373" y="11550"/>
                  </a:cubicBezTo>
                  <a:lnTo>
                    <a:pt x="2373" y="11602"/>
                  </a:lnTo>
                  <a:lnTo>
                    <a:pt x="2451" y="11915"/>
                  </a:lnTo>
                  <a:cubicBezTo>
                    <a:pt x="2478" y="11941"/>
                    <a:pt x="2504" y="11993"/>
                    <a:pt x="2504" y="12072"/>
                  </a:cubicBezTo>
                  <a:cubicBezTo>
                    <a:pt x="2556" y="12228"/>
                    <a:pt x="2608" y="12385"/>
                    <a:pt x="2660" y="12515"/>
                  </a:cubicBezTo>
                  <a:lnTo>
                    <a:pt x="939" y="13923"/>
                  </a:lnTo>
                  <a:cubicBezTo>
                    <a:pt x="913" y="13975"/>
                    <a:pt x="887" y="14027"/>
                    <a:pt x="913" y="14079"/>
                  </a:cubicBezTo>
                  <a:lnTo>
                    <a:pt x="1695" y="15435"/>
                  </a:lnTo>
                  <a:cubicBezTo>
                    <a:pt x="1721" y="15487"/>
                    <a:pt x="1774" y="15487"/>
                    <a:pt x="1826" y="15487"/>
                  </a:cubicBezTo>
                  <a:lnTo>
                    <a:pt x="3912" y="14705"/>
                  </a:lnTo>
                  <a:cubicBezTo>
                    <a:pt x="4016" y="14835"/>
                    <a:pt x="4120" y="14966"/>
                    <a:pt x="4250" y="15096"/>
                  </a:cubicBezTo>
                  <a:lnTo>
                    <a:pt x="4485" y="15331"/>
                  </a:lnTo>
                  <a:cubicBezTo>
                    <a:pt x="4511" y="15357"/>
                    <a:pt x="4537" y="15383"/>
                    <a:pt x="4615" y="15461"/>
                  </a:cubicBezTo>
                  <a:cubicBezTo>
                    <a:pt x="4720" y="15565"/>
                    <a:pt x="4850" y="15670"/>
                    <a:pt x="4954" y="15748"/>
                  </a:cubicBezTo>
                  <a:lnTo>
                    <a:pt x="4172" y="17834"/>
                  </a:lnTo>
                  <a:cubicBezTo>
                    <a:pt x="4172" y="17886"/>
                    <a:pt x="4172" y="17964"/>
                    <a:pt x="4224" y="17990"/>
                  </a:cubicBezTo>
                  <a:lnTo>
                    <a:pt x="5580" y="18772"/>
                  </a:lnTo>
                  <a:cubicBezTo>
                    <a:pt x="5595" y="18780"/>
                    <a:pt x="5611" y="18783"/>
                    <a:pt x="5626" y="18783"/>
                  </a:cubicBezTo>
                  <a:cubicBezTo>
                    <a:pt x="5663" y="18783"/>
                    <a:pt x="5700" y="18765"/>
                    <a:pt x="5737" y="18746"/>
                  </a:cubicBezTo>
                  <a:lnTo>
                    <a:pt x="7144" y="17025"/>
                  </a:lnTo>
                  <a:cubicBezTo>
                    <a:pt x="7301" y="17078"/>
                    <a:pt x="7457" y="17130"/>
                    <a:pt x="7614" y="17182"/>
                  </a:cubicBezTo>
                  <a:cubicBezTo>
                    <a:pt x="7666" y="17208"/>
                    <a:pt x="7718" y="17234"/>
                    <a:pt x="7770" y="17234"/>
                  </a:cubicBezTo>
                  <a:lnTo>
                    <a:pt x="7927" y="17286"/>
                  </a:lnTo>
                  <a:cubicBezTo>
                    <a:pt x="7979" y="17286"/>
                    <a:pt x="8031" y="17312"/>
                    <a:pt x="8109" y="17312"/>
                  </a:cubicBezTo>
                  <a:cubicBezTo>
                    <a:pt x="8266" y="17364"/>
                    <a:pt x="8422" y="17390"/>
                    <a:pt x="8578" y="17416"/>
                  </a:cubicBezTo>
                  <a:lnTo>
                    <a:pt x="8943" y="19607"/>
                  </a:lnTo>
                  <a:cubicBezTo>
                    <a:pt x="8943" y="19659"/>
                    <a:pt x="8996" y="19711"/>
                    <a:pt x="9048" y="19711"/>
                  </a:cubicBezTo>
                  <a:lnTo>
                    <a:pt x="10612" y="19711"/>
                  </a:lnTo>
                  <a:cubicBezTo>
                    <a:pt x="10664" y="19711"/>
                    <a:pt x="10716" y="19659"/>
                    <a:pt x="10716" y="19607"/>
                  </a:cubicBezTo>
                  <a:lnTo>
                    <a:pt x="11107" y="17416"/>
                  </a:lnTo>
                  <a:cubicBezTo>
                    <a:pt x="11238" y="17390"/>
                    <a:pt x="11420" y="17364"/>
                    <a:pt x="11577" y="17338"/>
                  </a:cubicBezTo>
                  <a:lnTo>
                    <a:pt x="11707" y="17312"/>
                  </a:lnTo>
                  <a:cubicBezTo>
                    <a:pt x="11707" y="17312"/>
                    <a:pt x="11733" y="17286"/>
                    <a:pt x="11733" y="17286"/>
                  </a:cubicBezTo>
                  <a:lnTo>
                    <a:pt x="11785" y="17286"/>
                  </a:lnTo>
                  <a:lnTo>
                    <a:pt x="11837" y="17260"/>
                  </a:lnTo>
                  <a:lnTo>
                    <a:pt x="12072" y="17208"/>
                  </a:lnTo>
                  <a:cubicBezTo>
                    <a:pt x="12229" y="17156"/>
                    <a:pt x="12385" y="17104"/>
                    <a:pt x="12515" y="17051"/>
                  </a:cubicBezTo>
                  <a:lnTo>
                    <a:pt x="13923" y="18772"/>
                  </a:lnTo>
                  <a:cubicBezTo>
                    <a:pt x="13960" y="18791"/>
                    <a:pt x="13997" y="18809"/>
                    <a:pt x="14034" y="18809"/>
                  </a:cubicBezTo>
                  <a:cubicBezTo>
                    <a:pt x="14049" y="18809"/>
                    <a:pt x="14064" y="18806"/>
                    <a:pt x="14080" y="18798"/>
                  </a:cubicBezTo>
                  <a:lnTo>
                    <a:pt x="15435" y="18016"/>
                  </a:lnTo>
                  <a:cubicBezTo>
                    <a:pt x="15488" y="17990"/>
                    <a:pt x="15488" y="17938"/>
                    <a:pt x="15488" y="17886"/>
                  </a:cubicBezTo>
                  <a:lnTo>
                    <a:pt x="14705" y="15800"/>
                  </a:lnTo>
                  <a:cubicBezTo>
                    <a:pt x="14836" y="15696"/>
                    <a:pt x="14940" y="15591"/>
                    <a:pt x="15070" y="15487"/>
                  </a:cubicBezTo>
                  <a:cubicBezTo>
                    <a:pt x="15070" y="15487"/>
                    <a:pt x="15096" y="15461"/>
                    <a:pt x="15096" y="15461"/>
                  </a:cubicBezTo>
                  <a:cubicBezTo>
                    <a:pt x="15123" y="15435"/>
                    <a:pt x="15175" y="15383"/>
                    <a:pt x="15201" y="15357"/>
                  </a:cubicBezTo>
                  <a:lnTo>
                    <a:pt x="15435" y="15096"/>
                  </a:lnTo>
                  <a:cubicBezTo>
                    <a:pt x="15566" y="14992"/>
                    <a:pt x="15670" y="14887"/>
                    <a:pt x="15748" y="14757"/>
                  </a:cubicBezTo>
                  <a:lnTo>
                    <a:pt x="17834" y="15539"/>
                  </a:lnTo>
                  <a:cubicBezTo>
                    <a:pt x="17886" y="15539"/>
                    <a:pt x="17938" y="15539"/>
                    <a:pt x="17990" y="15487"/>
                  </a:cubicBezTo>
                  <a:lnTo>
                    <a:pt x="18747" y="14131"/>
                  </a:lnTo>
                  <a:cubicBezTo>
                    <a:pt x="18799" y="14079"/>
                    <a:pt x="18773" y="14027"/>
                    <a:pt x="18720" y="14001"/>
                  </a:cubicBezTo>
                  <a:lnTo>
                    <a:pt x="17026" y="12567"/>
                  </a:lnTo>
                  <a:cubicBezTo>
                    <a:pt x="17078" y="12411"/>
                    <a:pt x="17130" y="12254"/>
                    <a:pt x="17182" y="12098"/>
                  </a:cubicBezTo>
                  <a:cubicBezTo>
                    <a:pt x="17208" y="12046"/>
                    <a:pt x="17208" y="11993"/>
                    <a:pt x="17234" y="11941"/>
                  </a:cubicBezTo>
                  <a:lnTo>
                    <a:pt x="17286" y="11785"/>
                  </a:lnTo>
                  <a:cubicBezTo>
                    <a:pt x="17286" y="11733"/>
                    <a:pt x="17313" y="11681"/>
                    <a:pt x="17313" y="11602"/>
                  </a:cubicBezTo>
                  <a:cubicBezTo>
                    <a:pt x="17313" y="11602"/>
                    <a:pt x="17339" y="11576"/>
                    <a:pt x="17339" y="11576"/>
                  </a:cubicBezTo>
                  <a:cubicBezTo>
                    <a:pt x="17365" y="11420"/>
                    <a:pt x="17391" y="11290"/>
                    <a:pt x="17417" y="11159"/>
                  </a:cubicBezTo>
                  <a:lnTo>
                    <a:pt x="19607" y="10768"/>
                  </a:lnTo>
                  <a:cubicBezTo>
                    <a:pt x="19659" y="10768"/>
                    <a:pt x="19711" y="10716"/>
                    <a:pt x="19711" y="10664"/>
                  </a:cubicBezTo>
                  <a:lnTo>
                    <a:pt x="19711" y="9100"/>
                  </a:lnTo>
                  <a:cubicBezTo>
                    <a:pt x="19711" y="9047"/>
                    <a:pt x="19659" y="8995"/>
                    <a:pt x="19607" y="8995"/>
                  </a:cubicBezTo>
                  <a:lnTo>
                    <a:pt x="17417" y="8630"/>
                  </a:lnTo>
                  <a:cubicBezTo>
                    <a:pt x="17391" y="8474"/>
                    <a:pt x="17365" y="8291"/>
                    <a:pt x="17339" y="8135"/>
                  </a:cubicBezTo>
                  <a:cubicBezTo>
                    <a:pt x="17339" y="8135"/>
                    <a:pt x="17313" y="8109"/>
                    <a:pt x="17313" y="8109"/>
                  </a:cubicBezTo>
                  <a:lnTo>
                    <a:pt x="17234" y="7822"/>
                  </a:lnTo>
                  <a:cubicBezTo>
                    <a:pt x="17234" y="7770"/>
                    <a:pt x="17208" y="7718"/>
                    <a:pt x="17208" y="7639"/>
                  </a:cubicBezTo>
                  <a:lnTo>
                    <a:pt x="17182" y="7613"/>
                  </a:lnTo>
                  <a:cubicBezTo>
                    <a:pt x="17130" y="7457"/>
                    <a:pt x="17104" y="7327"/>
                    <a:pt x="17052" y="7196"/>
                  </a:cubicBezTo>
                  <a:lnTo>
                    <a:pt x="18747" y="5788"/>
                  </a:lnTo>
                  <a:cubicBezTo>
                    <a:pt x="18799" y="5736"/>
                    <a:pt x="18825" y="5684"/>
                    <a:pt x="18799" y="5632"/>
                  </a:cubicBezTo>
                  <a:lnTo>
                    <a:pt x="18017" y="4276"/>
                  </a:lnTo>
                  <a:cubicBezTo>
                    <a:pt x="17990" y="4224"/>
                    <a:pt x="17912" y="4224"/>
                    <a:pt x="17860" y="4224"/>
                  </a:cubicBezTo>
                  <a:lnTo>
                    <a:pt x="15800" y="5006"/>
                  </a:lnTo>
                  <a:cubicBezTo>
                    <a:pt x="15696" y="4876"/>
                    <a:pt x="15592" y="4745"/>
                    <a:pt x="15461" y="4615"/>
                  </a:cubicBezTo>
                  <a:cubicBezTo>
                    <a:pt x="15435" y="4589"/>
                    <a:pt x="15383" y="4563"/>
                    <a:pt x="15357" y="4511"/>
                  </a:cubicBezTo>
                  <a:lnTo>
                    <a:pt x="15305" y="4459"/>
                  </a:lnTo>
                  <a:cubicBezTo>
                    <a:pt x="15305" y="4459"/>
                    <a:pt x="15279" y="4433"/>
                    <a:pt x="15279" y="4433"/>
                  </a:cubicBezTo>
                  <a:lnTo>
                    <a:pt x="15227" y="4380"/>
                  </a:lnTo>
                  <a:cubicBezTo>
                    <a:pt x="15201" y="4354"/>
                    <a:pt x="15149" y="4328"/>
                    <a:pt x="15096" y="4276"/>
                  </a:cubicBezTo>
                  <a:cubicBezTo>
                    <a:pt x="14992" y="4172"/>
                    <a:pt x="14862" y="4068"/>
                    <a:pt x="14758" y="3963"/>
                  </a:cubicBezTo>
                  <a:lnTo>
                    <a:pt x="15540" y="1878"/>
                  </a:lnTo>
                  <a:cubicBezTo>
                    <a:pt x="15540" y="1825"/>
                    <a:pt x="15540" y="1773"/>
                    <a:pt x="15488" y="1747"/>
                  </a:cubicBezTo>
                  <a:lnTo>
                    <a:pt x="14132" y="965"/>
                  </a:lnTo>
                  <a:cubicBezTo>
                    <a:pt x="14112" y="945"/>
                    <a:pt x="14092" y="937"/>
                    <a:pt x="14072" y="937"/>
                  </a:cubicBezTo>
                  <a:cubicBezTo>
                    <a:pt x="14040" y="937"/>
                    <a:pt x="14008" y="959"/>
                    <a:pt x="13975" y="991"/>
                  </a:cubicBezTo>
                  <a:lnTo>
                    <a:pt x="12567" y="2686"/>
                  </a:lnTo>
                  <a:cubicBezTo>
                    <a:pt x="12489" y="2660"/>
                    <a:pt x="12411" y="2634"/>
                    <a:pt x="12333" y="2608"/>
                  </a:cubicBezTo>
                  <a:cubicBezTo>
                    <a:pt x="12255" y="2582"/>
                    <a:pt x="12202" y="2555"/>
                    <a:pt x="12098" y="2529"/>
                  </a:cubicBezTo>
                  <a:cubicBezTo>
                    <a:pt x="12046" y="2503"/>
                    <a:pt x="11994" y="2503"/>
                    <a:pt x="11942" y="2477"/>
                  </a:cubicBezTo>
                  <a:lnTo>
                    <a:pt x="11785" y="2425"/>
                  </a:lnTo>
                  <a:cubicBezTo>
                    <a:pt x="11733" y="2425"/>
                    <a:pt x="11681" y="2399"/>
                    <a:pt x="11603" y="2399"/>
                  </a:cubicBezTo>
                  <a:cubicBezTo>
                    <a:pt x="11446" y="2347"/>
                    <a:pt x="11290" y="2321"/>
                    <a:pt x="11133" y="2295"/>
                  </a:cubicBezTo>
                  <a:lnTo>
                    <a:pt x="10768" y="105"/>
                  </a:lnTo>
                  <a:cubicBezTo>
                    <a:pt x="10768" y="53"/>
                    <a:pt x="10716" y="0"/>
                    <a:pt x="106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7"/>
            <p:cNvSpPr/>
            <p:nvPr/>
          </p:nvSpPr>
          <p:spPr>
            <a:xfrm>
              <a:off x="3850200" y="4573100"/>
              <a:ext cx="118000" cy="125175"/>
            </a:xfrm>
            <a:custGeom>
              <a:rect b="b" l="l" r="r" t="t"/>
              <a:pathLst>
                <a:path extrusionOk="0" h="5007" w="4720">
                  <a:moveTo>
                    <a:pt x="1304" y="235"/>
                  </a:moveTo>
                  <a:lnTo>
                    <a:pt x="4459" y="261"/>
                  </a:lnTo>
                  <a:cubicBezTo>
                    <a:pt x="4380" y="1095"/>
                    <a:pt x="4146" y="1930"/>
                    <a:pt x="3729" y="2660"/>
                  </a:cubicBezTo>
                  <a:cubicBezTo>
                    <a:pt x="3729" y="2660"/>
                    <a:pt x="3729" y="2686"/>
                    <a:pt x="3729" y="2686"/>
                  </a:cubicBezTo>
                  <a:lnTo>
                    <a:pt x="3598" y="2920"/>
                  </a:lnTo>
                  <a:cubicBezTo>
                    <a:pt x="3155" y="3624"/>
                    <a:pt x="2555" y="4250"/>
                    <a:pt x="1851" y="4745"/>
                  </a:cubicBezTo>
                  <a:lnTo>
                    <a:pt x="287" y="2008"/>
                  </a:lnTo>
                  <a:cubicBezTo>
                    <a:pt x="835" y="1539"/>
                    <a:pt x="1200" y="939"/>
                    <a:pt x="1304" y="235"/>
                  </a:cubicBezTo>
                  <a:close/>
                  <a:moveTo>
                    <a:pt x="1330" y="0"/>
                  </a:moveTo>
                  <a:lnTo>
                    <a:pt x="1147" y="26"/>
                  </a:lnTo>
                  <a:cubicBezTo>
                    <a:pt x="1121" y="52"/>
                    <a:pt x="1095" y="79"/>
                    <a:pt x="1095" y="105"/>
                  </a:cubicBezTo>
                  <a:cubicBezTo>
                    <a:pt x="991" y="809"/>
                    <a:pt x="626" y="1434"/>
                    <a:pt x="78" y="1877"/>
                  </a:cubicBezTo>
                  <a:cubicBezTo>
                    <a:pt x="26" y="1904"/>
                    <a:pt x="0" y="1982"/>
                    <a:pt x="26" y="2034"/>
                  </a:cubicBezTo>
                  <a:lnTo>
                    <a:pt x="1721" y="4954"/>
                  </a:lnTo>
                  <a:cubicBezTo>
                    <a:pt x="1721" y="4980"/>
                    <a:pt x="1747" y="5006"/>
                    <a:pt x="1799" y="5006"/>
                  </a:cubicBezTo>
                  <a:lnTo>
                    <a:pt x="1877" y="5006"/>
                  </a:lnTo>
                  <a:cubicBezTo>
                    <a:pt x="2660" y="4485"/>
                    <a:pt x="3311" y="3807"/>
                    <a:pt x="3781" y="3025"/>
                  </a:cubicBezTo>
                  <a:cubicBezTo>
                    <a:pt x="3781" y="3025"/>
                    <a:pt x="3807" y="2999"/>
                    <a:pt x="3807" y="2999"/>
                  </a:cubicBezTo>
                  <a:lnTo>
                    <a:pt x="3937" y="2764"/>
                  </a:lnTo>
                  <a:cubicBezTo>
                    <a:pt x="4380" y="1956"/>
                    <a:pt x="4641" y="1043"/>
                    <a:pt x="4719" y="131"/>
                  </a:cubicBezTo>
                  <a:cubicBezTo>
                    <a:pt x="4719" y="105"/>
                    <a:pt x="4693" y="79"/>
                    <a:pt x="4667" y="52"/>
                  </a:cubicBezTo>
                  <a:cubicBezTo>
                    <a:pt x="4641" y="26"/>
                    <a:pt x="4615" y="26"/>
                    <a:pt x="4589" y="26"/>
                  </a:cubicBezTo>
                  <a:lnTo>
                    <a:pt x="13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7"/>
            <p:cNvSpPr/>
            <p:nvPr/>
          </p:nvSpPr>
          <p:spPr>
            <a:xfrm>
              <a:off x="3738725" y="4628500"/>
              <a:ext cx="144075" cy="95175"/>
            </a:xfrm>
            <a:custGeom>
              <a:rect b="b" l="l" r="r" t="t"/>
              <a:pathLst>
                <a:path extrusionOk="0" h="3807" w="5763">
                  <a:moveTo>
                    <a:pt x="3912" y="261"/>
                  </a:moveTo>
                  <a:lnTo>
                    <a:pt x="5476" y="2999"/>
                  </a:lnTo>
                  <a:cubicBezTo>
                    <a:pt x="4720" y="3364"/>
                    <a:pt x="3860" y="3546"/>
                    <a:pt x="2999" y="3572"/>
                  </a:cubicBezTo>
                  <a:lnTo>
                    <a:pt x="2739" y="3572"/>
                  </a:lnTo>
                  <a:cubicBezTo>
                    <a:pt x="1878" y="3546"/>
                    <a:pt x="1044" y="3338"/>
                    <a:pt x="288" y="2973"/>
                  </a:cubicBezTo>
                  <a:lnTo>
                    <a:pt x="1878" y="261"/>
                  </a:lnTo>
                  <a:cubicBezTo>
                    <a:pt x="2191" y="392"/>
                    <a:pt x="2530" y="444"/>
                    <a:pt x="2895" y="444"/>
                  </a:cubicBezTo>
                  <a:cubicBezTo>
                    <a:pt x="3234" y="444"/>
                    <a:pt x="3573" y="392"/>
                    <a:pt x="3912" y="261"/>
                  </a:cubicBezTo>
                  <a:close/>
                  <a:moveTo>
                    <a:pt x="1852" y="0"/>
                  </a:moveTo>
                  <a:cubicBezTo>
                    <a:pt x="1826" y="0"/>
                    <a:pt x="1800" y="0"/>
                    <a:pt x="1774" y="27"/>
                  </a:cubicBezTo>
                  <a:lnTo>
                    <a:pt x="1670" y="157"/>
                  </a:lnTo>
                  <a:lnTo>
                    <a:pt x="27" y="2973"/>
                  </a:lnTo>
                  <a:cubicBezTo>
                    <a:pt x="1" y="2999"/>
                    <a:pt x="1" y="3025"/>
                    <a:pt x="1" y="3077"/>
                  </a:cubicBezTo>
                  <a:cubicBezTo>
                    <a:pt x="27" y="3103"/>
                    <a:pt x="53" y="3129"/>
                    <a:pt x="79" y="3129"/>
                  </a:cubicBezTo>
                  <a:cubicBezTo>
                    <a:pt x="887" y="3546"/>
                    <a:pt x="1800" y="3781"/>
                    <a:pt x="2712" y="3807"/>
                  </a:cubicBezTo>
                  <a:lnTo>
                    <a:pt x="3025" y="3807"/>
                  </a:lnTo>
                  <a:cubicBezTo>
                    <a:pt x="3938" y="3781"/>
                    <a:pt x="4876" y="3572"/>
                    <a:pt x="5685" y="3155"/>
                  </a:cubicBezTo>
                  <a:cubicBezTo>
                    <a:pt x="5711" y="3129"/>
                    <a:pt x="5737" y="3103"/>
                    <a:pt x="5737" y="3077"/>
                  </a:cubicBezTo>
                  <a:cubicBezTo>
                    <a:pt x="5763" y="3051"/>
                    <a:pt x="5763" y="3025"/>
                    <a:pt x="5737" y="2999"/>
                  </a:cubicBezTo>
                  <a:lnTo>
                    <a:pt x="4120" y="157"/>
                  </a:lnTo>
                  <a:lnTo>
                    <a:pt x="4016" y="27"/>
                  </a:lnTo>
                  <a:cubicBezTo>
                    <a:pt x="4003" y="13"/>
                    <a:pt x="3983" y="7"/>
                    <a:pt x="3964" y="7"/>
                  </a:cubicBezTo>
                  <a:cubicBezTo>
                    <a:pt x="3944" y="7"/>
                    <a:pt x="3925" y="13"/>
                    <a:pt x="3912" y="27"/>
                  </a:cubicBezTo>
                  <a:cubicBezTo>
                    <a:pt x="3599" y="157"/>
                    <a:pt x="3260" y="209"/>
                    <a:pt x="2895" y="209"/>
                  </a:cubicBezTo>
                  <a:cubicBezTo>
                    <a:pt x="2530" y="209"/>
                    <a:pt x="2191" y="131"/>
                    <a:pt x="1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7"/>
            <p:cNvSpPr/>
            <p:nvPr/>
          </p:nvSpPr>
          <p:spPr>
            <a:xfrm>
              <a:off x="3523000" y="4240675"/>
              <a:ext cx="182525" cy="191650"/>
            </a:xfrm>
            <a:custGeom>
              <a:rect b="b" l="l" r="r" t="t"/>
              <a:pathLst>
                <a:path extrusionOk="0" h="7666" w="7301">
                  <a:moveTo>
                    <a:pt x="3702" y="2060"/>
                  </a:moveTo>
                  <a:cubicBezTo>
                    <a:pt x="3989" y="2060"/>
                    <a:pt x="4276" y="2139"/>
                    <a:pt x="4511" y="2295"/>
                  </a:cubicBezTo>
                  <a:lnTo>
                    <a:pt x="4563" y="2295"/>
                  </a:lnTo>
                  <a:cubicBezTo>
                    <a:pt x="4563" y="2321"/>
                    <a:pt x="4563" y="2321"/>
                    <a:pt x="4589" y="2321"/>
                  </a:cubicBezTo>
                  <a:cubicBezTo>
                    <a:pt x="4823" y="2477"/>
                    <a:pt x="5032" y="2686"/>
                    <a:pt x="5162" y="2921"/>
                  </a:cubicBezTo>
                  <a:lnTo>
                    <a:pt x="5188" y="2921"/>
                  </a:lnTo>
                  <a:cubicBezTo>
                    <a:pt x="5188" y="2947"/>
                    <a:pt x="5188" y="2947"/>
                    <a:pt x="5188" y="2973"/>
                  </a:cubicBezTo>
                  <a:cubicBezTo>
                    <a:pt x="5215" y="2973"/>
                    <a:pt x="5215" y="2973"/>
                    <a:pt x="5215" y="2999"/>
                  </a:cubicBezTo>
                  <a:cubicBezTo>
                    <a:pt x="5345" y="3260"/>
                    <a:pt x="5423" y="3520"/>
                    <a:pt x="5423" y="3807"/>
                  </a:cubicBezTo>
                  <a:cubicBezTo>
                    <a:pt x="5423" y="3833"/>
                    <a:pt x="5423" y="3833"/>
                    <a:pt x="5423" y="3859"/>
                  </a:cubicBezTo>
                  <a:cubicBezTo>
                    <a:pt x="5423" y="3859"/>
                    <a:pt x="5423" y="3885"/>
                    <a:pt x="5423" y="3885"/>
                  </a:cubicBezTo>
                  <a:cubicBezTo>
                    <a:pt x="5423" y="4172"/>
                    <a:pt x="5345" y="4459"/>
                    <a:pt x="5188" y="4694"/>
                  </a:cubicBezTo>
                  <a:cubicBezTo>
                    <a:pt x="5188" y="4720"/>
                    <a:pt x="5188" y="4720"/>
                    <a:pt x="5188" y="4746"/>
                  </a:cubicBezTo>
                  <a:cubicBezTo>
                    <a:pt x="5162" y="4746"/>
                    <a:pt x="5162" y="4746"/>
                    <a:pt x="5162" y="4772"/>
                  </a:cubicBezTo>
                  <a:cubicBezTo>
                    <a:pt x="5006" y="5006"/>
                    <a:pt x="4797" y="5215"/>
                    <a:pt x="4563" y="5345"/>
                  </a:cubicBezTo>
                  <a:cubicBezTo>
                    <a:pt x="4563" y="5345"/>
                    <a:pt x="4563" y="5371"/>
                    <a:pt x="4563" y="5371"/>
                  </a:cubicBezTo>
                  <a:lnTo>
                    <a:pt x="4537" y="5371"/>
                  </a:lnTo>
                  <a:cubicBezTo>
                    <a:pt x="4511" y="5371"/>
                    <a:pt x="4511" y="5398"/>
                    <a:pt x="4484" y="5398"/>
                  </a:cubicBezTo>
                  <a:cubicBezTo>
                    <a:pt x="4224" y="5528"/>
                    <a:pt x="3963" y="5606"/>
                    <a:pt x="3676" y="5606"/>
                  </a:cubicBezTo>
                  <a:lnTo>
                    <a:pt x="3598" y="5606"/>
                  </a:lnTo>
                  <a:cubicBezTo>
                    <a:pt x="3311" y="5606"/>
                    <a:pt x="3024" y="5528"/>
                    <a:pt x="2790" y="5371"/>
                  </a:cubicBezTo>
                  <a:lnTo>
                    <a:pt x="2738" y="5371"/>
                  </a:lnTo>
                  <a:cubicBezTo>
                    <a:pt x="2738" y="5345"/>
                    <a:pt x="2738" y="5345"/>
                    <a:pt x="2712" y="5345"/>
                  </a:cubicBezTo>
                  <a:cubicBezTo>
                    <a:pt x="2477" y="5189"/>
                    <a:pt x="2268" y="4980"/>
                    <a:pt x="2138" y="4746"/>
                  </a:cubicBezTo>
                  <a:lnTo>
                    <a:pt x="2112" y="4746"/>
                  </a:lnTo>
                  <a:cubicBezTo>
                    <a:pt x="2112" y="4720"/>
                    <a:pt x="2112" y="4720"/>
                    <a:pt x="2112" y="4694"/>
                  </a:cubicBezTo>
                  <a:cubicBezTo>
                    <a:pt x="2112" y="4694"/>
                    <a:pt x="2086" y="4694"/>
                    <a:pt x="2086" y="4667"/>
                  </a:cubicBezTo>
                  <a:cubicBezTo>
                    <a:pt x="1955" y="4407"/>
                    <a:pt x="1877" y="4146"/>
                    <a:pt x="1877" y="3859"/>
                  </a:cubicBezTo>
                  <a:cubicBezTo>
                    <a:pt x="1877" y="3833"/>
                    <a:pt x="1877" y="3833"/>
                    <a:pt x="1877" y="3807"/>
                  </a:cubicBezTo>
                  <a:cubicBezTo>
                    <a:pt x="1877" y="3807"/>
                    <a:pt x="1877" y="3781"/>
                    <a:pt x="1877" y="3781"/>
                  </a:cubicBezTo>
                  <a:cubicBezTo>
                    <a:pt x="1877" y="3494"/>
                    <a:pt x="1955" y="3207"/>
                    <a:pt x="2112" y="2973"/>
                  </a:cubicBezTo>
                  <a:cubicBezTo>
                    <a:pt x="2112" y="2947"/>
                    <a:pt x="2112" y="2947"/>
                    <a:pt x="2112" y="2921"/>
                  </a:cubicBezTo>
                  <a:cubicBezTo>
                    <a:pt x="2138" y="2921"/>
                    <a:pt x="2138" y="2921"/>
                    <a:pt x="2138" y="2895"/>
                  </a:cubicBezTo>
                  <a:cubicBezTo>
                    <a:pt x="2294" y="2660"/>
                    <a:pt x="2503" y="2451"/>
                    <a:pt x="2738" y="2321"/>
                  </a:cubicBezTo>
                  <a:cubicBezTo>
                    <a:pt x="2738" y="2321"/>
                    <a:pt x="2738" y="2295"/>
                    <a:pt x="2738" y="2295"/>
                  </a:cubicBezTo>
                  <a:lnTo>
                    <a:pt x="2790" y="2295"/>
                  </a:lnTo>
                  <a:cubicBezTo>
                    <a:pt x="2790" y="2269"/>
                    <a:pt x="2790" y="2269"/>
                    <a:pt x="2816" y="2269"/>
                  </a:cubicBezTo>
                  <a:cubicBezTo>
                    <a:pt x="3077" y="2139"/>
                    <a:pt x="3337" y="2060"/>
                    <a:pt x="3624" y="2060"/>
                  </a:cubicBezTo>
                  <a:close/>
                  <a:moveTo>
                    <a:pt x="3051" y="1"/>
                  </a:moveTo>
                  <a:lnTo>
                    <a:pt x="2790" y="1122"/>
                  </a:lnTo>
                  <a:cubicBezTo>
                    <a:pt x="2686" y="1148"/>
                    <a:pt x="2607" y="1174"/>
                    <a:pt x="2503" y="1226"/>
                  </a:cubicBezTo>
                  <a:cubicBezTo>
                    <a:pt x="2451" y="1252"/>
                    <a:pt x="2373" y="1278"/>
                    <a:pt x="2321" y="1304"/>
                  </a:cubicBezTo>
                  <a:cubicBezTo>
                    <a:pt x="2321" y="1304"/>
                    <a:pt x="2321" y="1330"/>
                    <a:pt x="2294" y="1330"/>
                  </a:cubicBezTo>
                  <a:cubicBezTo>
                    <a:pt x="2268" y="1330"/>
                    <a:pt x="2268" y="1330"/>
                    <a:pt x="2242" y="1356"/>
                  </a:cubicBezTo>
                  <a:cubicBezTo>
                    <a:pt x="2242" y="1356"/>
                    <a:pt x="2216" y="1356"/>
                    <a:pt x="2216" y="1382"/>
                  </a:cubicBezTo>
                  <a:lnTo>
                    <a:pt x="2190" y="1382"/>
                  </a:lnTo>
                  <a:cubicBezTo>
                    <a:pt x="2060" y="1461"/>
                    <a:pt x="1903" y="1565"/>
                    <a:pt x="1773" y="1695"/>
                  </a:cubicBezTo>
                  <a:lnTo>
                    <a:pt x="678" y="1330"/>
                  </a:lnTo>
                  <a:lnTo>
                    <a:pt x="26" y="2425"/>
                  </a:lnTo>
                  <a:lnTo>
                    <a:pt x="860" y="3234"/>
                  </a:lnTo>
                  <a:cubicBezTo>
                    <a:pt x="860" y="3286"/>
                    <a:pt x="834" y="3338"/>
                    <a:pt x="834" y="3390"/>
                  </a:cubicBezTo>
                  <a:cubicBezTo>
                    <a:pt x="834" y="3442"/>
                    <a:pt x="834" y="3468"/>
                    <a:pt x="808" y="3520"/>
                  </a:cubicBezTo>
                  <a:cubicBezTo>
                    <a:pt x="808" y="3546"/>
                    <a:pt x="808" y="3572"/>
                    <a:pt x="808" y="3599"/>
                  </a:cubicBezTo>
                  <a:cubicBezTo>
                    <a:pt x="808" y="3625"/>
                    <a:pt x="808" y="3677"/>
                    <a:pt x="808" y="3729"/>
                  </a:cubicBezTo>
                  <a:cubicBezTo>
                    <a:pt x="808" y="3729"/>
                    <a:pt x="808" y="3729"/>
                    <a:pt x="808" y="3755"/>
                  </a:cubicBezTo>
                  <a:cubicBezTo>
                    <a:pt x="808" y="3781"/>
                    <a:pt x="808" y="3781"/>
                    <a:pt x="808" y="3807"/>
                  </a:cubicBezTo>
                  <a:cubicBezTo>
                    <a:pt x="808" y="3833"/>
                    <a:pt x="808" y="3833"/>
                    <a:pt x="808" y="3859"/>
                  </a:cubicBezTo>
                  <a:cubicBezTo>
                    <a:pt x="808" y="4042"/>
                    <a:pt x="808" y="4224"/>
                    <a:pt x="860" y="4381"/>
                  </a:cubicBezTo>
                  <a:lnTo>
                    <a:pt x="0" y="5163"/>
                  </a:lnTo>
                  <a:lnTo>
                    <a:pt x="626" y="6258"/>
                  </a:lnTo>
                  <a:lnTo>
                    <a:pt x="1747" y="5945"/>
                  </a:lnTo>
                  <a:cubicBezTo>
                    <a:pt x="1773" y="5971"/>
                    <a:pt x="1825" y="6023"/>
                    <a:pt x="1851" y="6049"/>
                  </a:cubicBezTo>
                  <a:cubicBezTo>
                    <a:pt x="1903" y="6075"/>
                    <a:pt x="1929" y="6101"/>
                    <a:pt x="1955" y="6128"/>
                  </a:cubicBezTo>
                  <a:cubicBezTo>
                    <a:pt x="1982" y="6154"/>
                    <a:pt x="2008" y="6154"/>
                    <a:pt x="2034" y="6180"/>
                  </a:cubicBezTo>
                  <a:cubicBezTo>
                    <a:pt x="2060" y="6206"/>
                    <a:pt x="2086" y="6232"/>
                    <a:pt x="2138" y="6258"/>
                  </a:cubicBezTo>
                  <a:lnTo>
                    <a:pt x="2164" y="6258"/>
                  </a:lnTo>
                  <a:cubicBezTo>
                    <a:pt x="2164" y="6258"/>
                    <a:pt x="2190" y="6284"/>
                    <a:pt x="2190" y="6284"/>
                  </a:cubicBezTo>
                  <a:cubicBezTo>
                    <a:pt x="2216" y="6284"/>
                    <a:pt x="2242" y="6310"/>
                    <a:pt x="2242" y="6310"/>
                  </a:cubicBezTo>
                  <a:lnTo>
                    <a:pt x="2268" y="6310"/>
                  </a:lnTo>
                  <a:cubicBezTo>
                    <a:pt x="2268" y="6310"/>
                    <a:pt x="2268" y="6310"/>
                    <a:pt x="2268" y="6336"/>
                  </a:cubicBezTo>
                  <a:cubicBezTo>
                    <a:pt x="2321" y="6362"/>
                    <a:pt x="2399" y="6388"/>
                    <a:pt x="2451" y="6414"/>
                  </a:cubicBezTo>
                  <a:cubicBezTo>
                    <a:pt x="2555" y="6466"/>
                    <a:pt x="2633" y="6493"/>
                    <a:pt x="2738" y="6519"/>
                  </a:cubicBezTo>
                  <a:lnTo>
                    <a:pt x="2972" y="7640"/>
                  </a:lnTo>
                  <a:lnTo>
                    <a:pt x="4250" y="7666"/>
                  </a:lnTo>
                  <a:lnTo>
                    <a:pt x="4511" y="6545"/>
                  </a:lnTo>
                  <a:cubicBezTo>
                    <a:pt x="4615" y="6519"/>
                    <a:pt x="4719" y="6493"/>
                    <a:pt x="4797" y="6440"/>
                  </a:cubicBezTo>
                  <a:cubicBezTo>
                    <a:pt x="4849" y="6414"/>
                    <a:pt x="4928" y="6388"/>
                    <a:pt x="4980" y="6362"/>
                  </a:cubicBezTo>
                  <a:cubicBezTo>
                    <a:pt x="4980" y="6336"/>
                    <a:pt x="4980" y="6336"/>
                    <a:pt x="5006" y="6336"/>
                  </a:cubicBezTo>
                  <a:cubicBezTo>
                    <a:pt x="5032" y="6336"/>
                    <a:pt x="5032" y="6310"/>
                    <a:pt x="5058" y="6310"/>
                  </a:cubicBezTo>
                  <a:cubicBezTo>
                    <a:pt x="5084" y="6310"/>
                    <a:pt x="5084" y="6284"/>
                    <a:pt x="5110" y="6284"/>
                  </a:cubicBezTo>
                  <a:cubicBezTo>
                    <a:pt x="5136" y="6258"/>
                    <a:pt x="5162" y="6258"/>
                    <a:pt x="5188" y="6232"/>
                  </a:cubicBezTo>
                  <a:cubicBezTo>
                    <a:pt x="5188" y="6232"/>
                    <a:pt x="5215" y="6206"/>
                    <a:pt x="5241" y="6206"/>
                  </a:cubicBezTo>
                  <a:cubicBezTo>
                    <a:pt x="5345" y="6128"/>
                    <a:pt x="5423" y="6049"/>
                    <a:pt x="5527" y="5971"/>
                  </a:cubicBezTo>
                  <a:lnTo>
                    <a:pt x="6622" y="6310"/>
                  </a:lnTo>
                  <a:lnTo>
                    <a:pt x="7274" y="5241"/>
                  </a:lnTo>
                  <a:lnTo>
                    <a:pt x="6440" y="4433"/>
                  </a:lnTo>
                  <a:cubicBezTo>
                    <a:pt x="6440" y="4355"/>
                    <a:pt x="6466" y="4302"/>
                    <a:pt x="6466" y="4224"/>
                  </a:cubicBezTo>
                  <a:cubicBezTo>
                    <a:pt x="6466" y="4198"/>
                    <a:pt x="6492" y="4172"/>
                    <a:pt x="6492" y="4146"/>
                  </a:cubicBezTo>
                  <a:cubicBezTo>
                    <a:pt x="6492" y="4094"/>
                    <a:pt x="6492" y="4042"/>
                    <a:pt x="6492" y="4016"/>
                  </a:cubicBezTo>
                  <a:cubicBezTo>
                    <a:pt x="6492" y="3964"/>
                    <a:pt x="6492" y="3937"/>
                    <a:pt x="6492" y="3911"/>
                  </a:cubicBezTo>
                  <a:cubicBezTo>
                    <a:pt x="6492" y="3885"/>
                    <a:pt x="6492" y="3885"/>
                    <a:pt x="6492" y="3859"/>
                  </a:cubicBezTo>
                  <a:cubicBezTo>
                    <a:pt x="6492" y="3833"/>
                    <a:pt x="6492" y="3833"/>
                    <a:pt x="6492" y="3807"/>
                  </a:cubicBezTo>
                  <a:cubicBezTo>
                    <a:pt x="6492" y="3625"/>
                    <a:pt x="6492" y="3442"/>
                    <a:pt x="6440" y="3286"/>
                  </a:cubicBezTo>
                  <a:lnTo>
                    <a:pt x="7300" y="2504"/>
                  </a:lnTo>
                  <a:lnTo>
                    <a:pt x="6675" y="1408"/>
                  </a:lnTo>
                  <a:lnTo>
                    <a:pt x="5580" y="1721"/>
                  </a:lnTo>
                  <a:cubicBezTo>
                    <a:pt x="5475" y="1643"/>
                    <a:pt x="5371" y="1565"/>
                    <a:pt x="5293" y="1487"/>
                  </a:cubicBezTo>
                  <a:cubicBezTo>
                    <a:pt x="5241" y="1461"/>
                    <a:pt x="5215" y="1435"/>
                    <a:pt x="5162" y="1408"/>
                  </a:cubicBezTo>
                  <a:lnTo>
                    <a:pt x="5136" y="1408"/>
                  </a:lnTo>
                  <a:cubicBezTo>
                    <a:pt x="5136" y="1408"/>
                    <a:pt x="5110" y="1382"/>
                    <a:pt x="5110" y="1382"/>
                  </a:cubicBezTo>
                  <a:lnTo>
                    <a:pt x="5058" y="1356"/>
                  </a:lnTo>
                  <a:cubicBezTo>
                    <a:pt x="5032" y="1356"/>
                    <a:pt x="5032" y="1330"/>
                    <a:pt x="5032" y="1330"/>
                  </a:cubicBezTo>
                  <a:cubicBezTo>
                    <a:pt x="4980" y="1304"/>
                    <a:pt x="4902" y="1278"/>
                    <a:pt x="4849" y="1252"/>
                  </a:cubicBezTo>
                  <a:cubicBezTo>
                    <a:pt x="4771" y="1200"/>
                    <a:pt x="4667" y="1174"/>
                    <a:pt x="4563" y="1148"/>
                  </a:cubicBezTo>
                  <a:lnTo>
                    <a:pt x="43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7"/>
            <p:cNvSpPr/>
            <p:nvPr/>
          </p:nvSpPr>
          <p:spPr>
            <a:xfrm>
              <a:off x="4058775" y="4240675"/>
              <a:ext cx="182525" cy="191650"/>
            </a:xfrm>
            <a:custGeom>
              <a:rect b="b" l="l" r="r" t="t"/>
              <a:pathLst>
                <a:path extrusionOk="0" h="7666" w="7301">
                  <a:moveTo>
                    <a:pt x="3729" y="2060"/>
                  </a:moveTo>
                  <a:cubicBezTo>
                    <a:pt x="3989" y="2060"/>
                    <a:pt x="4276" y="2139"/>
                    <a:pt x="4511" y="2295"/>
                  </a:cubicBezTo>
                  <a:lnTo>
                    <a:pt x="4563" y="2295"/>
                  </a:lnTo>
                  <a:cubicBezTo>
                    <a:pt x="4563" y="2321"/>
                    <a:pt x="4589" y="2321"/>
                    <a:pt x="4589" y="2321"/>
                  </a:cubicBezTo>
                  <a:cubicBezTo>
                    <a:pt x="4824" y="2477"/>
                    <a:pt x="5032" y="2686"/>
                    <a:pt x="5189" y="2921"/>
                  </a:cubicBezTo>
                  <a:cubicBezTo>
                    <a:pt x="5189" y="2947"/>
                    <a:pt x="5189" y="2947"/>
                    <a:pt x="5189" y="2947"/>
                  </a:cubicBezTo>
                  <a:cubicBezTo>
                    <a:pt x="5215" y="2973"/>
                    <a:pt x="5215" y="2973"/>
                    <a:pt x="5215" y="2999"/>
                  </a:cubicBezTo>
                  <a:cubicBezTo>
                    <a:pt x="5345" y="3260"/>
                    <a:pt x="5423" y="3520"/>
                    <a:pt x="5423" y="3807"/>
                  </a:cubicBezTo>
                  <a:cubicBezTo>
                    <a:pt x="5423" y="3833"/>
                    <a:pt x="5423" y="3833"/>
                    <a:pt x="5423" y="3859"/>
                  </a:cubicBezTo>
                  <a:cubicBezTo>
                    <a:pt x="5423" y="3859"/>
                    <a:pt x="5423" y="3885"/>
                    <a:pt x="5423" y="3885"/>
                  </a:cubicBezTo>
                  <a:cubicBezTo>
                    <a:pt x="5423" y="4172"/>
                    <a:pt x="5345" y="4459"/>
                    <a:pt x="5215" y="4694"/>
                  </a:cubicBezTo>
                  <a:lnTo>
                    <a:pt x="5189" y="4694"/>
                  </a:lnTo>
                  <a:cubicBezTo>
                    <a:pt x="5189" y="4720"/>
                    <a:pt x="5189" y="4720"/>
                    <a:pt x="5189" y="4720"/>
                  </a:cubicBezTo>
                  <a:cubicBezTo>
                    <a:pt x="5189" y="4746"/>
                    <a:pt x="5163" y="4746"/>
                    <a:pt x="5163" y="4772"/>
                  </a:cubicBezTo>
                  <a:cubicBezTo>
                    <a:pt x="5006" y="5006"/>
                    <a:pt x="4798" y="5215"/>
                    <a:pt x="4563" y="5345"/>
                  </a:cubicBezTo>
                  <a:cubicBezTo>
                    <a:pt x="4563" y="5345"/>
                    <a:pt x="4563" y="5345"/>
                    <a:pt x="4563" y="5371"/>
                  </a:cubicBezTo>
                  <a:lnTo>
                    <a:pt x="4537" y="5371"/>
                  </a:lnTo>
                  <a:cubicBezTo>
                    <a:pt x="4511" y="5371"/>
                    <a:pt x="4511" y="5398"/>
                    <a:pt x="4485" y="5398"/>
                  </a:cubicBezTo>
                  <a:cubicBezTo>
                    <a:pt x="4250" y="5528"/>
                    <a:pt x="3963" y="5606"/>
                    <a:pt x="3677" y="5606"/>
                  </a:cubicBezTo>
                  <a:lnTo>
                    <a:pt x="3598" y="5606"/>
                  </a:lnTo>
                  <a:cubicBezTo>
                    <a:pt x="3312" y="5606"/>
                    <a:pt x="3025" y="5528"/>
                    <a:pt x="2790" y="5371"/>
                  </a:cubicBezTo>
                  <a:lnTo>
                    <a:pt x="2764" y="5371"/>
                  </a:lnTo>
                  <a:cubicBezTo>
                    <a:pt x="2738" y="5345"/>
                    <a:pt x="2738" y="5345"/>
                    <a:pt x="2712" y="5345"/>
                  </a:cubicBezTo>
                  <a:cubicBezTo>
                    <a:pt x="2477" y="5189"/>
                    <a:pt x="2269" y="4980"/>
                    <a:pt x="2138" y="4746"/>
                  </a:cubicBezTo>
                  <a:cubicBezTo>
                    <a:pt x="2112" y="4720"/>
                    <a:pt x="2112" y="4720"/>
                    <a:pt x="2112" y="4694"/>
                  </a:cubicBezTo>
                  <a:cubicBezTo>
                    <a:pt x="2112" y="4694"/>
                    <a:pt x="2086" y="4694"/>
                    <a:pt x="2086" y="4667"/>
                  </a:cubicBezTo>
                  <a:cubicBezTo>
                    <a:pt x="1956" y="4407"/>
                    <a:pt x="1878" y="4146"/>
                    <a:pt x="1878" y="3859"/>
                  </a:cubicBezTo>
                  <a:cubicBezTo>
                    <a:pt x="1878" y="3833"/>
                    <a:pt x="1878" y="3833"/>
                    <a:pt x="1878" y="3807"/>
                  </a:cubicBezTo>
                  <a:cubicBezTo>
                    <a:pt x="1878" y="3807"/>
                    <a:pt x="1878" y="3781"/>
                    <a:pt x="1878" y="3781"/>
                  </a:cubicBezTo>
                  <a:cubicBezTo>
                    <a:pt x="1904" y="3494"/>
                    <a:pt x="1982" y="3207"/>
                    <a:pt x="2112" y="2973"/>
                  </a:cubicBezTo>
                  <a:cubicBezTo>
                    <a:pt x="2112" y="2947"/>
                    <a:pt x="2112" y="2947"/>
                    <a:pt x="2138" y="2921"/>
                  </a:cubicBezTo>
                  <a:cubicBezTo>
                    <a:pt x="2138" y="2921"/>
                    <a:pt x="2138" y="2921"/>
                    <a:pt x="2138" y="2895"/>
                  </a:cubicBezTo>
                  <a:cubicBezTo>
                    <a:pt x="2295" y="2660"/>
                    <a:pt x="2503" y="2451"/>
                    <a:pt x="2738" y="2321"/>
                  </a:cubicBezTo>
                  <a:cubicBezTo>
                    <a:pt x="2738" y="2295"/>
                    <a:pt x="2738" y="2295"/>
                    <a:pt x="2764" y="2295"/>
                  </a:cubicBezTo>
                  <a:lnTo>
                    <a:pt x="2790" y="2295"/>
                  </a:lnTo>
                  <a:cubicBezTo>
                    <a:pt x="2790" y="2295"/>
                    <a:pt x="2790" y="2269"/>
                    <a:pt x="2816" y="2269"/>
                  </a:cubicBezTo>
                  <a:cubicBezTo>
                    <a:pt x="3077" y="2139"/>
                    <a:pt x="3338" y="2060"/>
                    <a:pt x="3624" y="2060"/>
                  </a:cubicBezTo>
                  <a:close/>
                  <a:moveTo>
                    <a:pt x="3051" y="1"/>
                  </a:moveTo>
                  <a:lnTo>
                    <a:pt x="2790" y="1122"/>
                  </a:lnTo>
                  <a:cubicBezTo>
                    <a:pt x="2686" y="1148"/>
                    <a:pt x="2608" y="1174"/>
                    <a:pt x="2503" y="1226"/>
                  </a:cubicBezTo>
                  <a:cubicBezTo>
                    <a:pt x="2451" y="1252"/>
                    <a:pt x="2373" y="1278"/>
                    <a:pt x="2321" y="1304"/>
                  </a:cubicBezTo>
                  <a:cubicBezTo>
                    <a:pt x="2321" y="1304"/>
                    <a:pt x="2321" y="1330"/>
                    <a:pt x="2321" y="1330"/>
                  </a:cubicBezTo>
                  <a:lnTo>
                    <a:pt x="2295" y="1330"/>
                  </a:lnTo>
                  <a:cubicBezTo>
                    <a:pt x="2295" y="1330"/>
                    <a:pt x="2269" y="1330"/>
                    <a:pt x="2243" y="1356"/>
                  </a:cubicBezTo>
                  <a:cubicBezTo>
                    <a:pt x="2243" y="1356"/>
                    <a:pt x="2216" y="1356"/>
                    <a:pt x="2216" y="1382"/>
                  </a:cubicBezTo>
                  <a:lnTo>
                    <a:pt x="2190" y="1382"/>
                  </a:lnTo>
                  <a:cubicBezTo>
                    <a:pt x="2164" y="1408"/>
                    <a:pt x="2164" y="1408"/>
                    <a:pt x="2138" y="1435"/>
                  </a:cubicBezTo>
                  <a:cubicBezTo>
                    <a:pt x="2112" y="1435"/>
                    <a:pt x="2086" y="1461"/>
                    <a:pt x="2060" y="1461"/>
                  </a:cubicBezTo>
                  <a:cubicBezTo>
                    <a:pt x="1982" y="1539"/>
                    <a:pt x="1878" y="1617"/>
                    <a:pt x="1773" y="1695"/>
                  </a:cubicBezTo>
                  <a:lnTo>
                    <a:pt x="678" y="1330"/>
                  </a:lnTo>
                  <a:lnTo>
                    <a:pt x="26" y="2425"/>
                  </a:lnTo>
                  <a:lnTo>
                    <a:pt x="861" y="3234"/>
                  </a:lnTo>
                  <a:cubicBezTo>
                    <a:pt x="861" y="3312"/>
                    <a:pt x="835" y="3364"/>
                    <a:pt x="835" y="3442"/>
                  </a:cubicBezTo>
                  <a:cubicBezTo>
                    <a:pt x="835" y="3468"/>
                    <a:pt x="835" y="3494"/>
                    <a:pt x="835" y="3520"/>
                  </a:cubicBezTo>
                  <a:cubicBezTo>
                    <a:pt x="809" y="3572"/>
                    <a:pt x="809" y="3599"/>
                    <a:pt x="809" y="3651"/>
                  </a:cubicBezTo>
                  <a:cubicBezTo>
                    <a:pt x="809" y="3677"/>
                    <a:pt x="809" y="3703"/>
                    <a:pt x="809" y="3729"/>
                  </a:cubicBezTo>
                  <a:cubicBezTo>
                    <a:pt x="809" y="3755"/>
                    <a:pt x="809" y="3755"/>
                    <a:pt x="809" y="3755"/>
                  </a:cubicBezTo>
                  <a:cubicBezTo>
                    <a:pt x="809" y="3755"/>
                    <a:pt x="809" y="3781"/>
                    <a:pt x="809" y="3807"/>
                  </a:cubicBezTo>
                  <a:lnTo>
                    <a:pt x="809" y="3859"/>
                  </a:lnTo>
                  <a:cubicBezTo>
                    <a:pt x="809" y="4042"/>
                    <a:pt x="835" y="4224"/>
                    <a:pt x="861" y="4381"/>
                  </a:cubicBezTo>
                  <a:lnTo>
                    <a:pt x="0" y="5163"/>
                  </a:lnTo>
                  <a:lnTo>
                    <a:pt x="626" y="6258"/>
                  </a:lnTo>
                  <a:lnTo>
                    <a:pt x="1747" y="5945"/>
                  </a:lnTo>
                  <a:cubicBezTo>
                    <a:pt x="1825" y="6023"/>
                    <a:pt x="1930" y="6101"/>
                    <a:pt x="2034" y="6180"/>
                  </a:cubicBezTo>
                  <a:cubicBezTo>
                    <a:pt x="2060" y="6206"/>
                    <a:pt x="2112" y="6232"/>
                    <a:pt x="2138" y="6258"/>
                  </a:cubicBezTo>
                  <a:lnTo>
                    <a:pt x="2164" y="6258"/>
                  </a:lnTo>
                  <a:cubicBezTo>
                    <a:pt x="2164" y="6258"/>
                    <a:pt x="2190" y="6284"/>
                    <a:pt x="2216" y="6284"/>
                  </a:cubicBezTo>
                  <a:cubicBezTo>
                    <a:pt x="2216" y="6284"/>
                    <a:pt x="2243" y="6310"/>
                    <a:pt x="2243" y="6310"/>
                  </a:cubicBezTo>
                  <a:lnTo>
                    <a:pt x="2269" y="6310"/>
                  </a:lnTo>
                  <a:cubicBezTo>
                    <a:pt x="2269" y="6310"/>
                    <a:pt x="2269" y="6310"/>
                    <a:pt x="2269" y="6336"/>
                  </a:cubicBezTo>
                  <a:cubicBezTo>
                    <a:pt x="2321" y="6362"/>
                    <a:pt x="2399" y="6388"/>
                    <a:pt x="2451" y="6414"/>
                  </a:cubicBezTo>
                  <a:cubicBezTo>
                    <a:pt x="2555" y="6466"/>
                    <a:pt x="2634" y="6493"/>
                    <a:pt x="2738" y="6519"/>
                  </a:cubicBezTo>
                  <a:lnTo>
                    <a:pt x="2973" y="7640"/>
                  </a:lnTo>
                  <a:lnTo>
                    <a:pt x="4250" y="7666"/>
                  </a:lnTo>
                  <a:lnTo>
                    <a:pt x="4511" y="6545"/>
                  </a:lnTo>
                  <a:cubicBezTo>
                    <a:pt x="4615" y="6519"/>
                    <a:pt x="4719" y="6493"/>
                    <a:pt x="4798" y="6440"/>
                  </a:cubicBezTo>
                  <a:cubicBezTo>
                    <a:pt x="4876" y="6414"/>
                    <a:pt x="4928" y="6388"/>
                    <a:pt x="4980" y="6362"/>
                  </a:cubicBezTo>
                  <a:cubicBezTo>
                    <a:pt x="4980" y="6336"/>
                    <a:pt x="5006" y="6336"/>
                    <a:pt x="5006" y="6336"/>
                  </a:cubicBezTo>
                  <a:cubicBezTo>
                    <a:pt x="5032" y="6336"/>
                    <a:pt x="5032" y="6310"/>
                    <a:pt x="5058" y="6310"/>
                  </a:cubicBezTo>
                  <a:cubicBezTo>
                    <a:pt x="5084" y="6310"/>
                    <a:pt x="5084" y="6284"/>
                    <a:pt x="5110" y="6284"/>
                  </a:cubicBezTo>
                  <a:cubicBezTo>
                    <a:pt x="5267" y="6206"/>
                    <a:pt x="5397" y="6101"/>
                    <a:pt x="5528" y="5971"/>
                  </a:cubicBezTo>
                  <a:lnTo>
                    <a:pt x="6623" y="6310"/>
                  </a:lnTo>
                  <a:lnTo>
                    <a:pt x="7274" y="5241"/>
                  </a:lnTo>
                  <a:lnTo>
                    <a:pt x="6440" y="4433"/>
                  </a:lnTo>
                  <a:cubicBezTo>
                    <a:pt x="6440" y="4381"/>
                    <a:pt x="6466" y="4329"/>
                    <a:pt x="6466" y="4276"/>
                  </a:cubicBezTo>
                  <a:cubicBezTo>
                    <a:pt x="6466" y="4224"/>
                    <a:pt x="6492" y="4198"/>
                    <a:pt x="6492" y="4146"/>
                  </a:cubicBezTo>
                  <a:cubicBezTo>
                    <a:pt x="6492" y="4120"/>
                    <a:pt x="6492" y="4094"/>
                    <a:pt x="6492" y="4068"/>
                  </a:cubicBezTo>
                  <a:cubicBezTo>
                    <a:pt x="6492" y="4016"/>
                    <a:pt x="6492" y="3990"/>
                    <a:pt x="6492" y="3937"/>
                  </a:cubicBezTo>
                  <a:cubicBezTo>
                    <a:pt x="6492" y="3937"/>
                    <a:pt x="6492" y="3937"/>
                    <a:pt x="6492" y="3911"/>
                  </a:cubicBezTo>
                  <a:cubicBezTo>
                    <a:pt x="6492" y="3885"/>
                    <a:pt x="6492" y="3885"/>
                    <a:pt x="6492" y="3859"/>
                  </a:cubicBezTo>
                  <a:cubicBezTo>
                    <a:pt x="6492" y="3833"/>
                    <a:pt x="6492" y="3833"/>
                    <a:pt x="6492" y="3807"/>
                  </a:cubicBezTo>
                  <a:cubicBezTo>
                    <a:pt x="6492" y="3625"/>
                    <a:pt x="6492" y="3442"/>
                    <a:pt x="6440" y="3286"/>
                  </a:cubicBezTo>
                  <a:lnTo>
                    <a:pt x="7301" y="2504"/>
                  </a:lnTo>
                  <a:lnTo>
                    <a:pt x="6675" y="1408"/>
                  </a:lnTo>
                  <a:lnTo>
                    <a:pt x="5580" y="1721"/>
                  </a:lnTo>
                  <a:cubicBezTo>
                    <a:pt x="5528" y="1695"/>
                    <a:pt x="5502" y="1643"/>
                    <a:pt x="5449" y="1617"/>
                  </a:cubicBezTo>
                  <a:cubicBezTo>
                    <a:pt x="5423" y="1591"/>
                    <a:pt x="5371" y="1565"/>
                    <a:pt x="5345" y="1539"/>
                  </a:cubicBezTo>
                  <a:cubicBezTo>
                    <a:pt x="5319" y="1513"/>
                    <a:pt x="5293" y="1513"/>
                    <a:pt x="5293" y="1487"/>
                  </a:cubicBezTo>
                  <a:cubicBezTo>
                    <a:pt x="5241" y="1461"/>
                    <a:pt x="5215" y="1435"/>
                    <a:pt x="5163" y="1408"/>
                  </a:cubicBezTo>
                  <a:lnTo>
                    <a:pt x="5137" y="1408"/>
                  </a:lnTo>
                  <a:cubicBezTo>
                    <a:pt x="5137" y="1408"/>
                    <a:pt x="5110" y="1382"/>
                    <a:pt x="5110" y="1382"/>
                  </a:cubicBezTo>
                  <a:cubicBezTo>
                    <a:pt x="5084" y="1382"/>
                    <a:pt x="5084" y="1356"/>
                    <a:pt x="5058" y="1356"/>
                  </a:cubicBezTo>
                  <a:cubicBezTo>
                    <a:pt x="5058" y="1356"/>
                    <a:pt x="5032" y="1330"/>
                    <a:pt x="5032" y="1330"/>
                  </a:cubicBezTo>
                  <a:cubicBezTo>
                    <a:pt x="4980" y="1304"/>
                    <a:pt x="4928" y="1278"/>
                    <a:pt x="4850" y="1252"/>
                  </a:cubicBezTo>
                  <a:cubicBezTo>
                    <a:pt x="4772" y="1200"/>
                    <a:pt x="4667" y="1174"/>
                    <a:pt x="4589" y="1148"/>
                  </a:cubicBezTo>
                  <a:lnTo>
                    <a:pt x="43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7"/>
            <p:cNvSpPr/>
            <p:nvPr/>
          </p:nvSpPr>
          <p:spPr>
            <a:xfrm>
              <a:off x="4269400" y="4424775"/>
              <a:ext cx="274425" cy="288100"/>
            </a:xfrm>
            <a:custGeom>
              <a:rect b="b" l="l" r="r" t="t"/>
              <a:pathLst>
                <a:path extrusionOk="0" h="11524" w="10977">
                  <a:moveTo>
                    <a:pt x="5580" y="3103"/>
                  </a:moveTo>
                  <a:cubicBezTo>
                    <a:pt x="5997" y="3103"/>
                    <a:pt x="6414" y="3233"/>
                    <a:pt x="6805" y="3442"/>
                  </a:cubicBezTo>
                  <a:cubicBezTo>
                    <a:pt x="6831" y="3442"/>
                    <a:pt x="6831" y="3468"/>
                    <a:pt x="6857" y="3468"/>
                  </a:cubicBezTo>
                  <a:cubicBezTo>
                    <a:pt x="6857" y="3468"/>
                    <a:pt x="6883" y="3494"/>
                    <a:pt x="6909" y="3494"/>
                  </a:cubicBezTo>
                  <a:cubicBezTo>
                    <a:pt x="7274" y="3728"/>
                    <a:pt x="7561" y="4041"/>
                    <a:pt x="7796" y="4406"/>
                  </a:cubicBezTo>
                  <a:cubicBezTo>
                    <a:pt x="7796" y="4432"/>
                    <a:pt x="7796" y="4432"/>
                    <a:pt x="7822" y="4458"/>
                  </a:cubicBezTo>
                  <a:cubicBezTo>
                    <a:pt x="7822" y="4458"/>
                    <a:pt x="7848" y="4484"/>
                    <a:pt x="7848" y="4511"/>
                  </a:cubicBezTo>
                  <a:cubicBezTo>
                    <a:pt x="8057" y="4876"/>
                    <a:pt x="8161" y="5293"/>
                    <a:pt x="8161" y="5736"/>
                  </a:cubicBezTo>
                  <a:cubicBezTo>
                    <a:pt x="8161" y="5762"/>
                    <a:pt x="8161" y="5762"/>
                    <a:pt x="8161" y="5788"/>
                  </a:cubicBezTo>
                  <a:cubicBezTo>
                    <a:pt x="8161" y="5814"/>
                    <a:pt x="8161" y="5814"/>
                    <a:pt x="8161" y="5840"/>
                  </a:cubicBezTo>
                  <a:cubicBezTo>
                    <a:pt x="8161" y="5840"/>
                    <a:pt x="8161" y="5840"/>
                    <a:pt x="8161" y="5866"/>
                  </a:cubicBezTo>
                  <a:cubicBezTo>
                    <a:pt x="8135" y="6283"/>
                    <a:pt x="8031" y="6701"/>
                    <a:pt x="7822" y="7066"/>
                  </a:cubicBezTo>
                  <a:cubicBezTo>
                    <a:pt x="7822" y="7092"/>
                    <a:pt x="7796" y="7118"/>
                    <a:pt x="7796" y="7118"/>
                  </a:cubicBezTo>
                  <a:cubicBezTo>
                    <a:pt x="7796" y="7144"/>
                    <a:pt x="7770" y="7144"/>
                    <a:pt x="7770" y="7170"/>
                  </a:cubicBezTo>
                  <a:cubicBezTo>
                    <a:pt x="7535" y="7535"/>
                    <a:pt x="7222" y="7848"/>
                    <a:pt x="6857" y="8056"/>
                  </a:cubicBezTo>
                  <a:cubicBezTo>
                    <a:pt x="6831" y="8082"/>
                    <a:pt x="6831" y="8082"/>
                    <a:pt x="6805" y="8082"/>
                  </a:cubicBezTo>
                  <a:cubicBezTo>
                    <a:pt x="6779" y="8108"/>
                    <a:pt x="6779" y="8108"/>
                    <a:pt x="6753" y="8108"/>
                  </a:cubicBezTo>
                  <a:cubicBezTo>
                    <a:pt x="6362" y="8317"/>
                    <a:pt x="5945" y="8421"/>
                    <a:pt x="5528" y="8421"/>
                  </a:cubicBezTo>
                  <a:lnTo>
                    <a:pt x="5397" y="8421"/>
                  </a:lnTo>
                  <a:cubicBezTo>
                    <a:pt x="4980" y="8421"/>
                    <a:pt x="4563" y="8291"/>
                    <a:pt x="4198" y="8108"/>
                  </a:cubicBezTo>
                  <a:cubicBezTo>
                    <a:pt x="4198" y="8082"/>
                    <a:pt x="4198" y="8082"/>
                    <a:pt x="4172" y="8082"/>
                  </a:cubicBezTo>
                  <a:cubicBezTo>
                    <a:pt x="4172" y="8082"/>
                    <a:pt x="4146" y="8082"/>
                    <a:pt x="4146" y="8056"/>
                  </a:cubicBezTo>
                  <a:cubicBezTo>
                    <a:pt x="4120" y="8056"/>
                    <a:pt x="4094" y="8056"/>
                    <a:pt x="4094" y="8030"/>
                  </a:cubicBezTo>
                  <a:lnTo>
                    <a:pt x="4068" y="8030"/>
                  </a:lnTo>
                  <a:cubicBezTo>
                    <a:pt x="3729" y="7796"/>
                    <a:pt x="3416" y="7509"/>
                    <a:pt x="3207" y="7144"/>
                  </a:cubicBezTo>
                  <a:cubicBezTo>
                    <a:pt x="3207" y="7118"/>
                    <a:pt x="3207" y="7118"/>
                    <a:pt x="3207" y="7118"/>
                  </a:cubicBezTo>
                  <a:cubicBezTo>
                    <a:pt x="3181" y="7118"/>
                    <a:pt x="3181" y="7092"/>
                    <a:pt x="3181" y="7066"/>
                  </a:cubicBezTo>
                  <a:cubicBezTo>
                    <a:pt x="3155" y="7066"/>
                    <a:pt x="3155" y="7040"/>
                    <a:pt x="3155" y="7040"/>
                  </a:cubicBezTo>
                  <a:cubicBezTo>
                    <a:pt x="3129" y="7013"/>
                    <a:pt x="3129" y="7013"/>
                    <a:pt x="3129" y="7013"/>
                  </a:cubicBezTo>
                  <a:cubicBezTo>
                    <a:pt x="2947" y="6648"/>
                    <a:pt x="2842" y="6231"/>
                    <a:pt x="2816" y="5814"/>
                  </a:cubicBezTo>
                  <a:cubicBezTo>
                    <a:pt x="2816" y="5814"/>
                    <a:pt x="2816" y="5788"/>
                    <a:pt x="2816" y="5788"/>
                  </a:cubicBezTo>
                  <a:cubicBezTo>
                    <a:pt x="2816" y="5762"/>
                    <a:pt x="2816" y="5762"/>
                    <a:pt x="2816" y="5736"/>
                  </a:cubicBezTo>
                  <a:cubicBezTo>
                    <a:pt x="2816" y="5710"/>
                    <a:pt x="2816" y="5710"/>
                    <a:pt x="2816" y="5684"/>
                  </a:cubicBezTo>
                  <a:cubicBezTo>
                    <a:pt x="2842" y="5241"/>
                    <a:pt x="2947" y="4823"/>
                    <a:pt x="3155" y="4458"/>
                  </a:cubicBezTo>
                  <a:cubicBezTo>
                    <a:pt x="3181" y="4432"/>
                    <a:pt x="3181" y="4432"/>
                    <a:pt x="3207" y="4406"/>
                  </a:cubicBezTo>
                  <a:cubicBezTo>
                    <a:pt x="3207" y="4380"/>
                    <a:pt x="3207" y="4380"/>
                    <a:pt x="3233" y="4354"/>
                  </a:cubicBezTo>
                  <a:cubicBezTo>
                    <a:pt x="3442" y="3989"/>
                    <a:pt x="3755" y="3702"/>
                    <a:pt x="4120" y="3468"/>
                  </a:cubicBezTo>
                  <a:lnTo>
                    <a:pt x="4146" y="3468"/>
                  </a:lnTo>
                  <a:cubicBezTo>
                    <a:pt x="4146" y="3468"/>
                    <a:pt x="4172" y="3442"/>
                    <a:pt x="4172" y="3442"/>
                  </a:cubicBezTo>
                  <a:cubicBezTo>
                    <a:pt x="4198" y="3442"/>
                    <a:pt x="4224" y="3416"/>
                    <a:pt x="4224" y="3416"/>
                  </a:cubicBezTo>
                  <a:lnTo>
                    <a:pt x="4250" y="3416"/>
                  </a:lnTo>
                  <a:cubicBezTo>
                    <a:pt x="4615" y="3207"/>
                    <a:pt x="5032" y="3103"/>
                    <a:pt x="5449" y="3103"/>
                  </a:cubicBezTo>
                  <a:close/>
                  <a:moveTo>
                    <a:pt x="4589" y="0"/>
                  </a:moveTo>
                  <a:lnTo>
                    <a:pt x="4198" y="1669"/>
                  </a:lnTo>
                  <a:cubicBezTo>
                    <a:pt x="4042" y="1721"/>
                    <a:pt x="3911" y="1773"/>
                    <a:pt x="3755" y="1851"/>
                  </a:cubicBezTo>
                  <a:cubicBezTo>
                    <a:pt x="3677" y="1877"/>
                    <a:pt x="3572" y="1929"/>
                    <a:pt x="3494" y="1982"/>
                  </a:cubicBezTo>
                  <a:lnTo>
                    <a:pt x="3442" y="1982"/>
                  </a:lnTo>
                  <a:cubicBezTo>
                    <a:pt x="3442" y="2008"/>
                    <a:pt x="3416" y="2008"/>
                    <a:pt x="3390" y="2034"/>
                  </a:cubicBezTo>
                  <a:lnTo>
                    <a:pt x="3364" y="2034"/>
                  </a:lnTo>
                  <a:cubicBezTo>
                    <a:pt x="3364" y="2060"/>
                    <a:pt x="3338" y="2060"/>
                    <a:pt x="3312" y="2060"/>
                  </a:cubicBezTo>
                  <a:cubicBezTo>
                    <a:pt x="3312" y="2086"/>
                    <a:pt x="3312" y="2086"/>
                    <a:pt x="3312" y="2086"/>
                  </a:cubicBezTo>
                  <a:cubicBezTo>
                    <a:pt x="3259" y="2112"/>
                    <a:pt x="3233" y="2112"/>
                    <a:pt x="3207" y="2138"/>
                  </a:cubicBezTo>
                  <a:cubicBezTo>
                    <a:pt x="3155" y="2164"/>
                    <a:pt x="3129" y="2190"/>
                    <a:pt x="3103" y="2190"/>
                  </a:cubicBezTo>
                  <a:cubicBezTo>
                    <a:pt x="2947" y="2294"/>
                    <a:pt x="2816" y="2425"/>
                    <a:pt x="2660" y="2529"/>
                  </a:cubicBezTo>
                  <a:lnTo>
                    <a:pt x="1017" y="2008"/>
                  </a:lnTo>
                  <a:lnTo>
                    <a:pt x="53" y="3650"/>
                  </a:lnTo>
                  <a:lnTo>
                    <a:pt x="1304" y="4849"/>
                  </a:lnTo>
                  <a:cubicBezTo>
                    <a:pt x="1278" y="4954"/>
                    <a:pt x="1252" y="5058"/>
                    <a:pt x="1252" y="5188"/>
                  </a:cubicBezTo>
                  <a:cubicBezTo>
                    <a:pt x="1252" y="5214"/>
                    <a:pt x="1226" y="5267"/>
                    <a:pt x="1226" y="5293"/>
                  </a:cubicBezTo>
                  <a:cubicBezTo>
                    <a:pt x="1226" y="5371"/>
                    <a:pt x="1226" y="5423"/>
                    <a:pt x="1226" y="5501"/>
                  </a:cubicBezTo>
                  <a:cubicBezTo>
                    <a:pt x="1200" y="5553"/>
                    <a:pt x="1200" y="5579"/>
                    <a:pt x="1200" y="5632"/>
                  </a:cubicBezTo>
                  <a:cubicBezTo>
                    <a:pt x="1200" y="5658"/>
                    <a:pt x="1200" y="5684"/>
                    <a:pt x="1200" y="5710"/>
                  </a:cubicBezTo>
                  <a:cubicBezTo>
                    <a:pt x="1200" y="5736"/>
                    <a:pt x="1200" y="5762"/>
                    <a:pt x="1200" y="5788"/>
                  </a:cubicBezTo>
                  <a:lnTo>
                    <a:pt x="1200" y="5814"/>
                  </a:lnTo>
                  <a:cubicBezTo>
                    <a:pt x="1200" y="6075"/>
                    <a:pt x="1226" y="6336"/>
                    <a:pt x="1278" y="6596"/>
                  </a:cubicBezTo>
                  <a:lnTo>
                    <a:pt x="0" y="7770"/>
                  </a:lnTo>
                  <a:lnTo>
                    <a:pt x="939" y="9412"/>
                  </a:lnTo>
                  <a:lnTo>
                    <a:pt x="2608" y="8943"/>
                  </a:lnTo>
                  <a:cubicBezTo>
                    <a:pt x="2738" y="9073"/>
                    <a:pt x="2894" y="9177"/>
                    <a:pt x="3051" y="9282"/>
                  </a:cubicBezTo>
                  <a:cubicBezTo>
                    <a:pt x="3103" y="9308"/>
                    <a:pt x="3155" y="9360"/>
                    <a:pt x="3207" y="9386"/>
                  </a:cubicBezTo>
                  <a:lnTo>
                    <a:pt x="3233" y="9412"/>
                  </a:lnTo>
                  <a:lnTo>
                    <a:pt x="3259" y="9412"/>
                  </a:lnTo>
                  <a:cubicBezTo>
                    <a:pt x="3259" y="9438"/>
                    <a:pt x="3285" y="9438"/>
                    <a:pt x="3312" y="9464"/>
                  </a:cubicBezTo>
                  <a:cubicBezTo>
                    <a:pt x="3338" y="9464"/>
                    <a:pt x="3364" y="9490"/>
                    <a:pt x="3390" y="9490"/>
                  </a:cubicBezTo>
                  <a:cubicBezTo>
                    <a:pt x="3390" y="9516"/>
                    <a:pt x="3416" y="9516"/>
                    <a:pt x="3416" y="9516"/>
                  </a:cubicBezTo>
                  <a:cubicBezTo>
                    <a:pt x="3494" y="9568"/>
                    <a:pt x="3598" y="9621"/>
                    <a:pt x="3703" y="9647"/>
                  </a:cubicBezTo>
                  <a:cubicBezTo>
                    <a:pt x="3833" y="9725"/>
                    <a:pt x="3963" y="9777"/>
                    <a:pt x="4094" y="9829"/>
                  </a:cubicBezTo>
                  <a:lnTo>
                    <a:pt x="4485" y="11498"/>
                  </a:lnTo>
                  <a:lnTo>
                    <a:pt x="6388" y="11524"/>
                  </a:lnTo>
                  <a:lnTo>
                    <a:pt x="6805" y="9855"/>
                  </a:lnTo>
                  <a:cubicBezTo>
                    <a:pt x="6936" y="9803"/>
                    <a:pt x="7092" y="9751"/>
                    <a:pt x="7222" y="9699"/>
                  </a:cubicBezTo>
                  <a:cubicBezTo>
                    <a:pt x="7301" y="9647"/>
                    <a:pt x="7405" y="9595"/>
                    <a:pt x="7509" y="9542"/>
                  </a:cubicBezTo>
                  <a:lnTo>
                    <a:pt x="7535" y="9542"/>
                  </a:lnTo>
                  <a:cubicBezTo>
                    <a:pt x="7561" y="9516"/>
                    <a:pt x="7587" y="9516"/>
                    <a:pt x="7587" y="9490"/>
                  </a:cubicBezTo>
                  <a:lnTo>
                    <a:pt x="7613" y="9490"/>
                  </a:lnTo>
                  <a:cubicBezTo>
                    <a:pt x="7639" y="9490"/>
                    <a:pt x="7639" y="9464"/>
                    <a:pt x="7666" y="9464"/>
                  </a:cubicBezTo>
                  <a:cubicBezTo>
                    <a:pt x="7666" y="9464"/>
                    <a:pt x="7666" y="9464"/>
                    <a:pt x="7692" y="9438"/>
                  </a:cubicBezTo>
                  <a:cubicBezTo>
                    <a:pt x="7900" y="9308"/>
                    <a:pt x="8109" y="9151"/>
                    <a:pt x="8317" y="8995"/>
                  </a:cubicBezTo>
                  <a:lnTo>
                    <a:pt x="9960" y="9516"/>
                  </a:lnTo>
                  <a:lnTo>
                    <a:pt x="10925" y="7874"/>
                  </a:lnTo>
                  <a:lnTo>
                    <a:pt x="9673" y="6674"/>
                  </a:lnTo>
                  <a:cubicBezTo>
                    <a:pt x="9699" y="6596"/>
                    <a:pt x="9725" y="6518"/>
                    <a:pt x="9725" y="6440"/>
                  </a:cubicBezTo>
                  <a:cubicBezTo>
                    <a:pt x="9725" y="6362"/>
                    <a:pt x="9751" y="6309"/>
                    <a:pt x="9751" y="6231"/>
                  </a:cubicBezTo>
                  <a:cubicBezTo>
                    <a:pt x="9751" y="6205"/>
                    <a:pt x="9751" y="6153"/>
                    <a:pt x="9777" y="6127"/>
                  </a:cubicBezTo>
                  <a:cubicBezTo>
                    <a:pt x="9777" y="6049"/>
                    <a:pt x="9777" y="5997"/>
                    <a:pt x="9777" y="5918"/>
                  </a:cubicBezTo>
                  <a:cubicBezTo>
                    <a:pt x="9777" y="5918"/>
                    <a:pt x="9777" y="5918"/>
                    <a:pt x="9777" y="5892"/>
                  </a:cubicBezTo>
                  <a:cubicBezTo>
                    <a:pt x="9777" y="5866"/>
                    <a:pt x="9777" y="5840"/>
                    <a:pt x="9777" y="5814"/>
                  </a:cubicBezTo>
                  <a:cubicBezTo>
                    <a:pt x="9777" y="5788"/>
                    <a:pt x="9777" y="5762"/>
                    <a:pt x="9777" y="5736"/>
                  </a:cubicBezTo>
                  <a:lnTo>
                    <a:pt x="9777" y="5710"/>
                  </a:lnTo>
                  <a:cubicBezTo>
                    <a:pt x="9777" y="5449"/>
                    <a:pt x="9751" y="5188"/>
                    <a:pt x="9699" y="4928"/>
                  </a:cubicBezTo>
                  <a:lnTo>
                    <a:pt x="10977" y="3754"/>
                  </a:lnTo>
                  <a:lnTo>
                    <a:pt x="10038" y="2112"/>
                  </a:lnTo>
                  <a:lnTo>
                    <a:pt x="8370" y="2581"/>
                  </a:lnTo>
                  <a:cubicBezTo>
                    <a:pt x="8317" y="2529"/>
                    <a:pt x="8265" y="2477"/>
                    <a:pt x="8187" y="2425"/>
                  </a:cubicBezTo>
                  <a:cubicBezTo>
                    <a:pt x="8135" y="2399"/>
                    <a:pt x="8083" y="2347"/>
                    <a:pt x="8031" y="2294"/>
                  </a:cubicBezTo>
                  <a:cubicBezTo>
                    <a:pt x="8005" y="2294"/>
                    <a:pt x="7978" y="2268"/>
                    <a:pt x="7952" y="2242"/>
                  </a:cubicBezTo>
                  <a:cubicBezTo>
                    <a:pt x="7874" y="2216"/>
                    <a:pt x="7822" y="2164"/>
                    <a:pt x="7770" y="2138"/>
                  </a:cubicBezTo>
                  <a:cubicBezTo>
                    <a:pt x="7770" y="2138"/>
                    <a:pt x="7770" y="2112"/>
                    <a:pt x="7744" y="2112"/>
                  </a:cubicBezTo>
                  <a:cubicBezTo>
                    <a:pt x="7718" y="2112"/>
                    <a:pt x="7692" y="2086"/>
                    <a:pt x="7666" y="2060"/>
                  </a:cubicBezTo>
                  <a:cubicBezTo>
                    <a:pt x="7639" y="2060"/>
                    <a:pt x="7613" y="2034"/>
                    <a:pt x="7613" y="2034"/>
                  </a:cubicBezTo>
                  <a:lnTo>
                    <a:pt x="7587" y="2034"/>
                  </a:lnTo>
                  <a:cubicBezTo>
                    <a:pt x="7587" y="2034"/>
                    <a:pt x="7587" y="2008"/>
                    <a:pt x="7561" y="2008"/>
                  </a:cubicBezTo>
                  <a:cubicBezTo>
                    <a:pt x="7483" y="1955"/>
                    <a:pt x="7379" y="1929"/>
                    <a:pt x="7301" y="1877"/>
                  </a:cubicBezTo>
                  <a:cubicBezTo>
                    <a:pt x="7170" y="1799"/>
                    <a:pt x="7014" y="1747"/>
                    <a:pt x="6883" y="1695"/>
                  </a:cubicBezTo>
                  <a:lnTo>
                    <a:pt x="6492" y="26"/>
                  </a:lnTo>
                  <a:lnTo>
                    <a:pt x="45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8" name="Google Shape;2178;p47"/>
          <p:cNvGrpSpPr/>
          <p:nvPr/>
        </p:nvGrpSpPr>
        <p:grpSpPr>
          <a:xfrm>
            <a:off x="3962350" y="2841325"/>
            <a:ext cx="1035100" cy="1034425"/>
            <a:chOff x="3518425" y="2112550"/>
            <a:chExt cx="1035100" cy="1034425"/>
          </a:xfrm>
        </p:grpSpPr>
        <p:sp>
          <p:nvSpPr>
            <p:cNvPr id="2179" name="Google Shape;2179;p47"/>
            <p:cNvSpPr/>
            <p:nvPr/>
          </p:nvSpPr>
          <p:spPr>
            <a:xfrm>
              <a:off x="3946650" y="2540775"/>
              <a:ext cx="178625" cy="178625"/>
            </a:xfrm>
            <a:custGeom>
              <a:rect b="b" l="l" r="r" t="t"/>
              <a:pathLst>
                <a:path extrusionOk="0" h="7145" w="7145">
                  <a:moveTo>
                    <a:pt x="3573" y="392"/>
                  </a:moveTo>
                  <a:cubicBezTo>
                    <a:pt x="4433" y="392"/>
                    <a:pt x="5241" y="731"/>
                    <a:pt x="5841" y="1331"/>
                  </a:cubicBezTo>
                  <a:cubicBezTo>
                    <a:pt x="6441" y="1930"/>
                    <a:pt x="6754" y="2738"/>
                    <a:pt x="6754" y="3573"/>
                  </a:cubicBezTo>
                  <a:cubicBezTo>
                    <a:pt x="6754" y="5320"/>
                    <a:pt x="5320" y="6754"/>
                    <a:pt x="3573" y="6754"/>
                  </a:cubicBezTo>
                  <a:cubicBezTo>
                    <a:pt x="2712" y="6754"/>
                    <a:pt x="1904" y="6415"/>
                    <a:pt x="1305" y="5815"/>
                  </a:cubicBezTo>
                  <a:cubicBezTo>
                    <a:pt x="705" y="5215"/>
                    <a:pt x="392" y="4407"/>
                    <a:pt x="392" y="3547"/>
                  </a:cubicBezTo>
                  <a:cubicBezTo>
                    <a:pt x="392" y="1800"/>
                    <a:pt x="1826" y="392"/>
                    <a:pt x="3573" y="392"/>
                  </a:cubicBezTo>
                  <a:close/>
                  <a:moveTo>
                    <a:pt x="3573" y="1"/>
                  </a:moveTo>
                  <a:cubicBezTo>
                    <a:pt x="1617" y="1"/>
                    <a:pt x="1" y="1591"/>
                    <a:pt x="1" y="3547"/>
                  </a:cubicBezTo>
                  <a:cubicBezTo>
                    <a:pt x="1" y="4511"/>
                    <a:pt x="366" y="5398"/>
                    <a:pt x="1044" y="6076"/>
                  </a:cubicBezTo>
                  <a:cubicBezTo>
                    <a:pt x="1722" y="6754"/>
                    <a:pt x="2608" y="7145"/>
                    <a:pt x="3573" y="7145"/>
                  </a:cubicBezTo>
                  <a:cubicBezTo>
                    <a:pt x="5528" y="7145"/>
                    <a:pt x="7145" y="5554"/>
                    <a:pt x="7145" y="3573"/>
                  </a:cubicBezTo>
                  <a:cubicBezTo>
                    <a:pt x="7145" y="2634"/>
                    <a:pt x="6780" y="1722"/>
                    <a:pt x="6102" y="1044"/>
                  </a:cubicBezTo>
                  <a:cubicBezTo>
                    <a:pt x="5424" y="366"/>
                    <a:pt x="4537" y="1"/>
                    <a:pt x="3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7"/>
            <p:cNvSpPr/>
            <p:nvPr/>
          </p:nvSpPr>
          <p:spPr>
            <a:xfrm>
              <a:off x="3916675" y="2367400"/>
              <a:ext cx="240550" cy="159325"/>
            </a:xfrm>
            <a:custGeom>
              <a:rect b="b" l="l" r="r" t="t"/>
              <a:pathLst>
                <a:path extrusionOk="0" h="6373" w="9622">
                  <a:moveTo>
                    <a:pt x="5059" y="392"/>
                  </a:moveTo>
                  <a:cubicBezTo>
                    <a:pt x="6467" y="444"/>
                    <a:pt x="7874" y="783"/>
                    <a:pt x="9126" y="1383"/>
                  </a:cubicBezTo>
                  <a:lnTo>
                    <a:pt x="6493" y="5919"/>
                  </a:lnTo>
                  <a:cubicBezTo>
                    <a:pt x="5945" y="5737"/>
                    <a:pt x="5371" y="5632"/>
                    <a:pt x="4798" y="5632"/>
                  </a:cubicBezTo>
                  <a:lnTo>
                    <a:pt x="4772" y="5632"/>
                  </a:lnTo>
                  <a:cubicBezTo>
                    <a:pt x="4198" y="5632"/>
                    <a:pt x="3625" y="5711"/>
                    <a:pt x="3077" y="5919"/>
                  </a:cubicBezTo>
                  <a:lnTo>
                    <a:pt x="470" y="1356"/>
                  </a:lnTo>
                  <a:cubicBezTo>
                    <a:pt x="1747" y="757"/>
                    <a:pt x="3155" y="418"/>
                    <a:pt x="4563" y="392"/>
                  </a:cubicBezTo>
                  <a:close/>
                  <a:moveTo>
                    <a:pt x="4537" y="1"/>
                  </a:moveTo>
                  <a:cubicBezTo>
                    <a:pt x="3025" y="27"/>
                    <a:pt x="1487" y="418"/>
                    <a:pt x="105" y="1096"/>
                  </a:cubicBezTo>
                  <a:cubicBezTo>
                    <a:pt x="53" y="1122"/>
                    <a:pt x="27" y="1148"/>
                    <a:pt x="1" y="1200"/>
                  </a:cubicBezTo>
                  <a:cubicBezTo>
                    <a:pt x="1" y="1252"/>
                    <a:pt x="1" y="1304"/>
                    <a:pt x="27" y="1356"/>
                  </a:cubicBezTo>
                  <a:lnTo>
                    <a:pt x="2738" y="6102"/>
                  </a:lnTo>
                  <a:lnTo>
                    <a:pt x="2921" y="6336"/>
                  </a:lnTo>
                  <a:cubicBezTo>
                    <a:pt x="2947" y="6349"/>
                    <a:pt x="2973" y="6356"/>
                    <a:pt x="2999" y="6356"/>
                  </a:cubicBezTo>
                  <a:cubicBezTo>
                    <a:pt x="3025" y="6356"/>
                    <a:pt x="3051" y="6349"/>
                    <a:pt x="3077" y="6336"/>
                  </a:cubicBezTo>
                  <a:cubicBezTo>
                    <a:pt x="3625" y="6128"/>
                    <a:pt x="4198" y="5997"/>
                    <a:pt x="4772" y="5997"/>
                  </a:cubicBezTo>
                  <a:lnTo>
                    <a:pt x="4798" y="5997"/>
                  </a:lnTo>
                  <a:cubicBezTo>
                    <a:pt x="5371" y="6023"/>
                    <a:pt x="5945" y="6128"/>
                    <a:pt x="6493" y="6362"/>
                  </a:cubicBezTo>
                  <a:cubicBezTo>
                    <a:pt x="6519" y="6369"/>
                    <a:pt x="6545" y="6372"/>
                    <a:pt x="6570" y="6372"/>
                  </a:cubicBezTo>
                  <a:cubicBezTo>
                    <a:pt x="6646" y="6372"/>
                    <a:pt x="6714" y="6343"/>
                    <a:pt x="6753" y="6284"/>
                  </a:cubicBezTo>
                  <a:lnTo>
                    <a:pt x="9569" y="1383"/>
                  </a:lnTo>
                  <a:cubicBezTo>
                    <a:pt x="9595" y="1356"/>
                    <a:pt x="9621" y="1278"/>
                    <a:pt x="9595" y="1252"/>
                  </a:cubicBezTo>
                  <a:cubicBezTo>
                    <a:pt x="9595" y="1200"/>
                    <a:pt x="9543" y="1148"/>
                    <a:pt x="9491" y="1122"/>
                  </a:cubicBezTo>
                  <a:cubicBezTo>
                    <a:pt x="8135" y="444"/>
                    <a:pt x="6597" y="53"/>
                    <a:pt x="5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7"/>
            <p:cNvSpPr/>
            <p:nvPr/>
          </p:nvSpPr>
          <p:spPr>
            <a:xfrm>
              <a:off x="3773925" y="2409500"/>
              <a:ext cx="196225" cy="209525"/>
            </a:xfrm>
            <a:custGeom>
              <a:rect b="b" l="l" r="r" t="t"/>
              <a:pathLst>
                <a:path extrusionOk="0" h="8381" w="7849">
                  <a:moveTo>
                    <a:pt x="4772" y="481"/>
                  </a:moveTo>
                  <a:lnTo>
                    <a:pt x="7379" y="5043"/>
                  </a:lnTo>
                  <a:cubicBezTo>
                    <a:pt x="6467" y="5799"/>
                    <a:pt x="5867" y="6842"/>
                    <a:pt x="5685" y="7989"/>
                  </a:cubicBezTo>
                  <a:lnTo>
                    <a:pt x="392" y="7963"/>
                  </a:lnTo>
                  <a:cubicBezTo>
                    <a:pt x="522" y="6582"/>
                    <a:pt x="939" y="5174"/>
                    <a:pt x="1617" y="3948"/>
                  </a:cubicBezTo>
                  <a:cubicBezTo>
                    <a:pt x="1617" y="3948"/>
                    <a:pt x="1643" y="3922"/>
                    <a:pt x="1643" y="3922"/>
                  </a:cubicBezTo>
                  <a:lnTo>
                    <a:pt x="1722" y="3766"/>
                  </a:lnTo>
                  <a:cubicBezTo>
                    <a:pt x="1722" y="3766"/>
                    <a:pt x="1748" y="3714"/>
                    <a:pt x="1748" y="3714"/>
                  </a:cubicBezTo>
                  <a:lnTo>
                    <a:pt x="1878" y="3505"/>
                  </a:lnTo>
                  <a:cubicBezTo>
                    <a:pt x="2608" y="2332"/>
                    <a:pt x="3599" y="1263"/>
                    <a:pt x="4772" y="481"/>
                  </a:cubicBezTo>
                  <a:close/>
                  <a:moveTo>
                    <a:pt x="4831" y="1"/>
                  </a:moveTo>
                  <a:cubicBezTo>
                    <a:pt x="4794" y="1"/>
                    <a:pt x="4757" y="19"/>
                    <a:pt x="4720" y="37"/>
                  </a:cubicBezTo>
                  <a:cubicBezTo>
                    <a:pt x="3442" y="872"/>
                    <a:pt x="2347" y="2019"/>
                    <a:pt x="1539" y="3323"/>
                  </a:cubicBezTo>
                  <a:lnTo>
                    <a:pt x="1409" y="3505"/>
                  </a:lnTo>
                  <a:lnTo>
                    <a:pt x="1278" y="3766"/>
                  </a:lnTo>
                  <a:cubicBezTo>
                    <a:pt x="548" y="5095"/>
                    <a:pt x="105" y="6634"/>
                    <a:pt x="1" y="8146"/>
                  </a:cubicBezTo>
                  <a:cubicBezTo>
                    <a:pt x="1" y="8198"/>
                    <a:pt x="27" y="8250"/>
                    <a:pt x="53" y="8302"/>
                  </a:cubicBezTo>
                  <a:cubicBezTo>
                    <a:pt x="79" y="8328"/>
                    <a:pt x="131" y="8354"/>
                    <a:pt x="183" y="8354"/>
                  </a:cubicBezTo>
                  <a:lnTo>
                    <a:pt x="5658" y="8381"/>
                  </a:lnTo>
                  <a:lnTo>
                    <a:pt x="5945" y="8354"/>
                  </a:lnTo>
                  <a:cubicBezTo>
                    <a:pt x="5997" y="8302"/>
                    <a:pt x="6023" y="8276"/>
                    <a:pt x="6023" y="8224"/>
                  </a:cubicBezTo>
                  <a:cubicBezTo>
                    <a:pt x="6180" y="7025"/>
                    <a:pt x="6806" y="5982"/>
                    <a:pt x="7744" y="5252"/>
                  </a:cubicBezTo>
                  <a:cubicBezTo>
                    <a:pt x="7822" y="5200"/>
                    <a:pt x="7849" y="5095"/>
                    <a:pt x="7796" y="4991"/>
                  </a:cubicBezTo>
                  <a:lnTo>
                    <a:pt x="5007" y="90"/>
                  </a:lnTo>
                  <a:cubicBezTo>
                    <a:pt x="4981" y="64"/>
                    <a:pt x="4928" y="11"/>
                    <a:pt x="4876" y="11"/>
                  </a:cubicBezTo>
                  <a:cubicBezTo>
                    <a:pt x="4861" y="4"/>
                    <a:pt x="4846" y="1"/>
                    <a:pt x="4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7"/>
            <p:cNvSpPr/>
            <p:nvPr/>
          </p:nvSpPr>
          <p:spPr>
            <a:xfrm>
              <a:off x="4102450" y="2410425"/>
              <a:ext cx="195550" cy="209900"/>
            </a:xfrm>
            <a:custGeom>
              <a:rect b="b" l="l" r="r" t="t"/>
              <a:pathLst>
                <a:path extrusionOk="0" h="8396" w="7822">
                  <a:moveTo>
                    <a:pt x="3103" y="470"/>
                  </a:moveTo>
                  <a:cubicBezTo>
                    <a:pt x="4276" y="1278"/>
                    <a:pt x="5267" y="2347"/>
                    <a:pt x="5997" y="3546"/>
                  </a:cubicBezTo>
                  <a:lnTo>
                    <a:pt x="6231" y="3937"/>
                  </a:lnTo>
                  <a:lnTo>
                    <a:pt x="6231" y="3963"/>
                  </a:lnTo>
                  <a:cubicBezTo>
                    <a:pt x="6909" y="5215"/>
                    <a:pt x="7326" y="6597"/>
                    <a:pt x="7431" y="8005"/>
                  </a:cubicBezTo>
                  <a:lnTo>
                    <a:pt x="2164" y="7979"/>
                  </a:lnTo>
                  <a:cubicBezTo>
                    <a:pt x="1956" y="6831"/>
                    <a:pt x="1382" y="5788"/>
                    <a:pt x="469" y="5032"/>
                  </a:cubicBezTo>
                  <a:lnTo>
                    <a:pt x="3103" y="470"/>
                  </a:lnTo>
                  <a:close/>
                  <a:moveTo>
                    <a:pt x="2998" y="0"/>
                  </a:moveTo>
                  <a:cubicBezTo>
                    <a:pt x="2946" y="27"/>
                    <a:pt x="2920" y="53"/>
                    <a:pt x="2894" y="105"/>
                  </a:cubicBezTo>
                  <a:lnTo>
                    <a:pt x="52" y="4980"/>
                  </a:lnTo>
                  <a:cubicBezTo>
                    <a:pt x="0" y="5058"/>
                    <a:pt x="26" y="5163"/>
                    <a:pt x="104" y="5241"/>
                  </a:cubicBezTo>
                  <a:cubicBezTo>
                    <a:pt x="1043" y="5971"/>
                    <a:pt x="1643" y="7014"/>
                    <a:pt x="1799" y="8213"/>
                  </a:cubicBezTo>
                  <a:cubicBezTo>
                    <a:pt x="1799" y="8291"/>
                    <a:pt x="1903" y="8370"/>
                    <a:pt x="1982" y="8370"/>
                  </a:cubicBezTo>
                  <a:lnTo>
                    <a:pt x="7639" y="8396"/>
                  </a:lnTo>
                  <a:cubicBezTo>
                    <a:pt x="7691" y="8396"/>
                    <a:pt x="7744" y="8370"/>
                    <a:pt x="7770" y="8317"/>
                  </a:cubicBezTo>
                  <a:cubicBezTo>
                    <a:pt x="7822" y="8291"/>
                    <a:pt x="7822" y="8239"/>
                    <a:pt x="7822" y="8187"/>
                  </a:cubicBezTo>
                  <a:cubicBezTo>
                    <a:pt x="7744" y="6649"/>
                    <a:pt x="7300" y="5137"/>
                    <a:pt x="6570" y="3755"/>
                  </a:cubicBezTo>
                  <a:cubicBezTo>
                    <a:pt x="6570" y="3729"/>
                    <a:pt x="6570" y="3729"/>
                    <a:pt x="6570" y="3729"/>
                  </a:cubicBezTo>
                  <a:lnTo>
                    <a:pt x="6336" y="3338"/>
                  </a:lnTo>
                  <a:cubicBezTo>
                    <a:pt x="5527" y="2034"/>
                    <a:pt x="4432" y="887"/>
                    <a:pt x="3155" y="27"/>
                  </a:cubicBezTo>
                  <a:cubicBezTo>
                    <a:pt x="3103" y="0"/>
                    <a:pt x="3051" y="0"/>
                    <a:pt x="29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7"/>
            <p:cNvSpPr/>
            <p:nvPr/>
          </p:nvSpPr>
          <p:spPr>
            <a:xfrm>
              <a:off x="3773925" y="2639850"/>
              <a:ext cx="195575" cy="209900"/>
            </a:xfrm>
            <a:custGeom>
              <a:rect b="b" l="l" r="r" t="t"/>
              <a:pathLst>
                <a:path extrusionOk="0" h="8396" w="7823">
                  <a:moveTo>
                    <a:pt x="5658" y="392"/>
                  </a:moveTo>
                  <a:cubicBezTo>
                    <a:pt x="5867" y="1565"/>
                    <a:pt x="6441" y="2608"/>
                    <a:pt x="7353" y="3364"/>
                  </a:cubicBezTo>
                  <a:lnTo>
                    <a:pt x="4720" y="7901"/>
                  </a:lnTo>
                  <a:cubicBezTo>
                    <a:pt x="3547" y="7118"/>
                    <a:pt x="2556" y="6050"/>
                    <a:pt x="1826" y="4850"/>
                  </a:cubicBezTo>
                  <a:lnTo>
                    <a:pt x="1800" y="4798"/>
                  </a:lnTo>
                  <a:lnTo>
                    <a:pt x="1591" y="4407"/>
                  </a:lnTo>
                  <a:cubicBezTo>
                    <a:pt x="913" y="3182"/>
                    <a:pt x="522" y="1800"/>
                    <a:pt x="392" y="392"/>
                  </a:cubicBezTo>
                  <a:close/>
                  <a:moveTo>
                    <a:pt x="183" y="1"/>
                  </a:moveTo>
                  <a:cubicBezTo>
                    <a:pt x="131" y="1"/>
                    <a:pt x="79" y="27"/>
                    <a:pt x="53" y="53"/>
                  </a:cubicBezTo>
                  <a:cubicBezTo>
                    <a:pt x="1" y="105"/>
                    <a:pt x="1" y="157"/>
                    <a:pt x="1" y="209"/>
                  </a:cubicBezTo>
                  <a:cubicBezTo>
                    <a:pt x="79" y="1722"/>
                    <a:pt x="522" y="3260"/>
                    <a:pt x="1226" y="4589"/>
                  </a:cubicBezTo>
                  <a:cubicBezTo>
                    <a:pt x="1252" y="4589"/>
                    <a:pt x="1252" y="4642"/>
                    <a:pt x="1252" y="4642"/>
                  </a:cubicBezTo>
                  <a:lnTo>
                    <a:pt x="1513" y="5059"/>
                  </a:lnTo>
                  <a:cubicBezTo>
                    <a:pt x="2295" y="6362"/>
                    <a:pt x="3390" y="7510"/>
                    <a:pt x="4668" y="8344"/>
                  </a:cubicBezTo>
                  <a:cubicBezTo>
                    <a:pt x="4694" y="8370"/>
                    <a:pt x="4746" y="8396"/>
                    <a:pt x="4772" y="8396"/>
                  </a:cubicBezTo>
                  <a:cubicBezTo>
                    <a:pt x="4798" y="8396"/>
                    <a:pt x="4798" y="8370"/>
                    <a:pt x="4824" y="8370"/>
                  </a:cubicBezTo>
                  <a:cubicBezTo>
                    <a:pt x="4876" y="8370"/>
                    <a:pt x="4928" y="8344"/>
                    <a:pt x="4955" y="8292"/>
                  </a:cubicBezTo>
                  <a:lnTo>
                    <a:pt x="7770" y="3416"/>
                  </a:lnTo>
                  <a:cubicBezTo>
                    <a:pt x="7822" y="3312"/>
                    <a:pt x="7796" y="3208"/>
                    <a:pt x="7744" y="3156"/>
                  </a:cubicBezTo>
                  <a:cubicBezTo>
                    <a:pt x="6780" y="2426"/>
                    <a:pt x="6180" y="1357"/>
                    <a:pt x="6023" y="183"/>
                  </a:cubicBezTo>
                  <a:cubicBezTo>
                    <a:pt x="6023" y="131"/>
                    <a:pt x="5997" y="79"/>
                    <a:pt x="5945" y="53"/>
                  </a:cubicBezTo>
                  <a:lnTo>
                    <a:pt x="56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7"/>
            <p:cNvSpPr/>
            <p:nvPr/>
          </p:nvSpPr>
          <p:spPr>
            <a:xfrm>
              <a:off x="3624025" y="2218150"/>
              <a:ext cx="823900" cy="823900"/>
            </a:xfrm>
            <a:custGeom>
              <a:rect b="b" l="l" r="r" t="t"/>
              <a:pathLst>
                <a:path extrusionOk="0" h="32956" w="32956">
                  <a:moveTo>
                    <a:pt x="17677" y="391"/>
                  </a:moveTo>
                  <a:lnTo>
                    <a:pt x="18277" y="4041"/>
                  </a:lnTo>
                  <a:cubicBezTo>
                    <a:pt x="18277" y="4120"/>
                    <a:pt x="18355" y="4172"/>
                    <a:pt x="18433" y="4198"/>
                  </a:cubicBezTo>
                  <a:cubicBezTo>
                    <a:pt x="18720" y="4250"/>
                    <a:pt x="19033" y="4302"/>
                    <a:pt x="19346" y="4380"/>
                  </a:cubicBezTo>
                  <a:cubicBezTo>
                    <a:pt x="19424" y="4406"/>
                    <a:pt x="19528" y="4406"/>
                    <a:pt x="19606" y="4432"/>
                  </a:cubicBezTo>
                  <a:lnTo>
                    <a:pt x="19711" y="4459"/>
                  </a:lnTo>
                  <a:lnTo>
                    <a:pt x="19763" y="4485"/>
                  </a:lnTo>
                  <a:lnTo>
                    <a:pt x="19867" y="4511"/>
                  </a:lnTo>
                  <a:cubicBezTo>
                    <a:pt x="19945" y="4537"/>
                    <a:pt x="20024" y="4563"/>
                    <a:pt x="20154" y="4589"/>
                  </a:cubicBezTo>
                  <a:cubicBezTo>
                    <a:pt x="20258" y="4641"/>
                    <a:pt x="20389" y="4667"/>
                    <a:pt x="20493" y="4693"/>
                  </a:cubicBezTo>
                  <a:cubicBezTo>
                    <a:pt x="20675" y="4771"/>
                    <a:pt x="20832" y="4824"/>
                    <a:pt x="20988" y="4876"/>
                  </a:cubicBezTo>
                  <a:cubicBezTo>
                    <a:pt x="21016" y="4894"/>
                    <a:pt x="21047" y="4903"/>
                    <a:pt x="21078" y="4903"/>
                  </a:cubicBezTo>
                  <a:cubicBezTo>
                    <a:pt x="21134" y="4903"/>
                    <a:pt x="21189" y="4874"/>
                    <a:pt x="21223" y="4824"/>
                  </a:cubicBezTo>
                  <a:lnTo>
                    <a:pt x="23569" y="2008"/>
                  </a:lnTo>
                  <a:lnTo>
                    <a:pt x="25551" y="3155"/>
                  </a:lnTo>
                  <a:lnTo>
                    <a:pt x="24247" y="6596"/>
                  </a:lnTo>
                  <a:cubicBezTo>
                    <a:pt x="24221" y="6675"/>
                    <a:pt x="24247" y="6753"/>
                    <a:pt x="24299" y="6805"/>
                  </a:cubicBezTo>
                  <a:cubicBezTo>
                    <a:pt x="24560" y="7014"/>
                    <a:pt x="24769" y="7196"/>
                    <a:pt x="25029" y="7431"/>
                  </a:cubicBezTo>
                  <a:cubicBezTo>
                    <a:pt x="25082" y="7483"/>
                    <a:pt x="25134" y="7561"/>
                    <a:pt x="25186" y="7613"/>
                  </a:cubicBezTo>
                  <a:lnTo>
                    <a:pt x="25394" y="7822"/>
                  </a:lnTo>
                  <a:cubicBezTo>
                    <a:pt x="25447" y="7874"/>
                    <a:pt x="25525" y="7926"/>
                    <a:pt x="25603" y="8030"/>
                  </a:cubicBezTo>
                  <a:cubicBezTo>
                    <a:pt x="25812" y="8239"/>
                    <a:pt x="25994" y="8474"/>
                    <a:pt x="26177" y="8708"/>
                  </a:cubicBezTo>
                  <a:cubicBezTo>
                    <a:pt x="26215" y="8746"/>
                    <a:pt x="26281" y="8771"/>
                    <a:pt x="26344" y="8771"/>
                  </a:cubicBezTo>
                  <a:cubicBezTo>
                    <a:pt x="26367" y="8771"/>
                    <a:pt x="26390" y="8767"/>
                    <a:pt x="26411" y="8760"/>
                  </a:cubicBezTo>
                  <a:lnTo>
                    <a:pt x="29853" y="7483"/>
                  </a:lnTo>
                  <a:lnTo>
                    <a:pt x="31000" y="9464"/>
                  </a:lnTo>
                  <a:lnTo>
                    <a:pt x="28158" y="11811"/>
                  </a:lnTo>
                  <a:cubicBezTo>
                    <a:pt x="28080" y="11863"/>
                    <a:pt x="28054" y="11941"/>
                    <a:pt x="28080" y="12019"/>
                  </a:cubicBezTo>
                  <a:cubicBezTo>
                    <a:pt x="28184" y="12280"/>
                    <a:pt x="28288" y="12541"/>
                    <a:pt x="28367" y="12854"/>
                  </a:cubicBezTo>
                  <a:cubicBezTo>
                    <a:pt x="28367" y="12854"/>
                    <a:pt x="28393" y="12906"/>
                    <a:pt x="28393" y="12906"/>
                  </a:cubicBezTo>
                  <a:cubicBezTo>
                    <a:pt x="28419" y="12984"/>
                    <a:pt x="28445" y="13062"/>
                    <a:pt x="28471" y="13141"/>
                  </a:cubicBezTo>
                  <a:lnTo>
                    <a:pt x="28575" y="13636"/>
                  </a:lnTo>
                  <a:cubicBezTo>
                    <a:pt x="28575" y="13636"/>
                    <a:pt x="28601" y="13662"/>
                    <a:pt x="28601" y="13662"/>
                  </a:cubicBezTo>
                  <a:cubicBezTo>
                    <a:pt x="28653" y="13975"/>
                    <a:pt x="28732" y="14314"/>
                    <a:pt x="28784" y="14601"/>
                  </a:cubicBezTo>
                  <a:cubicBezTo>
                    <a:pt x="28784" y="14679"/>
                    <a:pt x="28836" y="14731"/>
                    <a:pt x="28940" y="14757"/>
                  </a:cubicBezTo>
                  <a:lnTo>
                    <a:pt x="32564" y="15383"/>
                  </a:lnTo>
                  <a:lnTo>
                    <a:pt x="32564" y="17651"/>
                  </a:lnTo>
                  <a:lnTo>
                    <a:pt x="28914" y="18277"/>
                  </a:lnTo>
                  <a:cubicBezTo>
                    <a:pt x="28836" y="18277"/>
                    <a:pt x="28784" y="18355"/>
                    <a:pt x="28758" y="18433"/>
                  </a:cubicBezTo>
                  <a:cubicBezTo>
                    <a:pt x="28706" y="18694"/>
                    <a:pt x="28653" y="18981"/>
                    <a:pt x="28601" y="19267"/>
                  </a:cubicBezTo>
                  <a:cubicBezTo>
                    <a:pt x="28601" y="19267"/>
                    <a:pt x="28575" y="19346"/>
                    <a:pt x="28575" y="19346"/>
                  </a:cubicBezTo>
                  <a:cubicBezTo>
                    <a:pt x="28549" y="19424"/>
                    <a:pt x="28549" y="19502"/>
                    <a:pt x="28523" y="19580"/>
                  </a:cubicBezTo>
                  <a:lnTo>
                    <a:pt x="28367" y="20154"/>
                  </a:lnTo>
                  <a:cubicBezTo>
                    <a:pt x="28262" y="20415"/>
                    <a:pt x="28184" y="20701"/>
                    <a:pt x="28054" y="20988"/>
                  </a:cubicBezTo>
                  <a:cubicBezTo>
                    <a:pt x="28028" y="21066"/>
                    <a:pt x="28054" y="21171"/>
                    <a:pt x="28132" y="21223"/>
                  </a:cubicBezTo>
                  <a:lnTo>
                    <a:pt x="30948" y="23569"/>
                  </a:lnTo>
                  <a:lnTo>
                    <a:pt x="29801" y="25551"/>
                  </a:lnTo>
                  <a:lnTo>
                    <a:pt x="26359" y="24247"/>
                  </a:lnTo>
                  <a:cubicBezTo>
                    <a:pt x="26338" y="24240"/>
                    <a:pt x="26315" y="24237"/>
                    <a:pt x="26292" y="24237"/>
                  </a:cubicBezTo>
                  <a:cubicBezTo>
                    <a:pt x="26229" y="24237"/>
                    <a:pt x="26163" y="24261"/>
                    <a:pt x="26124" y="24299"/>
                  </a:cubicBezTo>
                  <a:cubicBezTo>
                    <a:pt x="25942" y="24534"/>
                    <a:pt x="25759" y="24769"/>
                    <a:pt x="25525" y="25003"/>
                  </a:cubicBezTo>
                  <a:lnTo>
                    <a:pt x="25134" y="25394"/>
                  </a:lnTo>
                  <a:cubicBezTo>
                    <a:pt x="25082" y="25447"/>
                    <a:pt x="25029" y="25499"/>
                    <a:pt x="24925" y="25603"/>
                  </a:cubicBezTo>
                  <a:cubicBezTo>
                    <a:pt x="24717" y="25785"/>
                    <a:pt x="24482" y="25994"/>
                    <a:pt x="24247" y="26177"/>
                  </a:cubicBezTo>
                  <a:cubicBezTo>
                    <a:pt x="24195" y="26229"/>
                    <a:pt x="24169" y="26333"/>
                    <a:pt x="24195" y="26411"/>
                  </a:cubicBezTo>
                  <a:lnTo>
                    <a:pt x="25447" y="29853"/>
                  </a:lnTo>
                  <a:lnTo>
                    <a:pt x="23491" y="31000"/>
                  </a:lnTo>
                  <a:lnTo>
                    <a:pt x="21145" y="28132"/>
                  </a:lnTo>
                  <a:cubicBezTo>
                    <a:pt x="21107" y="28094"/>
                    <a:pt x="21054" y="28070"/>
                    <a:pt x="20999" y="28070"/>
                  </a:cubicBezTo>
                  <a:cubicBezTo>
                    <a:pt x="20978" y="28070"/>
                    <a:pt x="20957" y="28073"/>
                    <a:pt x="20936" y="28080"/>
                  </a:cubicBezTo>
                  <a:cubicBezTo>
                    <a:pt x="20649" y="28184"/>
                    <a:pt x="20363" y="28288"/>
                    <a:pt x="20024" y="28393"/>
                  </a:cubicBezTo>
                  <a:lnTo>
                    <a:pt x="19241" y="28601"/>
                  </a:lnTo>
                  <a:cubicBezTo>
                    <a:pt x="18955" y="28653"/>
                    <a:pt x="18642" y="28732"/>
                    <a:pt x="18355" y="28758"/>
                  </a:cubicBezTo>
                  <a:cubicBezTo>
                    <a:pt x="18277" y="28784"/>
                    <a:pt x="18199" y="28836"/>
                    <a:pt x="18199" y="28914"/>
                  </a:cubicBezTo>
                  <a:lnTo>
                    <a:pt x="17573" y="32564"/>
                  </a:lnTo>
                  <a:lnTo>
                    <a:pt x="15279" y="32538"/>
                  </a:lnTo>
                  <a:lnTo>
                    <a:pt x="14679" y="28914"/>
                  </a:lnTo>
                  <a:cubicBezTo>
                    <a:pt x="14679" y="28836"/>
                    <a:pt x="14601" y="28758"/>
                    <a:pt x="14522" y="28758"/>
                  </a:cubicBezTo>
                  <a:cubicBezTo>
                    <a:pt x="14236" y="28706"/>
                    <a:pt x="13923" y="28653"/>
                    <a:pt x="13610" y="28575"/>
                  </a:cubicBezTo>
                  <a:cubicBezTo>
                    <a:pt x="13506" y="28549"/>
                    <a:pt x="13427" y="28523"/>
                    <a:pt x="13349" y="28523"/>
                  </a:cubicBezTo>
                  <a:lnTo>
                    <a:pt x="13088" y="28445"/>
                  </a:lnTo>
                  <a:cubicBezTo>
                    <a:pt x="13010" y="28419"/>
                    <a:pt x="12932" y="28393"/>
                    <a:pt x="12802" y="28367"/>
                  </a:cubicBezTo>
                  <a:cubicBezTo>
                    <a:pt x="12515" y="28262"/>
                    <a:pt x="12228" y="28158"/>
                    <a:pt x="11967" y="28054"/>
                  </a:cubicBezTo>
                  <a:cubicBezTo>
                    <a:pt x="11946" y="28047"/>
                    <a:pt x="11924" y="28043"/>
                    <a:pt x="11900" y="28043"/>
                  </a:cubicBezTo>
                  <a:cubicBezTo>
                    <a:pt x="11837" y="28043"/>
                    <a:pt x="11771" y="28068"/>
                    <a:pt x="11733" y="28106"/>
                  </a:cubicBezTo>
                  <a:lnTo>
                    <a:pt x="9386" y="30948"/>
                  </a:lnTo>
                  <a:lnTo>
                    <a:pt x="7405" y="29801"/>
                  </a:lnTo>
                  <a:lnTo>
                    <a:pt x="8708" y="26359"/>
                  </a:lnTo>
                  <a:cubicBezTo>
                    <a:pt x="8734" y="26281"/>
                    <a:pt x="8708" y="26177"/>
                    <a:pt x="8656" y="26124"/>
                  </a:cubicBezTo>
                  <a:cubicBezTo>
                    <a:pt x="8422" y="25942"/>
                    <a:pt x="8187" y="25733"/>
                    <a:pt x="7926" y="25499"/>
                  </a:cubicBezTo>
                  <a:cubicBezTo>
                    <a:pt x="7874" y="25447"/>
                    <a:pt x="7822" y="25394"/>
                    <a:pt x="7770" y="25342"/>
                  </a:cubicBezTo>
                  <a:lnTo>
                    <a:pt x="7353" y="24925"/>
                  </a:lnTo>
                  <a:cubicBezTo>
                    <a:pt x="7144" y="24716"/>
                    <a:pt x="6962" y="24482"/>
                    <a:pt x="6779" y="24247"/>
                  </a:cubicBezTo>
                  <a:cubicBezTo>
                    <a:pt x="6745" y="24197"/>
                    <a:pt x="6690" y="24168"/>
                    <a:pt x="6634" y="24168"/>
                  </a:cubicBezTo>
                  <a:cubicBezTo>
                    <a:pt x="6603" y="24168"/>
                    <a:pt x="6572" y="24177"/>
                    <a:pt x="6544" y="24195"/>
                  </a:cubicBezTo>
                  <a:lnTo>
                    <a:pt x="3103" y="25447"/>
                  </a:lnTo>
                  <a:lnTo>
                    <a:pt x="1956" y="23491"/>
                  </a:lnTo>
                  <a:lnTo>
                    <a:pt x="4798" y="21145"/>
                  </a:lnTo>
                  <a:cubicBezTo>
                    <a:pt x="4876" y="21092"/>
                    <a:pt x="4902" y="20988"/>
                    <a:pt x="4876" y="20910"/>
                  </a:cubicBezTo>
                  <a:cubicBezTo>
                    <a:pt x="4771" y="20649"/>
                    <a:pt x="4667" y="20362"/>
                    <a:pt x="4563" y="20024"/>
                  </a:cubicBezTo>
                  <a:cubicBezTo>
                    <a:pt x="4537" y="19945"/>
                    <a:pt x="4511" y="19867"/>
                    <a:pt x="4485" y="19789"/>
                  </a:cubicBezTo>
                  <a:lnTo>
                    <a:pt x="4354" y="19294"/>
                  </a:lnTo>
                  <a:lnTo>
                    <a:pt x="4354" y="19241"/>
                  </a:lnTo>
                  <a:cubicBezTo>
                    <a:pt x="4276" y="18929"/>
                    <a:pt x="4224" y="18642"/>
                    <a:pt x="4198" y="18355"/>
                  </a:cubicBezTo>
                  <a:cubicBezTo>
                    <a:pt x="4172" y="18277"/>
                    <a:pt x="4120" y="18198"/>
                    <a:pt x="4015" y="18198"/>
                  </a:cubicBezTo>
                  <a:lnTo>
                    <a:pt x="391" y="17547"/>
                  </a:lnTo>
                  <a:lnTo>
                    <a:pt x="391" y="15278"/>
                  </a:lnTo>
                  <a:lnTo>
                    <a:pt x="4041" y="14679"/>
                  </a:lnTo>
                  <a:cubicBezTo>
                    <a:pt x="4120" y="14653"/>
                    <a:pt x="4172" y="14601"/>
                    <a:pt x="4198" y="14522"/>
                  </a:cubicBezTo>
                  <a:cubicBezTo>
                    <a:pt x="4250" y="14209"/>
                    <a:pt x="4302" y="13923"/>
                    <a:pt x="4380" y="13636"/>
                  </a:cubicBezTo>
                  <a:cubicBezTo>
                    <a:pt x="4380" y="13636"/>
                    <a:pt x="4380" y="13584"/>
                    <a:pt x="4380" y="13584"/>
                  </a:cubicBezTo>
                  <a:lnTo>
                    <a:pt x="4511" y="13088"/>
                  </a:lnTo>
                  <a:cubicBezTo>
                    <a:pt x="4537" y="13010"/>
                    <a:pt x="4563" y="12932"/>
                    <a:pt x="4589" y="12802"/>
                  </a:cubicBezTo>
                  <a:cubicBezTo>
                    <a:pt x="4693" y="12515"/>
                    <a:pt x="4771" y="12228"/>
                    <a:pt x="4902" y="11941"/>
                  </a:cubicBezTo>
                  <a:cubicBezTo>
                    <a:pt x="4928" y="11863"/>
                    <a:pt x="4902" y="11785"/>
                    <a:pt x="4824" y="11733"/>
                  </a:cubicBezTo>
                  <a:lnTo>
                    <a:pt x="2008" y="9360"/>
                  </a:lnTo>
                  <a:lnTo>
                    <a:pt x="3155" y="7405"/>
                  </a:lnTo>
                  <a:lnTo>
                    <a:pt x="6597" y="8708"/>
                  </a:lnTo>
                  <a:cubicBezTo>
                    <a:pt x="6616" y="8715"/>
                    <a:pt x="6637" y="8718"/>
                    <a:pt x="6659" y="8718"/>
                  </a:cubicBezTo>
                  <a:cubicBezTo>
                    <a:pt x="6724" y="8718"/>
                    <a:pt x="6792" y="8689"/>
                    <a:pt x="6831" y="8630"/>
                  </a:cubicBezTo>
                  <a:cubicBezTo>
                    <a:pt x="7014" y="8395"/>
                    <a:pt x="7196" y="8187"/>
                    <a:pt x="7431" y="7926"/>
                  </a:cubicBezTo>
                  <a:lnTo>
                    <a:pt x="7587" y="7796"/>
                  </a:lnTo>
                  <a:lnTo>
                    <a:pt x="7613" y="7744"/>
                  </a:lnTo>
                  <a:lnTo>
                    <a:pt x="7822" y="7561"/>
                  </a:lnTo>
                  <a:cubicBezTo>
                    <a:pt x="7874" y="7483"/>
                    <a:pt x="7926" y="7431"/>
                    <a:pt x="8030" y="7353"/>
                  </a:cubicBezTo>
                  <a:cubicBezTo>
                    <a:pt x="8239" y="7144"/>
                    <a:pt x="8474" y="6961"/>
                    <a:pt x="8708" y="6753"/>
                  </a:cubicBezTo>
                  <a:cubicBezTo>
                    <a:pt x="8760" y="6701"/>
                    <a:pt x="8787" y="6623"/>
                    <a:pt x="8760" y="6544"/>
                  </a:cubicBezTo>
                  <a:lnTo>
                    <a:pt x="7509" y="3077"/>
                  </a:lnTo>
                  <a:lnTo>
                    <a:pt x="9464" y="1956"/>
                  </a:lnTo>
                  <a:lnTo>
                    <a:pt x="11811" y="4797"/>
                  </a:lnTo>
                  <a:cubicBezTo>
                    <a:pt x="11845" y="4848"/>
                    <a:pt x="11889" y="4877"/>
                    <a:pt x="11938" y="4877"/>
                  </a:cubicBezTo>
                  <a:cubicBezTo>
                    <a:pt x="11964" y="4877"/>
                    <a:pt x="11992" y="4868"/>
                    <a:pt x="12019" y="4850"/>
                  </a:cubicBezTo>
                  <a:cubicBezTo>
                    <a:pt x="12306" y="4745"/>
                    <a:pt x="12593" y="4667"/>
                    <a:pt x="12932" y="4563"/>
                  </a:cubicBezTo>
                  <a:lnTo>
                    <a:pt x="13714" y="4354"/>
                  </a:lnTo>
                  <a:cubicBezTo>
                    <a:pt x="14001" y="4276"/>
                    <a:pt x="14314" y="4224"/>
                    <a:pt x="14601" y="4172"/>
                  </a:cubicBezTo>
                  <a:cubicBezTo>
                    <a:pt x="14679" y="4172"/>
                    <a:pt x="14757" y="4094"/>
                    <a:pt x="14757" y="4015"/>
                  </a:cubicBezTo>
                  <a:lnTo>
                    <a:pt x="15383" y="391"/>
                  </a:lnTo>
                  <a:close/>
                  <a:moveTo>
                    <a:pt x="15226" y="0"/>
                  </a:moveTo>
                  <a:cubicBezTo>
                    <a:pt x="15122" y="0"/>
                    <a:pt x="15044" y="78"/>
                    <a:pt x="15044" y="157"/>
                  </a:cubicBezTo>
                  <a:lnTo>
                    <a:pt x="14392" y="3807"/>
                  </a:lnTo>
                  <a:cubicBezTo>
                    <a:pt x="14131" y="3859"/>
                    <a:pt x="13871" y="3911"/>
                    <a:pt x="13584" y="3989"/>
                  </a:cubicBezTo>
                  <a:lnTo>
                    <a:pt x="13401" y="4015"/>
                  </a:lnTo>
                  <a:cubicBezTo>
                    <a:pt x="13401" y="4015"/>
                    <a:pt x="13349" y="4041"/>
                    <a:pt x="13349" y="4041"/>
                  </a:cubicBezTo>
                  <a:lnTo>
                    <a:pt x="13245" y="4067"/>
                  </a:lnTo>
                  <a:lnTo>
                    <a:pt x="13193" y="4067"/>
                  </a:lnTo>
                  <a:lnTo>
                    <a:pt x="13141" y="4094"/>
                  </a:lnTo>
                  <a:lnTo>
                    <a:pt x="12776" y="4198"/>
                  </a:lnTo>
                  <a:cubicBezTo>
                    <a:pt x="12515" y="4276"/>
                    <a:pt x="12280" y="4354"/>
                    <a:pt x="12019" y="4432"/>
                  </a:cubicBezTo>
                  <a:lnTo>
                    <a:pt x="9673" y="1591"/>
                  </a:lnTo>
                  <a:cubicBezTo>
                    <a:pt x="9623" y="1540"/>
                    <a:pt x="9561" y="1511"/>
                    <a:pt x="9503" y="1511"/>
                  </a:cubicBezTo>
                  <a:cubicBezTo>
                    <a:pt x="9471" y="1511"/>
                    <a:pt x="9440" y="1520"/>
                    <a:pt x="9412" y="1539"/>
                  </a:cubicBezTo>
                  <a:lnTo>
                    <a:pt x="7170" y="2842"/>
                  </a:lnTo>
                  <a:cubicBezTo>
                    <a:pt x="7066" y="2868"/>
                    <a:pt x="7040" y="2972"/>
                    <a:pt x="7066" y="3077"/>
                  </a:cubicBezTo>
                  <a:lnTo>
                    <a:pt x="8343" y="6544"/>
                  </a:lnTo>
                  <a:cubicBezTo>
                    <a:pt x="8161" y="6727"/>
                    <a:pt x="7952" y="6883"/>
                    <a:pt x="7770" y="7066"/>
                  </a:cubicBezTo>
                  <a:cubicBezTo>
                    <a:pt x="7770" y="7066"/>
                    <a:pt x="7718" y="7092"/>
                    <a:pt x="7718" y="7092"/>
                  </a:cubicBezTo>
                  <a:cubicBezTo>
                    <a:pt x="7665" y="7144"/>
                    <a:pt x="7613" y="7222"/>
                    <a:pt x="7535" y="7274"/>
                  </a:cubicBezTo>
                  <a:lnTo>
                    <a:pt x="7118" y="7691"/>
                  </a:lnTo>
                  <a:cubicBezTo>
                    <a:pt x="6935" y="7874"/>
                    <a:pt x="6779" y="8083"/>
                    <a:pt x="6597" y="8291"/>
                  </a:cubicBezTo>
                  <a:lnTo>
                    <a:pt x="3129" y="6988"/>
                  </a:lnTo>
                  <a:cubicBezTo>
                    <a:pt x="3109" y="6981"/>
                    <a:pt x="3088" y="6978"/>
                    <a:pt x="3067" y="6978"/>
                  </a:cubicBezTo>
                  <a:cubicBezTo>
                    <a:pt x="3002" y="6978"/>
                    <a:pt x="2933" y="7007"/>
                    <a:pt x="2894" y="7066"/>
                  </a:cubicBezTo>
                  <a:lnTo>
                    <a:pt x="1591" y="9308"/>
                  </a:lnTo>
                  <a:cubicBezTo>
                    <a:pt x="1539" y="9386"/>
                    <a:pt x="1565" y="9490"/>
                    <a:pt x="1643" y="9569"/>
                  </a:cubicBezTo>
                  <a:lnTo>
                    <a:pt x="4485" y="11941"/>
                  </a:lnTo>
                  <a:cubicBezTo>
                    <a:pt x="4380" y="12202"/>
                    <a:pt x="4302" y="12437"/>
                    <a:pt x="4224" y="12723"/>
                  </a:cubicBezTo>
                  <a:cubicBezTo>
                    <a:pt x="4198" y="12802"/>
                    <a:pt x="4172" y="12880"/>
                    <a:pt x="4146" y="12958"/>
                  </a:cubicBezTo>
                  <a:lnTo>
                    <a:pt x="4094" y="13088"/>
                  </a:lnTo>
                  <a:lnTo>
                    <a:pt x="4094" y="13167"/>
                  </a:lnTo>
                  <a:lnTo>
                    <a:pt x="4068" y="13245"/>
                  </a:lnTo>
                  <a:cubicBezTo>
                    <a:pt x="4041" y="13349"/>
                    <a:pt x="4015" y="13427"/>
                    <a:pt x="3989" y="13532"/>
                  </a:cubicBezTo>
                  <a:cubicBezTo>
                    <a:pt x="3937" y="13792"/>
                    <a:pt x="3885" y="14053"/>
                    <a:pt x="3833" y="14314"/>
                  </a:cubicBezTo>
                  <a:lnTo>
                    <a:pt x="183" y="14939"/>
                  </a:lnTo>
                  <a:cubicBezTo>
                    <a:pt x="78" y="14939"/>
                    <a:pt x="26" y="15018"/>
                    <a:pt x="0" y="15122"/>
                  </a:cubicBezTo>
                  <a:lnTo>
                    <a:pt x="0" y="17729"/>
                  </a:lnTo>
                  <a:cubicBezTo>
                    <a:pt x="0" y="17807"/>
                    <a:pt x="78" y="17886"/>
                    <a:pt x="157" y="17912"/>
                  </a:cubicBezTo>
                  <a:lnTo>
                    <a:pt x="3833" y="18537"/>
                  </a:lnTo>
                  <a:cubicBezTo>
                    <a:pt x="3859" y="18798"/>
                    <a:pt x="3911" y="19059"/>
                    <a:pt x="3963" y="19320"/>
                  </a:cubicBezTo>
                  <a:cubicBezTo>
                    <a:pt x="3963" y="19320"/>
                    <a:pt x="3989" y="19372"/>
                    <a:pt x="3989" y="19372"/>
                  </a:cubicBezTo>
                  <a:lnTo>
                    <a:pt x="4120" y="19893"/>
                  </a:lnTo>
                  <a:cubicBezTo>
                    <a:pt x="4146" y="19971"/>
                    <a:pt x="4172" y="20050"/>
                    <a:pt x="4198" y="20180"/>
                  </a:cubicBezTo>
                  <a:cubicBezTo>
                    <a:pt x="4276" y="20441"/>
                    <a:pt x="4354" y="20675"/>
                    <a:pt x="4459" y="20936"/>
                  </a:cubicBezTo>
                  <a:lnTo>
                    <a:pt x="1591" y="23283"/>
                  </a:lnTo>
                  <a:cubicBezTo>
                    <a:pt x="1512" y="23335"/>
                    <a:pt x="1486" y="23439"/>
                    <a:pt x="1539" y="23543"/>
                  </a:cubicBezTo>
                  <a:lnTo>
                    <a:pt x="2842" y="25785"/>
                  </a:lnTo>
                  <a:cubicBezTo>
                    <a:pt x="2880" y="25842"/>
                    <a:pt x="2931" y="25885"/>
                    <a:pt x="2996" y="25885"/>
                  </a:cubicBezTo>
                  <a:cubicBezTo>
                    <a:pt x="3021" y="25885"/>
                    <a:pt x="3048" y="25878"/>
                    <a:pt x="3077" y="25864"/>
                  </a:cubicBezTo>
                  <a:lnTo>
                    <a:pt x="6544" y="24586"/>
                  </a:lnTo>
                  <a:cubicBezTo>
                    <a:pt x="6727" y="24795"/>
                    <a:pt x="6909" y="25003"/>
                    <a:pt x="7092" y="25212"/>
                  </a:cubicBezTo>
                  <a:lnTo>
                    <a:pt x="7483" y="25603"/>
                  </a:lnTo>
                  <a:cubicBezTo>
                    <a:pt x="7535" y="25681"/>
                    <a:pt x="7613" y="25733"/>
                    <a:pt x="7692" y="25812"/>
                  </a:cubicBezTo>
                  <a:cubicBezTo>
                    <a:pt x="7900" y="25994"/>
                    <a:pt x="8083" y="26177"/>
                    <a:pt x="8291" y="26333"/>
                  </a:cubicBezTo>
                  <a:lnTo>
                    <a:pt x="6988" y="29827"/>
                  </a:lnTo>
                  <a:cubicBezTo>
                    <a:pt x="6962" y="29905"/>
                    <a:pt x="6988" y="30009"/>
                    <a:pt x="7066" y="30061"/>
                  </a:cubicBezTo>
                  <a:lnTo>
                    <a:pt x="9334" y="31365"/>
                  </a:lnTo>
                  <a:cubicBezTo>
                    <a:pt x="9362" y="31383"/>
                    <a:pt x="9393" y="31392"/>
                    <a:pt x="9424" y="31392"/>
                  </a:cubicBezTo>
                  <a:cubicBezTo>
                    <a:pt x="9480" y="31392"/>
                    <a:pt x="9535" y="31363"/>
                    <a:pt x="9569" y="31313"/>
                  </a:cubicBezTo>
                  <a:lnTo>
                    <a:pt x="11941" y="28471"/>
                  </a:lnTo>
                  <a:cubicBezTo>
                    <a:pt x="12202" y="28549"/>
                    <a:pt x="12437" y="28653"/>
                    <a:pt x="12723" y="28732"/>
                  </a:cubicBezTo>
                  <a:cubicBezTo>
                    <a:pt x="12802" y="28758"/>
                    <a:pt x="12906" y="28784"/>
                    <a:pt x="12984" y="28810"/>
                  </a:cubicBezTo>
                  <a:lnTo>
                    <a:pt x="13271" y="28888"/>
                  </a:lnTo>
                  <a:cubicBezTo>
                    <a:pt x="13349" y="28914"/>
                    <a:pt x="13427" y="28940"/>
                    <a:pt x="13558" y="28966"/>
                  </a:cubicBezTo>
                  <a:cubicBezTo>
                    <a:pt x="13792" y="29018"/>
                    <a:pt x="14053" y="29071"/>
                    <a:pt x="14314" y="29123"/>
                  </a:cubicBezTo>
                  <a:lnTo>
                    <a:pt x="14940" y="32773"/>
                  </a:lnTo>
                  <a:cubicBezTo>
                    <a:pt x="14940" y="32877"/>
                    <a:pt x="15018" y="32929"/>
                    <a:pt x="15122" y="32929"/>
                  </a:cubicBezTo>
                  <a:lnTo>
                    <a:pt x="17729" y="32955"/>
                  </a:lnTo>
                  <a:cubicBezTo>
                    <a:pt x="17834" y="32955"/>
                    <a:pt x="17912" y="32877"/>
                    <a:pt x="17912" y="32773"/>
                  </a:cubicBezTo>
                  <a:lnTo>
                    <a:pt x="18564" y="29123"/>
                  </a:lnTo>
                  <a:cubicBezTo>
                    <a:pt x="18798" y="29097"/>
                    <a:pt x="19085" y="29044"/>
                    <a:pt x="19372" y="28966"/>
                  </a:cubicBezTo>
                  <a:lnTo>
                    <a:pt x="19554" y="28914"/>
                  </a:lnTo>
                  <a:lnTo>
                    <a:pt x="19606" y="28914"/>
                  </a:lnTo>
                  <a:lnTo>
                    <a:pt x="19711" y="28888"/>
                  </a:lnTo>
                  <a:lnTo>
                    <a:pt x="19815" y="28862"/>
                  </a:lnTo>
                  <a:lnTo>
                    <a:pt x="20180" y="28758"/>
                  </a:lnTo>
                  <a:cubicBezTo>
                    <a:pt x="20441" y="28679"/>
                    <a:pt x="20675" y="28601"/>
                    <a:pt x="20936" y="28497"/>
                  </a:cubicBezTo>
                  <a:lnTo>
                    <a:pt x="23283" y="31365"/>
                  </a:lnTo>
                  <a:cubicBezTo>
                    <a:pt x="23332" y="31414"/>
                    <a:pt x="23392" y="31433"/>
                    <a:pt x="23450" y="31433"/>
                  </a:cubicBezTo>
                  <a:cubicBezTo>
                    <a:pt x="23483" y="31433"/>
                    <a:pt x="23515" y="31427"/>
                    <a:pt x="23543" y="31417"/>
                  </a:cubicBezTo>
                  <a:lnTo>
                    <a:pt x="25786" y="30113"/>
                  </a:lnTo>
                  <a:cubicBezTo>
                    <a:pt x="25890" y="30061"/>
                    <a:pt x="25916" y="29957"/>
                    <a:pt x="25890" y="29879"/>
                  </a:cubicBezTo>
                  <a:lnTo>
                    <a:pt x="24612" y="26385"/>
                  </a:lnTo>
                  <a:cubicBezTo>
                    <a:pt x="24795" y="26229"/>
                    <a:pt x="25003" y="26046"/>
                    <a:pt x="25186" y="25890"/>
                  </a:cubicBezTo>
                  <a:cubicBezTo>
                    <a:pt x="25186" y="25890"/>
                    <a:pt x="25212" y="25864"/>
                    <a:pt x="25238" y="25838"/>
                  </a:cubicBezTo>
                  <a:cubicBezTo>
                    <a:pt x="25290" y="25785"/>
                    <a:pt x="25342" y="25733"/>
                    <a:pt x="25421" y="25681"/>
                  </a:cubicBezTo>
                  <a:lnTo>
                    <a:pt x="25838" y="25238"/>
                  </a:lnTo>
                  <a:cubicBezTo>
                    <a:pt x="25994" y="25055"/>
                    <a:pt x="26177" y="24873"/>
                    <a:pt x="26359" y="24664"/>
                  </a:cubicBezTo>
                  <a:lnTo>
                    <a:pt x="29827" y="25968"/>
                  </a:lnTo>
                  <a:cubicBezTo>
                    <a:pt x="29845" y="25974"/>
                    <a:pt x="29865" y="25977"/>
                    <a:pt x="29885" y="25977"/>
                  </a:cubicBezTo>
                  <a:cubicBezTo>
                    <a:pt x="29951" y="25977"/>
                    <a:pt x="30022" y="25943"/>
                    <a:pt x="30061" y="25864"/>
                  </a:cubicBezTo>
                  <a:lnTo>
                    <a:pt x="31365" y="23621"/>
                  </a:lnTo>
                  <a:cubicBezTo>
                    <a:pt x="31417" y="23543"/>
                    <a:pt x="31391" y="23439"/>
                    <a:pt x="31313" y="23387"/>
                  </a:cubicBezTo>
                  <a:lnTo>
                    <a:pt x="28471" y="21014"/>
                  </a:lnTo>
                  <a:cubicBezTo>
                    <a:pt x="28575" y="20754"/>
                    <a:pt x="28653" y="20493"/>
                    <a:pt x="28732" y="20206"/>
                  </a:cubicBezTo>
                  <a:cubicBezTo>
                    <a:pt x="28758" y="20128"/>
                    <a:pt x="28784" y="20050"/>
                    <a:pt x="28810" y="19971"/>
                  </a:cubicBezTo>
                  <a:lnTo>
                    <a:pt x="28888" y="19685"/>
                  </a:lnTo>
                  <a:cubicBezTo>
                    <a:pt x="28914" y="19606"/>
                    <a:pt x="28940" y="19528"/>
                    <a:pt x="28966" y="19398"/>
                  </a:cubicBezTo>
                  <a:cubicBezTo>
                    <a:pt x="28966" y="19398"/>
                    <a:pt x="28992" y="19346"/>
                    <a:pt x="28992" y="19320"/>
                  </a:cubicBezTo>
                  <a:cubicBezTo>
                    <a:pt x="29045" y="19111"/>
                    <a:pt x="29071" y="18850"/>
                    <a:pt x="29123" y="18616"/>
                  </a:cubicBezTo>
                  <a:lnTo>
                    <a:pt x="32773" y="18016"/>
                  </a:lnTo>
                  <a:cubicBezTo>
                    <a:pt x="32877" y="17990"/>
                    <a:pt x="32929" y="17912"/>
                    <a:pt x="32955" y="17833"/>
                  </a:cubicBezTo>
                  <a:lnTo>
                    <a:pt x="32955" y="15226"/>
                  </a:lnTo>
                  <a:cubicBezTo>
                    <a:pt x="32955" y="15122"/>
                    <a:pt x="32877" y="15044"/>
                    <a:pt x="32799" y="15044"/>
                  </a:cubicBezTo>
                  <a:lnTo>
                    <a:pt x="29123" y="14392"/>
                  </a:lnTo>
                  <a:cubicBezTo>
                    <a:pt x="29097" y="14131"/>
                    <a:pt x="29045" y="13871"/>
                    <a:pt x="28966" y="13584"/>
                  </a:cubicBezTo>
                  <a:cubicBezTo>
                    <a:pt x="28966" y="13584"/>
                    <a:pt x="28966" y="13532"/>
                    <a:pt x="28966" y="13532"/>
                  </a:cubicBezTo>
                  <a:lnTo>
                    <a:pt x="28836" y="13036"/>
                  </a:lnTo>
                  <a:cubicBezTo>
                    <a:pt x="28810" y="12958"/>
                    <a:pt x="28784" y="12880"/>
                    <a:pt x="28758" y="12776"/>
                  </a:cubicBezTo>
                  <a:lnTo>
                    <a:pt x="28732" y="12723"/>
                  </a:lnTo>
                  <a:lnTo>
                    <a:pt x="28732" y="12697"/>
                  </a:lnTo>
                  <a:cubicBezTo>
                    <a:pt x="28653" y="12463"/>
                    <a:pt x="28575" y="12254"/>
                    <a:pt x="28497" y="12019"/>
                  </a:cubicBezTo>
                  <a:lnTo>
                    <a:pt x="31365" y="9647"/>
                  </a:lnTo>
                  <a:cubicBezTo>
                    <a:pt x="31443" y="9595"/>
                    <a:pt x="31469" y="9490"/>
                    <a:pt x="31417" y="9412"/>
                  </a:cubicBezTo>
                  <a:lnTo>
                    <a:pt x="30114" y="7144"/>
                  </a:lnTo>
                  <a:cubicBezTo>
                    <a:pt x="30074" y="7085"/>
                    <a:pt x="30021" y="7056"/>
                    <a:pt x="29952" y="7056"/>
                  </a:cubicBezTo>
                  <a:cubicBezTo>
                    <a:pt x="29929" y="7056"/>
                    <a:pt x="29905" y="7059"/>
                    <a:pt x="29879" y="7066"/>
                  </a:cubicBezTo>
                  <a:lnTo>
                    <a:pt x="26411" y="8343"/>
                  </a:lnTo>
                  <a:cubicBezTo>
                    <a:pt x="26229" y="8135"/>
                    <a:pt x="26046" y="7926"/>
                    <a:pt x="25864" y="7718"/>
                  </a:cubicBezTo>
                  <a:cubicBezTo>
                    <a:pt x="25786" y="7665"/>
                    <a:pt x="25733" y="7587"/>
                    <a:pt x="25681" y="7535"/>
                  </a:cubicBezTo>
                  <a:lnTo>
                    <a:pt x="25577" y="7431"/>
                  </a:lnTo>
                  <a:cubicBezTo>
                    <a:pt x="25577" y="7431"/>
                    <a:pt x="25551" y="7405"/>
                    <a:pt x="25551" y="7405"/>
                  </a:cubicBezTo>
                  <a:lnTo>
                    <a:pt x="25473" y="7326"/>
                  </a:lnTo>
                  <a:cubicBezTo>
                    <a:pt x="25421" y="7274"/>
                    <a:pt x="25342" y="7222"/>
                    <a:pt x="25264" y="7118"/>
                  </a:cubicBezTo>
                  <a:cubicBezTo>
                    <a:pt x="25082" y="6935"/>
                    <a:pt x="24873" y="6779"/>
                    <a:pt x="24664" y="6596"/>
                  </a:cubicBezTo>
                  <a:lnTo>
                    <a:pt x="25968" y="3129"/>
                  </a:lnTo>
                  <a:cubicBezTo>
                    <a:pt x="25994" y="3025"/>
                    <a:pt x="25968" y="2946"/>
                    <a:pt x="25890" y="2894"/>
                  </a:cubicBezTo>
                  <a:lnTo>
                    <a:pt x="23622" y="1591"/>
                  </a:lnTo>
                  <a:cubicBezTo>
                    <a:pt x="23592" y="1571"/>
                    <a:pt x="23558" y="1562"/>
                    <a:pt x="23525" y="1562"/>
                  </a:cubicBezTo>
                  <a:cubicBezTo>
                    <a:pt x="23471" y="1562"/>
                    <a:pt x="23419" y="1584"/>
                    <a:pt x="23387" y="1617"/>
                  </a:cubicBezTo>
                  <a:lnTo>
                    <a:pt x="21014" y="4485"/>
                  </a:lnTo>
                  <a:cubicBezTo>
                    <a:pt x="20884" y="4432"/>
                    <a:pt x="20754" y="4380"/>
                    <a:pt x="20623" y="4328"/>
                  </a:cubicBezTo>
                  <a:cubicBezTo>
                    <a:pt x="20519" y="4302"/>
                    <a:pt x="20389" y="4250"/>
                    <a:pt x="20232" y="4198"/>
                  </a:cubicBezTo>
                  <a:cubicBezTo>
                    <a:pt x="20128" y="4172"/>
                    <a:pt x="20050" y="4146"/>
                    <a:pt x="19971" y="4146"/>
                  </a:cubicBezTo>
                  <a:lnTo>
                    <a:pt x="19685" y="4067"/>
                  </a:lnTo>
                  <a:cubicBezTo>
                    <a:pt x="19606" y="4041"/>
                    <a:pt x="19528" y="4015"/>
                    <a:pt x="19398" y="3989"/>
                  </a:cubicBezTo>
                  <a:cubicBezTo>
                    <a:pt x="19163" y="3937"/>
                    <a:pt x="18903" y="3885"/>
                    <a:pt x="18642" y="3833"/>
                  </a:cubicBezTo>
                  <a:lnTo>
                    <a:pt x="18016" y="183"/>
                  </a:lnTo>
                  <a:cubicBezTo>
                    <a:pt x="18016" y="78"/>
                    <a:pt x="17938" y="0"/>
                    <a:pt x="17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7"/>
            <p:cNvSpPr/>
            <p:nvPr/>
          </p:nvSpPr>
          <p:spPr>
            <a:xfrm>
              <a:off x="4101800" y="2641150"/>
              <a:ext cx="196200" cy="209275"/>
            </a:xfrm>
            <a:custGeom>
              <a:rect b="b" l="l" r="r" t="t"/>
              <a:pathLst>
                <a:path extrusionOk="0" h="8371" w="7848">
                  <a:moveTo>
                    <a:pt x="7457" y="392"/>
                  </a:moveTo>
                  <a:cubicBezTo>
                    <a:pt x="7326" y="1800"/>
                    <a:pt x="6909" y="3182"/>
                    <a:pt x="6231" y="4407"/>
                  </a:cubicBezTo>
                  <a:cubicBezTo>
                    <a:pt x="6231" y="4407"/>
                    <a:pt x="6205" y="4459"/>
                    <a:pt x="6205" y="4459"/>
                  </a:cubicBezTo>
                  <a:lnTo>
                    <a:pt x="5997" y="4850"/>
                  </a:lnTo>
                  <a:cubicBezTo>
                    <a:pt x="5241" y="6050"/>
                    <a:pt x="4250" y="7093"/>
                    <a:pt x="3077" y="7901"/>
                  </a:cubicBezTo>
                  <a:lnTo>
                    <a:pt x="469" y="3312"/>
                  </a:lnTo>
                  <a:cubicBezTo>
                    <a:pt x="1382" y="2582"/>
                    <a:pt x="1982" y="1539"/>
                    <a:pt x="2190" y="392"/>
                  </a:cubicBezTo>
                  <a:close/>
                  <a:moveTo>
                    <a:pt x="2216" y="1"/>
                  </a:moveTo>
                  <a:lnTo>
                    <a:pt x="1903" y="27"/>
                  </a:lnTo>
                  <a:cubicBezTo>
                    <a:pt x="1851" y="53"/>
                    <a:pt x="1825" y="105"/>
                    <a:pt x="1825" y="157"/>
                  </a:cubicBezTo>
                  <a:cubicBezTo>
                    <a:pt x="1669" y="1331"/>
                    <a:pt x="1043" y="2400"/>
                    <a:pt x="104" y="3130"/>
                  </a:cubicBezTo>
                  <a:cubicBezTo>
                    <a:pt x="26" y="3182"/>
                    <a:pt x="0" y="3286"/>
                    <a:pt x="52" y="3364"/>
                  </a:cubicBezTo>
                  <a:lnTo>
                    <a:pt x="2842" y="8266"/>
                  </a:lnTo>
                  <a:cubicBezTo>
                    <a:pt x="2868" y="8318"/>
                    <a:pt x="2920" y="8344"/>
                    <a:pt x="2972" y="8370"/>
                  </a:cubicBezTo>
                  <a:lnTo>
                    <a:pt x="3024" y="8370"/>
                  </a:lnTo>
                  <a:cubicBezTo>
                    <a:pt x="3051" y="8370"/>
                    <a:pt x="3103" y="8370"/>
                    <a:pt x="3129" y="8344"/>
                  </a:cubicBezTo>
                  <a:cubicBezTo>
                    <a:pt x="4406" y="7484"/>
                    <a:pt x="5501" y="6363"/>
                    <a:pt x="6310" y="5059"/>
                  </a:cubicBezTo>
                  <a:cubicBezTo>
                    <a:pt x="6310" y="5059"/>
                    <a:pt x="6336" y="5007"/>
                    <a:pt x="6336" y="5007"/>
                  </a:cubicBezTo>
                  <a:lnTo>
                    <a:pt x="6570" y="4616"/>
                  </a:lnTo>
                  <a:cubicBezTo>
                    <a:pt x="7300" y="3260"/>
                    <a:pt x="7744" y="1748"/>
                    <a:pt x="7848" y="210"/>
                  </a:cubicBezTo>
                  <a:cubicBezTo>
                    <a:pt x="7848" y="157"/>
                    <a:pt x="7848" y="105"/>
                    <a:pt x="7796" y="79"/>
                  </a:cubicBezTo>
                  <a:cubicBezTo>
                    <a:pt x="7770" y="27"/>
                    <a:pt x="7717" y="1"/>
                    <a:pt x="76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7"/>
            <p:cNvSpPr/>
            <p:nvPr/>
          </p:nvSpPr>
          <p:spPr>
            <a:xfrm>
              <a:off x="3914725" y="2733225"/>
              <a:ext cx="240525" cy="159550"/>
            </a:xfrm>
            <a:custGeom>
              <a:rect b="b" l="l" r="r" t="t"/>
              <a:pathLst>
                <a:path extrusionOk="0" h="6382" w="9621">
                  <a:moveTo>
                    <a:pt x="3129" y="437"/>
                  </a:moveTo>
                  <a:cubicBezTo>
                    <a:pt x="3677" y="646"/>
                    <a:pt x="4250" y="750"/>
                    <a:pt x="4824" y="750"/>
                  </a:cubicBezTo>
                  <a:cubicBezTo>
                    <a:pt x="5423" y="750"/>
                    <a:pt x="5997" y="646"/>
                    <a:pt x="6545" y="463"/>
                  </a:cubicBezTo>
                  <a:lnTo>
                    <a:pt x="9152" y="5026"/>
                  </a:lnTo>
                  <a:cubicBezTo>
                    <a:pt x="7874" y="5626"/>
                    <a:pt x="6466" y="5965"/>
                    <a:pt x="5032" y="5991"/>
                  </a:cubicBezTo>
                  <a:lnTo>
                    <a:pt x="4563" y="5991"/>
                  </a:lnTo>
                  <a:cubicBezTo>
                    <a:pt x="3155" y="5939"/>
                    <a:pt x="1747" y="5600"/>
                    <a:pt x="496" y="5000"/>
                  </a:cubicBezTo>
                  <a:lnTo>
                    <a:pt x="3129" y="437"/>
                  </a:lnTo>
                  <a:close/>
                  <a:moveTo>
                    <a:pt x="3038" y="1"/>
                  </a:moveTo>
                  <a:cubicBezTo>
                    <a:pt x="3005" y="1"/>
                    <a:pt x="2973" y="7"/>
                    <a:pt x="2947" y="20"/>
                  </a:cubicBezTo>
                  <a:lnTo>
                    <a:pt x="2790" y="255"/>
                  </a:lnTo>
                  <a:lnTo>
                    <a:pt x="53" y="4974"/>
                  </a:lnTo>
                  <a:cubicBezTo>
                    <a:pt x="26" y="5026"/>
                    <a:pt x="0" y="5078"/>
                    <a:pt x="26" y="5130"/>
                  </a:cubicBezTo>
                  <a:cubicBezTo>
                    <a:pt x="53" y="5182"/>
                    <a:pt x="79" y="5235"/>
                    <a:pt x="131" y="5261"/>
                  </a:cubicBezTo>
                  <a:cubicBezTo>
                    <a:pt x="1487" y="5939"/>
                    <a:pt x="3025" y="6330"/>
                    <a:pt x="4563" y="6382"/>
                  </a:cubicBezTo>
                  <a:lnTo>
                    <a:pt x="5084" y="6382"/>
                  </a:lnTo>
                  <a:cubicBezTo>
                    <a:pt x="6597" y="6330"/>
                    <a:pt x="8135" y="5965"/>
                    <a:pt x="9517" y="5287"/>
                  </a:cubicBezTo>
                  <a:cubicBezTo>
                    <a:pt x="9569" y="5261"/>
                    <a:pt x="9595" y="5209"/>
                    <a:pt x="9621" y="5156"/>
                  </a:cubicBezTo>
                  <a:cubicBezTo>
                    <a:pt x="9621" y="5104"/>
                    <a:pt x="9621" y="5052"/>
                    <a:pt x="9595" y="5000"/>
                  </a:cubicBezTo>
                  <a:lnTo>
                    <a:pt x="6883" y="281"/>
                  </a:lnTo>
                  <a:lnTo>
                    <a:pt x="6727" y="46"/>
                  </a:lnTo>
                  <a:cubicBezTo>
                    <a:pt x="6690" y="28"/>
                    <a:pt x="6640" y="9"/>
                    <a:pt x="6596" y="9"/>
                  </a:cubicBezTo>
                  <a:cubicBezTo>
                    <a:pt x="6577" y="9"/>
                    <a:pt x="6560" y="13"/>
                    <a:pt x="6545" y="20"/>
                  </a:cubicBezTo>
                  <a:cubicBezTo>
                    <a:pt x="5997" y="255"/>
                    <a:pt x="5449" y="359"/>
                    <a:pt x="4850" y="359"/>
                  </a:cubicBezTo>
                  <a:cubicBezTo>
                    <a:pt x="4250" y="359"/>
                    <a:pt x="3677" y="255"/>
                    <a:pt x="3129" y="20"/>
                  </a:cubicBezTo>
                  <a:cubicBezTo>
                    <a:pt x="3103" y="7"/>
                    <a:pt x="3070" y="1"/>
                    <a:pt x="3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7"/>
            <p:cNvSpPr/>
            <p:nvPr/>
          </p:nvSpPr>
          <p:spPr>
            <a:xfrm>
              <a:off x="3518425" y="2112550"/>
              <a:ext cx="1035100" cy="1034425"/>
            </a:xfrm>
            <a:custGeom>
              <a:rect b="b" l="l" r="r" t="t"/>
              <a:pathLst>
                <a:path extrusionOk="0" h="41377" w="41404">
                  <a:moveTo>
                    <a:pt x="20702" y="131"/>
                  </a:moveTo>
                  <a:cubicBezTo>
                    <a:pt x="32043" y="131"/>
                    <a:pt x="41273" y="9360"/>
                    <a:pt x="41273" y="20702"/>
                  </a:cubicBezTo>
                  <a:cubicBezTo>
                    <a:pt x="41273" y="32043"/>
                    <a:pt x="32043" y="41273"/>
                    <a:pt x="20702" y="41273"/>
                  </a:cubicBezTo>
                  <a:cubicBezTo>
                    <a:pt x="9360" y="41273"/>
                    <a:pt x="131" y="32043"/>
                    <a:pt x="131" y="20702"/>
                  </a:cubicBezTo>
                  <a:cubicBezTo>
                    <a:pt x="131" y="9360"/>
                    <a:pt x="9360" y="131"/>
                    <a:pt x="20702" y="131"/>
                  </a:cubicBezTo>
                  <a:close/>
                  <a:moveTo>
                    <a:pt x="20702" y="1"/>
                  </a:moveTo>
                  <a:cubicBezTo>
                    <a:pt x="9282" y="1"/>
                    <a:pt x="1" y="9282"/>
                    <a:pt x="1" y="20702"/>
                  </a:cubicBezTo>
                  <a:cubicBezTo>
                    <a:pt x="1" y="32095"/>
                    <a:pt x="9282" y="41377"/>
                    <a:pt x="20702" y="41377"/>
                  </a:cubicBezTo>
                  <a:cubicBezTo>
                    <a:pt x="32121" y="41377"/>
                    <a:pt x="41403" y="32095"/>
                    <a:pt x="41403" y="20702"/>
                  </a:cubicBezTo>
                  <a:cubicBezTo>
                    <a:pt x="41403" y="9282"/>
                    <a:pt x="32121" y="1"/>
                    <a:pt x="2070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 name="Google Shape;2188;p47"/>
          <p:cNvGrpSpPr/>
          <p:nvPr/>
        </p:nvGrpSpPr>
        <p:grpSpPr>
          <a:xfrm>
            <a:off x="5345543" y="3607625"/>
            <a:ext cx="755980" cy="755395"/>
            <a:chOff x="1358400" y="2849750"/>
            <a:chExt cx="872150" cy="871475"/>
          </a:xfrm>
        </p:grpSpPr>
        <p:sp>
          <p:nvSpPr>
            <p:cNvPr id="2189" name="Google Shape;2189;p47"/>
            <p:cNvSpPr/>
            <p:nvPr/>
          </p:nvSpPr>
          <p:spPr>
            <a:xfrm>
              <a:off x="1571550" y="3072000"/>
              <a:ext cx="445850" cy="445850"/>
            </a:xfrm>
            <a:custGeom>
              <a:rect b="b" l="l" r="r" t="t"/>
              <a:pathLst>
                <a:path extrusionOk="0" h="17834" w="17834">
                  <a:moveTo>
                    <a:pt x="8938" y="3290"/>
                  </a:moveTo>
                  <a:cubicBezTo>
                    <a:pt x="9105" y="3290"/>
                    <a:pt x="9272" y="3297"/>
                    <a:pt x="9438" y="3312"/>
                  </a:cubicBezTo>
                  <a:lnTo>
                    <a:pt x="9464" y="3312"/>
                  </a:lnTo>
                  <a:cubicBezTo>
                    <a:pt x="9490" y="3312"/>
                    <a:pt x="9543" y="3338"/>
                    <a:pt x="9569" y="3338"/>
                  </a:cubicBezTo>
                  <a:lnTo>
                    <a:pt x="9725" y="3338"/>
                  </a:lnTo>
                  <a:cubicBezTo>
                    <a:pt x="10585" y="3468"/>
                    <a:pt x="11446" y="3807"/>
                    <a:pt x="12176" y="4329"/>
                  </a:cubicBezTo>
                  <a:cubicBezTo>
                    <a:pt x="12176" y="4329"/>
                    <a:pt x="12176" y="4329"/>
                    <a:pt x="12202" y="4355"/>
                  </a:cubicBezTo>
                  <a:cubicBezTo>
                    <a:pt x="12228" y="4355"/>
                    <a:pt x="12254" y="4381"/>
                    <a:pt x="12280" y="4407"/>
                  </a:cubicBezTo>
                  <a:cubicBezTo>
                    <a:pt x="12306" y="4433"/>
                    <a:pt x="12358" y="4459"/>
                    <a:pt x="12384" y="4485"/>
                  </a:cubicBezTo>
                  <a:cubicBezTo>
                    <a:pt x="13088" y="5059"/>
                    <a:pt x="13662" y="5763"/>
                    <a:pt x="14027" y="6571"/>
                  </a:cubicBezTo>
                  <a:cubicBezTo>
                    <a:pt x="14027" y="6571"/>
                    <a:pt x="14053" y="6597"/>
                    <a:pt x="14053" y="6597"/>
                  </a:cubicBezTo>
                  <a:cubicBezTo>
                    <a:pt x="14053" y="6623"/>
                    <a:pt x="14079" y="6675"/>
                    <a:pt x="14105" y="6701"/>
                  </a:cubicBezTo>
                  <a:cubicBezTo>
                    <a:pt x="14105" y="6727"/>
                    <a:pt x="14131" y="6779"/>
                    <a:pt x="14131" y="6805"/>
                  </a:cubicBezTo>
                  <a:cubicBezTo>
                    <a:pt x="14131" y="6805"/>
                    <a:pt x="14131" y="6832"/>
                    <a:pt x="14157" y="6832"/>
                  </a:cubicBezTo>
                  <a:cubicBezTo>
                    <a:pt x="14470" y="7666"/>
                    <a:pt x="14601" y="8552"/>
                    <a:pt x="14522" y="9439"/>
                  </a:cubicBezTo>
                  <a:cubicBezTo>
                    <a:pt x="14522" y="9465"/>
                    <a:pt x="14522" y="9465"/>
                    <a:pt x="14522" y="9465"/>
                  </a:cubicBezTo>
                  <a:cubicBezTo>
                    <a:pt x="14522" y="9517"/>
                    <a:pt x="14522" y="9543"/>
                    <a:pt x="14522" y="9595"/>
                  </a:cubicBezTo>
                  <a:cubicBezTo>
                    <a:pt x="14496" y="9621"/>
                    <a:pt x="14496" y="9673"/>
                    <a:pt x="14496" y="9699"/>
                  </a:cubicBezTo>
                  <a:cubicBezTo>
                    <a:pt x="14496" y="9699"/>
                    <a:pt x="14496" y="9726"/>
                    <a:pt x="14496" y="9726"/>
                  </a:cubicBezTo>
                  <a:cubicBezTo>
                    <a:pt x="14366" y="10612"/>
                    <a:pt x="14027" y="11446"/>
                    <a:pt x="13505" y="12176"/>
                  </a:cubicBezTo>
                  <a:cubicBezTo>
                    <a:pt x="13505" y="12176"/>
                    <a:pt x="13505" y="12202"/>
                    <a:pt x="13505" y="12202"/>
                  </a:cubicBezTo>
                  <a:cubicBezTo>
                    <a:pt x="13479" y="12228"/>
                    <a:pt x="13453" y="12255"/>
                    <a:pt x="13427" y="12281"/>
                  </a:cubicBezTo>
                  <a:cubicBezTo>
                    <a:pt x="13401" y="12333"/>
                    <a:pt x="13401" y="12359"/>
                    <a:pt x="13375" y="12385"/>
                  </a:cubicBezTo>
                  <a:cubicBezTo>
                    <a:pt x="13349" y="12385"/>
                    <a:pt x="13349" y="12411"/>
                    <a:pt x="13349" y="12411"/>
                  </a:cubicBezTo>
                  <a:cubicBezTo>
                    <a:pt x="12802" y="13115"/>
                    <a:pt x="12072" y="13662"/>
                    <a:pt x="11263" y="14054"/>
                  </a:cubicBezTo>
                  <a:lnTo>
                    <a:pt x="11237" y="14054"/>
                  </a:lnTo>
                  <a:cubicBezTo>
                    <a:pt x="11211" y="14080"/>
                    <a:pt x="11185" y="14080"/>
                    <a:pt x="11159" y="14106"/>
                  </a:cubicBezTo>
                  <a:cubicBezTo>
                    <a:pt x="11107" y="14106"/>
                    <a:pt x="11081" y="14132"/>
                    <a:pt x="11029" y="14158"/>
                  </a:cubicBezTo>
                  <a:lnTo>
                    <a:pt x="11003" y="14158"/>
                  </a:lnTo>
                  <a:cubicBezTo>
                    <a:pt x="10346" y="14433"/>
                    <a:pt x="9620" y="14571"/>
                    <a:pt x="8896" y="14571"/>
                  </a:cubicBezTo>
                  <a:cubicBezTo>
                    <a:pt x="8729" y="14571"/>
                    <a:pt x="8562" y="14564"/>
                    <a:pt x="8395" y="14549"/>
                  </a:cubicBezTo>
                  <a:cubicBezTo>
                    <a:pt x="8395" y="14523"/>
                    <a:pt x="8369" y="14523"/>
                    <a:pt x="8369" y="14523"/>
                  </a:cubicBezTo>
                  <a:lnTo>
                    <a:pt x="8265" y="14523"/>
                  </a:lnTo>
                  <a:cubicBezTo>
                    <a:pt x="8213" y="14523"/>
                    <a:pt x="8187" y="14523"/>
                    <a:pt x="8135" y="14497"/>
                  </a:cubicBezTo>
                  <a:lnTo>
                    <a:pt x="8109" y="14497"/>
                  </a:lnTo>
                  <a:cubicBezTo>
                    <a:pt x="7248" y="14366"/>
                    <a:pt x="6388" y="14027"/>
                    <a:pt x="5658" y="13532"/>
                  </a:cubicBezTo>
                  <a:cubicBezTo>
                    <a:pt x="5658" y="13532"/>
                    <a:pt x="5658" y="13506"/>
                    <a:pt x="5632" y="13506"/>
                  </a:cubicBezTo>
                  <a:cubicBezTo>
                    <a:pt x="5606" y="13480"/>
                    <a:pt x="5580" y="13454"/>
                    <a:pt x="5553" y="13454"/>
                  </a:cubicBezTo>
                  <a:cubicBezTo>
                    <a:pt x="5527" y="13428"/>
                    <a:pt x="5501" y="13402"/>
                    <a:pt x="5449" y="13376"/>
                  </a:cubicBezTo>
                  <a:cubicBezTo>
                    <a:pt x="5449" y="13376"/>
                    <a:pt x="5449" y="13350"/>
                    <a:pt x="5449" y="13350"/>
                  </a:cubicBezTo>
                  <a:cubicBezTo>
                    <a:pt x="4745" y="12802"/>
                    <a:pt x="4172" y="12098"/>
                    <a:pt x="3807" y="11290"/>
                  </a:cubicBezTo>
                  <a:cubicBezTo>
                    <a:pt x="3807" y="11264"/>
                    <a:pt x="3781" y="11264"/>
                    <a:pt x="3781" y="11264"/>
                  </a:cubicBezTo>
                  <a:cubicBezTo>
                    <a:pt x="3781" y="11212"/>
                    <a:pt x="3755" y="11186"/>
                    <a:pt x="3755" y="11160"/>
                  </a:cubicBezTo>
                  <a:cubicBezTo>
                    <a:pt x="3728" y="11133"/>
                    <a:pt x="3702" y="11081"/>
                    <a:pt x="3702" y="11055"/>
                  </a:cubicBezTo>
                  <a:cubicBezTo>
                    <a:pt x="3702" y="11029"/>
                    <a:pt x="3702" y="11029"/>
                    <a:pt x="3676" y="11029"/>
                  </a:cubicBezTo>
                  <a:cubicBezTo>
                    <a:pt x="3363" y="10195"/>
                    <a:pt x="3233" y="9282"/>
                    <a:pt x="3311" y="8396"/>
                  </a:cubicBezTo>
                  <a:cubicBezTo>
                    <a:pt x="3311" y="8396"/>
                    <a:pt x="3311" y="8396"/>
                    <a:pt x="3311" y="8370"/>
                  </a:cubicBezTo>
                  <a:cubicBezTo>
                    <a:pt x="3311" y="8344"/>
                    <a:pt x="3311" y="8318"/>
                    <a:pt x="3311" y="8266"/>
                  </a:cubicBezTo>
                  <a:cubicBezTo>
                    <a:pt x="3337" y="8239"/>
                    <a:pt x="3337" y="8187"/>
                    <a:pt x="3337" y="8161"/>
                  </a:cubicBezTo>
                  <a:cubicBezTo>
                    <a:pt x="3337" y="8135"/>
                    <a:pt x="3337" y="8135"/>
                    <a:pt x="3337" y="8135"/>
                  </a:cubicBezTo>
                  <a:cubicBezTo>
                    <a:pt x="3468" y="7249"/>
                    <a:pt x="3807" y="6388"/>
                    <a:pt x="4328" y="5658"/>
                  </a:cubicBezTo>
                  <a:cubicBezTo>
                    <a:pt x="4354" y="5606"/>
                    <a:pt x="4380" y="5580"/>
                    <a:pt x="4406" y="5554"/>
                  </a:cubicBezTo>
                  <a:cubicBezTo>
                    <a:pt x="4432" y="5528"/>
                    <a:pt x="4432" y="5502"/>
                    <a:pt x="4458" y="5476"/>
                  </a:cubicBezTo>
                  <a:cubicBezTo>
                    <a:pt x="4485" y="5450"/>
                    <a:pt x="4485" y="5450"/>
                    <a:pt x="4485" y="5450"/>
                  </a:cubicBezTo>
                  <a:cubicBezTo>
                    <a:pt x="5032" y="4746"/>
                    <a:pt x="5762" y="4172"/>
                    <a:pt x="6570" y="3807"/>
                  </a:cubicBezTo>
                  <a:lnTo>
                    <a:pt x="6596" y="3807"/>
                  </a:lnTo>
                  <a:cubicBezTo>
                    <a:pt x="6622" y="3781"/>
                    <a:pt x="6649" y="3755"/>
                    <a:pt x="6701" y="3755"/>
                  </a:cubicBezTo>
                  <a:cubicBezTo>
                    <a:pt x="6727" y="3729"/>
                    <a:pt x="6753" y="3729"/>
                    <a:pt x="6805" y="3703"/>
                  </a:cubicBezTo>
                  <a:lnTo>
                    <a:pt x="6831" y="3703"/>
                  </a:lnTo>
                  <a:cubicBezTo>
                    <a:pt x="7488" y="3428"/>
                    <a:pt x="8213" y="3290"/>
                    <a:pt x="8938" y="3290"/>
                  </a:cubicBezTo>
                  <a:close/>
                  <a:moveTo>
                    <a:pt x="9256" y="1"/>
                  </a:moveTo>
                  <a:lnTo>
                    <a:pt x="8656" y="2034"/>
                  </a:lnTo>
                  <a:cubicBezTo>
                    <a:pt x="8500" y="2034"/>
                    <a:pt x="8317" y="2060"/>
                    <a:pt x="8161" y="2060"/>
                  </a:cubicBezTo>
                  <a:lnTo>
                    <a:pt x="8135" y="2060"/>
                  </a:lnTo>
                  <a:cubicBezTo>
                    <a:pt x="8109" y="2086"/>
                    <a:pt x="8056" y="2086"/>
                    <a:pt x="8030" y="2086"/>
                  </a:cubicBezTo>
                  <a:lnTo>
                    <a:pt x="7926" y="2086"/>
                  </a:lnTo>
                  <a:cubicBezTo>
                    <a:pt x="7900" y="2113"/>
                    <a:pt x="7874" y="2113"/>
                    <a:pt x="7848" y="2113"/>
                  </a:cubicBezTo>
                  <a:cubicBezTo>
                    <a:pt x="7796" y="2113"/>
                    <a:pt x="7744" y="2113"/>
                    <a:pt x="7717" y="2139"/>
                  </a:cubicBezTo>
                  <a:lnTo>
                    <a:pt x="7691" y="2139"/>
                  </a:lnTo>
                  <a:cubicBezTo>
                    <a:pt x="7509" y="2165"/>
                    <a:pt x="7352" y="2191"/>
                    <a:pt x="7196" y="2243"/>
                  </a:cubicBezTo>
                  <a:lnTo>
                    <a:pt x="6049" y="470"/>
                  </a:lnTo>
                  <a:lnTo>
                    <a:pt x="4745" y="1044"/>
                  </a:lnTo>
                  <a:lnTo>
                    <a:pt x="5241" y="3077"/>
                  </a:lnTo>
                  <a:cubicBezTo>
                    <a:pt x="5110" y="3181"/>
                    <a:pt x="4954" y="3260"/>
                    <a:pt x="4823" y="3364"/>
                  </a:cubicBezTo>
                  <a:cubicBezTo>
                    <a:pt x="4823" y="3364"/>
                    <a:pt x="4823" y="3364"/>
                    <a:pt x="4823" y="3390"/>
                  </a:cubicBezTo>
                  <a:cubicBezTo>
                    <a:pt x="4771" y="3416"/>
                    <a:pt x="4745" y="3442"/>
                    <a:pt x="4693" y="3468"/>
                  </a:cubicBezTo>
                  <a:cubicBezTo>
                    <a:pt x="4693" y="3468"/>
                    <a:pt x="4667" y="3494"/>
                    <a:pt x="4641" y="3520"/>
                  </a:cubicBezTo>
                  <a:cubicBezTo>
                    <a:pt x="4615" y="3520"/>
                    <a:pt x="4589" y="3546"/>
                    <a:pt x="4589" y="3573"/>
                  </a:cubicBezTo>
                  <a:lnTo>
                    <a:pt x="4563" y="3573"/>
                  </a:lnTo>
                  <a:cubicBezTo>
                    <a:pt x="4537" y="3599"/>
                    <a:pt x="4511" y="3625"/>
                    <a:pt x="4485" y="3651"/>
                  </a:cubicBezTo>
                  <a:lnTo>
                    <a:pt x="4458" y="3651"/>
                  </a:lnTo>
                  <a:cubicBezTo>
                    <a:pt x="4328" y="3781"/>
                    <a:pt x="4198" y="3885"/>
                    <a:pt x="4093" y="3990"/>
                  </a:cubicBezTo>
                  <a:lnTo>
                    <a:pt x="2216" y="3051"/>
                  </a:lnTo>
                  <a:lnTo>
                    <a:pt x="1356" y="4172"/>
                  </a:lnTo>
                  <a:lnTo>
                    <a:pt x="2816" y="5710"/>
                  </a:lnTo>
                  <a:cubicBezTo>
                    <a:pt x="2738" y="5841"/>
                    <a:pt x="2659" y="5997"/>
                    <a:pt x="2607" y="6154"/>
                  </a:cubicBezTo>
                  <a:cubicBezTo>
                    <a:pt x="2581" y="6154"/>
                    <a:pt x="2581" y="6180"/>
                    <a:pt x="2581" y="6180"/>
                  </a:cubicBezTo>
                  <a:cubicBezTo>
                    <a:pt x="2581" y="6206"/>
                    <a:pt x="2555" y="6258"/>
                    <a:pt x="2529" y="6310"/>
                  </a:cubicBezTo>
                  <a:cubicBezTo>
                    <a:pt x="2529" y="6336"/>
                    <a:pt x="2503" y="6362"/>
                    <a:pt x="2503" y="6362"/>
                  </a:cubicBezTo>
                  <a:cubicBezTo>
                    <a:pt x="2503" y="6388"/>
                    <a:pt x="2477" y="6414"/>
                    <a:pt x="2477" y="6440"/>
                  </a:cubicBezTo>
                  <a:cubicBezTo>
                    <a:pt x="2451" y="6493"/>
                    <a:pt x="2451" y="6545"/>
                    <a:pt x="2425" y="6571"/>
                  </a:cubicBezTo>
                  <a:cubicBezTo>
                    <a:pt x="2425" y="6571"/>
                    <a:pt x="2425" y="6597"/>
                    <a:pt x="2425" y="6597"/>
                  </a:cubicBezTo>
                  <a:cubicBezTo>
                    <a:pt x="2373" y="6753"/>
                    <a:pt x="2321" y="6910"/>
                    <a:pt x="2268" y="7066"/>
                  </a:cubicBezTo>
                  <a:lnTo>
                    <a:pt x="157" y="7171"/>
                  </a:lnTo>
                  <a:lnTo>
                    <a:pt x="0" y="8604"/>
                  </a:lnTo>
                  <a:lnTo>
                    <a:pt x="2008" y="9178"/>
                  </a:lnTo>
                  <a:cubicBezTo>
                    <a:pt x="2034" y="9361"/>
                    <a:pt x="2034" y="9517"/>
                    <a:pt x="2060" y="9673"/>
                  </a:cubicBezTo>
                  <a:cubicBezTo>
                    <a:pt x="2060" y="9699"/>
                    <a:pt x="2060" y="9699"/>
                    <a:pt x="2060" y="9699"/>
                  </a:cubicBezTo>
                  <a:cubicBezTo>
                    <a:pt x="2060" y="9752"/>
                    <a:pt x="2060" y="9804"/>
                    <a:pt x="2086" y="9830"/>
                  </a:cubicBezTo>
                  <a:cubicBezTo>
                    <a:pt x="2086" y="9856"/>
                    <a:pt x="2086" y="9882"/>
                    <a:pt x="2086" y="9934"/>
                  </a:cubicBezTo>
                  <a:cubicBezTo>
                    <a:pt x="2086" y="9960"/>
                    <a:pt x="2086" y="9986"/>
                    <a:pt x="2112" y="10012"/>
                  </a:cubicBezTo>
                  <a:cubicBezTo>
                    <a:pt x="2112" y="10038"/>
                    <a:pt x="2112" y="10091"/>
                    <a:pt x="2112" y="10143"/>
                  </a:cubicBezTo>
                  <a:lnTo>
                    <a:pt x="2138" y="10169"/>
                  </a:lnTo>
                  <a:cubicBezTo>
                    <a:pt x="2138" y="10169"/>
                    <a:pt x="2138" y="10169"/>
                    <a:pt x="2138" y="10195"/>
                  </a:cubicBezTo>
                  <a:cubicBezTo>
                    <a:pt x="2164" y="10299"/>
                    <a:pt x="2164" y="10403"/>
                    <a:pt x="2216" y="10534"/>
                  </a:cubicBezTo>
                  <a:cubicBezTo>
                    <a:pt x="2216" y="10560"/>
                    <a:pt x="2216" y="10612"/>
                    <a:pt x="2242" y="10638"/>
                  </a:cubicBezTo>
                  <a:lnTo>
                    <a:pt x="469" y="11785"/>
                  </a:lnTo>
                  <a:lnTo>
                    <a:pt x="1043" y="13089"/>
                  </a:lnTo>
                  <a:lnTo>
                    <a:pt x="3077" y="12593"/>
                  </a:lnTo>
                  <a:cubicBezTo>
                    <a:pt x="3155" y="12750"/>
                    <a:pt x="3259" y="12880"/>
                    <a:pt x="3363" y="13011"/>
                  </a:cubicBezTo>
                  <a:cubicBezTo>
                    <a:pt x="3363" y="13011"/>
                    <a:pt x="3363" y="13037"/>
                    <a:pt x="3363" y="13037"/>
                  </a:cubicBezTo>
                  <a:cubicBezTo>
                    <a:pt x="3390" y="13063"/>
                    <a:pt x="3416" y="13115"/>
                    <a:pt x="3442" y="13141"/>
                  </a:cubicBezTo>
                  <a:cubicBezTo>
                    <a:pt x="3468" y="13167"/>
                    <a:pt x="3494" y="13193"/>
                    <a:pt x="3494" y="13193"/>
                  </a:cubicBezTo>
                  <a:cubicBezTo>
                    <a:pt x="3520" y="13219"/>
                    <a:pt x="3546" y="13245"/>
                    <a:pt x="3546" y="13271"/>
                  </a:cubicBezTo>
                  <a:cubicBezTo>
                    <a:pt x="3572" y="13297"/>
                    <a:pt x="3598" y="13323"/>
                    <a:pt x="3650" y="13376"/>
                  </a:cubicBezTo>
                  <a:cubicBezTo>
                    <a:pt x="3755" y="13506"/>
                    <a:pt x="3885" y="13636"/>
                    <a:pt x="3989" y="13767"/>
                  </a:cubicBezTo>
                  <a:lnTo>
                    <a:pt x="3025" y="15618"/>
                  </a:lnTo>
                  <a:lnTo>
                    <a:pt x="4172" y="16478"/>
                  </a:lnTo>
                  <a:lnTo>
                    <a:pt x="5684" y="15018"/>
                  </a:lnTo>
                  <a:cubicBezTo>
                    <a:pt x="5840" y="15096"/>
                    <a:pt x="5997" y="15175"/>
                    <a:pt x="6153" y="15253"/>
                  </a:cubicBezTo>
                  <a:cubicBezTo>
                    <a:pt x="6205" y="15279"/>
                    <a:pt x="6257" y="15279"/>
                    <a:pt x="6284" y="15305"/>
                  </a:cubicBezTo>
                  <a:cubicBezTo>
                    <a:pt x="6310" y="15331"/>
                    <a:pt x="6336" y="15331"/>
                    <a:pt x="6362" y="15331"/>
                  </a:cubicBezTo>
                  <a:cubicBezTo>
                    <a:pt x="6388" y="15357"/>
                    <a:pt x="6414" y="15357"/>
                    <a:pt x="6440" y="15357"/>
                  </a:cubicBezTo>
                  <a:cubicBezTo>
                    <a:pt x="6492" y="15383"/>
                    <a:pt x="6518" y="15409"/>
                    <a:pt x="6570" y="15409"/>
                  </a:cubicBezTo>
                  <a:cubicBezTo>
                    <a:pt x="6570" y="15409"/>
                    <a:pt x="6570" y="15409"/>
                    <a:pt x="6596" y="15435"/>
                  </a:cubicBezTo>
                  <a:cubicBezTo>
                    <a:pt x="6753" y="15487"/>
                    <a:pt x="6909" y="15540"/>
                    <a:pt x="7066" y="15566"/>
                  </a:cubicBezTo>
                  <a:lnTo>
                    <a:pt x="7170" y="17678"/>
                  </a:lnTo>
                  <a:lnTo>
                    <a:pt x="8578" y="17834"/>
                  </a:lnTo>
                  <a:lnTo>
                    <a:pt x="9178" y="15826"/>
                  </a:lnTo>
                  <a:cubicBezTo>
                    <a:pt x="9334" y="15826"/>
                    <a:pt x="9516" y="15800"/>
                    <a:pt x="9673" y="15774"/>
                  </a:cubicBezTo>
                  <a:lnTo>
                    <a:pt x="9829" y="15774"/>
                  </a:lnTo>
                  <a:cubicBezTo>
                    <a:pt x="9855" y="15774"/>
                    <a:pt x="9881" y="15748"/>
                    <a:pt x="9908" y="15748"/>
                  </a:cubicBezTo>
                  <a:lnTo>
                    <a:pt x="9986" y="15748"/>
                  </a:lnTo>
                  <a:cubicBezTo>
                    <a:pt x="10038" y="15748"/>
                    <a:pt x="10090" y="15722"/>
                    <a:pt x="10116" y="15722"/>
                  </a:cubicBezTo>
                  <a:lnTo>
                    <a:pt x="10142" y="15722"/>
                  </a:lnTo>
                  <a:cubicBezTo>
                    <a:pt x="10325" y="15696"/>
                    <a:pt x="10481" y="15644"/>
                    <a:pt x="10638" y="15618"/>
                  </a:cubicBezTo>
                  <a:lnTo>
                    <a:pt x="11785" y="17365"/>
                  </a:lnTo>
                  <a:lnTo>
                    <a:pt x="13088" y="16817"/>
                  </a:lnTo>
                  <a:lnTo>
                    <a:pt x="12593" y="14757"/>
                  </a:lnTo>
                  <a:cubicBezTo>
                    <a:pt x="12619" y="14757"/>
                    <a:pt x="12671" y="14731"/>
                    <a:pt x="12697" y="14705"/>
                  </a:cubicBezTo>
                  <a:cubicBezTo>
                    <a:pt x="12775" y="14653"/>
                    <a:pt x="12880" y="14575"/>
                    <a:pt x="12984" y="14523"/>
                  </a:cubicBezTo>
                  <a:cubicBezTo>
                    <a:pt x="12984" y="14497"/>
                    <a:pt x="12984" y="14497"/>
                    <a:pt x="13010" y="14497"/>
                  </a:cubicBezTo>
                  <a:cubicBezTo>
                    <a:pt x="13010" y="14471"/>
                    <a:pt x="13010" y="14471"/>
                    <a:pt x="13010" y="14471"/>
                  </a:cubicBezTo>
                  <a:cubicBezTo>
                    <a:pt x="13062" y="14445"/>
                    <a:pt x="13088" y="14419"/>
                    <a:pt x="13140" y="14392"/>
                  </a:cubicBezTo>
                  <a:cubicBezTo>
                    <a:pt x="13140" y="14366"/>
                    <a:pt x="13167" y="14366"/>
                    <a:pt x="13193" y="14340"/>
                  </a:cubicBezTo>
                  <a:cubicBezTo>
                    <a:pt x="13219" y="14340"/>
                    <a:pt x="13245" y="14314"/>
                    <a:pt x="13245" y="14288"/>
                  </a:cubicBezTo>
                  <a:lnTo>
                    <a:pt x="13271" y="14288"/>
                  </a:lnTo>
                  <a:cubicBezTo>
                    <a:pt x="13297" y="14262"/>
                    <a:pt x="13323" y="14236"/>
                    <a:pt x="13349" y="14210"/>
                  </a:cubicBezTo>
                  <a:cubicBezTo>
                    <a:pt x="13375" y="14210"/>
                    <a:pt x="13375" y="14210"/>
                    <a:pt x="13375" y="14184"/>
                  </a:cubicBezTo>
                  <a:cubicBezTo>
                    <a:pt x="13505" y="14080"/>
                    <a:pt x="13636" y="13975"/>
                    <a:pt x="13740" y="13845"/>
                  </a:cubicBezTo>
                  <a:lnTo>
                    <a:pt x="15617" y="14810"/>
                  </a:lnTo>
                  <a:lnTo>
                    <a:pt x="16478" y="13662"/>
                  </a:lnTo>
                  <a:lnTo>
                    <a:pt x="15018" y="12150"/>
                  </a:lnTo>
                  <a:cubicBezTo>
                    <a:pt x="15096" y="11994"/>
                    <a:pt x="15174" y="11863"/>
                    <a:pt x="15226" y="11707"/>
                  </a:cubicBezTo>
                  <a:cubicBezTo>
                    <a:pt x="15226" y="11707"/>
                    <a:pt x="15252" y="11681"/>
                    <a:pt x="15252" y="11681"/>
                  </a:cubicBezTo>
                  <a:cubicBezTo>
                    <a:pt x="15252" y="11629"/>
                    <a:pt x="15278" y="11603"/>
                    <a:pt x="15304" y="11551"/>
                  </a:cubicBezTo>
                  <a:cubicBezTo>
                    <a:pt x="15304" y="11525"/>
                    <a:pt x="15331" y="11498"/>
                    <a:pt x="15331" y="11472"/>
                  </a:cubicBezTo>
                  <a:cubicBezTo>
                    <a:pt x="15331" y="11446"/>
                    <a:pt x="15357" y="11420"/>
                    <a:pt x="15357" y="11394"/>
                  </a:cubicBezTo>
                  <a:cubicBezTo>
                    <a:pt x="15383" y="11368"/>
                    <a:pt x="15383" y="11316"/>
                    <a:pt x="15409" y="11290"/>
                  </a:cubicBezTo>
                  <a:lnTo>
                    <a:pt x="15409" y="11264"/>
                  </a:lnTo>
                  <a:cubicBezTo>
                    <a:pt x="15461" y="11107"/>
                    <a:pt x="15513" y="10951"/>
                    <a:pt x="15565" y="10768"/>
                  </a:cubicBezTo>
                  <a:lnTo>
                    <a:pt x="17677" y="10664"/>
                  </a:lnTo>
                  <a:lnTo>
                    <a:pt x="17833" y="9256"/>
                  </a:lnTo>
                  <a:lnTo>
                    <a:pt x="15826" y="8657"/>
                  </a:lnTo>
                  <a:cubicBezTo>
                    <a:pt x="15800" y="8500"/>
                    <a:pt x="15800" y="8344"/>
                    <a:pt x="15774" y="8161"/>
                  </a:cubicBezTo>
                  <a:cubicBezTo>
                    <a:pt x="15774" y="8161"/>
                    <a:pt x="15774" y="8161"/>
                    <a:pt x="15774" y="8135"/>
                  </a:cubicBezTo>
                  <a:cubicBezTo>
                    <a:pt x="15774" y="8109"/>
                    <a:pt x="15774" y="8057"/>
                    <a:pt x="15748" y="8005"/>
                  </a:cubicBezTo>
                  <a:cubicBezTo>
                    <a:pt x="15748" y="7979"/>
                    <a:pt x="15748" y="7953"/>
                    <a:pt x="15748" y="7927"/>
                  </a:cubicBezTo>
                  <a:cubicBezTo>
                    <a:pt x="15748" y="7901"/>
                    <a:pt x="15748" y="7874"/>
                    <a:pt x="15722" y="7848"/>
                  </a:cubicBezTo>
                  <a:cubicBezTo>
                    <a:pt x="15722" y="7796"/>
                    <a:pt x="15722" y="7770"/>
                    <a:pt x="15722" y="7718"/>
                  </a:cubicBezTo>
                  <a:cubicBezTo>
                    <a:pt x="15722" y="7718"/>
                    <a:pt x="15722" y="7692"/>
                    <a:pt x="15696" y="7692"/>
                  </a:cubicBezTo>
                  <a:cubicBezTo>
                    <a:pt x="15669" y="7536"/>
                    <a:pt x="15643" y="7379"/>
                    <a:pt x="15591" y="7197"/>
                  </a:cubicBezTo>
                  <a:lnTo>
                    <a:pt x="17364" y="6075"/>
                  </a:lnTo>
                  <a:lnTo>
                    <a:pt x="16817" y="4772"/>
                  </a:lnTo>
                  <a:lnTo>
                    <a:pt x="14757" y="5267"/>
                  </a:lnTo>
                  <a:cubicBezTo>
                    <a:pt x="14679" y="5111"/>
                    <a:pt x="14574" y="4980"/>
                    <a:pt x="14470" y="4850"/>
                  </a:cubicBezTo>
                  <a:cubicBezTo>
                    <a:pt x="14470" y="4824"/>
                    <a:pt x="14470" y="4824"/>
                    <a:pt x="14470" y="4824"/>
                  </a:cubicBezTo>
                  <a:cubicBezTo>
                    <a:pt x="14444" y="4798"/>
                    <a:pt x="14418" y="4746"/>
                    <a:pt x="14392" y="4720"/>
                  </a:cubicBezTo>
                  <a:cubicBezTo>
                    <a:pt x="14366" y="4694"/>
                    <a:pt x="14340" y="4668"/>
                    <a:pt x="14340" y="4642"/>
                  </a:cubicBezTo>
                  <a:cubicBezTo>
                    <a:pt x="14314" y="4642"/>
                    <a:pt x="14288" y="4615"/>
                    <a:pt x="14288" y="4589"/>
                  </a:cubicBezTo>
                  <a:cubicBezTo>
                    <a:pt x="14262" y="4563"/>
                    <a:pt x="14236" y="4511"/>
                    <a:pt x="14209" y="4485"/>
                  </a:cubicBezTo>
                  <a:cubicBezTo>
                    <a:pt x="14183" y="4485"/>
                    <a:pt x="14183" y="4485"/>
                    <a:pt x="14183" y="4459"/>
                  </a:cubicBezTo>
                  <a:cubicBezTo>
                    <a:pt x="14079" y="4329"/>
                    <a:pt x="13949" y="4224"/>
                    <a:pt x="13844" y="4094"/>
                  </a:cubicBezTo>
                  <a:lnTo>
                    <a:pt x="14809" y="2217"/>
                  </a:lnTo>
                  <a:lnTo>
                    <a:pt x="13662" y="1383"/>
                  </a:lnTo>
                  <a:lnTo>
                    <a:pt x="12150" y="2816"/>
                  </a:lnTo>
                  <a:cubicBezTo>
                    <a:pt x="11993" y="2738"/>
                    <a:pt x="11837" y="2686"/>
                    <a:pt x="11680" y="2608"/>
                  </a:cubicBezTo>
                  <a:cubicBezTo>
                    <a:pt x="11628" y="2582"/>
                    <a:pt x="11576" y="2556"/>
                    <a:pt x="11550" y="2556"/>
                  </a:cubicBezTo>
                  <a:cubicBezTo>
                    <a:pt x="11524" y="2530"/>
                    <a:pt x="11498" y="2530"/>
                    <a:pt x="11472" y="2504"/>
                  </a:cubicBezTo>
                  <a:cubicBezTo>
                    <a:pt x="11446" y="2504"/>
                    <a:pt x="11420" y="2504"/>
                    <a:pt x="11394" y="2478"/>
                  </a:cubicBezTo>
                  <a:cubicBezTo>
                    <a:pt x="11341" y="2478"/>
                    <a:pt x="11315" y="2451"/>
                    <a:pt x="11263" y="2451"/>
                  </a:cubicBezTo>
                  <a:cubicBezTo>
                    <a:pt x="11263" y="2425"/>
                    <a:pt x="11263" y="2425"/>
                    <a:pt x="11237" y="2425"/>
                  </a:cubicBezTo>
                  <a:cubicBezTo>
                    <a:pt x="11081" y="2373"/>
                    <a:pt x="10924" y="2321"/>
                    <a:pt x="10768" y="2269"/>
                  </a:cubicBezTo>
                  <a:lnTo>
                    <a:pt x="10664" y="183"/>
                  </a:lnTo>
                  <a:lnTo>
                    <a:pt x="92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7"/>
            <p:cNvSpPr/>
            <p:nvPr/>
          </p:nvSpPr>
          <p:spPr>
            <a:xfrm>
              <a:off x="1358400" y="2849750"/>
              <a:ext cx="872150" cy="871475"/>
            </a:xfrm>
            <a:custGeom>
              <a:rect b="b" l="l" r="r" t="t"/>
              <a:pathLst>
                <a:path extrusionOk="0" h="34859" w="34886">
                  <a:moveTo>
                    <a:pt x="17443" y="52"/>
                  </a:moveTo>
                  <a:cubicBezTo>
                    <a:pt x="22084" y="52"/>
                    <a:pt x="26438" y="1877"/>
                    <a:pt x="29723" y="5136"/>
                  </a:cubicBezTo>
                  <a:cubicBezTo>
                    <a:pt x="33008" y="8421"/>
                    <a:pt x="34807" y="12802"/>
                    <a:pt x="34807" y="17442"/>
                  </a:cubicBezTo>
                  <a:cubicBezTo>
                    <a:pt x="34807" y="22083"/>
                    <a:pt x="33008" y="26437"/>
                    <a:pt x="29723" y="29722"/>
                  </a:cubicBezTo>
                  <a:cubicBezTo>
                    <a:pt x="26438" y="33007"/>
                    <a:pt x="22084" y="34806"/>
                    <a:pt x="17443" y="34806"/>
                  </a:cubicBezTo>
                  <a:cubicBezTo>
                    <a:pt x="12802" y="34806"/>
                    <a:pt x="8448" y="33007"/>
                    <a:pt x="5163" y="29722"/>
                  </a:cubicBezTo>
                  <a:cubicBezTo>
                    <a:pt x="1878" y="26437"/>
                    <a:pt x="79" y="22083"/>
                    <a:pt x="79" y="17442"/>
                  </a:cubicBezTo>
                  <a:cubicBezTo>
                    <a:pt x="79" y="12802"/>
                    <a:pt x="1878" y="8421"/>
                    <a:pt x="5163" y="5136"/>
                  </a:cubicBezTo>
                  <a:cubicBezTo>
                    <a:pt x="8448" y="1877"/>
                    <a:pt x="12802" y="52"/>
                    <a:pt x="17443" y="52"/>
                  </a:cubicBezTo>
                  <a:close/>
                  <a:moveTo>
                    <a:pt x="17443" y="0"/>
                  </a:moveTo>
                  <a:cubicBezTo>
                    <a:pt x="12776" y="0"/>
                    <a:pt x="8396" y="1825"/>
                    <a:pt x="5111" y="5110"/>
                  </a:cubicBezTo>
                  <a:cubicBezTo>
                    <a:pt x="1826" y="8395"/>
                    <a:pt x="1" y="12775"/>
                    <a:pt x="1" y="17442"/>
                  </a:cubicBezTo>
                  <a:cubicBezTo>
                    <a:pt x="1" y="22083"/>
                    <a:pt x="1826" y="26463"/>
                    <a:pt x="5111" y="29748"/>
                  </a:cubicBezTo>
                  <a:cubicBezTo>
                    <a:pt x="8396" y="33059"/>
                    <a:pt x="12776" y="34858"/>
                    <a:pt x="17443" y="34858"/>
                  </a:cubicBezTo>
                  <a:cubicBezTo>
                    <a:pt x="22110" y="34858"/>
                    <a:pt x="26490" y="33059"/>
                    <a:pt x="29775" y="29748"/>
                  </a:cubicBezTo>
                  <a:cubicBezTo>
                    <a:pt x="33060" y="26463"/>
                    <a:pt x="34885" y="22083"/>
                    <a:pt x="34885" y="17442"/>
                  </a:cubicBezTo>
                  <a:cubicBezTo>
                    <a:pt x="34885" y="12775"/>
                    <a:pt x="33060" y="8395"/>
                    <a:pt x="29775" y="5110"/>
                  </a:cubicBezTo>
                  <a:cubicBezTo>
                    <a:pt x="26490" y="1825"/>
                    <a:pt x="22110" y="0"/>
                    <a:pt x="174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7"/>
            <p:cNvSpPr/>
            <p:nvPr/>
          </p:nvSpPr>
          <p:spPr>
            <a:xfrm>
              <a:off x="1409250" y="2900575"/>
              <a:ext cx="770450" cy="769800"/>
            </a:xfrm>
            <a:custGeom>
              <a:rect b="b" l="l" r="r" t="t"/>
              <a:pathLst>
                <a:path extrusionOk="0" h="30792" w="30818">
                  <a:moveTo>
                    <a:pt x="15409" y="470"/>
                  </a:moveTo>
                  <a:cubicBezTo>
                    <a:pt x="23648" y="470"/>
                    <a:pt x="30348" y="7171"/>
                    <a:pt x="30348" y="15409"/>
                  </a:cubicBezTo>
                  <a:cubicBezTo>
                    <a:pt x="30348" y="23648"/>
                    <a:pt x="23648" y="30349"/>
                    <a:pt x="15409" y="30349"/>
                  </a:cubicBezTo>
                  <a:cubicBezTo>
                    <a:pt x="7170" y="30349"/>
                    <a:pt x="469" y="23648"/>
                    <a:pt x="469" y="15409"/>
                  </a:cubicBezTo>
                  <a:cubicBezTo>
                    <a:pt x="469" y="7171"/>
                    <a:pt x="7170" y="470"/>
                    <a:pt x="15409" y="470"/>
                  </a:cubicBezTo>
                  <a:close/>
                  <a:moveTo>
                    <a:pt x="15409" y="1"/>
                  </a:moveTo>
                  <a:cubicBezTo>
                    <a:pt x="6909" y="1"/>
                    <a:pt x="0" y="6910"/>
                    <a:pt x="0" y="15409"/>
                  </a:cubicBezTo>
                  <a:cubicBezTo>
                    <a:pt x="0" y="23883"/>
                    <a:pt x="6909" y="30792"/>
                    <a:pt x="15409" y="30792"/>
                  </a:cubicBezTo>
                  <a:cubicBezTo>
                    <a:pt x="23908" y="30792"/>
                    <a:pt x="30817" y="23883"/>
                    <a:pt x="30817" y="15409"/>
                  </a:cubicBezTo>
                  <a:cubicBezTo>
                    <a:pt x="30817" y="6910"/>
                    <a:pt x="23908" y="1"/>
                    <a:pt x="154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5" name="Shape 2195"/>
        <p:cNvGrpSpPr/>
        <p:nvPr/>
      </p:nvGrpSpPr>
      <p:grpSpPr>
        <a:xfrm>
          <a:off x="0" y="0"/>
          <a:ext cx="0" cy="0"/>
          <a:chOff x="0" y="0"/>
          <a:chExt cx="0" cy="0"/>
        </a:xfrm>
      </p:grpSpPr>
      <p:sp>
        <p:nvSpPr>
          <p:cNvPr id="2196" name="Google Shape;2196;p48"/>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197" name="Google Shape;2197;p48"/>
          <p:cNvSpPr txBox="1"/>
          <p:nvPr>
            <p:ph idx="1" type="body"/>
          </p:nvPr>
        </p:nvSpPr>
        <p:spPr>
          <a:xfrm>
            <a:off x="713350" y="1934375"/>
            <a:ext cx="3727500" cy="164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200"/>
              </a:spcBef>
              <a:spcAft>
                <a:spcPts val="0"/>
              </a:spcAft>
              <a:buNone/>
            </a:pPr>
            <a:r>
              <a:rPr b="1" i="1" lang="en" sz="1800">
                <a:latin typeface="Aboreto"/>
                <a:ea typeface="Aboreto"/>
                <a:cs typeface="Aboreto"/>
                <a:sym typeface="Aboreto"/>
              </a:rPr>
              <a:t>VECTORS</a:t>
            </a:r>
            <a:endParaRPr b="1" i="1" sz="1800">
              <a:latin typeface="Aboreto"/>
              <a:ea typeface="Aboreto"/>
              <a:cs typeface="Aboreto"/>
              <a:sym typeface="Aboreto"/>
            </a:endParaRPr>
          </a:p>
          <a:p>
            <a:pPr indent="-190500" lvl="0" marL="342900" rtl="0" algn="l">
              <a:spcBef>
                <a:spcPts val="0"/>
              </a:spcBef>
              <a:spcAft>
                <a:spcPts val="0"/>
              </a:spcAft>
              <a:buSzPts val="1200"/>
              <a:buChar char="●"/>
            </a:pPr>
            <a:r>
              <a:rPr lang="en" u="sng">
                <a:hlinkClick r:id="rId3"/>
              </a:rPr>
              <a:t>Building design with 3d blueprint concept</a:t>
            </a:r>
            <a:endParaRPr/>
          </a:p>
          <a:p>
            <a:pPr indent="-190500" lvl="0" marL="342900" rtl="0" algn="l">
              <a:spcBef>
                <a:spcPts val="0"/>
              </a:spcBef>
              <a:spcAft>
                <a:spcPts val="0"/>
              </a:spcAft>
              <a:buSzPts val="1200"/>
              <a:buChar char="●"/>
            </a:pPr>
            <a:r>
              <a:rPr lang="en" u="sng">
                <a:hlinkClick r:id="rId4"/>
              </a:rPr>
              <a:t>3d blueprint of a building</a:t>
            </a:r>
            <a:endParaRPr/>
          </a:p>
          <a:p>
            <a:pPr indent="-190500" lvl="0" marL="342900" rtl="0" algn="l">
              <a:spcBef>
                <a:spcPts val="0"/>
              </a:spcBef>
              <a:spcAft>
                <a:spcPts val="0"/>
              </a:spcAft>
              <a:buSzPts val="1200"/>
              <a:buChar char="●"/>
            </a:pPr>
            <a:r>
              <a:rPr lang="en" u="sng">
                <a:hlinkClick r:id="rId5"/>
              </a:rPr>
              <a:t>3d blueprint of a building project</a:t>
            </a:r>
            <a:endParaRPr/>
          </a:p>
        </p:txBody>
      </p:sp>
      <p:sp>
        <p:nvSpPr>
          <p:cNvPr id="2198" name="Google Shape;2198;p48"/>
          <p:cNvSpPr txBox="1"/>
          <p:nvPr>
            <p:ph idx="2" type="body"/>
          </p:nvPr>
        </p:nvSpPr>
        <p:spPr>
          <a:xfrm>
            <a:off x="4703275" y="1934375"/>
            <a:ext cx="3727500" cy="164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1800">
                <a:latin typeface="Aboreto"/>
                <a:ea typeface="Aboreto"/>
                <a:cs typeface="Aboreto"/>
                <a:sym typeface="Aboreto"/>
              </a:rPr>
              <a:t>PHOTOS</a:t>
            </a:r>
            <a:endParaRPr b="1" i="1" sz="1800">
              <a:latin typeface="Aboreto"/>
              <a:ea typeface="Aboreto"/>
              <a:cs typeface="Aboreto"/>
              <a:sym typeface="Aboreto"/>
            </a:endParaRPr>
          </a:p>
          <a:p>
            <a:pPr indent="-190500" lvl="0" marL="342900" rtl="0" algn="l">
              <a:spcBef>
                <a:spcPts val="0"/>
              </a:spcBef>
              <a:spcAft>
                <a:spcPts val="0"/>
              </a:spcAft>
              <a:buSzPts val="1200"/>
              <a:buChar char="●"/>
            </a:pPr>
            <a:r>
              <a:rPr lang="en" u="sng">
                <a:hlinkClick r:id="rId6"/>
              </a:rPr>
              <a:t>Architect making plan with loupe</a:t>
            </a:r>
            <a:endParaRPr b="1" i="1" sz="1800">
              <a:latin typeface="Aboreto"/>
              <a:ea typeface="Aboreto"/>
              <a:cs typeface="Aboreto"/>
              <a:sym typeface="Aboreto"/>
            </a:endParaRPr>
          </a:p>
          <a:p>
            <a:pPr indent="0" lvl="0" marL="0" rtl="0" algn="l">
              <a:spcBef>
                <a:spcPts val="1200"/>
              </a:spcBef>
              <a:spcAft>
                <a:spcPts val="0"/>
              </a:spcAft>
              <a:buNone/>
            </a:pPr>
            <a:r>
              <a:rPr b="1" i="1" lang="en" sz="1800">
                <a:latin typeface="Aboreto"/>
                <a:ea typeface="Aboreto"/>
                <a:cs typeface="Aboreto"/>
                <a:sym typeface="Aboreto"/>
              </a:rPr>
              <a:t>ICONS</a:t>
            </a:r>
            <a:endParaRPr b="1" i="1" sz="1800">
              <a:latin typeface="Aboreto"/>
              <a:ea typeface="Aboreto"/>
              <a:cs typeface="Aboreto"/>
              <a:sym typeface="Aboreto"/>
            </a:endParaRPr>
          </a:p>
          <a:p>
            <a:pPr indent="-190500" lvl="0" marL="342900" rtl="0" algn="l">
              <a:spcBef>
                <a:spcPts val="0"/>
              </a:spcBef>
              <a:spcAft>
                <a:spcPts val="0"/>
              </a:spcAft>
              <a:buSzPts val="1200"/>
              <a:buChar char="●"/>
            </a:pPr>
            <a:r>
              <a:rPr lang="en" u="sng">
                <a:hlinkClick r:id="rId7"/>
              </a:rPr>
              <a:t>Engineering icon pack | Lineal</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02" name="Shape 2202"/>
        <p:cNvGrpSpPr/>
        <p:nvPr/>
      </p:nvGrpSpPr>
      <p:grpSpPr>
        <a:xfrm>
          <a:off x="0" y="0"/>
          <a:ext cx="0" cy="0"/>
          <a:chOff x="0" y="0"/>
          <a:chExt cx="0" cy="0"/>
        </a:xfrm>
      </p:grpSpPr>
      <p:sp>
        <p:nvSpPr>
          <p:cNvPr id="2203" name="Google Shape;2203;p4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204" name="Google Shape;2204;p49"/>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08" name="Shape 2208"/>
        <p:cNvGrpSpPr/>
        <p:nvPr/>
      </p:nvGrpSpPr>
      <p:grpSpPr>
        <a:xfrm>
          <a:off x="0" y="0"/>
          <a:ext cx="0" cy="0"/>
          <a:chOff x="0" y="0"/>
          <a:chExt cx="0" cy="0"/>
        </a:xfrm>
      </p:grpSpPr>
      <p:sp>
        <p:nvSpPr>
          <p:cNvPr id="2209" name="Google Shape;2209;p5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210" name="Google Shape;2210;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14" name="Shape 2214"/>
        <p:cNvGrpSpPr/>
        <p:nvPr/>
      </p:nvGrpSpPr>
      <p:grpSpPr>
        <a:xfrm>
          <a:off x="0" y="0"/>
          <a:ext cx="0" cy="0"/>
          <a:chOff x="0" y="0"/>
          <a:chExt cx="0" cy="0"/>
        </a:xfrm>
      </p:grpSpPr>
      <p:sp>
        <p:nvSpPr>
          <p:cNvPr id="2215" name="Google Shape;2215;p51"/>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Aboreto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https://fonts.google.com/specimen/Aboreto</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Quattrocento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https://fonts.google.com/specimen/Quattrocento</a:t>
            </a:r>
            <a:r>
              <a:rPr lang="en" sz="1100">
                <a:solidFill>
                  <a:schemeClr val="lt1"/>
                </a:solidFill>
              </a:rPr>
              <a:t>)</a:t>
            </a:r>
            <a:endParaRPr sz="1100">
              <a:solidFill>
                <a:schemeClr val="lt1"/>
              </a:solidFill>
            </a:endParaRPr>
          </a:p>
        </p:txBody>
      </p:sp>
      <p:sp>
        <p:nvSpPr>
          <p:cNvPr id="2216" name="Google Shape;2216;p51"/>
          <p:cNvSpPr/>
          <p:nvPr/>
        </p:nvSpPr>
        <p:spPr>
          <a:xfrm>
            <a:off x="2583563" y="2947800"/>
            <a:ext cx="791400" cy="754200"/>
          </a:xfrm>
          <a:prstGeom prst="roundRect">
            <a:avLst>
              <a:gd fmla="val 16667" name="adj"/>
            </a:avLst>
          </a:prstGeom>
          <a:solidFill>
            <a:srgbClr val="13131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1"/>
          <p:cNvSpPr/>
          <p:nvPr/>
        </p:nvSpPr>
        <p:spPr>
          <a:xfrm>
            <a:off x="3645382"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1"/>
          <p:cNvSpPr/>
          <p:nvPr/>
        </p:nvSpPr>
        <p:spPr>
          <a:xfrm>
            <a:off x="4707202" y="2947800"/>
            <a:ext cx="791400" cy="754200"/>
          </a:xfrm>
          <a:prstGeom prst="roundRect">
            <a:avLst>
              <a:gd fmla="val 16667" name="adj"/>
            </a:avLst>
          </a:prstGeom>
          <a:solidFill>
            <a:srgbClr val="E4E4E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1"/>
          <p:cNvSpPr txBox="1"/>
          <p:nvPr/>
        </p:nvSpPr>
        <p:spPr>
          <a:xfrm>
            <a:off x="25835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#131313</a:t>
            </a:r>
            <a:endParaRPr sz="1000">
              <a:solidFill>
                <a:srgbClr val="FFFFFF"/>
              </a:solidFill>
            </a:endParaRPr>
          </a:p>
        </p:txBody>
      </p:sp>
      <p:sp>
        <p:nvSpPr>
          <p:cNvPr id="2220" name="Google Shape;2220;p51"/>
          <p:cNvSpPr txBox="1"/>
          <p:nvPr/>
        </p:nvSpPr>
        <p:spPr>
          <a:xfrm>
            <a:off x="36453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221" name="Google Shape;2221;p51"/>
          <p:cNvSpPr txBox="1"/>
          <p:nvPr/>
        </p:nvSpPr>
        <p:spPr>
          <a:xfrm>
            <a:off x="47072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#e4e4e4</a:t>
            </a:r>
            <a:endParaRPr sz="1000">
              <a:solidFill>
                <a:schemeClr val="dk1"/>
              </a:solidFill>
            </a:endParaRPr>
          </a:p>
        </p:txBody>
      </p:sp>
      <p:sp>
        <p:nvSpPr>
          <p:cNvPr id="2222" name="Google Shape;2222;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2223" name="Google Shape;2223;p51"/>
          <p:cNvSpPr/>
          <p:nvPr/>
        </p:nvSpPr>
        <p:spPr>
          <a:xfrm>
            <a:off x="5769027" y="2947800"/>
            <a:ext cx="791400" cy="754200"/>
          </a:xfrm>
          <a:prstGeom prst="roundRect">
            <a:avLst>
              <a:gd fmla="val 16667" name="adj"/>
            </a:avLst>
          </a:prstGeom>
          <a:solidFill>
            <a:srgbClr val="B5B5B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1"/>
          <p:cNvSpPr txBox="1"/>
          <p:nvPr/>
        </p:nvSpPr>
        <p:spPr>
          <a:xfrm>
            <a:off x="576903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#b5b5b5</a:t>
            </a:r>
            <a:endParaRPr sz="10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28" name="Shape 2228"/>
        <p:cNvGrpSpPr/>
        <p:nvPr/>
      </p:nvGrpSpPr>
      <p:grpSpPr>
        <a:xfrm>
          <a:off x="0" y="0"/>
          <a:ext cx="0" cy="0"/>
          <a:chOff x="0" y="0"/>
          <a:chExt cx="0" cy="0"/>
        </a:xfrm>
      </p:grpSpPr>
      <p:sp>
        <p:nvSpPr>
          <p:cNvPr id="2229" name="Google Shape;2229;p52"/>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230" name="Google Shape;2230;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231" name="Google Shape;2231;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232" name="Google Shape;2232;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233" name="Google Shape;2233;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234" name="Google Shape;2234;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235" name="Google Shape;2235;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236" name="Google Shape;2236;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237" name="Google Shape;2237;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238" name="Google Shape;2238;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239" name="Google Shape;2239;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240" name="Google Shape;2240;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44" name="Shape 2244"/>
        <p:cNvGrpSpPr/>
        <p:nvPr/>
      </p:nvGrpSpPr>
      <p:grpSpPr>
        <a:xfrm>
          <a:off x="0" y="0"/>
          <a:ext cx="0" cy="0"/>
          <a:chOff x="0" y="0"/>
          <a:chExt cx="0" cy="0"/>
        </a:xfrm>
      </p:grpSpPr>
      <p:sp>
        <p:nvSpPr>
          <p:cNvPr id="2245" name="Google Shape;2245;p53"/>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2246" name="Google Shape;2246;p53"/>
          <p:cNvGrpSpPr/>
          <p:nvPr/>
        </p:nvGrpSpPr>
        <p:grpSpPr>
          <a:xfrm>
            <a:off x="5117640" y="3085736"/>
            <a:ext cx="474294" cy="551291"/>
            <a:chOff x="4727025" y="1332775"/>
            <a:chExt cx="59900" cy="69625"/>
          </a:xfrm>
        </p:grpSpPr>
        <p:sp>
          <p:nvSpPr>
            <p:cNvPr id="2247" name="Google Shape;2247;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9" name="Google Shape;2249;p53"/>
          <p:cNvGrpSpPr/>
          <p:nvPr/>
        </p:nvGrpSpPr>
        <p:grpSpPr>
          <a:xfrm>
            <a:off x="5731296" y="2314340"/>
            <a:ext cx="555653" cy="557031"/>
            <a:chOff x="4820425" y="1329900"/>
            <a:chExt cx="70175" cy="70350"/>
          </a:xfrm>
        </p:grpSpPr>
        <p:sp>
          <p:nvSpPr>
            <p:cNvPr id="2250" name="Google Shape;2250;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4" name="Google Shape;2254;p53"/>
          <p:cNvGrpSpPr/>
          <p:nvPr/>
        </p:nvGrpSpPr>
        <p:grpSpPr>
          <a:xfrm>
            <a:off x="6357664" y="2318845"/>
            <a:ext cx="582574" cy="533871"/>
            <a:chOff x="4903200" y="1331525"/>
            <a:chExt cx="73575" cy="67425"/>
          </a:xfrm>
        </p:grpSpPr>
        <p:sp>
          <p:nvSpPr>
            <p:cNvPr id="2255" name="Google Shape;2255;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 name="Google Shape;2257;p53"/>
          <p:cNvGrpSpPr/>
          <p:nvPr/>
        </p:nvGrpSpPr>
        <p:grpSpPr>
          <a:xfrm>
            <a:off x="5717142" y="3078709"/>
            <a:ext cx="583960" cy="565345"/>
            <a:chOff x="4815575" y="1416800"/>
            <a:chExt cx="73750" cy="71400"/>
          </a:xfrm>
        </p:grpSpPr>
        <p:sp>
          <p:nvSpPr>
            <p:cNvPr id="2258" name="Google Shape;2258;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53"/>
          <p:cNvGrpSpPr/>
          <p:nvPr/>
        </p:nvGrpSpPr>
        <p:grpSpPr>
          <a:xfrm>
            <a:off x="6351924" y="3108896"/>
            <a:ext cx="589898" cy="504970"/>
            <a:chOff x="4902475" y="1418875"/>
            <a:chExt cx="74500" cy="63775"/>
          </a:xfrm>
        </p:grpSpPr>
        <p:sp>
          <p:nvSpPr>
            <p:cNvPr id="2262" name="Google Shape;2262;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4" name="Google Shape;2264;p53"/>
          <p:cNvGrpSpPr/>
          <p:nvPr/>
        </p:nvGrpSpPr>
        <p:grpSpPr>
          <a:xfrm>
            <a:off x="5727139" y="3826000"/>
            <a:ext cx="563967" cy="567127"/>
            <a:chOff x="4818100" y="1507675"/>
            <a:chExt cx="71225" cy="71625"/>
          </a:xfrm>
        </p:grpSpPr>
        <p:sp>
          <p:nvSpPr>
            <p:cNvPr id="2265" name="Google Shape;2265;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9" name="Google Shape;2269;p53"/>
          <p:cNvGrpSpPr/>
          <p:nvPr/>
        </p:nvGrpSpPr>
        <p:grpSpPr>
          <a:xfrm>
            <a:off x="5040636" y="3829461"/>
            <a:ext cx="628301" cy="588505"/>
            <a:chOff x="4721450" y="1509475"/>
            <a:chExt cx="79350" cy="74325"/>
          </a:xfrm>
        </p:grpSpPr>
        <p:sp>
          <p:nvSpPr>
            <p:cNvPr id="2270" name="Google Shape;2270;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4" name="Google Shape;2274;p53"/>
          <p:cNvGrpSpPr/>
          <p:nvPr/>
        </p:nvGrpSpPr>
        <p:grpSpPr>
          <a:xfrm>
            <a:off x="6386170" y="3814027"/>
            <a:ext cx="557038" cy="562772"/>
            <a:chOff x="4906800" y="1507500"/>
            <a:chExt cx="70350" cy="71075"/>
          </a:xfrm>
        </p:grpSpPr>
        <p:sp>
          <p:nvSpPr>
            <p:cNvPr id="2275" name="Google Shape;2275;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0" name="Google Shape;2280;p53"/>
          <p:cNvGrpSpPr/>
          <p:nvPr/>
        </p:nvGrpSpPr>
        <p:grpSpPr>
          <a:xfrm>
            <a:off x="4423778" y="2340963"/>
            <a:ext cx="517934" cy="517934"/>
            <a:chOff x="3736598" y="2170606"/>
            <a:chExt cx="404889" cy="404889"/>
          </a:xfrm>
        </p:grpSpPr>
        <p:sp>
          <p:nvSpPr>
            <p:cNvPr id="2281" name="Google Shape;2281;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5" name="Google Shape;2285;p53"/>
          <p:cNvGrpSpPr/>
          <p:nvPr/>
        </p:nvGrpSpPr>
        <p:grpSpPr>
          <a:xfrm>
            <a:off x="3690839" y="2341061"/>
            <a:ext cx="586986" cy="517740"/>
            <a:chOff x="3161917" y="2170682"/>
            <a:chExt cx="458870" cy="404737"/>
          </a:xfrm>
        </p:grpSpPr>
        <p:sp>
          <p:nvSpPr>
            <p:cNvPr id="2286" name="Google Shape;2286;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 name="Google Shape;2289;p53"/>
          <p:cNvGrpSpPr/>
          <p:nvPr/>
        </p:nvGrpSpPr>
        <p:grpSpPr>
          <a:xfrm>
            <a:off x="3713860" y="3102400"/>
            <a:ext cx="540943" cy="517963"/>
            <a:chOff x="3179914" y="2889488"/>
            <a:chExt cx="422876" cy="404911"/>
          </a:xfrm>
        </p:grpSpPr>
        <p:sp>
          <p:nvSpPr>
            <p:cNvPr id="2290" name="Google Shape;2290;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6" name="Google Shape;2296;p53"/>
          <p:cNvGrpSpPr/>
          <p:nvPr/>
        </p:nvGrpSpPr>
        <p:grpSpPr>
          <a:xfrm>
            <a:off x="4414654" y="3102358"/>
            <a:ext cx="536180" cy="518047"/>
            <a:chOff x="3729467" y="2889422"/>
            <a:chExt cx="419153" cy="404977"/>
          </a:xfrm>
        </p:grpSpPr>
        <p:sp>
          <p:nvSpPr>
            <p:cNvPr id="2297" name="Google Shape;2297;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4" name="Google Shape;2304;p53"/>
          <p:cNvGrpSpPr/>
          <p:nvPr/>
        </p:nvGrpSpPr>
        <p:grpSpPr>
          <a:xfrm>
            <a:off x="1951688" y="3445787"/>
            <a:ext cx="965351" cy="134611"/>
            <a:chOff x="4411970" y="2962952"/>
            <a:chExt cx="706544" cy="104212"/>
          </a:xfrm>
        </p:grpSpPr>
        <p:sp>
          <p:nvSpPr>
            <p:cNvPr id="2305" name="Google Shape;2305;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9" name="Google Shape;2309;p53"/>
          <p:cNvGrpSpPr/>
          <p:nvPr/>
        </p:nvGrpSpPr>
        <p:grpSpPr>
          <a:xfrm>
            <a:off x="1951688" y="3041077"/>
            <a:ext cx="960158" cy="289172"/>
            <a:chOff x="4411970" y="2726085"/>
            <a:chExt cx="643107" cy="193659"/>
          </a:xfrm>
        </p:grpSpPr>
        <p:sp>
          <p:nvSpPr>
            <p:cNvPr id="2310" name="Google Shape;2310;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3" name="Google Shape;2313;p53"/>
          <p:cNvGrpSpPr/>
          <p:nvPr/>
        </p:nvGrpSpPr>
        <p:grpSpPr>
          <a:xfrm>
            <a:off x="960185" y="3295400"/>
            <a:ext cx="811503" cy="252584"/>
            <a:chOff x="4411970" y="4340222"/>
            <a:chExt cx="779467" cy="242683"/>
          </a:xfrm>
        </p:grpSpPr>
        <p:sp>
          <p:nvSpPr>
            <p:cNvPr id="2314" name="Google Shape;2314;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7" name="Google Shape;2317;p53"/>
          <p:cNvGrpSpPr/>
          <p:nvPr/>
        </p:nvGrpSpPr>
        <p:grpSpPr>
          <a:xfrm>
            <a:off x="1951688" y="2709308"/>
            <a:ext cx="965160" cy="216230"/>
            <a:chOff x="4411970" y="2468674"/>
            <a:chExt cx="747317" cy="167425"/>
          </a:xfrm>
        </p:grpSpPr>
        <p:sp>
          <p:nvSpPr>
            <p:cNvPr id="2318" name="Google Shape;2318;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0" name="Google Shape;2320;p53"/>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1" name="Google Shape;2321;p53"/>
          <p:cNvGrpSpPr/>
          <p:nvPr/>
        </p:nvGrpSpPr>
        <p:grpSpPr>
          <a:xfrm>
            <a:off x="959254" y="2334687"/>
            <a:ext cx="1959041" cy="208784"/>
            <a:chOff x="6336019" y="3733725"/>
            <a:chExt cx="2566206" cy="351310"/>
          </a:xfrm>
        </p:grpSpPr>
        <p:sp>
          <p:nvSpPr>
            <p:cNvPr id="2322" name="Google Shape;2322;p5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6" name="Google Shape;2326;p53"/>
          <p:cNvGrpSpPr/>
          <p:nvPr/>
        </p:nvGrpSpPr>
        <p:grpSpPr>
          <a:xfrm>
            <a:off x="1951688" y="3950602"/>
            <a:ext cx="946551" cy="153200"/>
            <a:chOff x="4404545" y="3301592"/>
            <a:chExt cx="782403" cy="129272"/>
          </a:xfrm>
        </p:grpSpPr>
        <p:sp>
          <p:nvSpPr>
            <p:cNvPr id="2327" name="Google Shape;2327;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9" name="Google Shape;2329;p53"/>
          <p:cNvGrpSpPr/>
          <p:nvPr/>
        </p:nvGrpSpPr>
        <p:grpSpPr>
          <a:xfrm>
            <a:off x="1951688" y="3695937"/>
            <a:ext cx="962257" cy="139127"/>
            <a:chOff x="4411970" y="3131459"/>
            <a:chExt cx="710520" cy="117397"/>
          </a:xfrm>
        </p:grpSpPr>
        <p:sp>
          <p:nvSpPr>
            <p:cNvPr id="2330" name="Google Shape;2330;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332" name="Google Shape;2332;p53"/>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3" name="Google Shape;2333;p53"/>
          <p:cNvGrpSpPr/>
          <p:nvPr/>
        </p:nvGrpSpPr>
        <p:grpSpPr>
          <a:xfrm>
            <a:off x="951833" y="3621603"/>
            <a:ext cx="823838" cy="458988"/>
            <a:chOff x="4411970" y="1801825"/>
            <a:chExt cx="734586" cy="409262"/>
          </a:xfrm>
        </p:grpSpPr>
        <p:sp>
          <p:nvSpPr>
            <p:cNvPr id="2334" name="Google Shape;2334;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6" name="Google Shape;2336;p53"/>
          <p:cNvGrpSpPr/>
          <p:nvPr/>
        </p:nvGrpSpPr>
        <p:grpSpPr>
          <a:xfrm>
            <a:off x="3056804" y="2339173"/>
            <a:ext cx="521514" cy="521514"/>
            <a:chOff x="5681300" y="2527788"/>
            <a:chExt cx="805800" cy="805800"/>
          </a:xfrm>
        </p:grpSpPr>
        <p:sp>
          <p:nvSpPr>
            <p:cNvPr id="2337" name="Google Shape;2337;p5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9" name="Google Shape;2339;p53"/>
          <p:cNvGrpSpPr/>
          <p:nvPr/>
        </p:nvGrpSpPr>
        <p:grpSpPr>
          <a:xfrm>
            <a:off x="3051044" y="3094865"/>
            <a:ext cx="533033" cy="533033"/>
            <a:chOff x="4049800" y="640400"/>
            <a:chExt cx="858900" cy="858900"/>
          </a:xfrm>
        </p:grpSpPr>
        <p:sp>
          <p:nvSpPr>
            <p:cNvPr id="2340" name="Google Shape;2340;p5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2" name="Google Shape;2342;p53"/>
          <p:cNvGrpSpPr/>
          <p:nvPr/>
        </p:nvGrpSpPr>
        <p:grpSpPr>
          <a:xfrm>
            <a:off x="2976527" y="3772543"/>
            <a:ext cx="682068" cy="682068"/>
            <a:chOff x="5080188" y="927900"/>
            <a:chExt cx="961200" cy="961200"/>
          </a:xfrm>
        </p:grpSpPr>
        <p:sp>
          <p:nvSpPr>
            <p:cNvPr id="2343" name="Google Shape;2343;p5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1" name="Google Shape;2351;p53"/>
          <p:cNvGrpSpPr/>
          <p:nvPr/>
        </p:nvGrpSpPr>
        <p:grpSpPr>
          <a:xfrm>
            <a:off x="4440026" y="3869234"/>
            <a:ext cx="505650" cy="504006"/>
            <a:chOff x="6039282" y="1042577"/>
            <a:chExt cx="734315" cy="731929"/>
          </a:xfrm>
        </p:grpSpPr>
        <p:sp>
          <p:nvSpPr>
            <p:cNvPr id="2352" name="Google Shape;2352;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3" name="Google Shape;2373;p53"/>
          <p:cNvGrpSpPr/>
          <p:nvPr/>
        </p:nvGrpSpPr>
        <p:grpSpPr>
          <a:xfrm>
            <a:off x="5052628" y="2298862"/>
            <a:ext cx="567744" cy="602136"/>
            <a:chOff x="1825800" y="1651625"/>
            <a:chExt cx="539989" cy="571775"/>
          </a:xfrm>
        </p:grpSpPr>
        <p:sp>
          <p:nvSpPr>
            <p:cNvPr id="2374" name="Google Shape;2374;p5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8" name="Google Shape;2378;p53"/>
          <p:cNvGrpSpPr/>
          <p:nvPr/>
        </p:nvGrpSpPr>
        <p:grpSpPr>
          <a:xfrm>
            <a:off x="3727557" y="3855579"/>
            <a:ext cx="508123" cy="507955"/>
            <a:chOff x="1897577" y="2802432"/>
            <a:chExt cx="492176" cy="492014"/>
          </a:xfrm>
        </p:grpSpPr>
        <p:sp>
          <p:nvSpPr>
            <p:cNvPr id="2379" name="Google Shape;2379;p5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1" name="Google Shape;2391;p53"/>
          <p:cNvGrpSpPr/>
          <p:nvPr/>
        </p:nvGrpSpPr>
        <p:grpSpPr>
          <a:xfrm>
            <a:off x="959087" y="4169123"/>
            <a:ext cx="809227" cy="200842"/>
            <a:chOff x="2013045" y="4813233"/>
            <a:chExt cx="921986" cy="228854"/>
          </a:xfrm>
        </p:grpSpPr>
        <p:sp>
          <p:nvSpPr>
            <p:cNvPr id="2392" name="Google Shape;2392;p5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4" name="Google Shape;2394;p53"/>
          <p:cNvGrpSpPr/>
          <p:nvPr/>
        </p:nvGrpSpPr>
        <p:grpSpPr>
          <a:xfrm>
            <a:off x="967547" y="2656004"/>
            <a:ext cx="792421" cy="269941"/>
            <a:chOff x="1046767" y="4756633"/>
            <a:chExt cx="859646" cy="292841"/>
          </a:xfrm>
        </p:grpSpPr>
        <p:sp>
          <p:nvSpPr>
            <p:cNvPr id="2395" name="Google Shape;2395;p5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8" name="Google Shape;2398;p53"/>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3"/>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3"/>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3"/>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2" name="Google Shape;2402;p53"/>
          <p:cNvGrpSpPr/>
          <p:nvPr/>
        </p:nvGrpSpPr>
        <p:grpSpPr>
          <a:xfrm>
            <a:off x="7103403" y="2550562"/>
            <a:ext cx="166473" cy="141497"/>
            <a:chOff x="4660325" y="1866850"/>
            <a:chExt cx="68350" cy="58100"/>
          </a:xfrm>
        </p:grpSpPr>
        <p:sp>
          <p:nvSpPr>
            <p:cNvPr id="2403" name="Google Shape;2403;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5" name="Google Shape;2405;p53"/>
          <p:cNvGrpSpPr/>
          <p:nvPr/>
        </p:nvGrpSpPr>
        <p:grpSpPr>
          <a:xfrm>
            <a:off x="7412747" y="2576286"/>
            <a:ext cx="162515" cy="90049"/>
            <a:chOff x="4791775" y="1877500"/>
            <a:chExt cx="66725" cy="36975"/>
          </a:xfrm>
        </p:grpSpPr>
        <p:sp>
          <p:nvSpPr>
            <p:cNvPr id="2406" name="Google Shape;2406;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53"/>
          <p:cNvGrpSpPr/>
          <p:nvPr/>
        </p:nvGrpSpPr>
        <p:grpSpPr>
          <a:xfrm>
            <a:off x="7734460" y="2576286"/>
            <a:ext cx="144979" cy="90049"/>
            <a:chOff x="4923925" y="1877500"/>
            <a:chExt cx="59525" cy="36975"/>
          </a:xfrm>
        </p:grpSpPr>
        <p:sp>
          <p:nvSpPr>
            <p:cNvPr id="2409" name="Google Shape;2409;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53"/>
          <p:cNvGrpSpPr/>
          <p:nvPr/>
        </p:nvGrpSpPr>
        <p:grpSpPr>
          <a:xfrm>
            <a:off x="8028952" y="2558477"/>
            <a:ext cx="141447" cy="125667"/>
            <a:chOff x="5058450" y="1870100"/>
            <a:chExt cx="58075" cy="51600"/>
          </a:xfrm>
        </p:grpSpPr>
        <p:sp>
          <p:nvSpPr>
            <p:cNvPr id="2412" name="Google Shape;2412;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4" name="Google Shape;2414;p53"/>
          <p:cNvGrpSpPr/>
          <p:nvPr/>
        </p:nvGrpSpPr>
        <p:grpSpPr>
          <a:xfrm>
            <a:off x="7443466" y="2980885"/>
            <a:ext cx="101077" cy="107645"/>
            <a:chOff x="4811425" y="2065025"/>
            <a:chExt cx="41500" cy="44200"/>
          </a:xfrm>
        </p:grpSpPr>
        <p:sp>
          <p:nvSpPr>
            <p:cNvPr id="2415" name="Google Shape;2415;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7" name="Google Shape;2417;p53"/>
          <p:cNvGrpSpPr/>
          <p:nvPr/>
        </p:nvGrpSpPr>
        <p:grpSpPr>
          <a:xfrm>
            <a:off x="7735904" y="2981098"/>
            <a:ext cx="120867" cy="107218"/>
            <a:chOff x="4929875" y="2065025"/>
            <a:chExt cx="49625" cy="44025"/>
          </a:xfrm>
        </p:grpSpPr>
        <p:sp>
          <p:nvSpPr>
            <p:cNvPr id="2418" name="Google Shape;2418;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 name="Google Shape;2420;p53"/>
          <p:cNvGrpSpPr/>
          <p:nvPr/>
        </p:nvGrpSpPr>
        <p:grpSpPr>
          <a:xfrm>
            <a:off x="8064572" y="2984112"/>
            <a:ext cx="70206" cy="101191"/>
            <a:chOff x="5083925" y="2066350"/>
            <a:chExt cx="28825" cy="41550"/>
          </a:xfrm>
        </p:grpSpPr>
        <p:sp>
          <p:nvSpPr>
            <p:cNvPr id="2421" name="Google Shape;2421;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3" name="Google Shape;2423;p53"/>
          <p:cNvGrpSpPr/>
          <p:nvPr/>
        </p:nvGrpSpPr>
        <p:grpSpPr>
          <a:xfrm>
            <a:off x="7096126" y="2999759"/>
            <a:ext cx="181026" cy="69896"/>
            <a:chOff x="4659775" y="2072775"/>
            <a:chExt cx="74325" cy="28700"/>
          </a:xfrm>
        </p:grpSpPr>
        <p:sp>
          <p:nvSpPr>
            <p:cNvPr id="2424" name="Google Shape;2424;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53"/>
          <p:cNvGrpSpPr/>
          <p:nvPr/>
        </p:nvGrpSpPr>
        <p:grpSpPr>
          <a:xfrm>
            <a:off x="8015982" y="2790324"/>
            <a:ext cx="167387" cy="89197"/>
            <a:chOff x="4662475" y="1976500"/>
            <a:chExt cx="68725" cy="36625"/>
          </a:xfrm>
        </p:grpSpPr>
        <p:sp>
          <p:nvSpPr>
            <p:cNvPr id="2428" name="Google Shape;2428;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53"/>
          <p:cNvGrpSpPr/>
          <p:nvPr/>
        </p:nvGrpSpPr>
        <p:grpSpPr>
          <a:xfrm>
            <a:off x="7712887" y="2793764"/>
            <a:ext cx="166899" cy="82317"/>
            <a:chOff x="4920150" y="1977875"/>
            <a:chExt cx="68525" cy="33800"/>
          </a:xfrm>
        </p:grpSpPr>
        <p:sp>
          <p:nvSpPr>
            <p:cNvPr id="2432" name="Google Shape;2432;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5" name="Google Shape;2435;p53"/>
          <p:cNvGrpSpPr/>
          <p:nvPr/>
        </p:nvGrpSpPr>
        <p:grpSpPr>
          <a:xfrm>
            <a:off x="7124044" y="3197682"/>
            <a:ext cx="125190" cy="127859"/>
            <a:chOff x="4676550" y="2160575"/>
            <a:chExt cx="51400" cy="52500"/>
          </a:xfrm>
        </p:grpSpPr>
        <p:sp>
          <p:nvSpPr>
            <p:cNvPr id="2436" name="Google Shape;2436;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9" name="Google Shape;2439;p53"/>
          <p:cNvGrpSpPr/>
          <p:nvPr/>
        </p:nvGrpSpPr>
        <p:grpSpPr>
          <a:xfrm>
            <a:off x="7421302" y="3204714"/>
            <a:ext cx="145405" cy="113794"/>
            <a:chOff x="4768325" y="2163475"/>
            <a:chExt cx="59700" cy="46725"/>
          </a:xfrm>
        </p:grpSpPr>
        <p:sp>
          <p:nvSpPr>
            <p:cNvPr id="2440" name="Google Shape;2440;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2" name="Google Shape;2442;p53"/>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3"/>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3"/>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3"/>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3"/>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3"/>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8" name="Google Shape;2448;p53"/>
          <p:cNvGrpSpPr/>
          <p:nvPr/>
        </p:nvGrpSpPr>
        <p:grpSpPr>
          <a:xfrm>
            <a:off x="7437621" y="3459808"/>
            <a:ext cx="112768" cy="106853"/>
            <a:chOff x="4768575" y="2253950"/>
            <a:chExt cx="46300" cy="43875"/>
          </a:xfrm>
        </p:grpSpPr>
        <p:sp>
          <p:nvSpPr>
            <p:cNvPr id="2449" name="Google Shape;2449;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 name="Google Shape;2451;p53"/>
          <p:cNvGrpSpPr/>
          <p:nvPr/>
        </p:nvGrpSpPr>
        <p:grpSpPr>
          <a:xfrm>
            <a:off x="7737243" y="3948834"/>
            <a:ext cx="118187" cy="146246"/>
            <a:chOff x="4960900" y="2433225"/>
            <a:chExt cx="48525" cy="60050"/>
          </a:xfrm>
        </p:grpSpPr>
        <p:sp>
          <p:nvSpPr>
            <p:cNvPr id="2452" name="Google Shape;2452;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4" name="Google Shape;2454;p53"/>
          <p:cNvGrpSpPr/>
          <p:nvPr/>
        </p:nvGrpSpPr>
        <p:grpSpPr>
          <a:xfrm>
            <a:off x="7425808" y="4212895"/>
            <a:ext cx="136394" cy="143810"/>
            <a:chOff x="4854075" y="2527625"/>
            <a:chExt cx="56000" cy="59050"/>
          </a:xfrm>
        </p:grpSpPr>
        <p:sp>
          <p:nvSpPr>
            <p:cNvPr id="2455" name="Google Shape;2455;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7" name="Google Shape;2457;p53"/>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3"/>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3"/>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0" name="Google Shape;2460;p53"/>
          <p:cNvGrpSpPr/>
          <p:nvPr/>
        </p:nvGrpSpPr>
        <p:grpSpPr>
          <a:xfrm>
            <a:off x="8050020" y="3676639"/>
            <a:ext cx="99312" cy="160797"/>
            <a:chOff x="5059700" y="2334775"/>
            <a:chExt cx="40775" cy="66025"/>
          </a:xfrm>
        </p:grpSpPr>
        <p:sp>
          <p:nvSpPr>
            <p:cNvPr id="2461" name="Google Shape;2461;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 name="Google Shape;2470;p53"/>
          <p:cNvGrpSpPr/>
          <p:nvPr/>
        </p:nvGrpSpPr>
        <p:grpSpPr>
          <a:xfrm>
            <a:off x="8007184" y="3941771"/>
            <a:ext cx="184984" cy="160371"/>
            <a:chOff x="5037700" y="2430325"/>
            <a:chExt cx="75950" cy="65850"/>
          </a:xfrm>
        </p:grpSpPr>
        <p:sp>
          <p:nvSpPr>
            <p:cNvPr id="2471" name="Google Shape;2471;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3" name="Google Shape;2473;p53"/>
          <p:cNvGrpSpPr/>
          <p:nvPr/>
        </p:nvGrpSpPr>
        <p:grpSpPr>
          <a:xfrm>
            <a:off x="7426689" y="3708223"/>
            <a:ext cx="173014" cy="97629"/>
            <a:chOff x="4756975" y="2341800"/>
            <a:chExt cx="91975" cy="51925"/>
          </a:xfrm>
        </p:grpSpPr>
        <p:sp>
          <p:nvSpPr>
            <p:cNvPr id="2474" name="Google Shape;2474;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 name="Google Shape;2494;p53"/>
          <p:cNvGrpSpPr/>
          <p:nvPr/>
        </p:nvGrpSpPr>
        <p:grpSpPr>
          <a:xfrm>
            <a:off x="7693626" y="4196920"/>
            <a:ext cx="212497" cy="175761"/>
            <a:chOff x="4943575" y="2516350"/>
            <a:chExt cx="98675" cy="81700"/>
          </a:xfrm>
        </p:grpSpPr>
        <p:sp>
          <p:nvSpPr>
            <p:cNvPr id="2495" name="Google Shape;2495;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3" name="Google Shape;2573;p53"/>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3"/>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3"/>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3"/>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1" name="Shape 2581"/>
        <p:cNvGrpSpPr/>
        <p:nvPr/>
      </p:nvGrpSpPr>
      <p:grpSpPr>
        <a:xfrm>
          <a:off x="0" y="0"/>
          <a:ext cx="0" cy="0"/>
          <a:chOff x="0" y="0"/>
          <a:chExt cx="0" cy="0"/>
        </a:xfrm>
      </p:grpSpPr>
      <p:grpSp>
        <p:nvGrpSpPr>
          <p:cNvPr id="2582" name="Google Shape;2582;p54"/>
          <p:cNvGrpSpPr/>
          <p:nvPr/>
        </p:nvGrpSpPr>
        <p:grpSpPr>
          <a:xfrm>
            <a:off x="6681268" y="3584496"/>
            <a:ext cx="560636" cy="516497"/>
            <a:chOff x="6652051" y="3714143"/>
            <a:chExt cx="560636" cy="516497"/>
          </a:xfrm>
        </p:grpSpPr>
        <p:grpSp>
          <p:nvGrpSpPr>
            <p:cNvPr id="2583" name="Google Shape;2583;p54"/>
            <p:cNvGrpSpPr/>
            <p:nvPr/>
          </p:nvGrpSpPr>
          <p:grpSpPr>
            <a:xfrm>
              <a:off x="6669657" y="3716715"/>
              <a:ext cx="466768" cy="464314"/>
              <a:chOff x="3139766" y="765669"/>
              <a:chExt cx="886380" cy="881888"/>
            </a:xfrm>
          </p:grpSpPr>
          <p:grpSp>
            <p:nvGrpSpPr>
              <p:cNvPr id="2584" name="Google Shape;2584;p54"/>
              <p:cNvGrpSpPr/>
              <p:nvPr/>
            </p:nvGrpSpPr>
            <p:grpSpPr>
              <a:xfrm>
                <a:off x="3139766" y="765669"/>
                <a:ext cx="886380" cy="881888"/>
                <a:chOff x="3139766" y="765669"/>
                <a:chExt cx="886380" cy="881888"/>
              </a:xfrm>
            </p:grpSpPr>
            <p:sp>
              <p:nvSpPr>
                <p:cNvPr id="2585" name="Google Shape;2585;p5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4" name="Google Shape;2594;p5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8" name="Google Shape;2598;p5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9" name="Google Shape;2599;p54"/>
          <p:cNvGrpSpPr/>
          <p:nvPr/>
        </p:nvGrpSpPr>
        <p:grpSpPr>
          <a:xfrm>
            <a:off x="7679978" y="3065079"/>
            <a:ext cx="104231" cy="320340"/>
            <a:chOff x="7564426" y="3224343"/>
            <a:chExt cx="119985" cy="368801"/>
          </a:xfrm>
        </p:grpSpPr>
        <p:sp>
          <p:nvSpPr>
            <p:cNvPr id="2600" name="Google Shape;2600;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2" name="Google Shape;2602;p54"/>
          <p:cNvGrpSpPr/>
          <p:nvPr/>
        </p:nvGrpSpPr>
        <p:grpSpPr>
          <a:xfrm>
            <a:off x="7379466" y="3059180"/>
            <a:ext cx="189489" cy="332132"/>
            <a:chOff x="8370831" y="3202002"/>
            <a:chExt cx="218129" cy="382376"/>
          </a:xfrm>
        </p:grpSpPr>
        <p:sp>
          <p:nvSpPr>
            <p:cNvPr id="2603" name="Google Shape;2603;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5" name="Google Shape;2605;p54"/>
          <p:cNvGrpSpPr/>
          <p:nvPr/>
        </p:nvGrpSpPr>
        <p:grpSpPr>
          <a:xfrm>
            <a:off x="8102855" y="3470312"/>
            <a:ext cx="309429" cy="267000"/>
            <a:chOff x="6742064" y="3750480"/>
            <a:chExt cx="399315" cy="344560"/>
          </a:xfrm>
        </p:grpSpPr>
        <p:sp>
          <p:nvSpPr>
            <p:cNvPr id="2606" name="Google Shape;2606;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8" name="Google Shape;2608;p54"/>
          <p:cNvGrpSpPr/>
          <p:nvPr/>
        </p:nvGrpSpPr>
        <p:grpSpPr>
          <a:xfrm>
            <a:off x="7641874" y="3821360"/>
            <a:ext cx="180437" cy="281608"/>
            <a:chOff x="7248525" y="3739696"/>
            <a:chExt cx="230531" cy="359790"/>
          </a:xfrm>
        </p:grpSpPr>
        <p:sp>
          <p:nvSpPr>
            <p:cNvPr id="2609" name="Google Shape;2609;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1" name="Google Shape;2611;p54"/>
          <p:cNvGrpSpPr/>
          <p:nvPr/>
        </p:nvGrpSpPr>
        <p:grpSpPr>
          <a:xfrm>
            <a:off x="7887794" y="3464584"/>
            <a:ext cx="162896" cy="278710"/>
            <a:chOff x="7601242" y="3729267"/>
            <a:chExt cx="222566" cy="380803"/>
          </a:xfrm>
        </p:grpSpPr>
        <p:sp>
          <p:nvSpPr>
            <p:cNvPr id="2612" name="Google Shape;2612;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4" name="Google Shape;2614;p54"/>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5" name="Google Shape;2615;p54"/>
          <p:cNvGrpSpPr/>
          <p:nvPr/>
        </p:nvGrpSpPr>
        <p:grpSpPr>
          <a:xfrm>
            <a:off x="7377439" y="3465724"/>
            <a:ext cx="193543" cy="275990"/>
            <a:chOff x="8304647" y="3738687"/>
            <a:chExt cx="225076" cy="320956"/>
          </a:xfrm>
        </p:grpSpPr>
        <p:sp>
          <p:nvSpPr>
            <p:cNvPr id="2616" name="Google Shape;2616;p5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9" name="Google Shape;2619;p54"/>
          <p:cNvGrpSpPr/>
          <p:nvPr/>
        </p:nvGrpSpPr>
        <p:grpSpPr>
          <a:xfrm>
            <a:off x="7649932" y="3465724"/>
            <a:ext cx="178492" cy="275990"/>
            <a:chOff x="8615101" y="3738687"/>
            <a:chExt cx="207573" cy="320956"/>
          </a:xfrm>
        </p:grpSpPr>
        <p:sp>
          <p:nvSpPr>
            <p:cNvPr id="2620" name="Google Shape;2620;p5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3" name="Google Shape;2623;p54"/>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4" name="Google Shape;2624;p54"/>
          <p:cNvGrpSpPr/>
          <p:nvPr/>
        </p:nvGrpSpPr>
        <p:grpSpPr>
          <a:xfrm>
            <a:off x="7875463" y="3868385"/>
            <a:ext cx="187557" cy="187557"/>
            <a:chOff x="8565775" y="671075"/>
            <a:chExt cx="441000" cy="441000"/>
          </a:xfrm>
        </p:grpSpPr>
        <p:sp>
          <p:nvSpPr>
            <p:cNvPr id="2625" name="Google Shape;2625;p5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7" name="Google Shape;2627;p54"/>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9" name="Google Shape;2629;p54"/>
          <p:cNvGrpSpPr/>
          <p:nvPr/>
        </p:nvGrpSpPr>
        <p:grpSpPr>
          <a:xfrm>
            <a:off x="6029935" y="2940910"/>
            <a:ext cx="587865" cy="517731"/>
            <a:chOff x="6000718" y="3070557"/>
            <a:chExt cx="587865" cy="517731"/>
          </a:xfrm>
        </p:grpSpPr>
        <p:sp>
          <p:nvSpPr>
            <p:cNvPr id="2630" name="Google Shape;2630;p5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0" name="Google Shape;2640;p54"/>
          <p:cNvGrpSpPr/>
          <p:nvPr/>
        </p:nvGrpSpPr>
        <p:grpSpPr>
          <a:xfrm>
            <a:off x="6044740" y="3584570"/>
            <a:ext cx="557665" cy="516387"/>
            <a:chOff x="6015523" y="3714217"/>
            <a:chExt cx="557665" cy="516387"/>
          </a:xfrm>
        </p:grpSpPr>
        <p:grpSp>
          <p:nvGrpSpPr>
            <p:cNvPr id="2641" name="Google Shape;2641;p54"/>
            <p:cNvGrpSpPr/>
            <p:nvPr/>
          </p:nvGrpSpPr>
          <p:grpSpPr>
            <a:xfrm>
              <a:off x="6036094" y="3716980"/>
              <a:ext cx="529822" cy="510480"/>
              <a:chOff x="3148311" y="-545634"/>
              <a:chExt cx="1006118" cy="969572"/>
            </a:xfrm>
          </p:grpSpPr>
          <p:sp>
            <p:nvSpPr>
              <p:cNvPr id="2642" name="Google Shape;2642;p5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2" name="Google Shape;2652;p5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3" name="Google Shape;2653;p54"/>
          <p:cNvGrpSpPr/>
          <p:nvPr/>
        </p:nvGrpSpPr>
        <p:grpSpPr>
          <a:xfrm>
            <a:off x="6673522" y="2943981"/>
            <a:ext cx="576302" cy="511871"/>
            <a:chOff x="6644304" y="3073628"/>
            <a:chExt cx="576302" cy="511871"/>
          </a:xfrm>
        </p:grpSpPr>
        <p:grpSp>
          <p:nvGrpSpPr>
            <p:cNvPr id="2654" name="Google Shape;2654;p54"/>
            <p:cNvGrpSpPr/>
            <p:nvPr/>
          </p:nvGrpSpPr>
          <p:grpSpPr>
            <a:xfrm>
              <a:off x="6712169" y="3073651"/>
              <a:ext cx="481611" cy="506713"/>
              <a:chOff x="1833536" y="-546641"/>
              <a:chExt cx="914567" cy="962419"/>
            </a:xfrm>
          </p:grpSpPr>
          <p:grpSp>
            <p:nvGrpSpPr>
              <p:cNvPr id="2655" name="Google Shape;2655;p54"/>
              <p:cNvGrpSpPr/>
              <p:nvPr/>
            </p:nvGrpSpPr>
            <p:grpSpPr>
              <a:xfrm>
                <a:off x="1833536" y="-524249"/>
                <a:ext cx="914567" cy="940027"/>
                <a:chOff x="1833536" y="-524249"/>
                <a:chExt cx="914567" cy="940027"/>
              </a:xfrm>
            </p:grpSpPr>
            <p:sp>
              <p:nvSpPr>
                <p:cNvPr id="2656" name="Google Shape;2656;p5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1" name="Google Shape;2661;p5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5" name="Google Shape;2665;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6" name="Google Shape;2666;p54"/>
          <p:cNvGrpSpPr/>
          <p:nvPr/>
        </p:nvGrpSpPr>
        <p:grpSpPr>
          <a:xfrm>
            <a:off x="752796" y="2869970"/>
            <a:ext cx="2622876" cy="1333540"/>
            <a:chOff x="238125" y="1038125"/>
            <a:chExt cx="7146800" cy="3633625"/>
          </a:xfrm>
        </p:grpSpPr>
        <p:sp>
          <p:nvSpPr>
            <p:cNvPr id="2667" name="Google Shape;2667;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54"/>
          <p:cNvGrpSpPr/>
          <p:nvPr/>
        </p:nvGrpSpPr>
        <p:grpSpPr>
          <a:xfrm>
            <a:off x="5938558" y="1033351"/>
            <a:ext cx="2435960" cy="1297725"/>
            <a:chOff x="233350" y="949250"/>
            <a:chExt cx="7137300" cy="3802300"/>
          </a:xfrm>
        </p:grpSpPr>
        <p:sp>
          <p:nvSpPr>
            <p:cNvPr id="4240" name="Google Shape;4240;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1" name="Google Shape;4291;p54"/>
          <p:cNvGrpSpPr/>
          <p:nvPr/>
        </p:nvGrpSpPr>
        <p:grpSpPr>
          <a:xfrm>
            <a:off x="731715" y="995041"/>
            <a:ext cx="2665073" cy="1317140"/>
            <a:chOff x="793334" y="1192826"/>
            <a:chExt cx="2665073" cy="1317140"/>
          </a:xfrm>
        </p:grpSpPr>
        <p:sp>
          <p:nvSpPr>
            <p:cNvPr id="4292" name="Google Shape;4292;p54"/>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4"/>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4"/>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4"/>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4"/>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4"/>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4"/>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4"/>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4"/>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4"/>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4"/>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4"/>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4"/>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4"/>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4"/>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4"/>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4"/>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4"/>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4"/>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4"/>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4"/>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4"/>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4"/>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4"/>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4"/>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4"/>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4"/>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4"/>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4"/>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4"/>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4"/>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4"/>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4"/>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4"/>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4"/>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4"/>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4"/>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4"/>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4"/>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4"/>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4"/>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4"/>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4"/>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4"/>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4"/>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4"/>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4"/>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4"/>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4"/>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4"/>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4"/>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4"/>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4"/>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4"/>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4"/>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4"/>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4"/>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4"/>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4"/>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4"/>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4"/>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4"/>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4"/>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4"/>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4"/>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4"/>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4"/>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4"/>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4"/>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4"/>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4"/>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4"/>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4"/>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4"/>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4"/>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4"/>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4"/>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4"/>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4"/>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4"/>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4"/>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4"/>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4"/>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4"/>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4"/>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4"/>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4"/>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4"/>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4"/>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4"/>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4"/>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4"/>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4"/>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4"/>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4"/>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4"/>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4"/>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4"/>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4"/>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4"/>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4"/>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4"/>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4"/>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4"/>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4"/>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4"/>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4"/>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4"/>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4"/>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4"/>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4"/>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4"/>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4"/>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4"/>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4"/>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4"/>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4"/>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4"/>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4"/>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4"/>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4"/>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4"/>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4"/>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4"/>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4"/>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4"/>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4"/>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4"/>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4"/>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4"/>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4"/>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4"/>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4"/>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4"/>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4"/>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4"/>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4"/>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4"/>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4"/>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4"/>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4"/>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4"/>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4"/>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4"/>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4"/>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4"/>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4"/>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4"/>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4"/>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4"/>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4"/>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4"/>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4"/>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4"/>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4"/>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4"/>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4"/>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4"/>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4"/>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4"/>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4"/>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4"/>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4"/>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4"/>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4"/>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4"/>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4"/>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4"/>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4"/>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4"/>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4"/>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4"/>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4"/>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4"/>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4"/>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4"/>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4"/>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4"/>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4"/>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4"/>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4"/>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4"/>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4"/>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4"/>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4"/>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4"/>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4"/>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4"/>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4"/>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4"/>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4"/>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4"/>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4"/>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4"/>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4"/>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4"/>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4"/>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4"/>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4"/>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4"/>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4"/>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4"/>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4"/>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4"/>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4"/>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4"/>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4"/>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4"/>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4"/>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4"/>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4"/>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4"/>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4"/>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4"/>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4"/>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4"/>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4"/>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4"/>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4"/>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4"/>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4"/>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4"/>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4"/>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4"/>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4"/>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4"/>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4"/>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4"/>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4"/>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4"/>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4"/>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4"/>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4"/>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4"/>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4"/>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4"/>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4"/>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4"/>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4"/>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4"/>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4"/>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4"/>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4"/>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4"/>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4"/>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4"/>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4"/>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4"/>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4"/>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4"/>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4"/>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4"/>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4"/>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4"/>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4"/>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4"/>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4"/>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4"/>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4"/>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4"/>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4"/>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4"/>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4"/>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4"/>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4"/>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4"/>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4"/>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4"/>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4"/>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4"/>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4"/>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4"/>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4"/>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4"/>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4"/>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4"/>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4"/>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4"/>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4"/>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4"/>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4"/>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4"/>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4"/>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4"/>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4"/>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4"/>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4"/>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4"/>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4"/>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4"/>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4"/>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4"/>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4"/>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4"/>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4"/>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4"/>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4"/>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4"/>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4"/>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4"/>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4"/>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4"/>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4"/>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4"/>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4"/>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4"/>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4"/>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4"/>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4"/>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4"/>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4"/>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4"/>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4"/>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4"/>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4"/>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4"/>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4"/>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4"/>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4"/>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4"/>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4"/>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4"/>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4"/>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4"/>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4"/>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4"/>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4"/>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4"/>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4"/>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4"/>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4"/>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4"/>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4"/>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4"/>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4"/>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4"/>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4"/>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4"/>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4"/>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4"/>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4"/>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4"/>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4"/>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4"/>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4"/>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4"/>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4"/>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4"/>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4"/>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4"/>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4"/>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4"/>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4"/>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4"/>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4"/>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4"/>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4"/>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4"/>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4"/>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4"/>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4"/>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4"/>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4"/>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4"/>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4"/>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4"/>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4"/>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4"/>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4"/>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4"/>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4"/>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4"/>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4"/>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4"/>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4"/>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4"/>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4"/>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4"/>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4"/>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4"/>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4"/>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4"/>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4"/>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4"/>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4"/>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4"/>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4"/>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4"/>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4"/>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4"/>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4"/>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4"/>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4"/>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4"/>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4"/>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4"/>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4"/>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4"/>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4"/>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4"/>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4"/>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4"/>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4"/>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4"/>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4"/>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4"/>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4"/>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4"/>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4"/>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4"/>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4"/>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4"/>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4"/>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4"/>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4"/>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4"/>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4"/>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4"/>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4"/>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4"/>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4"/>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4"/>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4"/>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4"/>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4"/>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4"/>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4"/>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4"/>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4"/>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4"/>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4"/>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4"/>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4"/>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4"/>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4"/>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4"/>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4"/>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4"/>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4"/>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4"/>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4"/>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4"/>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4"/>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4"/>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4"/>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4"/>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4"/>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4"/>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4"/>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4"/>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4"/>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4"/>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4"/>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4"/>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4"/>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4"/>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4"/>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4"/>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4"/>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4"/>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4"/>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4"/>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4"/>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4"/>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4"/>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4"/>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4"/>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4"/>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4"/>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4"/>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4"/>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4"/>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4"/>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4"/>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4"/>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4"/>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4"/>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4"/>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4"/>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4"/>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4"/>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4"/>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4"/>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4"/>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4"/>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4"/>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4"/>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4"/>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4"/>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4"/>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4"/>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4"/>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4"/>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4"/>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4"/>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4"/>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4"/>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4"/>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4"/>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4"/>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4"/>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4"/>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4"/>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4"/>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4"/>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4"/>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4"/>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4"/>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4"/>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4"/>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4"/>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4"/>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4"/>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4"/>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4"/>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4"/>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4"/>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4"/>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4"/>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4"/>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4"/>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4"/>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4"/>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4"/>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4"/>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4"/>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4"/>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4"/>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4"/>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4"/>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4"/>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4"/>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4"/>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4"/>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4"/>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4"/>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4"/>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4"/>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4"/>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4"/>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4"/>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4"/>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4"/>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4"/>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4"/>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4"/>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4"/>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4"/>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4"/>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4"/>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4"/>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4"/>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4"/>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4"/>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4"/>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4"/>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4"/>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4"/>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4"/>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4"/>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4"/>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4"/>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4"/>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4"/>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4"/>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4"/>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4"/>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4"/>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4"/>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4"/>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4"/>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4"/>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4"/>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4"/>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4"/>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4"/>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4"/>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4"/>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4"/>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4"/>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4"/>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4"/>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4"/>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4"/>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4"/>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4"/>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4"/>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4"/>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4"/>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4"/>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4"/>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4"/>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4"/>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4"/>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4"/>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4"/>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4"/>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4"/>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4"/>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4"/>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4"/>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4"/>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4"/>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4"/>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4"/>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4"/>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4"/>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4"/>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4"/>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4"/>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4"/>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4"/>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4"/>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4"/>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4"/>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4"/>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4"/>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4"/>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4"/>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4"/>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4"/>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4"/>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4"/>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4"/>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4"/>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4"/>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4"/>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4"/>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4"/>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4"/>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4"/>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4"/>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4"/>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4"/>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4"/>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4"/>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4"/>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4"/>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4"/>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4"/>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4"/>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4"/>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4"/>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4"/>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4"/>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4"/>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4"/>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4"/>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4"/>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4"/>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4"/>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4"/>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4"/>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4"/>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4"/>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4"/>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4"/>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4"/>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4"/>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4"/>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4"/>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4"/>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4"/>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4"/>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4"/>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4"/>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4"/>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4"/>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4"/>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4"/>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4"/>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4"/>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4"/>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4"/>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4"/>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4"/>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4"/>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4"/>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4"/>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4"/>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4"/>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4"/>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4"/>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4"/>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4"/>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4"/>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4"/>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4"/>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4"/>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4"/>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4"/>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4"/>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4"/>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4"/>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4"/>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4"/>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4"/>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4"/>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4"/>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4"/>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4"/>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4"/>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4"/>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4"/>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4"/>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4"/>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4"/>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4"/>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4"/>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4"/>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4"/>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4"/>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4"/>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4"/>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4"/>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4"/>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4"/>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4"/>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4"/>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4"/>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4"/>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4"/>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4"/>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4"/>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4"/>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4"/>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4"/>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4"/>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4"/>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4"/>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4"/>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4"/>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4"/>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4"/>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4"/>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4"/>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4"/>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4"/>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4"/>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4"/>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4"/>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4"/>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4"/>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4"/>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4"/>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4"/>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4"/>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4"/>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4"/>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4"/>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4"/>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4"/>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4"/>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4"/>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4"/>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4"/>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4"/>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4"/>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4"/>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4"/>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4"/>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4"/>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4"/>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4"/>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4"/>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4"/>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4"/>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4"/>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4"/>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4"/>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4"/>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4"/>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4"/>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4"/>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4"/>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4"/>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4"/>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4"/>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4"/>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4"/>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4"/>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4"/>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4"/>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4"/>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4"/>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4"/>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4"/>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4"/>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4"/>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4"/>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4"/>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4"/>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4"/>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4"/>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4"/>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4"/>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4"/>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4"/>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4"/>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4"/>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4"/>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4"/>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4"/>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4"/>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4"/>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4"/>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4"/>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4"/>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4"/>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4"/>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4"/>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4"/>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4"/>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4"/>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4"/>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4"/>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4"/>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4"/>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4"/>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4"/>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4"/>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4"/>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4"/>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4"/>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4"/>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4"/>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4"/>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4"/>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4"/>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4"/>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4"/>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4"/>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4"/>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4"/>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4"/>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4"/>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4"/>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4"/>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4"/>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4"/>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4"/>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4"/>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4"/>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4"/>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4"/>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4"/>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4"/>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4"/>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4"/>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4"/>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4"/>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4"/>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4"/>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4"/>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4"/>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4"/>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4"/>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4"/>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4"/>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4"/>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4"/>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4"/>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4"/>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4"/>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4"/>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4"/>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4"/>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4"/>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4"/>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4"/>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4"/>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4"/>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4"/>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4"/>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4"/>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4"/>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4"/>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4"/>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4"/>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4"/>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4"/>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4"/>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4"/>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4"/>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4"/>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4"/>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4"/>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4"/>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4"/>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4"/>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4"/>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4"/>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4"/>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4"/>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4"/>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4"/>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4"/>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4"/>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4"/>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4"/>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4"/>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4"/>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4"/>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4"/>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4"/>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4"/>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4"/>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4"/>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4"/>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4"/>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4"/>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4"/>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4"/>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4"/>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4"/>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4"/>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4"/>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4"/>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4"/>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4"/>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4"/>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4"/>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4"/>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4"/>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4"/>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4"/>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4"/>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4"/>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4"/>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4"/>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4"/>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4"/>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4"/>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4"/>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4"/>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4"/>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4"/>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4"/>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4"/>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4"/>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4"/>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4"/>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4"/>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4"/>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4"/>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4"/>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4"/>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4"/>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4"/>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4"/>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4"/>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4"/>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4"/>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4"/>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4"/>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4"/>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4"/>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4"/>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4"/>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4"/>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4"/>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4"/>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4"/>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4"/>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4"/>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4"/>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4"/>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4"/>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4"/>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4"/>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4"/>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4"/>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4"/>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4"/>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4"/>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4"/>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4"/>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4"/>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4"/>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4"/>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4"/>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4"/>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4"/>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4"/>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4"/>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4"/>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4"/>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4"/>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4"/>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4"/>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4"/>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4"/>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4"/>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4"/>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4"/>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4"/>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4"/>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4"/>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4"/>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4"/>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4"/>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4"/>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4"/>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4"/>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4"/>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4"/>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4"/>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4"/>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4"/>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4"/>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4"/>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4"/>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4"/>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4"/>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4"/>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4"/>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4"/>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4"/>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4"/>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4"/>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4"/>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4"/>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4"/>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4"/>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4"/>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4"/>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4"/>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4"/>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4"/>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4"/>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4"/>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4"/>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4"/>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4"/>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4"/>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4"/>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4"/>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4"/>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4"/>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4"/>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4"/>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4"/>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4"/>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4"/>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4"/>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4"/>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4"/>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4"/>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4"/>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4"/>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4"/>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4"/>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4"/>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4"/>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4"/>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4"/>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4"/>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4"/>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4"/>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4"/>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4"/>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4"/>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4"/>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4"/>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4"/>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4"/>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4"/>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4"/>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4"/>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4"/>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4"/>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4"/>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4"/>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4"/>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4"/>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4"/>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4"/>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4"/>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4"/>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4"/>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4"/>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4"/>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4"/>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4"/>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4"/>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4"/>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4"/>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4"/>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4"/>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4"/>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4"/>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4"/>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4"/>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4"/>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4"/>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4"/>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4"/>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4"/>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4"/>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4"/>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4"/>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4"/>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4"/>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4"/>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4"/>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4"/>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4"/>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4"/>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4"/>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4"/>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4"/>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4"/>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4"/>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4"/>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4"/>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4"/>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4"/>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4"/>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4"/>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4"/>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4"/>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4"/>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4"/>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4"/>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4"/>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4"/>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4"/>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4"/>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4"/>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4"/>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4"/>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4"/>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4"/>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4"/>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4"/>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4"/>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4"/>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4"/>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4"/>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4"/>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4"/>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4"/>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4"/>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4"/>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4"/>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4"/>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4"/>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4"/>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4"/>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4"/>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4"/>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4"/>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4"/>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4"/>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4"/>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4"/>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4"/>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4"/>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4"/>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4"/>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4"/>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4"/>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4"/>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4"/>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4"/>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4"/>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4"/>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4"/>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4"/>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4"/>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4"/>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4"/>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4"/>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4"/>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4"/>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4"/>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4"/>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4"/>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4"/>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4"/>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4"/>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4"/>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4"/>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4"/>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4"/>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4"/>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4"/>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4"/>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4"/>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4"/>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4"/>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4"/>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4"/>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4"/>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4"/>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4"/>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4"/>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4"/>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4"/>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4"/>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4"/>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4"/>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4"/>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4"/>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4"/>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4"/>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4"/>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4"/>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4"/>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4"/>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4"/>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4"/>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4"/>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4"/>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4"/>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4"/>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4"/>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4"/>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4"/>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4"/>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4"/>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4"/>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4"/>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4"/>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4"/>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4"/>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4"/>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4"/>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4"/>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4"/>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4"/>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4"/>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4"/>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4"/>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4"/>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4"/>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4"/>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4"/>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4"/>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4"/>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4"/>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4"/>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4"/>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4"/>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4"/>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4"/>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4"/>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4"/>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4"/>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4"/>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4"/>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4"/>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4"/>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4"/>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4"/>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4"/>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4"/>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4"/>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4"/>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4"/>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4"/>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4"/>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4"/>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4"/>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4"/>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4"/>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4"/>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4"/>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4"/>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4"/>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4"/>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4"/>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4"/>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4"/>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4"/>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4"/>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4"/>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4"/>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4"/>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4"/>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4"/>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4"/>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4"/>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4"/>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4"/>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4"/>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4"/>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4"/>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4"/>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4"/>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4"/>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4"/>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4"/>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4"/>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4"/>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4"/>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4"/>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4"/>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4"/>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4"/>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4"/>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4"/>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4"/>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4"/>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4"/>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4"/>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4"/>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4"/>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4"/>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4"/>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4"/>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4"/>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4"/>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4"/>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4"/>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4"/>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4"/>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4"/>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4"/>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4"/>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4"/>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4"/>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4"/>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4"/>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4"/>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4"/>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4"/>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4"/>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4"/>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4"/>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4"/>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4"/>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4"/>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4"/>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4"/>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4"/>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4"/>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4"/>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4"/>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4"/>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4"/>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4"/>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4"/>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4"/>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4"/>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4"/>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4"/>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4"/>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4"/>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4"/>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4"/>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4"/>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4"/>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4"/>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4"/>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4"/>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4"/>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4"/>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4"/>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4"/>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4"/>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4"/>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4"/>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4"/>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4"/>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4"/>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4"/>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4"/>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4"/>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4"/>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4"/>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4"/>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4"/>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4"/>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4"/>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4"/>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4"/>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4"/>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4"/>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4"/>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4"/>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4"/>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4"/>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4"/>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4"/>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4"/>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4"/>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4"/>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4"/>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4"/>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4"/>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4"/>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4"/>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4"/>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4"/>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4"/>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4"/>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4"/>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4"/>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4"/>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4"/>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4"/>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4"/>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4"/>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4"/>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4"/>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4"/>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4"/>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4"/>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4"/>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4"/>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4"/>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4"/>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4"/>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4"/>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4"/>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4"/>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4"/>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4"/>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4"/>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4"/>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4"/>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4"/>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4"/>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4"/>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4"/>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4"/>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4"/>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4"/>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4"/>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4"/>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4"/>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4"/>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4"/>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4"/>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4"/>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4"/>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4"/>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4"/>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4"/>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4"/>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4"/>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4"/>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4"/>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4"/>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4"/>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4"/>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4"/>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4"/>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4"/>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4"/>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4"/>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4"/>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4"/>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4"/>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4"/>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4"/>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4"/>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4"/>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4"/>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4"/>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4"/>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4"/>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4"/>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4"/>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4"/>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4"/>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4"/>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4"/>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4"/>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4"/>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4"/>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4"/>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4"/>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4"/>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4"/>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4"/>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4"/>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4"/>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4"/>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4"/>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4"/>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4"/>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4"/>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4"/>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4"/>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4"/>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4"/>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4"/>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4"/>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4"/>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4"/>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4"/>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4"/>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4"/>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4"/>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4"/>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4"/>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4"/>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4"/>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4"/>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4"/>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4"/>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4"/>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4"/>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4"/>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4"/>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4"/>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4"/>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4"/>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4"/>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4"/>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4"/>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4"/>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4"/>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4"/>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4"/>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4"/>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4"/>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4"/>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4"/>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4"/>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4"/>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4"/>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4"/>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4"/>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4"/>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4"/>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4"/>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4"/>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4"/>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4"/>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4"/>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4"/>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4"/>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4"/>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4"/>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4"/>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4"/>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4"/>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4"/>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4"/>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4"/>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4"/>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4"/>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4"/>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4"/>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4"/>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4"/>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4"/>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4"/>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4"/>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4"/>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4"/>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4"/>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4"/>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4"/>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4"/>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4"/>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4"/>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4"/>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4"/>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4"/>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4"/>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4"/>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4"/>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4"/>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4"/>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4"/>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4"/>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4"/>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4"/>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4"/>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4"/>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4"/>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4"/>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4"/>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4"/>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4"/>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4"/>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4"/>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4"/>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4"/>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4"/>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4"/>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4"/>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4"/>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4"/>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4"/>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4"/>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4"/>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4"/>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4"/>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4"/>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4"/>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4"/>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4"/>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4"/>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4"/>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4"/>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4"/>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4"/>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4"/>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4"/>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4"/>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4"/>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4"/>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4"/>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4"/>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4"/>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4"/>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4"/>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4"/>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4"/>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4"/>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4"/>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4"/>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4"/>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4"/>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4"/>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4"/>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4"/>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4"/>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4"/>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4"/>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4"/>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4"/>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4"/>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4"/>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4"/>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4"/>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4"/>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4"/>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4"/>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4"/>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4"/>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4"/>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4"/>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4"/>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4"/>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4"/>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4"/>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4"/>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4"/>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4"/>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4"/>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4"/>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4"/>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4"/>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4"/>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4"/>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4"/>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4"/>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4"/>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4"/>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4"/>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4"/>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4"/>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4"/>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4"/>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4"/>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4"/>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4"/>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4"/>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4"/>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4"/>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4"/>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4"/>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4"/>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4"/>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4"/>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4"/>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4"/>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4"/>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4"/>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4"/>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4"/>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4"/>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4"/>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4"/>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4"/>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4"/>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4"/>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4"/>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4"/>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4"/>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4"/>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4"/>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4"/>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4"/>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4"/>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4"/>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4"/>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4"/>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4"/>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4"/>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4"/>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4"/>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4"/>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4"/>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4"/>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4"/>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4"/>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4"/>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4"/>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4"/>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4"/>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4"/>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4"/>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4"/>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4"/>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4"/>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4"/>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4"/>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4"/>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4"/>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4"/>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4"/>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4"/>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4"/>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4"/>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4"/>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4"/>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4"/>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4"/>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4"/>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4"/>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4"/>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4"/>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4"/>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4"/>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4"/>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4"/>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4"/>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4"/>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4"/>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4"/>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4"/>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4"/>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4"/>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4"/>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4"/>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4"/>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4"/>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4"/>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4"/>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4"/>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4"/>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4"/>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4"/>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4"/>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4"/>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4"/>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4"/>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4"/>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4"/>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4"/>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4"/>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4"/>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4"/>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4"/>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4"/>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4"/>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4"/>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4"/>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4"/>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4"/>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4"/>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4"/>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4"/>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4"/>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4"/>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4"/>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4"/>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4"/>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4"/>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4"/>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4"/>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4"/>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4"/>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4"/>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4"/>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4"/>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4"/>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4"/>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4"/>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4"/>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4"/>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4"/>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4"/>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4"/>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4"/>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4"/>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4"/>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4"/>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4"/>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4"/>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4"/>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4"/>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4"/>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4"/>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4"/>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4"/>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4"/>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4"/>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4"/>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4"/>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4"/>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4"/>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4"/>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4"/>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4"/>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4"/>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4"/>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4"/>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4"/>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4"/>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4"/>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4"/>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4"/>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4"/>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4"/>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4"/>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4"/>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4"/>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4"/>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4"/>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4"/>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4"/>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4"/>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4"/>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4"/>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4"/>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4"/>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4"/>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4"/>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4"/>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4"/>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4"/>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4"/>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4"/>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4"/>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4"/>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4"/>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4"/>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4"/>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4"/>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4"/>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4"/>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4"/>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4"/>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4"/>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4"/>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4"/>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4"/>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4"/>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4"/>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4"/>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4"/>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4"/>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4"/>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4"/>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4"/>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4"/>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4"/>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4"/>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4"/>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4"/>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4"/>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4"/>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4"/>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4"/>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4"/>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4"/>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4"/>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4"/>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4"/>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4"/>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4"/>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4"/>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4"/>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4"/>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4"/>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4"/>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4"/>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4"/>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4"/>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4"/>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4"/>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4"/>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4"/>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4"/>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4"/>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4"/>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4"/>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4"/>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4"/>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4"/>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4"/>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4"/>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4"/>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4"/>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4"/>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4"/>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4"/>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4"/>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4"/>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4"/>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4"/>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4"/>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4"/>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4"/>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4"/>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4"/>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4"/>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4"/>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4"/>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4"/>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4"/>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4"/>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4"/>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4"/>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4"/>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4"/>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4"/>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4"/>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4"/>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4"/>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4"/>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4"/>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4"/>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4"/>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4"/>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4"/>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4"/>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4"/>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4"/>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4"/>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4"/>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4"/>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4"/>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4"/>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4"/>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4"/>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4"/>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4"/>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4"/>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4"/>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4"/>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4"/>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4"/>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4"/>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4"/>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4"/>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4"/>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4"/>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4"/>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4"/>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4"/>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4"/>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4"/>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4"/>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4"/>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4"/>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4"/>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4"/>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4"/>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4"/>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4"/>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4"/>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4"/>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4"/>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4"/>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4"/>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4"/>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4"/>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4"/>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4"/>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4"/>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4"/>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4"/>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4"/>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4"/>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4"/>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4"/>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4"/>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4"/>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4"/>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4"/>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4"/>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4"/>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4"/>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4"/>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4"/>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4"/>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4"/>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4"/>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4"/>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4"/>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4"/>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4"/>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4"/>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4"/>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4"/>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4"/>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4"/>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4"/>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4"/>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4"/>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4"/>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4"/>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4"/>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4"/>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4"/>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4"/>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4"/>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4"/>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4"/>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4"/>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4"/>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4"/>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4"/>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4"/>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4"/>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4"/>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4"/>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4"/>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4"/>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4"/>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4"/>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4"/>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4"/>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4"/>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4"/>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4"/>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4"/>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4"/>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4"/>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4"/>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4"/>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4"/>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4"/>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4"/>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4"/>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4"/>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4"/>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4"/>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4"/>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4"/>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4"/>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4"/>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4"/>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4"/>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4"/>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4"/>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4"/>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4"/>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4"/>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4"/>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4"/>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4"/>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4"/>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4"/>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4"/>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4"/>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4"/>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4"/>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4"/>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4"/>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4"/>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4"/>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4"/>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4"/>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4"/>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4"/>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4"/>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4"/>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4"/>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4"/>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4"/>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4"/>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4"/>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4"/>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4"/>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4"/>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4"/>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4"/>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4"/>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4"/>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4"/>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4"/>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4"/>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4"/>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4"/>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4"/>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4"/>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4"/>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4"/>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4"/>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4"/>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4"/>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4"/>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4"/>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4"/>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4"/>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4"/>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4"/>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4"/>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4"/>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4"/>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4"/>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4"/>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4"/>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4"/>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4"/>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4"/>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4"/>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4"/>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4"/>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4"/>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4"/>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4"/>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4"/>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4"/>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4"/>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4"/>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4"/>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4"/>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4"/>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4"/>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4"/>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4"/>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4"/>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4"/>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4"/>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4"/>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4"/>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4"/>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4"/>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4"/>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54"/>
          <p:cNvGrpSpPr/>
          <p:nvPr/>
        </p:nvGrpSpPr>
        <p:grpSpPr>
          <a:xfrm>
            <a:off x="3450485" y="919691"/>
            <a:ext cx="2310381" cy="1488888"/>
            <a:chOff x="229225" y="549050"/>
            <a:chExt cx="7161750" cy="4615275"/>
          </a:xfrm>
        </p:grpSpPr>
        <p:sp>
          <p:nvSpPr>
            <p:cNvPr id="8260" name="Google Shape;8260;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54"/>
          <p:cNvGrpSpPr/>
          <p:nvPr/>
        </p:nvGrpSpPr>
        <p:grpSpPr>
          <a:xfrm>
            <a:off x="3548403" y="2849588"/>
            <a:ext cx="2310282" cy="1374222"/>
            <a:chOff x="238125" y="732525"/>
            <a:chExt cx="7130500" cy="4241425"/>
          </a:xfrm>
        </p:grpSpPr>
        <p:sp>
          <p:nvSpPr>
            <p:cNvPr id="8378" name="Google Shape;8378;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4" name="Shape 1264"/>
        <p:cNvGrpSpPr/>
        <p:nvPr/>
      </p:nvGrpSpPr>
      <p:grpSpPr>
        <a:xfrm>
          <a:off x="0" y="0"/>
          <a:ext cx="0" cy="0"/>
          <a:chOff x="0" y="0"/>
          <a:chExt cx="0" cy="0"/>
        </a:xfrm>
      </p:grpSpPr>
      <p:sp>
        <p:nvSpPr>
          <p:cNvPr id="1265" name="Google Shape;1265;p28"/>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266" name="Google Shape;1266;p28"/>
          <p:cNvSpPr txBox="1"/>
          <p:nvPr>
            <p:ph idx="1" type="subTitle"/>
          </p:nvPr>
        </p:nvSpPr>
        <p:spPr>
          <a:xfrm>
            <a:off x="1009975" y="2098100"/>
            <a:ext cx="18627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Business plan</a:t>
            </a:r>
            <a:endParaRPr/>
          </a:p>
        </p:txBody>
      </p:sp>
      <p:sp>
        <p:nvSpPr>
          <p:cNvPr id="1267" name="Google Shape;1267;p28"/>
          <p:cNvSpPr txBox="1"/>
          <p:nvPr>
            <p:ph idx="2" type="title"/>
          </p:nvPr>
        </p:nvSpPr>
        <p:spPr>
          <a:xfrm>
            <a:off x="1529875" y="1515496"/>
            <a:ext cx="822900" cy="52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1268" name="Google Shape;1268;p28"/>
          <p:cNvSpPr txBox="1"/>
          <p:nvPr>
            <p:ph idx="3" type="title"/>
          </p:nvPr>
        </p:nvSpPr>
        <p:spPr>
          <a:xfrm>
            <a:off x="4160550" y="1515496"/>
            <a:ext cx="822900" cy="52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1269" name="Google Shape;1269;p28"/>
          <p:cNvSpPr txBox="1"/>
          <p:nvPr>
            <p:ph idx="4" type="subTitle"/>
          </p:nvPr>
        </p:nvSpPr>
        <p:spPr>
          <a:xfrm>
            <a:off x="3640650" y="2098100"/>
            <a:ext cx="18627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Company description</a:t>
            </a:r>
            <a:endParaRPr/>
          </a:p>
        </p:txBody>
      </p:sp>
      <p:sp>
        <p:nvSpPr>
          <p:cNvPr id="1270" name="Google Shape;1270;p28"/>
          <p:cNvSpPr txBox="1"/>
          <p:nvPr>
            <p:ph idx="5" type="title"/>
          </p:nvPr>
        </p:nvSpPr>
        <p:spPr>
          <a:xfrm>
            <a:off x="6791225" y="1515496"/>
            <a:ext cx="822900" cy="52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1271" name="Google Shape;1271;p28"/>
          <p:cNvSpPr txBox="1"/>
          <p:nvPr>
            <p:ph idx="6" type="subTitle"/>
          </p:nvPr>
        </p:nvSpPr>
        <p:spPr>
          <a:xfrm>
            <a:off x="6271325" y="2098100"/>
            <a:ext cx="18627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1272" name="Google Shape;1272;p28"/>
          <p:cNvSpPr txBox="1"/>
          <p:nvPr>
            <p:ph idx="7" type="title"/>
          </p:nvPr>
        </p:nvSpPr>
        <p:spPr>
          <a:xfrm>
            <a:off x="1529875" y="3093796"/>
            <a:ext cx="822900" cy="52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1273" name="Google Shape;1273;p28"/>
          <p:cNvSpPr txBox="1"/>
          <p:nvPr>
            <p:ph idx="8" type="subTitle"/>
          </p:nvPr>
        </p:nvSpPr>
        <p:spPr>
          <a:xfrm>
            <a:off x="1009975" y="3676525"/>
            <a:ext cx="18627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Products or services</a:t>
            </a:r>
            <a:endParaRPr/>
          </a:p>
        </p:txBody>
      </p:sp>
      <p:sp>
        <p:nvSpPr>
          <p:cNvPr id="1274" name="Google Shape;1274;p28"/>
          <p:cNvSpPr txBox="1"/>
          <p:nvPr>
            <p:ph idx="9" type="title"/>
          </p:nvPr>
        </p:nvSpPr>
        <p:spPr>
          <a:xfrm>
            <a:off x="4160550" y="3093796"/>
            <a:ext cx="822900" cy="52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1275" name="Google Shape;1275;p28"/>
          <p:cNvSpPr txBox="1"/>
          <p:nvPr>
            <p:ph idx="13" type="subTitle"/>
          </p:nvPr>
        </p:nvSpPr>
        <p:spPr>
          <a:xfrm>
            <a:off x="3640650" y="3676525"/>
            <a:ext cx="18627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Mk &amp; sales strategy</a:t>
            </a:r>
            <a:endParaRPr/>
          </a:p>
        </p:txBody>
      </p:sp>
      <p:sp>
        <p:nvSpPr>
          <p:cNvPr id="1276" name="Google Shape;1276;p28"/>
          <p:cNvSpPr txBox="1"/>
          <p:nvPr>
            <p:ph idx="14" type="title"/>
          </p:nvPr>
        </p:nvSpPr>
        <p:spPr>
          <a:xfrm>
            <a:off x="6791225" y="3093796"/>
            <a:ext cx="822900" cy="52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1277" name="Google Shape;1277;p28"/>
          <p:cNvSpPr txBox="1"/>
          <p:nvPr>
            <p:ph idx="15" type="subTitle"/>
          </p:nvPr>
        </p:nvSpPr>
        <p:spPr>
          <a:xfrm>
            <a:off x="6271325" y="3676525"/>
            <a:ext cx="18627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Financial projections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95" name="Shape 8495"/>
        <p:cNvGrpSpPr/>
        <p:nvPr/>
      </p:nvGrpSpPr>
      <p:grpSpPr>
        <a:xfrm>
          <a:off x="0" y="0"/>
          <a:ext cx="0" cy="0"/>
          <a:chOff x="0" y="0"/>
          <a:chExt cx="0" cy="0"/>
        </a:xfrm>
      </p:grpSpPr>
      <p:grpSp>
        <p:nvGrpSpPr>
          <p:cNvPr id="8496" name="Google Shape;8496;p55"/>
          <p:cNvGrpSpPr/>
          <p:nvPr/>
        </p:nvGrpSpPr>
        <p:grpSpPr>
          <a:xfrm>
            <a:off x="2100560" y="3398663"/>
            <a:ext cx="1102891" cy="760337"/>
            <a:chOff x="4967783" y="2151471"/>
            <a:chExt cx="3920692" cy="2702940"/>
          </a:xfrm>
        </p:grpSpPr>
        <p:grpSp>
          <p:nvGrpSpPr>
            <p:cNvPr id="8497" name="Google Shape;8497;p55"/>
            <p:cNvGrpSpPr/>
            <p:nvPr/>
          </p:nvGrpSpPr>
          <p:grpSpPr>
            <a:xfrm>
              <a:off x="5045709" y="2252109"/>
              <a:ext cx="3761071" cy="2501708"/>
              <a:chOff x="2691784" y="1805334"/>
              <a:chExt cx="3761071" cy="2501708"/>
            </a:xfrm>
          </p:grpSpPr>
          <p:sp>
            <p:nvSpPr>
              <p:cNvPr id="8498" name="Google Shape;8498;p5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55"/>
            <p:cNvGrpSpPr/>
            <p:nvPr/>
          </p:nvGrpSpPr>
          <p:grpSpPr>
            <a:xfrm>
              <a:off x="4967783" y="2151471"/>
              <a:ext cx="3920692" cy="2702940"/>
              <a:chOff x="2613858" y="1704696"/>
              <a:chExt cx="3920692" cy="2702940"/>
            </a:xfrm>
          </p:grpSpPr>
          <p:sp>
            <p:nvSpPr>
              <p:cNvPr id="8506" name="Google Shape;8506;p5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1" name="Google Shape;8511;p55"/>
          <p:cNvGrpSpPr/>
          <p:nvPr/>
        </p:nvGrpSpPr>
        <p:grpSpPr>
          <a:xfrm>
            <a:off x="3504468" y="1286940"/>
            <a:ext cx="1561911" cy="708580"/>
            <a:chOff x="3530532" y="1496185"/>
            <a:chExt cx="1561911" cy="708580"/>
          </a:xfrm>
        </p:grpSpPr>
        <p:grpSp>
          <p:nvGrpSpPr>
            <p:cNvPr id="8512" name="Google Shape;8512;p55"/>
            <p:cNvGrpSpPr/>
            <p:nvPr/>
          </p:nvGrpSpPr>
          <p:grpSpPr>
            <a:xfrm>
              <a:off x="3720318" y="1857562"/>
              <a:ext cx="1372125" cy="54"/>
              <a:chOff x="3720318" y="1857562"/>
              <a:chExt cx="1372125" cy="54"/>
            </a:xfrm>
          </p:grpSpPr>
          <p:cxnSp>
            <p:nvCxnSpPr>
              <p:cNvPr id="8513" name="Google Shape;8513;p55"/>
              <p:cNvCxnSpPr>
                <a:endCxn id="851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15" name="Google Shape;8515;p5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16" name="Google Shape;8516;p5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17" name="Google Shape;8517;p55"/>
              <p:cNvCxnSpPr>
                <a:stCxn id="851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518" name="Google Shape;8518;p55"/>
            <p:cNvGrpSpPr/>
            <p:nvPr/>
          </p:nvGrpSpPr>
          <p:grpSpPr>
            <a:xfrm>
              <a:off x="3567462" y="1496185"/>
              <a:ext cx="286500" cy="272914"/>
              <a:chOff x="3567462" y="1496185"/>
              <a:chExt cx="286500" cy="272914"/>
            </a:xfrm>
          </p:grpSpPr>
          <p:cxnSp>
            <p:nvCxnSpPr>
              <p:cNvPr id="8519" name="Google Shape;8519;p5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520" name="Google Shape;8520;p5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1" name="Google Shape;8521;p5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3" name="Google Shape;8523;p55"/>
            <p:cNvGrpSpPr/>
            <p:nvPr/>
          </p:nvGrpSpPr>
          <p:grpSpPr>
            <a:xfrm>
              <a:off x="3929014" y="1960574"/>
              <a:ext cx="286500" cy="242342"/>
              <a:chOff x="3929014" y="1960574"/>
              <a:chExt cx="286500" cy="242342"/>
            </a:xfrm>
          </p:grpSpPr>
          <p:cxnSp>
            <p:nvCxnSpPr>
              <p:cNvPr id="8524" name="Google Shape;8524;p5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525" name="Google Shape;8525;p5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55"/>
            <p:cNvGrpSpPr/>
            <p:nvPr/>
          </p:nvGrpSpPr>
          <p:grpSpPr>
            <a:xfrm>
              <a:off x="4290828" y="1496185"/>
              <a:ext cx="286500" cy="272914"/>
              <a:chOff x="4290828" y="1496185"/>
              <a:chExt cx="286500" cy="272914"/>
            </a:xfrm>
          </p:grpSpPr>
          <p:cxnSp>
            <p:nvCxnSpPr>
              <p:cNvPr id="8527" name="Google Shape;8527;p5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528" name="Google Shape;8528;p5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9" name="Google Shape;8529;p5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0" name="Google Shape;8530;p55"/>
            <p:cNvGrpSpPr/>
            <p:nvPr/>
          </p:nvGrpSpPr>
          <p:grpSpPr>
            <a:xfrm>
              <a:off x="4657726" y="1959674"/>
              <a:ext cx="286500" cy="245092"/>
              <a:chOff x="4657726" y="1959674"/>
              <a:chExt cx="286500" cy="245092"/>
            </a:xfrm>
          </p:grpSpPr>
          <p:cxnSp>
            <p:nvCxnSpPr>
              <p:cNvPr id="8531" name="Google Shape;8531;p5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532" name="Google Shape;8532;p5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3" name="Google Shape;8533;p55"/>
          <p:cNvGrpSpPr/>
          <p:nvPr/>
        </p:nvGrpSpPr>
        <p:grpSpPr>
          <a:xfrm>
            <a:off x="3486488" y="2149036"/>
            <a:ext cx="1597032" cy="378649"/>
            <a:chOff x="3512551" y="2358282"/>
            <a:chExt cx="1597032" cy="378649"/>
          </a:xfrm>
        </p:grpSpPr>
        <p:grpSp>
          <p:nvGrpSpPr>
            <p:cNvPr id="8534" name="Google Shape;8534;p55"/>
            <p:cNvGrpSpPr/>
            <p:nvPr/>
          </p:nvGrpSpPr>
          <p:grpSpPr>
            <a:xfrm>
              <a:off x="3738198" y="2553002"/>
              <a:ext cx="1145834" cy="117"/>
              <a:chOff x="3738198" y="2553002"/>
              <a:chExt cx="1145834" cy="117"/>
            </a:xfrm>
          </p:grpSpPr>
          <p:cxnSp>
            <p:nvCxnSpPr>
              <p:cNvPr id="8535" name="Google Shape;8535;p5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536" name="Google Shape;8536;p5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537" name="Google Shape;8537;p55"/>
              <p:cNvCxnSpPr>
                <a:stCxn id="8538" idx="6"/>
                <a:endCxn id="853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540" name="Google Shape;8540;p55"/>
            <p:cNvGrpSpPr/>
            <p:nvPr/>
          </p:nvGrpSpPr>
          <p:grpSpPr>
            <a:xfrm>
              <a:off x="3969644" y="2440153"/>
              <a:ext cx="225900" cy="296779"/>
              <a:chOff x="3969644" y="2440153"/>
              <a:chExt cx="225900" cy="296779"/>
            </a:xfrm>
          </p:grpSpPr>
          <p:cxnSp>
            <p:nvCxnSpPr>
              <p:cNvPr id="8541" name="Google Shape;8541;p5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539" name="Google Shape;8539;p5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55"/>
            <p:cNvGrpSpPr/>
            <p:nvPr/>
          </p:nvGrpSpPr>
          <p:grpSpPr>
            <a:xfrm>
              <a:off x="4426818" y="2358282"/>
              <a:ext cx="225600" cy="307471"/>
              <a:chOff x="4426818" y="2358282"/>
              <a:chExt cx="225600" cy="307471"/>
            </a:xfrm>
          </p:grpSpPr>
          <p:cxnSp>
            <p:nvCxnSpPr>
              <p:cNvPr id="8544" name="Google Shape;8544;p55"/>
              <p:cNvCxnSpPr>
                <a:stCxn id="854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546" name="Google Shape;8546;p5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55"/>
            <p:cNvGrpSpPr/>
            <p:nvPr/>
          </p:nvGrpSpPr>
          <p:grpSpPr>
            <a:xfrm>
              <a:off x="4883984" y="2440153"/>
              <a:ext cx="225600" cy="296479"/>
              <a:chOff x="4883984" y="2440153"/>
              <a:chExt cx="225600" cy="296479"/>
            </a:xfrm>
          </p:grpSpPr>
          <p:cxnSp>
            <p:nvCxnSpPr>
              <p:cNvPr id="8548" name="Google Shape;8548;p5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549" name="Google Shape;8549;p5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55"/>
            <p:cNvGrpSpPr/>
            <p:nvPr/>
          </p:nvGrpSpPr>
          <p:grpSpPr>
            <a:xfrm>
              <a:off x="3512551" y="2358356"/>
              <a:ext cx="225647" cy="307629"/>
              <a:chOff x="2182679" y="2005014"/>
              <a:chExt cx="792300" cy="1080158"/>
            </a:xfrm>
          </p:grpSpPr>
          <p:cxnSp>
            <p:nvCxnSpPr>
              <p:cNvPr id="8552" name="Google Shape;8552;p55"/>
              <p:cNvCxnSpPr>
                <a:stCxn id="855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538" name="Google Shape;8538;p5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4" name="Google Shape;8554;p55"/>
          <p:cNvGrpSpPr/>
          <p:nvPr/>
        </p:nvGrpSpPr>
        <p:grpSpPr>
          <a:xfrm>
            <a:off x="6846570" y="972834"/>
            <a:ext cx="1559809" cy="722610"/>
            <a:chOff x="634175" y="2986275"/>
            <a:chExt cx="3147949" cy="1458344"/>
          </a:xfrm>
        </p:grpSpPr>
        <p:cxnSp>
          <p:nvCxnSpPr>
            <p:cNvPr id="8555" name="Google Shape;8555;p55"/>
            <p:cNvCxnSpPr>
              <a:stCxn id="8556" idx="4"/>
              <a:endCxn id="855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558" name="Google Shape;8558;p55"/>
            <p:cNvCxnSpPr>
              <a:stCxn id="8557" idx="0"/>
              <a:endCxn id="855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60" name="Google Shape;8560;p55"/>
            <p:cNvCxnSpPr>
              <a:stCxn id="8559" idx="4"/>
              <a:endCxn id="856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62" name="Google Shape;8562;p55"/>
            <p:cNvCxnSpPr>
              <a:stCxn id="8561" idx="0"/>
              <a:endCxn id="856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563" name="Google Shape;8563;p5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59" name="Google Shape;8559;p5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56" name="Google Shape;8556;p5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61" name="Google Shape;8561;p5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57" name="Google Shape;8557;p5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564" name="Google Shape;8564;p55"/>
          <p:cNvGrpSpPr/>
          <p:nvPr/>
        </p:nvGrpSpPr>
        <p:grpSpPr>
          <a:xfrm>
            <a:off x="3500360" y="2682741"/>
            <a:ext cx="1570719" cy="294123"/>
            <a:chOff x="998425" y="1182125"/>
            <a:chExt cx="1065400" cy="199500"/>
          </a:xfrm>
        </p:grpSpPr>
        <p:sp>
          <p:nvSpPr>
            <p:cNvPr id="8565" name="Google Shape;8565;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55"/>
          <p:cNvGrpSpPr/>
          <p:nvPr/>
        </p:nvGrpSpPr>
        <p:grpSpPr>
          <a:xfrm>
            <a:off x="6843616" y="1800228"/>
            <a:ext cx="1565716" cy="366729"/>
            <a:chOff x="1247650" y="2075423"/>
            <a:chExt cx="6648477" cy="1557238"/>
          </a:xfrm>
        </p:grpSpPr>
        <p:sp>
          <p:nvSpPr>
            <p:cNvPr id="8571" name="Google Shape;8571;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55"/>
          <p:cNvGrpSpPr/>
          <p:nvPr/>
        </p:nvGrpSpPr>
        <p:grpSpPr>
          <a:xfrm>
            <a:off x="6827928" y="2949043"/>
            <a:ext cx="1597061" cy="663440"/>
            <a:chOff x="6796238" y="3158297"/>
            <a:chExt cx="1630319" cy="677257"/>
          </a:xfrm>
        </p:grpSpPr>
        <p:cxnSp>
          <p:nvCxnSpPr>
            <p:cNvPr id="8578" name="Google Shape;8578;p5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79" name="Google Shape;8579;p5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80" name="Google Shape;8580;p5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581" name="Google Shape;8581;p5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582" name="Google Shape;8582;p55"/>
            <p:cNvGrpSpPr/>
            <p:nvPr/>
          </p:nvGrpSpPr>
          <p:grpSpPr>
            <a:xfrm>
              <a:off x="6796238" y="3311904"/>
              <a:ext cx="1630319" cy="377697"/>
              <a:chOff x="6796238" y="3311904"/>
              <a:chExt cx="1630319" cy="377697"/>
            </a:xfrm>
          </p:grpSpPr>
          <p:sp>
            <p:nvSpPr>
              <p:cNvPr id="8583" name="Google Shape;8583;p5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6" name="Google Shape;8586;p55"/>
          <p:cNvGrpSpPr/>
          <p:nvPr/>
        </p:nvGrpSpPr>
        <p:grpSpPr>
          <a:xfrm>
            <a:off x="5349066" y="970435"/>
            <a:ext cx="1368606" cy="1593805"/>
            <a:chOff x="1839112" y="2209163"/>
            <a:chExt cx="1918159" cy="2233784"/>
          </a:xfrm>
        </p:grpSpPr>
        <p:sp>
          <p:nvSpPr>
            <p:cNvPr id="8587" name="Google Shape;8587;p5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90" name="Google Shape;8590;p55"/>
            <p:cNvCxnSpPr>
              <a:stCxn id="8587" idx="6"/>
              <a:endCxn id="858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91" name="Google Shape;8591;p55"/>
            <p:cNvCxnSpPr>
              <a:stCxn id="8588" idx="4"/>
              <a:endCxn id="859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593" name="Google Shape;8593;p55"/>
            <p:cNvCxnSpPr>
              <a:stCxn id="8592" idx="6"/>
              <a:endCxn id="858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94" name="Google Shape;8594;p55"/>
            <p:cNvCxnSpPr>
              <a:stCxn id="8589" idx="4"/>
              <a:endCxn id="859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592" name="Google Shape;8592;p5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97" name="Google Shape;8597;p55"/>
            <p:cNvCxnSpPr>
              <a:endCxn id="859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598" name="Google Shape;8598;p55"/>
          <p:cNvGrpSpPr/>
          <p:nvPr/>
        </p:nvGrpSpPr>
        <p:grpSpPr>
          <a:xfrm>
            <a:off x="3481439" y="976671"/>
            <a:ext cx="1637968" cy="154942"/>
            <a:chOff x="238125" y="2506075"/>
            <a:chExt cx="7115411" cy="673075"/>
          </a:xfrm>
        </p:grpSpPr>
        <p:sp>
          <p:nvSpPr>
            <p:cNvPr id="8599" name="Google Shape;8599;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55"/>
          <p:cNvGrpSpPr/>
          <p:nvPr/>
        </p:nvGrpSpPr>
        <p:grpSpPr>
          <a:xfrm>
            <a:off x="720124" y="1298269"/>
            <a:ext cx="2476762" cy="91743"/>
            <a:chOff x="1464850" y="436376"/>
            <a:chExt cx="6001362" cy="222300"/>
          </a:xfrm>
        </p:grpSpPr>
        <p:sp>
          <p:nvSpPr>
            <p:cNvPr id="8605" name="Google Shape;8605;p5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10" name="Google Shape;8610;p5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11" name="Google Shape;8611;p5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12" name="Google Shape;8612;p5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13" name="Google Shape;8613;p5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614" name="Google Shape;8614;p55"/>
          <p:cNvGrpSpPr/>
          <p:nvPr/>
        </p:nvGrpSpPr>
        <p:grpSpPr>
          <a:xfrm>
            <a:off x="706391" y="2533734"/>
            <a:ext cx="1452710" cy="651923"/>
            <a:chOff x="803162" y="2667727"/>
            <a:chExt cx="1411906" cy="633611"/>
          </a:xfrm>
        </p:grpSpPr>
        <p:cxnSp>
          <p:nvCxnSpPr>
            <p:cNvPr id="8615" name="Google Shape;8615;p55"/>
            <p:cNvCxnSpPr>
              <a:stCxn id="8616" idx="2"/>
              <a:endCxn id="861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18" name="Google Shape;8618;p55"/>
            <p:cNvCxnSpPr>
              <a:stCxn id="8619" idx="0"/>
              <a:endCxn id="861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20" name="Google Shape;8620;p55"/>
            <p:cNvCxnSpPr>
              <a:stCxn id="8619" idx="2"/>
              <a:endCxn id="862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22" name="Google Shape;8622;p55"/>
            <p:cNvCxnSpPr>
              <a:stCxn id="8623" idx="0"/>
              <a:endCxn id="861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24" name="Google Shape;8624;p55"/>
            <p:cNvCxnSpPr>
              <a:stCxn id="8617" idx="2"/>
              <a:endCxn id="862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26" name="Google Shape;8626;p55"/>
            <p:cNvCxnSpPr>
              <a:stCxn id="8627" idx="0"/>
              <a:endCxn id="861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623" name="Google Shape;8623;p5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21" name="Google Shape;8621;p5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27" name="Google Shape;8627;p5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25" name="Google Shape;8625;p5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17" name="Google Shape;8617;p5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19" name="Google Shape;8619;p5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16" name="Google Shape;8616;p5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628" name="Google Shape;8628;p55"/>
          <p:cNvGrpSpPr/>
          <p:nvPr/>
        </p:nvGrpSpPr>
        <p:grpSpPr>
          <a:xfrm>
            <a:off x="706393" y="969273"/>
            <a:ext cx="2518541" cy="209309"/>
            <a:chOff x="803163" y="1111966"/>
            <a:chExt cx="2447800" cy="203430"/>
          </a:xfrm>
        </p:grpSpPr>
        <p:grpSp>
          <p:nvGrpSpPr>
            <p:cNvPr id="8629" name="Google Shape;8629;p55"/>
            <p:cNvGrpSpPr/>
            <p:nvPr/>
          </p:nvGrpSpPr>
          <p:grpSpPr>
            <a:xfrm>
              <a:off x="1958180" y="1111966"/>
              <a:ext cx="588019" cy="121396"/>
              <a:chOff x="4808316" y="2800065"/>
              <a:chExt cx="1999386" cy="412910"/>
            </a:xfrm>
          </p:grpSpPr>
          <p:sp>
            <p:nvSpPr>
              <p:cNvPr id="8630" name="Google Shape;8630;p5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1" name="Google Shape;8631;p55"/>
              <p:cNvGrpSpPr/>
              <p:nvPr/>
            </p:nvGrpSpPr>
            <p:grpSpPr>
              <a:xfrm>
                <a:off x="4808316" y="2800065"/>
                <a:ext cx="92400" cy="411825"/>
                <a:chOff x="845575" y="2563700"/>
                <a:chExt cx="92400" cy="411825"/>
              </a:xfrm>
            </p:grpSpPr>
            <p:cxnSp>
              <p:nvCxnSpPr>
                <p:cNvPr id="8632" name="Google Shape;8632;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33" name="Google Shape;8633;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634" name="Google Shape;8634;p5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635" name="Google Shape;8635;p5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6" name="Google Shape;8636;p55"/>
            <p:cNvGrpSpPr/>
            <p:nvPr/>
          </p:nvGrpSpPr>
          <p:grpSpPr>
            <a:xfrm>
              <a:off x="803163" y="1111974"/>
              <a:ext cx="591158" cy="121545"/>
              <a:chOff x="803163" y="1111974"/>
              <a:chExt cx="591158" cy="121545"/>
            </a:xfrm>
          </p:grpSpPr>
          <p:grpSp>
            <p:nvGrpSpPr>
              <p:cNvPr id="8637" name="Google Shape;8637;p55"/>
              <p:cNvGrpSpPr/>
              <p:nvPr/>
            </p:nvGrpSpPr>
            <p:grpSpPr>
              <a:xfrm>
                <a:off x="803163" y="1111974"/>
                <a:ext cx="27175" cy="121077"/>
                <a:chOff x="845575" y="2563700"/>
                <a:chExt cx="92400" cy="411825"/>
              </a:xfrm>
            </p:grpSpPr>
            <p:cxnSp>
              <p:nvCxnSpPr>
                <p:cNvPr id="8638" name="Google Shape;8638;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39" name="Google Shape;8639;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0" name="Google Shape;8640;p5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55"/>
            <p:cNvGrpSpPr/>
            <p:nvPr/>
          </p:nvGrpSpPr>
          <p:grpSpPr>
            <a:xfrm>
              <a:off x="1381910" y="1194219"/>
              <a:ext cx="588341" cy="121177"/>
              <a:chOff x="1381910" y="1194219"/>
              <a:chExt cx="588341" cy="121177"/>
            </a:xfrm>
          </p:grpSpPr>
          <p:grpSp>
            <p:nvGrpSpPr>
              <p:cNvPr id="8642" name="Google Shape;8642;p55"/>
              <p:cNvGrpSpPr/>
              <p:nvPr/>
            </p:nvGrpSpPr>
            <p:grpSpPr>
              <a:xfrm rot="10800000">
                <a:off x="1381910" y="1194319"/>
                <a:ext cx="27175" cy="121077"/>
                <a:chOff x="2070100" y="2563700"/>
                <a:chExt cx="92400" cy="411825"/>
              </a:xfrm>
            </p:grpSpPr>
            <p:cxnSp>
              <p:nvCxnSpPr>
                <p:cNvPr id="8643" name="Google Shape;8643;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44" name="Google Shape;8644;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5" name="Google Shape;8645;p5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55"/>
            <p:cNvGrpSpPr/>
            <p:nvPr/>
          </p:nvGrpSpPr>
          <p:grpSpPr>
            <a:xfrm>
              <a:off x="2532079" y="1194219"/>
              <a:ext cx="704927" cy="121177"/>
              <a:chOff x="2532079" y="1194219"/>
              <a:chExt cx="704927" cy="121177"/>
            </a:xfrm>
          </p:grpSpPr>
          <p:grpSp>
            <p:nvGrpSpPr>
              <p:cNvPr id="8647" name="Google Shape;8647;p55"/>
              <p:cNvGrpSpPr/>
              <p:nvPr/>
            </p:nvGrpSpPr>
            <p:grpSpPr>
              <a:xfrm rot="10800000">
                <a:off x="2532079" y="1194319"/>
                <a:ext cx="27175" cy="121077"/>
                <a:chOff x="2070100" y="2563700"/>
                <a:chExt cx="92400" cy="411825"/>
              </a:xfrm>
            </p:grpSpPr>
            <p:cxnSp>
              <p:nvCxnSpPr>
                <p:cNvPr id="8648" name="Google Shape;8648;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49" name="Google Shape;8649;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0" name="Google Shape;8650;p5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1" name="Google Shape;8651;p55"/>
          <p:cNvGrpSpPr/>
          <p:nvPr/>
        </p:nvGrpSpPr>
        <p:grpSpPr>
          <a:xfrm>
            <a:off x="3499403" y="3665904"/>
            <a:ext cx="1567778" cy="491677"/>
            <a:chOff x="5194708" y="3484366"/>
            <a:chExt cx="3148148" cy="987304"/>
          </a:xfrm>
        </p:grpSpPr>
        <p:grpSp>
          <p:nvGrpSpPr>
            <p:cNvPr id="8652" name="Google Shape;8652;p55"/>
            <p:cNvGrpSpPr/>
            <p:nvPr/>
          </p:nvGrpSpPr>
          <p:grpSpPr>
            <a:xfrm>
              <a:off x="7531521" y="3484366"/>
              <a:ext cx="811335" cy="987304"/>
              <a:chOff x="3379425" y="1617275"/>
              <a:chExt cx="1090650" cy="1327200"/>
            </a:xfrm>
          </p:grpSpPr>
          <p:sp>
            <p:nvSpPr>
              <p:cNvPr id="8653" name="Google Shape;8653;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55"/>
            <p:cNvGrpSpPr/>
            <p:nvPr/>
          </p:nvGrpSpPr>
          <p:grpSpPr>
            <a:xfrm>
              <a:off x="6752546" y="3484366"/>
              <a:ext cx="811428" cy="987304"/>
              <a:chOff x="2332275" y="1617275"/>
              <a:chExt cx="1090775" cy="1327200"/>
            </a:xfrm>
          </p:grpSpPr>
          <p:sp>
            <p:nvSpPr>
              <p:cNvPr id="8657" name="Google Shape;8657;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55"/>
            <p:cNvGrpSpPr/>
            <p:nvPr/>
          </p:nvGrpSpPr>
          <p:grpSpPr>
            <a:xfrm>
              <a:off x="5973664" y="3484366"/>
              <a:ext cx="811335" cy="987304"/>
              <a:chOff x="1285250" y="1617275"/>
              <a:chExt cx="1090650" cy="1327200"/>
            </a:xfrm>
          </p:grpSpPr>
          <p:sp>
            <p:nvSpPr>
              <p:cNvPr id="8661" name="Google Shape;8661;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55"/>
            <p:cNvGrpSpPr/>
            <p:nvPr/>
          </p:nvGrpSpPr>
          <p:grpSpPr>
            <a:xfrm>
              <a:off x="5194708" y="3484366"/>
              <a:ext cx="811409" cy="987304"/>
              <a:chOff x="238125" y="1617275"/>
              <a:chExt cx="1090750" cy="1327200"/>
            </a:xfrm>
          </p:grpSpPr>
          <p:sp>
            <p:nvSpPr>
              <p:cNvPr id="8665" name="Google Shape;8665;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8" name="Google Shape;8668;p55"/>
          <p:cNvGrpSpPr/>
          <p:nvPr/>
        </p:nvGrpSpPr>
        <p:grpSpPr>
          <a:xfrm>
            <a:off x="3460012" y="3146315"/>
            <a:ext cx="1616964" cy="346256"/>
            <a:chOff x="1808063" y="4294338"/>
            <a:chExt cx="3370782" cy="721817"/>
          </a:xfrm>
        </p:grpSpPr>
        <p:sp>
          <p:nvSpPr>
            <p:cNvPr id="8669" name="Google Shape;8669;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55"/>
          <p:cNvGrpSpPr/>
          <p:nvPr/>
        </p:nvGrpSpPr>
        <p:grpSpPr>
          <a:xfrm>
            <a:off x="738224" y="3432344"/>
            <a:ext cx="1295882" cy="646587"/>
            <a:chOff x="834100" y="3642869"/>
            <a:chExt cx="1259483" cy="628426"/>
          </a:xfrm>
        </p:grpSpPr>
        <p:sp>
          <p:nvSpPr>
            <p:cNvPr id="8680" name="Google Shape;8680;p5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5" name="Google Shape;8705;p55"/>
            <p:cNvGrpSpPr/>
            <p:nvPr/>
          </p:nvGrpSpPr>
          <p:grpSpPr>
            <a:xfrm>
              <a:off x="1360364" y="3847835"/>
              <a:ext cx="208119" cy="224359"/>
              <a:chOff x="1360769" y="3847100"/>
              <a:chExt cx="208119" cy="224359"/>
            </a:xfrm>
          </p:grpSpPr>
          <p:sp>
            <p:nvSpPr>
              <p:cNvPr id="8706" name="Google Shape;8706;p5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6" name="Google Shape;8726;p5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5"/>
          <p:cNvGrpSpPr/>
          <p:nvPr/>
        </p:nvGrpSpPr>
        <p:grpSpPr>
          <a:xfrm rot="5400000">
            <a:off x="5951337" y="3228841"/>
            <a:ext cx="164064" cy="1414916"/>
            <a:chOff x="4428249" y="1369375"/>
            <a:chExt cx="36905" cy="429569"/>
          </a:xfrm>
        </p:grpSpPr>
        <p:sp>
          <p:nvSpPr>
            <p:cNvPr id="8741" name="Google Shape;8741;p5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55"/>
          <p:cNvGrpSpPr/>
          <p:nvPr/>
        </p:nvGrpSpPr>
        <p:grpSpPr>
          <a:xfrm flipH="1" rot="10800000">
            <a:off x="5323766" y="2817385"/>
            <a:ext cx="1419207" cy="24808"/>
            <a:chOff x="219558" y="4738465"/>
            <a:chExt cx="5852400" cy="102300"/>
          </a:xfrm>
        </p:grpSpPr>
        <p:cxnSp>
          <p:nvCxnSpPr>
            <p:cNvPr id="8774" name="Google Shape;8774;p5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775" name="Google Shape;8775;p5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55"/>
          <p:cNvGrpSpPr/>
          <p:nvPr/>
        </p:nvGrpSpPr>
        <p:grpSpPr>
          <a:xfrm>
            <a:off x="5335084" y="3190448"/>
            <a:ext cx="1396570" cy="385016"/>
            <a:chOff x="5286284" y="2966544"/>
            <a:chExt cx="1396570" cy="385016"/>
          </a:xfrm>
        </p:grpSpPr>
        <p:cxnSp>
          <p:nvCxnSpPr>
            <p:cNvPr id="8781" name="Google Shape;8781;p5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782" name="Google Shape;8782;p5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783" name="Google Shape;8783;p55"/>
            <p:cNvGrpSpPr/>
            <p:nvPr/>
          </p:nvGrpSpPr>
          <p:grpSpPr>
            <a:xfrm>
              <a:off x="5287688" y="3173364"/>
              <a:ext cx="1395166" cy="74100"/>
              <a:chOff x="5287688" y="3173364"/>
              <a:chExt cx="1395166" cy="74100"/>
            </a:xfrm>
          </p:grpSpPr>
          <p:cxnSp>
            <p:nvCxnSpPr>
              <p:cNvPr id="8784" name="Google Shape;8784;p5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785" name="Google Shape;8785;p5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786" name="Google Shape;8786;p5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87" name="Google Shape;8787;p5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88" name="Google Shape;8788;p5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89" name="Google Shape;8789;p5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90" name="Google Shape;8790;p5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91" name="Google Shape;8791;p5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792" name="Google Shape;8792;p5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793" name="Google Shape;8793;p55"/>
          <p:cNvGrpSpPr/>
          <p:nvPr/>
        </p:nvGrpSpPr>
        <p:grpSpPr>
          <a:xfrm>
            <a:off x="2021150" y="1609224"/>
            <a:ext cx="1182276" cy="662027"/>
            <a:chOff x="2029517" y="1732295"/>
            <a:chExt cx="1149068" cy="643432"/>
          </a:xfrm>
        </p:grpSpPr>
        <p:grpSp>
          <p:nvGrpSpPr>
            <p:cNvPr id="8794" name="Google Shape;8794;p55"/>
            <p:cNvGrpSpPr/>
            <p:nvPr/>
          </p:nvGrpSpPr>
          <p:grpSpPr>
            <a:xfrm>
              <a:off x="2708660" y="1746937"/>
              <a:ext cx="455427" cy="244429"/>
              <a:chOff x="2700693" y="1746937"/>
              <a:chExt cx="455427" cy="244429"/>
            </a:xfrm>
          </p:grpSpPr>
          <p:grpSp>
            <p:nvGrpSpPr>
              <p:cNvPr id="8795" name="Google Shape;8795;p55"/>
              <p:cNvGrpSpPr/>
              <p:nvPr/>
            </p:nvGrpSpPr>
            <p:grpSpPr>
              <a:xfrm>
                <a:off x="2905682" y="1782817"/>
                <a:ext cx="250438" cy="208549"/>
                <a:chOff x="2905682" y="1782817"/>
                <a:chExt cx="250438" cy="208549"/>
              </a:xfrm>
            </p:grpSpPr>
            <p:cxnSp>
              <p:nvCxnSpPr>
                <p:cNvPr id="8796" name="Google Shape;8796;p5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97" name="Google Shape;8797;p5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55"/>
              <p:cNvGrpSpPr/>
              <p:nvPr/>
            </p:nvGrpSpPr>
            <p:grpSpPr>
              <a:xfrm>
                <a:off x="2700693" y="1746937"/>
                <a:ext cx="449967" cy="72374"/>
                <a:chOff x="2700693" y="1746937"/>
                <a:chExt cx="449967" cy="72374"/>
              </a:xfrm>
            </p:grpSpPr>
            <p:cxnSp>
              <p:nvCxnSpPr>
                <p:cNvPr id="8799" name="Google Shape;8799;p5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00" name="Google Shape;8800;p5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1" name="Google Shape;8801;p55"/>
            <p:cNvGrpSpPr/>
            <p:nvPr/>
          </p:nvGrpSpPr>
          <p:grpSpPr>
            <a:xfrm>
              <a:off x="2029517" y="1732295"/>
              <a:ext cx="1149068" cy="643432"/>
              <a:chOff x="2029517" y="1732295"/>
              <a:chExt cx="1149068" cy="643432"/>
            </a:xfrm>
          </p:grpSpPr>
          <p:grpSp>
            <p:nvGrpSpPr>
              <p:cNvPr id="8802" name="Google Shape;8802;p55"/>
              <p:cNvGrpSpPr/>
              <p:nvPr/>
            </p:nvGrpSpPr>
            <p:grpSpPr>
              <a:xfrm>
                <a:off x="2703618" y="2103152"/>
                <a:ext cx="474966" cy="260017"/>
                <a:chOff x="2703618" y="2103152"/>
                <a:chExt cx="474966" cy="260017"/>
              </a:xfrm>
            </p:grpSpPr>
            <p:grpSp>
              <p:nvGrpSpPr>
                <p:cNvPr id="8803" name="Google Shape;8803;p55"/>
                <p:cNvGrpSpPr/>
                <p:nvPr/>
              </p:nvGrpSpPr>
              <p:grpSpPr>
                <a:xfrm>
                  <a:off x="2703618" y="2290640"/>
                  <a:ext cx="450291" cy="72529"/>
                  <a:chOff x="2703618" y="2290640"/>
                  <a:chExt cx="450291" cy="72529"/>
                </a:xfrm>
              </p:grpSpPr>
              <p:cxnSp>
                <p:nvCxnSpPr>
                  <p:cNvPr id="8804" name="Google Shape;8804;p5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05" name="Google Shape;8805;p5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55"/>
                <p:cNvGrpSpPr/>
                <p:nvPr/>
              </p:nvGrpSpPr>
              <p:grpSpPr>
                <a:xfrm>
                  <a:off x="2908607" y="2103152"/>
                  <a:ext cx="269977" cy="223538"/>
                  <a:chOff x="2908607" y="2103152"/>
                  <a:chExt cx="269977" cy="223538"/>
                </a:xfrm>
              </p:grpSpPr>
              <p:cxnSp>
                <p:nvCxnSpPr>
                  <p:cNvPr id="8807" name="Google Shape;8807;p5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08" name="Google Shape;8808;p5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9" name="Google Shape;8809;p55"/>
              <p:cNvGrpSpPr/>
              <p:nvPr/>
            </p:nvGrpSpPr>
            <p:grpSpPr>
              <a:xfrm>
                <a:off x="2029517" y="1732295"/>
                <a:ext cx="685827" cy="643432"/>
                <a:chOff x="2029517" y="1732295"/>
                <a:chExt cx="685827" cy="643432"/>
              </a:xfrm>
            </p:grpSpPr>
            <p:sp>
              <p:nvSpPr>
                <p:cNvPr id="8810" name="Google Shape;8810;p5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1" name="Google Shape;8811;p55"/>
                <p:cNvGrpSpPr/>
                <p:nvPr/>
              </p:nvGrpSpPr>
              <p:grpSpPr>
                <a:xfrm>
                  <a:off x="2158948" y="1732295"/>
                  <a:ext cx="556396" cy="333108"/>
                  <a:chOff x="2158948" y="1732295"/>
                  <a:chExt cx="556396" cy="333108"/>
                </a:xfrm>
              </p:grpSpPr>
              <p:cxnSp>
                <p:nvCxnSpPr>
                  <p:cNvPr id="8812" name="Google Shape;8812;p5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813" name="Google Shape;8813;p5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5"/>
                <p:cNvGrpSpPr/>
                <p:nvPr/>
              </p:nvGrpSpPr>
              <p:grpSpPr>
                <a:xfrm>
                  <a:off x="2159908" y="2065057"/>
                  <a:ext cx="550884" cy="310670"/>
                  <a:chOff x="2159908" y="2065057"/>
                  <a:chExt cx="550884" cy="310670"/>
                </a:xfrm>
              </p:grpSpPr>
              <p:cxnSp>
                <p:nvCxnSpPr>
                  <p:cNvPr id="8815" name="Google Shape;8815;p5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816" name="Google Shape;8816;p5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817" name="Google Shape;8817;p55"/>
          <p:cNvGrpSpPr/>
          <p:nvPr/>
        </p:nvGrpSpPr>
        <p:grpSpPr>
          <a:xfrm>
            <a:off x="706399" y="1556837"/>
            <a:ext cx="962651" cy="810058"/>
            <a:chOff x="844912" y="1681380"/>
            <a:chExt cx="935611" cy="787305"/>
          </a:xfrm>
        </p:grpSpPr>
        <p:grpSp>
          <p:nvGrpSpPr>
            <p:cNvPr id="8818" name="Google Shape;8818;p55"/>
            <p:cNvGrpSpPr/>
            <p:nvPr/>
          </p:nvGrpSpPr>
          <p:grpSpPr>
            <a:xfrm>
              <a:off x="844912" y="1819635"/>
              <a:ext cx="329836" cy="510016"/>
              <a:chOff x="844912" y="1819635"/>
              <a:chExt cx="329836" cy="510016"/>
            </a:xfrm>
          </p:grpSpPr>
          <p:sp>
            <p:nvSpPr>
              <p:cNvPr id="8819" name="Google Shape;8819;p5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55"/>
            <p:cNvGrpSpPr/>
            <p:nvPr/>
          </p:nvGrpSpPr>
          <p:grpSpPr>
            <a:xfrm>
              <a:off x="1284601" y="2158168"/>
              <a:ext cx="495923" cy="310517"/>
              <a:chOff x="1284601" y="2158168"/>
              <a:chExt cx="495923" cy="310517"/>
            </a:xfrm>
          </p:grpSpPr>
          <p:sp>
            <p:nvSpPr>
              <p:cNvPr id="8826" name="Google Shape;8826;p5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7" name="Google Shape;8827;p55"/>
              <p:cNvGrpSpPr/>
              <p:nvPr/>
            </p:nvGrpSpPr>
            <p:grpSpPr>
              <a:xfrm>
                <a:off x="1507666" y="2158168"/>
                <a:ext cx="272858" cy="310517"/>
                <a:chOff x="1507666" y="2158168"/>
                <a:chExt cx="272858" cy="310517"/>
              </a:xfrm>
            </p:grpSpPr>
            <p:grpSp>
              <p:nvGrpSpPr>
                <p:cNvPr id="8828" name="Google Shape;8828;p55"/>
                <p:cNvGrpSpPr/>
                <p:nvPr/>
              </p:nvGrpSpPr>
              <p:grpSpPr>
                <a:xfrm>
                  <a:off x="1507666" y="2176104"/>
                  <a:ext cx="166395" cy="273149"/>
                  <a:chOff x="1507666" y="2176104"/>
                  <a:chExt cx="166395" cy="273149"/>
                </a:xfrm>
              </p:grpSpPr>
              <p:sp>
                <p:nvSpPr>
                  <p:cNvPr id="8829" name="Google Shape;8829;p5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6" name="Google Shape;8836;p5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8" name="Google Shape;8838;p55"/>
            <p:cNvGrpSpPr/>
            <p:nvPr/>
          </p:nvGrpSpPr>
          <p:grpSpPr>
            <a:xfrm>
              <a:off x="1284601" y="1681380"/>
              <a:ext cx="495923" cy="310517"/>
              <a:chOff x="1284601" y="1681380"/>
              <a:chExt cx="495923" cy="310517"/>
            </a:xfrm>
          </p:grpSpPr>
          <p:sp>
            <p:nvSpPr>
              <p:cNvPr id="8839" name="Google Shape;8839;p5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0" name="Google Shape;8840;p55"/>
              <p:cNvGrpSpPr/>
              <p:nvPr/>
            </p:nvGrpSpPr>
            <p:grpSpPr>
              <a:xfrm>
                <a:off x="1507666" y="1681380"/>
                <a:ext cx="272858" cy="310517"/>
                <a:chOff x="1507666" y="1681380"/>
                <a:chExt cx="272858" cy="310517"/>
              </a:xfrm>
            </p:grpSpPr>
            <p:grpSp>
              <p:nvGrpSpPr>
                <p:cNvPr id="8841" name="Google Shape;8841;p55"/>
                <p:cNvGrpSpPr/>
                <p:nvPr/>
              </p:nvGrpSpPr>
              <p:grpSpPr>
                <a:xfrm>
                  <a:off x="1507666" y="1700120"/>
                  <a:ext cx="166395" cy="272984"/>
                  <a:chOff x="1507666" y="1700120"/>
                  <a:chExt cx="166395" cy="272984"/>
                </a:xfrm>
              </p:grpSpPr>
              <p:sp>
                <p:nvSpPr>
                  <p:cNvPr id="8842" name="Google Shape;8842;p5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9" name="Google Shape;8849;p5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51" name="Google Shape;8851;p55"/>
          <p:cNvGrpSpPr/>
          <p:nvPr/>
        </p:nvGrpSpPr>
        <p:grpSpPr>
          <a:xfrm>
            <a:off x="6815339" y="2324267"/>
            <a:ext cx="1622269" cy="552443"/>
            <a:chOff x="6894650" y="2574740"/>
            <a:chExt cx="1445100" cy="492111"/>
          </a:xfrm>
        </p:grpSpPr>
        <p:sp>
          <p:nvSpPr>
            <p:cNvPr id="8852" name="Google Shape;8852;p5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57" name="Google Shape;8857;p5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858" name="Google Shape;8858;p55"/>
          <p:cNvGrpSpPr/>
          <p:nvPr/>
        </p:nvGrpSpPr>
        <p:grpSpPr>
          <a:xfrm>
            <a:off x="6834882" y="3698522"/>
            <a:ext cx="1583206" cy="475705"/>
            <a:chOff x="6953919" y="3907920"/>
            <a:chExt cx="1377300" cy="475705"/>
          </a:xfrm>
        </p:grpSpPr>
        <p:cxnSp>
          <p:nvCxnSpPr>
            <p:cNvPr id="8859" name="Google Shape;8859;p5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60" name="Google Shape;8860;p5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861" name="Google Shape;8861;p5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62" name="Google Shape;8862;p5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863" name="Google Shape;8863;p5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864" name="Google Shape;8864;p55"/>
          <p:cNvGrpSpPr/>
          <p:nvPr/>
        </p:nvGrpSpPr>
        <p:grpSpPr>
          <a:xfrm>
            <a:off x="2338470" y="2459668"/>
            <a:ext cx="836286" cy="824529"/>
            <a:chOff x="2389399" y="2595741"/>
            <a:chExt cx="812796" cy="801369"/>
          </a:xfrm>
        </p:grpSpPr>
        <p:grpSp>
          <p:nvGrpSpPr>
            <p:cNvPr id="8865" name="Google Shape;8865;p55"/>
            <p:cNvGrpSpPr/>
            <p:nvPr/>
          </p:nvGrpSpPr>
          <p:grpSpPr>
            <a:xfrm>
              <a:off x="2492145" y="2881565"/>
              <a:ext cx="607300" cy="229751"/>
              <a:chOff x="2492145" y="2881565"/>
              <a:chExt cx="607300" cy="229751"/>
            </a:xfrm>
          </p:grpSpPr>
          <p:sp>
            <p:nvSpPr>
              <p:cNvPr id="8866" name="Google Shape;8866;p5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55"/>
            <p:cNvGrpSpPr/>
            <p:nvPr/>
          </p:nvGrpSpPr>
          <p:grpSpPr>
            <a:xfrm>
              <a:off x="2389399" y="2595741"/>
              <a:ext cx="812796" cy="296825"/>
              <a:chOff x="2389399" y="2595741"/>
              <a:chExt cx="812796" cy="296825"/>
            </a:xfrm>
          </p:grpSpPr>
          <p:grpSp>
            <p:nvGrpSpPr>
              <p:cNvPr id="8870" name="Google Shape;8870;p55"/>
              <p:cNvGrpSpPr/>
              <p:nvPr/>
            </p:nvGrpSpPr>
            <p:grpSpPr>
              <a:xfrm>
                <a:off x="2389399" y="2595741"/>
                <a:ext cx="363638" cy="296825"/>
                <a:chOff x="2389399" y="2595741"/>
                <a:chExt cx="363638" cy="296825"/>
              </a:xfrm>
            </p:grpSpPr>
            <p:grpSp>
              <p:nvGrpSpPr>
                <p:cNvPr id="8871" name="Google Shape;8871;p55"/>
                <p:cNvGrpSpPr/>
                <p:nvPr/>
              </p:nvGrpSpPr>
              <p:grpSpPr>
                <a:xfrm>
                  <a:off x="2493852" y="2794333"/>
                  <a:ext cx="259185" cy="98232"/>
                  <a:chOff x="2493852" y="2794333"/>
                  <a:chExt cx="259185" cy="98232"/>
                </a:xfrm>
              </p:grpSpPr>
              <p:sp>
                <p:nvSpPr>
                  <p:cNvPr id="8872" name="Google Shape;8872;p5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55"/>
                <p:cNvGrpSpPr/>
                <p:nvPr/>
              </p:nvGrpSpPr>
              <p:grpSpPr>
                <a:xfrm>
                  <a:off x="2389399" y="2595741"/>
                  <a:ext cx="224343" cy="182054"/>
                  <a:chOff x="2389399" y="2595741"/>
                  <a:chExt cx="224343" cy="182054"/>
                </a:xfrm>
              </p:grpSpPr>
              <p:sp>
                <p:nvSpPr>
                  <p:cNvPr id="8876" name="Google Shape;8876;p5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8" name="Google Shape;8878;p55"/>
              <p:cNvGrpSpPr/>
              <p:nvPr/>
            </p:nvGrpSpPr>
            <p:grpSpPr>
              <a:xfrm>
                <a:off x="2683630" y="2595741"/>
                <a:ext cx="224334" cy="296825"/>
                <a:chOff x="2683630" y="2595741"/>
                <a:chExt cx="224334" cy="296825"/>
              </a:xfrm>
            </p:grpSpPr>
            <p:grpSp>
              <p:nvGrpSpPr>
                <p:cNvPr id="8879" name="Google Shape;8879;p55"/>
                <p:cNvGrpSpPr/>
                <p:nvPr/>
              </p:nvGrpSpPr>
              <p:grpSpPr>
                <a:xfrm>
                  <a:off x="2788083" y="2794333"/>
                  <a:ext cx="15356" cy="98232"/>
                  <a:chOff x="2788083" y="2794333"/>
                  <a:chExt cx="15356" cy="98232"/>
                </a:xfrm>
              </p:grpSpPr>
              <p:sp>
                <p:nvSpPr>
                  <p:cNvPr id="8880" name="Google Shape;8880;p5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55"/>
                <p:cNvGrpSpPr/>
                <p:nvPr/>
              </p:nvGrpSpPr>
              <p:grpSpPr>
                <a:xfrm>
                  <a:off x="2683630" y="2595741"/>
                  <a:ext cx="224334" cy="182054"/>
                  <a:chOff x="2683630" y="2595741"/>
                  <a:chExt cx="224334" cy="182054"/>
                </a:xfrm>
              </p:grpSpPr>
              <p:sp>
                <p:nvSpPr>
                  <p:cNvPr id="8884" name="Google Shape;8884;p5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6" name="Google Shape;8886;p55"/>
              <p:cNvGrpSpPr/>
              <p:nvPr/>
            </p:nvGrpSpPr>
            <p:grpSpPr>
              <a:xfrm>
                <a:off x="2838475" y="2595741"/>
                <a:ext cx="363719" cy="296825"/>
                <a:chOff x="2838475" y="2595741"/>
                <a:chExt cx="363719" cy="296825"/>
              </a:xfrm>
            </p:grpSpPr>
            <p:grpSp>
              <p:nvGrpSpPr>
                <p:cNvPr id="8887" name="Google Shape;8887;p55"/>
                <p:cNvGrpSpPr/>
                <p:nvPr/>
              </p:nvGrpSpPr>
              <p:grpSpPr>
                <a:xfrm>
                  <a:off x="2838475" y="2794333"/>
                  <a:ext cx="259185" cy="98232"/>
                  <a:chOff x="2838475" y="2794333"/>
                  <a:chExt cx="259185" cy="98232"/>
                </a:xfrm>
              </p:grpSpPr>
              <p:sp>
                <p:nvSpPr>
                  <p:cNvPr id="8888" name="Google Shape;8888;p5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55"/>
                <p:cNvGrpSpPr/>
                <p:nvPr/>
              </p:nvGrpSpPr>
              <p:grpSpPr>
                <a:xfrm>
                  <a:off x="2977852" y="2595741"/>
                  <a:ext cx="224343" cy="182054"/>
                  <a:chOff x="2977852" y="2595741"/>
                  <a:chExt cx="224343" cy="182054"/>
                </a:xfrm>
              </p:grpSpPr>
              <p:sp>
                <p:nvSpPr>
                  <p:cNvPr id="8892" name="Google Shape;8892;p5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94" name="Google Shape;8894;p55"/>
            <p:cNvGrpSpPr/>
            <p:nvPr/>
          </p:nvGrpSpPr>
          <p:grpSpPr>
            <a:xfrm>
              <a:off x="2389399" y="3100241"/>
              <a:ext cx="812796" cy="296869"/>
              <a:chOff x="2389399" y="3100241"/>
              <a:chExt cx="812796" cy="296869"/>
            </a:xfrm>
          </p:grpSpPr>
          <p:grpSp>
            <p:nvGrpSpPr>
              <p:cNvPr id="8895" name="Google Shape;8895;p55"/>
              <p:cNvGrpSpPr/>
              <p:nvPr/>
            </p:nvGrpSpPr>
            <p:grpSpPr>
              <a:xfrm>
                <a:off x="2683630" y="3100241"/>
                <a:ext cx="224334" cy="296869"/>
                <a:chOff x="2683630" y="3100241"/>
                <a:chExt cx="224334" cy="296869"/>
              </a:xfrm>
            </p:grpSpPr>
            <p:grpSp>
              <p:nvGrpSpPr>
                <p:cNvPr id="8896" name="Google Shape;8896;p55"/>
                <p:cNvGrpSpPr/>
                <p:nvPr/>
              </p:nvGrpSpPr>
              <p:grpSpPr>
                <a:xfrm>
                  <a:off x="2788083" y="3100241"/>
                  <a:ext cx="15356" cy="98237"/>
                  <a:chOff x="2788083" y="3100241"/>
                  <a:chExt cx="15356" cy="98237"/>
                </a:xfrm>
              </p:grpSpPr>
              <p:sp>
                <p:nvSpPr>
                  <p:cNvPr id="8897" name="Google Shape;8897;p5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55"/>
                <p:cNvGrpSpPr/>
                <p:nvPr/>
              </p:nvGrpSpPr>
              <p:grpSpPr>
                <a:xfrm>
                  <a:off x="2683630" y="3215065"/>
                  <a:ext cx="224334" cy="182045"/>
                  <a:chOff x="2683630" y="3215065"/>
                  <a:chExt cx="224334" cy="182045"/>
                </a:xfrm>
              </p:grpSpPr>
              <p:sp>
                <p:nvSpPr>
                  <p:cNvPr id="8901" name="Google Shape;8901;p5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3" name="Google Shape;8903;p55"/>
              <p:cNvGrpSpPr/>
              <p:nvPr/>
            </p:nvGrpSpPr>
            <p:grpSpPr>
              <a:xfrm>
                <a:off x="2389399" y="3100241"/>
                <a:ext cx="363638" cy="296869"/>
                <a:chOff x="2389399" y="3100241"/>
                <a:chExt cx="363638" cy="296869"/>
              </a:xfrm>
            </p:grpSpPr>
            <p:grpSp>
              <p:nvGrpSpPr>
                <p:cNvPr id="8904" name="Google Shape;8904;p55"/>
                <p:cNvGrpSpPr/>
                <p:nvPr/>
              </p:nvGrpSpPr>
              <p:grpSpPr>
                <a:xfrm>
                  <a:off x="2493852" y="3100241"/>
                  <a:ext cx="259185" cy="98237"/>
                  <a:chOff x="2493852" y="3100241"/>
                  <a:chExt cx="259185" cy="98237"/>
                </a:xfrm>
              </p:grpSpPr>
              <p:sp>
                <p:nvSpPr>
                  <p:cNvPr id="8905" name="Google Shape;8905;p5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55"/>
                <p:cNvGrpSpPr/>
                <p:nvPr/>
              </p:nvGrpSpPr>
              <p:grpSpPr>
                <a:xfrm>
                  <a:off x="2389399" y="3215065"/>
                  <a:ext cx="224343" cy="182045"/>
                  <a:chOff x="2389399" y="3215065"/>
                  <a:chExt cx="224343" cy="182045"/>
                </a:xfrm>
              </p:grpSpPr>
              <p:sp>
                <p:nvSpPr>
                  <p:cNvPr id="8909" name="Google Shape;8909;p5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1" name="Google Shape;8911;p55"/>
              <p:cNvGrpSpPr/>
              <p:nvPr/>
            </p:nvGrpSpPr>
            <p:grpSpPr>
              <a:xfrm>
                <a:off x="2838475" y="3100241"/>
                <a:ext cx="363719" cy="296869"/>
                <a:chOff x="2838475" y="3100241"/>
                <a:chExt cx="363719" cy="296869"/>
              </a:xfrm>
            </p:grpSpPr>
            <p:grpSp>
              <p:nvGrpSpPr>
                <p:cNvPr id="8912" name="Google Shape;8912;p55"/>
                <p:cNvGrpSpPr/>
                <p:nvPr/>
              </p:nvGrpSpPr>
              <p:grpSpPr>
                <a:xfrm>
                  <a:off x="2838475" y="3100241"/>
                  <a:ext cx="259185" cy="98237"/>
                  <a:chOff x="2838475" y="3100241"/>
                  <a:chExt cx="259185" cy="98237"/>
                </a:xfrm>
              </p:grpSpPr>
              <p:sp>
                <p:nvSpPr>
                  <p:cNvPr id="8913" name="Google Shape;8913;p5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55"/>
                <p:cNvGrpSpPr/>
                <p:nvPr/>
              </p:nvGrpSpPr>
              <p:grpSpPr>
                <a:xfrm>
                  <a:off x="2977852" y="3215065"/>
                  <a:ext cx="224343" cy="182045"/>
                  <a:chOff x="2977852" y="3215065"/>
                  <a:chExt cx="224343" cy="182045"/>
                </a:xfrm>
              </p:grpSpPr>
              <p:sp>
                <p:nvSpPr>
                  <p:cNvPr id="8917" name="Google Shape;8917;p5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2" name="Shape 8922"/>
        <p:cNvGrpSpPr/>
        <p:nvPr/>
      </p:nvGrpSpPr>
      <p:grpSpPr>
        <a:xfrm>
          <a:off x="0" y="0"/>
          <a:ext cx="0" cy="0"/>
          <a:chOff x="0" y="0"/>
          <a:chExt cx="0" cy="0"/>
        </a:xfrm>
      </p:grpSpPr>
      <p:grpSp>
        <p:nvGrpSpPr>
          <p:cNvPr id="8923" name="Google Shape;8923;p56"/>
          <p:cNvGrpSpPr/>
          <p:nvPr/>
        </p:nvGrpSpPr>
        <p:grpSpPr>
          <a:xfrm>
            <a:off x="702088" y="3155922"/>
            <a:ext cx="2390414" cy="1024800"/>
            <a:chOff x="728925" y="3296613"/>
            <a:chExt cx="2390414" cy="1024800"/>
          </a:xfrm>
        </p:grpSpPr>
        <p:grpSp>
          <p:nvGrpSpPr>
            <p:cNvPr id="8924" name="Google Shape;8924;p56"/>
            <p:cNvGrpSpPr/>
            <p:nvPr/>
          </p:nvGrpSpPr>
          <p:grpSpPr>
            <a:xfrm>
              <a:off x="728925" y="3619800"/>
              <a:ext cx="2390414" cy="500893"/>
              <a:chOff x="728925" y="3619800"/>
              <a:chExt cx="2390414" cy="500893"/>
            </a:xfrm>
          </p:grpSpPr>
          <p:sp>
            <p:nvSpPr>
              <p:cNvPr id="8925" name="Google Shape;8925;p5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26" name="Google Shape;8926;p5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927" name="Google Shape;8927;p56"/>
            <p:cNvGrpSpPr/>
            <p:nvPr/>
          </p:nvGrpSpPr>
          <p:grpSpPr>
            <a:xfrm>
              <a:off x="1348050" y="3296613"/>
              <a:ext cx="1706152" cy="1024800"/>
              <a:chOff x="1348050" y="3296613"/>
              <a:chExt cx="1706152" cy="1024800"/>
            </a:xfrm>
          </p:grpSpPr>
          <p:sp>
            <p:nvSpPr>
              <p:cNvPr id="8928" name="Google Shape;8928;p5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29" name="Google Shape;8929;p5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30" name="Google Shape;8930;p5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31" name="Google Shape;8931;p5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32" name="Google Shape;8932;p5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933" name="Google Shape;8933;p56"/>
            <p:cNvGrpSpPr/>
            <p:nvPr/>
          </p:nvGrpSpPr>
          <p:grpSpPr>
            <a:xfrm>
              <a:off x="1455707" y="3654858"/>
              <a:ext cx="1491150" cy="417657"/>
              <a:chOff x="1455707" y="3654858"/>
              <a:chExt cx="1491150" cy="417657"/>
            </a:xfrm>
          </p:grpSpPr>
          <p:sp>
            <p:nvSpPr>
              <p:cNvPr id="8934" name="Google Shape;8934;p5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954" name="Google Shape;8954;p56"/>
          <p:cNvGraphicFramePr/>
          <p:nvPr/>
        </p:nvGraphicFramePr>
        <p:xfrm>
          <a:off x="5937787" y="2153834"/>
          <a:ext cx="3000000" cy="3000000"/>
        </p:xfrm>
        <a:graphic>
          <a:graphicData uri="http://schemas.openxmlformats.org/drawingml/2006/table">
            <a:tbl>
              <a:tblPr>
                <a:noFill/>
                <a:tableStyleId>{8A92F6D8-393B-4A27-82FF-C323EE501C3F}</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955" name="Google Shape;8955;p56"/>
          <p:cNvGrpSpPr/>
          <p:nvPr/>
        </p:nvGrpSpPr>
        <p:grpSpPr>
          <a:xfrm>
            <a:off x="710464" y="981599"/>
            <a:ext cx="2396505" cy="976502"/>
            <a:chOff x="749309" y="1112739"/>
            <a:chExt cx="2371603" cy="976502"/>
          </a:xfrm>
        </p:grpSpPr>
        <p:grpSp>
          <p:nvGrpSpPr>
            <p:cNvPr id="8956" name="Google Shape;8956;p56"/>
            <p:cNvGrpSpPr/>
            <p:nvPr/>
          </p:nvGrpSpPr>
          <p:grpSpPr>
            <a:xfrm>
              <a:off x="1092126" y="1112739"/>
              <a:ext cx="2028786" cy="975464"/>
              <a:chOff x="1092126" y="1112739"/>
              <a:chExt cx="2028786" cy="975464"/>
            </a:xfrm>
          </p:grpSpPr>
          <p:sp>
            <p:nvSpPr>
              <p:cNvPr id="8957" name="Google Shape;8957;p5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56"/>
            <p:cNvGrpSpPr/>
            <p:nvPr/>
          </p:nvGrpSpPr>
          <p:grpSpPr>
            <a:xfrm>
              <a:off x="749309" y="1112739"/>
              <a:ext cx="314700" cy="975464"/>
              <a:chOff x="749309" y="1112739"/>
              <a:chExt cx="314700" cy="975464"/>
            </a:xfrm>
          </p:grpSpPr>
          <p:sp>
            <p:nvSpPr>
              <p:cNvPr id="8982" name="Google Shape;8982;p5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6" name="Google Shape;8986;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990" name="Google Shape;8990;p56"/>
          <p:cNvGraphicFramePr/>
          <p:nvPr/>
        </p:nvGraphicFramePr>
        <p:xfrm>
          <a:off x="5937812" y="981584"/>
          <a:ext cx="3000000" cy="3000000"/>
        </p:xfrm>
        <a:graphic>
          <a:graphicData uri="http://schemas.openxmlformats.org/drawingml/2006/table">
            <a:tbl>
              <a:tblPr>
                <a:noFill/>
                <a:tableStyleId>{8A92F6D8-393B-4A27-82FF-C323EE501C3F}</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991" name="Google Shape;8991;p56"/>
          <p:cNvGraphicFramePr/>
          <p:nvPr/>
        </p:nvGraphicFramePr>
        <p:xfrm>
          <a:off x="3358675" y="2153834"/>
          <a:ext cx="3000000" cy="3000000"/>
        </p:xfrm>
        <a:graphic>
          <a:graphicData uri="http://schemas.openxmlformats.org/drawingml/2006/table">
            <a:tbl>
              <a:tblPr>
                <a:noFill/>
                <a:tableStyleId>{8A92F6D8-393B-4A27-82FF-C323EE501C3F}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992" name="Google Shape;8992;p56"/>
          <p:cNvGrpSpPr/>
          <p:nvPr/>
        </p:nvGrpSpPr>
        <p:grpSpPr>
          <a:xfrm>
            <a:off x="3360661" y="3144795"/>
            <a:ext cx="2363377" cy="1047062"/>
            <a:chOff x="3358399" y="3285485"/>
            <a:chExt cx="2363377" cy="1047062"/>
          </a:xfrm>
        </p:grpSpPr>
        <p:grpSp>
          <p:nvGrpSpPr>
            <p:cNvPr id="8993" name="Google Shape;8993;p56"/>
            <p:cNvGrpSpPr/>
            <p:nvPr/>
          </p:nvGrpSpPr>
          <p:grpSpPr>
            <a:xfrm>
              <a:off x="3358412" y="3285485"/>
              <a:ext cx="2363244" cy="139500"/>
              <a:chOff x="3358412" y="3285485"/>
              <a:chExt cx="2363244" cy="139500"/>
            </a:xfrm>
          </p:grpSpPr>
          <p:sp>
            <p:nvSpPr>
              <p:cNvPr id="8994" name="Google Shape;8994;p5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56"/>
            <p:cNvGrpSpPr/>
            <p:nvPr/>
          </p:nvGrpSpPr>
          <p:grpSpPr>
            <a:xfrm>
              <a:off x="3358412" y="3466996"/>
              <a:ext cx="2363244" cy="139500"/>
              <a:chOff x="3358412" y="3466996"/>
              <a:chExt cx="2363244" cy="139500"/>
            </a:xfrm>
          </p:grpSpPr>
          <p:sp>
            <p:nvSpPr>
              <p:cNvPr id="9000" name="Google Shape;9000;p5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56"/>
            <p:cNvGrpSpPr/>
            <p:nvPr/>
          </p:nvGrpSpPr>
          <p:grpSpPr>
            <a:xfrm>
              <a:off x="3358412" y="3648507"/>
              <a:ext cx="2363244" cy="139500"/>
              <a:chOff x="3358412" y="3648507"/>
              <a:chExt cx="2363244" cy="139500"/>
            </a:xfrm>
          </p:grpSpPr>
          <p:sp>
            <p:nvSpPr>
              <p:cNvPr id="9006" name="Google Shape;9006;p5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56"/>
            <p:cNvGrpSpPr/>
            <p:nvPr/>
          </p:nvGrpSpPr>
          <p:grpSpPr>
            <a:xfrm>
              <a:off x="3358412" y="3830018"/>
              <a:ext cx="2363244" cy="139500"/>
              <a:chOff x="3358412" y="3830018"/>
              <a:chExt cx="2363244" cy="139500"/>
            </a:xfrm>
          </p:grpSpPr>
          <p:sp>
            <p:nvSpPr>
              <p:cNvPr id="9012" name="Google Shape;9012;p5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56"/>
            <p:cNvGrpSpPr/>
            <p:nvPr/>
          </p:nvGrpSpPr>
          <p:grpSpPr>
            <a:xfrm>
              <a:off x="3358399" y="4011514"/>
              <a:ext cx="2363377" cy="139537"/>
              <a:chOff x="3294800" y="4134603"/>
              <a:chExt cx="2638876" cy="152400"/>
            </a:xfrm>
          </p:grpSpPr>
          <p:sp>
            <p:nvSpPr>
              <p:cNvPr id="9018" name="Google Shape;9018;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56"/>
            <p:cNvGrpSpPr/>
            <p:nvPr/>
          </p:nvGrpSpPr>
          <p:grpSpPr>
            <a:xfrm>
              <a:off x="3358399" y="4193010"/>
              <a:ext cx="2363377" cy="139537"/>
              <a:chOff x="3294800" y="4134603"/>
              <a:chExt cx="2638876" cy="152400"/>
            </a:xfrm>
          </p:grpSpPr>
          <p:sp>
            <p:nvSpPr>
              <p:cNvPr id="9024" name="Google Shape;9024;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029" name="Google Shape;9029;p56"/>
          <p:cNvGraphicFramePr/>
          <p:nvPr/>
        </p:nvGraphicFramePr>
        <p:xfrm>
          <a:off x="711463" y="2153834"/>
          <a:ext cx="3000000" cy="3000000"/>
        </p:xfrm>
        <a:graphic>
          <a:graphicData uri="http://schemas.openxmlformats.org/drawingml/2006/table">
            <a:tbl>
              <a:tblPr>
                <a:noFill/>
                <a:tableStyleId>{8A92F6D8-393B-4A27-82FF-C323EE501C3F}</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030" name="Google Shape;9030;p56"/>
          <p:cNvGrpSpPr/>
          <p:nvPr/>
        </p:nvGrpSpPr>
        <p:grpSpPr>
          <a:xfrm>
            <a:off x="4161132" y="2557649"/>
            <a:ext cx="1302095" cy="60959"/>
            <a:chOff x="3558802" y="4011427"/>
            <a:chExt cx="1866000" cy="111300"/>
          </a:xfrm>
        </p:grpSpPr>
        <p:sp>
          <p:nvSpPr>
            <p:cNvPr id="9031" name="Google Shape;9031;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56"/>
          <p:cNvGrpSpPr/>
          <p:nvPr/>
        </p:nvGrpSpPr>
        <p:grpSpPr>
          <a:xfrm>
            <a:off x="4706620" y="2839808"/>
            <a:ext cx="914340" cy="60959"/>
            <a:chOff x="3558802" y="4011427"/>
            <a:chExt cx="1866000" cy="111300"/>
          </a:xfrm>
        </p:grpSpPr>
        <p:sp>
          <p:nvSpPr>
            <p:cNvPr id="9034" name="Google Shape;9034;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56"/>
          <p:cNvGrpSpPr/>
          <p:nvPr/>
        </p:nvGrpSpPr>
        <p:grpSpPr>
          <a:xfrm>
            <a:off x="5871419" y="3167606"/>
            <a:ext cx="2522867" cy="1001454"/>
            <a:chOff x="1904318" y="789980"/>
            <a:chExt cx="1489472" cy="606868"/>
          </a:xfrm>
        </p:grpSpPr>
        <p:cxnSp>
          <p:nvCxnSpPr>
            <p:cNvPr id="9037" name="Google Shape;9037;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038" name="Google Shape;9038;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039" name="Google Shape;9039;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040" name="Google Shape;9040;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041" name="Google Shape;9041;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042" name="Google Shape;9042;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043" name="Google Shape;9043;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044" name="Google Shape;9044;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6"/>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051" name="Google Shape;9051;p56"/>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052" name="Google Shape;9052;p56"/>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053" name="Google Shape;9053;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56"/>
          <p:cNvGrpSpPr/>
          <p:nvPr/>
        </p:nvGrpSpPr>
        <p:grpSpPr>
          <a:xfrm>
            <a:off x="3355824" y="951642"/>
            <a:ext cx="2363393" cy="1005865"/>
            <a:chOff x="3292400" y="1193188"/>
            <a:chExt cx="2615240" cy="1131075"/>
          </a:xfrm>
        </p:grpSpPr>
        <p:sp>
          <p:nvSpPr>
            <p:cNvPr id="9055" name="Google Shape;9055;p5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56" name="Google Shape;9056;p5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57" name="Google Shape;9057;p5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058" name="Google Shape;9058;p5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059" name="Google Shape;9059;p5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060" name="Google Shape;9060;p5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061" name="Google Shape;9061;p5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062" name="Google Shape;9062;p5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063" name="Google Shape;9063;p5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064" name="Google Shape;9064;p5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065" name="Google Shape;9065;p5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066" name="Google Shape;9066;p5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067" name="Google Shape;9067;p5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068" name="Google Shape;9068;p5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069" name="Google Shape;9069;p56"/>
            <p:cNvGrpSpPr/>
            <p:nvPr/>
          </p:nvGrpSpPr>
          <p:grpSpPr>
            <a:xfrm>
              <a:off x="3748438" y="1378608"/>
              <a:ext cx="2159202" cy="903971"/>
              <a:chOff x="1683525" y="2179850"/>
              <a:chExt cx="4519050" cy="2134525"/>
            </a:xfrm>
          </p:grpSpPr>
          <p:sp>
            <p:nvSpPr>
              <p:cNvPr id="9070" name="Google Shape;9070;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71" name="Google Shape;9071;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72" name="Google Shape;9072;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73" name="Google Shape;9073;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74" name="Google Shape;9074;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75" name="Google Shape;9075;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76" name="Google Shape;9076;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77" name="Google Shape;9077;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78" name="Google Shape;9078;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79" name="Google Shape;9079;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80" name="Google Shape;9080;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81" name="Google Shape;9081;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5" name="Shape 9085"/>
        <p:cNvGrpSpPr/>
        <p:nvPr/>
      </p:nvGrpSpPr>
      <p:grpSpPr>
        <a:xfrm>
          <a:off x="0" y="0"/>
          <a:ext cx="0" cy="0"/>
          <a:chOff x="0" y="0"/>
          <a:chExt cx="0" cy="0"/>
        </a:xfrm>
      </p:grpSpPr>
      <p:grpSp>
        <p:nvGrpSpPr>
          <p:cNvPr id="9086" name="Google Shape;9086;p57"/>
          <p:cNvGrpSpPr/>
          <p:nvPr/>
        </p:nvGrpSpPr>
        <p:grpSpPr>
          <a:xfrm>
            <a:off x="4796690" y="970936"/>
            <a:ext cx="745431" cy="718863"/>
            <a:chOff x="4249973" y="1201875"/>
            <a:chExt cx="1958568" cy="1888762"/>
          </a:xfrm>
        </p:grpSpPr>
        <p:sp>
          <p:nvSpPr>
            <p:cNvPr id="9087" name="Google Shape;9087;p5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8" name="Google Shape;9088;p57"/>
            <p:cNvGrpSpPr/>
            <p:nvPr/>
          </p:nvGrpSpPr>
          <p:grpSpPr>
            <a:xfrm>
              <a:off x="5853086" y="1789142"/>
              <a:ext cx="355454" cy="1048099"/>
              <a:chOff x="5576108" y="2016725"/>
              <a:chExt cx="565200" cy="1666560"/>
            </a:xfrm>
          </p:grpSpPr>
          <p:sp>
            <p:nvSpPr>
              <p:cNvPr id="9089" name="Google Shape;9089;p5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90" name="Google Shape;9090;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57"/>
            <p:cNvGrpSpPr/>
            <p:nvPr/>
          </p:nvGrpSpPr>
          <p:grpSpPr>
            <a:xfrm>
              <a:off x="4869455" y="2691676"/>
              <a:ext cx="1013897" cy="398961"/>
              <a:chOff x="4012057" y="3451825"/>
              <a:chExt cx="1612175" cy="634379"/>
            </a:xfrm>
          </p:grpSpPr>
          <p:sp>
            <p:nvSpPr>
              <p:cNvPr id="9092" name="Google Shape;9092;p5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93" name="Google Shape;9093;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57"/>
            <p:cNvGrpSpPr/>
            <p:nvPr/>
          </p:nvGrpSpPr>
          <p:grpSpPr>
            <a:xfrm>
              <a:off x="4276937" y="2155961"/>
              <a:ext cx="651965" cy="891358"/>
              <a:chOff x="3069908" y="2599997"/>
              <a:chExt cx="1036675" cy="1417328"/>
            </a:xfrm>
          </p:grpSpPr>
          <p:sp>
            <p:nvSpPr>
              <p:cNvPr id="9095" name="Google Shape;9095;p5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96" name="Google Shape;9096;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57"/>
            <p:cNvGrpSpPr/>
            <p:nvPr/>
          </p:nvGrpSpPr>
          <p:grpSpPr>
            <a:xfrm>
              <a:off x="5054918" y="1201875"/>
              <a:ext cx="999548" cy="602711"/>
              <a:chOff x="4306958" y="1082925"/>
              <a:chExt cx="1589359" cy="958358"/>
            </a:xfrm>
          </p:grpSpPr>
          <p:sp>
            <p:nvSpPr>
              <p:cNvPr id="9098" name="Google Shape;9098;p5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99" name="Google Shape;9099;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57"/>
            <p:cNvGrpSpPr/>
            <p:nvPr/>
          </p:nvGrpSpPr>
          <p:grpSpPr>
            <a:xfrm>
              <a:off x="4249973" y="1303451"/>
              <a:ext cx="799317" cy="841334"/>
              <a:chOff x="3027033" y="1244439"/>
              <a:chExt cx="1270977" cy="1337786"/>
            </a:xfrm>
          </p:grpSpPr>
          <p:sp>
            <p:nvSpPr>
              <p:cNvPr id="9101" name="Google Shape;9101;p5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02" name="Google Shape;9102;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3" name="Google Shape;9103;p57"/>
          <p:cNvGrpSpPr/>
          <p:nvPr/>
        </p:nvGrpSpPr>
        <p:grpSpPr>
          <a:xfrm>
            <a:off x="713063" y="1849386"/>
            <a:ext cx="761767" cy="729896"/>
            <a:chOff x="2657744" y="2337745"/>
            <a:chExt cx="832987" cy="798137"/>
          </a:xfrm>
        </p:grpSpPr>
        <p:sp>
          <p:nvSpPr>
            <p:cNvPr id="9104" name="Google Shape;9104;p5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57"/>
          <p:cNvGrpSpPr/>
          <p:nvPr/>
        </p:nvGrpSpPr>
        <p:grpSpPr>
          <a:xfrm>
            <a:off x="3224027" y="1852592"/>
            <a:ext cx="685569" cy="723586"/>
            <a:chOff x="3398134" y="2057755"/>
            <a:chExt cx="704087" cy="743130"/>
          </a:xfrm>
        </p:grpSpPr>
        <p:grpSp>
          <p:nvGrpSpPr>
            <p:cNvPr id="9111" name="Google Shape;9111;p57"/>
            <p:cNvGrpSpPr/>
            <p:nvPr/>
          </p:nvGrpSpPr>
          <p:grpSpPr>
            <a:xfrm>
              <a:off x="3398134" y="2290183"/>
              <a:ext cx="315300" cy="219900"/>
              <a:chOff x="3398134" y="2290183"/>
              <a:chExt cx="315300" cy="219900"/>
            </a:xfrm>
          </p:grpSpPr>
          <p:sp>
            <p:nvSpPr>
              <p:cNvPr id="9112" name="Google Shape;9112;p5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13" name="Google Shape;9113;p57"/>
              <p:cNvCxnSpPr>
                <a:stCxn id="911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114" name="Google Shape;9114;p57"/>
            <p:cNvGrpSpPr/>
            <p:nvPr/>
          </p:nvGrpSpPr>
          <p:grpSpPr>
            <a:xfrm>
              <a:off x="3547823" y="2467358"/>
              <a:ext cx="219900" cy="333527"/>
              <a:chOff x="3547823" y="2467358"/>
              <a:chExt cx="219900" cy="333527"/>
            </a:xfrm>
          </p:grpSpPr>
          <p:sp>
            <p:nvSpPr>
              <p:cNvPr id="9115" name="Google Shape;9115;p5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16" name="Google Shape;9116;p5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117" name="Google Shape;9117;p57"/>
            <p:cNvGrpSpPr/>
            <p:nvPr/>
          </p:nvGrpSpPr>
          <p:grpSpPr>
            <a:xfrm>
              <a:off x="3734138" y="2467358"/>
              <a:ext cx="219900" cy="333527"/>
              <a:chOff x="3734138" y="2467358"/>
              <a:chExt cx="219900" cy="333527"/>
            </a:xfrm>
          </p:grpSpPr>
          <p:sp>
            <p:nvSpPr>
              <p:cNvPr id="9118" name="Google Shape;9118;p5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19" name="Google Shape;9119;p5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120" name="Google Shape;9120;p57"/>
            <p:cNvGrpSpPr/>
            <p:nvPr/>
          </p:nvGrpSpPr>
          <p:grpSpPr>
            <a:xfrm>
              <a:off x="3787560" y="2288011"/>
              <a:ext cx="314661" cy="219900"/>
              <a:chOff x="3787560" y="2288011"/>
              <a:chExt cx="314661" cy="219900"/>
            </a:xfrm>
          </p:grpSpPr>
          <p:sp>
            <p:nvSpPr>
              <p:cNvPr id="9121" name="Google Shape;9121;p5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22" name="Google Shape;9122;p5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123" name="Google Shape;9123;p57"/>
            <p:cNvGrpSpPr/>
            <p:nvPr/>
          </p:nvGrpSpPr>
          <p:grpSpPr>
            <a:xfrm>
              <a:off x="3637290" y="2057755"/>
              <a:ext cx="219900" cy="335499"/>
              <a:chOff x="3637290" y="2057755"/>
              <a:chExt cx="219900" cy="335499"/>
            </a:xfrm>
          </p:grpSpPr>
          <p:sp>
            <p:nvSpPr>
              <p:cNvPr id="9124" name="Google Shape;9124;p5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125" name="Google Shape;9125;p5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126" name="Google Shape;9126;p57"/>
          <p:cNvGrpSpPr/>
          <p:nvPr/>
        </p:nvGrpSpPr>
        <p:grpSpPr>
          <a:xfrm>
            <a:off x="4899249" y="1859288"/>
            <a:ext cx="710153" cy="710153"/>
            <a:chOff x="5007123" y="2079403"/>
            <a:chExt cx="687600" cy="687600"/>
          </a:xfrm>
        </p:grpSpPr>
        <p:sp>
          <p:nvSpPr>
            <p:cNvPr id="9127" name="Google Shape;9127;p5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57"/>
          <p:cNvGrpSpPr/>
          <p:nvPr/>
        </p:nvGrpSpPr>
        <p:grpSpPr>
          <a:xfrm>
            <a:off x="5708687" y="1853794"/>
            <a:ext cx="720998" cy="721183"/>
            <a:chOff x="5797446" y="2063053"/>
            <a:chExt cx="698100" cy="698280"/>
          </a:xfrm>
        </p:grpSpPr>
        <p:sp>
          <p:nvSpPr>
            <p:cNvPr id="9132" name="Google Shape;9132;p5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57"/>
          <p:cNvGrpSpPr/>
          <p:nvPr/>
        </p:nvGrpSpPr>
        <p:grpSpPr>
          <a:xfrm>
            <a:off x="8153834" y="3499399"/>
            <a:ext cx="280585" cy="673164"/>
            <a:chOff x="8075075" y="3754290"/>
            <a:chExt cx="255612" cy="613194"/>
          </a:xfrm>
        </p:grpSpPr>
        <p:grpSp>
          <p:nvGrpSpPr>
            <p:cNvPr id="9137" name="Google Shape;9137;p57"/>
            <p:cNvGrpSpPr/>
            <p:nvPr/>
          </p:nvGrpSpPr>
          <p:grpSpPr>
            <a:xfrm>
              <a:off x="8075075" y="3754290"/>
              <a:ext cx="255612" cy="613194"/>
              <a:chOff x="8075075" y="3754290"/>
              <a:chExt cx="255612" cy="613194"/>
            </a:xfrm>
          </p:grpSpPr>
          <p:sp>
            <p:nvSpPr>
              <p:cNvPr id="9138" name="Google Shape;9138;p5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0" name="Google Shape;9140;p5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57"/>
          <p:cNvGrpSpPr/>
          <p:nvPr/>
        </p:nvGrpSpPr>
        <p:grpSpPr>
          <a:xfrm>
            <a:off x="5270892" y="3488196"/>
            <a:ext cx="470352" cy="683745"/>
            <a:chOff x="1697726" y="3244179"/>
            <a:chExt cx="788124" cy="1146069"/>
          </a:xfrm>
        </p:grpSpPr>
        <p:sp>
          <p:nvSpPr>
            <p:cNvPr id="9142" name="Google Shape;9142;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4" name="Google Shape;9144;p57"/>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5" name="Google Shape;9145;p57"/>
          <p:cNvGrpSpPr/>
          <p:nvPr/>
        </p:nvGrpSpPr>
        <p:grpSpPr>
          <a:xfrm>
            <a:off x="5892043" y="3499398"/>
            <a:ext cx="293891" cy="293845"/>
            <a:chOff x="6134814" y="3754290"/>
            <a:chExt cx="293891" cy="293845"/>
          </a:xfrm>
        </p:grpSpPr>
        <p:sp>
          <p:nvSpPr>
            <p:cNvPr id="9146" name="Google Shape;9146;p5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7"/>
          <p:cNvGrpSpPr/>
          <p:nvPr/>
        </p:nvGrpSpPr>
        <p:grpSpPr>
          <a:xfrm>
            <a:off x="5892043" y="3878069"/>
            <a:ext cx="293891" cy="293891"/>
            <a:chOff x="6134814" y="4086186"/>
            <a:chExt cx="293891" cy="293891"/>
          </a:xfrm>
        </p:grpSpPr>
        <p:sp>
          <p:nvSpPr>
            <p:cNvPr id="9149" name="Google Shape;9149;p5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1" name="Google Shape;9151;p57"/>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7"/>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3" name="Google Shape;9153;p57"/>
          <p:cNvGrpSpPr/>
          <p:nvPr/>
        </p:nvGrpSpPr>
        <p:grpSpPr>
          <a:xfrm>
            <a:off x="7817018" y="2706762"/>
            <a:ext cx="622883" cy="621944"/>
            <a:chOff x="1187048" y="238125"/>
            <a:chExt cx="5256397" cy="5248476"/>
          </a:xfrm>
        </p:grpSpPr>
        <p:sp>
          <p:nvSpPr>
            <p:cNvPr id="9154" name="Google Shape;9154;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57"/>
          <p:cNvGrpSpPr/>
          <p:nvPr/>
        </p:nvGrpSpPr>
        <p:grpSpPr>
          <a:xfrm>
            <a:off x="2274123" y="2716370"/>
            <a:ext cx="1310987" cy="612407"/>
            <a:chOff x="238125" y="1188750"/>
            <a:chExt cx="7140450" cy="3335550"/>
          </a:xfrm>
        </p:grpSpPr>
        <p:sp>
          <p:nvSpPr>
            <p:cNvPr id="9159" name="Google Shape;9159;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57"/>
          <p:cNvGrpSpPr/>
          <p:nvPr/>
        </p:nvGrpSpPr>
        <p:grpSpPr>
          <a:xfrm>
            <a:off x="6599995" y="2706925"/>
            <a:ext cx="1110299" cy="621702"/>
            <a:chOff x="238125" y="1335475"/>
            <a:chExt cx="5418735" cy="3034175"/>
          </a:xfrm>
        </p:grpSpPr>
        <p:sp>
          <p:nvSpPr>
            <p:cNvPr id="9165" name="Google Shape;9165;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57"/>
          <p:cNvGrpSpPr/>
          <p:nvPr/>
        </p:nvGrpSpPr>
        <p:grpSpPr>
          <a:xfrm>
            <a:off x="5417655" y="2703822"/>
            <a:ext cx="1074451" cy="627181"/>
            <a:chOff x="5359127" y="2910889"/>
            <a:chExt cx="1097723" cy="640831"/>
          </a:xfrm>
        </p:grpSpPr>
        <p:grpSp>
          <p:nvGrpSpPr>
            <p:cNvPr id="9169" name="Google Shape;9169;p57"/>
            <p:cNvGrpSpPr/>
            <p:nvPr/>
          </p:nvGrpSpPr>
          <p:grpSpPr>
            <a:xfrm>
              <a:off x="5929791" y="3263088"/>
              <a:ext cx="527060" cy="287097"/>
              <a:chOff x="5929791" y="3263088"/>
              <a:chExt cx="527060" cy="287097"/>
            </a:xfrm>
          </p:grpSpPr>
          <p:sp>
            <p:nvSpPr>
              <p:cNvPr id="9170" name="Google Shape;9170;p5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71" name="Google Shape;9171;p5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72" name="Google Shape;9172;p57"/>
            <p:cNvGrpSpPr/>
            <p:nvPr/>
          </p:nvGrpSpPr>
          <p:grpSpPr>
            <a:xfrm>
              <a:off x="5359127" y="3263089"/>
              <a:ext cx="526428" cy="288631"/>
              <a:chOff x="5359127" y="3263089"/>
              <a:chExt cx="526428" cy="288631"/>
            </a:xfrm>
          </p:grpSpPr>
          <p:sp>
            <p:nvSpPr>
              <p:cNvPr id="9173" name="Google Shape;9173;p5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74" name="Google Shape;9174;p5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75" name="Google Shape;9175;p57"/>
            <p:cNvGrpSpPr/>
            <p:nvPr/>
          </p:nvGrpSpPr>
          <p:grpSpPr>
            <a:xfrm>
              <a:off x="5551525" y="2910889"/>
              <a:ext cx="520901" cy="610283"/>
              <a:chOff x="5551525" y="2910889"/>
              <a:chExt cx="520901" cy="610283"/>
            </a:xfrm>
          </p:grpSpPr>
          <p:sp>
            <p:nvSpPr>
              <p:cNvPr id="9176" name="Google Shape;9176;p5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77" name="Google Shape;9177;p5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78" name="Google Shape;9178;p57"/>
            <p:cNvGrpSpPr/>
            <p:nvPr/>
          </p:nvGrpSpPr>
          <p:grpSpPr>
            <a:xfrm>
              <a:off x="5743962" y="2919100"/>
              <a:ext cx="623674" cy="284502"/>
              <a:chOff x="5743962" y="2919100"/>
              <a:chExt cx="623674" cy="284502"/>
            </a:xfrm>
          </p:grpSpPr>
          <p:sp>
            <p:nvSpPr>
              <p:cNvPr id="9179" name="Google Shape;9179;p5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80" name="Google Shape;9180;p5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181" name="Google Shape;9181;p57"/>
          <p:cNvGrpSpPr/>
          <p:nvPr/>
        </p:nvGrpSpPr>
        <p:grpSpPr>
          <a:xfrm>
            <a:off x="7568868" y="1854534"/>
            <a:ext cx="874976" cy="719600"/>
            <a:chOff x="7608988" y="2093194"/>
            <a:chExt cx="817276" cy="672147"/>
          </a:xfrm>
        </p:grpSpPr>
        <p:cxnSp>
          <p:nvCxnSpPr>
            <p:cNvPr id="9182" name="Google Shape;9182;p5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83" name="Google Shape;9183;p5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84" name="Google Shape;9184;p5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85" name="Google Shape;9185;p5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86" name="Google Shape;9186;p5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187" name="Google Shape;9187;p5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188" name="Google Shape;9188;p57"/>
            <p:cNvGrpSpPr/>
            <p:nvPr/>
          </p:nvGrpSpPr>
          <p:grpSpPr>
            <a:xfrm>
              <a:off x="7721175" y="2093194"/>
              <a:ext cx="599587" cy="623846"/>
              <a:chOff x="7721175" y="2093194"/>
              <a:chExt cx="599587" cy="623846"/>
            </a:xfrm>
          </p:grpSpPr>
          <p:grpSp>
            <p:nvGrpSpPr>
              <p:cNvPr id="9189" name="Google Shape;9189;p57"/>
              <p:cNvGrpSpPr/>
              <p:nvPr/>
            </p:nvGrpSpPr>
            <p:grpSpPr>
              <a:xfrm>
                <a:off x="7721175" y="2093194"/>
                <a:ext cx="291605" cy="623846"/>
                <a:chOff x="9405575" y="2061418"/>
                <a:chExt cx="291605" cy="623846"/>
              </a:xfrm>
            </p:grpSpPr>
            <p:sp>
              <p:nvSpPr>
                <p:cNvPr id="9190" name="Google Shape;9190;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57"/>
              <p:cNvGrpSpPr/>
              <p:nvPr/>
            </p:nvGrpSpPr>
            <p:grpSpPr>
              <a:xfrm flipH="1">
                <a:off x="8029157" y="2093194"/>
                <a:ext cx="291605" cy="623846"/>
                <a:chOff x="9405575" y="2061418"/>
                <a:chExt cx="291605" cy="623846"/>
              </a:xfrm>
            </p:grpSpPr>
            <p:sp>
              <p:nvSpPr>
                <p:cNvPr id="9198" name="Google Shape;9198;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05" name="Google Shape;9205;p57"/>
          <p:cNvGrpSpPr/>
          <p:nvPr/>
        </p:nvGrpSpPr>
        <p:grpSpPr>
          <a:xfrm>
            <a:off x="4013304" y="970936"/>
            <a:ext cx="712557" cy="785901"/>
            <a:chOff x="4206459" y="1191441"/>
            <a:chExt cx="712557" cy="785901"/>
          </a:xfrm>
        </p:grpSpPr>
        <p:sp>
          <p:nvSpPr>
            <p:cNvPr id="9206" name="Google Shape;9206;p5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0" name="Google Shape;9210;p57"/>
            <p:cNvGrpSpPr/>
            <p:nvPr/>
          </p:nvGrpSpPr>
          <p:grpSpPr>
            <a:xfrm>
              <a:off x="4644280" y="1290523"/>
              <a:ext cx="143716" cy="29463"/>
              <a:chOff x="4644280" y="1290523"/>
              <a:chExt cx="143716" cy="29463"/>
            </a:xfrm>
          </p:grpSpPr>
          <p:sp>
            <p:nvSpPr>
              <p:cNvPr id="9211" name="Google Shape;9211;p5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57"/>
            <p:cNvGrpSpPr/>
            <p:nvPr/>
          </p:nvGrpSpPr>
          <p:grpSpPr>
            <a:xfrm>
              <a:off x="4356567" y="1191441"/>
              <a:ext cx="143690" cy="29488"/>
              <a:chOff x="4356567" y="1191441"/>
              <a:chExt cx="143690" cy="29488"/>
            </a:xfrm>
          </p:grpSpPr>
          <p:sp>
            <p:nvSpPr>
              <p:cNvPr id="9216" name="Google Shape;9216;p5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57"/>
            <p:cNvGrpSpPr/>
            <p:nvPr/>
          </p:nvGrpSpPr>
          <p:grpSpPr>
            <a:xfrm>
              <a:off x="4339009" y="1863727"/>
              <a:ext cx="143703" cy="29476"/>
              <a:chOff x="4339009" y="1863727"/>
              <a:chExt cx="143703" cy="29476"/>
            </a:xfrm>
          </p:grpSpPr>
          <p:sp>
            <p:nvSpPr>
              <p:cNvPr id="9221" name="Google Shape;9221;p5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57"/>
            <p:cNvGrpSpPr/>
            <p:nvPr/>
          </p:nvGrpSpPr>
          <p:grpSpPr>
            <a:xfrm>
              <a:off x="4206459" y="1607315"/>
              <a:ext cx="29539" cy="142899"/>
              <a:chOff x="4206459" y="1607315"/>
              <a:chExt cx="29539" cy="142899"/>
            </a:xfrm>
          </p:grpSpPr>
          <p:sp>
            <p:nvSpPr>
              <p:cNvPr id="9226" name="Google Shape;9226;p5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0" name="Google Shape;9230;p5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4" name="Google Shape;9234;p57"/>
            <p:cNvGrpSpPr/>
            <p:nvPr/>
          </p:nvGrpSpPr>
          <p:grpSpPr>
            <a:xfrm>
              <a:off x="4889463" y="1423737"/>
              <a:ext cx="29552" cy="142899"/>
              <a:chOff x="4889463" y="1423737"/>
              <a:chExt cx="29552" cy="142899"/>
            </a:xfrm>
          </p:grpSpPr>
          <p:sp>
            <p:nvSpPr>
              <p:cNvPr id="9235" name="Google Shape;9235;p5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57"/>
            <p:cNvGrpSpPr/>
            <p:nvPr/>
          </p:nvGrpSpPr>
          <p:grpSpPr>
            <a:xfrm>
              <a:off x="4771663" y="1876896"/>
              <a:ext cx="108651" cy="100447"/>
              <a:chOff x="4771663" y="1876896"/>
              <a:chExt cx="108651" cy="100447"/>
            </a:xfrm>
          </p:grpSpPr>
          <p:sp>
            <p:nvSpPr>
              <p:cNvPr id="9240" name="Google Shape;9240;p5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44" name="Google Shape;9244;p57"/>
          <p:cNvGrpSpPr/>
          <p:nvPr/>
        </p:nvGrpSpPr>
        <p:grpSpPr>
          <a:xfrm>
            <a:off x="4008780" y="1854159"/>
            <a:ext cx="791287" cy="720350"/>
            <a:chOff x="267375" y="1071875"/>
            <a:chExt cx="470500" cy="428550"/>
          </a:xfrm>
        </p:grpSpPr>
        <p:sp>
          <p:nvSpPr>
            <p:cNvPr id="9245" name="Google Shape;9245;p5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57"/>
          <p:cNvGrpSpPr/>
          <p:nvPr/>
        </p:nvGrpSpPr>
        <p:grpSpPr>
          <a:xfrm>
            <a:off x="709275" y="3498789"/>
            <a:ext cx="1408444" cy="673166"/>
            <a:chOff x="712664" y="3693287"/>
            <a:chExt cx="1460738" cy="698160"/>
          </a:xfrm>
        </p:grpSpPr>
        <p:grpSp>
          <p:nvGrpSpPr>
            <p:cNvPr id="9254" name="Google Shape;9254;p57"/>
            <p:cNvGrpSpPr/>
            <p:nvPr/>
          </p:nvGrpSpPr>
          <p:grpSpPr>
            <a:xfrm>
              <a:off x="1380079" y="4133090"/>
              <a:ext cx="234048" cy="258099"/>
              <a:chOff x="1380079" y="4133090"/>
              <a:chExt cx="234048" cy="258099"/>
            </a:xfrm>
          </p:grpSpPr>
          <p:sp>
            <p:nvSpPr>
              <p:cNvPr id="9255" name="Google Shape;9255;p5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57"/>
            <p:cNvGrpSpPr/>
            <p:nvPr/>
          </p:nvGrpSpPr>
          <p:grpSpPr>
            <a:xfrm>
              <a:off x="884610" y="3864082"/>
              <a:ext cx="1118566" cy="527275"/>
              <a:chOff x="890961" y="3865463"/>
              <a:chExt cx="1115221" cy="525698"/>
            </a:xfrm>
          </p:grpSpPr>
          <p:sp>
            <p:nvSpPr>
              <p:cNvPr id="9259" name="Google Shape;9259;p5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57"/>
            <p:cNvGrpSpPr/>
            <p:nvPr/>
          </p:nvGrpSpPr>
          <p:grpSpPr>
            <a:xfrm>
              <a:off x="712664" y="3693287"/>
              <a:ext cx="1460738" cy="698160"/>
              <a:chOff x="712664" y="3693025"/>
              <a:chExt cx="1460738" cy="698160"/>
            </a:xfrm>
          </p:grpSpPr>
          <p:sp>
            <p:nvSpPr>
              <p:cNvPr id="9263" name="Google Shape;9263;p5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9" name="Google Shape;9269;p57"/>
          <p:cNvGrpSpPr/>
          <p:nvPr/>
        </p:nvGrpSpPr>
        <p:grpSpPr>
          <a:xfrm>
            <a:off x="3146990" y="970936"/>
            <a:ext cx="795485" cy="738831"/>
            <a:chOff x="3348603" y="1236445"/>
            <a:chExt cx="749256" cy="695894"/>
          </a:xfrm>
        </p:grpSpPr>
        <p:grpSp>
          <p:nvGrpSpPr>
            <p:cNvPr id="9270" name="Google Shape;9270;p57"/>
            <p:cNvGrpSpPr/>
            <p:nvPr/>
          </p:nvGrpSpPr>
          <p:grpSpPr>
            <a:xfrm>
              <a:off x="3583779" y="1236445"/>
              <a:ext cx="293795" cy="285811"/>
              <a:chOff x="3750225" y="1774000"/>
              <a:chExt cx="149575" cy="145525"/>
            </a:xfrm>
          </p:grpSpPr>
          <p:sp>
            <p:nvSpPr>
              <p:cNvPr id="9271" name="Google Shape;9271;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57"/>
            <p:cNvGrpSpPr/>
            <p:nvPr/>
          </p:nvGrpSpPr>
          <p:grpSpPr>
            <a:xfrm>
              <a:off x="3775534" y="1462599"/>
              <a:ext cx="322325" cy="285958"/>
              <a:chOff x="3847850" y="1889150"/>
              <a:chExt cx="164100" cy="145600"/>
            </a:xfrm>
          </p:grpSpPr>
          <p:sp>
            <p:nvSpPr>
              <p:cNvPr id="9274" name="Google Shape;9274;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57"/>
            <p:cNvGrpSpPr/>
            <p:nvPr/>
          </p:nvGrpSpPr>
          <p:grpSpPr>
            <a:xfrm>
              <a:off x="3545329" y="1646528"/>
              <a:ext cx="293746" cy="285811"/>
              <a:chOff x="3730650" y="1982800"/>
              <a:chExt cx="149550" cy="145525"/>
            </a:xfrm>
          </p:grpSpPr>
          <p:sp>
            <p:nvSpPr>
              <p:cNvPr id="9277" name="Google Shape;9277;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57"/>
            <p:cNvGrpSpPr/>
            <p:nvPr/>
          </p:nvGrpSpPr>
          <p:grpSpPr>
            <a:xfrm>
              <a:off x="3348603" y="1415046"/>
              <a:ext cx="294384" cy="284387"/>
              <a:chOff x="3630494" y="1864938"/>
              <a:chExt cx="149875" cy="144800"/>
            </a:xfrm>
          </p:grpSpPr>
          <p:sp>
            <p:nvSpPr>
              <p:cNvPr id="9280" name="Google Shape;9280;p5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82" name="Google Shape;9282;p57"/>
          <p:cNvGrpSpPr/>
          <p:nvPr/>
        </p:nvGrpSpPr>
        <p:grpSpPr>
          <a:xfrm>
            <a:off x="2268517" y="3493832"/>
            <a:ext cx="1324924" cy="678083"/>
            <a:chOff x="2413923" y="3711366"/>
            <a:chExt cx="1374117" cy="703260"/>
          </a:xfrm>
        </p:grpSpPr>
        <p:grpSp>
          <p:nvGrpSpPr>
            <p:cNvPr id="9283" name="Google Shape;9283;p57"/>
            <p:cNvGrpSpPr/>
            <p:nvPr/>
          </p:nvGrpSpPr>
          <p:grpSpPr>
            <a:xfrm>
              <a:off x="2413923" y="3711366"/>
              <a:ext cx="1374117" cy="703260"/>
              <a:chOff x="2413923" y="3711366"/>
              <a:chExt cx="1374117" cy="703260"/>
            </a:xfrm>
          </p:grpSpPr>
          <p:sp>
            <p:nvSpPr>
              <p:cNvPr id="9284" name="Google Shape;9284;p5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5" name="Google Shape;9285;p57"/>
              <p:cNvGrpSpPr/>
              <p:nvPr/>
            </p:nvGrpSpPr>
            <p:grpSpPr>
              <a:xfrm>
                <a:off x="2600284" y="3808654"/>
                <a:ext cx="234506" cy="138009"/>
                <a:chOff x="2600284" y="3808654"/>
                <a:chExt cx="234506" cy="138009"/>
              </a:xfrm>
            </p:grpSpPr>
            <p:sp>
              <p:nvSpPr>
                <p:cNvPr id="9286" name="Google Shape;9286;p5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87" name="Google Shape;9287;p5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88" name="Google Shape;9288;p57"/>
              <p:cNvGrpSpPr/>
              <p:nvPr/>
            </p:nvGrpSpPr>
            <p:grpSpPr>
              <a:xfrm>
                <a:off x="3359659" y="3805664"/>
                <a:ext cx="232294" cy="141000"/>
                <a:chOff x="3359659" y="3805664"/>
                <a:chExt cx="232294" cy="141000"/>
              </a:xfrm>
            </p:grpSpPr>
            <p:sp>
              <p:nvSpPr>
                <p:cNvPr id="9289" name="Google Shape;9289;p5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0" name="Google Shape;9290;p5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91" name="Google Shape;9291;p57"/>
              <p:cNvGrpSpPr/>
              <p:nvPr/>
            </p:nvGrpSpPr>
            <p:grpSpPr>
              <a:xfrm>
                <a:off x="3067316" y="3711366"/>
                <a:ext cx="66900" cy="166809"/>
                <a:chOff x="3067316" y="3711366"/>
                <a:chExt cx="66900" cy="166809"/>
              </a:xfrm>
            </p:grpSpPr>
            <p:sp>
              <p:nvSpPr>
                <p:cNvPr id="9292" name="Google Shape;9292;p5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3" name="Google Shape;9293;p5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94" name="Google Shape;9294;p57"/>
              <p:cNvGrpSpPr/>
              <p:nvPr/>
            </p:nvGrpSpPr>
            <p:grpSpPr>
              <a:xfrm>
                <a:off x="2413923" y="4058666"/>
                <a:ext cx="224119" cy="66900"/>
                <a:chOff x="2413923" y="4058666"/>
                <a:chExt cx="224119" cy="66900"/>
              </a:xfrm>
            </p:grpSpPr>
            <p:sp>
              <p:nvSpPr>
                <p:cNvPr id="9295" name="Google Shape;9295;p5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6" name="Google Shape;9296;p5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97" name="Google Shape;9297;p57"/>
              <p:cNvGrpSpPr/>
              <p:nvPr/>
            </p:nvGrpSpPr>
            <p:grpSpPr>
              <a:xfrm>
                <a:off x="3564643" y="4058666"/>
                <a:ext cx="223397" cy="66900"/>
                <a:chOff x="3564643" y="4058666"/>
                <a:chExt cx="223397" cy="66900"/>
              </a:xfrm>
            </p:grpSpPr>
            <p:sp>
              <p:nvSpPr>
                <p:cNvPr id="9298" name="Google Shape;9298;p5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9" name="Google Shape;9299;p5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300" name="Google Shape;9300;p57"/>
            <p:cNvGrpSpPr/>
            <p:nvPr/>
          </p:nvGrpSpPr>
          <p:grpSpPr>
            <a:xfrm>
              <a:off x="2633353" y="3965763"/>
              <a:ext cx="933975" cy="445687"/>
              <a:chOff x="2633353" y="3965763"/>
              <a:chExt cx="933975" cy="445687"/>
            </a:xfrm>
          </p:grpSpPr>
          <p:sp>
            <p:nvSpPr>
              <p:cNvPr id="9301" name="Google Shape;9301;p5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03" name="Google Shape;9303;p57"/>
          <p:cNvGrpSpPr/>
          <p:nvPr/>
        </p:nvGrpSpPr>
        <p:grpSpPr>
          <a:xfrm>
            <a:off x="6392789" y="1044380"/>
            <a:ext cx="1131087" cy="587383"/>
            <a:chOff x="238125" y="999450"/>
            <a:chExt cx="7140700" cy="3708225"/>
          </a:xfrm>
        </p:grpSpPr>
        <p:sp>
          <p:nvSpPr>
            <p:cNvPr id="9304" name="Google Shape;9304;p5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57"/>
          <p:cNvGrpSpPr/>
          <p:nvPr/>
        </p:nvGrpSpPr>
        <p:grpSpPr>
          <a:xfrm>
            <a:off x="3744240" y="3493874"/>
            <a:ext cx="1375854" cy="678131"/>
            <a:chOff x="3913765" y="3641905"/>
            <a:chExt cx="1522805" cy="750560"/>
          </a:xfrm>
        </p:grpSpPr>
        <p:grpSp>
          <p:nvGrpSpPr>
            <p:cNvPr id="9314" name="Google Shape;9314;p57"/>
            <p:cNvGrpSpPr/>
            <p:nvPr/>
          </p:nvGrpSpPr>
          <p:grpSpPr>
            <a:xfrm>
              <a:off x="3913765" y="3997002"/>
              <a:ext cx="1522805" cy="395463"/>
              <a:chOff x="3913765" y="3997002"/>
              <a:chExt cx="1522805" cy="395463"/>
            </a:xfrm>
          </p:grpSpPr>
          <p:grpSp>
            <p:nvGrpSpPr>
              <p:cNvPr id="9315" name="Google Shape;9315;p57"/>
              <p:cNvGrpSpPr/>
              <p:nvPr/>
            </p:nvGrpSpPr>
            <p:grpSpPr>
              <a:xfrm>
                <a:off x="3913765" y="4138659"/>
                <a:ext cx="507602" cy="253806"/>
                <a:chOff x="3913765" y="4138659"/>
                <a:chExt cx="507602" cy="253806"/>
              </a:xfrm>
            </p:grpSpPr>
            <p:sp>
              <p:nvSpPr>
                <p:cNvPr id="9316" name="Google Shape;9316;p5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318" name="Google Shape;9318;p57"/>
              <p:cNvGrpSpPr/>
              <p:nvPr/>
            </p:nvGrpSpPr>
            <p:grpSpPr>
              <a:xfrm>
                <a:off x="4421361" y="3997002"/>
                <a:ext cx="507618" cy="395463"/>
                <a:chOff x="4421361" y="3997002"/>
                <a:chExt cx="507618" cy="395463"/>
              </a:xfrm>
            </p:grpSpPr>
            <p:sp>
              <p:nvSpPr>
                <p:cNvPr id="9319" name="Google Shape;9319;p5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57"/>
              <p:cNvGrpSpPr/>
              <p:nvPr/>
            </p:nvGrpSpPr>
            <p:grpSpPr>
              <a:xfrm>
                <a:off x="4928973" y="4189418"/>
                <a:ext cx="507596" cy="203047"/>
                <a:chOff x="4928973" y="4189418"/>
                <a:chExt cx="507596" cy="203047"/>
              </a:xfrm>
            </p:grpSpPr>
            <p:sp>
              <p:nvSpPr>
                <p:cNvPr id="9322" name="Google Shape;9322;p5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4" name="Google Shape;9324;p57"/>
            <p:cNvGrpSpPr/>
            <p:nvPr/>
          </p:nvGrpSpPr>
          <p:grpSpPr>
            <a:xfrm>
              <a:off x="4482186" y="3641905"/>
              <a:ext cx="397605" cy="349784"/>
              <a:chOff x="2906375" y="1159725"/>
              <a:chExt cx="1860575" cy="1636800"/>
            </a:xfrm>
          </p:grpSpPr>
          <p:sp>
            <p:nvSpPr>
              <p:cNvPr id="9325" name="Google Shape;9325;p5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9" name="Google Shape;9329;p57"/>
          <p:cNvGrpSpPr/>
          <p:nvPr/>
        </p:nvGrpSpPr>
        <p:grpSpPr>
          <a:xfrm>
            <a:off x="6528949" y="1853801"/>
            <a:ext cx="940737" cy="721067"/>
            <a:chOff x="6599718" y="2068734"/>
            <a:chExt cx="940737" cy="721067"/>
          </a:xfrm>
        </p:grpSpPr>
        <p:sp>
          <p:nvSpPr>
            <p:cNvPr id="9330" name="Google Shape;9330;p5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6" name="Google Shape;9336;p57"/>
            <p:cNvGrpSpPr/>
            <p:nvPr/>
          </p:nvGrpSpPr>
          <p:grpSpPr>
            <a:xfrm>
              <a:off x="6836957" y="2068734"/>
              <a:ext cx="461892" cy="721067"/>
              <a:chOff x="6836957" y="2068734"/>
              <a:chExt cx="461892" cy="721067"/>
            </a:xfrm>
          </p:grpSpPr>
          <p:sp>
            <p:nvSpPr>
              <p:cNvPr id="9337" name="Google Shape;9337;p5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3" name="Google Shape;9343;p57"/>
              <p:cNvGrpSpPr/>
              <p:nvPr/>
            </p:nvGrpSpPr>
            <p:grpSpPr>
              <a:xfrm>
                <a:off x="6836957" y="2068734"/>
                <a:ext cx="461892" cy="721067"/>
                <a:chOff x="6836957" y="2068734"/>
                <a:chExt cx="461892" cy="721067"/>
              </a:xfrm>
            </p:grpSpPr>
            <p:sp>
              <p:nvSpPr>
                <p:cNvPr id="9344" name="Google Shape;9344;p5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351" name="Google Shape;9351;p57"/>
          <p:cNvGrpSpPr/>
          <p:nvPr/>
        </p:nvGrpSpPr>
        <p:grpSpPr>
          <a:xfrm>
            <a:off x="2412267" y="1858147"/>
            <a:ext cx="712577" cy="712374"/>
            <a:chOff x="2559249" y="2069323"/>
            <a:chExt cx="685566" cy="685634"/>
          </a:xfrm>
        </p:grpSpPr>
        <p:sp>
          <p:nvSpPr>
            <p:cNvPr id="9352" name="Google Shape;9352;p5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57"/>
          <p:cNvGrpSpPr/>
          <p:nvPr/>
        </p:nvGrpSpPr>
        <p:grpSpPr>
          <a:xfrm>
            <a:off x="7594705" y="970936"/>
            <a:ext cx="845645" cy="711911"/>
            <a:chOff x="951975" y="315800"/>
            <a:chExt cx="5860325" cy="4933550"/>
          </a:xfrm>
        </p:grpSpPr>
        <p:sp>
          <p:nvSpPr>
            <p:cNvPr id="9366" name="Google Shape;9366;p5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57"/>
          <p:cNvGrpSpPr/>
          <p:nvPr/>
        </p:nvGrpSpPr>
        <p:grpSpPr>
          <a:xfrm>
            <a:off x="3691834" y="2707045"/>
            <a:ext cx="1617932" cy="621724"/>
            <a:chOff x="3862800" y="3038525"/>
            <a:chExt cx="1329006" cy="510698"/>
          </a:xfrm>
        </p:grpSpPr>
        <p:sp>
          <p:nvSpPr>
            <p:cNvPr id="9375" name="Google Shape;9375;p5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7" name="Google Shape;9377;p57"/>
            <p:cNvGrpSpPr/>
            <p:nvPr/>
          </p:nvGrpSpPr>
          <p:grpSpPr>
            <a:xfrm>
              <a:off x="3967075" y="3040337"/>
              <a:ext cx="1019927" cy="402126"/>
              <a:chOff x="3967075" y="3040337"/>
              <a:chExt cx="1019927" cy="402126"/>
            </a:xfrm>
          </p:grpSpPr>
          <p:sp>
            <p:nvSpPr>
              <p:cNvPr id="9378" name="Google Shape;9378;p5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57"/>
            <p:cNvGrpSpPr/>
            <p:nvPr/>
          </p:nvGrpSpPr>
          <p:grpSpPr>
            <a:xfrm>
              <a:off x="4186700" y="3040337"/>
              <a:ext cx="390475" cy="183289"/>
              <a:chOff x="4186700" y="3040337"/>
              <a:chExt cx="390475" cy="183289"/>
            </a:xfrm>
          </p:grpSpPr>
          <p:sp>
            <p:nvSpPr>
              <p:cNvPr id="9381" name="Google Shape;9381;p5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57"/>
            <p:cNvGrpSpPr/>
            <p:nvPr/>
          </p:nvGrpSpPr>
          <p:grpSpPr>
            <a:xfrm>
              <a:off x="4073727" y="3040337"/>
              <a:ext cx="697794" cy="296263"/>
              <a:chOff x="4073727" y="3040337"/>
              <a:chExt cx="697794" cy="296263"/>
            </a:xfrm>
          </p:grpSpPr>
          <p:sp>
            <p:nvSpPr>
              <p:cNvPr id="9384" name="Google Shape;9384;p5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57"/>
            <p:cNvGrpSpPr/>
            <p:nvPr/>
          </p:nvGrpSpPr>
          <p:grpSpPr>
            <a:xfrm>
              <a:off x="3862800" y="3038525"/>
              <a:ext cx="1329006" cy="510698"/>
              <a:chOff x="3862800" y="3038525"/>
              <a:chExt cx="1329006" cy="510698"/>
            </a:xfrm>
          </p:grpSpPr>
          <p:sp>
            <p:nvSpPr>
              <p:cNvPr id="9387" name="Google Shape;9387;p5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89" name="Google Shape;9389;p57"/>
          <p:cNvGrpSpPr/>
          <p:nvPr/>
        </p:nvGrpSpPr>
        <p:grpSpPr>
          <a:xfrm>
            <a:off x="700156" y="970936"/>
            <a:ext cx="883205" cy="775176"/>
            <a:chOff x="649648" y="271400"/>
            <a:chExt cx="6215377" cy="5455143"/>
          </a:xfrm>
        </p:grpSpPr>
        <p:sp>
          <p:nvSpPr>
            <p:cNvPr id="9390" name="Google Shape;9390;p5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57"/>
          <p:cNvGrpSpPr/>
          <p:nvPr/>
        </p:nvGrpSpPr>
        <p:grpSpPr>
          <a:xfrm>
            <a:off x="2308457" y="970936"/>
            <a:ext cx="767704" cy="815489"/>
            <a:chOff x="2499700" y="1135950"/>
            <a:chExt cx="732402" cy="777990"/>
          </a:xfrm>
        </p:grpSpPr>
        <p:grpSp>
          <p:nvGrpSpPr>
            <p:cNvPr id="9403" name="Google Shape;9403;p57"/>
            <p:cNvGrpSpPr/>
            <p:nvPr/>
          </p:nvGrpSpPr>
          <p:grpSpPr>
            <a:xfrm>
              <a:off x="2499700" y="1135950"/>
              <a:ext cx="732402" cy="694705"/>
              <a:chOff x="2499700" y="1135950"/>
              <a:chExt cx="732402" cy="694705"/>
            </a:xfrm>
          </p:grpSpPr>
          <p:sp>
            <p:nvSpPr>
              <p:cNvPr id="9404" name="Google Shape;9404;p5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57"/>
            <p:cNvGrpSpPr/>
            <p:nvPr/>
          </p:nvGrpSpPr>
          <p:grpSpPr>
            <a:xfrm>
              <a:off x="2517909" y="1188726"/>
              <a:ext cx="702702" cy="725214"/>
              <a:chOff x="2517909" y="1188726"/>
              <a:chExt cx="702702" cy="725214"/>
            </a:xfrm>
          </p:grpSpPr>
          <p:sp>
            <p:nvSpPr>
              <p:cNvPr id="9432" name="Google Shape;9432;p5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37" name="Google Shape;9437;p57"/>
          <p:cNvGrpSpPr/>
          <p:nvPr/>
        </p:nvGrpSpPr>
        <p:grpSpPr>
          <a:xfrm>
            <a:off x="1654189" y="970936"/>
            <a:ext cx="583439" cy="870229"/>
            <a:chOff x="1716825" y="1121550"/>
            <a:chExt cx="622800" cy="928938"/>
          </a:xfrm>
        </p:grpSpPr>
        <p:grpSp>
          <p:nvGrpSpPr>
            <p:cNvPr id="9438" name="Google Shape;9438;p57"/>
            <p:cNvGrpSpPr/>
            <p:nvPr/>
          </p:nvGrpSpPr>
          <p:grpSpPr>
            <a:xfrm>
              <a:off x="1716825" y="1121550"/>
              <a:ext cx="622800" cy="928938"/>
              <a:chOff x="1716825" y="1121550"/>
              <a:chExt cx="622800" cy="928938"/>
            </a:xfrm>
          </p:grpSpPr>
          <p:cxnSp>
            <p:nvCxnSpPr>
              <p:cNvPr id="9439" name="Google Shape;9439;p5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440" name="Google Shape;9440;p5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57"/>
            <p:cNvGrpSpPr/>
            <p:nvPr/>
          </p:nvGrpSpPr>
          <p:grpSpPr>
            <a:xfrm>
              <a:off x="1768050" y="1172775"/>
              <a:ext cx="520200" cy="832000"/>
              <a:chOff x="1768050" y="1172775"/>
              <a:chExt cx="520200" cy="832000"/>
            </a:xfrm>
          </p:grpSpPr>
          <p:cxnSp>
            <p:nvCxnSpPr>
              <p:cNvPr id="9442" name="Google Shape;9442;p5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443" name="Google Shape;9443;p5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57"/>
            <p:cNvGrpSpPr/>
            <p:nvPr/>
          </p:nvGrpSpPr>
          <p:grpSpPr>
            <a:xfrm>
              <a:off x="1820100" y="1225475"/>
              <a:ext cx="416400" cy="729575"/>
              <a:chOff x="1820100" y="1225475"/>
              <a:chExt cx="416400" cy="729575"/>
            </a:xfrm>
          </p:grpSpPr>
          <p:cxnSp>
            <p:nvCxnSpPr>
              <p:cNvPr id="9445" name="Google Shape;9445;p5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446" name="Google Shape;9446;p5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57"/>
            <p:cNvGrpSpPr/>
            <p:nvPr/>
          </p:nvGrpSpPr>
          <p:grpSpPr>
            <a:xfrm>
              <a:off x="1874250" y="1278825"/>
              <a:ext cx="308100" cy="605275"/>
              <a:chOff x="1874250" y="1278825"/>
              <a:chExt cx="308100" cy="605275"/>
            </a:xfrm>
          </p:grpSpPr>
          <p:cxnSp>
            <p:nvCxnSpPr>
              <p:cNvPr id="9448" name="Google Shape;9448;p5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449" name="Google Shape;9449;p5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0" name="Google Shape;9450;p5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57"/>
          <p:cNvGrpSpPr/>
          <p:nvPr/>
        </p:nvGrpSpPr>
        <p:grpSpPr>
          <a:xfrm>
            <a:off x="1574012" y="1857258"/>
            <a:ext cx="739072" cy="714152"/>
            <a:chOff x="4334725" y="1355875"/>
            <a:chExt cx="3106650" cy="3001900"/>
          </a:xfrm>
        </p:grpSpPr>
        <p:grpSp>
          <p:nvGrpSpPr>
            <p:cNvPr id="9452" name="Google Shape;9452;p57"/>
            <p:cNvGrpSpPr/>
            <p:nvPr/>
          </p:nvGrpSpPr>
          <p:grpSpPr>
            <a:xfrm>
              <a:off x="4516050" y="1724875"/>
              <a:ext cx="2693725" cy="2632900"/>
              <a:chOff x="4516050" y="1724875"/>
              <a:chExt cx="2693725" cy="2632900"/>
            </a:xfrm>
          </p:grpSpPr>
          <p:sp>
            <p:nvSpPr>
              <p:cNvPr id="9453" name="Google Shape;9453;p5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57"/>
            <p:cNvGrpSpPr/>
            <p:nvPr/>
          </p:nvGrpSpPr>
          <p:grpSpPr>
            <a:xfrm>
              <a:off x="4334725" y="1355875"/>
              <a:ext cx="3106650" cy="2709650"/>
              <a:chOff x="4334725" y="1355875"/>
              <a:chExt cx="3106650" cy="2709650"/>
            </a:xfrm>
          </p:grpSpPr>
          <p:sp>
            <p:nvSpPr>
              <p:cNvPr id="9457" name="Google Shape;9457;p5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0" name="Google Shape;9460;p57"/>
          <p:cNvGrpSpPr/>
          <p:nvPr/>
        </p:nvGrpSpPr>
        <p:grpSpPr>
          <a:xfrm>
            <a:off x="7690961" y="3488029"/>
            <a:ext cx="312074" cy="684173"/>
            <a:chOff x="7645573" y="3754300"/>
            <a:chExt cx="293855" cy="644170"/>
          </a:xfrm>
        </p:grpSpPr>
        <p:sp>
          <p:nvSpPr>
            <p:cNvPr id="9461" name="Google Shape;9461;p5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57"/>
          <p:cNvGrpSpPr/>
          <p:nvPr/>
        </p:nvGrpSpPr>
        <p:grpSpPr>
          <a:xfrm>
            <a:off x="5612949" y="970936"/>
            <a:ext cx="709011" cy="739359"/>
            <a:chOff x="5830645" y="1256617"/>
            <a:chExt cx="530340" cy="553040"/>
          </a:xfrm>
        </p:grpSpPr>
        <p:grpSp>
          <p:nvGrpSpPr>
            <p:cNvPr id="9464" name="Google Shape;9464;p57"/>
            <p:cNvGrpSpPr/>
            <p:nvPr/>
          </p:nvGrpSpPr>
          <p:grpSpPr>
            <a:xfrm>
              <a:off x="5830645" y="1256617"/>
              <a:ext cx="259743" cy="269909"/>
              <a:chOff x="5830645" y="1256617"/>
              <a:chExt cx="259743" cy="269909"/>
            </a:xfrm>
          </p:grpSpPr>
          <p:sp>
            <p:nvSpPr>
              <p:cNvPr id="9465" name="Google Shape;9465;p5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57"/>
            <p:cNvGrpSpPr/>
            <p:nvPr/>
          </p:nvGrpSpPr>
          <p:grpSpPr>
            <a:xfrm>
              <a:off x="6101293" y="1256617"/>
              <a:ext cx="259692" cy="269909"/>
              <a:chOff x="6101293" y="1256617"/>
              <a:chExt cx="259692" cy="269909"/>
            </a:xfrm>
          </p:grpSpPr>
          <p:sp>
            <p:nvSpPr>
              <p:cNvPr id="9468" name="Google Shape;9468;p5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57"/>
            <p:cNvGrpSpPr/>
            <p:nvPr/>
          </p:nvGrpSpPr>
          <p:grpSpPr>
            <a:xfrm>
              <a:off x="5830645" y="1539749"/>
              <a:ext cx="259692" cy="269909"/>
              <a:chOff x="5830645" y="1539749"/>
              <a:chExt cx="259692" cy="269909"/>
            </a:xfrm>
          </p:grpSpPr>
          <p:sp>
            <p:nvSpPr>
              <p:cNvPr id="9471" name="Google Shape;9471;p5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57"/>
            <p:cNvGrpSpPr/>
            <p:nvPr/>
          </p:nvGrpSpPr>
          <p:grpSpPr>
            <a:xfrm>
              <a:off x="6101293" y="1539749"/>
              <a:ext cx="259692" cy="269909"/>
              <a:chOff x="6101293" y="1539749"/>
              <a:chExt cx="259692" cy="269909"/>
            </a:xfrm>
          </p:grpSpPr>
          <p:sp>
            <p:nvSpPr>
              <p:cNvPr id="9474" name="Google Shape;9474;p5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6" name="Google Shape;9476;p5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57"/>
          <p:cNvGrpSpPr/>
          <p:nvPr/>
        </p:nvGrpSpPr>
        <p:grpSpPr>
          <a:xfrm>
            <a:off x="714444" y="2707052"/>
            <a:ext cx="1452955" cy="621360"/>
            <a:chOff x="732422" y="2990152"/>
            <a:chExt cx="1337773" cy="572102"/>
          </a:xfrm>
        </p:grpSpPr>
        <p:sp>
          <p:nvSpPr>
            <p:cNvPr id="9478" name="Google Shape;9478;p5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7" name="Shape 9487"/>
        <p:cNvGrpSpPr/>
        <p:nvPr/>
      </p:nvGrpSpPr>
      <p:grpSpPr>
        <a:xfrm>
          <a:off x="0" y="0"/>
          <a:ext cx="0" cy="0"/>
          <a:chOff x="0" y="0"/>
          <a:chExt cx="0" cy="0"/>
        </a:xfrm>
      </p:grpSpPr>
      <p:grpSp>
        <p:nvGrpSpPr>
          <p:cNvPr id="9488" name="Google Shape;9488;p58"/>
          <p:cNvGrpSpPr/>
          <p:nvPr/>
        </p:nvGrpSpPr>
        <p:grpSpPr>
          <a:xfrm>
            <a:off x="708579" y="965872"/>
            <a:ext cx="1636117" cy="1526144"/>
            <a:chOff x="729238" y="1179665"/>
            <a:chExt cx="1636117" cy="1526144"/>
          </a:xfrm>
        </p:grpSpPr>
        <p:grpSp>
          <p:nvGrpSpPr>
            <p:cNvPr id="9489" name="Google Shape;9489;p58"/>
            <p:cNvGrpSpPr/>
            <p:nvPr/>
          </p:nvGrpSpPr>
          <p:grpSpPr>
            <a:xfrm>
              <a:off x="729238" y="1179665"/>
              <a:ext cx="80700" cy="1526144"/>
              <a:chOff x="729238" y="1179665"/>
              <a:chExt cx="80700" cy="1526144"/>
            </a:xfrm>
          </p:grpSpPr>
          <p:sp>
            <p:nvSpPr>
              <p:cNvPr id="9490" name="Google Shape;9490;p5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58"/>
            <p:cNvGrpSpPr/>
            <p:nvPr/>
          </p:nvGrpSpPr>
          <p:grpSpPr>
            <a:xfrm>
              <a:off x="903098" y="1179665"/>
              <a:ext cx="80700" cy="1526144"/>
              <a:chOff x="903098" y="1179665"/>
              <a:chExt cx="80700" cy="1526144"/>
            </a:xfrm>
          </p:grpSpPr>
          <p:sp>
            <p:nvSpPr>
              <p:cNvPr id="9501" name="Google Shape;9501;p5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58"/>
            <p:cNvGrpSpPr/>
            <p:nvPr/>
          </p:nvGrpSpPr>
          <p:grpSpPr>
            <a:xfrm>
              <a:off x="1076958" y="1179665"/>
              <a:ext cx="80700" cy="1526144"/>
              <a:chOff x="1076958" y="1179665"/>
              <a:chExt cx="80700" cy="1526144"/>
            </a:xfrm>
          </p:grpSpPr>
          <p:sp>
            <p:nvSpPr>
              <p:cNvPr id="9512" name="Google Shape;9512;p5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58"/>
            <p:cNvGrpSpPr/>
            <p:nvPr/>
          </p:nvGrpSpPr>
          <p:grpSpPr>
            <a:xfrm>
              <a:off x="1247707" y="1179665"/>
              <a:ext cx="80700" cy="1526144"/>
              <a:chOff x="1247707" y="1179665"/>
              <a:chExt cx="80700" cy="1526144"/>
            </a:xfrm>
          </p:grpSpPr>
          <p:sp>
            <p:nvSpPr>
              <p:cNvPr id="9523" name="Google Shape;9523;p5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58"/>
            <p:cNvGrpSpPr/>
            <p:nvPr/>
          </p:nvGrpSpPr>
          <p:grpSpPr>
            <a:xfrm>
              <a:off x="1421567" y="1179665"/>
              <a:ext cx="80700" cy="1526144"/>
              <a:chOff x="1421567" y="1179665"/>
              <a:chExt cx="80700" cy="1526144"/>
            </a:xfrm>
          </p:grpSpPr>
          <p:sp>
            <p:nvSpPr>
              <p:cNvPr id="9534" name="Google Shape;9534;p5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58"/>
            <p:cNvGrpSpPr/>
            <p:nvPr/>
          </p:nvGrpSpPr>
          <p:grpSpPr>
            <a:xfrm>
              <a:off x="1592327" y="1179665"/>
              <a:ext cx="80700" cy="1526144"/>
              <a:chOff x="1592327" y="1179665"/>
              <a:chExt cx="80700" cy="1526144"/>
            </a:xfrm>
          </p:grpSpPr>
          <p:sp>
            <p:nvSpPr>
              <p:cNvPr id="9545" name="Google Shape;9545;p5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58"/>
            <p:cNvGrpSpPr/>
            <p:nvPr/>
          </p:nvGrpSpPr>
          <p:grpSpPr>
            <a:xfrm>
              <a:off x="1766187" y="1179665"/>
              <a:ext cx="80700" cy="1526144"/>
              <a:chOff x="1766187" y="1179665"/>
              <a:chExt cx="80700" cy="1526144"/>
            </a:xfrm>
          </p:grpSpPr>
          <p:sp>
            <p:nvSpPr>
              <p:cNvPr id="9556" name="Google Shape;9556;p5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58"/>
            <p:cNvGrpSpPr/>
            <p:nvPr/>
          </p:nvGrpSpPr>
          <p:grpSpPr>
            <a:xfrm>
              <a:off x="1936935" y="1179665"/>
              <a:ext cx="80700" cy="1526144"/>
              <a:chOff x="1936935" y="1179665"/>
              <a:chExt cx="80700" cy="1526144"/>
            </a:xfrm>
          </p:grpSpPr>
          <p:sp>
            <p:nvSpPr>
              <p:cNvPr id="9567" name="Google Shape;9567;p5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58"/>
            <p:cNvGrpSpPr/>
            <p:nvPr/>
          </p:nvGrpSpPr>
          <p:grpSpPr>
            <a:xfrm>
              <a:off x="2110795" y="1179665"/>
              <a:ext cx="80700" cy="1526144"/>
              <a:chOff x="2110795" y="1179665"/>
              <a:chExt cx="80700" cy="1526144"/>
            </a:xfrm>
          </p:grpSpPr>
          <p:sp>
            <p:nvSpPr>
              <p:cNvPr id="9578" name="Google Shape;9578;p5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58"/>
            <p:cNvGrpSpPr/>
            <p:nvPr/>
          </p:nvGrpSpPr>
          <p:grpSpPr>
            <a:xfrm>
              <a:off x="2284655" y="1179665"/>
              <a:ext cx="80700" cy="1526144"/>
              <a:chOff x="2284655" y="1179665"/>
              <a:chExt cx="80700" cy="1526144"/>
            </a:xfrm>
          </p:grpSpPr>
          <p:sp>
            <p:nvSpPr>
              <p:cNvPr id="9589" name="Google Shape;9589;p5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9" name="Google Shape;9599;p58"/>
          <p:cNvGrpSpPr/>
          <p:nvPr/>
        </p:nvGrpSpPr>
        <p:grpSpPr>
          <a:xfrm>
            <a:off x="2603245" y="985011"/>
            <a:ext cx="1364248" cy="1102133"/>
            <a:chOff x="2623904" y="1198803"/>
            <a:chExt cx="1364248" cy="1102133"/>
          </a:xfrm>
        </p:grpSpPr>
        <p:grpSp>
          <p:nvGrpSpPr>
            <p:cNvPr id="9600" name="Google Shape;9600;p58"/>
            <p:cNvGrpSpPr/>
            <p:nvPr/>
          </p:nvGrpSpPr>
          <p:grpSpPr>
            <a:xfrm>
              <a:off x="2623907" y="1198803"/>
              <a:ext cx="1364245" cy="273000"/>
              <a:chOff x="2623907" y="1198803"/>
              <a:chExt cx="1364245" cy="273000"/>
            </a:xfrm>
          </p:grpSpPr>
          <p:sp>
            <p:nvSpPr>
              <p:cNvPr id="9601" name="Google Shape;9601;p5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58"/>
            <p:cNvGrpSpPr/>
            <p:nvPr/>
          </p:nvGrpSpPr>
          <p:grpSpPr>
            <a:xfrm>
              <a:off x="2623904" y="1476964"/>
              <a:ext cx="1364245" cy="273000"/>
              <a:chOff x="2623904" y="1476964"/>
              <a:chExt cx="1364245" cy="273000"/>
            </a:xfrm>
          </p:grpSpPr>
          <p:sp>
            <p:nvSpPr>
              <p:cNvPr id="9607" name="Google Shape;9607;p5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58"/>
            <p:cNvGrpSpPr/>
            <p:nvPr/>
          </p:nvGrpSpPr>
          <p:grpSpPr>
            <a:xfrm>
              <a:off x="2623907" y="1749775"/>
              <a:ext cx="1364245" cy="273000"/>
              <a:chOff x="2623907" y="1749775"/>
              <a:chExt cx="1364245" cy="273000"/>
            </a:xfrm>
          </p:grpSpPr>
          <p:sp>
            <p:nvSpPr>
              <p:cNvPr id="9613" name="Google Shape;9613;p5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58"/>
            <p:cNvGrpSpPr/>
            <p:nvPr/>
          </p:nvGrpSpPr>
          <p:grpSpPr>
            <a:xfrm>
              <a:off x="2623904" y="2027936"/>
              <a:ext cx="1364245" cy="273000"/>
              <a:chOff x="2623904" y="2027936"/>
              <a:chExt cx="1364245" cy="273000"/>
            </a:xfrm>
          </p:grpSpPr>
          <p:sp>
            <p:nvSpPr>
              <p:cNvPr id="9619" name="Google Shape;9619;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4" name="Google Shape;9624;p58"/>
          <p:cNvGrpSpPr/>
          <p:nvPr/>
        </p:nvGrpSpPr>
        <p:grpSpPr>
          <a:xfrm>
            <a:off x="2592706" y="2444193"/>
            <a:ext cx="1387541" cy="159124"/>
            <a:chOff x="3200660" y="2180272"/>
            <a:chExt cx="2563824" cy="378237"/>
          </a:xfrm>
        </p:grpSpPr>
        <p:sp>
          <p:nvSpPr>
            <p:cNvPr id="9625" name="Google Shape;9625;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58"/>
          <p:cNvGrpSpPr/>
          <p:nvPr/>
        </p:nvGrpSpPr>
        <p:grpSpPr>
          <a:xfrm>
            <a:off x="2589231" y="2722018"/>
            <a:ext cx="1390502" cy="159625"/>
            <a:chOff x="3530150" y="2790075"/>
            <a:chExt cx="1962600" cy="225300"/>
          </a:xfrm>
        </p:grpSpPr>
        <p:sp>
          <p:nvSpPr>
            <p:cNvPr id="9644" name="Google Shape;9644;p5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58"/>
          <p:cNvGrpSpPr/>
          <p:nvPr/>
        </p:nvGrpSpPr>
        <p:grpSpPr>
          <a:xfrm>
            <a:off x="2589884" y="3000344"/>
            <a:ext cx="1411629" cy="153761"/>
            <a:chOff x="3558802" y="4011427"/>
            <a:chExt cx="1866000" cy="111300"/>
          </a:xfrm>
        </p:grpSpPr>
        <p:sp>
          <p:nvSpPr>
            <p:cNvPr id="9647" name="Google Shape;9647;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58"/>
          <p:cNvGrpSpPr/>
          <p:nvPr/>
        </p:nvGrpSpPr>
        <p:grpSpPr>
          <a:xfrm>
            <a:off x="2589576" y="2205744"/>
            <a:ext cx="1383503" cy="119749"/>
            <a:chOff x="3465975" y="2270276"/>
            <a:chExt cx="1986364" cy="171929"/>
          </a:xfrm>
        </p:grpSpPr>
        <p:sp>
          <p:nvSpPr>
            <p:cNvPr id="9650" name="Google Shape;9650;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58"/>
          <p:cNvGrpSpPr/>
          <p:nvPr/>
        </p:nvGrpSpPr>
        <p:grpSpPr>
          <a:xfrm>
            <a:off x="2600584" y="3569394"/>
            <a:ext cx="1369531" cy="195460"/>
            <a:chOff x="723300" y="4253549"/>
            <a:chExt cx="2276482" cy="324900"/>
          </a:xfrm>
        </p:grpSpPr>
        <p:sp>
          <p:nvSpPr>
            <p:cNvPr id="9659" name="Google Shape;9659;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58"/>
          <p:cNvGrpSpPr/>
          <p:nvPr/>
        </p:nvGrpSpPr>
        <p:grpSpPr>
          <a:xfrm>
            <a:off x="2590145" y="3270574"/>
            <a:ext cx="1389066" cy="180119"/>
            <a:chOff x="705948" y="3788465"/>
            <a:chExt cx="2308953" cy="299400"/>
          </a:xfrm>
        </p:grpSpPr>
        <p:sp>
          <p:nvSpPr>
            <p:cNvPr id="9665" name="Google Shape;9665;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58"/>
          <p:cNvGrpSpPr/>
          <p:nvPr/>
        </p:nvGrpSpPr>
        <p:grpSpPr>
          <a:xfrm>
            <a:off x="2638082" y="3883554"/>
            <a:ext cx="1304609" cy="294074"/>
            <a:chOff x="2658741" y="4097347"/>
            <a:chExt cx="1304609" cy="294074"/>
          </a:xfrm>
        </p:grpSpPr>
        <p:grpSp>
          <p:nvGrpSpPr>
            <p:cNvPr id="9671" name="Google Shape;9671;p58"/>
            <p:cNvGrpSpPr/>
            <p:nvPr/>
          </p:nvGrpSpPr>
          <p:grpSpPr>
            <a:xfrm>
              <a:off x="2658741" y="4097347"/>
              <a:ext cx="118572" cy="294074"/>
              <a:chOff x="3343310" y="4475555"/>
              <a:chExt cx="127717" cy="316753"/>
            </a:xfrm>
          </p:grpSpPr>
          <p:sp>
            <p:nvSpPr>
              <p:cNvPr id="9672" name="Google Shape;9672;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58"/>
            <p:cNvGrpSpPr/>
            <p:nvPr/>
          </p:nvGrpSpPr>
          <p:grpSpPr>
            <a:xfrm>
              <a:off x="3815519" y="4098388"/>
              <a:ext cx="147831" cy="291991"/>
              <a:chOff x="3527539" y="4476677"/>
              <a:chExt cx="159232" cy="314510"/>
            </a:xfrm>
          </p:grpSpPr>
          <p:sp>
            <p:nvSpPr>
              <p:cNvPr id="9675" name="Google Shape;9675;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58"/>
            <p:cNvGrpSpPr/>
            <p:nvPr/>
          </p:nvGrpSpPr>
          <p:grpSpPr>
            <a:xfrm>
              <a:off x="3511696" y="4098388"/>
              <a:ext cx="147831" cy="291991"/>
              <a:chOff x="3527539" y="4476677"/>
              <a:chExt cx="159232" cy="314510"/>
            </a:xfrm>
          </p:grpSpPr>
          <p:sp>
            <p:nvSpPr>
              <p:cNvPr id="9678" name="Google Shape;9678;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58"/>
            <p:cNvGrpSpPr/>
            <p:nvPr/>
          </p:nvGrpSpPr>
          <p:grpSpPr>
            <a:xfrm>
              <a:off x="3207874" y="4098388"/>
              <a:ext cx="147831" cy="291991"/>
              <a:chOff x="3527539" y="4476677"/>
              <a:chExt cx="159232" cy="314510"/>
            </a:xfrm>
          </p:grpSpPr>
          <p:sp>
            <p:nvSpPr>
              <p:cNvPr id="9681" name="Google Shape;9681;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58"/>
            <p:cNvGrpSpPr/>
            <p:nvPr/>
          </p:nvGrpSpPr>
          <p:grpSpPr>
            <a:xfrm>
              <a:off x="2933305" y="4097347"/>
              <a:ext cx="118572" cy="294074"/>
              <a:chOff x="3343310" y="4475555"/>
              <a:chExt cx="127717" cy="316753"/>
            </a:xfrm>
          </p:grpSpPr>
          <p:sp>
            <p:nvSpPr>
              <p:cNvPr id="9684" name="Google Shape;9684;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86" name="Google Shape;9686;p58"/>
          <p:cNvGrpSpPr/>
          <p:nvPr/>
        </p:nvGrpSpPr>
        <p:grpSpPr>
          <a:xfrm>
            <a:off x="4256912" y="1866676"/>
            <a:ext cx="1433821" cy="191501"/>
            <a:chOff x="4273350" y="2080469"/>
            <a:chExt cx="1433821" cy="191501"/>
          </a:xfrm>
        </p:grpSpPr>
        <p:grpSp>
          <p:nvGrpSpPr>
            <p:cNvPr id="9687" name="Google Shape;9687;p58"/>
            <p:cNvGrpSpPr/>
            <p:nvPr/>
          </p:nvGrpSpPr>
          <p:grpSpPr>
            <a:xfrm>
              <a:off x="4273350" y="2080469"/>
              <a:ext cx="1433821" cy="0"/>
              <a:chOff x="5224975" y="2962250"/>
              <a:chExt cx="1544400" cy="0"/>
            </a:xfrm>
          </p:grpSpPr>
          <p:cxnSp>
            <p:nvCxnSpPr>
              <p:cNvPr id="9688" name="Google Shape;9688;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89" name="Google Shape;9689;p5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690" name="Google Shape;9690;p58"/>
            <p:cNvGrpSpPr/>
            <p:nvPr/>
          </p:nvGrpSpPr>
          <p:grpSpPr>
            <a:xfrm>
              <a:off x="4273350" y="2271969"/>
              <a:ext cx="1433821" cy="0"/>
              <a:chOff x="5224975" y="2962250"/>
              <a:chExt cx="1544400" cy="0"/>
            </a:xfrm>
          </p:grpSpPr>
          <p:cxnSp>
            <p:nvCxnSpPr>
              <p:cNvPr id="9691" name="Google Shape;9691;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92" name="Google Shape;9692;p5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693" name="Google Shape;9693;p58"/>
          <p:cNvGrpSpPr/>
          <p:nvPr/>
        </p:nvGrpSpPr>
        <p:grpSpPr>
          <a:xfrm>
            <a:off x="4258467" y="969244"/>
            <a:ext cx="1430711" cy="743389"/>
            <a:chOff x="5159450" y="1919950"/>
            <a:chExt cx="1541050" cy="862500"/>
          </a:xfrm>
        </p:grpSpPr>
        <p:sp>
          <p:nvSpPr>
            <p:cNvPr id="9694" name="Google Shape;9694;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695" name="Google Shape;9695;p58"/>
            <p:cNvGrpSpPr/>
            <p:nvPr/>
          </p:nvGrpSpPr>
          <p:grpSpPr>
            <a:xfrm>
              <a:off x="5159450" y="1919950"/>
              <a:ext cx="1541050" cy="862500"/>
              <a:chOff x="5159450" y="1919950"/>
              <a:chExt cx="1541050" cy="862500"/>
            </a:xfrm>
          </p:grpSpPr>
          <p:cxnSp>
            <p:nvCxnSpPr>
              <p:cNvPr id="9696" name="Google Shape;9696;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697" name="Google Shape;9697;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698" name="Google Shape;9698;p58"/>
          <p:cNvGrpSpPr/>
          <p:nvPr/>
        </p:nvGrpSpPr>
        <p:grpSpPr>
          <a:xfrm>
            <a:off x="4248581" y="2192571"/>
            <a:ext cx="1450484" cy="1052087"/>
            <a:chOff x="5230575" y="1554475"/>
            <a:chExt cx="2137150" cy="1550150"/>
          </a:xfrm>
        </p:grpSpPr>
        <p:sp>
          <p:nvSpPr>
            <p:cNvPr id="9699" name="Google Shape;9699;p5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58"/>
          <p:cNvGrpSpPr/>
          <p:nvPr/>
        </p:nvGrpSpPr>
        <p:grpSpPr>
          <a:xfrm rot="10800000">
            <a:off x="4265131" y="3284761"/>
            <a:ext cx="1417383" cy="887946"/>
            <a:chOff x="5645403" y="2920021"/>
            <a:chExt cx="2650800" cy="2180614"/>
          </a:xfrm>
        </p:grpSpPr>
        <p:sp>
          <p:nvSpPr>
            <p:cNvPr id="9713" name="Google Shape;9713;p5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14" name="Google Shape;9714;p58"/>
            <p:cNvCxnSpPr>
              <a:stCxn id="971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715" name="Google Shape;9715;p5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16" name="Google Shape;9716;p58"/>
            <p:cNvCxnSpPr>
              <a:endCxn id="9715"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717" name="Google Shape;9717;p5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18" name="Google Shape;9718;p58"/>
            <p:cNvCxnSpPr>
              <a:stCxn id="9717"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719" name="Google Shape;9719;p5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20" name="Google Shape;9720;p58"/>
            <p:cNvCxnSpPr>
              <a:endCxn id="971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721" name="Google Shape;9721;p58"/>
          <p:cNvGrpSpPr/>
          <p:nvPr/>
        </p:nvGrpSpPr>
        <p:grpSpPr>
          <a:xfrm>
            <a:off x="7365491" y="2188116"/>
            <a:ext cx="1071743" cy="1021579"/>
            <a:chOff x="7189833" y="2022667"/>
            <a:chExt cx="1251159" cy="1192597"/>
          </a:xfrm>
        </p:grpSpPr>
        <p:sp>
          <p:nvSpPr>
            <p:cNvPr id="9722" name="Google Shape;9722;p5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6" name="Google Shape;9726;p58"/>
          <p:cNvGrpSpPr/>
          <p:nvPr/>
        </p:nvGrpSpPr>
        <p:grpSpPr>
          <a:xfrm>
            <a:off x="706762" y="2614523"/>
            <a:ext cx="1695374" cy="1560837"/>
            <a:chOff x="727421" y="2828315"/>
            <a:chExt cx="1695374" cy="1560837"/>
          </a:xfrm>
        </p:grpSpPr>
        <p:grpSp>
          <p:nvGrpSpPr>
            <p:cNvPr id="9727" name="Google Shape;9727;p58"/>
            <p:cNvGrpSpPr/>
            <p:nvPr/>
          </p:nvGrpSpPr>
          <p:grpSpPr>
            <a:xfrm>
              <a:off x="819108" y="2882501"/>
              <a:ext cx="103104" cy="1426186"/>
              <a:chOff x="4674013" y="3100904"/>
              <a:chExt cx="122758" cy="1698043"/>
            </a:xfrm>
          </p:grpSpPr>
          <p:sp>
            <p:nvSpPr>
              <p:cNvPr id="9728" name="Google Shape;9728;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58"/>
            <p:cNvGrpSpPr/>
            <p:nvPr/>
          </p:nvGrpSpPr>
          <p:grpSpPr>
            <a:xfrm>
              <a:off x="1062475" y="2882501"/>
              <a:ext cx="103104" cy="1426186"/>
              <a:chOff x="4940438" y="3100904"/>
              <a:chExt cx="122758" cy="1698043"/>
            </a:xfrm>
          </p:grpSpPr>
          <p:sp>
            <p:nvSpPr>
              <p:cNvPr id="9736" name="Google Shape;9736;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58"/>
            <p:cNvGrpSpPr/>
            <p:nvPr/>
          </p:nvGrpSpPr>
          <p:grpSpPr>
            <a:xfrm>
              <a:off x="1299324" y="2882501"/>
              <a:ext cx="103104" cy="1426186"/>
              <a:chOff x="5206863" y="3100904"/>
              <a:chExt cx="122758" cy="1698043"/>
            </a:xfrm>
          </p:grpSpPr>
          <p:sp>
            <p:nvSpPr>
              <p:cNvPr id="9744" name="Google Shape;9744;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58"/>
            <p:cNvGrpSpPr/>
            <p:nvPr/>
          </p:nvGrpSpPr>
          <p:grpSpPr>
            <a:xfrm>
              <a:off x="1786057" y="2882501"/>
              <a:ext cx="103104" cy="1426186"/>
              <a:chOff x="6006138" y="3143629"/>
              <a:chExt cx="122758" cy="1698043"/>
            </a:xfrm>
          </p:grpSpPr>
          <p:sp>
            <p:nvSpPr>
              <p:cNvPr id="9752" name="Google Shape;9752;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58"/>
            <p:cNvGrpSpPr/>
            <p:nvPr/>
          </p:nvGrpSpPr>
          <p:grpSpPr>
            <a:xfrm>
              <a:off x="2029422" y="2882501"/>
              <a:ext cx="103104" cy="1426186"/>
              <a:chOff x="6805413" y="3100904"/>
              <a:chExt cx="122758" cy="1698043"/>
            </a:xfrm>
          </p:grpSpPr>
          <p:sp>
            <p:nvSpPr>
              <p:cNvPr id="9760" name="Google Shape;9760;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58"/>
            <p:cNvGrpSpPr/>
            <p:nvPr/>
          </p:nvGrpSpPr>
          <p:grpSpPr>
            <a:xfrm>
              <a:off x="727421" y="2828315"/>
              <a:ext cx="1695374" cy="1560837"/>
              <a:chOff x="734799" y="2782450"/>
              <a:chExt cx="1571100" cy="1577400"/>
            </a:xfrm>
          </p:grpSpPr>
          <p:cxnSp>
            <p:nvCxnSpPr>
              <p:cNvPr id="9768" name="Google Shape;9768;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769" name="Google Shape;9769;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770" name="Google Shape;9770;p58"/>
            <p:cNvGrpSpPr/>
            <p:nvPr/>
          </p:nvGrpSpPr>
          <p:grpSpPr>
            <a:xfrm>
              <a:off x="2272795" y="2882501"/>
              <a:ext cx="103104" cy="1426186"/>
              <a:chOff x="5206863" y="3100904"/>
              <a:chExt cx="122758" cy="1698043"/>
            </a:xfrm>
          </p:grpSpPr>
          <p:sp>
            <p:nvSpPr>
              <p:cNvPr id="9771" name="Google Shape;9771;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58"/>
            <p:cNvGrpSpPr/>
            <p:nvPr/>
          </p:nvGrpSpPr>
          <p:grpSpPr>
            <a:xfrm>
              <a:off x="1542694" y="2882501"/>
              <a:ext cx="103104" cy="1426186"/>
              <a:chOff x="6006138" y="3143629"/>
              <a:chExt cx="122758" cy="1698043"/>
            </a:xfrm>
          </p:grpSpPr>
          <p:sp>
            <p:nvSpPr>
              <p:cNvPr id="9779" name="Google Shape;9779;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86" name="Google Shape;9786;p58"/>
          <p:cNvGrpSpPr/>
          <p:nvPr/>
        </p:nvGrpSpPr>
        <p:grpSpPr>
          <a:xfrm>
            <a:off x="5915341" y="2192094"/>
            <a:ext cx="1248543" cy="1025319"/>
            <a:chOff x="5183758" y="1210600"/>
            <a:chExt cx="3605380" cy="2960783"/>
          </a:xfrm>
        </p:grpSpPr>
        <p:sp>
          <p:nvSpPr>
            <p:cNvPr id="9787" name="Google Shape;9787;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91" name="Google Shape;9791;p5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792" name="Google Shape;9792;p5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793" name="Google Shape;9793;p5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794" name="Google Shape;9794;p5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795" name="Google Shape;9795;p5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58"/>
          <p:cNvGrpSpPr/>
          <p:nvPr/>
        </p:nvGrpSpPr>
        <p:grpSpPr>
          <a:xfrm>
            <a:off x="5772403" y="3330411"/>
            <a:ext cx="2664831" cy="843440"/>
            <a:chOff x="5916567" y="1099697"/>
            <a:chExt cx="2556683" cy="809211"/>
          </a:xfrm>
        </p:grpSpPr>
        <p:sp>
          <p:nvSpPr>
            <p:cNvPr id="9797" name="Google Shape;9797;p5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58"/>
          <p:cNvGrpSpPr/>
          <p:nvPr/>
        </p:nvGrpSpPr>
        <p:grpSpPr>
          <a:xfrm>
            <a:off x="5879943" y="979270"/>
            <a:ext cx="1299851" cy="1023338"/>
            <a:chOff x="5900602" y="1193063"/>
            <a:chExt cx="1299851" cy="1023338"/>
          </a:xfrm>
        </p:grpSpPr>
        <p:grpSp>
          <p:nvGrpSpPr>
            <p:cNvPr id="9806" name="Google Shape;9806;p58"/>
            <p:cNvGrpSpPr/>
            <p:nvPr/>
          </p:nvGrpSpPr>
          <p:grpSpPr>
            <a:xfrm>
              <a:off x="6743564" y="1193063"/>
              <a:ext cx="456889" cy="700379"/>
              <a:chOff x="6743564" y="1193063"/>
              <a:chExt cx="456889" cy="700379"/>
            </a:xfrm>
          </p:grpSpPr>
          <p:grpSp>
            <p:nvGrpSpPr>
              <p:cNvPr id="9807" name="Google Shape;9807;p58"/>
              <p:cNvGrpSpPr/>
              <p:nvPr/>
            </p:nvGrpSpPr>
            <p:grpSpPr>
              <a:xfrm>
                <a:off x="6743564" y="1690731"/>
                <a:ext cx="214402" cy="202710"/>
                <a:chOff x="6743564" y="1690731"/>
                <a:chExt cx="214402" cy="202710"/>
              </a:xfrm>
            </p:grpSpPr>
            <p:sp>
              <p:nvSpPr>
                <p:cNvPr id="9808" name="Google Shape;9808;p5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58"/>
              <p:cNvGrpSpPr/>
              <p:nvPr/>
            </p:nvGrpSpPr>
            <p:grpSpPr>
              <a:xfrm>
                <a:off x="6915505" y="1193063"/>
                <a:ext cx="284947" cy="589637"/>
                <a:chOff x="6915505" y="1193063"/>
                <a:chExt cx="284947" cy="589637"/>
              </a:xfrm>
            </p:grpSpPr>
            <p:sp>
              <p:nvSpPr>
                <p:cNvPr id="9811" name="Google Shape;9811;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12" name="Google Shape;9812;p5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813" name="Google Shape;9813;p58"/>
            <p:cNvGrpSpPr/>
            <p:nvPr/>
          </p:nvGrpSpPr>
          <p:grpSpPr>
            <a:xfrm>
              <a:off x="6520337" y="1193063"/>
              <a:ext cx="341815" cy="801589"/>
              <a:chOff x="6520337" y="1193063"/>
              <a:chExt cx="341815" cy="801589"/>
            </a:xfrm>
          </p:grpSpPr>
          <p:grpSp>
            <p:nvGrpSpPr>
              <p:cNvPr id="9814" name="Google Shape;9814;p58"/>
              <p:cNvGrpSpPr/>
              <p:nvPr/>
            </p:nvGrpSpPr>
            <p:grpSpPr>
              <a:xfrm>
                <a:off x="6520337" y="1589527"/>
                <a:ext cx="213950" cy="405125"/>
                <a:chOff x="6520337" y="1589527"/>
                <a:chExt cx="213950" cy="405125"/>
              </a:xfrm>
            </p:grpSpPr>
            <p:sp>
              <p:nvSpPr>
                <p:cNvPr id="9815" name="Google Shape;9815;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58"/>
              <p:cNvGrpSpPr/>
              <p:nvPr/>
            </p:nvGrpSpPr>
            <p:grpSpPr>
              <a:xfrm>
                <a:off x="6577204" y="1193063"/>
                <a:ext cx="284947" cy="453562"/>
                <a:chOff x="6577204" y="1193063"/>
                <a:chExt cx="284947" cy="453562"/>
              </a:xfrm>
            </p:grpSpPr>
            <p:sp>
              <p:nvSpPr>
                <p:cNvPr id="9818" name="Google Shape;9818;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19" name="Google Shape;9819;p5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820" name="Google Shape;9820;p58"/>
            <p:cNvGrpSpPr/>
            <p:nvPr/>
          </p:nvGrpSpPr>
          <p:grpSpPr>
            <a:xfrm>
              <a:off x="6238903" y="1193063"/>
              <a:ext cx="300475" cy="901782"/>
              <a:chOff x="6238903" y="1193063"/>
              <a:chExt cx="300475" cy="901782"/>
            </a:xfrm>
          </p:grpSpPr>
          <p:grpSp>
            <p:nvGrpSpPr>
              <p:cNvPr id="9821" name="Google Shape;9821;p58"/>
              <p:cNvGrpSpPr/>
              <p:nvPr/>
            </p:nvGrpSpPr>
            <p:grpSpPr>
              <a:xfrm>
                <a:off x="6290865" y="1489315"/>
                <a:ext cx="248514" cy="605530"/>
                <a:chOff x="6290865" y="1489315"/>
                <a:chExt cx="248514" cy="605530"/>
              </a:xfrm>
            </p:grpSpPr>
            <p:sp>
              <p:nvSpPr>
                <p:cNvPr id="9822" name="Google Shape;9822;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58"/>
              <p:cNvGrpSpPr/>
              <p:nvPr/>
            </p:nvGrpSpPr>
            <p:grpSpPr>
              <a:xfrm>
                <a:off x="6238903" y="1193063"/>
                <a:ext cx="284947" cy="327512"/>
                <a:chOff x="6238903" y="1193063"/>
                <a:chExt cx="284947" cy="327512"/>
              </a:xfrm>
            </p:grpSpPr>
            <p:sp>
              <p:nvSpPr>
                <p:cNvPr id="9825" name="Google Shape;9825;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26" name="Google Shape;9826;p5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827" name="Google Shape;9827;p58"/>
            <p:cNvGrpSpPr/>
            <p:nvPr/>
          </p:nvGrpSpPr>
          <p:grpSpPr>
            <a:xfrm>
              <a:off x="5900602" y="1193063"/>
              <a:ext cx="444345" cy="1023338"/>
              <a:chOff x="5900602" y="1193063"/>
              <a:chExt cx="444345" cy="1023338"/>
            </a:xfrm>
          </p:grpSpPr>
          <p:grpSp>
            <p:nvGrpSpPr>
              <p:cNvPr id="9828" name="Google Shape;9828;p58"/>
              <p:cNvGrpSpPr/>
              <p:nvPr/>
            </p:nvGrpSpPr>
            <p:grpSpPr>
              <a:xfrm>
                <a:off x="6046501" y="1367785"/>
                <a:ext cx="298446" cy="848616"/>
                <a:chOff x="6046501" y="1367785"/>
                <a:chExt cx="298446" cy="848616"/>
              </a:xfrm>
            </p:grpSpPr>
            <p:sp>
              <p:nvSpPr>
                <p:cNvPr id="9829" name="Google Shape;9829;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58"/>
              <p:cNvGrpSpPr/>
              <p:nvPr/>
            </p:nvGrpSpPr>
            <p:grpSpPr>
              <a:xfrm>
                <a:off x="5900602" y="1193063"/>
                <a:ext cx="284947" cy="182312"/>
                <a:chOff x="5900602" y="1193063"/>
                <a:chExt cx="284947" cy="182312"/>
              </a:xfrm>
            </p:grpSpPr>
            <p:sp>
              <p:nvSpPr>
                <p:cNvPr id="9832" name="Google Shape;9832;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33" name="Google Shape;9833;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834" name="Google Shape;9834;p58"/>
          <p:cNvGrpSpPr/>
          <p:nvPr/>
        </p:nvGrpSpPr>
        <p:grpSpPr>
          <a:xfrm>
            <a:off x="7217825" y="979415"/>
            <a:ext cx="1219413" cy="1051365"/>
            <a:chOff x="7287122" y="1165658"/>
            <a:chExt cx="1219413" cy="1051365"/>
          </a:xfrm>
        </p:grpSpPr>
        <p:grpSp>
          <p:nvGrpSpPr>
            <p:cNvPr id="9835" name="Google Shape;9835;p58"/>
            <p:cNvGrpSpPr/>
            <p:nvPr/>
          </p:nvGrpSpPr>
          <p:grpSpPr>
            <a:xfrm>
              <a:off x="7287122" y="1969723"/>
              <a:ext cx="1219413" cy="247300"/>
              <a:chOff x="7287122" y="1969723"/>
              <a:chExt cx="1219413" cy="247300"/>
            </a:xfrm>
          </p:grpSpPr>
          <p:sp>
            <p:nvSpPr>
              <p:cNvPr id="9836" name="Google Shape;9836;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7" name="Google Shape;9837;p58"/>
              <p:cNvGrpSpPr/>
              <p:nvPr/>
            </p:nvGrpSpPr>
            <p:grpSpPr>
              <a:xfrm>
                <a:off x="7287122" y="2063892"/>
                <a:ext cx="1151753" cy="73428"/>
                <a:chOff x="7287122" y="2063892"/>
                <a:chExt cx="1151753" cy="73428"/>
              </a:xfrm>
            </p:grpSpPr>
            <p:sp>
              <p:nvSpPr>
                <p:cNvPr id="9838" name="Google Shape;9838;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39" name="Google Shape;9839;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840" name="Google Shape;9840;p58"/>
            <p:cNvGrpSpPr/>
            <p:nvPr/>
          </p:nvGrpSpPr>
          <p:grpSpPr>
            <a:xfrm>
              <a:off x="7287122" y="1712201"/>
              <a:ext cx="1219403" cy="246767"/>
              <a:chOff x="7287122" y="1712201"/>
              <a:chExt cx="1219403" cy="246767"/>
            </a:xfrm>
          </p:grpSpPr>
          <p:sp>
            <p:nvSpPr>
              <p:cNvPr id="9841" name="Google Shape;9841;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2" name="Google Shape;9842;p58"/>
              <p:cNvGrpSpPr/>
              <p:nvPr/>
            </p:nvGrpSpPr>
            <p:grpSpPr>
              <a:xfrm>
                <a:off x="7287122" y="1842861"/>
                <a:ext cx="1005303" cy="73419"/>
                <a:chOff x="7287122" y="1842861"/>
                <a:chExt cx="1005303" cy="73419"/>
              </a:xfrm>
            </p:grpSpPr>
            <p:sp>
              <p:nvSpPr>
                <p:cNvPr id="9843" name="Google Shape;9843;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44" name="Google Shape;9844;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845" name="Google Shape;9845;p58"/>
            <p:cNvGrpSpPr/>
            <p:nvPr/>
          </p:nvGrpSpPr>
          <p:grpSpPr>
            <a:xfrm>
              <a:off x="7287122" y="1447520"/>
              <a:ext cx="1219403" cy="286667"/>
              <a:chOff x="7287122" y="1447520"/>
              <a:chExt cx="1219403" cy="286667"/>
            </a:xfrm>
          </p:grpSpPr>
          <p:sp>
            <p:nvSpPr>
              <p:cNvPr id="9846" name="Google Shape;9846;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7" name="Google Shape;9847;p58"/>
              <p:cNvGrpSpPr/>
              <p:nvPr/>
            </p:nvGrpSpPr>
            <p:grpSpPr>
              <a:xfrm>
                <a:off x="7287122" y="1581977"/>
                <a:ext cx="852803" cy="73428"/>
                <a:chOff x="7287122" y="1581977"/>
                <a:chExt cx="852803" cy="73428"/>
              </a:xfrm>
            </p:grpSpPr>
            <p:sp>
              <p:nvSpPr>
                <p:cNvPr id="9848" name="Google Shape;9848;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49" name="Google Shape;9849;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850" name="Google Shape;9850;p58"/>
            <p:cNvGrpSpPr/>
            <p:nvPr/>
          </p:nvGrpSpPr>
          <p:grpSpPr>
            <a:xfrm>
              <a:off x="7287122" y="1165658"/>
              <a:ext cx="1219403" cy="344253"/>
              <a:chOff x="7287122" y="1165658"/>
              <a:chExt cx="1219403" cy="344253"/>
            </a:xfrm>
          </p:grpSpPr>
          <p:sp>
            <p:nvSpPr>
              <p:cNvPr id="9851" name="Google Shape;9851;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2" name="Google Shape;9852;p58"/>
              <p:cNvGrpSpPr/>
              <p:nvPr/>
            </p:nvGrpSpPr>
            <p:grpSpPr>
              <a:xfrm>
                <a:off x="7287122" y="1341025"/>
                <a:ext cx="695703" cy="73419"/>
                <a:chOff x="7287122" y="1341025"/>
                <a:chExt cx="695703" cy="73419"/>
              </a:xfrm>
            </p:grpSpPr>
            <p:sp>
              <p:nvSpPr>
                <p:cNvPr id="9853" name="Google Shape;9853;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54" name="Google Shape;9854;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58" name="Shape 9858"/>
        <p:cNvGrpSpPr/>
        <p:nvPr/>
      </p:nvGrpSpPr>
      <p:grpSpPr>
        <a:xfrm>
          <a:off x="0" y="0"/>
          <a:ext cx="0" cy="0"/>
          <a:chOff x="0" y="0"/>
          <a:chExt cx="0" cy="0"/>
        </a:xfrm>
      </p:grpSpPr>
      <p:grpSp>
        <p:nvGrpSpPr>
          <p:cNvPr id="9859" name="Google Shape;9859;p59"/>
          <p:cNvGrpSpPr/>
          <p:nvPr/>
        </p:nvGrpSpPr>
        <p:grpSpPr>
          <a:xfrm>
            <a:off x="846551" y="2273217"/>
            <a:ext cx="415546" cy="355053"/>
            <a:chOff x="866243" y="2291587"/>
            <a:chExt cx="415546" cy="355053"/>
          </a:xfrm>
        </p:grpSpPr>
        <p:sp>
          <p:nvSpPr>
            <p:cNvPr id="9860" name="Google Shape;9860;p5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5" name="Google Shape;9865;p59"/>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6" name="Google Shape;9866;p59"/>
          <p:cNvGrpSpPr/>
          <p:nvPr/>
        </p:nvGrpSpPr>
        <p:grpSpPr>
          <a:xfrm>
            <a:off x="1938828" y="2284205"/>
            <a:ext cx="359213" cy="327807"/>
            <a:chOff x="1958520" y="2302574"/>
            <a:chExt cx="359213" cy="327807"/>
          </a:xfrm>
        </p:grpSpPr>
        <p:sp>
          <p:nvSpPr>
            <p:cNvPr id="9867" name="Google Shape;9867;p59"/>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9"/>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9"/>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59"/>
          <p:cNvGrpSpPr/>
          <p:nvPr/>
        </p:nvGrpSpPr>
        <p:grpSpPr>
          <a:xfrm>
            <a:off x="2560190" y="2269057"/>
            <a:ext cx="207582" cy="359594"/>
            <a:chOff x="2656082" y="2287427"/>
            <a:chExt cx="207582" cy="359594"/>
          </a:xfrm>
        </p:grpSpPr>
        <p:sp>
          <p:nvSpPr>
            <p:cNvPr id="9871" name="Google Shape;9871;p59"/>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9"/>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9"/>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9"/>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59"/>
          <p:cNvGrpSpPr/>
          <p:nvPr/>
        </p:nvGrpSpPr>
        <p:grpSpPr>
          <a:xfrm>
            <a:off x="3029961" y="2303099"/>
            <a:ext cx="362991" cy="290018"/>
            <a:chOff x="3049653" y="2321468"/>
            <a:chExt cx="362991" cy="290018"/>
          </a:xfrm>
        </p:grpSpPr>
        <p:sp>
          <p:nvSpPr>
            <p:cNvPr id="9876" name="Google Shape;9876;p59"/>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9"/>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9"/>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9"/>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59"/>
          <p:cNvGrpSpPr/>
          <p:nvPr/>
        </p:nvGrpSpPr>
        <p:grpSpPr>
          <a:xfrm>
            <a:off x="3544551" y="2271534"/>
            <a:ext cx="422342" cy="355243"/>
            <a:chOff x="3564243" y="2289904"/>
            <a:chExt cx="422342" cy="355243"/>
          </a:xfrm>
        </p:grpSpPr>
        <p:sp>
          <p:nvSpPr>
            <p:cNvPr id="9881" name="Google Shape;9881;p5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6" name="Google Shape;9886;p59"/>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7" name="Google Shape;9887;p59"/>
          <p:cNvGrpSpPr/>
          <p:nvPr/>
        </p:nvGrpSpPr>
        <p:grpSpPr>
          <a:xfrm>
            <a:off x="4668202" y="2271344"/>
            <a:ext cx="359594" cy="353909"/>
            <a:chOff x="4687894" y="2289713"/>
            <a:chExt cx="359594" cy="353909"/>
          </a:xfrm>
        </p:grpSpPr>
        <p:sp>
          <p:nvSpPr>
            <p:cNvPr id="9888" name="Google Shape;9888;p59"/>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9"/>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9"/>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1" name="Google Shape;9891;p59"/>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2" name="Google Shape;9892;p59"/>
          <p:cNvGrpSpPr/>
          <p:nvPr/>
        </p:nvGrpSpPr>
        <p:grpSpPr>
          <a:xfrm>
            <a:off x="6352932" y="2289857"/>
            <a:ext cx="263567" cy="317614"/>
            <a:chOff x="6421399" y="2308227"/>
            <a:chExt cx="263567" cy="317614"/>
          </a:xfrm>
        </p:grpSpPr>
        <p:sp>
          <p:nvSpPr>
            <p:cNvPr id="9893" name="Google Shape;9893;p59"/>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9"/>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9"/>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9"/>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59"/>
          <p:cNvGrpSpPr/>
          <p:nvPr/>
        </p:nvGrpSpPr>
        <p:grpSpPr>
          <a:xfrm>
            <a:off x="6850501" y="2277250"/>
            <a:ext cx="360356" cy="343462"/>
            <a:chOff x="6870193" y="2295620"/>
            <a:chExt cx="360356" cy="343462"/>
          </a:xfrm>
        </p:grpSpPr>
        <p:sp>
          <p:nvSpPr>
            <p:cNvPr id="9898" name="Google Shape;9898;p5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59"/>
          <p:cNvGrpSpPr/>
          <p:nvPr/>
        </p:nvGrpSpPr>
        <p:grpSpPr>
          <a:xfrm>
            <a:off x="7421773" y="2284490"/>
            <a:ext cx="342192" cy="327140"/>
            <a:chOff x="7441465" y="2302860"/>
            <a:chExt cx="342192" cy="327140"/>
          </a:xfrm>
        </p:grpSpPr>
        <p:sp>
          <p:nvSpPr>
            <p:cNvPr id="9901" name="Google Shape;9901;p59"/>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9"/>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59"/>
          <p:cNvGrpSpPr/>
          <p:nvPr/>
        </p:nvGrpSpPr>
        <p:grpSpPr>
          <a:xfrm>
            <a:off x="7969991" y="2331837"/>
            <a:ext cx="332761" cy="234066"/>
            <a:chOff x="7989683" y="2350207"/>
            <a:chExt cx="332761" cy="234066"/>
          </a:xfrm>
        </p:grpSpPr>
        <p:sp>
          <p:nvSpPr>
            <p:cNvPr id="9904" name="Google Shape;9904;p5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59"/>
          <p:cNvGrpSpPr/>
          <p:nvPr/>
        </p:nvGrpSpPr>
        <p:grpSpPr>
          <a:xfrm>
            <a:off x="5803602" y="2291381"/>
            <a:ext cx="315327" cy="314978"/>
            <a:chOff x="5823294" y="2309751"/>
            <a:chExt cx="315327" cy="314978"/>
          </a:xfrm>
        </p:grpSpPr>
        <p:sp>
          <p:nvSpPr>
            <p:cNvPr id="9911" name="Google Shape;9911;p59"/>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9"/>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9"/>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9"/>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9"/>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9"/>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9"/>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9"/>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9"/>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9"/>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9"/>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9"/>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9"/>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9"/>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9"/>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9"/>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9"/>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59"/>
          <p:cNvGrpSpPr/>
          <p:nvPr/>
        </p:nvGrpSpPr>
        <p:grpSpPr>
          <a:xfrm>
            <a:off x="2477583" y="2725790"/>
            <a:ext cx="370930" cy="370549"/>
            <a:chOff x="2497275" y="2744159"/>
            <a:chExt cx="370930" cy="370549"/>
          </a:xfrm>
        </p:grpSpPr>
        <p:sp>
          <p:nvSpPr>
            <p:cNvPr id="9929" name="Google Shape;9929;p59"/>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9"/>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9"/>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9"/>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9"/>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9"/>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59"/>
          <p:cNvGrpSpPr/>
          <p:nvPr/>
        </p:nvGrpSpPr>
        <p:grpSpPr>
          <a:xfrm>
            <a:off x="841248" y="2728108"/>
            <a:ext cx="371883" cy="365691"/>
            <a:chOff x="860940" y="2746477"/>
            <a:chExt cx="371883" cy="365691"/>
          </a:xfrm>
        </p:grpSpPr>
        <p:sp>
          <p:nvSpPr>
            <p:cNvPr id="9936" name="Google Shape;9936;p59"/>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9"/>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9"/>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9"/>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9"/>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59"/>
          <p:cNvGrpSpPr/>
          <p:nvPr/>
        </p:nvGrpSpPr>
        <p:grpSpPr>
          <a:xfrm>
            <a:off x="1431144" y="2747889"/>
            <a:ext cx="283985" cy="341080"/>
            <a:chOff x="1493849" y="2775533"/>
            <a:chExt cx="283985" cy="341080"/>
          </a:xfrm>
        </p:grpSpPr>
        <p:sp>
          <p:nvSpPr>
            <p:cNvPr id="9942" name="Google Shape;9942;p59"/>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9"/>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59"/>
          <p:cNvGrpSpPr/>
          <p:nvPr/>
        </p:nvGrpSpPr>
        <p:grpSpPr>
          <a:xfrm>
            <a:off x="1933144" y="2756052"/>
            <a:ext cx="372835" cy="342573"/>
            <a:chOff x="1952836" y="2774422"/>
            <a:chExt cx="372835" cy="342573"/>
          </a:xfrm>
        </p:grpSpPr>
        <p:sp>
          <p:nvSpPr>
            <p:cNvPr id="9945" name="Google Shape;9945;p59"/>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9"/>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9"/>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59"/>
          <p:cNvGrpSpPr/>
          <p:nvPr/>
        </p:nvGrpSpPr>
        <p:grpSpPr>
          <a:xfrm>
            <a:off x="3060224" y="2726107"/>
            <a:ext cx="332729" cy="372518"/>
            <a:chOff x="3079916" y="2744477"/>
            <a:chExt cx="332729" cy="372518"/>
          </a:xfrm>
        </p:grpSpPr>
        <p:sp>
          <p:nvSpPr>
            <p:cNvPr id="9949" name="Google Shape;9949;p59"/>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9"/>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9"/>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59"/>
          <p:cNvGrpSpPr/>
          <p:nvPr/>
        </p:nvGrpSpPr>
        <p:grpSpPr>
          <a:xfrm>
            <a:off x="3600884" y="2727155"/>
            <a:ext cx="336889" cy="355592"/>
            <a:chOff x="3620576" y="2745525"/>
            <a:chExt cx="336889" cy="355592"/>
          </a:xfrm>
        </p:grpSpPr>
        <p:sp>
          <p:nvSpPr>
            <p:cNvPr id="9953" name="Google Shape;9953;p59"/>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9"/>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59"/>
          <p:cNvGrpSpPr/>
          <p:nvPr/>
        </p:nvGrpSpPr>
        <p:grpSpPr>
          <a:xfrm>
            <a:off x="4107123" y="2742334"/>
            <a:ext cx="380393" cy="363118"/>
            <a:chOff x="4126815" y="2760704"/>
            <a:chExt cx="380393" cy="363118"/>
          </a:xfrm>
        </p:grpSpPr>
        <p:sp>
          <p:nvSpPr>
            <p:cNvPr id="9956" name="Google Shape;9956;p5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59"/>
          <p:cNvGrpSpPr/>
          <p:nvPr/>
        </p:nvGrpSpPr>
        <p:grpSpPr>
          <a:xfrm>
            <a:off x="4656294" y="2727314"/>
            <a:ext cx="381346" cy="368644"/>
            <a:chOff x="4675986" y="2745684"/>
            <a:chExt cx="381346" cy="368644"/>
          </a:xfrm>
        </p:grpSpPr>
        <p:sp>
          <p:nvSpPr>
            <p:cNvPr id="9961" name="Google Shape;9961;p59"/>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9"/>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59"/>
          <p:cNvGrpSpPr/>
          <p:nvPr/>
        </p:nvGrpSpPr>
        <p:grpSpPr>
          <a:xfrm>
            <a:off x="5200924" y="2772692"/>
            <a:ext cx="373185" cy="302466"/>
            <a:chOff x="5220616" y="2791061"/>
            <a:chExt cx="373185" cy="302466"/>
          </a:xfrm>
        </p:grpSpPr>
        <p:sp>
          <p:nvSpPr>
            <p:cNvPr id="9964" name="Google Shape;9964;p59"/>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9"/>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9"/>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9"/>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9"/>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9"/>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9"/>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9"/>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9"/>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9"/>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9"/>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9"/>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9"/>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9"/>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9"/>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9"/>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9"/>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9"/>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59"/>
          <p:cNvGrpSpPr/>
          <p:nvPr/>
        </p:nvGrpSpPr>
        <p:grpSpPr>
          <a:xfrm>
            <a:off x="5768969" y="2754147"/>
            <a:ext cx="284366" cy="344097"/>
            <a:chOff x="5864861" y="2772517"/>
            <a:chExt cx="284366" cy="344097"/>
          </a:xfrm>
        </p:grpSpPr>
        <p:sp>
          <p:nvSpPr>
            <p:cNvPr id="9983" name="Google Shape;9983;p59"/>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9"/>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9"/>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9"/>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9"/>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9"/>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9" name="Google Shape;9989;p59"/>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0" name="Google Shape;9990;p59"/>
          <p:cNvGrpSpPr/>
          <p:nvPr/>
        </p:nvGrpSpPr>
        <p:grpSpPr>
          <a:xfrm>
            <a:off x="6954467" y="2771168"/>
            <a:ext cx="255247" cy="327458"/>
            <a:chOff x="6974158" y="2789537"/>
            <a:chExt cx="255247" cy="327458"/>
          </a:xfrm>
        </p:grpSpPr>
        <p:sp>
          <p:nvSpPr>
            <p:cNvPr id="9991" name="Google Shape;9991;p5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59"/>
          <p:cNvGrpSpPr/>
          <p:nvPr/>
        </p:nvGrpSpPr>
        <p:grpSpPr>
          <a:xfrm>
            <a:off x="7511005" y="2771930"/>
            <a:ext cx="244291" cy="326314"/>
            <a:chOff x="7530697" y="2790299"/>
            <a:chExt cx="244291" cy="326314"/>
          </a:xfrm>
        </p:grpSpPr>
        <p:sp>
          <p:nvSpPr>
            <p:cNvPr id="9998" name="Google Shape;9998;p5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59"/>
          <p:cNvGrpSpPr/>
          <p:nvPr/>
        </p:nvGrpSpPr>
        <p:grpSpPr>
          <a:xfrm>
            <a:off x="7968499" y="2813878"/>
            <a:ext cx="332348" cy="283985"/>
            <a:chOff x="7988191" y="2832248"/>
            <a:chExt cx="332348" cy="283985"/>
          </a:xfrm>
        </p:grpSpPr>
        <p:sp>
          <p:nvSpPr>
            <p:cNvPr id="10005" name="Google Shape;10005;p59"/>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9"/>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9"/>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8" name="Google Shape;10008;p59"/>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9" name="Google Shape;10009;p59"/>
          <p:cNvGrpSpPr/>
          <p:nvPr/>
        </p:nvGrpSpPr>
        <p:grpSpPr>
          <a:xfrm>
            <a:off x="3568748" y="3239998"/>
            <a:ext cx="364484" cy="262423"/>
            <a:chOff x="3588440" y="3258368"/>
            <a:chExt cx="364484" cy="262423"/>
          </a:xfrm>
        </p:grpSpPr>
        <p:sp>
          <p:nvSpPr>
            <p:cNvPr id="10010" name="Google Shape;10010;p59"/>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9"/>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9"/>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9"/>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9"/>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9"/>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6" name="Google Shape;10016;p59"/>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7" name="Google Shape;10017;p59"/>
          <p:cNvGrpSpPr/>
          <p:nvPr/>
        </p:nvGrpSpPr>
        <p:grpSpPr>
          <a:xfrm>
            <a:off x="5746125" y="3209355"/>
            <a:ext cx="364865" cy="324822"/>
            <a:chOff x="5765817" y="3227724"/>
            <a:chExt cx="364865" cy="324822"/>
          </a:xfrm>
        </p:grpSpPr>
        <p:sp>
          <p:nvSpPr>
            <p:cNvPr id="10018" name="Google Shape;10018;p59"/>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9"/>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9"/>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59"/>
          <p:cNvGrpSpPr/>
          <p:nvPr/>
        </p:nvGrpSpPr>
        <p:grpSpPr>
          <a:xfrm>
            <a:off x="6208891" y="3219294"/>
            <a:ext cx="446539" cy="303895"/>
            <a:chOff x="6228583" y="3237664"/>
            <a:chExt cx="446539" cy="303895"/>
          </a:xfrm>
        </p:grpSpPr>
        <p:sp>
          <p:nvSpPr>
            <p:cNvPr id="10022" name="Google Shape;10022;p59"/>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9"/>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9"/>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9"/>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9"/>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9"/>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9"/>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9"/>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9"/>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9"/>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9"/>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9"/>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9"/>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9"/>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9"/>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9"/>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9"/>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59"/>
          <p:cNvGrpSpPr/>
          <p:nvPr/>
        </p:nvGrpSpPr>
        <p:grpSpPr>
          <a:xfrm>
            <a:off x="846170" y="3188936"/>
            <a:ext cx="364484" cy="364897"/>
            <a:chOff x="865862" y="3207306"/>
            <a:chExt cx="364484" cy="364897"/>
          </a:xfrm>
        </p:grpSpPr>
        <p:sp>
          <p:nvSpPr>
            <p:cNvPr id="10040" name="Google Shape;10040;p5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4" name="Google Shape;10054;p59"/>
          <p:cNvGrpSpPr/>
          <p:nvPr/>
        </p:nvGrpSpPr>
        <p:grpSpPr>
          <a:xfrm>
            <a:off x="1384925" y="3208593"/>
            <a:ext cx="370168" cy="325965"/>
            <a:chOff x="1404617" y="3226962"/>
            <a:chExt cx="370168" cy="325965"/>
          </a:xfrm>
        </p:grpSpPr>
        <p:sp>
          <p:nvSpPr>
            <p:cNvPr id="10055" name="Google Shape;10055;p5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59"/>
          <p:cNvGrpSpPr/>
          <p:nvPr/>
        </p:nvGrpSpPr>
        <p:grpSpPr>
          <a:xfrm>
            <a:off x="1933711" y="3197724"/>
            <a:ext cx="366389" cy="354481"/>
            <a:chOff x="1954741" y="3212419"/>
            <a:chExt cx="366389" cy="354481"/>
          </a:xfrm>
        </p:grpSpPr>
        <p:sp>
          <p:nvSpPr>
            <p:cNvPr id="10065" name="Google Shape;10065;p59"/>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9"/>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9"/>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9"/>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9"/>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9"/>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9"/>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59"/>
          <p:cNvGrpSpPr/>
          <p:nvPr/>
        </p:nvGrpSpPr>
        <p:grpSpPr>
          <a:xfrm>
            <a:off x="3023547" y="3197256"/>
            <a:ext cx="366008" cy="348670"/>
            <a:chOff x="3043239" y="3215626"/>
            <a:chExt cx="366008" cy="348670"/>
          </a:xfrm>
        </p:grpSpPr>
        <p:sp>
          <p:nvSpPr>
            <p:cNvPr id="10073" name="Google Shape;10073;p5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59"/>
          <p:cNvGrpSpPr/>
          <p:nvPr/>
        </p:nvGrpSpPr>
        <p:grpSpPr>
          <a:xfrm>
            <a:off x="4198641" y="3166613"/>
            <a:ext cx="209107" cy="383442"/>
            <a:chOff x="4218333" y="3184982"/>
            <a:chExt cx="209107" cy="383442"/>
          </a:xfrm>
        </p:grpSpPr>
        <p:sp>
          <p:nvSpPr>
            <p:cNvPr id="10076" name="Google Shape;10076;p59"/>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9"/>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8" name="Google Shape;10078;p59"/>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9" name="Google Shape;10079;p59"/>
          <p:cNvGrpSpPr/>
          <p:nvPr/>
        </p:nvGrpSpPr>
        <p:grpSpPr>
          <a:xfrm>
            <a:off x="6876953" y="3197637"/>
            <a:ext cx="322917" cy="347876"/>
            <a:chOff x="6896644" y="3216007"/>
            <a:chExt cx="322917" cy="347876"/>
          </a:xfrm>
        </p:grpSpPr>
        <p:sp>
          <p:nvSpPr>
            <p:cNvPr id="10080" name="Google Shape;10080;p5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59"/>
          <p:cNvGrpSpPr/>
          <p:nvPr/>
        </p:nvGrpSpPr>
        <p:grpSpPr>
          <a:xfrm>
            <a:off x="7409674" y="3204814"/>
            <a:ext cx="334634" cy="333904"/>
            <a:chOff x="7429366" y="3223183"/>
            <a:chExt cx="334634" cy="333904"/>
          </a:xfrm>
        </p:grpSpPr>
        <p:sp>
          <p:nvSpPr>
            <p:cNvPr id="10088" name="Google Shape;10088;p5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0" name="Google Shape;10090;p59"/>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1" name="Google Shape;10091;p59"/>
          <p:cNvGrpSpPr/>
          <p:nvPr/>
        </p:nvGrpSpPr>
        <p:grpSpPr>
          <a:xfrm>
            <a:off x="5196764" y="3707114"/>
            <a:ext cx="356196" cy="265631"/>
            <a:chOff x="5216456" y="3725484"/>
            <a:chExt cx="356196" cy="265631"/>
          </a:xfrm>
        </p:grpSpPr>
        <p:sp>
          <p:nvSpPr>
            <p:cNvPr id="10092" name="Google Shape;10092;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59"/>
          <p:cNvGrpSpPr/>
          <p:nvPr/>
        </p:nvGrpSpPr>
        <p:grpSpPr>
          <a:xfrm>
            <a:off x="6829701" y="3715625"/>
            <a:ext cx="355053" cy="248038"/>
            <a:chOff x="6849393" y="3733994"/>
            <a:chExt cx="355053" cy="248038"/>
          </a:xfrm>
        </p:grpSpPr>
        <p:sp>
          <p:nvSpPr>
            <p:cNvPr id="10095" name="Google Shape;10095;p59"/>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9"/>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9"/>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9"/>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9"/>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59"/>
          <p:cNvGrpSpPr/>
          <p:nvPr/>
        </p:nvGrpSpPr>
        <p:grpSpPr>
          <a:xfrm>
            <a:off x="7899305" y="3696318"/>
            <a:ext cx="392111" cy="280206"/>
            <a:chOff x="7918997" y="3714687"/>
            <a:chExt cx="392111" cy="280206"/>
          </a:xfrm>
        </p:grpSpPr>
        <p:sp>
          <p:nvSpPr>
            <p:cNvPr id="10101" name="Google Shape;10101;p59"/>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9"/>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9"/>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9"/>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9"/>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6" name="Google Shape;10106;p59"/>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7" name="Google Shape;10107;p59"/>
          <p:cNvGrpSpPr/>
          <p:nvPr/>
        </p:nvGrpSpPr>
        <p:grpSpPr>
          <a:xfrm>
            <a:off x="1389085" y="3662594"/>
            <a:ext cx="357720" cy="355148"/>
            <a:chOff x="1408777" y="3680964"/>
            <a:chExt cx="357720" cy="355148"/>
          </a:xfrm>
        </p:grpSpPr>
        <p:sp>
          <p:nvSpPr>
            <p:cNvPr id="10108" name="Google Shape;10108;p59"/>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9"/>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9"/>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9"/>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9"/>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3" name="Google Shape;10113;p59"/>
          <p:cNvGrpSpPr/>
          <p:nvPr/>
        </p:nvGrpSpPr>
        <p:grpSpPr>
          <a:xfrm>
            <a:off x="1933144" y="3662594"/>
            <a:ext cx="357720" cy="355148"/>
            <a:chOff x="1952836" y="3680964"/>
            <a:chExt cx="357720" cy="355148"/>
          </a:xfrm>
        </p:grpSpPr>
        <p:sp>
          <p:nvSpPr>
            <p:cNvPr id="10114" name="Google Shape;10114;p59"/>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9"/>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9"/>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9"/>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9"/>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59"/>
          <p:cNvGrpSpPr/>
          <p:nvPr/>
        </p:nvGrpSpPr>
        <p:grpSpPr>
          <a:xfrm>
            <a:off x="2477202" y="3662594"/>
            <a:ext cx="357720" cy="355148"/>
            <a:chOff x="2496894" y="3680964"/>
            <a:chExt cx="357720" cy="355148"/>
          </a:xfrm>
        </p:grpSpPr>
        <p:sp>
          <p:nvSpPr>
            <p:cNvPr id="10120" name="Google Shape;10120;p59"/>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9"/>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9"/>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9"/>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9"/>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59"/>
          <p:cNvGrpSpPr/>
          <p:nvPr/>
        </p:nvGrpSpPr>
        <p:grpSpPr>
          <a:xfrm>
            <a:off x="3021292" y="3662689"/>
            <a:ext cx="356164" cy="355815"/>
            <a:chOff x="3040984" y="3681059"/>
            <a:chExt cx="356164" cy="355815"/>
          </a:xfrm>
        </p:grpSpPr>
        <p:sp>
          <p:nvSpPr>
            <p:cNvPr id="10126" name="Google Shape;10126;p59"/>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9"/>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9"/>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59"/>
          <p:cNvGrpSpPr/>
          <p:nvPr/>
        </p:nvGrpSpPr>
        <p:grpSpPr>
          <a:xfrm>
            <a:off x="3564589" y="3680821"/>
            <a:ext cx="358069" cy="317995"/>
            <a:chOff x="3584280" y="3699191"/>
            <a:chExt cx="358069" cy="317995"/>
          </a:xfrm>
        </p:grpSpPr>
        <p:sp>
          <p:nvSpPr>
            <p:cNvPr id="10130" name="Google Shape;10130;p59"/>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9"/>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9"/>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9"/>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59"/>
          <p:cNvGrpSpPr/>
          <p:nvPr/>
        </p:nvGrpSpPr>
        <p:grpSpPr>
          <a:xfrm>
            <a:off x="4109790" y="3662689"/>
            <a:ext cx="355402" cy="354291"/>
            <a:chOff x="4129482" y="3681059"/>
            <a:chExt cx="355402" cy="354291"/>
          </a:xfrm>
        </p:grpSpPr>
        <p:sp>
          <p:nvSpPr>
            <p:cNvPr id="10135" name="Google Shape;10135;p59"/>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9"/>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9"/>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9"/>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59"/>
          <p:cNvGrpSpPr/>
          <p:nvPr/>
        </p:nvGrpSpPr>
        <p:grpSpPr>
          <a:xfrm>
            <a:off x="4653849" y="3661927"/>
            <a:ext cx="355434" cy="355815"/>
            <a:chOff x="4673540" y="3680297"/>
            <a:chExt cx="355434" cy="355815"/>
          </a:xfrm>
        </p:grpSpPr>
        <p:sp>
          <p:nvSpPr>
            <p:cNvPr id="10140" name="Google Shape;10140;p59"/>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9"/>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9"/>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59"/>
          <p:cNvGrpSpPr/>
          <p:nvPr/>
        </p:nvGrpSpPr>
        <p:grpSpPr>
          <a:xfrm>
            <a:off x="5759716" y="3680821"/>
            <a:ext cx="317645" cy="318757"/>
            <a:chOff x="5779408" y="3699191"/>
            <a:chExt cx="317645" cy="318757"/>
          </a:xfrm>
        </p:grpSpPr>
        <p:sp>
          <p:nvSpPr>
            <p:cNvPr id="10144" name="Google Shape;10144;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6" name="Google Shape;10146;p59"/>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7" name="Google Shape;10147;p59"/>
          <p:cNvGrpSpPr/>
          <p:nvPr/>
        </p:nvGrpSpPr>
        <p:grpSpPr>
          <a:xfrm>
            <a:off x="7370743" y="3662499"/>
            <a:ext cx="372073" cy="355243"/>
            <a:chOff x="7390435" y="3680868"/>
            <a:chExt cx="372073" cy="355243"/>
          </a:xfrm>
        </p:grpSpPr>
        <p:sp>
          <p:nvSpPr>
            <p:cNvPr id="10148" name="Google Shape;10148;p59"/>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9"/>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9"/>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9"/>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9"/>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9"/>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59"/>
          <p:cNvGrpSpPr/>
          <p:nvPr/>
        </p:nvGrpSpPr>
        <p:grpSpPr>
          <a:xfrm>
            <a:off x="1392301" y="4119346"/>
            <a:ext cx="374709" cy="374010"/>
            <a:chOff x="1421638" y="4125629"/>
            <a:chExt cx="374709" cy="374010"/>
          </a:xfrm>
        </p:grpSpPr>
        <p:sp>
          <p:nvSpPr>
            <p:cNvPr id="10155" name="Google Shape;10155;p59"/>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9"/>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59"/>
          <p:cNvGrpSpPr/>
          <p:nvPr/>
        </p:nvGrpSpPr>
        <p:grpSpPr>
          <a:xfrm>
            <a:off x="1943917" y="4135255"/>
            <a:ext cx="357720" cy="342192"/>
            <a:chOff x="1973254" y="4156304"/>
            <a:chExt cx="357720" cy="342192"/>
          </a:xfrm>
        </p:grpSpPr>
        <p:sp>
          <p:nvSpPr>
            <p:cNvPr id="10158" name="Google Shape;10158;p59"/>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9"/>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9"/>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9"/>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9"/>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9"/>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59"/>
          <p:cNvGrpSpPr/>
          <p:nvPr/>
        </p:nvGrpSpPr>
        <p:grpSpPr>
          <a:xfrm>
            <a:off x="2494422" y="4136192"/>
            <a:ext cx="341049" cy="340318"/>
            <a:chOff x="2523759" y="4135505"/>
            <a:chExt cx="341049" cy="340318"/>
          </a:xfrm>
        </p:grpSpPr>
        <p:sp>
          <p:nvSpPr>
            <p:cNvPr id="10165" name="Google Shape;10165;p59"/>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9"/>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59"/>
          <p:cNvGrpSpPr/>
          <p:nvPr/>
        </p:nvGrpSpPr>
        <p:grpSpPr>
          <a:xfrm>
            <a:off x="3011266" y="4131175"/>
            <a:ext cx="392079" cy="350353"/>
            <a:chOff x="3040603" y="4130360"/>
            <a:chExt cx="392079" cy="350353"/>
          </a:xfrm>
        </p:grpSpPr>
        <p:sp>
          <p:nvSpPr>
            <p:cNvPr id="10168" name="Google Shape;10168;p59"/>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9"/>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9"/>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9"/>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9"/>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9"/>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9"/>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9"/>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9"/>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9"/>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59"/>
          <p:cNvGrpSpPr/>
          <p:nvPr/>
        </p:nvGrpSpPr>
        <p:grpSpPr>
          <a:xfrm>
            <a:off x="3632807" y="4136192"/>
            <a:ext cx="232955" cy="340318"/>
            <a:chOff x="3662144" y="4135505"/>
            <a:chExt cx="232955" cy="340318"/>
          </a:xfrm>
        </p:grpSpPr>
        <p:sp>
          <p:nvSpPr>
            <p:cNvPr id="10179" name="Google Shape;10179;p5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59"/>
          <p:cNvGrpSpPr/>
          <p:nvPr/>
        </p:nvGrpSpPr>
        <p:grpSpPr>
          <a:xfrm>
            <a:off x="4119801" y="4122029"/>
            <a:ext cx="344065" cy="368644"/>
            <a:chOff x="4149138" y="4121151"/>
            <a:chExt cx="344065" cy="368644"/>
          </a:xfrm>
        </p:grpSpPr>
        <p:sp>
          <p:nvSpPr>
            <p:cNvPr id="10184" name="Google Shape;10184;p5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6" name="Google Shape;10196;p59"/>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7" name="Google Shape;10197;p59"/>
          <p:cNvGrpSpPr/>
          <p:nvPr/>
        </p:nvGrpSpPr>
        <p:grpSpPr>
          <a:xfrm>
            <a:off x="5176925" y="4174949"/>
            <a:ext cx="397763" cy="262804"/>
            <a:chOff x="5206262" y="4174817"/>
            <a:chExt cx="397763" cy="262804"/>
          </a:xfrm>
        </p:grpSpPr>
        <p:sp>
          <p:nvSpPr>
            <p:cNvPr id="10198" name="Google Shape;10198;p5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59"/>
          <p:cNvGrpSpPr/>
          <p:nvPr/>
        </p:nvGrpSpPr>
        <p:grpSpPr>
          <a:xfrm>
            <a:off x="5698279" y="4161342"/>
            <a:ext cx="440505" cy="290018"/>
            <a:chOff x="5727616" y="4204699"/>
            <a:chExt cx="440505" cy="290018"/>
          </a:xfrm>
        </p:grpSpPr>
        <p:sp>
          <p:nvSpPr>
            <p:cNvPr id="10206" name="Google Shape;10206;p5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59"/>
          <p:cNvGrpSpPr/>
          <p:nvPr/>
        </p:nvGrpSpPr>
        <p:grpSpPr>
          <a:xfrm>
            <a:off x="6380726" y="4124093"/>
            <a:ext cx="159950" cy="364516"/>
            <a:chOff x="6410063" y="4135124"/>
            <a:chExt cx="159950" cy="364516"/>
          </a:xfrm>
        </p:grpSpPr>
        <p:sp>
          <p:nvSpPr>
            <p:cNvPr id="10215" name="Google Shape;10215;p59"/>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9"/>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9"/>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9"/>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59"/>
          <p:cNvGrpSpPr/>
          <p:nvPr/>
        </p:nvGrpSpPr>
        <p:grpSpPr>
          <a:xfrm>
            <a:off x="6641065" y="4124284"/>
            <a:ext cx="214378" cy="364135"/>
            <a:chOff x="6924652" y="4135505"/>
            <a:chExt cx="214378" cy="364135"/>
          </a:xfrm>
        </p:grpSpPr>
        <p:sp>
          <p:nvSpPr>
            <p:cNvPr id="10220" name="Google Shape;10220;p59"/>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9"/>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9"/>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9"/>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4" name="Google Shape;10224;p59"/>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225" name="Google Shape;10225;p5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0226" name="Google Shape;10226;p59"/>
          <p:cNvGrpSpPr/>
          <p:nvPr/>
        </p:nvGrpSpPr>
        <p:grpSpPr>
          <a:xfrm>
            <a:off x="841240" y="4119220"/>
            <a:ext cx="374177" cy="374263"/>
            <a:chOff x="775325" y="4143525"/>
            <a:chExt cx="468776" cy="468884"/>
          </a:xfrm>
        </p:grpSpPr>
        <p:sp>
          <p:nvSpPr>
            <p:cNvPr id="10227" name="Google Shape;10227;p59"/>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9"/>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9"/>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9"/>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59"/>
          <p:cNvGrpSpPr/>
          <p:nvPr/>
        </p:nvGrpSpPr>
        <p:grpSpPr>
          <a:xfrm>
            <a:off x="7015917" y="4114633"/>
            <a:ext cx="219464" cy="383437"/>
            <a:chOff x="1426400" y="1814750"/>
            <a:chExt cx="407850" cy="712575"/>
          </a:xfrm>
        </p:grpSpPr>
        <p:sp>
          <p:nvSpPr>
            <p:cNvPr id="10232" name="Google Shape;10232;p59"/>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9"/>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9"/>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59"/>
          <p:cNvGrpSpPr/>
          <p:nvPr/>
        </p:nvGrpSpPr>
        <p:grpSpPr>
          <a:xfrm>
            <a:off x="7391519" y="4149408"/>
            <a:ext cx="313833" cy="313887"/>
            <a:chOff x="1910075" y="2021700"/>
            <a:chExt cx="583225" cy="583325"/>
          </a:xfrm>
        </p:grpSpPr>
        <p:sp>
          <p:nvSpPr>
            <p:cNvPr id="10236" name="Google Shape;10236;p59"/>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9"/>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59"/>
          <p:cNvGrpSpPr/>
          <p:nvPr/>
        </p:nvGrpSpPr>
        <p:grpSpPr>
          <a:xfrm>
            <a:off x="7861486" y="4189187"/>
            <a:ext cx="441255" cy="234329"/>
            <a:chOff x="2749275" y="2099575"/>
            <a:chExt cx="820025" cy="435475"/>
          </a:xfrm>
        </p:grpSpPr>
        <p:sp>
          <p:nvSpPr>
            <p:cNvPr id="10240" name="Google Shape;10240;p59"/>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9"/>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9"/>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47" name="Shape 10247"/>
        <p:cNvGrpSpPr/>
        <p:nvPr/>
      </p:nvGrpSpPr>
      <p:grpSpPr>
        <a:xfrm>
          <a:off x="0" y="0"/>
          <a:ext cx="0" cy="0"/>
          <a:chOff x="0" y="0"/>
          <a:chExt cx="0" cy="0"/>
        </a:xfrm>
      </p:grpSpPr>
      <p:grpSp>
        <p:nvGrpSpPr>
          <p:cNvPr id="10248" name="Google Shape;10248;p60"/>
          <p:cNvGrpSpPr/>
          <p:nvPr/>
        </p:nvGrpSpPr>
        <p:grpSpPr>
          <a:xfrm>
            <a:off x="1989449" y="4101269"/>
            <a:ext cx="374774" cy="346073"/>
            <a:chOff x="1989449" y="4282269"/>
            <a:chExt cx="374774" cy="346073"/>
          </a:xfrm>
        </p:grpSpPr>
        <p:sp>
          <p:nvSpPr>
            <p:cNvPr id="10249" name="Google Shape;10249;p60"/>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0"/>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0"/>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0"/>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0"/>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60"/>
          <p:cNvGrpSpPr/>
          <p:nvPr/>
        </p:nvGrpSpPr>
        <p:grpSpPr>
          <a:xfrm>
            <a:off x="2487439" y="4099740"/>
            <a:ext cx="198775" cy="348972"/>
            <a:chOff x="2487439" y="4280740"/>
            <a:chExt cx="198775" cy="348972"/>
          </a:xfrm>
        </p:grpSpPr>
        <p:sp>
          <p:nvSpPr>
            <p:cNvPr id="10255" name="Google Shape;10255;p60"/>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0"/>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0"/>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0"/>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60"/>
          <p:cNvGrpSpPr/>
          <p:nvPr/>
        </p:nvGrpSpPr>
        <p:grpSpPr>
          <a:xfrm>
            <a:off x="2810958" y="4092923"/>
            <a:ext cx="353145" cy="361873"/>
            <a:chOff x="2810958" y="4273923"/>
            <a:chExt cx="353145" cy="361873"/>
          </a:xfrm>
        </p:grpSpPr>
        <p:sp>
          <p:nvSpPr>
            <p:cNvPr id="10260" name="Google Shape;10260;p60"/>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0"/>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0"/>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0"/>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0"/>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0"/>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0"/>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60"/>
          <p:cNvGrpSpPr/>
          <p:nvPr/>
        </p:nvGrpSpPr>
        <p:grpSpPr>
          <a:xfrm>
            <a:off x="6275635" y="4101651"/>
            <a:ext cx="209383" cy="366778"/>
            <a:chOff x="6275635" y="4282651"/>
            <a:chExt cx="209383" cy="366778"/>
          </a:xfrm>
        </p:grpSpPr>
        <p:sp>
          <p:nvSpPr>
            <p:cNvPr id="10268" name="Google Shape;10268;p60"/>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0"/>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0"/>
          <p:cNvGrpSpPr/>
          <p:nvPr/>
        </p:nvGrpSpPr>
        <p:grpSpPr>
          <a:xfrm>
            <a:off x="6701186" y="4102033"/>
            <a:ext cx="280292" cy="366396"/>
            <a:chOff x="6701186" y="4283033"/>
            <a:chExt cx="280292" cy="366396"/>
          </a:xfrm>
        </p:grpSpPr>
        <p:sp>
          <p:nvSpPr>
            <p:cNvPr id="10271" name="Google Shape;10271;p60"/>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0"/>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60"/>
          <p:cNvGrpSpPr/>
          <p:nvPr/>
        </p:nvGrpSpPr>
        <p:grpSpPr>
          <a:xfrm>
            <a:off x="2609571" y="3643958"/>
            <a:ext cx="373627" cy="347347"/>
            <a:chOff x="2609571" y="3824958"/>
            <a:chExt cx="373627" cy="347347"/>
          </a:xfrm>
        </p:grpSpPr>
        <p:sp>
          <p:nvSpPr>
            <p:cNvPr id="10274" name="Google Shape;10274;p60"/>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0"/>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6" name="Google Shape;10276;p60"/>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7" name="Google Shape;10277;p60"/>
          <p:cNvGrpSpPr/>
          <p:nvPr/>
        </p:nvGrpSpPr>
        <p:grpSpPr>
          <a:xfrm>
            <a:off x="916127" y="3626056"/>
            <a:ext cx="221902" cy="380795"/>
            <a:chOff x="916127" y="3807056"/>
            <a:chExt cx="221902" cy="380795"/>
          </a:xfrm>
        </p:grpSpPr>
        <p:sp>
          <p:nvSpPr>
            <p:cNvPr id="10278" name="Google Shape;10278;p60"/>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0"/>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0"/>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0"/>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2" name="Google Shape;10282;p60"/>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0"/>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4" name="Google Shape;10284;p60"/>
          <p:cNvGrpSpPr/>
          <p:nvPr/>
        </p:nvGrpSpPr>
        <p:grpSpPr>
          <a:xfrm>
            <a:off x="3513010" y="3635134"/>
            <a:ext cx="362223" cy="361108"/>
            <a:chOff x="3513010" y="3816134"/>
            <a:chExt cx="362223" cy="361108"/>
          </a:xfrm>
        </p:grpSpPr>
        <p:sp>
          <p:nvSpPr>
            <p:cNvPr id="10285" name="Google Shape;10285;p60"/>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0"/>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0"/>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0"/>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60"/>
          <p:cNvGrpSpPr/>
          <p:nvPr/>
        </p:nvGrpSpPr>
        <p:grpSpPr>
          <a:xfrm>
            <a:off x="3950316" y="3639307"/>
            <a:ext cx="369805" cy="353782"/>
            <a:chOff x="3950316" y="3820307"/>
            <a:chExt cx="369805" cy="353782"/>
          </a:xfrm>
        </p:grpSpPr>
        <p:sp>
          <p:nvSpPr>
            <p:cNvPr id="10290" name="Google Shape;10290;p60"/>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0"/>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0"/>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0"/>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60"/>
          <p:cNvGrpSpPr/>
          <p:nvPr/>
        </p:nvGrpSpPr>
        <p:grpSpPr>
          <a:xfrm>
            <a:off x="1761909" y="3630961"/>
            <a:ext cx="307974" cy="371716"/>
            <a:chOff x="1761909" y="3811961"/>
            <a:chExt cx="307974" cy="371716"/>
          </a:xfrm>
        </p:grpSpPr>
        <p:sp>
          <p:nvSpPr>
            <p:cNvPr id="10295" name="Google Shape;10295;p60"/>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0"/>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0"/>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0"/>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0"/>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0"/>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0"/>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0"/>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0"/>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0"/>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60"/>
          <p:cNvGrpSpPr/>
          <p:nvPr/>
        </p:nvGrpSpPr>
        <p:grpSpPr>
          <a:xfrm>
            <a:off x="5373342" y="3627935"/>
            <a:ext cx="231395" cy="353145"/>
            <a:chOff x="5373342" y="3808935"/>
            <a:chExt cx="231395" cy="353145"/>
          </a:xfrm>
        </p:grpSpPr>
        <p:sp>
          <p:nvSpPr>
            <p:cNvPr id="10306" name="Google Shape;10306;p60"/>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0"/>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0"/>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0"/>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0"/>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0"/>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0"/>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0"/>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0"/>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5" name="Google Shape;10315;p60"/>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6" name="Google Shape;10316;p60"/>
          <p:cNvGrpSpPr/>
          <p:nvPr/>
        </p:nvGrpSpPr>
        <p:grpSpPr>
          <a:xfrm>
            <a:off x="5833775" y="3628445"/>
            <a:ext cx="235185" cy="352253"/>
            <a:chOff x="5833775" y="3809445"/>
            <a:chExt cx="235185" cy="352253"/>
          </a:xfrm>
        </p:grpSpPr>
        <p:sp>
          <p:nvSpPr>
            <p:cNvPr id="10317" name="Google Shape;10317;p60"/>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0"/>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0"/>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60"/>
          <p:cNvGrpSpPr/>
          <p:nvPr/>
        </p:nvGrpSpPr>
        <p:grpSpPr>
          <a:xfrm>
            <a:off x="4942472" y="3628318"/>
            <a:ext cx="238976" cy="352762"/>
            <a:chOff x="4942472" y="3809318"/>
            <a:chExt cx="238976" cy="352762"/>
          </a:xfrm>
        </p:grpSpPr>
        <p:sp>
          <p:nvSpPr>
            <p:cNvPr id="10321" name="Google Shape;10321;p60"/>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0"/>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0"/>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0"/>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0"/>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0"/>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0"/>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60"/>
          <p:cNvGrpSpPr/>
          <p:nvPr/>
        </p:nvGrpSpPr>
        <p:grpSpPr>
          <a:xfrm>
            <a:off x="6266525" y="3626788"/>
            <a:ext cx="260223" cy="353527"/>
            <a:chOff x="6266525" y="3807788"/>
            <a:chExt cx="260223" cy="353527"/>
          </a:xfrm>
        </p:grpSpPr>
        <p:sp>
          <p:nvSpPr>
            <p:cNvPr id="10329" name="Google Shape;10329;p60"/>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0"/>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0"/>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0"/>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3" name="Google Shape;10333;p60"/>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4" name="Google Shape;10334;p60"/>
          <p:cNvGrpSpPr/>
          <p:nvPr/>
        </p:nvGrpSpPr>
        <p:grpSpPr>
          <a:xfrm>
            <a:off x="7184363" y="3628604"/>
            <a:ext cx="202184" cy="352762"/>
            <a:chOff x="7184363" y="3809604"/>
            <a:chExt cx="202184" cy="352762"/>
          </a:xfrm>
        </p:grpSpPr>
        <p:sp>
          <p:nvSpPr>
            <p:cNvPr id="10335" name="Google Shape;10335;p60"/>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0"/>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60"/>
          <p:cNvGrpSpPr/>
          <p:nvPr/>
        </p:nvGrpSpPr>
        <p:grpSpPr>
          <a:xfrm>
            <a:off x="7571624" y="3627935"/>
            <a:ext cx="292047" cy="352762"/>
            <a:chOff x="7571624" y="3808935"/>
            <a:chExt cx="292047" cy="352762"/>
          </a:xfrm>
        </p:grpSpPr>
        <p:sp>
          <p:nvSpPr>
            <p:cNvPr id="10338" name="Google Shape;10338;p60"/>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0"/>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0"/>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0"/>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0"/>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0"/>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60"/>
          <p:cNvGrpSpPr/>
          <p:nvPr/>
        </p:nvGrpSpPr>
        <p:grpSpPr>
          <a:xfrm>
            <a:off x="2174559" y="3175116"/>
            <a:ext cx="364135" cy="359930"/>
            <a:chOff x="2174559" y="3356116"/>
            <a:chExt cx="364135" cy="359930"/>
          </a:xfrm>
        </p:grpSpPr>
        <p:sp>
          <p:nvSpPr>
            <p:cNvPr id="10345" name="Google Shape;10345;p60"/>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0"/>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60"/>
          <p:cNvGrpSpPr/>
          <p:nvPr/>
        </p:nvGrpSpPr>
        <p:grpSpPr>
          <a:xfrm>
            <a:off x="1731934" y="3174639"/>
            <a:ext cx="368371" cy="361554"/>
            <a:chOff x="1731934" y="3355639"/>
            <a:chExt cx="368371" cy="361554"/>
          </a:xfrm>
        </p:grpSpPr>
        <p:sp>
          <p:nvSpPr>
            <p:cNvPr id="10348" name="Google Shape;10348;p60"/>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0"/>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60"/>
          <p:cNvGrpSpPr/>
          <p:nvPr/>
        </p:nvGrpSpPr>
        <p:grpSpPr>
          <a:xfrm>
            <a:off x="3990517" y="3173173"/>
            <a:ext cx="279559" cy="363402"/>
            <a:chOff x="3990517" y="3354173"/>
            <a:chExt cx="279559" cy="363402"/>
          </a:xfrm>
        </p:grpSpPr>
        <p:sp>
          <p:nvSpPr>
            <p:cNvPr id="10351" name="Google Shape;10351;p60"/>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0"/>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0"/>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60"/>
          <p:cNvGrpSpPr/>
          <p:nvPr/>
        </p:nvGrpSpPr>
        <p:grpSpPr>
          <a:xfrm>
            <a:off x="3497847" y="3236374"/>
            <a:ext cx="379680" cy="237606"/>
            <a:chOff x="3497847" y="3417374"/>
            <a:chExt cx="379680" cy="237606"/>
          </a:xfrm>
        </p:grpSpPr>
        <p:sp>
          <p:nvSpPr>
            <p:cNvPr id="10355" name="Google Shape;10355;p60"/>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0"/>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0"/>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0"/>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60"/>
          <p:cNvGrpSpPr/>
          <p:nvPr/>
        </p:nvGrpSpPr>
        <p:grpSpPr>
          <a:xfrm>
            <a:off x="2612597" y="3186075"/>
            <a:ext cx="376271" cy="337982"/>
            <a:chOff x="2612597" y="3367075"/>
            <a:chExt cx="376271" cy="337982"/>
          </a:xfrm>
        </p:grpSpPr>
        <p:sp>
          <p:nvSpPr>
            <p:cNvPr id="10360" name="Google Shape;10360;p6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60"/>
          <p:cNvGrpSpPr/>
          <p:nvPr/>
        </p:nvGrpSpPr>
        <p:grpSpPr>
          <a:xfrm>
            <a:off x="3071914" y="3183431"/>
            <a:ext cx="343652" cy="342505"/>
            <a:chOff x="3071914" y="3364431"/>
            <a:chExt cx="343652" cy="342505"/>
          </a:xfrm>
        </p:grpSpPr>
        <p:sp>
          <p:nvSpPr>
            <p:cNvPr id="10363" name="Google Shape;10363;p60"/>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0"/>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0"/>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0"/>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0"/>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60"/>
          <p:cNvGrpSpPr/>
          <p:nvPr/>
        </p:nvGrpSpPr>
        <p:grpSpPr>
          <a:xfrm>
            <a:off x="897141" y="3178875"/>
            <a:ext cx="257962" cy="352762"/>
            <a:chOff x="897141" y="3359875"/>
            <a:chExt cx="257962" cy="352762"/>
          </a:xfrm>
        </p:grpSpPr>
        <p:sp>
          <p:nvSpPr>
            <p:cNvPr id="10369" name="Google Shape;10369;p60"/>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0"/>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0"/>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0"/>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0"/>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0"/>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0"/>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0"/>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60"/>
          <p:cNvGrpSpPr/>
          <p:nvPr/>
        </p:nvGrpSpPr>
        <p:grpSpPr>
          <a:xfrm>
            <a:off x="1333682" y="3163330"/>
            <a:ext cx="271213" cy="383088"/>
            <a:chOff x="1333682" y="3344330"/>
            <a:chExt cx="271213" cy="383088"/>
          </a:xfrm>
        </p:grpSpPr>
        <p:sp>
          <p:nvSpPr>
            <p:cNvPr id="10378" name="Google Shape;10378;p6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60"/>
          <p:cNvGrpSpPr/>
          <p:nvPr/>
        </p:nvGrpSpPr>
        <p:grpSpPr>
          <a:xfrm>
            <a:off x="6664394" y="3165974"/>
            <a:ext cx="353113" cy="351998"/>
            <a:chOff x="6664394" y="3346974"/>
            <a:chExt cx="353113" cy="351998"/>
          </a:xfrm>
        </p:grpSpPr>
        <p:sp>
          <p:nvSpPr>
            <p:cNvPr id="10390" name="Google Shape;10390;p6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60"/>
          <p:cNvGrpSpPr/>
          <p:nvPr/>
        </p:nvGrpSpPr>
        <p:grpSpPr>
          <a:xfrm>
            <a:off x="849741" y="1778307"/>
            <a:ext cx="399398" cy="375443"/>
            <a:chOff x="849741" y="1959307"/>
            <a:chExt cx="399398" cy="375443"/>
          </a:xfrm>
        </p:grpSpPr>
        <p:sp>
          <p:nvSpPr>
            <p:cNvPr id="10396" name="Google Shape;10396;p6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60"/>
          <p:cNvGrpSpPr/>
          <p:nvPr/>
        </p:nvGrpSpPr>
        <p:grpSpPr>
          <a:xfrm>
            <a:off x="1284212" y="1782766"/>
            <a:ext cx="379489" cy="366046"/>
            <a:chOff x="1284212" y="1963766"/>
            <a:chExt cx="379489" cy="366046"/>
          </a:xfrm>
        </p:grpSpPr>
        <p:sp>
          <p:nvSpPr>
            <p:cNvPr id="10399" name="Google Shape;10399;p60"/>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0"/>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60"/>
          <p:cNvGrpSpPr/>
          <p:nvPr/>
        </p:nvGrpSpPr>
        <p:grpSpPr>
          <a:xfrm>
            <a:off x="3037766" y="1788564"/>
            <a:ext cx="370219" cy="354928"/>
            <a:chOff x="3037766" y="1969564"/>
            <a:chExt cx="370219" cy="354928"/>
          </a:xfrm>
        </p:grpSpPr>
        <p:sp>
          <p:nvSpPr>
            <p:cNvPr id="10402" name="Google Shape;10402;p60"/>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0"/>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0"/>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0"/>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60"/>
          <p:cNvGrpSpPr/>
          <p:nvPr/>
        </p:nvGrpSpPr>
        <p:grpSpPr>
          <a:xfrm>
            <a:off x="3982553" y="1790730"/>
            <a:ext cx="304566" cy="350501"/>
            <a:chOff x="3982553" y="1971730"/>
            <a:chExt cx="304566" cy="350501"/>
          </a:xfrm>
        </p:grpSpPr>
        <p:sp>
          <p:nvSpPr>
            <p:cNvPr id="10407" name="Google Shape;10407;p60"/>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0"/>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60"/>
          <p:cNvGrpSpPr/>
          <p:nvPr/>
        </p:nvGrpSpPr>
        <p:grpSpPr>
          <a:xfrm>
            <a:off x="2567841" y="1813124"/>
            <a:ext cx="399812" cy="306477"/>
            <a:chOff x="2567841" y="1994124"/>
            <a:chExt cx="399812" cy="306477"/>
          </a:xfrm>
        </p:grpSpPr>
        <p:sp>
          <p:nvSpPr>
            <p:cNvPr id="10410" name="Google Shape;10410;p60"/>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0"/>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0"/>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60"/>
          <p:cNvGrpSpPr/>
          <p:nvPr/>
        </p:nvGrpSpPr>
        <p:grpSpPr>
          <a:xfrm>
            <a:off x="2212084" y="1779358"/>
            <a:ext cx="324698" cy="372863"/>
            <a:chOff x="2212084" y="1960358"/>
            <a:chExt cx="324698" cy="372863"/>
          </a:xfrm>
        </p:grpSpPr>
        <p:sp>
          <p:nvSpPr>
            <p:cNvPr id="10414" name="Google Shape;10414;p60"/>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0"/>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0"/>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60"/>
          <p:cNvGrpSpPr/>
          <p:nvPr/>
        </p:nvGrpSpPr>
        <p:grpSpPr>
          <a:xfrm>
            <a:off x="1805901" y="1779358"/>
            <a:ext cx="284847" cy="373627"/>
            <a:chOff x="1805901" y="1960358"/>
            <a:chExt cx="284847" cy="373627"/>
          </a:xfrm>
        </p:grpSpPr>
        <p:sp>
          <p:nvSpPr>
            <p:cNvPr id="10418" name="Google Shape;10418;p6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0" name="Google Shape;10420;p60"/>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0"/>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0"/>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3" name="Google Shape;10423;p60"/>
          <p:cNvGrpSpPr/>
          <p:nvPr/>
        </p:nvGrpSpPr>
        <p:grpSpPr>
          <a:xfrm>
            <a:off x="6656812" y="1848388"/>
            <a:ext cx="368690" cy="245793"/>
            <a:chOff x="6656812" y="2029388"/>
            <a:chExt cx="368690" cy="245793"/>
          </a:xfrm>
        </p:grpSpPr>
        <p:sp>
          <p:nvSpPr>
            <p:cNvPr id="10424" name="Google Shape;10424;p60"/>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0"/>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0"/>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0"/>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0"/>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0"/>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0"/>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0"/>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0"/>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0"/>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60"/>
          <p:cNvGrpSpPr/>
          <p:nvPr/>
        </p:nvGrpSpPr>
        <p:grpSpPr>
          <a:xfrm>
            <a:off x="4869651" y="1831218"/>
            <a:ext cx="376654" cy="281566"/>
            <a:chOff x="4869651" y="2012218"/>
            <a:chExt cx="376654" cy="281566"/>
          </a:xfrm>
        </p:grpSpPr>
        <p:sp>
          <p:nvSpPr>
            <p:cNvPr id="10435" name="Google Shape;10435;p60"/>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0"/>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0"/>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0"/>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60"/>
          <p:cNvGrpSpPr/>
          <p:nvPr/>
        </p:nvGrpSpPr>
        <p:grpSpPr>
          <a:xfrm>
            <a:off x="5306224" y="1831313"/>
            <a:ext cx="367925" cy="281694"/>
            <a:chOff x="5306224" y="2012313"/>
            <a:chExt cx="367925" cy="281694"/>
          </a:xfrm>
        </p:grpSpPr>
        <p:sp>
          <p:nvSpPr>
            <p:cNvPr id="10440" name="Google Shape;10440;p60"/>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0"/>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2" name="Google Shape;10442;p60"/>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3" name="Google Shape;10443;p60"/>
          <p:cNvGrpSpPr/>
          <p:nvPr/>
        </p:nvGrpSpPr>
        <p:grpSpPr>
          <a:xfrm>
            <a:off x="6195998" y="1802102"/>
            <a:ext cx="368308" cy="338746"/>
            <a:chOff x="6195998" y="1983102"/>
            <a:chExt cx="368308" cy="338746"/>
          </a:xfrm>
        </p:grpSpPr>
        <p:sp>
          <p:nvSpPr>
            <p:cNvPr id="10444" name="Google Shape;10444;p60"/>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0"/>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0"/>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60"/>
          <p:cNvGrpSpPr/>
          <p:nvPr/>
        </p:nvGrpSpPr>
        <p:grpSpPr>
          <a:xfrm>
            <a:off x="7542031" y="1830835"/>
            <a:ext cx="369072" cy="280037"/>
            <a:chOff x="7542031" y="2011835"/>
            <a:chExt cx="369072" cy="280037"/>
          </a:xfrm>
        </p:grpSpPr>
        <p:sp>
          <p:nvSpPr>
            <p:cNvPr id="10448" name="Google Shape;10448;p60"/>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0"/>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0"/>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0"/>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0"/>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0"/>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0"/>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0"/>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0"/>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60"/>
          <p:cNvGrpSpPr/>
          <p:nvPr/>
        </p:nvGrpSpPr>
        <p:grpSpPr>
          <a:xfrm>
            <a:off x="8010427" y="3167503"/>
            <a:ext cx="278795" cy="351615"/>
            <a:chOff x="8010427" y="3348503"/>
            <a:chExt cx="278795" cy="351615"/>
          </a:xfrm>
        </p:grpSpPr>
        <p:sp>
          <p:nvSpPr>
            <p:cNvPr id="10458" name="Google Shape;10458;p60"/>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0"/>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0"/>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0"/>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2" name="Google Shape;10462;p60"/>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3" name="Google Shape;10463;p60"/>
          <p:cNvGrpSpPr/>
          <p:nvPr/>
        </p:nvGrpSpPr>
        <p:grpSpPr>
          <a:xfrm>
            <a:off x="7141900" y="3168204"/>
            <a:ext cx="281057" cy="351010"/>
            <a:chOff x="7141900" y="3349204"/>
            <a:chExt cx="281057" cy="351010"/>
          </a:xfrm>
        </p:grpSpPr>
        <p:sp>
          <p:nvSpPr>
            <p:cNvPr id="10464" name="Google Shape;10464;p60"/>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0"/>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0"/>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60"/>
          <p:cNvGrpSpPr/>
          <p:nvPr/>
        </p:nvGrpSpPr>
        <p:grpSpPr>
          <a:xfrm>
            <a:off x="5314188" y="3169032"/>
            <a:ext cx="363752" cy="353113"/>
            <a:chOff x="5314188" y="3350032"/>
            <a:chExt cx="363752" cy="353113"/>
          </a:xfrm>
        </p:grpSpPr>
        <p:sp>
          <p:nvSpPr>
            <p:cNvPr id="10468" name="Google Shape;10468;p60"/>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0"/>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0"/>
          <p:cNvGrpSpPr/>
          <p:nvPr/>
        </p:nvGrpSpPr>
        <p:grpSpPr>
          <a:xfrm>
            <a:off x="5829984" y="3169032"/>
            <a:ext cx="220755" cy="352348"/>
            <a:chOff x="5829984" y="3350032"/>
            <a:chExt cx="220755" cy="352348"/>
          </a:xfrm>
        </p:grpSpPr>
        <p:sp>
          <p:nvSpPr>
            <p:cNvPr id="10471" name="Google Shape;10471;p60"/>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0"/>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0"/>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0"/>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0"/>
          <p:cNvGrpSpPr/>
          <p:nvPr/>
        </p:nvGrpSpPr>
        <p:grpSpPr>
          <a:xfrm>
            <a:off x="4882170" y="3168841"/>
            <a:ext cx="358464" cy="352316"/>
            <a:chOff x="4882170" y="3349841"/>
            <a:chExt cx="358464" cy="352316"/>
          </a:xfrm>
        </p:grpSpPr>
        <p:sp>
          <p:nvSpPr>
            <p:cNvPr id="10476" name="Google Shape;10476;p60"/>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0"/>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8" name="Google Shape;10478;p60"/>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0"/>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0" name="Google Shape;10480;p60"/>
          <p:cNvGrpSpPr/>
          <p:nvPr/>
        </p:nvGrpSpPr>
        <p:grpSpPr>
          <a:xfrm>
            <a:off x="3044965" y="2254220"/>
            <a:ext cx="400194" cy="324316"/>
            <a:chOff x="3044965" y="2435220"/>
            <a:chExt cx="400194" cy="324316"/>
          </a:xfrm>
        </p:grpSpPr>
        <p:sp>
          <p:nvSpPr>
            <p:cNvPr id="10481" name="Google Shape;10481;p6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0"/>
          <p:cNvGrpSpPr/>
          <p:nvPr/>
        </p:nvGrpSpPr>
        <p:grpSpPr>
          <a:xfrm>
            <a:off x="6203579" y="3167981"/>
            <a:ext cx="351615" cy="350373"/>
            <a:chOff x="6203579" y="3348981"/>
            <a:chExt cx="351615" cy="350373"/>
          </a:xfrm>
        </p:grpSpPr>
        <p:sp>
          <p:nvSpPr>
            <p:cNvPr id="10485" name="Google Shape;10485;p60"/>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0"/>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0"/>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0"/>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0"/>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60"/>
          <p:cNvGrpSpPr/>
          <p:nvPr/>
        </p:nvGrpSpPr>
        <p:grpSpPr>
          <a:xfrm>
            <a:off x="4878379" y="2292892"/>
            <a:ext cx="367161" cy="287523"/>
            <a:chOff x="4878379" y="2473892"/>
            <a:chExt cx="367161" cy="287523"/>
          </a:xfrm>
        </p:grpSpPr>
        <p:sp>
          <p:nvSpPr>
            <p:cNvPr id="10491" name="Google Shape;10491;p60"/>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0"/>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0"/>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0"/>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0"/>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60"/>
          <p:cNvGrpSpPr/>
          <p:nvPr/>
        </p:nvGrpSpPr>
        <p:grpSpPr>
          <a:xfrm>
            <a:off x="1325719" y="2706689"/>
            <a:ext cx="290581" cy="372481"/>
            <a:chOff x="1325719" y="2887689"/>
            <a:chExt cx="290581" cy="372481"/>
          </a:xfrm>
        </p:grpSpPr>
        <p:sp>
          <p:nvSpPr>
            <p:cNvPr id="10497" name="Google Shape;10497;p60"/>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0"/>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9" name="Google Shape;10499;p60"/>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0" name="Google Shape;10500;p60"/>
          <p:cNvGrpSpPr/>
          <p:nvPr/>
        </p:nvGrpSpPr>
        <p:grpSpPr>
          <a:xfrm>
            <a:off x="3510335" y="2711499"/>
            <a:ext cx="360726" cy="361204"/>
            <a:chOff x="3510335" y="2892499"/>
            <a:chExt cx="360726" cy="361204"/>
          </a:xfrm>
        </p:grpSpPr>
        <p:sp>
          <p:nvSpPr>
            <p:cNvPr id="10501" name="Google Shape;10501;p6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60"/>
          <p:cNvGrpSpPr/>
          <p:nvPr/>
        </p:nvGrpSpPr>
        <p:grpSpPr>
          <a:xfrm>
            <a:off x="3086313" y="2696049"/>
            <a:ext cx="320143" cy="392581"/>
            <a:chOff x="3086313" y="2877049"/>
            <a:chExt cx="320143" cy="392581"/>
          </a:xfrm>
        </p:grpSpPr>
        <p:sp>
          <p:nvSpPr>
            <p:cNvPr id="10507" name="Google Shape;10507;p6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9" name="Google Shape;10519;p60"/>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0" name="Google Shape;10520;p60"/>
          <p:cNvGrpSpPr/>
          <p:nvPr/>
        </p:nvGrpSpPr>
        <p:grpSpPr>
          <a:xfrm>
            <a:off x="861113" y="2704746"/>
            <a:ext cx="333809" cy="373277"/>
            <a:chOff x="861113" y="2885746"/>
            <a:chExt cx="333809" cy="373277"/>
          </a:xfrm>
        </p:grpSpPr>
        <p:sp>
          <p:nvSpPr>
            <p:cNvPr id="10521" name="Google Shape;10521;p60"/>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0"/>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0"/>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4" name="Google Shape;10524;p60"/>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0"/>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6" name="Google Shape;10526;p60"/>
          <p:cNvGrpSpPr/>
          <p:nvPr/>
        </p:nvGrpSpPr>
        <p:grpSpPr>
          <a:xfrm>
            <a:off x="1297654" y="1323481"/>
            <a:ext cx="349354" cy="362223"/>
            <a:chOff x="1297654" y="1504481"/>
            <a:chExt cx="349354" cy="362223"/>
          </a:xfrm>
        </p:grpSpPr>
        <p:sp>
          <p:nvSpPr>
            <p:cNvPr id="10527" name="Google Shape;10527;p60"/>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0"/>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0"/>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0" name="Google Shape;10530;p60"/>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1" name="Google Shape;10531;p60"/>
          <p:cNvGrpSpPr/>
          <p:nvPr/>
        </p:nvGrpSpPr>
        <p:grpSpPr>
          <a:xfrm>
            <a:off x="852385" y="1329916"/>
            <a:ext cx="353145" cy="351998"/>
            <a:chOff x="852385" y="1510916"/>
            <a:chExt cx="353145" cy="351998"/>
          </a:xfrm>
        </p:grpSpPr>
        <p:sp>
          <p:nvSpPr>
            <p:cNvPr id="10532" name="Google Shape;10532;p60"/>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0"/>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0"/>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0"/>
          <p:cNvGrpSpPr/>
          <p:nvPr/>
        </p:nvGrpSpPr>
        <p:grpSpPr>
          <a:xfrm>
            <a:off x="1745217" y="1334471"/>
            <a:ext cx="343269" cy="342505"/>
            <a:chOff x="1745217" y="1515471"/>
            <a:chExt cx="343269" cy="342505"/>
          </a:xfrm>
        </p:grpSpPr>
        <p:sp>
          <p:nvSpPr>
            <p:cNvPr id="10536" name="Google Shape;10536;p6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0" name="Google Shape;10540;p60"/>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1" name="Google Shape;10541;p60"/>
          <p:cNvGrpSpPr/>
          <p:nvPr/>
        </p:nvGrpSpPr>
        <p:grpSpPr>
          <a:xfrm>
            <a:off x="3042703" y="1348137"/>
            <a:ext cx="411535" cy="315587"/>
            <a:chOff x="3042703" y="1529137"/>
            <a:chExt cx="411535" cy="315587"/>
          </a:xfrm>
        </p:grpSpPr>
        <p:sp>
          <p:nvSpPr>
            <p:cNvPr id="10542" name="Google Shape;10542;p60"/>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0"/>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0"/>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0"/>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0"/>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0"/>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0"/>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0"/>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0"/>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0"/>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60"/>
          <p:cNvGrpSpPr/>
          <p:nvPr/>
        </p:nvGrpSpPr>
        <p:grpSpPr>
          <a:xfrm>
            <a:off x="2629289" y="1363682"/>
            <a:ext cx="350501" cy="284497"/>
            <a:chOff x="2629289" y="1544682"/>
            <a:chExt cx="350501" cy="284497"/>
          </a:xfrm>
        </p:grpSpPr>
        <p:sp>
          <p:nvSpPr>
            <p:cNvPr id="10553" name="Google Shape;10553;p60"/>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0"/>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0"/>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0"/>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0"/>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60"/>
          <p:cNvGrpSpPr/>
          <p:nvPr/>
        </p:nvGrpSpPr>
        <p:grpSpPr>
          <a:xfrm>
            <a:off x="5305077" y="1321633"/>
            <a:ext cx="367893" cy="365218"/>
            <a:chOff x="5305077" y="1502633"/>
            <a:chExt cx="367893" cy="365218"/>
          </a:xfrm>
        </p:grpSpPr>
        <p:sp>
          <p:nvSpPr>
            <p:cNvPr id="10559" name="Google Shape;10559;p6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60"/>
          <p:cNvGrpSpPr/>
          <p:nvPr/>
        </p:nvGrpSpPr>
        <p:grpSpPr>
          <a:xfrm>
            <a:off x="7100170" y="1319117"/>
            <a:ext cx="368308" cy="367033"/>
            <a:chOff x="7100170" y="1500117"/>
            <a:chExt cx="368308" cy="367033"/>
          </a:xfrm>
        </p:grpSpPr>
        <p:sp>
          <p:nvSpPr>
            <p:cNvPr id="10562" name="Google Shape;10562;p6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5" name="Google Shape;10575;p60"/>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6" name="Google Shape;10576;p60"/>
          <p:cNvGrpSpPr/>
          <p:nvPr/>
        </p:nvGrpSpPr>
        <p:grpSpPr>
          <a:xfrm>
            <a:off x="6649231" y="1319021"/>
            <a:ext cx="390287" cy="367065"/>
            <a:chOff x="6649231" y="1500021"/>
            <a:chExt cx="390287" cy="367065"/>
          </a:xfrm>
        </p:grpSpPr>
        <p:sp>
          <p:nvSpPr>
            <p:cNvPr id="10577" name="Google Shape;10577;p60"/>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0"/>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0"/>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0"/>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0"/>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0"/>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0"/>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0"/>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0"/>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0"/>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0"/>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0"/>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60"/>
          <p:cNvGrpSpPr/>
          <p:nvPr/>
        </p:nvGrpSpPr>
        <p:grpSpPr>
          <a:xfrm>
            <a:off x="5746938" y="1362503"/>
            <a:ext cx="387261" cy="280356"/>
            <a:chOff x="5746938" y="1543503"/>
            <a:chExt cx="387261" cy="280356"/>
          </a:xfrm>
        </p:grpSpPr>
        <p:sp>
          <p:nvSpPr>
            <p:cNvPr id="10590" name="Google Shape;10590;p60"/>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0"/>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60"/>
          <p:cNvGrpSpPr/>
          <p:nvPr/>
        </p:nvGrpSpPr>
        <p:grpSpPr>
          <a:xfrm>
            <a:off x="6196730" y="1344346"/>
            <a:ext cx="369072" cy="317467"/>
            <a:chOff x="6196730" y="1525346"/>
            <a:chExt cx="369072" cy="317467"/>
          </a:xfrm>
        </p:grpSpPr>
        <p:sp>
          <p:nvSpPr>
            <p:cNvPr id="10593" name="Google Shape;10593;p60"/>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0"/>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0"/>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60"/>
          <p:cNvGrpSpPr/>
          <p:nvPr/>
        </p:nvGrpSpPr>
        <p:grpSpPr>
          <a:xfrm>
            <a:off x="4940592" y="1319690"/>
            <a:ext cx="246558" cy="367161"/>
            <a:chOff x="4940592" y="1500690"/>
            <a:chExt cx="246558" cy="367161"/>
          </a:xfrm>
        </p:grpSpPr>
        <p:sp>
          <p:nvSpPr>
            <p:cNvPr id="10597" name="Google Shape;10597;p60"/>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0"/>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0"/>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0"/>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60"/>
          <p:cNvGrpSpPr/>
          <p:nvPr/>
        </p:nvGrpSpPr>
        <p:grpSpPr>
          <a:xfrm>
            <a:off x="7964906" y="1318894"/>
            <a:ext cx="380858" cy="367575"/>
            <a:chOff x="7964906" y="1499894"/>
            <a:chExt cx="380858" cy="367575"/>
          </a:xfrm>
        </p:grpSpPr>
        <p:sp>
          <p:nvSpPr>
            <p:cNvPr id="10602" name="Google Shape;10602;p60"/>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0"/>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0"/>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5" name="Google Shape;10605;p60"/>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6" name="Google Shape;10606;p60"/>
          <p:cNvGrpSpPr/>
          <p:nvPr/>
        </p:nvGrpSpPr>
        <p:grpSpPr>
          <a:xfrm>
            <a:off x="8007400" y="2721278"/>
            <a:ext cx="285230" cy="355597"/>
            <a:chOff x="8007400" y="2902278"/>
            <a:chExt cx="285230" cy="355597"/>
          </a:xfrm>
        </p:grpSpPr>
        <p:sp>
          <p:nvSpPr>
            <p:cNvPr id="10607" name="Google Shape;10607;p60"/>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0"/>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60"/>
          <p:cNvGrpSpPr/>
          <p:nvPr/>
        </p:nvGrpSpPr>
        <p:grpSpPr>
          <a:xfrm>
            <a:off x="6219124" y="2721788"/>
            <a:ext cx="318231" cy="355470"/>
            <a:chOff x="6219124" y="2902788"/>
            <a:chExt cx="318231" cy="355470"/>
          </a:xfrm>
        </p:grpSpPr>
        <p:sp>
          <p:nvSpPr>
            <p:cNvPr id="10610" name="Google Shape;10610;p6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60"/>
          <p:cNvGrpSpPr/>
          <p:nvPr/>
        </p:nvGrpSpPr>
        <p:grpSpPr>
          <a:xfrm>
            <a:off x="4969421" y="2721852"/>
            <a:ext cx="185109" cy="355406"/>
            <a:chOff x="4969421" y="2902852"/>
            <a:chExt cx="185109" cy="355406"/>
          </a:xfrm>
        </p:grpSpPr>
        <p:sp>
          <p:nvSpPr>
            <p:cNvPr id="10614" name="Google Shape;10614;p6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0" name="Google Shape;10620;p60"/>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0"/>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2" name="Google Shape;10622;p60"/>
          <p:cNvGrpSpPr/>
          <p:nvPr/>
        </p:nvGrpSpPr>
        <p:grpSpPr>
          <a:xfrm>
            <a:off x="6685259" y="2721852"/>
            <a:ext cx="311414" cy="355406"/>
            <a:chOff x="6685259" y="2902852"/>
            <a:chExt cx="311414" cy="355406"/>
          </a:xfrm>
        </p:grpSpPr>
        <p:sp>
          <p:nvSpPr>
            <p:cNvPr id="10623" name="Google Shape;10623;p60"/>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0"/>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0"/>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60"/>
          <p:cNvGrpSpPr/>
          <p:nvPr/>
        </p:nvGrpSpPr>
        <p:grpSpPr>
          <a:xfrm>
            <a:off x="5309250" y="2722170"/>
            <a:ext cx="359579" cy="355852"/>
            <a:chOff x="5309250" y="2903170"/>
            <a:chExt cx="359579" cy="355852"/>
          </a:xfrm>
        </p:grpSpPr>
        <p:sp>
          <p:nvSpPr>
            <p:cNvPr id="10627" name="Google Shape;10627;p60"/>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0"/>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0"/>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60"/>
          <p:cNvGrpSpPr/>
          <p:nvPr/>
        </p:nvGrpSpPr>
        <p:grpSpPr>
          <a:xfrm>
            <a:off x="2199565" y="2240172"/>
            <a:ext cx="312179" cy="353431"/>
            <a:chOff x="2199565" y="2421172"/>
            <a:chExt cx="312179" cy="353431"/>
          </a:xfrm>
        </p:grpSpPr>
        <p:sp>
          <p:nvSpPr>
            <p:cNvPr id="10631" name="Google Shape;10631;p60"/>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0"/>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60"/>
          <p:cNvGrpSpPr/>
          <p:nvPr/>
        </p:nvGrpSpPr>
        <p:grpSpPr>
          <a:xfrm>
            <a:off x="1750887" y="2244727"/>
            <a:ext cx="320143" cy="343269"/>
            <a:chOff x="1750887" y="2425727"/>
            <a:chExt cx="320143" cy="343269"/>
          </a:xfrm>
        </p:grpSpPr>
        <p:sp>
          <p:nvSpPr>
            <p:cNvPr id="10634" name="Google Shape;10634;p60"/>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0"/>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60"/>
          <p:cNvGrpSpPr/>
          <p:nvPr/>
        </p:nvGrpSpPr>
        <p:grpSpPr>
          <a:xfrm>
            <a:off x="1298037" y="2244727"/>
            <a:ext cx="338364" cy="342887"/>
            <a:chOff x="1298037" y="2425727"/>
            <a:chExt cx="338364" cy="342887"/>
          </a:xfrm>
        </p:grpSpPr>
        <p:sp>
          <p:nvSpPr>
            <p:cNvPr id="10637" name="Google Shape;10637;p60"/>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0"/>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0"/>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0"/>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1" name="Google Shape;10641;p60"/>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2" name="Google Shape;10642;p60"/>
          <p:cNvGrpSpPr/>
          <p:nvPr/>
        </p:nvGrpSpPr>
        <p:grpSpPr>
          <a:xfrm>
            <a:off x="3974207" y="2248009"/>
            <a:ext cx="320143" cy="338491"/>
            <a:chOff x="3974207" y="2429009"/>
            <a:chExt cx="320143" cy="338491"/>
          </a:xfrm>
        </p:grpSpPr>
        <p:sp>
          <p:nvSpPr>
            <p:cNvPr id="10643" name="Google Shape;10643;p6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60"/>
          <p:cNvGrpSpPr/>
          <p:nvPr/>
        </p:nvGrpSpPr>
        <p:grpSpPr>
          <a:xfrm>
            <a:off x="2623237" y="2250047"/>
            <a:ext cx="355024" cy="332630"/>
            <a:chOff x="2623237" y="2431047"/>
            <a:chExt cx="355024" cy="332630"/>
          </a:xfrm>
        </p:grpSpPr>
        <p:sp>
          <p:nvSpPr>
            <p:cNvPr id="10646" name="Google Shape;10646;p6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60"/>
          <p:cNvGrpSpPr/>
          <p:nvPr/>
        </p:nvGrpSpPr>
        <p:grpSpPr>
          <a:xfrm>
            <a:off x="6657194" y="2253073"/>
            <a:ext cx="375507" cy="367925"/>
            <a:chOff x="6657194" y="2434073"/>
            <a:chExt cx="375507" cy="367925"/>
          </a:xfrm>
        </p:grpSpPr>
        <p:sp>
          <p:nvSpPr>
            <p:cNvPr id="10651" name="Google Shape;10651;p6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60"/>
          <p:cNvGrpSpPr/>
          <p:nvPr/>
        </p:nvGrpSpPr>
        <p:grpSpPr>
          <a:xfrm>
            <a:off x="7101317" y="2260655"/>
            <a:ext cx="367925" cy="352380"/>
            <a:chOff x="7101317" y="2441655"/>
            <a:chExt cx="367925" cy="352380"/>
          </a:xfrm>
        </p:grpSpPr>
        <p:sp>
          <p:nvSpPr>
            <p:cNvPr id="10655" name="Google Shape;10655;p6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60"/>
          <p:cNvGrpSpPr/>
          <p:nvPr/>
        </p:nvGrpSpPr>
        <p:grpSpPr>
          <a:xfrm>
            <a:off x="5756399" y="2253456"/>
            <a:ext cx="367925" cy="367161"/>
            <a:chOff x="5756399" y="2434456"/>
            <a:chExt cx="367925" cy="367161"/>
          </a:xfrm>
        </p:grpSpPr>
        <p:sp>
          <p:nvSpPr>
            <p:cNvPr id="10658" name="Google Shape;10658;p60"/>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0"/>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0"/>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0"/>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0"/>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0"/>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0"/>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5" name="Google Shape;10665;p60"/>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0"/>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7" name="Google Shape;10667;p60"/>
          <p:cNvGrpSpPr/>
          <p:nvPr/>
        </p:nvGrpSpPr>
        <p:grpSpPr>
          <a:xfrm>
            <a:off x="7964906" y="2253073"/>
            <a:ext cx="373627" cy="367925"/>
            <a:chOff x="7964906" y="2434073"/>
            <a:chExt cx="373627" cy="367925"/>
          </a:xfrm>
        </p:grpSpPr>
        <p:sp>
          <p:nvSpPr>
            <p:cNvPr id="10668" name="Google Shape;10668;p60"/>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0"/>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60"/>
          <p:cNvGrpSpPr/>
          <p:nvPr/>
        </p:nvGrpSpPr>
        <p:grpSpPr>
          <a:xfrm>
            <a:off x="6194086" y="2256737"/>
            <a:ext cx="369837" cy="360471"/>
            <a:chOff x="6194086" y="2437737"/>
            <a:chExt cx="369837" cy="360471"/>
          </a:xfrm>
        </p:grpSpPr>
        <p:sp>
          <p:nvSpPr>
            <p:cNvPr id="10671" name="Google Shape;10671;p6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3" name="Google Shape;10673;p60"/>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674" name="Google Shape;10674;p60"/>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78" name="Shape 10678"/>
        <p:cNvGrpSpPr/>
        <p:nvPr/>
      </p:nvGrpSpPr>
      <p:grpSpPr>
        <a:xfrm>
          <a:off x="0" y="0"/>
          <a:ext cx="0" cy="0"/>
          <a:chOff x="0" y="0"/>
          <a:chExt cx="0" cy="0"/>
        </a:xfrm>
      </p:grpSpPr>
      <p:grpSp>
        <p:nvGrpSpPr>
          <p:cNvPr id="10679" name="Google Shape;10679;p61"/>
          <p:cNvGrpSpPr/>
          <p:nvPr/>
        </p:nvGrpSpPr>
        <p:grpSpPr>
          <a:xfrm>
            <a:off x="3122257" y="1334344"/>
            <a:ext cx="294850" cy="349434"/>
            <a:chOff x="3122257" y="1508594"/>
            <a:chExt cx="294850" cy="349434"/>
          </a:xfrm>
        </p:grpSpPr>
        <p:sp>
          <p:nvSpPr>
            <p:cNvPr id="10680" name="Google Shape;10680;p6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61"/>
          <p:cNvGrpSpPr/>
          <p:nvPr/>
        </p:nvGrpSpPr>
        <p:grpSpPr>
          <a:xfrm>
            <a:off x="910723" y="1333962"/>
            <a:ext cx="251660" cy="350166"/>
            <a:chOff x="910723" y="1508212"/>
            <a:chExt cx="251660" cy="350166"/>
          </a:xfrm>
        </p:grpSpPr>
        <p:sp>
          <p:nvSpPr>
            <p:cNvPr id="10686" name="Google Shape;10686;p61"/>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1"/>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1"/>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1"/>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1"/>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1"/>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1"/>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1"/>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1"/>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1"/>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1"/>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1"/>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1"/>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1"/>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1"/>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1"/>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1"/>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1"/>
          <p:cNvGrpSpPr/>
          <p:nvPr/>
        </p:nvGrpSpPr>
        <p:grpSpPr>
          <a:xfrm>
            <a:off x="1308631" y="1333580"/>
            <a:ext cx="350166" cy="350198"/>
            <a:chOff x="1308631" y="1507830"/>
            <a:chExt cx="350166" cy="350198"/>
          </a:xfrm>
        </p:grpSpPr>
        <p:sp>
          <p:nvSpPr>
            <p:cNvPr id="10704" name="Google Shape;10704;p61"/>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1"/>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1"/>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1"/>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61"/>
          <p:cNvGrpSpPr/>
          <p:nvPr/>
        </p:nvGrpSpPr>
        <p:grpSpPr>
          <a:xfrm>
            <a:off x="1756921" y="1335489"/>
            <a:ext cx="345997" cy="345997"/>
            <a:chOff x="1756921" y="1509739"/>
            <a:chExt cx="345997" cy="345997"/>
          </a:xfrm>
        </p:grpSpPr>
        <p:sp>
          <p:nvSpPr>
            <p:cNvPr id="10709" name="Google Shape;10709;p61"/>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1"/>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1"/>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1"/>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1"/>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1"/>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1"/>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1"/>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1"/>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1"/>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1"/>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1"/>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1"/>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1"/>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1"/>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1"/>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1"/>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61"/>
          <p:cNvGrpSpPr/>
          <p:nvPr/>
        </p:nvGrpSpPr>
        <p:grpSpPr>
          <a:xfrm>
            <a:off x="2216956" y="1336253"/>
            <a:ext cx="318721" cy="345615"/>
            <a:chOff x="2216956" y="1510503"/>
            <a:chExt cx="318721" cy="345615"/>
          </a:xfrm>
        </p:grpSpPr>
        <p:sp>
          <p:nvSpPr>
            <p:cNvPr id="10727" name="Google Shape;10727;p61"/>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1"/>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1"/>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1"/>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1"/>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61"/>
          <p:cNvGrpSpPr/>
          <p:nvPr/>
        </p:nvGrpSpPr>
        <p:grpSpPr>
          <a:xfrm>
            <a:off x="3988156" y="1394211"/>
            <a:ext cx="349052" cy="230049"/>
            <a:chOff x="3988156" y="1568461"/>
            <a:chExt cx="349052" cy="230049"/>
          </a:xfrm>
        </p:grpSpPr>
        <p:sp>
          <p:nvSpPr>
            <p:cNvPr id="10733" name="Google Shape;10733;p61"/>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1"/>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1"/>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1"/>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1"/>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1"/>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1"/>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61"/>
          <p:cNvGrpSpPr/>
          <p:nvPr/>
        </p:nvGrpSpPr>
        <p:grpSpPr>
          <a:xfrm>
            <a:off x="2633037" y="1325623"/>
            <a:ext cx="379002" cy="366112"/>
            <a:chOff x="2633037" y="1499873"/>
            <a:chExt cx="379002" cy="366112"/>
          </a:xfrm>
        </p:grpSpPr>
        <p:sp>
          <p:nvSpPr>
            <p:cNvPr id="10741" name="Google Shape;10741;p61"/>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1"/>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1"/>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1"/>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1"/>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1"/>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61"/>
          <p:cNvGrpSpPr/>
          <p:nvPr/>
        </p:nvGrpSpPr>
        <p:grpSpPr>
          <a:xfrm>
            <a:off x="6675256" y="1341919"/>
            <a:ext cx="327823" cy="357009"/>
            <a:chOff x="6675256" y="1516169"/>
            <a:chExt cx="327823" cy="357009"/>
          </a:xfrm>
        </p:grpSpPr>
        <p:sp>
          <p:nvSpPr>
            <p:cNvPr id="10748" name="Google Shape;10748;p61"/>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1"/>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1"/>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1"/>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1"/>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1"/>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1"/>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1"/>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1"/>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61"/>
          <p:cNvGrpSpPr/>
          <p:nvPr/>
        </p:nvGrpSpPr>
        <p:grpSpPr>
          <a:xfrm>
            <a:off x="8020159" y="1342301"/>
            <a:ext cx="300897" cy="356627"/>
            <a:chOff x="8020159" y="1516551"/>
            <a:chExt cx="300897" cy="356627"/>
          </a:xfrm>
        </p:grpSpPr>
        <p:sp>
          <p:nvSpPr>
            <p:cNvPr id="10758" name="Google Shape;10758;p61"/>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1"/>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1"/>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1"/>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1"/>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61"/>
          <p:cNvGrpSpPr/>
          <p:nvPr/>
        </p:nvGrpSpPr>
        <p:grpSpPr>
          <a:xfrm>
            <a:off x="5377363" y="1341919"/>
            <a:ext cx="257357" cy="356627"/>
            <a:chOff x="5377363" y="1516169"/>
            <a:chExt cx="257357" cy="356627"/>
          </a:xfrm>
        </p:grpSpPr>
        <p:sp>
          <p:nvSpPr>
            <p:cNvPr id="10764" name="Google Shape;10764;p61"/>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1"/>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1"/>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1"/>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1"/>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1"/>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1"/>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1"/>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1"/>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1"/>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1"/>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1"/>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1"/>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1"/>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1"/>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1"/>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1"/>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61"/>
          <p:cNvGrpSpPr/>
          <p:nvPr/>
        </p:nvGrpSpPr>
        <p:grpSpPr>
          <a:xfrm>
            <a:off x="4880567" y="1361620"/>
            <a:ext cx="356245" cy="317607"/>
            <a:chOff x="4880567" y="1535870"/>
            <a:chExt cx="356245" cy="317607"/>
          </a:xfrm>
        </p:grpSpPr>
        <p:sp>
          <p:nvSpPr>
            <p:cNvPr id="10782" name="Google Shape;10782;p61"/>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1"/>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1"/>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1"/>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1"/>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61"/>
          <p:cNvGrpSpPr/>
          <p:nvPr/>
        </p:nvGrpSpPr>
        <p:grpSpPr>
          <a:xfrm>
            <a:off x="5771483" y="1341537"/>
            <a:ext cx="357359" cy="357391"/>
            <a:chOff x="5771483" y="1515787"/>
            <a:chExt cx="357359" cy="357391"/>
          </a:xfrm>
        </p:grpSpPr>
        <p:sp>
          <p:nvSpPr>
            <p:cNvPr id="10788" name="Google Shape;10788;p61"/>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1"/>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1"/>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1"/>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61"/>
          <p:cNvGrpSpPr/>
          <p:nvPr/>
        </p:nvGrpSpPr>
        <p:grpSpPr>
          <a:xfrm>
            <a:off x="7121669" y="1359360"/>
            <a:ext cx="321362" cy="321362"/>
            <a:chOff x="7121669" y="1533610"/>
            <a:chExt cx="321362" cy="321362"/>
          </a:xfrm>
        </p:grpSpPr>
        <p:sp>
          <p:nvSpPr>
            <p:cNvPr id="10793" name="Google Shape;10793;p61"/>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1"/>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1"/>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1"/>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61"/>
          <p:cNvGrpSpPr/>
          <p:nvPr/>
        </p:nvGrpSpPr>
        <p:grpSpPr>
          <a:xfrm>
            <a:off x="7562766" y="1340614"/>
            <a:ext cx="327059" cy="360192"/>
            <a:chOff x="7562766" y="1514864"/>
            <a:chExt cx="327059" cy="360192"/>
          </a:xfrm>
        </p:grpSpPr>
        <p:sp>
          <p:nvSpPr>
            <p:cNvPr id="10798" name="Google Shape;10798;p61"/>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1"/>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1"/>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1"/>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61"/>
          <p:cNvGrpSpPr/>
          <p:nvPr/>
        </p:nvGrpSpPr>
        <p:grpSpPr>
          <a:xfrm>
            <a:off x="6221229" y="1324423"/>
            <a:ext cx="361636" cy="362183"/>
            <a:chOff x="6259175" y="1559008"/>
            <a:chExt cx="271743" cy="272093"/>
          </a:xfrm>
        </p:grpSpPr>
        <p:sp>
          <p:nvSpPr>
            <p:cNvPr id="10803" name="Google Shape;10803;p61"/>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1"/>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1"/>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1"/>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1"/>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1"/>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1"/>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1"/>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1"/>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1"/>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1"/>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1"/>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1"/>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1"/>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1"/>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1"/>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1"/>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1"/>
          <p:cNvGrpSpPr/>
          <p:nvPr/>
        </p:nvGrpSpPr>
        <p:grpSpPr>
          <a:xfrm>
            <a:off x="6671087" y="1835054"/>
            <a:ext cx="332757" cy="281833"/>
            <a:chOff x="6671087" y="2009304"/>
            <a:chExt cx="332757" cy="281833"/>
          </a:xfrm>
        </p:grpSpPr>
        <p:sp>
          <p:nvSpPr>
            <p:cNvPr id="10821" name="Google Shape;10821;p61"/>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1"/>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3" name="Google Shape;10823;p61"/>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4" name="Google Shape;10824;p61"/>
          <p:cNvGrpSpPr/>
          <p:nvPr/>
        </p:nvGrpSpPr>
        <p:grpSpPr>
          <a:xfrm>
            <a:off x="2201806" y="1802335"/>
            <a:ext cx="349784" cy="349434"/>
            <a:chOff x="2201806" y="1976585"/>
            <a:chExt cx="349784" cy="349434"/>
          </a:xfrm>
        </p:grpSpPr>
        <p:sp>
          <p:nvSpPr>
            <p:cNvPr id="10825" name="Google Shape;10825;p6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61"/>
          <p:cNvGrpSpPr/>
          <p:nvPr/>
        </p:nvGrpSpPr>
        <p:grpSpPr>
          <a:xfrm>
            <a:off x="3094217" y="1802335"/>
            <a:ext cx="350198" cy="350548"/>
            <a:chOff x="3094217" y="1976585"/>
            <a:chExt cx="350198" cy="350548"/>
          </a:xfrm>
        </p:grpSpPr>
        <p:sp>
          <p:nvSpPr>
            <p:cNvPr id="10830" name="Google Shape;10830;p61"/>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1"/>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1"/>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1"/>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1"/>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1"/>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1"/>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1"/>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1"/>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1"/>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1"/>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1"/>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1"/>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3" name="Google Shape;10843;p61"/>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4" name="Google Shape;10844;p61"/>
          <p:cNvGrpSpPr/>
          <p:nvPr/>
        </p:nvGrpSpPr>
        <p:grpSpPr>
          <a:xfrm>
            <a:off x="3979435" y="1802335"/>
            <a:ext cx="345265" cy="349848"/>
            <a:chOff x="3979435" y="1976585"/>
            <a:chExt cx="345265" cy="349848"/>
          </a:xfrm>
        </p:grpSpPr>
        <p:sp>
          <p:nvSpPr>
            <p:cNvPr id="10845" name="Google Shape;10845;p61"/>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1"/>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1"/>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1"/>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1"/>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1"/>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1"/>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1"/>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1"/>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1"/>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1"/>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1"/>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1"/>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1"/>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1"/>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1"/>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1"/>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61"/>
          <p:cNvGrpSpPr/>
          <p:nvPr/>
        </p:nvGrpSpPr>
        <p:grpSpPr>
          <a:xfrm>
            <a:off x="3541011" y="1334344"/>
            <a:ext cx="350166" cy="349434"/>
            <a:chOff x="3541011" y="1508594"/>
            <a:chExt cx="350166" cy="349434"/>
          </a:xfrm>
        </p:grpSpPr>
        <p:sp>
          <p:nvSpPr>
            <p:cNvPr id="10863" name="Google Shape;10863;p61"/>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1"/>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1"/>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1"/>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1"/>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1"/>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1"/>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1"/>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1"/>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1"/>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1"/>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1"/>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1"/>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61"/>
          <p:cNvGrpSpPr/>
          <p:nvPr/>
        </p:nvGrpSpPr>
        <p:grpSpPr>
          <a:xfrm>
            <a:off x="3576626" y="1801571"/>
            <a:ext cx="284251" cy="351694"/>
            <a:chOff x="3576626" y="1975821"/>
            <a:chExt cx="284251" cy="351694"/>
          </a:xfrm>
        </p:grpSpPr>
        <p:sp>
          <p:nvSpPr>
            <p:cNvPr id="10877" name="Google Shape;10877;p61"/>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1"/>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1"/>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61"/>
          <p:cNvGrpSpPr/>
          <p:nvPr/>
        </p:nvGrpSpPr>
        <p:grpSpPr>
          <a:xfrm>
            <a:off x="2722090" y="2715912"/>
            <a:ext cx="238770" cy="371841"/>
            <a:chOff x="2722090" y="2890162"/>
            <a:chExt cx="238770" cy="371841"/>
          </a:xfrm>
        </p:grpSpPr>
        <p:sp>
          <p:nvSpPr>
            <p:cNvPr id="10881" name="Google Shape;10881;p61"/>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1"/>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1"/>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4" name="Google Shape;10884;p61"/>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5" name="Google Shape;10885;p61"/>
          <p:cNvGrpSpPr/>
          <p:nvPr/>
        </p:nvGrpSpPr>
        <p:grpSpPr>
          <a:xfrm>
            <a:off x="6216367" y="1795906"/>
            <a:ext cx="361147" cy="361147"/>
            <a:chOff x="6216367" y="1970156"/>
            <a:chExt cx="361147" cy="361147"/>
          </a:xfrm>
        </p:grpSpPr>
        <p:sp>
          <p:nvSpPr>
            <p:cNvPr id="10886" name="Google Shape;10886;p61"/>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1"/>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1"/>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1"/>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61"/>
          <p:cNvGrpSpPr/>
          <p:nvPr/>
        </p:nvGrpSpPr>
        <p:grpSpPr>
          <a:xfrm>
            <a:off x="1289311" y="2751972"/>
            <a:ext cx="408156" cy="299783"/>
            <a:chOff x="1289311" y="2926222"/>
            <a:chExt cx="408156" cy="299783"/>
          </a:xfrm>
        </p:grpSpPr>
        <p:sp>
          <p:nvSpPr>
            <p:cNvPr id="10891" name="Google Shape;10891;p61"/>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1"/>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1"/>
          <p:cNvGrpSpPr/>
          <p:nvPr/>
        </p:nvGrpSpPr>
        <p:grpSpPr>
          <a:xfrm>
            <a:off x="7978465" y="1795142"/>
            <a:ext cx="361147" cy="360797"/>
            <a:chOff x="7978465" y="1969392"/>
            <a:chExt cx="361147" cy="360797"/>
          </a:xfrm>
        </p:grpSpPr>
        <p:sp>
          <p:nvSpPr>
            <p:cNvPr id="10894" name="Google Shape;10894;p61"/>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1"/>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1"/>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1"/>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1"/>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1"/>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1"/>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1"/>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1"/>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3" name="Google Shape;10903;p61"/>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4" name="Google Shape;10904;p61"/>
          <p:cNvGrpSpPr/>
          <p:nvPr/>
        </p:nvGrpSpPr>
        <p:grpSpPr>
          <a:xfrm>
            <a:off x="854261" y="2734563"/>
            <a:ext cx="377474" cy="335748"/>
            <a:chOff x="854261" y="2908813"/>
            <a:chExt cx="377474" cy="335748"/>
          </a:xfrm>
        </p:grpSpPr>
        <p:sp>
          <p:nvSpPr>
            <p:cNvPr id="10905" name="Google Shape;10905;p61"/>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1"/>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1"/>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1"/>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1"/>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61"/>
          <p:cNvGrpSpPr/>
          <p:nvPr/>
        </p:nvGrpSpPr>
        <p:grpSpPr>
          <a:xfrm>
            <a:off x="1749728" y="2720527"/>
            <a:ext cx="386927" cy="363438"/>
            <a:chOff x="1749728" y="2894777"/>
            <a:chExt cx="386927" cy="363438"/>
          </a:xfrm>
        </p:grpSpPr>
        <p:sp>
          <p:nvSpPr>
            <p:cNvPr id="10911" name="Google Shape;10911;p6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61"/>
          <p:cNvGrpSpPr/>
          <p:nvPr/>
        </p:nvGrpSpPr>
        <p:grpSpPr>
          <a:xfrm>
            <a:off x="7098912" y="1795142"/>
            <a:ext cx="359651" cy="361560"/>
            <a:chOff x="7098912" y="1969392"/>
            <a:chExt cx="359651" cy="361560"/>
          </a:xfrm>
        </p:grpSpPr>
        <p:sp>
          <p:nvSpPr>
            <p:cNvPr id="10919" name="Google Shape;10919;p61"/>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1"/>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1"/>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1"/>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1"/>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1"/>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1"/>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1"/>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1"/>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1"/>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1"/>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1"/>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1"/>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2" name="Google Shape;10932;p61"/>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3" name="Google Shape;10933;p61"/>
          <p:cNvGrpSpPr/>
          <p:nvPr/>
        </p:nvGrpSpPr>
        <p:grpSpPr>
          <a:xfrm>
            <a:off x="5352728" y="1815989"/>
            <a:ext cx="327091" cy="322508"/>
            <a:chOff x="5352728" y="1990239"/>
            <a:chExt cx="327091" cy="322508"/>
          </a:xfrm>
        </p:grpSpPr>
        <p:sp>
          <p:nvSpPr>
            <p:cNvPr id="10934" name="Google Shape;10934;p61"/>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1"/>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1"/>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61"/>
          <p:cNvGrpSpPr/>
          <p:nvPr/>
        </p:nvGrpSpPr>
        <p:grpSpPr>
          <a:xfrm>
            <a:off x="7538896" y="1795906"/>
            <a:ext cx="361147" cy="361529"/>
            <a:chOff x="7538896" y="1970156"/>
            <a:chExt cx="361147" cy="361529"/>
          </a:xfrm>
        </p:grpSpPr>
        <p:sp>
          <p:nvSpPr>
            <p:cNvPr id="10938" name="Google Shape;10938;p61"/>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1"/>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1"/>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1"/>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1"/>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1"/>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61"/>
          <p:cNvGrpSpPr/>
          <p:nvPr/>
        </p:nvGrpSpPr>
        <p:grpSpPr>
          <a:xfrm>
            <a:off x="4896099" y="1796670"/>
            <a:ext cx="358155" cy="358123"/>
            <a:chOff x="4896099" y="1970920"/>
            <a:chExt cx="358155" cy="358123"/>
          </a:xfrm>
        </p:grpSpPr>
        <p:sp>
          <p:nvSpPr>
            <p:cNvPr id="10945" name="Google Shape;10945;p61"/>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1"/>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1"/>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61"/>
          <p:cNvGrpSpPr/>
          <p:nvPr/>
        </p:nvGrpSpPr>
        <p:grpSpPr>
          <a:xfrm>
            <a:off x="4048787" y="2802769"/>
            <a:ext cx="283488" cy="198604"/>
            <a:chOff x="4048787" y="2977019"/>
            <a:chExt cx="283488" cy="198604"/>
          </a:xfrm>
        </p:grpSpPr>
        <p:sp>
          <p:nvSpPr>
            <p:cNvPr id="10949" name="Google Shape;10949;p61"/>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1"/>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1"/>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1"/>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1"/>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1"/>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61"/>
          <p:cNvGrpSpPr/>
          <p:nvPr/>
        </p:nvGrpSpPr>
        <p:grpSpPr>
          <a:xfrm>
            <a:off x="4054103" y="2255941"/>
            <a:ext cx="218687" cy="349052"/>
            <a:chOff x="4054103" y="2430191"/>
            <a:chExt cx="218687" cy="349052"/>
          </a:xfrm>
        </p:grpSpPr>
        <p:sp>
          <p:nvSpPr>
            <p:cNvPr id="10956" name="Google Shape;10956;p61"/>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1"/>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61"/>
          <p:cNvGrpSpPr/>
          <p:nvPr/>
        </p:nvGrpSpPr>
        <p:grpSpPr>
          <a:xfrm>
            <a:off x="2185128" y="2253299"/>
            <a:ext cx="382758" cy="356595"/>
            <a:chOff x="2185128" y="2427549"/>
            <a:chExt cx="382758" cy="356595"/>
          </a:xfrm>
        </p:grpSpPr>
        <p:sp>
          <p:nvSpPr>
            <p:cNvPr id="10959" name="Google Shape;10959;p61"/>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1"/>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1"/>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1"/>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61"/>
          <p:cNvGrpSpPr/>
          <p:nvPr/>
        </p:nvGrpSpPr>
        <p:grpSpPr>
          <a:xfrm>
            <a:off x="2656907" y="2265043"/>
            <a:ext cx="332757" cy="332343"/>
            <a:chOff x="2656907" y="2439293"/>
            <a:chExt cx="332757" cy="332343"/>
          </a:xfrm>
        </p:grpSpPr>
        <p:sp>
          <p:nvSpPr>
            <p:cNvPr id="10964" name="Google Shape;10964;p61"/>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1"/>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1"/>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1"/>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1"/>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1"/>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1"/>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1"/>
          <p:cNvGrpSpPr/>
          <p:nvPr/>
        </p:nvGrpSpPr>
        <p:grpSpPr>
          <a:xfrm>
            <a:off x="1731523" y="2248366"/>
            <a:ext cx="399435" cy="365698"/>
            <a:chOff x="1731523" y="2422616"/>
            <a:chExt cx="399435" cy="365698"/>
          </a:xfrm>
        </p:grpSpPr>
        <p:sp>
          <p:nvSpPr>
            <p:cNvPr id="10972" name="Google Shape;10972;p61"/>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1"/>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1"/>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61"/>
          <p:cNvGrpSpPr/>
          <p:nvPr/>
        </p:nvGrpSpPr>
        <p:grpSpPr>
          <a:xfrm>
            <a:off x="3097241" y="2259314"/>
            <a:ext cx="344883" cy="343387"/>
            <a:chOff x="3097241" y="2433564"/>
            <a:chExt cx="344883" cy="343387"/>
          </a:xfrm>
        </p:grpSpPr>
        <p:sp>
          <p:nvSpPr>
            <p:cNvPr id="10976" name="Google Shape;10976;p61"/>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1"/>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1"/>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1"/>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1"/>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1"/>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1"/>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1"/>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1"/>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61"/>
          <p:cNvGrpSpPr/>
          <p:nvPr/>
        </p:nvGrpSpPr>
        <p:grpSpPr>
          <a:xfrm>
            <a:off x="1278299" y="2265043"/>
            <a:ext cx="410829" cy="332343"/>
            <a:chOff x="1278299" y="2439293"/>
            <a:chExt cx="410829" cy="332343"/>
          </a:xfrm>
        </p:grpSpPr>
        <p:sp>
          <p:nvSpPr>
            <p:cNvPr id="10986" name="Google Shape;10986;p61"/>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1"/>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1"/>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1"/>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1"/>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1"/>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1"/>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1"/>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4" name="Google Shape;10994;p61"/>
          <p:cNvGrpSpPr/>
          <p:nvPr/>
        </p:nvGrpSpPr>
        <p:grpSpPr>
          <a:xfrm>
            <a:off x="2661459" y="1840751"/>
            <a:ext cx="322508" cy="273494"/>
            <a:chOff x="2661459" y="2015001"/>
            <a:chExt cx="322508" cy="273494"/>
          </a:xfrm>
        </p:grpSpPr>
        <p:sp>
          <p:nvSpPr>
            <p:cNvPr id="10995" name="Google Shape;10995;p61"/>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1"/>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61"/>
          <p:cNvGrpSpPr/>
          <p:nvPr/>
        </p:nvGrpSpPr>
        <p:grpSpPr>
          <a:xfrm>
            <a:off x="870939" y="2265043"/>
            <a:ext cx="331993" cy="331993"/>
            <a:chOff x="870939" y="2439293"/>
            <a:chExt cx="331993" cy="331993"/>
          </a:xfrm>
        </p:grpSpPr>
        <p:sp>
          <p:nvSpPr>
            <p:cNvPr id="10998" name="Google Shape;10998;p61"/>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1"/>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1"/>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1"/>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1"/>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1"/>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1"/>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1"/>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1"/>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1"/>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1"/>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1"/>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1"/>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1"/>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1"/>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1"/>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61"/>
          <p:cNvGrpSpPr/>
          <p:nvPr/>
        </p:nvGrpSpPr>
        <p:grpSpPr>
          <a:xfrm>
            <a:off x="6644957" y="2282103"/>
            <a:ext cx="371395" cy="278904"/>
            <a:chOff x="6644957" y="2456353"/>
            <a:chExt cx="371395" cy="278904"/>
          </a:xfrm>
        </p:grpSpPr>
        <p:sp>
          <p:nvSpPr>
            <p:cNvPr id="11015" name="Google Shape;11015;p61"/>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1"/>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1"/>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1"/>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1"/>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61"/>
          <p:cNvGrpSpPr/>
          <p:nvPr/>
        </p:nvGrpSpPr>
        <p:grpSpPr>
          <a:xfrm>
            <a:off x="5388757" y="2240409"/>
            <a:ext cx="260349" cy="362292"/>
            <a:chOff x="5388757" y="2414659"/>
            <a:chExt cx="260349" cy="362292"/>
          </a:xfrm>
        </p:grpSpPr>
        <p:sp>
          <p:nvSpPr>
            <p:cNvPr id="11021" name="Google Shape;11021;p61"/>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1"/>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1"/>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1"/>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1"/>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1"/>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1"/>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1"/>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1"/>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1"/>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1"/>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1"/>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1"/>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1"/>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1"/>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1"/>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1"/>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1"/>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1"/>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1"/>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61"/>
          <p:cNvGrpSpPr/>
          <p:nvPr/>
        </p:nvGrpSpPr>
        <p:grpSpPr>
          <a:xfrm>
            <a:off x="3567142" y="2731507"/>
            <a:ext cx="348288" cy="340331"/>
            <a:chOff x="3567142" y="2905757"/>
            <a:chExt cx="348288" cy="340331"/>
          </a:xfrm>
        </p:grpSpPr>
        <p:sp>
          <p:nvSpPr>
            <p:cNvPr id="11042" name="Google Shape;11042;p61"/>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1"/>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1"/>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1"/>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1"/>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61"/>
          <p:cNvGrpSpPr/>
          <p:nvPr/>
        </p:nvGrpSpPr>
        <p:grpSpPr>
          <a:xfrm>
            <a:off x="870939" y="1801571"/>
            <a:ext cx="332375" cy="350071"/>
            <a:chOff x="870939" y="1975821"/>
            <a:chExt cx="332375" cy="350071"/>
          </a:xfrm>
        </p:grpSpPr>
        <p:sp>
          <p:nvSpPr>
            <p:cNvPr id="11048" name="Google Shape;11048;p6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2" name="Google Shape;11052;p61"/>
          <p:cNvGrpSpPr/>
          <p:nvPr/>
        </p:nvGrpSpPr>
        <p:grpSpPr>
          <a:xfrm>
            <a:off x="7967103" y="2240791"/>
            <a:ext cx="355863" cy="361911"/>
            <a:chOff x="7967103" y="2415041"/>
            <a:chExt cx="355863" cy="361911"/>
          </a:xfrm>
        </p:grpSpPr>
        <p:sp>
          <p:nvSpPr>
            <p:cNvPr id="11053" name="Google Shape;11053;p61"/>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1"/>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1"/>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1"/>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1"/>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1"/>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1"/>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1"/>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1"/>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1"/>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1"/>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1"/>
          <p:cNvGrpSpPr/>
          <p:nvPr/>
        </p:nvGrpSpPr>
        <p:grpSpPr>
          <a:xfrm>
            <a:off x="7529411" y="2240409"/>
            <a:ext cx="355863" cy="362292"/>
            <a:chOff x="7529411" y="2414659"/>
            <a:chExt cx="355863" cy="362292"/>
          </a:xfrm>
        </p:grpSpPr>
        <p:sp>
          <p:nvSpPr>
            <p:cNvPr id="11065" name="Google Shape;11065;p61"/>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1"/>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1"/>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1"/>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1"/>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1"/>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1"/>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1"/>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1"/>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1"/>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1"/>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1"/>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61"/>
          <p:cNvGrpSpPr/>
          <p:nvPr/>
        </p:nvGrpSpPr>
        <p:grpSpPr>
          <a:xfrm>
            <a:off x="5733194" y="2257468"/>
            <a:ext cx="446826" cy="327059"/>
            <a:chOff x="5733194" y="2431718"/>
            <a:chExt cx="446826" cy="327059"/>
          </a:xfrm>
        </p:grpSpPr>
        <p:sp>
          <p:nvSpPr>
            <p:cNvPr id="11078" name="Google Shape;11078;p61"/>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1"/>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1"/>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61"/>
          <p:cNvGrpSpPr/>
          <p:nvPr/>
        </p:nvGrpSpPr>
        <p:grpSpPr>
          <a:xfrm>
            <a:off x="4876780" y="2243814"/>
            <a:ext cx="407774" cy="356627"/>
            <a:chOff x="4876780" y="2418064"/>
            <a:chExt cx="407774" cy="356627"/>
          </a:xfrm>
        </p:grpSpPr>
        <p:sp>
          <p:nvSpPr>
            <p:cNvPr id="11082" name="Google Shape;11082;p61"/>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1"/>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1"/>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1"/>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1"/>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1"/>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1"/>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1"/>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61"/>
          <p:cNvGrpSpPr/>
          <p:nvPr/>
        </p:nvGrpSpPr>
        <p:grpSpPr>
          <a:xfrm>
            <a:off x="7070872" y="2236621"/>
            <a:ext cx="398321" cy="371013"/>
            <a:chOff x="7070872" y="2410871"/>
            <a:chExt cx="398321" cy="371013"/>
          </a:xfrm>
        </p:grpSpPr>
        <p:sp>
          <p:nvSpPr>
            <p:cNvPr id="11091" name="Google Shape;11091;p61"/>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1"/>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1"/>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1"/>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5" name="Google Shape;11095;p61"/>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6" name="Google Shape;11096;p61"/>
          <p:cNvGrpSpPr/>
          <p:nvPr/>
        </p:nvGrpSpPr>
        <p:grpSpPr>
          <a:xfrm>
            <a:off x="5318259" y="2807861"/>
            <a:ext cx="371013" cy="220787"/>
            <a:chOff x="5318259" y="2982111"/>
            <a:chExt cx="371013" cy="220787"/>
          </a:xfrm>
        </p:grpSpPr>
        <p:sp>
          <p:nvSpPr>
            <p:cNvPr id="11097" name="Google Shape;11097;p61"/>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1"/>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1"/>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1"/>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1"/>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1"/>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1"/>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1"/>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61"/>
          <p:cNvGrpSpPr/>
          <p:nvPr/>
        </p:nvGrpSpPr>
        <p:grpSpPr>
          <a:xfrm>
            <a:off x="7073928" y="2731507"/>
            <a:ext cx="371395" cy="371809"/>
            <a:chOff x="7073928" y="2905757"/>
            <a:chExt cx="371395" cy="371809"/>
          </a:xfrm>
        </p:grpSpPr>
        <p:sp>
          <p:nvSpPr>
            <p:cNvPr id="11106" name="Google Shape;11106;p61"/>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1"/>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1"/>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61"/>
          <p:cNvGrpSpPr/>
          <p:nvPr/>
        </p:nvGrpSpPr>
        <p:grpSpPr>
          <a:xfrm>
            <a:off x="6188327" y="2781158"/>
            <a:ext cx="371395" cy="272857"/>
            <a:chOff x="6188327" y="2955408"/>
            <a:chExt cx="371395" cy="272857"/>
          </a:xfrm>
        </p:grpSpPr>
        <p:sp>
          <p:nvSpPr>
            <p:cNvPr id="11110" name="Google Shape;11110;p61"/>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1"/>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61"/>
          <p:cNvGrpSpPr/>
          <p:nvPr/>
        </p:nvGrpSpPr>
        <p:grpSpPr>
          <a:xfrm>
            <a:off x="7521454" y="2731889"/>
            <a:ext cx="359651" cy="371013"/>
            <a:chOff x="7521454" y="2906139"/>
            <a:chExt cx="359651" cy="371013"/>
          </a:xfrm>
        </p:grpSpPr>
        <p:sp>
          <p:nvSpPr>
            <p:cNvPr id="11113" name="Google Shape;11113;p61"/>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1"/>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1"/>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1"/>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1"/>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1"/>
          <p:cNvGrpSpPr/>
          <p:nvPr/>
        </p:nvGrpSpPr>
        <p:grpSpPr>
          <a:xfrm>
            <a:off x="5782845" y="2732271"/>
            <a:ext cx="301661" cy="371013"/>
            <a:chOff x="5782845" y="2906521"/>
            <a:chExt cx="301661" cy="371013"/>
          </a:xfrm>
        </p:grpSpPr>
        <p:sp>
          <p:nvSpPr>
            <p:cNvPr id="11119" name="Google Shape;11119;p61"/>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1"/>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1"/>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61"/>
          <p:cNvGrpSpPr/>
          <p:nvPr/>
        </p:nvGrpSpPr>
        <p:grpSpPr>
          <a:xfrm>
            <a:off x="3539102" y="2253299"/>
            <a:ext cx="355099" cy="355481"/>
            <a:chOff x="3539102" y="2427549"/>
            <a:chExt cx="355099" cy="355481"/>
          </a:xfrm>
        </p:grpSpPr>
        <p:sp>
          <p:nvSpPr>
            <p:cNvPr id="11123" name="Google Shape;11123;p6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61"/>
          <p:cNvGrpSpPr/>
          <p:nvPr/>
        </p:nvGrpSpPr>
        <p:grpSpPr>
          <a:xfrm>
            <a:off x="6630539" y="2743252"/>
            <a:ext cx="371777" cy="349434"/>
            <a:chOff x="6630539" y="2917502"/>
            <a:chExt cx="371777" cy="349434"/>
          </a:xfrm>
        </p:grpSpPr>
        <p:sp>
          <p:nvSpPr>
            <p:cNvPr id="11126" name="Google Shape;11126;p61"/>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1"/>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1"/>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1"/>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1"/>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1"/>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1"/>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61"/>
          <p:cNvGrpSpPr/>
          <p:nvPr/>
        </p:nvGrpSpPr>
        <p:grpSpPr>
          <a:xfrm>
            <a:off x="2171474" y="3194979"/>
            <a:ext cx="408156" cy="343737"/>
            <a:chOff x="2171474" y="3369229"/>
            <a:chExt cx="408156" cy="343737"/>
          </a:xfrm>
        </p:grpSpPr>
        <p:sp>
          <p:nvSpPr>
            <p:cNvPr id="11134" name="Google Shape;11134;p61"/>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1"/>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1"/>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1"/>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61"/>
          <p:cNvGrpSpPr/>
          <p:nvPr/>
        </p:nvGrpSpPr>
        <p:grpSpPr>
          <a:xfrm>
            <a:off x="4891198" y="2750858"/>
            <a:ext cx="334634" cy="334634"/>
            <a:chOff x="4891198" y="2925108"/>
            <a:chExt cx="334634" cy="334634"/>
          </a:xfrm>
        </p:grpSpPr>
        <p:sp>
          <p:nvSpPr>
            <p:cNvPr id="11139" name="Google Shape;11139;p61"/>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1"/>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1"/>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1"/>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1"/>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1"/>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1"/>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1"/>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61"/>
          <p:cNvGrpSpPr/>
          <p:nvPr/>
        </p:nvGrpSpPr>
        <p:grpSpPr>
          <a:xfrm>
            <a:off x="7976174" y="2750858"/>
            <a:ext cx="334666" cy="334634"/>
            <a:chOff x="7976174" y="2925108"/>
            <a:chExt cx="334666" cy="334634"/>
          </a:xfrm>
        </p:grpSpPr>
        <p:sp>
          <p:nvSpPr>
            <p:cNvPr id="11148" name="Google Shape;11148;p61"/>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1"/>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1"/>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1"/>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1"/>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1"/>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1"/>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1"/>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1"/>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61"/>
          <p:cNvGrpSpPr/>
          <p:nvPr/>
        </p:nvGrpSpPr>
        <p:grpSpPr>
          <a:xfrm>
            <a:off x="3091957" y="3199881"/>
            <a:ext cx="354717" cy="332757"/>
            <a:chOff x="3091957" y="3374131"/>
            <a:chExt cx="354717" cy="332757"/>
          </a:xfrm>
        </p:grpSpPr>
        <p:sp>
          <p:nvSpPr>
            <p:cNvPr id="11158" name="Google Shape;11158;p61"/>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1"/>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1"/>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1"/>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1"/>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1"/>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61"/>
          <p:cNvGrpSpPr/>
          <p:nvPr/>
        </p:nvGrpSpPr>
        <p:grpSpPr>
          <a:xfrm>
            <a:off x="3988156" y="3205960"/>
            <a:ext cx="353954" cy="318880"/>
            <a:chOff x="3988156" y="3380210"/>
            <a:chExt cx="353954" cy="318880"/>
          </a:xfrm>
        </p:grpSpPr>
        <p:sp>
          <p:nvSpPr>
            <p:cNvPr id="11165" name="Google Shape;11165;p61"/>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1"/>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1"/>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1"/>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1"/>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0" name="Google Shape;11170;p61"/>
          <p:cNvGrpSpPr/>
          <p:nvPr/>
        </p:nvGrpSpPr>
        <p:grpSpPr>
          <a:xfrm>
            <a:off x="3541011" y="3193070"/>
            <a:ext cx="348257" cy="346188"/>
            <a:chOff x="3541011" y="3367320"/>
            <a:chExt cx="348257" cy="346188"/>
          </a:xfrm>
        </p:grpSpPr>
        <p:sp>
          <p:nvSpPr>
            <p:cNvPr id="11171" name="Google Shape;11171;p61"/>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1"/>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1"/>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1"/>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61"/>
          <p:cNvGrpSpPr/>
          <p:nvPr/>
        </p:nvGrpSpPr>
        <p:grpSpPr>
          <a:xfrm>
            <a:off x="1314678" y="3183967"/>
            <a:ext cx="334666" cy="365348"/>
            <a:chOff x="1314678" y="3358217"/>
            <a:chExt cx="334666" cy="365348"/>
          </a:xfrm>
        </p:grpSpPr>
        <p:sp>
          <p:nvSpPr>
            <p:cNvPr id="11176" name="Google Shape;11176;p61"/>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1"/>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1"/>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1"/>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1"/>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61"/>
          <p:cNvGrpSpPr/>
          <p:nvPr/>
        </p:nvGrpSpPr>
        <p:grpSpPr>
          <a:xfrm>
            <a:off x="1748582" y="3198385"/>
            <a:ext cx="359269" cy="335780"/>
            <a:chOff x="1748582" y="3372635"/>
            <a:chExt cx="359269" cy="335780"/>
          </a:xfrm>
        </p:grpSpPr>
        <p:sp>
          <p:nvSpPr>
            <p:cNvPr id="11182" name="Google Shape;11182;p61"/>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3" name="Google Shape;11183;p61"/>
            <p:cNvGrpSpPr/>
            <p:nvPr/>
          </p:nvGrpSpPr>
          <p:grpSpPr>
            <a:xfrm>
              <a:off x="1748582" y="3372635"/>
              <a:ext cx="333520" cy="335780"/>
              <a:chOff x="1748582" y="3372635"/>
              <a:chExt cx="333520" cy="335780"/>
            </a:xfrm>
          </p:grpSpPr>
          <p:sp>
            <p:nvSpPr>
              <p:cNvPr id="11184" name="Google Shape;11184;p61"/>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1"/>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1"/>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87" name="Google Shape;11187;p61"/>
          <p:cNvGrpSpPr/>
          <p:nvPr/>
        </p:nvGrpSpPr>
        <p:grpSpPr>
          <a:xfrm>
            <a:off x="2640993" y="3183585"/>
            <a:ext cx="365348" cy="364966"/>
            <a:chOff x="2640993" y="3357835"/>
            <a:chExt cx="365348" cy="364966"/>
          </a:xfrm>
        </p:grpSpPr>
        <p:sp>
          <p:nvSpPr>
            <p:cNvPr id="11188" name="Google Shape;11188;p61"/>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1"/>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1"/>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1"/>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1"/>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1"/>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1"/>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1"/>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1"/>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1"/>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61"/>
          <p:cNvGrpSpPr/>
          <p:nvPr/>
        </p:nvGrpSpPr>
        <p:grpSpPr>
          <a:xfrm>
            <a:off x="4886264" y="3191924"/>
            <a:ext cx="350548" cy="350198"/>
            <a:chOff x="4886264" y="3366174"/>
            <a:chExt cx="350548" cy="350198"/>
          </a:xfrm>
        </p:grpSpPr>
        <p:sp>
          <p:nvSpPr>
            <p:cNvPr id="11199" name="Google Shape;11199;p61"/>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1"/>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1"/>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1"/>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1"/>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1"/>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1"/>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1"/>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1"/>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1"/>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1"/>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1"/>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1"/>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61"/>
          <p:cNvGrpSpPr/>
          <p:nvPr/>
        </p:nvGrpSpPr>
        <p:grpSpPr>
          <a:xfrm>
            <a:off x="5331913" y="3239697"/>
            <a:ext cx="347143" cy="254684"/>
            <a:chOff x="5331913" y="3413947"/>
            <a:chExt cx="347143" cy="254684"/>
          </a:xfrm>
        </p:grpSpPr>
        <p:sp>
          <p:nvSpPr>
            <p:cNvPr id="11213" name="Google Shape;11213;p61"/>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1"/>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1"/>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1"/>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1"/>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1"/>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61"/>
          <p:cNvGrpSpPr/>
          <p:nvPr/>
        </p:nvGrpSpPr>
        <p:grpSpPr>
          <a:xfrm>
            <a:off x="5776798" y="3235528"/>
            <a:ext cx="346379" cy="264518"/>
            <a:chOff x="5776798" y="3409778"/>
            <a:chExt cx="346379" cy="264518"/>
          </a:xfrm>
        </p:grpSpPr>
        <p:sp>
          <p:nvSpPr>
            <p:cNvPr id="11220" name="Google Shape;11220;p61"/>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1"/>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1"/>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1"/>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1"/>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1"/>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61"/>
          <p:cNvGrpSpPr/>
          <p:nvPr/>
        </p:nvGrpSpPr>
        <p:grpSpPr>
          <a:xfrm>
            <a:off x="7108015" y="3222255"/>
            <a:ext cx="344883" cy="290299"/>
            <a:chOff x="7108015" y="3396505"/>
            <a:chExt cx="344883" cy="290299"/>
          </a:xfrm>
        </p:grpSpPr>
        <p:sp>
          <p:nvSpPr>
            <p:cNvPr id="11227" name="Google Shape;11227;p61"/>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1"/>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1"/>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1"/>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61"/>
          <p:cNvGrpSpPr/>
          <p:nvPr/>
        </p:nvGrpSpPr>
        <p:grpSpPr>
          <a:xfrm>
            <a:off x="7551754" y="3216558"/>
            <a:ext cx="344883" cy="301311"/>
            <a:chOff x="7551754" y="3390808"/>
            <a:chExt cx="344883" cy="301311"/>
          </a:xfrm>
        </p:grpSpPr>
        <p:sp>
          <p:nvSpPr>
            <p:cNvPr id="11232" name="Google Shape;11232;p61"/>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1"/>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1"/>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1"/>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1"/>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1"/>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1"/>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1"/>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1"/>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1"/>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1"/>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61"/>
          <p:cNvGrpSpPr/>
          <p:nvPr/>
        </p:nvGrpSpPr>
        <p:grpSpPr>
          <a:xfrm>
            <a:off x="6707084" y="3213153"/>
            <a:ext cx="261145" cy="308504"/>
            <a:chOff x="6707084" y="3387403"/>
            <a:chExt cx="261145" cy="308504"/>
          </a:xfrm>
        </p:grpSpPr>
        <p:sp>
          <p:nvSpPr>
            <p:cNvPr id="11244" name="Google Shape;11244;p61"/>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1"/>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1"/>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1"/>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61"/>
          <p:cNvGrpSpPr/>
          <p:nvPr/>
        </p:nvGrpSpPr>
        <p:grpSpPr>
          <a:xfrm>
            <a:off x="848978" y="4123387"/>
            <a:ext cx="377824" cy="324418"/>
            <a:chOff x="848978" y="4297637"/>
            <a:chExt cx="377824" cy="324418"/>
          </a:xfrm>
        </p:grpSpPr>
        <p:sp>
          <p:nvSpPr>
            <p:cNvPr id="11249" name="Google Shape;11249;p61"/>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1"/>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61"/>
          <p:cNvGrpSpPr/>
          <p:nvPr/>
        </p:nvGrpSpPr>
        <p:grpSpPr>
          <a:xfrm>
            <a:off x="1754279" y="4112343"/>
            <a:ext cx="351439" cy="345965"/>
            <a:chOff x="1754279" y="4286593"/>
            <a:chExt cx="351439" cy="345965"/>
          </a:xfrm>
        </p:grpSpPr>
        <p:sp>
          <p:nvSpPr>
            <p:cNvPr id="11252" name="Google Shape;11252;p61"/>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1"/>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1"/>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1"/>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1"/>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7" name="Google Shape;11257;p61"/>
          <p:cNvGrpSpPr/>
          <p:nvPr/>
        </p:nvGrpSpPr>
        <p:grpSpPr>
          <a:xfrm>
            <a:off x="3996113" y="4116926"/>
            <a:ext cx="336512" cy="335048"/>
            <a:chOff x="3996113" y="4291176"/>
            <a:chExt cx="336512" cy="335048"/>
          </a:xfrm>
        </p:grpSpPr>
        <p:sp>
          <p:nvSpPr>
            <p:cNvPr id="11258" name="Google Shape;11258;p61"/>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1"/>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1"/>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1" name="Google Shape;11261;p61"/>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2" name="Google Shape;11262;p61"/>
          <p:cNvGrpSpPr/>
          <p:nvPr/>
        </p:nvGrpSpPr>
        <p:grpSpPr>
          <a:xfrm>
            <a:off x="2179081" y="4111261"/>
            <a:ext cx="397525" cy="348670"/>
            <a:chOff x="2179081" y="4285511"/>
            <a:chExt cx="397525" cy="348670"/>
          </a:xfrm>
        </p:grpSpPr>
        <p:sp>
          <p:nvSpPr>
            <p:cNvPr id="11263" name="Google Shape;11263;p6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1"/>
          <p:cNvGrpSpPr/>
          <p:nvPr/>
        </p:nvGrpSpPr>
        <p:grpSpPr>
          <a:xfrm>
            <a:off x="3584201" y="4120746"/>
            <a:ext cx="267574" cy="329415"/>
            <a:chOff x="3584201" y="4294996"/>
            <a:chExt cx="267574" cy="329415"/>
          </a:xfrm>
        </p:grpSpPr>
        <p:sp>
          <p:nvSpPr>
            <p:cNvPr id="11266" name="Google Shape;11266;p6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61"/>
          <p:cNvGrpSpPr/>
          <p:nvPr/>
        </p:nvGrpSpPr>
        <p:grpSpPr>
          <a:xfrm>
            <a:off x="3082855" y="4121478"/>
            <a:ext cx="375946" cy="327823"/>
            <a:chOff x="3082855" y="4295728"/>
            <a:chExt cx="375946" cy="327823"/>
          </a:xfrm>
        </p:grpSpPr>
        <p:sp>
          <p:nvSpPr>
            <p:cNvPr id="11271" name="Google Shape;11271;p6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1"/>
          <p:cNvGrpSpPr/>
          <p:nvPr/>
        </p:nvGrpSpPr>
        <p:grpSpPr>
          <a:xfrm>
            <a:off x="2749016" y="4116926"/>
            <a:ext cx="150831" cy="336926"/>
            <a:chOff x="2749016" y="4291176"/>
            <a:chExt cx="150831" cy="336926"/>
          </a:xfrm>
        </p:grpSpPr>
        <p:sp>
          <p:nvSpPr>
            <p:cNvPr id="11283" name="Google Shape;11283;p6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61"/>
          <p:cNvGrpSpPr/>
          <p:nvPr/>
        </p:nvGrpSpPr>
        <p:grpSpPr>
          <a:xfrm>
            <a:off x="7127716" y="4105182"/>
            <a:ext cx="248254" cy="361942"/>
            <a:chOff x="7127716" y="4279432"/>
            <a:chExt cx="248254" cy="361942"/>
          </a:xfrm>
        </p:grpSpPr>
        <p:sp>
          <p:nvSpPr>
            <p:cNvPr id="11288" name="Google Shape;11288;p61"/>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1"/>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1"/>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1"/>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1"/>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1"/>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1"/>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1"/>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1"/>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61"/>
          <p:cNvGrpSpPr/>
          <p:nvPr/>
        </p:nvGrpSpPr>
        <p:grpSpPr>
          <a:xfrm>
            <a:off x="7565408" y="4105182"/>
            <a:ext cx="248255" cy="361942"/>
            <a:chOff x="7565408" y="4279432"/>
            <a:chExt cx="248255" cy="361942"/>
          </a:xfrm>
        </p:grpSpPr>
        <p:sp>
          <p:nvSpPr>
            <p:cNvPr id="11298" name="Google Shape;11298;p61"/>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1"/>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1"/>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1"/>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1"/>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1"/>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1"/>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1"/>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61"/>
          <p:cNvGrpSpPr/>
          <p:nvPr/>
        </p:nvGrpSpPr>
        <p:grpSpPr>
          <a:xfrm>
            <a:off x="6264109" y="4105182"/>
            <a:ext cx="225498" cy="361560"/>
            <a:chOff x="6264109" y="4279432"/>
            <a:chExt cx="225498" cy="361560"/>
          </a:xfrm>
        </p:grpSpPr>
        <p:sp>
          <p:nvSpPr>
            <p:cNvPr id="11307" name="Google Shape;11307;p61"/>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1"/>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61"/>
          <p:cNvGrpSpPr/>
          <p:nvPr/>
        </p:nvGrpSpPr>
        <p:grpSpPr>
          <a:xfrm>
            <a:off x="7929578" y="4110115"/>
            <a:ext cx="395266" cy="351312"/>
            <a:chOff x="7929578" y="4284365"/>
            <a:chExt cx="395266" cy="351312"/>
          </a:xfrm>
        </p:grpSpPr>
        <p:sp>
          <p:nvSpPr>
            <p:cNvPr id="11310" name="Google Shape;11310;p61"/>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1"/>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1"/>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1"/>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61"/>
          <p:cNvGrpSpPr/>
          <p:nvPr/>
        </p:nvGrpSpPr>
        <p:grpSpPr>
          <a:xfrm>
            <a:off x="6595502" y="4149527"/>
            <a:ext cx="426315" cy="332826"/>
            <a:chOff x="6639652" y="4323777"/>
            <a:chExt cx="426315" cy="332826"/>
          </a:xfrm>
        </p:grpSpPr>
        <p:sp>
          <p:nvSpPr>
            <p:cNvPr id="11315" name="Google Shape;11315;p61"/>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1"/>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1"/>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1"/>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1"/>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1"/>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1"/>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1"/>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1"/>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1"/>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5" name="Google Shape;11325;p61"/>
          <p:cNvGrpSpPr/>
          <p:nvPr/>
        </p:nvGrpSpPr>
        <p:grpSpPr>
          <a:xfrm>
            <a:off x="5357662" y="4123387"/>
            <a:ext cx="287275" cy="326296"/>
            <a:chOff x="5357662" y="4297637"/>
            <a:chExt cx="287275" cy="326296"/>
          </a:xfrm>
        </p:grpSpPr>
        <p:sp>
          <p:nvSpPr>
            <p:cNvPr id="11326" name="Google Shape;11326;p61"/>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1"/>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1"/>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1"/>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1"/>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61"/>
          <p:cNvGrpSpPr/>
          <p:nvPr/>
        </p:nvGrpSpPr>
        <p:grpSpPr>
          <a:xfrm>
            <a:off x="5774124" y="4120300"/>
            <a:ext cx="331611" cy="331674"/>
            <a:chOff x="5774124" y="4294550"/>
            <a:chExt cx="331611" cy="331674"/>
          </a:xfrm>
        </p:grpSpPr>
        <p:sp>
          <p:nvSpPr>
            <p:cNvPr id="11332" name="Google Shape;11332;p61"/>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1"/>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61"/>
          <p:cNvGrpSpPr/>
          <p:nvPr/>
        </p:nvGrpSpPr>
        <p:grpSpPr>
          <a:xfrm>
            <a:off x="4890434" y="4113139"/>
            <a:ext cx="345997" cy="346029"/>
            <a:chOff x="4890434" y="4287389"/>
            <a:chExt cx="345997" cy="346029"/>
          </a:xfrm>
        </p:grpSpPr>
        <p:sp>
          <p:nvSpPr>
            <p:cNvPr id="11335" name="Google Shape;11335;p61"/>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1"/>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1"/>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1"/>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1"/>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1"/>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1"/>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61"/>
          <p:cNvGrpSpPr/>
          <p:nvPr/>
        </p:nvGrpSpPr>
        <p:grpSpPr>
          <a:xfrm>
            <a:off x="2165809" y="3636809"/>
            <a:ext cx="422542" cy="342973"/>
            <a:chOff x="2165809" y="3811059"/>
            <a:chExt cx="422542" cy="342973"/>
          </a:xfrm>
        </p:grpSpPr>
        <p:sp>
          <p:nvSpPr>
            <p:cNvPr id="11343" name="Google Shape;11343;p61"/>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1"/>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1"/>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1"/>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1"/>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1"/>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1"/>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1"/>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1"/>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1"/>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1"/>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1"/>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1"/>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1"/>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1"/>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1"/>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1"/>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1"/>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1" name="Google Shape;11361;p61"/>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2" name="Google Shape;11362;p61"/>
          <p:cNvGrpSpPr/>
          <p:nvPr/>
        </p:nvGrpSpPr>
        <p:grpSpPr>
          <a:xfrm>
            <a:off x="903530" y="3631875"/>
            <a:ext cx="264550" cy="353222"/>
            <a:chOff x="903530" y="3806125"/>
            <a:chExt cx="264550" cy="353222"/>
          </a:xfrm>
        </p:grpSpPr>
        <p:sp>
          <p:nvSpPr>
            <p:cNvPr id="11363" name="Google Shape;11363;p61"/>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1"/>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1"/>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1"/>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61"/>
          <p:cNvGrpSpPr/>
          <p:nvPr/>
        </p:nvGrpSpPr>
        <p:grpSpPr>
          <a:xfrm>
            <a:off x="850092" y="3178684"/>
            <a:ext cx="369517" cy="375660"/>
            <a:chOff x="850092" y="3352934"/>
            <a:chExt cx="369517" cy="375660"/>
          </a:xfrm>
        </p:grpSpPr>
        <p:sp>
          <p:nvSpPr>
            <p:cNvPr id="11368" name="Google Shape;11368;p61"/>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1"/>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1"/>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1"/>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1"/>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61"/>
          <p:cNvGrpSpPr/>
          <p:nvPr/>
        </p:nvGrpSpPr>
        <p:grpSpPr>
          <a:xfrm>
            <a:off x="2611458" y="3642124"/>
            <a:ext cx="426329" cy="332375"/>
            <a:chOff x="2611458" y="3816374"/>
            <a:chExt cx="426329" cy="332375"/>
          </a:xfrm>
        </p:grpSpPr>
        <p:sp>
          <p:nvSpPr>
            <p:cNvPr id="11374" name="Google Shape;11374;p61"/>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1"/>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1"/>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1"/>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1"/>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1"/>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1"/>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1"/>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1"/>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1"/>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4" name="Google Shape;11384;p61"/>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5" name="Google Shape;11385;p61"/>
          <p:cNvGrpSpPr/>
          <p:nvPr/>
        </p:nvGrpSpPr>
        <p:grpSpPr>
          <a:xfrm>
            <a:off x="4019984" y="3631143"/>
            <a:ext cx="293704" cy="353954"/>
            <a:chOff x="4019984" y="3805393"/>
            <a:chExt cx="293704" cy="353954"/>
          </a:xfrm>
        </p:grpSpPr>
        <p:sp>
          <p:nvSpPr>
            <p:cNvPr id="11386" name="Google Shape;11386;p61"/>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1"/>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8" name="Google Shape;11388;p61"/>
          <p:cNvGrpSpPr/>
          <p:nvPr/>
        </p:nvGrpSpPr>
        <p:grpSpPr>
          <a:xfrm>
            <a:off x="8006505" y="3215794"/>
            <a:ext cx="323654" cy="303189"/>
            <a:chOff x="8006505" y="3390044"/>
            <a:chExt cx="323654" cy="303189"/>
          </a:xfrm>
        </p:grpSpPr>
        <p:sp>
          <p:nvSpPr>
            <p:cNvPr id="11389" name="Google Shape;11389;p61"/>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1"/>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1"/>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1"/>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1"/>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1"/>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61"/>
          <p:cNvGrpSpPr/>
          <p:nvPr/>
        </p:nvGrpSpPr>
        <p:grpSpPr>
          <a:xfrm>
            <a:off x="1299146" y="3632257"/>
            <a:ext cx="367990" cy="351312"/>
            <a:chOff x="1299146" y="3806507"/>
            <a:chExt cx="367990" cy="351312"/>
          </a:xfrm>
        </p:grpSpPr>
        <p:sp>
          <p:nvSpPr>
            <p:cNvPr id="11396" name="Google Shape;11396;p61"/>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1"/>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8" name="Google Shape;11398;p61"/>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9" name="Google Shape;11399;p61"/>
          <p:cNvGrpSpPr/>
          <p:nvPr/>
        </p:nvGrpSpPr>
        <p:grpSpPr>
          <a:xfrm>
            <a:off x="7550258" y="3658420"/>
            <a:ext cx="371395" cy="301279"/>
            <a:chOff x="7550258" y="3832670"/>
            <a:chExt cx="371395" cy="301279"/>
          </a:xfrm>
        </p:grpSpPr>
        <p:sp>
          <p:nvSpPr>
            <p:cNvPr id="11400" name="Google Shape;11400;p61"/>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1"/>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1"/>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1"/>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1"/>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1"/>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1"/>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1"/>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1"/>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1"/>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1"/>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1"/>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1"/>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1"/>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1"/>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1"/>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1"/>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1"/>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8" name="Google Shape;11418;p61"/>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9" name="Google Shape;11419;p61"/>
          <p:cNvGrpSpPr/>
          <p:nvPr/>
        </p:nvGrpSpPr>
        <p:grpSpPr>
          <a:xfrm>
            <a:off x="6659725" y="3633785"/>
            <a:ext cx="367608" cy="350548"/>
            <a:chOff x="6659725" y="3808035"/>
            <a:chExt cx="367608" cy="350548"/>
          </a:xfrm>
        </p:grpSpPr>
        <p:sp>
          <p:nvSpPr>
            <p:cNvPr id="11420" name="Google Shape;11420;p61"/>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1"/>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61"/>
          <p:cNvGrpSpPr/>
          <p:nvPr/>
        </p:nvGrpSpPr>
        <p:grpSpPr>
          <a:xfrm>
            <a:off x="6219391" y="3642506"/>
            <a:ext cx="356627" cy="334252"/>
            <a:chOff x="6219391" y="3816756"/>
            <a:chExt cx="356627" cy="334252"/>
          </a:xfrm>
        </p:grpSpPr>
        <p:sp>
          <p:nvSpPr>
            <p:cNvPr id="11423" name="Google Shape;11423;p61"/>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1"/>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1"/>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1"/>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61"/>
          <p:cNvGrpSpPr/>
          <p:nvPr/>
        </p:nvGrpSpPr>
        <p:grpSpPr>
          <a:xfrm>
            <a:off x="5778676" y="3652722"/>
            <a:ext cx="349052" cy="313055"/>
            <a:chOff x="5778676" y="3826972"/>
            <a:chExt cx="349052" cy="313055"/>
          </a:xfrm>
        </p:grpSpPr>
        <p:sp>
          <p:nvSpPr>
            <p:cNvPr id="11428" name="Google Shape;11428;p61"/>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1"/>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1"/>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1"/>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1"/>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3" name="Google Shape;11433;p61"/>
          <p:cNvGrpSpPr/>
          <p:nvPr/>
        </p:nvGrpSpPr>
        <p:grpSpPr>
          <a:xfrm>
            <a:off x="5355784" y="3660297"/>
            <a:ext cx="299019" cy="297905"/>
            <a:chOff x="5355784" y="3834547"/>
            <a:chExt cx="299019" cy="297905"/>
          </a:xfrm>
        </p:grpSpPr>
        <p:sp>
          <p:nvSpPr>
            <p:cNvPr id="11434" name="Google Shape;11434;p61"/>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1"/>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1"/>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1"/>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61"/>
          <p:cNvGrpSpPr/>
          <p:nvPr/>
        </p:nvGrpSpPr>
        <p:grpSpPr>
          <a:xfrm>
            <a:off x="8036455" y="3633021"/>
            <a:ext cx="292176" cy="353985"/>
            <a:chOff x="8036455" y="3807271"/>
            <a:chExt cx="292176" cy="353985"/>
          </a:xfrm>
        </p:grpSpPr>
        <p:sp>
          <p:nvSpPr>
            <p:cNvPr id="11439" name="Google Shape;11439;p61"/>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1"/>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1" name="Google Shape;11441;p6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442" name="Google Shape;11442;p6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443" name="Google Shape;11443;p61"/>
          <p:cNvGrpSpPr/>
          <p:nvPr/>
        </p:nvGrpSpPr>
        <p:grpSpPr>
          <a:xfrm>
            <a:off x="4874902" y="3634549"/>
            <a:ext cx="345615" cy="350835"/>
            <a:chOff x="4874902" y="3808799"/>
            <a:chExt cx="345615" cy="350835"/>
          </a:xfrm>
        </p:grpSpPr>
        <p:sp>
          <p:nvSpPr>
            <p:cNvPr id="11444" name="Google Shape;11444;p61"/>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1"/>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1"/>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1"/>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1"/>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1"/>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1"/>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1"/>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1"/>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1"/>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1"/>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1"/>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1"/>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1"/>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1"/>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1"/>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1"/>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61"/>
          <p:cNvGrpSpPr/>
          <p:nvPr/>
        </p:nvGrpSpPr>
        <p:grpSpPr>
          <a:xfrm>
            <a:off x="3095745" y="3631143"/>
            <a:ext cx="352840" cy="354717"/>
            <a:chOff x="3095745" y="3805393"/>
            <a:chExt cx="352840" cy="354717"/>
          </a:xfrm>
        </p:grpSpPr>
        <p:sp>
          <p:nvSpPr>
            <p:cNvPr id="11462" name="Google Shape;11462;p61"/>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1"/>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1"/>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1"/>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1"/>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1"/>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71" name="Shape 11471"/>
        <p:cNvGrpSpPr/>
        <p:nvPr/>
      </p:nvGrpSpPr>
      <p:grpSpPr>
        <a:xfrm>
          <a:off x="0" y="0"/>
          <a:ext cx="0" cy="0"/>
          <a:chOff x="0" y="0"/>
          <a:chExt cx="0" cy="0"/>
        </a:xfrm>
      </p:grpSpPr>
      <p:grpSp>
        <p:nvGrpSpPr>
          <p:cNvPr id="11472" name="Google Shape;11472;p62"/>
          <p:cNvGrpSpPr/>
          <p:nvPr/>
        </p:nvGrpSpPr>
        <p:grpSpPr>
          <a:xfrm>
            <a:off x="2733780" y="4039081"/>
            <a:ext cx="342144" cy="362704"/>
            <a:chOff x="2704005" y="4258781"/>
            <a:chExt cx="342144" cy="362704"/>
          </a:xfrm>
        </p:grpSpPr>
        <p:sp>
          <p:nvSpPr>
            <p:cNvPr id="11473" name="Google Shape;11473;p62"/>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2"/>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2"/>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2"/>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2"/>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2"/>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2"/>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62"/>
          <p:cNvGrpSpPr/>
          <p:nvPr/>
        </p:nvGrpSpPr>
        <p:grpSpPr>
          <a:xfrm>
            <a:off x="2157462" y="4083096"/>
            <a:ext cx="347435" cy="363370"/>
            <a:chOff x="2157462" y="4258496"/>
            <a:chExt cx="347435" cy="363370"/>
          </a:xfrm>
        </p:grpSpPr>
        <p:sp>
          <p:nvSpPr>
            <p:cNvPr id="11481" name="Google Shape;11481;p62"/>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2"/>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2"/>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62"/>
          <p:cNvGrpSpPr/>
          <p:nvPr/>
        </p:nvGrpSpPr>
        <p:grpSpPr>
          <a:xfrm>
            <a:off x="4010963" y="3588381"/>
            <a:ext cx="343665" cy="363211"/>
            <a:chOff x="4010963" y="3763781"/>
            <a:chExt cx="343665" cy="363211"/>
          </a:xfrm>
        </p:grpSpPr>
        <p:sp>
          <p:nvSpPr>
            <p:cNvPr id="11485" name="Google Shape;11485;p62"/>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2"/>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2"/>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2"/>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2"/>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62"/>
          <p:cNvGrpSpPr/>
          <p:nvPr/>
        </p:nvGrpSpPr>
        <p:grpSpPr>
          <a:xfrm>
            <a:off x="2214042" y="3635109"/>
            <a:ext cx="368153" cy="311193"/>
            <a:chOff x="2214042" y="3810509"/>
            <a:chExt cx="368153" cy="311193"/>
          </a:xfrm>
        </p:grpSpPr>
        <p:sp>
          <p:nvSpPr>
            <p:cNvPr id="11491" name="Google Shape;11491;p62"/>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2"/>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62"/>
          <p:cNvGrpSpPr/>
          <p:nvPr/>
        </p:nvGrpSpPr>
        <p:grpSpPr>
          <a:xfrm>
            <a:off x="1797413" y="3606819"/>
            <a:ext cx="367805" cy="367773"/>
            <a:chOff x="1768938" y="3782219"/>
            <a:chExt cx="367805" cy="367773"/>
          </a:xfrm>
        </p:grpSpPr>
        <p:sp>
          <p:nvSpPr>
            <p:cNvPr id="11494" name="Google Shape;11494;p62"/>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2"/>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2"/>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2"/>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2"/>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62"/>
          <p:cNvGrpSpPr/>
          <p:nvPr/>
        </p:nvGrpSpPr>
        <p:grpSpPr>
          <a:xfrm>
            <a:off x="2681385" y="3623039"/>
            <a:ext cx="325544" cy="327413"/>
            <a:chOff x="2681385" y="3798439"/>
            <a:chExt cx="325544" cy="327413"/>
          </a:xfrm>
        </p:grpSpPr>
        <p:sp>
          <p:nvSpPr>
            <p:cNvPr id="11500" name="Google Shape;11500;p62"/>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2"/>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2"/>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2"/>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2"/>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2"/>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2"/>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7" name="Google Shape;11507;p62"/>
          <p:cNvGrpSpPr/>
          <p:nvPr/>
        </p:nvGrpSpPr>
        <p:grpSpPr>
          <a:xfrm>
            <a:off x="6243928" y="4088102"/>
            <a:ext cx="274254" cy="350824"/>
            <a:chOff x="6243928" y="4263502"/>
            <a:chExt cx="274254" cy="350824"/>
          </a:xfrm>
        </p:grpSpPr>
        <p:sp>
          <p:nvSpPr>
            <p:cNvPr id="11508" name="Google Shape;11508;p62"/>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2"/>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2"/>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2"/>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2"/>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2"/>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2"/>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2"/>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62"/>
          <p:cNvGrpSpPr/>
          <p:nvPr/>
        </p:nvGrpSpPr>
        <p:grpSpPr>
          <a:xfrm>
            <a:off x="3560600" y="3587938"/>
            <a:ext cx="352345" cy="363655"/>
            <a:chOff x="3560600" y="3763338"/>
            <a:chExt cx="352345" cy="363655"/>
          </a:xfrm>
        </p:grpSpPr>
        <p:sp>
          <p:nvSpPr>
            <p:cNvPr id="11517" name="Google Shape;11517;p6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0" name="Google Shape;11520;p62"/>
          <p:cNvGrpSpPr/>
          <p:nvPr/>
        </p:nvGrpSpPr>
        <p:grpSpPr>
          <a:xfrm>
            <a:off x="5790556" y="4085852"/>
            <a:ext cx="279513" cy="356083"/>
            <a:chOff x="5790556" y="4261252"/>
            <a:chExt cx="279513" cy="356083"/>
          </a:xfrm>
        </p:grpSpPr>
        <p:sp>
          <p:nvSpPr>
            <p:cNvPr id="11521" name="Google Shape;11521;p62"/>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2"/>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2"/>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2"/>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2"/>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2"/>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2"/>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62"/>
          <p:cNvGrpSpPr/>
          <p:nvPr/>
        </p:nvGrpSpPr>
        <p:grpSpPr>
          <a:xfrm>
            <a:off x="5341333" y="4085852"/>
            <a:ext cx="278752" cy="356463"/>
            <a:chOff x="5341333" y="4261252"/>
            <a:chExt cx="278752" cy="356463"/>
          </a:xfrm>
        </p:grpSpPr>
        <p:sp>
          <p:nvSpPr>
            <p:cNvPr id="11529" name="Google Shape;11529;p62"/>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2"/>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2"/>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2"/>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2"/>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2"/>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2"/>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6" name="Google Shape;11536;p62"/>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7" name="Google Shape;11537;p62"/>
          <p:cNvGrpSpPr/>
          <p:nvPr/>
        </p:nvGrpSpPr>
        <p:grpSpPr>
          <a:xfrm>
            <a:off x="3103646" y="3590676"/>
            <a:ext cx="360233" cy="362451"/>
            <a:chOff x="3107608" y="3763401"/>
            <a:chExt cx="360233" cy="362451"/>
          </a:xfrm>
        </p:grpSpPr>
        <p:sp>
          <p:nvSpPr>
            <p:cNvPr id="11538" name="Google Shape;11538;p62"/>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2"/>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2"/>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1" name="Google Shape;11541;p62"/>
          <p:cNvGrpSpPr/>
          <p:nvPr/>
        </p:nvGrpSpPr>
        <p:grpSpPr>
          <a:xfrm>
            <a:off x="889343" y="3625827"/>
            <a:ext cx="351585" cy="339705"/>
            <a:chOff x="889343" y="3801227"/>
            <a:chExt cx="351585" cy="339705"/>
          </a:xfrm>
        </p:grpSpPr>
        <p:sp>
          <p:nvSpPr>
            <p:cNvPr id="11542" name="Google Shape;11542;p62"/>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2"/>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2"/>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2"/>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2"/>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7" name="Google Shape;11547;p62"/>
          <p:cNvGrpSpPr/>
          <p:nvPr/>
        </p:nvGrpSpPr>
        <p:grpSpPr>
          <a:xfrm>
            <a:off x="4896609" y="4085472"/>
            <a:ext cx="278784" cy="355323"/>
            <a:chOff x="4896609" y="4260872"/>
            <a:chExt cx="278784" cy="355323"/>
          </a:xfrm>
        </p:grpSpPr>
        <p:sp>
          <p:nvSpPr>
            <p:cNvPr id="11548" name="Google Shape;11548;p62"/>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2"/>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2"/>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2"/>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2"/>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2"/>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62"/>
          <p:cNvGrpSpPr/>
          <p:nvPr/>
        </p:nvGrpSpPr>
        <p:grpSpPr>
          <a:xfrm>
            <a:off x="7598438" y="4090731"/>
            <a:ext cx="260283" cy="345914"/>
            <a:chOff x="7598438" y="4266131"/>
            <a:chExt cx="260283" cy="345914"/>
          </a:xfrm>
        </p:grpSpPr>
        <p:sp>
          <p:nvSpPr>
            <p:cNvPr id="11555" name="Google Shape;11555;p62"/>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2"/>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2"/>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2"/>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2"/>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2"/>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2"/>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62"/>
          <p:cNvGrpSpPr/>
          <p:nvPr/>
        </p:nvGrpSpPr>
        <p:grpSpPr>
          <a:xfrm>
            <a:off x="1767069" y="3184746"/>
            <a:ext cx="286324" cy="348163"/>
            <a:chOff x="1767069" y="3360146"/>
            <a:chExt cx="286324" cy="348163"/>
          </a:xfrm>
        </p:grpSpPr>
        <p:sp>
          <p:nvSpPr>
            <p:cNvPr id="11563" name="Google Shape;11563;p62"/>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2"/>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2"/>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2"/>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2"/>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2"/>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2"/>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62"/>
          <p:cNvGrpSpPr/>
          <p:nvPr/>
        </p:nvGrpSpPr>
        <p:grpSpPr>
          <a:xfrm>
            <a:off x="7149944" y="4090731"/>
            <a:ext cx="260283" cy="345914"/>
            <a:chOff x="7149944" y="4266131"/>
            <a:chExt cx="260283" cy="345914"/>
          </a:xfrm>
        </p:grpSpPr>
        <p:sp>
          <p:nvSpPr>
            <p:cNvPr id="11571" name="Google Shape;11571;p62"/>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2"/>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2"/>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2"/>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2"/>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2"/>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62"/>
          <p:cNvGrpSpPr/>
          <p:nvPr/>
        </p:nvGrpSpPr>
        <p:grpSpPr>
          <a:xfrm>
            <a:off x="6695051" y="4083951"/>
            <a:ext cx="270104" cy="360233"/>
            <a:chOff x="6695051" y="4259351"/>
            <a:chExt cx="270104" cy="360233"/>
          </a:xfrm>
        </p:grpSpPr>
        <p:sp>
          <p:nvSpPr>
            <p:cNvPr id="11578" name="Google Shape;11578;p62"/>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2"/>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2"/>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2"/>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62"/>
          <p:cNvGrpSpPr/>
          <p:nvPr/>
        </p:nvGrpSpPr>
        <p:grpSpPr>
          <a:xfrm>
            <a:off x="8047661" y="4082051"/>
            <a:ext cx="277263" cy="362514"/>
            <a:chOff x="8047661" y="4257451"/>
            <a:chExt cx="277263" cy="362514"/>
          </a:xfrm>
        </p:grpSpPr>
        <p:sp>
          <p:nvSpPr>
            <p:cNvPr id="11583" name="Google Shape;11583;p62"/>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2"/>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2"/>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2"/>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62"/>
          <p:cNvGrpSpPr/>
          <p:nvPr/>
        </p:nvGrpSpPr>
        <p:grpSpPr>
          <a:xfrm>
            <a:off x="6248078" y="3609068"/>
            <a:ext cx="277263" cy="356115"/>
            <a:chOff x="6248078" y="3784468"/>
            <a:chExt cx="277263" cy="356115"/>
          </a:xfrm>
        </p:grpSpPr>
        <p:sp>
          <p:nvSpPr>
            <p:cNvPr id="11588" name="Google Shape;11588;p62"/>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2"/>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2"/>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2"/>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2"/>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62"/>
          <p:cNvGrpSpPr/>
          <p:nvPr/>
        </p:nvGrpSpPr>
        <p:grpSpPr>
          <a:xfrm>
            <a:off x="5800725" y="3610589"/>
            <a:ext cx="277644" cy="354594"/>
            <a:chOff x="5800725" y="3785989"/>
            <a:chExt cx="277644" cy="354594"/>
          </a:xfrm>
        </p:grpSpPr>
        <p:sp>
          <p:nvSpPr>
            <p:cNvPr id="11594" name="Google Shape;11594;p62"/>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2"/>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2"/>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2"/>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2"/>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2"/>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2"/>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62"/>
          <p:cNvGrpSpPr/>
          <p:nvPr/>
        </p:nvGrpSpPr>
        <p:grpSpPr>
          <a:xfrm>
            <a:off x="2206122" y="3185348"/>
            <a:ext cx="308183" cy="347561"/>
            <a:chOff x="2206122" y="3360748"/>
            <a:chExt cx="308183" cy="347561"/>
          </a:xfrm>
        </p:grpSpPr>
        <p:sp>
          <p:nvSpPr>
            <p:cNvPr id="11602" name="Google Shape;11602;p62"/>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2"/>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2"/>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2"/>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2"/>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62"/>
          <p:cNvGrpSpPr/>
          <p:nvPr/>
        </p:nvGrpSpPr>
        <p:grpSpPr>
          <a:xfrm>
            <a:off x="5353403" y="3610209"/>
            <a:ext cx="277992" cy="354974"/>
            <a:chOff x="5353403" y="3785609"/>
            <a:chExt cx="277992" cy="354974"/>
          </a:xfrm>
        </p:grpSpPr>
        <p:sp>
          <p:nvSpPr>
            <p:cNvPr id="11608" name="Google Shape;11608;p62"/>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2"/>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2"/>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2"/>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2"/>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2"/>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62"/>
          <p:cNvGrpSpPr/>
          <p:nvPr/>
        </p:nvGrpSpPr>
        <p:grpSpPr>
          <a:xfrm>
            <a:off x="4896229" y="3610589"/>
            <a:ext cx="278784" cy="354594"/>
            <a:chOff x="4896229" y="3785989"/>
            <a:chExt cx="278784" cy="354594"/>
          </a:xfrm>
        </p:grpSpPr>
        <p:sp>
          <p:nvSpPr>
            <p:cNvPr id="11615" name="Google Shape;11615;p62"/>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2"/>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2"/>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2"/>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2"/>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2"/>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62"/>
          <p:cNvGrpSpPr/>
          <p:nvPr/>
        </p:nvGrpSpPr>
        <p:grpSpPr>
          <a:xfrm>
            <a:off x="7592387" y="3612458"/>
            <a:ext cx="273874" cy="351204"/>
            <a:chOff x="7592387" y="3787858"/>
            <a:chExt cx="273874" cy="351204"/>
          </a:xfrm>
        </p:grpSpPr>
        <p:sp>
          <p:nvSpPr>
            <p:cNvPr id="11622" name="Google Shape;11622;p62"/>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2"/>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2"/>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2"/>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62"/>
          <p:cNvGrpSpPr/>
          <p:nvPr/>
        </p:nvGrpSpPr>
        <p:grpSpPr>
          <a:xfrm>
            <a:off x="7145794" y="3612458"/>
            <a:ext cx="274254" cy="350444"/>
            <a:chOff x="7145794" y="3787858"/>
            <a:chExt cx="274254" cy="350444"/>
          </a:xfrm>
        </p:grpSpPr>
        <p:sp>
          <p:nvSpPr>
            <p:cNvPr id="11627" name="Google Shape;11627;p62"/>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2"/>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2"/>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2"/>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2"/>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2"/>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62"/>
          <p:cNvGrpSpPr/>
          <p:nvPr/>
        </p:nvGrpSpPr>
        <p:grpSpPr>
          <a:xfrm>
            <a:off x="8054060" y="3611698"/>
            <a:ext cx="266334" cy="353834"/>
            <a:chOff x="8054060" y="3787098"/>
            <a:chExt cx="266334" cy="353834"/>
          </a:xfrm>
        </p:grpSpPr>
        <p:sp>
          <p:nvSpPr>
            <p:cNvPr id="11634" name="Google Shape;11634;p62"/>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2"/>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2"/>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2"/>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62"/>
          <p:cNvGrpSpPr/>
          <p:nvPr/>
        </p:nvGrpSpPr>
        <p:grpSpPr>
          <a:xfrm>
            <a:off x="6702211" y="3607199"/>
            <a:ext cx="270104" cy="361754"/>
            <a:chOff x="6702211" y="3782599"/>
            <a:chExt cx="270104" cy="361754"/>
          </a:xfrm>
        </p:grpSpPr>
        <p:sp>
          <p:nvSpPr>
            <p:cNvPr id="11639" name="Google Shape;11639;p62"/>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2"/>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2"/>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2"/>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2"/>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62"/>
          <p:cNvGrpSpPr/>
          <p:nvPr/>
        </p:nvGrpSpPr>
        <p:grpSpPr>
          <a:xfrm>
            <a:off x="3516886" y="3263327"/>
            <a:ext cx="391854" cy="269922"/>
            <a:chOff x="3516850" y="3406526"/>
            <a:chExt cx="369674" cy="254644"/>
          </a:xfrm>
        </p:grpSpPr>
        <p:sp>
          <p:nvSpPr>
            <p:cNvPr id="11645" name="Google Shape;11645;p62"/>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2"/>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2"/>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2"/>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62"/>
          <p:cNvGrpSpPr/>
          <p:nvPr/>
        </p:nvGrpSpPr>
        <p:grpSpPr>
          <a:xfrm>
            <a:off x="1310655" y="3185127"/>
            <a:ext cx="306314" cy="347403"/>
            <a:chOff x="1310655" y="3360527"/>
            <a:chExt cx="306314" cy="347403"/>
          </a:xfrm>
        </p:grpSpPr>
        <p:sp>
          <p:nvSpPr>
            <p:cNvPr id="11650" name="Google Shape;11650;p62"/>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2"/>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2"/>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2"/>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2"/>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62"/>
          <p:cNvGrpSpPr/>
          <p:nvPr/>
        </p:nvGrpSpPr>
        <p:grpSpPr>
          <a:xfrm>
            <a:off x="3119678" y="3184746"/>
            <a:ext cx="269343" cy="348543"/>
            <a:chOff x="3119678" y="3360146"/>
            <a:chExt cx="269343" cy="348543"/>
          </a:xfrm>
        </p:grpSpPr>
        <p:sp>
          <p:nvSpPr>
            <p:cNvPr id="11656" name="Google Shape;11656;p62"/>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2"/>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2"/>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2"/>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2"/>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2"/>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2"/>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3" name="Google Shape;11663;p62"/>
          <p:cNvGrpSpPr/>
          <p:nvPr/>
        </p:nvGrpSpPr>
        <p:grpSpPr>
          <a:xfrm>
            <a:off x="3967213" y="3181547"/>
            <a:ext cx="368185" cy="354753"/>
            <a:chOff x="3967213" y="3356947"/>
            <a:chExt cx="368185" cy="354753"/>
          </a:xfrm>
        </p:grpSpPr>
        <p:sp>
          <p:nvSpPr>
            <p:cNvPr id="11664" name="Google Shape;11664;p62"/>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2"/>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2"/>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2"/>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2"/>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62"/>
          <p:cNvGrpSpPr/>
          <p:nvPr/>
        </p:nvGrpSpPr>
        <p:grpSpPr>
          <a:xfrm>
            <a:off x="871254" y="3184746"/>
            <a:ext cx="285183" cy="347023"/>
            <a:chOff x="871254" y="3360146"/>
            <a:chExt cx="285183" cy="347023"/>
          </a:xfrm>
        </p:grpSpPr>
        <p:sp>
          <p:nvSpPr>
            <p:cNvPr id="11670" name="Google Shape;11670;p62"/>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2"/>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2"/>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2"/>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62"/>
          <p:cNvGrpSpPr/>
          <p:nvPr/>
        </p:nvGrpSpPr>
        <p:grpSpPr>
          <a:xfrm>
            <a:off x="2665165" y="3184746"/>
            <a:ext cx="281794" cy="349684"/>
            <a:chOff x="2665165" y="3360146"/>
            <a:chExt cx="281794" cy="349684"/>
          </a:xfrm>
        </p:grpSpPr>
        <p:sp>
          <p:nvSpPr>
            <p:cNvPr id="11675" name="Google Shape;11675;p62"/>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2"/>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2"/>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2"/>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2"/>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62"/>
          <p:cNvGrpSpPr/>
          <p:nvPr/>
        </p:nvGrpSpPr>
        <p:grpSpPr>
          <a:xfrm>
            <a:off x="7156344" y="3172296"/>
            <a:ext cx="264465" cy="353074"/>
            <a:chOff x="7156344" y="3347696"/>
            <a:chExt cx="264465" cy="353074"/>
          </a:xfrm>
        </p:grpSpPr>
        <p:sp>
          <p:nvSpPr>
            <p:cNvPr id="11681" name="Google Shape;11681;p62"/>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2"/>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2"/>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2"/>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2"/>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62"/>
          <p:cNvGrpSpPr/>
          <p:nvPr/>
        </p:nvGrpSpPr>
        <p:grpSpPr>
          <a:xfrm>
            <a:off x="6703732" y="3171536"/>
            <a:ext cx="264813" cy="352693"/>
            <a:chOff x="6703732" y="3346936"/>
            <a:chExt cx="264813" cy="352693"/>
          </a:xfrm>
        </p:grpSpPr>
        <p:sp>
          <p:nvSpPr>
            <p:cNvPr id="11687" name="Google Shape;11687;p62"/>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2"/>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2"/>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2"/>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2"/>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62"/>
          <p:cNvGrpSpPr/>
          <p:nvPr/>
        </p:nvGrpSpPr>
        <p:grpSpPr>
          <a:xfrm>
            <a:off x="6252228" y="3171536"/>
            <a:ext cx="265193" cy="352693"/>
            <a:chOff x="6252228" y="3346936"/>
            <a:chExt cx="265193" cy="352693"/>
          </a:xfrm>
        </p:grpSpPr>
        <p:sp>
          <p:nvSpPr>
            <p:cNvPr id="11693" name="Google Shape;11693;p62"/>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2"/>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2"/>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2"/>
          <p:cNvGrpSpPr/>
          <p:nvPr/>
        </p:nvGrpSpPr>
        <p:grpSpPr>
          <a:xfrm>
            <a:off x="5801105" y="3172296"/>
            <a:ext cx="264813" cy="351933"/>
            <a:chOff x="5801105" y="3347696"/>
            <a:chExt cx="264813" cy="351933"/>
          </a:xfrm>
        </p:grpSpPr>
        <p:sp>
          <p:nvSpPr>
            <p:cNvPr id="11697" name="Google Shape;11697;p62"/>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2"/>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2"/>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2"/>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62"/>
          <p:cNvGrpSpPr/>
          <p:nvPr/>
        </p:nvGrpSpPr>
        <p:grpSpPr>
          <a:xfrm>
            <a:off x="5349253" y="3171536"/>
            <a:ext cx="265922" cy="352693"/>
            <a:chOff x="5349253" y="3346936"/>
            <a:chExt cx="265922" cy="352693"/>
          </a:xfrm>
        </p:grpSpPr>
        <p:sp>
          <p:nvSpPr>
            <p:cNvPr id="11702" name="Google Shape;11702;p62"/>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2"/>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2"/>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2"/>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2"/>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2"/>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62"/>
          <p:cNvGrpSpPr/>
          <p:nvPr/>
        </p:nvGrpSpPr>
        <p:grpSpPr>
          <a:xfrm>
            <a:off x="4907159" y="3171536"/>
            <a:ext cx="264845" cy="354214"/>
            <a:chOff x="4907159" y="3346936"/>
            <a:chExt cx="264845" cy="354214"/>
          </a:xfrm>
        </p:grpSpPr>
        <p:sp>
          <p:nvSpPr>
            <p:cNvPr id="11709" name="Google Shape;11709;p62"/>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2"/>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62"/>
          <p:cNvGrpSpPr/>
          <p:nvPr/>
        </p:nvGrpSpPr>
        <p:grpSpPr>
          <a:xfrm>
            <a:off x="8048421" y="3159086"/>
            <a:ext cx="276503" cy="369674"/>
            <a:chOff x="8048421" y="3334486"/>
            <a:chExt cx="276503" cy="369674"/>
          </a:xfrm>
        </p:grpSpPr>
        <p:sp>
          <p:nvSpPr>
            <p:cNvPr id="11712" name="Google Shape;11712;p62"/>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2"/>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2"/>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2"/>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2"/>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2"/>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8" name="Google Shape;11718;p62"/>
          <p:cNvGrpSpPr/>
          <p:nvPr/>
        </p:nvGrpSpPr>
        <p:grpSpPr>
          <a:xfrm>
            <a:off x="7575787" y="3154555"/>
            <a:ext cx="295384" cy="376834"/>
            <a:chOff x="7575787" y="3329955"/>
            <a:chExt cx="295384" cy="376834"/>
          </a:xfrm>
        </p:grpSpPr>
        <p:sp>
          <p:nvSpPr>
            <p:cNvPr id="11719" name="Google Shape;11719;p62"/>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2"/>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2"/>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2"/>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2"/>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2"/>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62"/>
          <p:cNvGrpSpPr/>
          <p:nvPr/>
        </p:nvGrpSpPr>
        <p:grpSpPr>
          <a:xfrm>
            <a:off x="864062" y="2709103"/>
            <a:ext cx="264084" cy="347783"/>
            <a:chOff x="864062" y="2884503"/>
            <a:chExt cx="264084" cy="347783"/>
          </a:xfrm>
        </p:grpSpPr>
        <p:sp>
          <p:nvSpPr>
            <p:cNvPr id="11726" name="Google Shape;11726;p62"/>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2"/>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2"/>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2"/>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2"/>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2"/>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2"/>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2"/>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2"/>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2"/>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62"/>
          <p:cNvGrpSpPr/>
          <p:nvPr/>
        </p:nvGrpSpPr>
        <p:grpSpPr>
          <a:xfrm>
            <a:off x="3978523" y="2709261"/>
            <a:ext cx="348955" cy="346516"/>
            <a:chOff x="3978523" y="2884661"/>
            <a:chExt cx="348955" cy="346516"/>
          </a:xfrm>
        </p:grpSpPr>
        <p:sp>
          <p:nvSpPr>
            <p:cNvPr id="11737" name="Google Shape;11737;p62"/>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2"/>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2"/>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2"/>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2"/>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2"/>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2"/>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2"/>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62"/>
          <p:cNvGrpSpPr/>
          <p:nvPr/>
        </p:nvGrpSpPr>
        <p:grpSpPr>
          <a:xfrm>
            <a:off x="3556255" y="2709863"/>
            <a:ext cx="347435" cy="345534"/>
            <a:chOff x="3527780" y="2885263"/>
            <a:chExt cx="347435" cy="345534"/>
          </a:xfrm>
        </p:grpSpPr>
        <p:sp>
          <p:nvSpPr>
            <p:cNvPr id="11746" name="Google Shape;11746;p62"/>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2"/>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2"/>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2"/>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2"/>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2"/>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2"/>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2"/>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2"/>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2"/>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2"/>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2"/>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2"/>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2"/>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2"/>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2"/>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2"/>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2"/>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2"/>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2"/>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2"/>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2"/>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2"/>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62"/>
          <p:cNvGrpSpPr/>
          <p:nvPr/>
        </p:nvGrpSpPr>
        <p:grpSpPr>
          <a:xfrm>
            <a:off x="2239671" y="2709103"/>
            <a:ext cx="218053" cy="348543"/>
            <a:chOff x="2239671" y="2884503"/>
            <a:chExt cx="218053" cy="348543"/>
          </a:xfrm>
        </p:grpSpPr>
        <p:sp>
          <p:nvSpPr>
            <p:cNvPr id="11770" name="Google Shape;11770;p62"/>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2"/>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2"/>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2"/>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2"/>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62"/>
          <p:cNvGrpSpPr/>
          <p:nvPr/>
        </p:nvGrpSpPr>
        <p:grpSpPr>
          <a:xfrm>
            <a:off x="2691555" y="2709103"/>
            <a:ext cx="215044" cy="348924"/>
            <a:chOff x="2691555" y="2884503"/>
            <a:chExt cx="215044" cy="348924"/>
          </a:xfrm>
        </p:grpSpPr>
        <p:sp>
          <p:nvSpPr>
            <p:cNvPr id="11776" name="Google Shape;11776;p62"/>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2"/>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2"/>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62"/>
          <p:cNvGrpSpPr/>
          <p:nvPr/>
        </p:nvGrpSpPr>
        <p:grpSpPr>
          <a:xfrm>
            <a:off x="1770459" y="2709103"/>
            <a:ext cx="254644" cy="348828"/>
            <a:chOff x="1770459" y="2884503"/>
            <a:chExt cx="254644" cy="348828"/>
          </a:xfrm>
        </p:grpSpPr>
        <p:sp>
          <p:nvSpPr>
            <p:cNvPr id="11780" name="Google Shape;11780;p62"/>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2"/>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2"/>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2"/>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2"/>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2"/>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2"/>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2"/>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62"/>
          <p:cNvGrpSpPr/>
          <p:nvPr/>
        </p:nvGrpSpPr>
        <p:grpSpPr>
          <a:xfrm>
            <a:off x="1317466" y="2709483"/>
            <a:ext cx="258382" cy="348543"/>
            <a:chOff x="1317466" y="2884883"/>
            <a:chExt cx="258382" cy="348543"/>
          </a:xfrm>
        </p:grpSpPr>
        <p:sp>
          <p:nvSpPr>
            <p:cNvPr id="11789" name="Google Shape;11789;p62"/>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2"/>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2"/>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2"/>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2"/>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2"/>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2"/>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2"/>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62"/>
          <p:cNvGrpSpPr/>
          <p:nvPr/>
        </p:nvGrpSpPr>
        <p:grpSpPr>
          <a:xfrm>
            <a:off x="3121167" y="2709483"/>
            <a:ext cx="258414" cy="348543"/>
            <a:chOff x="3121167" y="2884883"/>
            <a:chExt cx="258414" cy="348543"/>
          </a:xfrm>
        </p:grpSpPr>
        <p:sp>
          <p:nvSpPr>
            <p:cNvPr id="11798" name="Google Shape;11798;p62"/>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2"/>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2"/>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2"/>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2"/>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2"/>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2"/>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2"/>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62"/>
          <p:cNvGrpSpPr/>
          <p:nvPr/>
        </p:nvGrpSpPr>
        <p:grpSpPr>
          <a:xfrm>
            <a:off x="4899999" y="2706695"/>
            <a:ext cx="271244" cy="346801"/>
            <a:chOff x="4899999" y="2882095"/>
            <a:chExt cx="271244" cy="346801"/>
          </a:xfrm>
        </p:grpSpPr>
        <p:sp>
          <p:nvSpPr>
            <p:cNvPr id="11807" name="Google Shape;11807;p62"/>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2"/>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2"/>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2"/>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2"/>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2"/>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2"/>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2"/>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2"/>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2"/>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62"/>
          <p:cNvGrpSpPr/>
          <p:nvPr/>
        </p:nvGrpSpPr>
        <p:grpSpPr>
          <a:xfrm>
            <a:off x="7162775" y="2705713"/>
            <a:ext cx="259523" cy="346294"/>
            <a:chOff x="7162775" y="2881113"/>
            <a:chExt cx="259523" cy="346294"/>
          </a:xfrm>
        </p:grpSpPr>
        <p:sp>
          <p:nvSpPr>
            <p:cNvPr id="11818" name="Google Shape;11818;p62"/>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2"/>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2"/>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2"/>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2"/>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2"/>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62"/>
          <p:cNvGrpSpPr/>
          <p:nvPr/>
        </p:nvGrpSpPr>
        <p:grpSpPr>
          <a:xfrm>
            <a:off x="6709751" y="2706442"/>
            <a:ext cx="261075" cy="347815"/>
            <a:chOff x="6709751" y="2881842"/>
            <a:chExt cx="261075" cy="347815"/>
          </a:xfrm>
        </p:grpSpPr>
        <p:sp>
          <p:nvSpPr>
            <p:cNvPr id="11825" name="Google Shape;11825;p62"/>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2"/>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2"/>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2"/>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2"/>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2"/>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62"/>
          <p:cNvGrpSpPr/>
          <p:nvPr/>
        </p:nvGrpSpPr>
        <p:grpSpPr>
          <a:xfrm>
            <a:off x="5807156" y="2705713"/>
            <a:ext cx="261043" cy="348163"/>
            <a:chOff x="5807156" y="2881113"/>
            <a:chExt cx="261043" cy="348163"/>
          </a:xfrm>
        </p:grpSpPr>
        <p:sp>
          <p:nvSpPr>
            <p:cNvPr id="11832" name="Google Shape;11832;p62"/>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2"/>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2"/>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2"/>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2"/>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62"/>
          <p:cNvGrpSpPr/>
          <p:nvPr/>
        </p:nvGrpSpPr>
        <p:grpSpPr>
          <a:xfrm>
            <a:off x="5355653" y="2706093"/>
            <a:ext cx="262184" cy="346643"/>
            <a:chOff x="5355653" y="2881493"/>
            <a:chExt cx="262184" cy="346643"/>
          </a:xfrm>
        </p:grpSpPr>
        <p:sp>
          <p:nvSpPr>
            <p:cNvPr id="11838" name="Google Shape;11838;p62"/>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2"/>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2"/>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2"/>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2"/>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62"/>
          <p:cNvGrpSpPr/>
          <p:nvPr/>
        </p:nvGrpSpPr>
        <p:grpSpPr>
          <a:xfrm>
            <a:off x="8055961" y="2706442"/>
            <a:ext cx="260283" cy="345914"/>
            <a:chOff x="8055961" y="2881842"/>
            <a:chExt cx="260283" cy="345914"/>
          </a:xfrm>
        </p:grpSpPr>
        <p:sp>
          <p:nvSpPr>
            <p:cNvPr id="11844" name="Google Shape;11844;p62"/>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2"/>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2"/>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2"/>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8" name="Google Shape;11848;p62"/>
          <p:cNvGrpSpPr/>
          <p:nvPr/>
        </p:nvGrpSpPr>
        <p:grpSpPr>
          <a:xfrm>
            <a:off x="7609368" y="2718512"/>
            <a:ext cx="264813" cy="353105"/>
            <a:chOff x="7609368" y="2893912"/>
            <a:chExt cx="264813" cy="353105"/>
          </a:xfrm>
        </p:grpSpPr>
        <p:sp>
          <p:nvSpPr>
            <p:cNvPr id="11849" name="Google Shape;11849;p62"/>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2"/>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2"/>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2"/>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2"/>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2"/>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62"/>
          <p:cNvGrpSpPr/>
          <p:nvPr/>
        </p:nvGrpSpPr>
        <p:grpSpPr>
          <a:xfrm>
            <a:off x="6248458" y="2694372"/>
            <a:ext cx="270864" cy="360645"/>
            <a:chOff x="6248458" y="2869772"/>
            <a:chExt cx="270864" cy="360645"/>
          </a:xfrm>
        </p:grpSpPr>
        <p:sp>
          <p:nvSpPr>
            <p:cNvPr id="11856" name="Google Shape;11856;p62"/>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2"/>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2"/>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2"/>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2"/>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62"/>
          <p:cNvGrpSpPr/>
          <p:nvPr/>
        </p:nvGrpSpPr>
        <p:grpSpPr>
          <a:xfrm>
            <a:off x="3075928" y="2270398"/>
            <a:ext cx="363243" cy="300675"/>
            <a:chOff x="3075928" y="2445798"/>
            <a:chExt cx="363243" cy="300675"/>
          </a:xfrm>
        </p:grpSpPr>
        <p:sp>
          <p:nvSpPr>
            <p:cNvPr id="11862" name="Google Shape;11862;p62"/>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2"/>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2"/>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2"/>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2"/>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2"/>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2"/>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2"/>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2"/>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2"/>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2"/>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62"/>
          <p:cNvGrpSpPr/>
          <p:nvPr/>
        </p:nvGrpSpPr>
        <p:grpSpPr>
          <a:xfrm>
            <a:off x="2633105" y="2256459"/>
            <a:ext cx="363243" cy="328585"/>
            <a:chOff x="2633105" y="2431859"/>
            <a:chExt cx="363243" cy="328585"/>
          </a:xfrm>
        </p:grpSpPr>
        <p:sp>
          <p:nvSpPr>
            <p:cNvPr id="11874" name="Google Shape;11874;p62"/>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2"/>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2"/>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2"/>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2"/>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2"/>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2"/>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2"/>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62"/>
          <p:cNvGrpSpPr/>
          <p:nvPr/>
        </p:nvGrpSpPr>
        <p:grpSpPr>
          <a:xfrm>
            <a:off x="2189142" y="2245910"/>
            <a:ext cx="365904" cy="350064"/>
            <a:chOff x="2189142" y="2421310"/>
            <a:chExt cx="365904" cy="350064"/>
          </a:xfrm>
        </p:grpSpPr>
        <p:sp>
          <p:nvSpPr>
            <p:cNvPr id="11883" name="Google Shape;11883;p62"/>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2"/>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2"/>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2"/>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2"/>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2"/>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2"/>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2"/>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2"/>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2" name="Google Shape;11892;p62"/>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3" name="Google Shape;11893;p62"/>
          <p:cNvGrpSpPr/>
          <p:nvPr/>
        </p:nvGrpSpPr>
        <p:grpSpPr>
          <a:xfrm>
            <a:off x="3961923" y="2310917"/>
            <a:ext cx="364415" cy="220936"/>
            <a:chOff x="3961923" y="2486317"/>
            <a:chExt cx="364415" cy="220936"/>
          </a:xfrm>
        </p:grpSpPr>
        <p:sp>
          <p:nvSpPr>
            <p:cNvPr id="11894" name="Google Shape;11894;p62"/>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2"/>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2"/>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2"/>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8" name="Google Shape;11898;p62"/>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9" name="Google Shape;11899;p62"/>
          <p:cNvGrpSpPr/>
          <p:nvPr/>
        </p:nvGrpSpPr>
        <p:grpSpPr>
          <a:xfrm>
            <a:off x="1303876" y="2243977"/>
            <a:ext cx="363275" cy="354626"/>
            <a:chOff x="1303876" y="2419377"/>
            <a:chExt cx="363275" cy="354626"/>
          </a:xfrm>
        </p:grpSpPr>
        <p:sp>
          <p:nvSpPr>
            <p:cNvPr id="11900" name="Google Shape;11900;p62"/>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2"/>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2"/>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2"/>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2"/>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2"/>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2"/>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2"/>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62"/>
          <p:cNvGrpSpPr/>
          <p:nvPr/>
        </p:nvGrpSpPr>
        <p:grpSpPr>
          <a:xfrm>
            <a:off x="861053" y="2239510"/>
            <a:ext cx="362134" cy="363623"/>
            <a:chOff x="861053" y="2414910"/>
            <a:chExt cx="362134" cy="363623"/>
          </a:xfrm>
        </p:grpSpPr>
        <p:sp>
          <p:nvSpPr>
            <p:cNvPr id="11909" name="Google Shape;11909;p62"/>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2"/>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2"/>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2"/>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2"/>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62"/>
          <p:cNvGrpSpPr/>
          <p:nvPr/>
        </p:nvGrpSpPr>
        <p:grpSpPr>
          <a:xfrm>
            <a:off x="7594288" y="2239859"/>
            <a:ext cx="279513" cy="355735"/>
            <a:chOff x="7594288" y="2415259"/>
            <a:chExt cx="279513" cy="355735"/>
          </a:xfrm>
        </p:grpSpPr>
        <p:sp>
          <p:nvSpPr>
            <p:cNvPr id="11915" name="Google Shape;11915;p62"/>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2"/>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2"/>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2"/>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2"/>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2"/>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62"/>
          <p:cNvGrpSpPr/>
          <p:nvPr/>
        </p:nvGrpSpPr>
        <p:grpSpPr>
          <a:xfrm>
            <a:off x="7145794" y="2240239"/>
            <a:ext cx="278784" cy="355735"/>
            <a:chOff x="7145794" y="2415639"/>
            <a:chExt cx="278784" cy="355735"/>
          </a:xfrm>
        </p:grpSpPr>
        <p:sp>
          <p:nvSpPr>
            <p:cNvPr id="11922" name="Google Shape;11922;p62"/>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2"/>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2"/>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2"/>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2"/>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2"/>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2"/>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2"/>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2"/>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2"/>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62"/>
          <p:cNvGrpSpPr/>
          <p:nvPr/>
        </p:nvGrpSpPr>
        <p:grpSpPr>
          <a:xfrm>
            <a:off x="6698441" y="2239130"/>
            <a:ext cx="277644" cy="357984"/>
            <a:chOff x="6698441" y="2414530"/>
            <a:chExt cx="277644" cy="357984"/>
          </a:xfrm>
        </p:grpSpPr>
        <p:sp>
          <p:nvSpPr>
            <p:cNvPr id="11933" name="Google Shape;11933;p62"/>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2"/>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2"/>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2"/>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2"/>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2"/>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62"/>
          <p:cNvGrpSpPr/>
          <p:nvPr/>
        </p:nvGrpSpPr>
        <p:grpSpPr>
          <a:xfrm>
            <a:off x="4897750" y="2240239"/>
            <a:ext cx="279513" cy="357255"/>
            <a:chOff x="4897750" y="2415639"/>
            <a:chExt cx="279513" cy="357255"/>
          </a:xfrm>
        </p:grpSpPr>
        <p:sp>
          <p:nvSpPr>
            <p:cNvPr id="11940" name="Google Shape;11940;p62"/>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2"/>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2"/>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2"/>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2"/>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2"/>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2"/>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2"/>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62"/>
          <p:cNvGrpSpPr/>
          <p:nvPr/>
        </p:nvGrpSpPr>
        <p:grpSpPr>
          <a:xfrm>
            <a:off x="5812066" y="2240619"/>
            <a:ext cx="264813" cy="353454"/>
            <a:chOff x="5812066" y="2416019"/>
            <a:chExt cx="264813" cy="353454"/>
          </a:xfrm>
        </p:grpSpPr>
        <p:sp>
          <p:nvSpPr>
            <p:cNvPr id="11949" name="Google Shape;11949;p62"/>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2"/>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2"/>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2"/>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2"/>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2"/>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2"/>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62"/>
          <p:cNvGrpSpPr/>
          <p:nvPr/>
        </p:nvGrpSpPr>
        <p:grpSpPr>
          <a:xfrm>
            <a:off x="8054820" y="2240999"/>
            <a:ext cx="264433" cy="353454"/>
            <a:chOff x="8054820" y="2416399"/>
            <a:chExt cx="264433" cy="353454"/>
          </a:xfrm>
        </p:grpSpPr>
        <p:sp>
          <p:nvSpPr>
            <p:cNvPr id="11957" name="Google Shape;11957;p62"/>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2"/>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2"/>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2"/>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2"/>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2"/>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62"/>
          <p:cNvGrpSpPr/>
          <p:nvPr/>
        </p:nvGrpSpPr>
        <p:grpSpPr>
          <a:xfrm>
            <a:off x="5356413" y="2237990"/>
            <a:ext cx="271212" cy="361374"/>
            <a:chOff x="5356413" y="2413390"/>
            <a:chExt cx="271212" cy="361374"/>
          </a:xfrm>
        </p:grpSpPr>
        <p:sp>
          <p:nvSpPr>
            <p:cNvPr id="11964" name="Google Shape;11964;p62"/>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2"/>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2"/>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2"/>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2"/>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62"/>
          <p:cNvGrpSpPr/>
          <p:nvPr/>
        </p:nvGrpSpPr>
        <p:grpSpPr>
          <a:xfrm>
            <a:off x="6255238" y="2236849"/>
            <a:ext cx="271244" cy="360994"/>
            <a:chOff x="6255238" y="2412249"/>
            <a:chExt cx="271244" cy="360994"/>
          </a:xfrm>
        </p:grpSpPr>
        <p:sp>
          <p:nvSpPr>
            <p:cNvPr id="11970" name="Google Shape;11970;p62"/>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2"/>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2"/>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2"/>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2"/>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2"/>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62"/>
          <p:cNvGrpSpPr/>
          <p:nvPr/>
        </p:nvGrpSpPr>
        <p:grpSpPr>
          <a:xfrm>
            <a:off x="2185372" y="1782399"/>
            <a:ext cx="366664" cy="366981"/>
            <a:chOff x="2185372" y="1957799"/>
            <a:chExt cx="366664" cy="366981"/>
          </a:xfrm>
        </p:grpSpPr>
        <p:sp>
          <p:nvSpPr>
            <p:cNvPr id="11977" name="Google Shape;11977;p62"/>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2"/>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2"/>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2"/>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2"/>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2"/>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2"/>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2"/>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5" name="Google Shape;11985;p62"/>
          <p:cNvGrpSpPr/>
          <p:nvPr/>
        </p:nvGrpSpPr>
        <p:grpSpPr>
          <a:xfrm>
            <a:off x="1737258" y="1812971"/>
            <a:ext cx="370814" cy="307359"/>
            <a:chOff x="1737258" y="1988371"/>
            <a:chExt cx="370814" cy="307359"/>
          </a:xfrm>
        </p:grpSpPr>
        <p:sp>
          <p:nvSpPr>
            <p:cNvPr id="11986" name="Google Shape;11986;p62"/>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2"/>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2"/>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2"/>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0" name="Google Shape;11990;p62"/>
          <p:cNvGrpSpPr/>
          <p:nvPr/>
        </p:nvGrpSpPr>
        <p:grpSpPr>
          <a:xfrm>
            <a:off x="848983" y="1814111"/>
            <a:ext cx="369294" cy="304350"/>
            <a:chOff x="848983" y="1989511"/>
            <a:chExt cx="369294" cy="304350"/>
          </a:xfrm>
        </p:grpSpPr>
        <p:sp>
          <p:nvSpPr>
            <p:cNvPr id="11991" name="Google Shape;11991;p62"/>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2"/>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2"/>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2"/>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2"/>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62"/>
          <p:cNvGrpSpPr/>
          <p:nvPr/>
        </p:nvGrpSpPr>
        <p:grpSpPr>
          <a:xfrm>
            <a:off x="3074027" y="1808377"/>
            <a:ext cx="380604" cy="313854"/>
            <a:chOff x="3074027" y="1983777"/>
            <a:chExt cx="380604" cy="313854"/>
          </a:xfrm>
        </p:grpSpPr>
        <p:sp>
          <p:nvSpPr>
            <p:cNvPr id="11997" name="Google Shape;11997;p62"/>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2"/>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2"/>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2"/>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2"/>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62"/>
          <p:cNvGrpSpPr/>
          <p:nvPr/>
        </p:nvGrpSpPr>
        <p:grpSpPr>
          <a:xfrm>
            <a:off x="3522521" y="1800457"/>
            <a:ext cx="367013" cy="331278"/>
            <a:chOff x="3522521" y="1975857"/>
            <a:chExt cx="367013" cy="331278"/>
          </a:xfrm>
        </p:grpSpPr>
        <p:sp>
          <p:nvSpPr>
            <p:cNvPr id="12003" name="Google Shape;12003;p62"/>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2"/>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2"/>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2"/>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2"/>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2"/>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2"/>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0" name="Google Shape;12010;p62"/>
          <p:cNvGrpSpPr/>
          <p:nvPr/>
        </p:nvGrpSpPr>
        <p:grpSpPr>
          <a:xfrm>
            <a:off x="2630824" y="1801566"/>
            <a:ext cx="368185" cy="330454"/>
            <a:chOff x="2630824" y="1976966"/>
            <a:chExt cx="368185" cy="330454"/>
          </a:xfrm>
        </p:grpSpPr>
        <p:sp>
          <p:nvSpPr>
            <p:cNvPr id="12011" name="Google Shape;12011;p62"/>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2"/>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2"/>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2"/>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2"/>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2"/>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2"/>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2"/>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9" name="Google Shape;12019;p62"/>
          <p:cNvGrpSpPr/>
          <p:nvPr/>
        </p:nvGrpSpPr>
        <p:grpSpPr>
          <a:xfrm>
            <a:off x="1293706" y="1791016"/>
            <a:ext cx="369294" cy="350444"/>
            <a:chOff x="1293706" y="1966416"/>
            <a:chExt cx="369294" cy="350444"/>
          </a:xfrm>
        </p:grpSpPr>
        <p:sp>
          <p:nvSpPr>
            <p:cNvPr id="12020" name="Google Shape;12020;p62"/>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2"/>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2"/>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2"/>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2"/>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2"/>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2"/>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2"/>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8" name="Google Shape;12028;p62"/>
          <p:cNvGrpSpPr/>
          <p:nvPr/>
        </p:nvGrpSpPr>
        <p:grpSpPr>
          <a:xfrm>
            <a:off x="3967213" y="1800077"/>
            <a:ext cx="368185" cy="331816"/>
            <a:chOff x="3967213" y="1975477"/>
            <a:chExt cx="368185" cy="331816"/>
          </a:xfrm>
        </p:grpSpPr>
        <p:sp>
          <p:nvSpPr>
            <p:cNvPr id="12029" name="Google Shape;12029;p62"/>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2"/>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2"/>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62"/>
          <p:cNvGrpSpPr/>
          <p:nvPr/>
        </p:nvGrpSpPr>
        <p:grpSpPr>
          <a:xfrm>
            <a:off x="8047661" y="1793646"/>
            <a:ext cx="279132" cy="356875"/>
            <a:chOff x="8047661" y="1969046"/>
            <a:chExt cx="279132" cy="356875"/>
          </a:xfrm>
        </p:grpSpPr>
        <p:sp>
          <p:nvSpPr>
            <p:cNvPr id="12033" name="Google Shape;12033;p62"/>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2"/>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2"/>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2"/>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62"/>
          <p:cNvGrpSpPr/>
          <p:nvPr/>
        </p:nvGrpSpPr>
        <p:grpSpPr>
          <a:xfrm>
            <a:off x="7596157" y="1792759"/>
            <a:ext cx="279544" cy="358142"/>
            <a:chOff x="7596157" y="1968159"/>
            <a:chExt cx="279544" cy="358142"/>
          </a:xfrm>
        </p:grpSpPr>
        <p:sp>
          <p:nvSpPr>
            <p:cNvPr id="12038" name="Google Shape;12038;p62"/>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2"/>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2"/>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2"/>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2"/>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2"/>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62"/>
          <p:cNvGrpSpPr/>
          <p:nvPr/>
        </p:nvGrpSpPr>
        <p:grpSpPr>
          <a:xfrm>
            <a:off x="7147315" y="1793646"/>
            <a:ext cx="279513" cy="357636"/>
            <a:chOff x="7147315" y="1969046"/>
            <a:chExt cx="279513" cy="357636"/>
          </a:xfrm>
        </p:grpSpPr>
        <p:sp>
          <p:nvSpPr>
            <p:cNvPr id="12045" name="Google Shape;12045;p62"/>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2"/>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2"/>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2"/>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2"/>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2"/>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2"/>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62"/>
          <p:cNvGrpSpPr/>
          <p:nvPr/>
        </p:nvGrpSpPr>
        <p:grpSpPr>
          <a:xfrm>
            <a:off x="6697681" y="1792917"/>
            <a:ext cx="280305" cy="359093"/>
            <a:chOff x="6697681" y="1968317"/>
            <a:chExt cx="280305" cy="359093"/>
          </a:xfrm>
        </p:grpSpPr>
        <p:sp>
          <p:nvSpPr>
            <p:cNvPr id="12053" name="Google Shape;12053;p62"/>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2"/>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2"/>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2"/>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2"/>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2"/>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2"/>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0" name="Google Shape;12060;p62"/>
          <p:cNvGrpSpPr/>
          <p:nvPr/>
        </p:nvGrpSpPr>
        <p:grpSpPr>
          <a:xfrm>
            <a:off x="6248839" y="1792537"/>
            <a:ext cx="280273" cy="358744"/>
            <a:chOff x="6248839" y="1967937"/>
            <a:chExt cx="280273" cy="358744"/>
          </a:xfrm>
        </p:grpSpPr>
        <p:sp>
          <p:nvSpPr>
            <p:cNvPr id="12061" name="Google Shape;12061;p62"/>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2"/>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2"/>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2"/>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2"/>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2"/>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62"/>
          <p:cNvGrpSpPr/>
          <p:nvPr/>
        </p:nvGrpSpPr>
        <p:grpSpPr>
          <a:xfrm>
            <a:off x="5801485" y="1793646"/>
            <a:ext cx="279164" cy="357794"/>
            <a:chOff x="5801485" y="1969046"/>
            <a:chExt cx="279164" cy="357794"/>
          </a:xfrm>
        </p:grpSpPr>
        <p:sp>
          <p:nvSpPr>
            <p:cNvPr id="12068" name="Google Shape;12068;p62"/>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2"/>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2"/>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2"/>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2"/>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2"/>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2"/>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2"/>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2"/>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2"/>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2"/>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2"/>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2"/>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1" name="Google Shape;12081;p62"/>
          <p:cNvGrpSpPr/>
          <p:nvPr/>
        </p:nvGrpSpPr>
        <p:grpSpPr>
          <a:xfrm>
            <a:off x="5352643" y="1793646"/>
            <a:ext cx="278404" cy="358364"/>
            <a:chOff x="5352643" y="1969046"/>
            <a:chExt cx="278404" cy="358364"/>
          </a:xfrm>
        </p:grpSpPr>
        <p:sp>
          <p:nvSpPr>
            <p:cNvPr id="12082" name="Google Shape;12082;p62"/>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2"/>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2"/>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2"/>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62"/>
          <p:cNvGrpSpPr/>
          <p:nvPr/>
        </p:nvGrpSpPr>
        <p:grpSpPr>
          <a:xfrm>
            <a:off x="4897750" y="1792917"/>
            <a:ext cx="279132" cy="358364"/>
            <a:chOff x="4897750" y="1968317"/>
            <a:chExt cx="279132" cy="358364"/>
          </a:xfrm>
        </p:grpSpPr>
        <p:sp>
          <p:nvSpPr>
            <p:cNvPr id="12087" name="Google Shape;12087;p62"/>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2"/>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2"/>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2"/>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2"/>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2"/>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2"/>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2"/>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2"/>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2"/>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2"/>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2"/>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2"/>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0" name="Google Shape;12100;p62"/>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1" name="Google Shape;12101;p62"/>
          <p:cNvGrpSpPr/>
          <p:nvPr/>
        </p:nvGrpSpPr>
        <p:grpSpPr>
          <a:xfrm>
            <a:off x="1767449" y="1337644"/>
            <a:ext cx="324403" cy="347783"/>
            <a:chOff x="1767449" y="1513044"/>
            <a:chExt cx="324403" cy="347783"/>
          </a:xfrm>
        </p:grpSpPr>
        <p:sp>
          <p:nvSpPr>
            <p:cNvPr id="12102" name="Google Shape;12102;p62"/>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2"/>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2"/>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2"/>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2"/>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2"/>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2"/>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2"/>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2"/>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62"/>
          <p:cNvGrpSpPr/>
          <p:nvPr/>
        </p:nvGrpSpPr>
        <p:grpSpPr>
          <a:xfrm>
            <a:off x="4007193" y="1337327"/>
            <a:ext cx="320633" cy="348100"/>
            <a:chOff x="4007193" y="1512727"/>
            <a:chExt cx="320633" cy="348100"/>
          </a:xfrm>
        </p:grpSpPr>
        <p:sp>
          <p:nvSpPr>
            <p:cNvPr id="12112" name="Google Shape;12112;p62"/>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2"/>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2"/>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2"/>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2"/>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62"/>
          <p:cNvGrpSpPr/>
          <p:nvPr/>
        </p:nvGrpSpPr>
        <p:grpSpPr>
          <a:xfrm>
            <a:off x="3530425" y="1333347"/>
            <a:ext cx="368175" cy="344594"/>
            <a:chOff x="3530425" y="1508747"/>
            <a:chExt cx="368175" cy="344594"/>
          </a:xfrm>
        </p:grpSpPr>
        <p:sp>
          <p:nvSpPr>
            <p:cNvPr id="12118" name="Google Shape;12118;p62"/>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2"/>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2"/>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2"/>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2" name="Google Shape;12122;p62"/>
          <p:cNvGrpSpPr/>
          <p:nvPr/>
        </p:nvGrpSpPr>
        <p:grpSpPr>
          <a:xfrm>
            <a:off x="3127598" y="1337834"/>
            <a:ext cx="289714" cy="347593"/>
            <a:chOff x="3127598" y="1513234"/>
            <a:chExt cx="289714" cy="347593"/>
          </a:xfrm>
        </p:grpSpPr>
        <p:sp>
          <p:nvSpPr>
            <p:cNvPr id="12123" name="Google Shape;12123;p62"/>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2"/>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2"/>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2"/>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2"/>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62"/>
          <p:cNvGrpSpPr/>
          <p:nvPr/>
        </p:nvGrpSpPr>
        <p:grpSpPr>
          <a:xfrm>
            <a:off x="2662884" y="1337644"/>
            <a:ext cx="322914" cy="348543"/>
            <a:chOff x="2662884" y="1513044"/>
            <a:chExt cx="322914" cy="348543"/>
          </a:xfrm>
        </p:grpSpPr>
        <p:sp>
          <p:nvSpPr>
            <p:cNvPr id="12129" name="Google Shape;12129;p62"/>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2"/>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2"/>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2"/>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2"/>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2"/>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2"/>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2"/>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2"/>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2"/>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62"/>
          <p:cNvGrpSpPr/>
          <p:nvPr/>
        </p:nvGrpSpPr>
        <p:grpSpPr>
          <a:xfrm>
            <a:off x="2232511" y="1337359"/>
            <a:ext cx="299534" cy="348068"/>
            <a:chOff x="2232511" y="1512759"/>
            <a:chExt cx="299534" cy="348068"/>
          </a:xfrm>
        </p:grpSpPr>
        <p:sp>
          <p:nvSpPr>
            <p:cNvPr id="12140" name="Google Shape;12140;p62"/>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2"/>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2"/>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2"/>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2"/>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2"/>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2"/>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2"/>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2"/>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2"/>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2"/>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62"/>
          <p:cNvGrpSpPr/>
          <p:nvPr/>
        </p:nvGrpSpPr>
        <p:grpSpPr>
          <a:xfrm>
            <a:off x="1331406" y="1337961"/>
            <a:ext cx="301784" cy="348607"/>
            <a:chOff x="1331406" y="1513361"/>
            <a:chExt cx="301784" cy="348607"/>
          </a:xfrm>
        </p:grpSpPr>
        <p:sp>
          <p:nvSpPr>
            <p:cNvPr id="12152" name="Google Shape;12152;p62"/>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2"/>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2"/>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2"/>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6" name="Google Shape;12156;p62"/>
          <p:cNvGrpSpPr/>
          <p:nvPr/>
        </p:nvGrpSpPr>
        <p:grpSpPr>
          <a:xfrm>
            <a:off x="7144274" y="1324814"/>
            <a:ext cx="282174" cy="355735"/>
            <a:chOff x="7144274" y="1500214"/>
            <a:chExt cx="282174" cy="355735"/>
          </a:xfrm>
        </p:grpSpPr>
        <p:sp>
          <p:nvSpPr>
            <p:cNvPr id="12157" name="Google Shape;12157;p62"/>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2"/>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2"/>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2"/>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2"/>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2"/>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62"/>
          <p:cNvGrpSpPr/>
          <p:nvPr/>
        </p:nvGrpSpPr>
        <p:grpSpPr>
          <a:xfrm>
            <a:off x="6685262" y="1324814"/>
            <a:ext cx="289682" cy="354594"/>
            <a:chOff x="6685262" y="1500214"/>
            <a:chExt cx="289682" cy="354594"/>
          </a:xfrm>
        </p:grpSpPr>
        <p:sp>
          <p:nvSpPr>
            <p:cNvPr id="12164" name="Google Shape;12164;p62"/>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2"/>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2"/>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2"/>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8" name="Google Shape;12168;p62"/>
          <p:cNvGrpSpPr/>
          <p:nvPr/>
        </p:nvGrpSpPr>
        <p:grpSpPr>
          <a:xfrm>
            <a:off x="6200938" y="1325194"/>
            <a:ext cx="322154" cy="355355"/>
            <a:chOff x="6200938" y="1500594"/>
            <a:chExt cx="322154" cy="355355"/>
          </a:xfrm>
        </p:grpSpPr>
        <p:sp>
          <p:nvSpPr>
            <p:cNvPr id="12169" name="Google Shape;12169;p62"/>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2"/>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2"/>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2"/>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2"/>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62"/>
          <p:cNvGrpSpPr/>
          <p:nvPr/>
        </p:nvGrpSpPr>
        <p:grpSpPr>
          <a:xfrm>
            <a:off x="5289631" y="1324814"/>
            <a:ext cx="332355" cy="354974"/>
            <a:chOff x="5289631" y="1500214"/>
            <a:chExt cx="332355" cy="354974"/>
          </a:xfrm>
        </p:grpSpPr>
        <p:sp>
          <p:nvSpPr>
            <p:cNvPr id="12175" name="Google Shape;12175;p62"/>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2"/>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2"/>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2"/>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2"/>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2"/>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62"/>
          <p:cNvGrpSpPr/>
          <p:nvPr/>
        </p:nvGrpSpPr>
        <p:grpSpPr>
          <a:xfrm>
            <a:off x="5748295" y="1324433"/>
            <a:ext cx="323294" cy="356115"/>
            <a:chOff x="5748295" y="1499833"/>
            <a:chExt cx="323294" cy="356115"/>
          </a:xfrm>
        </p:grpSpPr>
        <p:sp>
          <p:nvSpPr>
            <p:cNvPr id="12182" name="Google Shape;12182;p62"/>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2"/>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2"/>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2"/>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2"/>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2"/>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2"/>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9" name="Google Shape;12189;p62"/>
          <p:cNvGrpSpPr/>
          <p:nvPr/>
        </p:nvGrpSpPr>
        <p:grpSpPr>
          <a:xfrm>
            <a:off x="8047661" y="1325637"/>
            <a:ext cx="278404" cy="355260"/>
            <a:chOff x="8047661" y="1501037"/>
            <a:chExt cx="278404" cy="355260"/>
          </a:xfrm>
        </p:grpSpPr>
        <p:sp>
          <p:nvSpPr>
            <p:cNvPr id="12190" name="Google Shape;12190;p62"/>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2"/>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2"/>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2"/>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62"/>
          <p:cNvGrpSpPr/>
          <p:nvPr/>
        </p:nvGrpSpPr>
        <p:grpSpPr>
          <a:xfrm>
            <a:off x="4903389" y="1324814"/>
            <a:ext cx="267854" cy="355735"/>
            <a:chOff x="4903389" y="1500214"/>
            <a:chExt cx="267854" cy="355735"/>
          </a:xfrm>
        </p:grpSpPr>
        <p:sp>
          <p:nvSpPr>
            <p:cNvPr id="12195" name="Google Shape;12195;p62"/>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2"/>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2"/>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2"/>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2"/>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62"/>
          <p:cNvGrpSpPr/>
          <p:nvPr/>
        </p:nvGrpSpPr>
        <p:grpSpPr>
          <a:xfrm>
            <a:off x="7613518" y="1325954"/>
            <a:ext cx="264433" cy="353074"/>
            <a:chOff x="7613518" y="1501354"/>
            <a:chExt cx="264433" cy="353074"/>
          </a:xfrm>
        </p:grpSpPr>
        <p:sp>
          <p:nvSpPr>
            <p:cNvPr id="12201" name="Google Shape;12201;p62"/>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2"/>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2"/>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2"/>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2"/>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2"/>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7" name="Google Shape;12207;p62"/>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208" name="Google Shape;12208;p62"/>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12" name="Shape 12212"/>
        <p:cNvGrpSpPr/>
        <p:nvPr/>
      </p:nvGrpSpPr>
      <p:grpSpPr>
        <a:xfrm>
          <a:off x="0" y="0"/>
          <a:ext cx="0" cy="0"/>
          <a:chOff x="0" y="0"/>
          <a:chExt cx="0" cy="0"/>
        </a:xfrm>
      </p:grpSpPr>
      <p:grpSp>
        <p:nvGrpSpPr>
          <p:cNvPr id="12213" name="Google Shape;12213;p63"/>
          <p:cNvGrpSpPr/>
          <p:nvPr/>
        </p:nvGrpSpPr>
        <p:grpSpPr>
          <a:xfrm>
            <a:off x="1757085" y="1325225"/>
            <a:ext cx="371069" cy="359396"/>
            <a:chOff x="1757085" y="1500675"/>
            <a:chExt cx="371069" cy="359396"/>
          </a:xfrm>
        </p:grpSpPr>
        <p:sp>
          <p:nvSpPr>
            <p:cNvPr id="12214" name="Google Shape;12214;p63"/>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3"/>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3"/>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3"/>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3"/>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3"/>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3"/>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3"/>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3"/>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3"/>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3"/>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3"/>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3"/>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3"/>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3"/>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3"/>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3"/>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63"/>
          <p:cNvGrpSpPr/>
          <p:nvPr/>
        </p:nvGrpSpPr>
        <p:grpSpPr>
          <a:xfrm>
            <a:off x="2774209" y="1779241"/>
            <a:ext cx="116693" cy="374186"/>
            <a:chOff x="2774209" y="1954691"/>
            <a:chExt cx="116693" cy="374186"/>
          </a:xfrm>
        </p:grpSpPr>
        <p:sp>
          <p:nvSpPr>
            <p:cNvPr id="12244" name="Google Shape;12244;p63"/>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3"/>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63"/>
          <p:cNvGrpSpPr/>
          <p:nvPr/>
        </p:nvGrpSpPr>
        <p:grpSpPr>
          <a:xfrm>
            <a:off x="4017435" y="1324462"/>
            <a:ext cx="315092" cy="359397"/>
            <a:chOff x="4017435" y="1499912"/>
            <a:chExt cx="315092" cy="359397"/>
          </a:xfrm>
        </p:grpSpPr>
        <p:sp>
          <p:nvSpPr>
            <p:cNvPr id="12247" name="Google Shape;12247;p63"/>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3"/>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9" name="Google Shape;12249;p63"/>
          <p:cNvGrpSpPr/>
          <p:nvPr/>
        </p:nvGrpSpPr>
        <p:grpSpPr>
          <a:xfrm>
            <a:off x="3963652" y="1824309"/>
            <a:ext cx="374154" cy="284050"/>
            <a:chOff x="3963652" y="1999759"/>
            <a:chExt cx="374154" cy="284050"/>
          </a:xfrm>
        </p:grpSpPr>
        <p:sp>
          <p:nvSpPr>
            <p:cNvPr id="12250" name="Google Shape;12250;p63"/>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3"/>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3"/>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63"/>
          <p:cNvGrpSpPr/>
          <p:nvPr/>
        </p:nvGrpSpPr>
        <p:grpSpPr>
          <a:xfrm>
            <a:off x="1777536" y="1839416"/>
            <a:ext cx="376444" cy="253772"/>
            <a:chOff x="1777536" y="2014866"/>
            <a:chExt cx="376444" cy="253772"/>
          </a:xfrm>
        </p:grpSpPr>
        <p:sp>
          <p:nvSpPr>
            <p:cNvPr id="12254" name="Google Shape;12254;p63"/>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3"/>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3"/>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3"/>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3"/>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9" name="Google Shape;12259;p63"/>
          <p:cNvGrpSpPr/>
          <p:nvPr/>
        </p:nvGrpSpPr>
        <p:grpSpPr>
          <a:xfrm>
            <a:off x="1309875" y="1881876"/>
            <a:ext cx="374154" cy="169680"/>
            <a:chOff x="1309875" y="2057326"/>
            <a:chExt cx="374154" cy="169680"/>
          </a:xfrm>
        </p:grpSpPr>
        <p:sp>
          <p:nvSpPr>
            <p:cNvPr id="12260" name="Google Shape;12260;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3"/>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3"/>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3"/>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3"/>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3"/>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3"/>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1" name="Google Shape;12271;p63"/>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2" name="Google Shape;12272;p63"/>
          <p:cNvGrpSpPr/>
          <p:nvPr/>
        </p:nvGrpSpPr>
        <p:grpSpPr>
          <a:xfrm>
            <a:off x="2347450" y="1779114"/>
            <a:ext cx="113639" cy="373168"/>
            <a:chOff x="2347450" y="1954564"/>
            <a:chExt cx="113639" cy="373168"/>
          </a:xfrm>
        </p:grpSpPr>
        <p:sp>
          <p:nvSpPr>
            <p:cNvPr id="12273" name="Google Shape;12273;p63"/>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3"/>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5" name="Google Shape;12275;p63"/>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6" name="Google Shape;12276;p63"/>
          <p:cNvGrpSpPr/>
          <p:nvPr/>
        </p:nvGrpSpPr>
        <p:grpSpPr>
          <a:xfrm>
            <a:off x="3110102" y="1324430"/>
            <a:ext cx="330613" cy="358379"/>
            <a:chOff x="3110102" y="1499880"/>
            <a:chExt cx="330613" cy="358379"/>
          </a:xfrm>
        </p:grpSpPr>
        <p:sp>
          <p:nvSpPr>
            <p:cNvPr id="12277" name="Google Shape;12277;p63"/>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3"/>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3"/>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3"/>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3"/>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3"/>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3"/>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4" name="Google Shape;12284;p63"/>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5" name="Google Shape;12285;p63"/>
          <p:cNvGrpSpPr/>
          <p:nvPr/>
        </p:nvGrpSpPr>
        <p:grpSpPr>
          <a:xfrm>
            <a:off x="3485575" y="1824309"/>
            <a:ext cx="373772" cy="284050"/>
            <a:chOff x="3531200" y="1999759"/>
            <a:chExt cx="373772" cy="284050"/>
          </a:xfrm>
        </p:grpSpPr>
        <p:sp>
          <p:nvSpPr>
            <p:cNvPr id="12286" name="Google Shape;12286;p63"/>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3"/>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3"/>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3"/>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0" name="Google Shape;12290;p63"/>
          <p:cNvGrpSpPr/>
          <p:nvPr/>
        </p:nvGrpSpPr>
        <p:grpSpPr>
          <a:xfrm>
            <a:off x="2667058" y="1324843"/>
            <a:ext cx="330231" cy="359015"/>
            <a:chOff x="2667058" y="1500293"/>
            <a:chExt cx="330231" cy="359015"/>
          </a:xfrm>
        </p:grpSpPr>
        <p:sp>
          <p:nvSpPr>
            <p:cNvPr id="12291" name="Google Shape;12291;p63"/>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3"/>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3"/>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3"/>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3"/>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3"/>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3"/>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3"/>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3"/>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3"/>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3"/>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3"/>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9" name="Google Shape;12309;p63"/>
          <p:cNvGrpSpPr/>
          <p:nvPr/>
        </p:nvGrpSpPr>
        <p:grpSpPr>
          <a:xfrm>
            <a:off x="3567553" y="1324462"/>
            <a:ext cx="320022" cy="359778"/>
            <a:chOff x="3567553" y="1499912"/>
            <a:chExt cx="320022" cy="359778"/>
          </a:xfrm>
        </p:grpSpPr>
        <p:sp>
          <p:nvSpPr>
            <p:cNvPr id="12310" name="Google Shape;12310;p63"/>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3"/>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3"/>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3"/>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3"/>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3"/>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6" name="Google Shape;12316;p63"/>
          <p:cNvGrpSpPr/>
          <p:nvPr/>
        </p:nvGrpSpPr>
        <p:grpSpPr>
          <a:xfrm>
            <a:off x="1309875" y="1324462"/>
            <a:ext cx="359015" cy="358633"/>
            <a:chOff x="1309875" y="1499912"/>
            <a:chExt cx="359015" cy="358633"/>
          </a:xfrm>
        </p:grpSpPr>
        <p:sp>
          <p:nvSpPr>
            <p:cNvPr id="12317" name="Google Shape;12317;p63"/>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3"/>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3"/>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3"/>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3"/>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3"/>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3"/>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3"/>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3"/>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6" name="Google Shape;12326;p63"/>
          <p:cNvGrpSpPr/>
          <p:nvPr/>
        </p:nvGrpSpPr>
        <p:grpSpPr>
          <a:xfrm>
            <a:off x="2219466" y="1324843"/>
            <a:ext cx="330613" cy="359015"/>
            <a:chOff x="2219466" y="1500293"/>
            <a:chExt cx="330613" cy="359015"/>
          </a:xfrm>
        </p:grpSpPr>
        <p:sp>
          <p:nvSpPr>
            <p:cNvPr id="12327" name="Google Shape;12327;p63"/>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3"/>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63"/>
          <p:cNvGrpSpPr/>
          <p:nvPr/>
        </p:nvGrpSpPr>
        <p:grpSpPr>
          <a:xfrm>
            <a:off x="5343544" y="1333908"/>
            <a:ext cx="244676" cy="351095"/>
            <a:chOff x="5343544" y="1509358"/>
            <a:chExt cx="244676" cy="351095"/>
          </a:xfrm>
        </p:grpSpPr>
        <p:sp>
          <p:nvSpPr>
            <p:cNvPr id="12330" name="Google Shape;12330;p63"/>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3"/>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3"/>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63"/>
          <p:cNvGrpSpPr/>
          <p:nvPr/>
        </p:nvGrpSpPr>
        <p:grpSpPr>
          <a:xfrm>
            <a:off x="4882340" y="1333908"/>
            <a:ext cx="246171" cy="351095"/>
            <a:chOff x="4882340" y="1509358"/>
            <a:chExt cx="246171" cy="351095"/>
          </a:xfrm>
        </p:grpSpPr>
        <p:sp>
          <p:nvSpPr>
            <p:cNvPr id="12334" name="Google Shape;12334;p63"/>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3"/>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3"/>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3"/>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3"/>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9" name="Google Shape;12339;p63"/>
          <p:cNvGrpSpPr/>
          <p:nvPr/>
        </p:nvGrpSpPr>
        <p:grpSpPr>
          <a:xfrm>
            <a:off x="6273204" y="1333558"/>
            <a:ext cx="236343" cy="351445"/>
            <a:chOff x="6273204" y="1509008"/>
            <a:chExt cx="236343" cy="351445"/>
          </a:xfrm>
        </p:grpSpPr>
        <p:sp>
          <p:nvSpPr>
            <p:cNvPr id="12340" name="Google Shape;12340;p63"/>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3"/>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2" name="Google Shape;12342;p63"/>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3" name="Google Shape;12343;p63"/>
          <p:cNvGrpSpPr/>
          <p:nvPr/>
        </p:nvGrpSpPr>
        <p:grpSpPr>
          <a:xfrm>
            <a:off x="7219530" y="1332794"/>
            <a:ext cx="191625" cy="352209"/>
            <a:chOff x="7219530" y="1508244"/>
            <a:chExt cx="191625" cy="352209"/>
          </a:xfrm>
        </p:grpSpPr>
        <p:sp>
          <p:nvSpPr>
            <p:cNvPr id="12344" name="Google Shape;12344;p63"/>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3"/>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63"/>
          <p:cNvGrpSpPr/>
          <p:nvPr/>
        </p:nvGrpSpPr>
        <p:grpSpPr>
          <a:xfrm>
            <a:off x="7699309" y="1333176"/>
            <a:ext cx="154922" cy="351827"/>
            <a:chOff x="7699309" y="1508626"/>
            <a:chExt cx="154922" cy="351827"/>
          </a:xfrm>
        </p:grpSpPr>
        <p:sp>
          <p:nvSpPr>
            <p:cNvPr id="12347" name="Google Shape;12347;p63"/>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3"/>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3"/>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3"/>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3"/>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3"/>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3"/>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63"/>
          <p:cNvGrpSpPr/>
          <p:nvPr/>
        </p:nvGrpSpPr>
        <p:grpSpPr>
          <a:xfrm>
            <a:off x="8161690" y="1333558"/>
            <a:ext cx="153396" cy="351064"/>
            <a:chOff x="8161690" y="1509008"/>
            <a:chExt cx="153396" cy="351064"/>
          </a:xfrm>
        </p:grpSpPr>
        <p:sp>
          <p:nvSpPr>
            <p:cNvPr id="12355" name="Google Shape;12355;p63"/>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3"/>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3"/>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3"/>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9" name="Google Shape;12359;p63"/>
          <p:cNvGrpSpPr/>
          <p:nvPr/>
        </p:nvGrpSpPr>
        <p:grpSpPr>
          <a:xfrm>
            <a:off x="6746940" y="1333431"/>
            <a:ext cx="213221" cy="352304"/>
            <a:chOff x="6746940" y="1508881"/>
            <a:chExt cx="213221" cy="352304"/>
          </a:xfrm>
        </p:grpSpPr>
        <p:sp>
          <p:nvSpPr>
            <p:cNvPr id="12360" name="Google Shape;12360;p63"/>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3"/>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3"/>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3"/>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63"/>
          <p:cNvGrpSpPr/>
          <p:nvPr/>
        </p:nvGrpSpPr>
        <p:grpSpPr>
          <a:xfrm>
            <a:off x="5770336" y="1832165"/>
            <a:ext cx="350682" cy="292097"/>
            <a:chOff x="5770336" y="2007615"/>
            <a:chExt cx="350682" cy="292097"/>
          </a:xfrm>
        </p:grpSpPr>
        <p:sp>
          <p:nvSpPr>
            <p:cNvPr id="12365" name="Google Shape;12365;p63"/>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3"/>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3"/>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3"/>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9" name="Google Shape;12369;p63"/>
          <p:cNvGrpSpPr/>
          <p:nvPr/>
        </p:nvGrpSpPr>
        <p:grpSpPr>
          <a:xfrm>
            <a:off x="5326878" y="1804908"/>
            <a:ext cx="350332" cy="346229"/>
            <a:chOff x="5326878" y="1980358"/>
            <a:chExt cx="350332" cy="346229"/>
          </a:xfrm>
        </p:grpSpPr>
        <p:sp>
          <p:nvSpPr>
            <p:cNvPr id="12370" name="Google Shape;12370;p63"/>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3"/>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3"/>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3"/>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4" name="Google Shape;12374;p63"/>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5" name="Google Shape;12375;p63"/>
          <p:cNvGrpSpPr/>
          <p:nvPr/>
        </p:nvGrpSpPr>
        <p:grpSpPr>
          <a:xfrm>
            <a:off x="4883835" y="1817121"/>
            <a:ext cx="350300" cy="323043"/>
            <a:chOff x="4883835" y="1992571"/>
            <a:chExt cx="350300" cy="323043"/>
          </a:xfrm>
        </p:grpSpPr>
        <p:sp>
          <p:nvSpPr>
            <p:cNvPr id="12376" name="Google Shape;12376;p63"/>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3"/>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3"/>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3"/>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3"/>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3"/>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2" name="Google Shape;12382;p63"/>
          <p:cNvGrpSpPr/>
          <p:nvPr/>
        </p:nvGrpSpPr>
        <p:grpSpPr>
          <a:xfrm>
            <a:off x="7548967" y="1803477"/>
            <a:ext cx="333285" cy="349950"/>
            <a:chOff x="7548967" y="1978927"/>
            <a:chExt cx="333285" cy="349950"/>
          </a:xfrm>
        </p:grpSpPr>
        <p:sp>
          <p:nvSpPr>
            <p:cNvPr id="12383" name="Google Shape;12383;p63"/>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3"/>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3"/>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3"/>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3"/>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3"/>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3"/>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63"/>
          <p:cNvGrpSpPr/>
          <p:nvPr/>
        </p:nvGrpSpPr>
        <p:grpSpPr>
          <a:xfrm>
            <a:off x="6214142" y="1803477"/>
            <a:ext cx="346515" cy="350300"/>
            <a:chOff x="6214142" y="1978927"/>
            <a:chExt cx="346515" cy="350300"/>
          </a:xfrm>
        </p:grpSpPr>
        <p:sp>
          <p:nvSpPr>
            <p:cNvPr id="12391" name="Google Shape;12391;p63"/>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3"/>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3" name="Google Shape;12393;p63"/>
          <p:cNvGrpSpPr/>
          <p:nvPr/>
        </p:nvGrpSpPr>
        <p:grpSpPr>
          <a:xfrm>
            <a:off x="7105923" y="1803095"/>
            <a:ext cx="333285" cy="350682"/>
            <a:chOff x="7105923" y="1978545"/>
            <a:chExt cx="333285" cy="350682"/>
          </a:xfrm>
        </p:grpSpPr>
        <p:sp>
          <p:nvSpPr>
            <p:cNvPr id="12394" name="Google Shape;12394;p63"/>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3"/>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3"/>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3"/>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3"/>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3"/>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3"/>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1" name="Google Shape;12401;p63"/>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3"/>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3" name="Google Shape;12403;p63"/>
          <p:cNvGrpSpPr/>
          <p:nvPr/>
        </p:nvGrpSpPr>
        <p:grpSpPr>
          <a:xfrm>
            <a:off x="3616406" y="2246902"/>
            <a:ext cx="203393" cy="351827"/>
            <a:chOff x="3616406" y="2422352"/>
            <a:chExt cx="203393" cy="351827"/>
          </a:xfrm>
        </p:grpSpPr>
        <p:sp>
          <p:nvSpPr>
            <p:cNvPr id="12404" name="Google Shape;12404;p63"/>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3"/>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6" name="Google Shape;12406;p63"/>
          <p:cNvGrpSpPr/>
          <p:nvPr/>
        </p:nvGrpSpPr>
        <p:grpSpPr>
          <a:xfrm>
            <a:off x="878187" y="2246520"/>
            <a:ext cx="272696" cy="351827"/>
            <a:chOff x="913012" y="2421970"/>
            <a:chExt cx="272696" cy="351827"/>
          </a:xfrm>
        </p:grpSpPr>
        <p:sp>
          <p:nvSpPr>
            <p:cNvPr id="12407" name="Google Shape;12407;p63"/>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3"/>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3"/>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3"/>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63"/>
          <p:cNvGrpSpPr/>
          <p:nvPr/>
        </p:nvGrpSpPr>
        <p:grpSpPr>
          <a:xfrm>
            <a:off x="2274743" y="2246902"/>
            <a:ext cx="255649" cy="351445"/>
            <a:chOff x="2274743" y="2422352"/>
            <a:chExt cx="255649" cy="351445"/>
          </a:xfrm>
        </p:grpSpPr>
        <p:sp>
          <p:nvSpPr>
            <p:cNvPr id="12412" name="Google Shape;12412;p63"/>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3"/>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3"/>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63"/>
          <p:cNvGrpSpPr/>
          <p:nvPr/>
        </p:nvGrpSpPr>
        <p:grpSpPr>
          <a:xfrm>
            <a:off x="2708723" y="2245789"/>
            <a:ext cx="246552" cy="352558"/>
            <a:chOff x="2708723" y="2421239"/>
            <a:chExt cx="246552" cy="352558"/>
          </a:xfrm>
        </p:grpSpPr>
        <p:sp>
          <p:nvSpPr>
            <p:cNvPr id="12416" name="Google Shape;12416;p63"/>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3"/>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8" name="Google Shape;12418;p63"/>
          <p:cNvGrpSpPr/>
          <p:nvPr/>
        </p:nvGrpSpPr>
        <p:grpSpPr>
          <a:xfrm>
            <a:off x="1835485" y="2246902"/>
            <a:ext cx="259433" cy="350714"/>
            <a:chOff x="1835485" y="2422352"/>
            <a:chExt cx="259433" cy="350714"/>
          </a:xfrm>
        </p:grpSpPr>
        <p:sp>
          <p:nvSpPr>
            <p:cNvPr id="12419" name="Google Shape;12419;p63"/>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3"/>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3"/>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3"/>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3"/>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3"/>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3"/>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63"/>
          <p:cNvGrpSpPr/>
          <p:nvPr/>
        </p:nvGrpSpPr>
        <p:grpSpPr>
          <a:xfrm>
            <a:off x="3150240" y="2246902"/>
            <a:ext cx="212489" cy="351445"/>
            <a:chOff x="3150240" y="2422352"/>
            <a:chExt cx="212489" cy="351445"/>
          </a:xfrm>
        </p:grpSpPr>
        <p:sp>
          <p:nvSpPr>
            <p:cNvPr id="12427" name="Google Shape;12427;p63"/>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3"/>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63"/>
          <p:cNvGrpSpPr/>
          <p:nvPr/>
        </p:nvGrpSpPr>
        <p:grpSpPr>
          <a:xfrm>
            <a:off x="1367060" y="2246679"/>
            <a:ext cx="269261" cy="352050"/>
            <a:chOff x="1367060" y="2422129"/>
            <a:chExt cx="269261" cy="352050"/>
          </a:xfrm>
        </p:grpSpPr>
        <p:sp>
          <p:nvSpPr>
            <p:cNvPr id="12430" name="Google Shape;12430;p63"/>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3"/>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3"/>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3"/>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3"/>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3"/>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3"/>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3"/>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3"/>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3"/>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3"/>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3"/>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3"/>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3"/>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4" name="Google Shape;12444;p63"/>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5" name="Google Shape;12445;p63"/>
          <p:cNvGrpSpPr/>
          <p:nvPr/>
        </p:nvGrpSpPr>
        <p:grpSpPr>
          <a:xfrm>
            <a:off x="4882690" y="2249955"/>
            <a:ext cx="274573" cy="350682"/>
            <a:chOff x="4882690" y="2425405"/>
            <a:chExt cx="274573" cy="350682"/>
          </a:xfrm>
        </p:grpSpPr>
        <p:sp>
          <p:nvSpPr>
            <p:cNvPr id="12446" name="Google Shape;12446;p63"/>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3"/>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8" name="Google Shape;12448;p63"/>
          <p:cNvGrpSpPr/>
          <p:nvPr/>
        </p:nvGrpSpPr>
        <p:grpSpPr>
          <a:xfrm>
            <a:off x="6627639" y="2268434"/>
            <a:ext cx="355993" cy="313247"/>
            <a:chOff x="6627639" y="2443884"/>
            <a:chExt cx="355993" cy="313247"/>
          </a:xfrm>
        </p:grpSpPr>
        <p:sp>
          <p:nvSpPr>
            <p:cNvPr id="12449" name="Google Shape;12449;p63"/>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3"/>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3"/>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2" name="Google Shape;12452;p63"/>
          <p:cNvGrpSpPr/>
          <p:nvPr/>
        </p:nvGrpSpPr>
        <p:grpSpPr>
          <a:xfrm>
            <a:off x="6183451" y="2286690"/>
            <a:ext cx="351445" cy="277976"/>
            <a:chOff x="6183451" y="2462140"/>
            <a:chExt cx="351445" cy="277976"/>
          </a:xfrm>
        </p:grpSpPr>
        <p:sp>
          <p:nvSpPr>
            <p:cNvPr id="12453" name="Google Shape;12453;p63"/>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3"/>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3"/>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3"/>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3"/>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3"/>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3"/>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0" name="Google Shape;12460;p63"/>
          <p:cNvGrpSpPr/>
          <p:nvPr/>
        </p:nvGrpSpPr>
        <p:grpSpPr>
          <a:xfrm>
            <a:off x="5735477" y="2254408"/>
            <a:ext cx="353354" cy="341299"/>
            <a:chOff x="5735477" y="2429858"/>
            <a:chExt cx="353354" cy="341299"/>
          </a:xfrm>
        </p:grpSpPr>
        <p:sp>
          <p:nvSpPr>
            <p:cNvPr id="12461" name="Google Shape;12461;p63"/>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3"/>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3"/>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3"/>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3"/>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3"/>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7" name="Google Shape;12467;p63"/>
          <p:cNvGrpSpPr/>
          <p:nvPr/>
        </p:nvGrpSpPr>
        <p:grpSpPr>
          <a:xfrm>
            <a:off x="5243735" y="2271523"/>
            <a:ext cx="405255" cy="275499"/>
            <a:chOff x="5283337" y="2478774"/>
            <a:chExt cx="358633" cy="243913"/>
          </a:xfrm>
        </p:grpSpPr>
        <p:sp>
          <p:nvSpPr>
            <p:cNvPr id="12468" name="Google Shape;12468;p63"/>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3"/>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3"/>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3"/>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3"/>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3"/>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3"/>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3"/>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3"/>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3"/>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3"/>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3"/>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3"/>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3"/>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3"/>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3"/>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3"/>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63"/>
          <p:cNvGrpSpPr/>
          <p:nvPr/>
        </p:nvGrpSpPr>
        <p:grpSpPr>
          <a:xfrm>
            <a:off x="7964753" y="2295373"/>
            <a:ext cx="362068" cy="258670"/>
            <a:chOff x="7964753" y="2470823"/>
            <a:chExt cx="362068" cy="258670"/>
          </a:xfrm>
        </p:grpSpPr>
        <p:sp>
          <p:nvSpPr>
            <p:cNvPr id="12486" name="Google Shape;12486;p63"/>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3"/>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3"/>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3"/>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3"/>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3"/>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3"/>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3"/>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3"/>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63"/>
          <p:cNvGrpSpPr/>
          <p:nvPr/>
        </p:nvGrpSpPr>
        <p:grpSpPr>
          <a:xfrm>
            <a:off x="7524349" y="2280997"/>
            <a:ext cx="350332" cy="288948"/>
            <a:chOff x="7524349" y="2456447"/>
            <a:chExt cx="350332" cy="288948"/>
          </a:xfrm>
        </p:grpSpPr>
        <p:sp>
          <p:nvSpPr>
            <p:cNvPr id="12496" name="Google Shape;12496;p63"/>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3"/>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3"/>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3"/>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3"/>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63"/>
          <p:cNvGrpSpPr/>
          <p:nvPr/>
        </p:nvGrpSpPr>
        <p:grpSpPr>
          <a:xfrm>
            <a:off x="3972749" y="2719143"/>
            <a:ext cx="355230" cy="356725"/>
            <a:chOff x="3972749" y="2894211"/>
            <a:chExt cx="355230" cy="356725"/>
          </a:xfrm>
        </p:grpSpPr>
        <p:sp>
          <p:nvSpPr>
            <p:cNvPr id="12502" name="Google Shape;12502;p63"/>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3"/>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3"/>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3"/>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3"/>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7" name="Google Shape;12507;p63"/>
          <p:cNvGrpSpPr/>
          <p:nvPr/>
        </p:nvGrpSpPr>
        <p:grpSpPr>
          <a:xfrm>
            <a:off x="3527797" y="2743553"/>
            <a:ext cx="355993" cy="307904"/>
            <a:chOff x="3527797" y="2918796"/>
            <a:chExt cx="355993" cy="307904"/>
          </a:xfrm>
        </p:grpSpPr>
        <p:sp>
          <p:nvSpPr>
            <p:cNvPr id="12508" name="Google Shape;12508;p63"/>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3"/>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3"/>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3"/>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3"/>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3"/>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3"/>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3"/>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3"/>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3"/>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8" name="Google Shape;12518;p63"/>
          <p:cNvGrpSpPr/>
          <p:nvPr/>
        </p:nvGrpSpPr>
        <p:grpSpPr>
          <a:xfrm>
            <a:off x="3082845" y="2746336"/>
            <a:ext cx="356375" cy="302338"/>
            <a:chOff x="3082845" y="2920959"/>
            <a:chExt cx="356375" cy="302338"/>
          </a:xfrm>
        </p:grpSpPr>
        <p:sp>
          <p:nvSpPr>
            <p:cNvPr id="12519" name="Google Shape;12519;p63"/>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3"/>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1" name="Google Shape;12521;p63"/>
          <p:cNvGrpSpPr/>
          <p:nvPr/>
        </p:nvGrpSpPr>
        <p:grpSpPr>
          <a:xfrm>
            <a:off x="2639038" y="2719699"/>
            <a:ext cx="355612" cy="355612"/>
            <a:chOff x="2639038" y="2894942"/>
            <a:chExt cx="355612" cy="355612"/>
          </a:xfrm>
        </p:grpSpPr>
        <p:sp>
          <p:nvSpPr>
            <p:cNvPr id="12522" name="Google Shape;12522;p63"/>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3"/>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4" name="Google Shape;12524;p63"/>
          <p:cNvGrpSpPr/>
          <p:nvPr/>
        </p:nvGrpSpPr>
        <p:grpSpPr>
          <a:xfrm>
            <a:off x="2194468" y="2763622"/>
            <a:ext cx="355993" cy="267766"/>
            <a:chOff x="2194468" y="2938865"/>
            <a:chExt cx="355993" cy="267766"/>
          </a:xfrm>
        </p:grpSpPr>
        <p:sp>
          <p:nvSpPr>
            <p:cNvPr id="12525" name="Google Shape;12525;p63"/>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3"/>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3"/>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3"/>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3"/>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3"/>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3"/>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3"/>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3"/>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3"/>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3"/>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3"/>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3"/>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3"/>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3"/>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3"/>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3"/>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3"/>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3"/>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3"/>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5" name="Google Shape;12545;p63"/>
          <p:cNvGrpSpPr/>
          <p:nvPr/>
        </p:nvGrpSpPr>
        <p:grpSpPr>
          <a:xfrm>
            <a:off x="1749897" y="2719699"/>
            <a:ext cx="355993" cy="355612"/>
            <a:chOff x="1749897" y="2894561"/>
            <a:chExt cx="355993" cy="355612"/>
          </a:xfrm>
        </p:grpSpPr>
        <p:sp>
          <p:nvSpPr>
            <p:cNvPr id="12546" name="Google Shape;12546;p63"/>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3"/>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3"/>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3"/>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3"/>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3"/>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3"/>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3"/>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3"/>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3"/>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3"/>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7" name="Google Shape;12557;p63"/>
          <p:cNvGrpSpPr/>
          <p:nvPr/>
        </p:nvGrpSpPr>
        <p:grpSpPr>
          <a:xfrm>
            <a:off x="1305327" y="2718761"/>
            <a:ext cx="357520" cy="357488"/>
            <a:chOff x="1305327" y="2894211"/>
            <a:chExt cx="357520" cy="357488"/>
          </a:xfrm>
        </p:grpSpPr>
        <p:sp>
          <p:nvSpPr>
            <p:cNvPr id="12558" name="Google Shape;12558;p63"/>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3"/>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3"/>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3"/>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3"/>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3" name="Google Shape;12563;p63"/>
          <p:cNvGrpSpPr/>
          <p:nvPr/>
        </p:nvGrpSpPr>
        <p:grpSpPr>
          <a:xfrm>
            <a:off x="853950" y="2720860"/>
            <a:ext cx="364104" cy="353290"/>
            <a:chOff x="853950" y="2894720"/>
            <a:chExt cx="364104" cy="353290"/>
          </a:xfrm>
        </p:grpSpPr>
        <p:sp>
          <p:nvSpPr>
            <p:cNvPr id="12564" name="Google Shape;12564;p63"/>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3"/>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3"/>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3"/>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3"/>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3"/>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3"/>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1" name="Google Shape;12571;p63"/>
          <p:cNvGrpSpPr/>
          <p:nvPr/>
        </p:nvGrpSpPr>
        <p:grpSpPr>
          <a:xfrm>
            <a:off x="7066548" y="2737144"/>
            <a:ext cx="352209" cy="334938"/>
            <a:chOff x="7066548" y="2912594"/>
            <a:chExt cx="352209" cy="334938"/>
          </a:xfrm>
        </p:grpSpPr>
        <p:sp>
          <p:nvSpPr>
            <p:cNvPr id="12572" name="Google Shape;12572;p63"/>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3"/>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3"/>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3"/>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3"/>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3"/>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8" name="Google Shape;12578;p63"/>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3"/>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0" name="Google Shape;12580;p63"/>
          <p:cNvGrpSpPr/>
          <p:nvPr/>
        </p:nvGrpSpPr>
        <p:grpSpPr>
          <a:xfrm>
            <a:off x="7541397" y="2729352"/>
            <a:ext cx="318495" cy="352209"/>
            <a:chOff x="7541397" y="2904802"/>
            <a:chExt cx="318495" cy="352209"/>
          </a:xfrm>
        </p:grpSpPr>
        <p:sp>
          <p:nvSpPr>
            <p:cNvPr id="12581" name="Google Shape;12581;p63"/>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3"/>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3" name="Google Shape;12583;p63"/>
          <p:cNvGrpSpPr/>
          <p:nvPr/>
        </p:nvGrpSpPr>
        <p:grpSpPr>
          <a:xfrm>
            <a:off x="8003015" y="2728589"/>
            <a:ext cx="306759" cy="351445"/>
            <a:chOff x="8003015" y="2904039"/>
            <a:chExt cx="306759" cy="351445"/>
          </a:xfrm>
        </p:grpSpPr>
        <p:sp>
          <p:nvSpPr>
            <p:cNvPr id="12584" name="Google Shape;12584;p63"/>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3"/>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3"/>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3"/>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3"/>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3"/>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63"/>
          <p:cNvGrpSpPr/>
          <p:nvPr/>
        </p:nvGrpSpPr>
        <p:grpSpPr>
          <a:xfrm>
            <a:off x="5687770" y="2710046"/>
            <a:ext cx="369638" cy="369606"/>
            <a:chOff x="5687770" y="2885496"/>
            <a:chExt cx="369638" cy="369606"/>
          </a:xfrm>
        </p:grpSpPr>
        <p:sp>
          <p:nvSpPr>
            <p:cNvPr id="12591" name="Google Shape;12591;p63"/>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3"/>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3"/>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3"/>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3"/>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3"/>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3"/>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3"/>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3"/>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3"/>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63"/>
          <p:cNvGrpSpPr/>
          <p:nvPr/>
        </p:nvGrpSpPr>
        <p:grpSpPr>
          <a:xfrm>
            <a:off x="4881958" y="2729352"/>
            <a:ext cx="156417" cy="349537"/>
            <a:chOff x="4881958" y="2904802"/>
            <a:chExt cx="156417" cy="349537"/>
          </a:xfrm>
        </p:grpSpPr>
        <p:sp>
          <p:nvSpPr>
            <p:cNvPr id="12602" name="Google Shape;12602;p63"/>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3"/>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3"/>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3"/>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3"/>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3"/>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3"/>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9" name="Google Shape;12609;p63"/>
          <p:cNvGrpSpPr/>
          <p:nvPr/>
        </p:nvGrpSpPr>
        <p:grpSpPr>
          <a:xfrm>
            <a:off x="5230318" y="2711064"/>
            <a:ext cx="371133" cy="367443"/>
            <a:chOff x="5230318" y="2886514"/>
            <a:chExt cx="371133" cy="367443"/>
          </a:xfrm>
        </p:grpSpPr>
        <p:sp>
          <p:nvSpPr>
            <p:cNvPr id="12610" name="Google Shape;12610;p63"/>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3"/>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3"/>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3"/>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3"/>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3"/>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3"/>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3"/>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3"/>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63"/>
          <p:cNvGrpSpPr/>
          <p:nvPr/>
        </p:nvGrpSpPr>
        <p:grpSpPr>
          <a:xfrm>
            <a:off x="5748358" y="3259128"/>
            <a:ext cx="352590" cy="182561"/>
            <a:chOff x="5748358" y="3434578"/>
            <a:chExt cx="352590" cy="182561"/>
          </a:xfrm>
        </p:grpSpPr>
        <p:sp>
          <p:nvSpPr>
            <p:cNvPr id="12620" name="Google Shape;12620;p63"/>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3"/>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3"/>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3"/>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3"/>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3"/>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63"/>
          <p:cNvGrpSpPr/>
          <p:nvPr/>
        </p:nvGrpSpPr>
        <p:grpSpPr>
          <a:xfrm>
            <a:off x="862283" y="4099321"/>
            <a:ext cx="341204" cy="359301"/>
            <a:chOff x="862283" y="4274771"/>
            <a:chExt cx="341204" cy="359301"/>
          </a:xfrm>
        </p:grpSpPr>
        <p:sp>
          <p:nvSpPr>
            <p:cNvPr id="12627" name="Google Shape;12627;p63"/>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3"/>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3"/>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0" name="Google Shape;12630;p63"/>
          <p:cNvGrpSpPr/>
          <p:nvPr/>
        </p:nvGrpSpPr>
        <p:grpSpPr>
          <a:xfrm>
            <a:off x="1396957" y="4111915"/>
            <a:ext cx="301861" cy="332871"/>
            <a:chOff x="1396957" y="4287365"/>
            <a:chExt cx="301861" cy="332871"/>
          </a:xfrm>
        </p:grpSpPr>
        <p:sp>
          <p:nvSpPr>
            <p:cNvPr id="12631" name="Google Shape;12631;p63"/>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3"/>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3"/>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3"/>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3"/>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3"/>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3"/>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3"/>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3"/>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3"/>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3"/>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3"/>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3"/>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3"/>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3"/>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6" name="Google Shape;12646;p63"/>
          <p:cNvGrpSpPr/>
          <p:nvPr/>
        </p:nvGrpSpPr>
        <p:grpSpPr>
          <a:xfrm>
            <a:off x="1865381" y="4102056"/>
            <a:ext cx="396131" cy="355612"/>
            <a:chOff x="1865381" y="4277506"/>
            <a:chExt cx="396131" cy="355612"/>
          </a:xfrm>
        </p:grpSpPr>
        <p:sp>
          <p:nvSpPr>
            <p:cNvPr id="12647" name="Google Shape;12647;p63"/>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3"/>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3"/>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3"/>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3"/>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3"/>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3" name="Google Shape;12653;p63"/>
          <p:cNvGrpSpPr/>
          <p:nvPr/>
        </p:nvGrpSpPr>
        <p:grpSpPr>
          <a:xfrm>
            <a:off x="2411823" y="4128549"/>
            <a:ext cx="334398" cy="299953"/>
            <a:chOff x="2411823" y="4303999"/>
            <a:chExt cx="334398" cy="299953"/>
          </a:xfrm>
        </p:grpSpPr>
        <p:sp>
          <p:nvSpPr>
            <p:cNvPr id="12654" name="Google Shape;12654;p63"/>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3"/>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3"/>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3"/>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3"/>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3"/>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3"/>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1" name="Google Shape;12661;p63"/>
          <p:cNvGrpSpPr/>
          <p:nvPr/>
        </p:nvGrpSpPr>
        <p:grpSpPr>
          <a:xfrm>
            <a:off x="2903337" y="4103582"/>
            <a:ext cx="382519" cy="350682"/>
            <a:chOff x="2903337" y="4279032"/>
            <a:chExt cx="382519" cy="350682"/>
          </a:xfrm>
        </p:grpSpPr>
        <p:sp>
          <p:nvSpPr>
            <p:cNvPr id="12662" name="Google Shape;12662;p63"/>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3"/>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3"/>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3"/>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3"/>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3"/>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3"/>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3"/>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3"/>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3"/>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3"/>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3"/>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3"/>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3"/>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3"/>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7" name="Google Shape;12677;p63"/>
          <p:cNvGrpSpPr/>
          <p:nvPr/>
        </p:nvGrpSpPr>
        <p:grpSpPr>
          <a:xfrm>
            <a:off x="3933342" y="4140317"/>
            <a:ext cx="383632" cy="276449"/>
            <a:chOff x="3933342" y="4315767"/>
            <a:chExt cx="383632" cy="276449"/>
          </a:xfrm>
        </p:grpSpPr>
        <p:sp>
          <p:nvSpPr>
            <p:cNvPr id="12678" name="Google Shape;12678;p63"/>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3"/>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3"/>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3"/>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3"/>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3"/>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63"/>
          <p:cNvGrpSpPr/>
          <p:nvPr/>
        </p:nvGrpSpPr>
        <p:grpSpPr>
          <a:xfrm>
            <a:off x="3441065" y="4127055"/>
            <a:ext cx="337069" cy="302593"/>
            <a:chOff x="3441065" y="4302505"/>
            <a:chExt cx="337069" cy="302593"/>
          </a:xfrm>
        </p:grpSpPr>
        <p:sp>
          <p:nvSpPr>
            <p:cNvPr id="12685" name="Google Shape;12685;p63"/>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3"/>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3"/>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3"/>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3"/>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3"/>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3"/>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3"/>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3"/>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3"/>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3"/>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3"/>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3"/>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8" name="Google Shape;12698;p63"/>
          <p:cNvGrpSpPr/>
          <p:nvPr/>
        </p:nvGrpSpPr>
        <p:grpSpPr>
          <a:xfrm>
            <a:off x="3532345" y="3187185"/>
            <a:ext cx="339328" cy="336274"/>
            <a:chOff x="3532345" y="3362635"/>
            <a:chExt cx="339328" cy="336274"/>
          </a:xfrm>
        </p:grpSpPr>
        <p:sp>
          <p:nvSpPr>
            <p:cNvPr id="12699" name="Google Shape;12699;p6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3"/>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3"/>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3"/>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4" name="Google Shape;12704;p63"/>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5" name="Google Shape;12705;p63"/>
          <p:cNvGrpSpPr/>
          <p:nvPr/>
        </p:nvGrpSpPr>
        <p:grpSpPr>
          <a:xfrm>
            <a:off x="1883955" y="3633250"/>
            <a:ext cx="162873" cy="351445"/>
            <a:chOff x="1883955" y="3808700"/>
            <a:chExt cx="162873" cy="351445"/>
          </a:xfrm>
        </p:grpSpPr>
        <p:sp>
          <p:nvSpPr>
            <p:cNvPr id="12706" name="Google Shape;12706;p63"/>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3"/>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63"/>
          <p:cNvGrpSpPr/>
          <p:nvPr/>
        </p:nvGrpSpPr>
        <p:grpSpPr>
          <a:xfrm>
            <a:off x="939156" y="3633759"/>
            <a:ext cx="192007" cy="351318"/>
            <a:chOff x="939156" y="3809209"/>
            <a:chExt cx="192007" cy="351318"/>
          </a:xfrm>
        </p:grpSpPr>
        <p:sp>
          <p:nvSpPr>
            <p:cNvPr id="12709" name="Google Shape;12709;p63"/>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3"/>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1" name="Google Shape;12711;p63"/>
          <p:cNvGrpSpPr/>
          <p:nvPr/>
        </p:nvGrpSpPr>
        <p:grpSpPr>
          <a:xfrm>
            <a:off x="2306167" y="3634395"/>
            <a:ext cx="193915" cy="349155"/>
            <a:chOff x="2306167" y="3809845"/>
            <a:chExt cx="193915" cy="349155"/>
          </a:xfrm>
        </p:grpSpPr>
        <p:sp>
          <p:nvSpPr>
            <p:cNvPr id="12712" name="Google Shape;12712;p63"/>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3"/>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3"/>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3"/>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3"/>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3"/>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3"/>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9" name="Google Shape;12719;p63"/>
          <p:cNvGrpSpPr/>
          <p:nvPr/>
        </p:nvGrpSpPr>
        <p:grpSpPr>
          <a:xfrm>
            <a:off x="1323901" y="3631723"/>
            <a:ext cx="356343" cy="356757"/>
            <a:chOff x="1323901" y="3807173"/>
            <a:chExt cx="356343" cy="356757"/>
          </a:xfrm>
        </p:grpSpPr>
        <p:sp>
          <p:nvSpPr>
            <p:cNvPr id="12720" name="Google Shape;12720;p63"/>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3"/>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3"/>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3"/>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3"/>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3"/>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3"/>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3"/>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3"/>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3"/>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3"/>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3"/>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3"/>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3"/>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3"/>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3"/>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3"/>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3"/>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3"/>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3"/>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3"/>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3"/>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3"/>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3"/>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4" name="Google Shape;12744;p63"/>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5" name="Google Shape;12745;p63"/>
          <p:cNvGrpSpPr/>
          <p:nvPr/>
        </p:nvGrpSpPr>
        <p:grpSpPr>
          <a:xfrm>
            <a:off x="859262" y="3178470"/>
            <a:ext cx="306759" cy="351445"/>
            <a:chOff x="859262" y="3353920"/>
            <a:chExt cx="306759" cy="351445"/>
          </a:xfrm>
        </p:grpSpPr>
        <p:sp>
          <p:nvSpPr>
            <p:cNvPr id="12746" name="Google Shape;12746;p63"/>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3"/>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3"/>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3"/>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3"/>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1" name="Google Shape;12751;p63"/>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2" name="Google Shape;12752;p63"/>
          <p:cNvGrpSpPr/>
          <p:nvPr/>
        </p:nvGrpSpPr>
        <p:grpSpPr>
          <a:xfrm>
            <a:off x="3967437" y="3661652"/>
            <a:ext cx="364708" cy="295405"/>
            <a:chOff x="3967437" y="3837102"/>
            <a:chExt cx="364708" cy="295405"/>
          </a:xfrm>
        </p:grpSpPr>
        <p:sp>
          <p:nvSpPr>
            <p:cNvPr id="12753" name="Google Shape;12753;p63"/>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3"/>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3"/>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3"/>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3"/>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8" name="Google Shape;12758;p63"/>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3"/>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3"/>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1" name="Google Shape;12761;p63"/>
          <p:cNvGrpSpPr/>
          <p:nvPr/>
        </p:nvGrpSpPr>
        <p:grpSpPr>
          <a:xfrm>
            <a:off x="5811827" y="3631001"/>
            <a:ext cx="283743" cy="308444"/>
            <a:chOff x="5964227" y="3858701"/>
            <a:chExt cx="283743" cy="308444"/>
          </a:xfrm>
        </p:grpSpPr>
        <p:sp>
          <p:nvSpPr>
            <p:cNvPr id="12762" name="Google Shape;12762;p63"/>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3"/>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3"/>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3"/>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63"/>
          <p:cNvGrpSpPr/>
          <p:nvPr/>
        </p:nvGrpSpPr>
        <p:grpSpPr>
          <a:xfrm>
            <a:off x="6243508" y="3697623"/>
            <a:ext cx="320372" cy="213602"/>
            <a:chOff x="6395908" y="3873073"/>
            <a:chExt cx="320372" cy="213602"/>
          </a:xfrm>
        </p:grpSpPr>
        <p:sp>
          <p:nvSpPr>
            <p:cNvPr id="12767" name="Google Shape;12767;p63"/>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3"/>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3"/>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3"/>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3"/>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3"/>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3"/>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3"/>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3"/>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3"/>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7" name="Google Shape;12777;p63"/>
          <p:cNvGrpSpPr/>
          <p:nvPr/>
        </p:nvGrpSpPr>
        <p:grpSpPr>
          <a:xfrm>
            <a:off x="7262890" y="3627366"/>
            <a:ext cx="357138" cy="352018"/>
            <a:chOff x="7415290" y="3802816"/>
            <a:chExt cx="357138" cy="352018"/>
          </a:xfrm>
        </p:grpSpPr>
        <p:sp>
          <p:nvSpPr>
            <p:cNvPr id="12778" name="Google Shape;12778;p63"/>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3"/>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3"/>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3"/>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3"/>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3"/>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3"/>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3"/>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6" name="Google Shape;12786;p63"/>
          <p:cNvGrpSpPr/>
          <p:nvPr/>
        </p:nvGrpSpPr>
        <p:grpSpPr>
          <a:xfrm>
            <a:off x="6737312" y="3657963"/>
            <a:ext cx="355230" cy="293401"/>
            <a:chOff x="6889712" y="3833413"/>
            <a:chExt cx="355230" cy="293401"/>
          </a:xfrm>
        </p:grpSpPr>
        <p:sp>
          <p:nvSpPr>
            <p:cNvPr id="12787" name="Google Shape;12787;p63"/>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3"/>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3"/>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3"/>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3"/>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63"/>
          <p:cNvGrpSpPr/>
          <p:nvPr/>
        </p:nvGrpSpPr>
        <p:grpSpPr>
          <a:xfrm>
            <a:off x="7707152" y="3660420"/>
            <a:ext cx="282318" cy="337168"/>
            <a:chOff x="1635875" y="237775"/>
            <a:chExt cx="4370250" cy="5219325"/>
          </a:xfrm>
        </p:grpSpPr>
        <p:sp>
          <p:nvSpPr>
            <p:cNvPr id="12793" name="Google Shape;12793;p63"/>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3"/>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5" name="Google Shape;12795;p63"/>
          <p:cNvGrpSpPr/>
          <p:nvPr/>
        </p:nvGrpSpPr>
        <p:grpSpPr>
          <a:xfrm>
            <a:off x="3103963" y="3185690"/>
            <a:ext cx="297886" cy="337578"/>
            <a:chOff x="3103963" y="3361140"/>
            <a:chExt cx="297886" cy="337578"/>
          </a:xfrm>
        </p:grpSpPr>
        <p:sp>
          <p:nvSpPr>
            <p:cNvPr id="12796" name="Google Shape;12796;p63"/>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3"/>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3"/>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3"/>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3"/>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3"/>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3"/>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3"/>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3"/>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3"/>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3"/>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3"/>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63"/>
          <p:cNvGrpSpPr/>
          <p:nvPr/>
        </p:nvGrpSpPr>
        <p:grpSpPr>
          <a:xfrm>
            <a:off x="2667821" y="3185658"/>
            <a:ext cx="273046" cy="337801"/>
            <a:chOff x="2667821" y="3361108"/>
            <a:chExt cx="273046" cy="337801"/>
          </a:xfrm>
        </p:grpSpPr>
        <p:sp>
          <p:nvSpPr>
            <p:cNvPr id="12821" name="Google Shape;12821;p63"/>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3"/>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3"/>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3"/>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3"/>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3"/>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3"/>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3"/>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3"/>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3"/>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3"/>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3"/>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3"/>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3"/>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3"/>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3"/>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3"/>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3"/>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3"/>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0" name="Google Shape;12840;p63"/>
          <p:cNvGrpSpPr/>
          <p:nvPr/>
        </p:nvGrpSpPr>
        <p:grpSpPr>
          <a:xfrm>
            <a:off x="2212469" y="3184863"/>
            <a:ext cx="282715" cy="338660"/>
            <a:chOff x="2212469" y="3360313"/>
            <a:chExt cx="282715" cy="338660"/>
          </a:xfrm>
        </p:grpSpPr>
        <p:sp>
          <p:nvSpPr>
            <p:cNvPr id="12841" name="Google Shape;12841;p63"/>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3"/>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3"/>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4" name="Google Shape;12844;p63"/>
          <p:cNvGrpSpPr/>
          <p:nvPr/>
        </p:nvGrpSpPr>
        <p:grpSpPr>
          <a:xfrm>
            <a:off x="1768821" y="3185658"/>
            <a:ext cx="278739" cy="339073"/>
            <a:chOff x="1768821" y="3361108"/>
            <a:chExt cx="278739" cy="339073"/>
          </a:xfrm>
        </p:grpSpPr>
        <p:sp>
          <p:nvSpPr>
            <p:cNvPr id="12845" name="Google Shape;12845;p63"/>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3"/>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3"/>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3"/>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3"/>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3"/>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3"/>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3"/>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3"/>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3"/>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3"/>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6" name="Google Shape;12856;p63"/>
          <p:cNvGrpSpPr/>
          <p:nvPr/>
        </p:nvGrpSpPr>
        <p:grpSpPr>
          <a:xfrm>
            <a:off x="5337883" y="3161423"/>
            <a:ext cx="307141" cy="376826"/>
            <a:chOff x="5337883" y="3336873"/>
            <a:chExt cx="307141" cy="376826"/>
          </a:xfrm>
        </p:grpSpPr>
        <p:sp>
          <p:nvSpPr>
            <p:cNvPr id="12857" name="Google Shape;12857;p63"/>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3"/>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63"/>
          <p:cNvGrpSpPr/>
          <p:nvPr/>
        </p:nvGrpSpPr>
        <p:grpSpPr>
          <a:xfrm>
            <a:off x="4883835" y="3161805"/>
            <a:ext cx="323425" cy="377557"/>
            <a:chOff x="4883835" y="3337255"/>
            <a:chExt cx="323425" cy="377557"/>
          </a:xfrm>
        </p:grpSpPr>
        <p:sp>
          <p:nvSpPr>
            <p:cNvPr id="12860" name="Google Shape;12860;p63"/>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3"/>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3"/>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3" name="Google Shape;12863;p63"/>
          <p:cNvGrpSpPr/>
          <p:nvPr/>
        </p:nvGrpSpPr>
        <p:grpSpPr>
          <a:xfrm>
            <a:off x="6193310" y="3231839"/>
            <a:ext cx="352590" cy="237488"/>
            <a:chOff x="6193310" y="3407289"/>
            <a:chExt cx="352590" cy="237488"/>
          </a:xfrm>
        </p:grpSpPr>
        <p:sp>
          <p:nvSpPr>
            <p:cNvPr id="12864" name="Google Shape;12864;p63"/>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3"/>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3"/>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3"/>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3"/>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9" name="Google Shape;12869;p63"/>
          <p:cNvGrpSpPr/>
          <p:nvPr/>
        </p:nvGrpSpPr>
        <p:grpSpPr>
          <a:xfrm>
            <a:off x="6637117" y="3222393"/>
            <a:ext cx="353735" cy="254504"/>
            <a:chOff x="6637117" y="3397843"/>
            <a:chExt cx="353735" cy="254504"/>
          </a:xfrm>
        </p:grpSpPr>
        <p:sp>
          <p:nvSpPr>
            <p:cNvPr id="12870" name="Google Shape;12870;p63"/>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3"/>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3"/>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3"/>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3"/>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3"/>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63"/>
          <p:cNvGrpSpPr/>
          <p:nvPr/>
        </p:nvGrpSpPr>
        <p:grpSpPr>
          <a:xfrm>
            <a:off x="7075994" y="3174081"/>
            <a:ext cx="360637" cy="352336"/>
            <a:chOff x="7075994" y="3349531"/>
            <a:chExt cx="360637" cy="352336"/>
          </a:xfrm>
        </p:grpSpPr>
        <p:sp>
          <p:nvSpPr>
            <p:cNvPr id="12877" name="Google Shape;12877;p63"/>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3"/>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3"/>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3"/>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3"/>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3"/>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3"/>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63"/>
          <p:cNvGrpSpPr/>
          <p:nvPr/>
        </p:nvGrpSpPr>
        <p:grpSpPr>
          <a:xfrm>
            <a:off x="7651983" y="3173731"/>
            <a:ext cx="107183" cy="352399"/>
            <a:chOff x="7651983" y="3349181"/>
            <a:chExt cx="107183" cy="352399"/>
          </a:xfrm>
        </p:grpSpPr>
        <p:sp>
          <p:nvSpPr>
            <p:cNvPr id="12885" name="Google Shape;12885;p63"/>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3"/>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63"/>
          <p:cNvGrpSpPr/>
          <p:nvPr/>
        </p:nvGrpSpPr>
        <p:grpSpPr>
          <a:xfrm>
            <a:off x="7973468" y="3206872"/>
            <a:ext cx="352590" cy="287072"/>
            <a:chOff x="7973468" y="3382322"/>
            <a:chExt cx="352590" cy="287072"/>
          </a:xfrm>
        </p:grpSpPr>
        <p:sp>
          <p:nvSpPr>
            <p:cNvPr id="12888" name="Google Shape;12888;p63"/>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3"/>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3"/>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3"/>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3"/>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3"/>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3"/>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3"/>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3"/>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3"/>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3"/>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3"/>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0" name="Google Shape;12900;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901" name="Google Shape;12901;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05" name="Shape 12905"/>
        <p:cNvGrpSpPr/>
        <p:nvPr/>
      </p:nvGrpSpPr>
      <p:grpSpPr>
        <a:xfrm>
          <a:off x="0" y="0"/>
          <a:ext cx="0" cy="0"/>
          <a:chOff x="0" y="0"/>
          <a:chExt cx="0" cy="0"/>
        </a:xfrm>
      </p:grpSpPr>
      <p:grpSp>
        <p:nvGrpSpPr>
          <p:cNvPr id="12906" name="Google Shape;12906;p64"/>
          <p:cNvGrpSpPr/>
          <p:nvPr/>
        </p:nvGrpSpPr>
        <p:grpSpPr>
          <a:xfrm>
            <a:off x="821808" y="1576858"/>
            <a:ext cx="347872" cy="347488"/>
            <a:chOff x="849677" y="1500658"/>
            <a:chExt cx="347872" cy="347488"/>
          </a:xfrm>
        </p:grpSpPr>
        <p:sp>
          <p:nvSpPr>
            <p:cNvPr id="12907" name="Google Shape;12907;p64"/>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4"/>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4"/>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4"/>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4"/>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4"/>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3" name="Google Shape;12913;p64"/>
          <p:cNvGrpSpPr/>
          <p:nvPr/>
        </p:nvGrpSpPr>
        <p:grpSpPr>
          <a:xfrm>
            <a:off x="1387984" y="1576858"/>
            <a:ext cx="315872" cy="347488"/>
            <a:chOff x="1415853" y="1500658"/>
            <a:chExt cx="315872" cy="347488"/>
          </a:xfrm>
        </p:grpSpPr>
        <p:sp>
          <p:nvSpPr>
            <p:cNvPr id="12914" name="Google Shape;12914;p64"/>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4"/>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4"/>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4"/>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64"/>
          <p:cNvGrpSpPr/>
          <p:nvPr/>
        </p:nvGrpSpPr>
        <p:grpSpPr>
          <a:xfrm>
            <a:off x="4669520" y="1576858"/>
            <a:ext cx="347520" cy="347104"/>
            <a:chOff x="4697389" y="1500658"/>
            <a:chExt cx="347520" cy="347104"/>
          </a:xfrm>
        </p:grpSpPr>
        <p:sp>
          <p:nvSpPr>
            <p:cNvPr id="12919" name="Google Shape;12919;p64"/>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4"/>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4"/>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64"/>
          <p:cNvGrpSpPr/>
          <p:nvPr/>
        </p:nvGrpSpPr>
        <p:grpSpPr>
          <a:xfrm>
            <a:off x="3575664" y="2041146"/>
            <a:ext cx="347520" cy="353760"/>
            <a:chOff x="3603533" y="1964946"/>
            <a:chExt cx="347520" cy="353760"/>
          </a:xfrm>
        </p:grpSpPr>
        <p:sp>
          <p:nvSpPr>
            <p:cNvPr id="12923" name="Google Shape;12923;p64"/>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4"/>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4"/>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6" name="Google Shape;12926;p64"/>
          <p:cNvGrpSpPr/>
          <p:nvPr/>
        </p:nvGrpSpPr>
        <p:grpSpPr>
          <a:xfrm>
            <a:off x="1922896" y="2040538"/>
            <a:ext cx="357792" cy="352448"/>
            <a:chOff x="1950765" y="1964338"/>
            <a:chExt cx="357792" cy="352448"/>
          </a:xfrm>
        </p:grpSpPr>
        <p:sp>
          <p:nvSpPr>
            <p:cNvPr id="12927" name="Google Shape;12927;p64"/>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4"/>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4"/>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4"/>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64"/>
          <p:cNvGrpSpPr/>
          <p:nvPr/>
        </p:nvGrpSpPr>
        <p:grpSpPr>
          <a:xfrm>
            <a:off x="7407760" y="2040890"/>
            <a:ext cx="367712" cy="353248"/>
            <a:chOff x="7435629" y="1964690"/>
            <a:chExt cx="367712" cy="353248"/>
          </a:xfrm>
        </p:grpSpPr>
        <p:sp>
          <p:nvSpPr>
            <p:cNvPr id="12932" name="Google Shape;12932;p64"/>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4"/>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4"/>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4"/>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64"/>
          <p:cNvGrpSpPr/>
          <p:nvPr/>
        </p:nvGrpSpPr>
        <p:grpSpPr>
          <a:xfrm>
            <a:off x="2484880" y="2041242"/>
            <a:ext cx="333024" cy="352896"/>
            <a:chOff x="2512749" y="1965042"/>
            <a:chExt cx="333024" cy="352896"/>
          </a:xfrm>
        </p:grpSpPr>
        <p:sp>
          <p:nvSpPr>
            <p:cNvPr id="12937" name="Google Shape;12937;p64"/>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4"/>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4"/>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4"/>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4"/>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2" name="Google Shape;12942;p64"/>
          <p:cNvGrpSpPr/>
          <p:nvPr/>
        </p:nvGrpSpPr>
        <p:grpSpPr>
          <a:xfrm>
            <a:off x="1370448" y="2057978"/>
            <a:ext cx="365792" cy="335392"/>
            <a:chOff x="1398317" y="1981778"/>
            <a:chExt cx="365792" cy="335392"/>
          </a:xfrm>
        </p:grpSpPr>
        <p:sp>
          <p:nvSpPr>
            <p:cNvPr id="12943" name="Google Shape;12943;p64"/>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4"/>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4"/>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4"/>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4"/>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4"/>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9" name="Google Shape;12949;p64"/>
          <p:cNvGrpSpPr/>
          <p:nvPr/>
        </p:nvGrpSpPr>
        <p:grpSpPr>
          <a:xfrm>
            <a:off x="3024368" y="2079770"/>
            <a:ext cx="353600" cy="314752"/>
            <a:chOff x="3052237" y="2003570"/>
            <a:chExt cx="353600" cy="314752"/>
          </a:xfrm>
        </p:grpSpPr>
        <p:sp>
          <p:nvSpPr>
            <p:cNvPr id="12950" name="Google Shape;12950;p64"/>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4"/>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4"/>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3" name="Google Shape;12953;p64"/>
          <p:cNvGrpSpPr/>
          <p:nvPr/>
        </p:nvGrpSpPr>
        <p:grpSpPr>
          <a:xfrm>
            <a:off x="1376144" y="3034266"/>
            <a:ext cx="368096" cy="223968"/>
            <a:chOff x="1404013" y="2958066"/>
            <a:chExt cx="368096" cy="223968"/>
          </a:xfrm>
        </p:grpSpPr>
        <p:sp>
          <p:nvSpPr>
            <p:cNvPr id="12954" name="Google Shape;12954;p64"/>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4"/>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6" name="Google Shape;12956;p64"/>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4"/>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8" name="Google Shape;12958;p64"/>
          <p:cNvGrpSpPr/>
          <p:nvPr/>
        </p:nvGrpSpPr>
        <p:grpSpPr>
          <a:xfrm>
            <a:off x="1923280" y="2961402"/>
            <a:ext cx="370368" cy="367328"/>
            <a:chOff x="1951149" y="2885202"/>
            <a:chExt cx="370368" cy="367328"/>
          </a:xfrm>
        </p:grpSpPr>
        <p:sp>
          <p:nvSpPr>
            <p:cNvPr id="12959" name="Google Shape;12959;p64"/>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4"/>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4"/>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2" name="Google Shape;12962;p64"/>
          <p:cNvGrpSpPr/>
          <p:nvPr/>
        </p:nvGrpSpPr>
        <p:grpSpPr>
          <a:xfrm>
            <a:off x="2473808" y="2982362"/>
            <a:ext cx="367328" cy="327296"/>
            <a:chOff x="2501677" y="2906162"/>
            <a:chExt cx="367328" cy="327296"/>
          </a:xfrm>
        </p:grpSpPr>
        <p:sp>
          <p:nvSpPr>
            <p:cNvPr id="12963" name="Google Shape;12963;p64"/>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4"/>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4"/>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6" name="Google Shape;12966;p64"/>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7" name="Google Shape;12967;p64"/>
          <p:cNvGrpSpPr/>
          <p:nvPr/>
        </p:nvGrpSpPr>
        <p:grpSpPr>
          <a:xfrm>
            <a:off x="3022448" y="2969914"/>
            <a:ext cx="367712" cy="354240"/>
            <a:chOff x="3050317" y="2893714"/>
            <a:chExt cx="367712" cy="354240"/>
          </a:xfrm>
        </p:grpSpPr>
        <p:sp>
          <p:nvSpPr>
            <p:cNvPr id="12968" name="Google Shape;12968;p64"/>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4"/>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0" name="Google Shape;12970;p64"/>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4"/>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2" name="Google Shape;12972;p64"/>
          <p:cNvGrpSpPr/>
          <p:nvPr/>
        </p:nvGrpSpPr>
        <p:grpSpPr>
          <a:xfrm>
            <a:off x="7503408" y="2962554"/>
            <a:ext cx="185184" cy="367296"/>
            <a:chOff x="7531277" y="2886354"/>
            <a:chExt cx="185184" cy="367296"/>
          </a:xfrm>
        </p:grpSpPr>
        <p:sp>
          <p:nvSpPr>
            <p:cNvPr id="12973" name="Google Shape;12973;p64"/>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4"/>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4"/>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6" name="Google Shape;12976;p64"/>
          <p:cNvGrpSpPr/>
          <p:nvPr/>
        </p:nvGrpSpPr>
        <p:grpSpPr>
          <a:xfrm>
            <a:off x="6898768" y="2962938"/>
            <a:ext cx="297184" cy="367296"/>
            <a:chOff x="6926637" y="2886738"/>
            <a:chExt cx="297184" cy="367296"/>
          </a:xfrm>
        </p:grpSpPr>
        <p:sp>
          <p:nvSpPr>
            <p:cNvPr id="12977" name="Google Shape;12977;p64"/>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4"/>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4"/>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0" name="Google Shape;12980;p64"/>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4"/>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2" name="Google Shape;12982;p64"/>
          <p:cNvGrpSpPr/>
          <p:nvPr/>
        </p:nvGrpSpPr>
        <p:grpSpPr>
          <a:xfrm>
            <a:off x="6312784" y="2962554"/>
            <a:ext cx="370368" cy="368064"/>
            <a:chOff x="6340653" y="2886354"/>
            <a:chExt cx="370368" cy="368064"/>
          </a:xfrm>
        </p:grpSpPr>
        <p:sp>
          <p:nvSpPr>
            <p:cNvPr id="12983" name="Google Shape;12983;p64"/>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4"/>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4"/>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4"/>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4"/>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4"/>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64"/>
          <p:cNvGrpSpPr/>
          <p:nvPr/>
        </p:nvGrpSpPr>
        <p:grpSpPr>
          <a:xfrm>
            <a:off x="5218928" y="2057626"/>
            <a:ext cx="354752" cy="336512"/>
            <a:chOff x="5246797" y="1981426"/>
            <a:chExt cx="354752" cy="336512"/>
          </a:xfrm>
        </p:grpSpPr>
        <p:sp>
          <p:nvSpPr>
            <p:cNvPr id="12990" name="Google Shape;12990;p64"/>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4"/>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2" name="Google Shape;12992;p64"/>
          <p:cNvGrpSpPr/>
          <p:nvPr/>
        </p:nvGrpSpPr>
        <p:grpSpPr>
          <a:xfrm>
            <a:off x="4120880" y="2178266"/>
            <a:ext cx="355136" cy="216256"/>
            <a:chOff x="4148749" y="2102066"/>
            <a:chExt cx="355136" cy="216256"/>
          </a:xfrm>
        </p:grpSpPr>
        <p:sp>
          <p:nvSpPr>
            <p:cNvPr id="12993" name="Google Shape;12993;p64"/>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4"/>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64"/>
          <p:cNvGrpSpPr/>
          <p:nvPr/>
        </p:nvGrpSpPr>
        <p:grpSpPr>
          <a:xfrm>
            <a:off x="5766800" y="2077626"/>
            <a:ext cx="354752" cy="315360"/>
            <a:chOff x="5794669" y="2001426"/>
            <a:chExt cx="354752" cy="315360"/>
          </a:xfrm>
        </p:grpSpPr>
        <p:sp>
          <p:nvSpPr>
            <p:cNvPr id="12996" name="Google Shape;12996;p64"/>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4"/>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8" name="Google Shape;12998;p64"/>
          <p:cNvGrpSpPr/>
          <p:nvPr/>
        </p:nvGrpSpPr>
        <p:grpSpPr>
          <a:xfrm>
            <a:off x="6317360" y="2106042"/>
            <a:ext cx="352832" cy="289216"/>
            <a:chOff x="6345229" y="2029842"/>
            <a:chExt cx="352832" cy="289216"/>
          </a:xfrm>
        </p:grpSpPr>
        <p:sp>
          <p:nvSpPr>
            <p:cNvPr id="12999" name="Google Shape;12999;p64"/>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4"/>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64"/>
          <p:cNvGrpSpPr/>
          <p:nvPr/>
        </p:nvGrpSpPr>
        <p:grpSpPr>
          <a:xfrm>
            <a:off x="4669520" y="2112538"/>
            <a:ext cx="354752" cy="281984"/>
            <a:chOff x="4697389" y="2036338"/>
            <a:chExt cx="354752" cy="281984"/>
          </a:xfrm>
        </p:grpSpPr>
        <p:sp>
          <p:nvSpPr>
            <p:cNvPr id="13002" name="Google Shape;13002;p64"/>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4"/>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4" name="Google Shape;13004;p64"/>
          <p:cNvGrpSpPr/>
          <p:nvPr/>
        </p:nvGrpSpPr>
        <p:grpSpPr>
          <a:xfrm>
            <a:off x="1376144" y="2500954"/>
            <a:ext cx="353600" cy="354944"/>
            <a:chOff x="1404013" y="2424754"/>
            <a:chExt cx="353600" cy="354944"/>
          </a:xfrm>
        </p:grpSpPr>
        <p:sp>
          <p:nvSpPr>
            <p:cNvPr id="13005" name="Google Shape;13005;p64"/>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4"/>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4"/>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4"/>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4"/>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0" name="Google Shape;13010;p64"/>
          <p:cNvGrpSpPr/>
          <p:nvPr/>
        </p:nvGrpSpPr>
        <p:grpSpPr>
          <a:xfrm>
            <a:off x="826384" y="2504474"/>
            <a:ext cx="355104" cy="351040"/>
            <a:chOff x="854253" y="2428274"/>
            <a:chExt cx="355104" cy="351040"/>
          </a:xfrm>
        </p:grpSpPr>
        <p:sp>
          <p:nvSpPr>
            <p:cNvPr id="13011" name="Google Shape;13011;p64"/>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4"/>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3" name="Google Shape;13013;p64"/>
          <p:cNvGrpSpPr/>
          <p:nvPr/>
        </p:nvGrpSpPr>
        <p:grpSpPr>
          <a:xfrm>
            <a:off x="6869040" y="2517146"/>
            <a:ext cx="354752" cy="275904"/>
            <a:chOff x="6896909" y="2440946"/>
            <a:chExt cx="354752" cy="275904"/>
          </a:xfrm>
        </p:grpSpPr>
        <p:sp>
          <p:nvSpPr>
            <p:cNvPr id="13014" name="Google Shape;13014;p64"/>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4"/>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16" name="Google Shape;13016;p64"/>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7" name="Google Shape;13017;p64"/>
          <p:cNvGrpSpPr/>
          <p:nvPr/>
        </p:nvGrpSpPr>
        <p:grpSpPr>
          <a:xfrm>
            <a:off x="5237200" y="2500954"/>
            <a:ext cx="321984" cy="354560"/>
            <a:chOff x="5265069" y="2424754"/>
            <a:chExt cx="321984" cy="354560"/>
          </a:xfrm>
        </p:grpSpPr>
        <p:sp>
          <p:nvSpPr>
            <p:cNvPr id="13018" name="Google Shape;13018;p64"/>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4"/>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64"/>
          <p:cNvGrpSpPr/>
          <p:nvPr/>
        </p:nvGrpSpPr>
        <p:grpSpPr>
          <a:xfrm>
            <a:off x="4122800" y="2542970"/>
            <a:ext cx="355104" cy="259584"/>
            <a:chOff x="4150669" y="2466770"/>
            <a:chExt cx="355104" cy="259584"/>
          </a:xfrm>
        </p:grpSpPr>
        <p:sp>
          <p:nvSpPr>
            <p:cNvPr id="13021" name="Google Shape;13021;p64"/>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4"/>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4"/>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4"/>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5" name="Google Shape;13025;p64"/>
          <p:cNvGrpSpPr/>
          <p:nvPr/>
        </p:nvGrpSpPr>
        <p:grpSpPr>
          <a:xfrm>
            <a:off x="4671824" y="2501146"/>
            <a:ext cx="354336" cy="353984"/>
            <a:chOff x="4699693" y="2424946"/>
            <a:chExt cx="354336" cy="353984"/>
          </a:xfrm>
        </p:grpSpPr>
        <p:sp>
          <p:nvSpPr>
            <p:cNvPr id="13026" name="Google Shape;13026;p64"/>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4"/>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8" name="Google Shape;13028;p64"/>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4"/>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0" name="Google Shape;13030;p64"/>
          <p:cNvGrpSpPr/>
          <p:nvPr/>
        </p:nvGrpSpPr>
        <p:grpSpPr>
          <a:xfrm>
            <a:off x="1925168" y="2628442"/>
            <a:ext cx="355136" cy="227072"/>
            <a:chOff x="1953037" y="2552242"/>
            <a:chExt cx="355136" cy="227072"/>
          </a:xfrm>
        </p:grpSpPr>
        <p:sp>
          <p:nvSpPr>
            <p:cNvPr id="13031" name="Google Shape;13031;p64"/>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4"/>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3" name="Google Shape;13033;p64"/>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4" name="Google Shape;13034;p64"/>
          <p:cNvGrpSpPr/>
          <p:nvPr/>
        </p:nvGrpSpPr>
        <p:grpSpPr>
          <a:xfrm>
            <a:off x="2473072" y="2603418"/>
            <a:ext cx="355104" cy="250944"/>
            <a:chOff x="2500941" y="2527218"/>
            <a:chExt cx="355104" cy="250944"/>
          </a:xfrm>
        </p:grpSpPr>
        <p:sp>
          <p:nvSpPr>
            <p:cNvPr id="13035" name="Google Shape;13035;p64"/>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4"/>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4"/>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4"/>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4"/>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0" name="Google Shape;13040;p64"/>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1" name="Google Shape;13041;p64"/>
          <p:cNvGrpSpPr/>
          <p:nvPr/>
        </p:nvGrpSpPr>
        <p:grpSpPr>
          <a:xfrm>
            <a:off x="7965936" y="2503322"/>
            <a:ext cx="356256" cy="351808"/>
            <a:chOff x="7993805" y="2427122"/>
            <a:chExt cx="356256" cy="351808"/>
          </a:xfrm>
        </p:grpSpPr>
        <p:sp>
          <p:nvSpPr>
            <p:cNvPr id="13042" name="Google Shape;13042;p64"/>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4"/>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4"/>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5" name="Google Shape;13045;p64"/>
          <p:cNvGrpSpPr/>
          <p:nvPr/>
        </p:nvGrpSpPr>
        <p:grpSpPr>
          <a:xfrm>
            <a:off x="850768" y="2041210"/>
            <a:ext cx="308640" cy="353312"/>
            <a:chOff x="878637" y="1965010"/>
            <a:chExt cx="308640" cy="353312"/>
          </a:xfrm>
        </p:grpSpPr>
        <p:sp>
          <p:nvSpPr>
            <p:cNvPr id="13046" name="Google Shape;13046;p64"/>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4"/>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4"/>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64"/>
          <p:cNvGrpSpPr/>
          <p:nvPr/>
        </p:nvGrpSpPr>
        <p:grpSpPr>
          <a:xfrm>
            <a:off x="6868272" y="2040922"/>
            <a:ext cx="348256" cy="352448"/>
            <a:chOff x="6896141" y="1964722"/>
            <a:chExt cx="348256" cy="352448"/>
          </a:xfrm>
        </p:grpSpPr>
        <p:sp>
          <p:nvSpPr>
            <p:cNvPr id="13050" name="Google Shape;13050;p64"/>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4"/>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4"/>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3" name="Google Shape;13053;p64"/>
          <p:cNvGrpSpPr/>
          <p:nvPr/>
        </p:nvGrpSpPr>
        <p:grpSpPr>
          <a:xfrm>
            <a:off x="7962128" y="2091578"/>
            <a:ext cx="355136" cy="303328"/>
            <a:chOff x="7989997" y="2015378"/>
            <a:chExt cx="355136" cy="303328"/>
          </a:xfrm>
        </p:grpSpPr>
        <p:sp>
          <p:nvSpPr>
            <p:cNvPr id="13054" name="Google Shape;13054;p64"/>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4"/>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4"/>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7" name="Google Shape;13057;p64"/>
          <p:cNvGrpSpPr/>
          <p:nvPr/>
        </p:nvGrpSpPr>
        <p:grpSpPr>
          <a:xfrm>
            <a:off x="3570352" y="1585562"/>
            <a:ext cx="348640" cy="330784"/>
            <a:chOff x="3598221" y="1509362"/>
            <a:chExt cx="348640" cy="330784"/>
          </a:xfrm>
        </p:grpSpPr>
        <p:sp>
          <p:nvSpPr>
            <p:cNvPr id="13058" name="Google Shape;13058;p64"/>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4"/>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4"/>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4"/>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2" name="Google Shape;13062;p64"/>
          <p:cNvGrpSpPr/>
          <p:nvPr/>
        </p:nvGrpSpPr>
        <p:grpSpPr>
          <a:xfrm>
            <a:off x="5218928" y="1576858"/>
            <a:ext cx="347872" cy="347488"/>
            <a:chOff x="5246797" y="1500658"/>
            <a:chExt cx="347872" cy="347488"/>
          </a:xfrm>
        </p:grpSpPr>
        <p:sp>
          <p:nvSpPr>
            <p:cNvPr id="13063" name="Google Shape;13063;p64"/>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4"/>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4"/>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4"/>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7" name="Google Shape;13067;p64"/>
          <p:cNvGrpSpPr/>
          <p:nvPr/>
        </p:nvGrpSpPr>
        <p:grpSpPr>
          <a:xfrm>
            <a:off x="5768720" y="1576858"/>
            <a:ext cx="349024" cy="346752"/>
            <a:chOff x="5796589" y="1500658"/>
            <a:chExt cx="349024" cy="346752"/>
          </a:xfrm>
        </p:grpSpPr>
        <p:sp>
          <p:nvSpPr>
            <p:cNvPr id="13068" name="Google Shape;13068;p64"/>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9" name="Google Shape;13069;p64"/>
            <p:cNvGrpSpPr/>
            <p:nvPr/>
          </p:nvGrpSpPr>
          <p:grpSpPr>
            <a:xfrm>
              <a:off x="5796589" y="1500658"/>
              <a:ext cx="349024" cy="346752"/>
              <a:chOff x="5796589" y="1500658"/>
              <a:chExt cx="349024" cy="346752"/>
            </a:xfrm>
          </p:grpSpPr>
          <p:sp>
            <p:nvSpPr>
              <p:cNvPr id="13070" name="Google Shape;13070;p64"/>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4"/>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4"/>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4"/>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74" name="Google Shape;13074;p64"/>
          <p:cNvGrpSpPr/>
          <p:nvPr/>
        </p:nvGrpSpPr>
        <p:grpSpPr>
          <a:xfrm>
            <a:off x="6867504" y="1578778"/>
            <a:ext cx="348640" cy="343296"/>
            <a:chOff x="6895373" y="1502578"/>
            <a:chExt cx="348640" cy="343296"/>
          </a:xfrm>
        </p:grpSpPr>
        <p:sp>
          <p:nvSpPr>
            <p:cNvPr id="13075" name="Google Shape;13075;p64"/>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4"/>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4"/>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8" name="Google Shape;13078;p64"/>
          <p:cNvGrpSpPr/>
          <p:nvPr/>
        </p:nvGrpSpPr>
        <p:grpSpPr>
          <a:xfrm>
            <a:off x="4119728" y="1581658"/>
            <a:ext cx="347904" cy="336992"/>
            <a:chOff x="4147597" y="1505458"/>
            <a:chExt cx="347904" cy="336992"/>
          </a:xfrm>
        </p:grpSpPr>
        <p:sp>
          <p:nvSpPr>
            <p:cNvPr id="13079" name="Google Shape;13079;p64"/>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4"/>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4"/>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4"/>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4"/>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4"/>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4"/>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6" name="Google Shape;13086;p64"/>
          <p:cNvGrpSpPr/>
          <p:nvPr/>
        </p:nvGrpSpPr>
        <p:grpSpPr>
          <a:xfrm>
            <a:off x="2471536" y="1576090"/>
            <a:ext cx="347488" cy="348256"/>
            <a:chOff x="2499405" y="1499890"/>
            <a:chExt cx="347488" cy="348256"/>
          </a:xfrm>
        </p:grpSpPr>
        <p:sp>
          <p:nvSpPr>
            <p:cNvPr id="13087" name="Google Shape;13087;p64"/>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4"/>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4"/>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4"/>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4"/>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64"/>
          <p:cNvGrpSpPr/>
          <p:nvPr/>
        </p:nvGrpSpPr>
        <p:grpSpPr>
          <a:xfrm>
            <a:off x="1928976" y="1576698"/>
            <a:ext cx="331520" cy="348032"/>
            <a:chOff x="1956845" y="1500498"/>
            <a:chExt cx="331520" cy="348032"/>
          </a:xfrm>
        </p:grpSpPr>
        <p:sp>
          <p:nvSpPr>
            <p:cNvPr id="13093" name="Google Shape;13093;p64"/>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4"/>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4"/>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4"/>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4"/>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4"/>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4"/>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4"/>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4"/>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4"/>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4"/>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4"/>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5" name="Google Shape;13105;p64"/>
          <p:cNvGrpSpPr/>
          <p:nvPr/>
        </p:nvGrpSpPr>
        <p:grpSpPr>
          <a:xfrm>
            <a:off x="6317744" y="1626074"/>
            <a:ext cx="348640" cy="250656"/>
            <a:chOff x="6345613" y="1549874"/>
            <a:chExt cx="348640" cy="250656"/>
          </a:xfrm>
        </p:grpSpPr>
        <p:sp>
          <p:nvSpPr>
            <p:cNvPr id="13106" name="Google Shape;13106;p64"/>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4"/>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4"/>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4"/>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4"/>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4"/>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64"/>
          <p:cNvGrpSpPr/>
          <p:nvPr/>
        </p:nvGrpSpPr>
        <p:grpSpPr>
          <a:xfrm>
            <a:off x="7416912" y="1583226"/>
            <a:ext cx="348640" cy="334272"/>
            <a:chOff x="7444781" y="1507026"/>
            <a:chExt cx="348640" cy="334272"/>
          </a:xfrm>
        </p:grpSpPr>
        <p:sp>
          <p:nvSpPr>
            <p:cNvPr id="13113" name="Google Shape;13113;p64"/>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4"/>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4"/>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4"/>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4"/>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8" name="Google Shape;13118;p64"/>
          <p:cNvGrpSpPr/>
          <p:nvPr/>
        </p:nvGrpSpPr>
        <p:grpSpPr>
          <a:xfrm>
            <a:off x="7967472" y="1582938"/>
            <a:ext cx="347872" cy="334944"/>
            <a:chOff x="7995341" y="1506738"/>
            <a:chExt cx="347872" cy="334944"/>
          </a:xfrm>
        </p:grpSpPr>
        <p:sp>
          <p:nvSpPr>
            <p:cNvPr id="13119" name="Google Shape;13119;p64"/>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4"/>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4"/>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4"/>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4"/>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4"/>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64"/>
          <p:cNvGrpSpPr/>
          <p:nvPr/>
        </p:nvGrpSpPr>
        <p:grpSpPr>
          <a:xfrm>
            <a:off x="3020176" y="1599130"/>
            <a:ext cx="347872" cy="303904"/>
            <a:chOff x="3048045" y="1522930"/>
            <a:chExt cx="347872" cy="303904"/>
          </a:xfrm>
        </p:grpSpPr>
        <p:sp>
          <p:nvSpPr>
            <p:cNvPr id="13126" name="Google Shape;13126;p6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7" name="Google Shape;13127;p64"/>
            <p:cNvGrpSpPr/>
            <p:nvPr/>
          </p:nvGrpSpPr>
          <p:grpSpPr>
            <a:xfrm>
              <a:off x="3048045" y="1522930"/>
              <a:ext cx="347872" cy="303904"/>
              <a:chOff x="3048045" y="1522930"/>
              <a:chExt cx="347872" cy="303904"/>
            </a:xfrm>
          </p:grpSpPr>
          <p:sp>
            <p:nvSpPr>
              <p:cNvPr id="13128" name="Google Shape;13128;p64"/>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4"/>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30" name="Google Shape;13130;p64"/>
          <p:cNvGrpSpPr/>
          <p:nvPr/>
        </p:nvGrpSpPr>
        <p:grpSpPr>
          <a:xfrm>
            <a:off x="1105264" y="3428122"/>
            <a:ext cx="313984" cy="358560"/>
            <a:chOff x="1133133" y="3351922"/>
            <a:chExt cx="313984" cy="358560"/>
          </a:xfrm>
        </p:grpSpPr>
        <p:sp>
          <p:nvSpPr>
            <p:cNvPr id="13131" name="Google Shape;13131;p64"/>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4"/>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4"/>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4"/>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4"/>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4"/>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4"/>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4"/>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4"/>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4"/>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4"/>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4"/>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4"/>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4"/>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4"/>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4"/>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7" name="Google Shape;13147;p64"/>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8" name="Google Shape;13148;p64"/>
          <p:cNvGrpSpPr/>
          <p:nvPr/>
        </p:nvGrpSpPr>
        <p:grpSpPr>
          <a:xfrm>
            <a:off x="2767184" y="3428794"/>
            <a:ext cx="288448" cy="357120"/>
            <a:chOff x="2795053" y="3352594"/>
            <a:chExt cx="288448" cy="357120"/>
          </a:xfrm>
        </p:grpSpPr>
        <p:sp>
          <p:nvSpPr>
            <p:cNvPr id="13149" name="Google Shape;13149;p64"/>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4"/>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4"/>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4"/>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4"/>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4"/>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4"/>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4"/>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4"/>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8" name="Google Shape;13158;p64"/>
          <p:cNvGrpSpPr/>
          <p:nvPr/>
        </p:nvGrpSpPr>
        <p:grpSpPr>
          <a:xfrm>
            <a:off x="2208656" y="3429402"/>
            <a:ext cx="304832" cy="356512"/>
            <a:chOff x="2236525" y="3353202"/>
            <a:chExt cx="304832" cy="356512"/>
          </a:xfrm>
        </p:grpSpPr>
        <p:sp>
          <p:nvSpPr>
            <p:cNvPr id="13159" name="Google Shape;13159;p64"/>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4"/>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4"/>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2" name="Google Shape;13162;p64"/>
          <p:cNvGrpSpPr/>
          <p:nvPr/>
        </p:nvGrpSpPr>
        <p:grpSpPr>
          <a:xfrm>
            <a:off x="3882768" y="3428890"/>
            <a:ext cx="256800" cy="357024"/>
            <a:chOff x="3910637" y="3352690"/>
            <a:chExt cx="256800" cy="357024"/>
          </a:xfrm>
        </p:grpSpPr>
        <p:sp>
          <p:nvSpPr>
            <p:cNvPr id="13163" name="Google Shape;13163;p64"/>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4"/>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4"/>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6" name="Google Shape;13166;p64"/>
          <p:cNvGrpSpPr/>
          <p:nvPr/>
        </p:nvGrpSpPr>
        <p:grpSpPr>
          <a:xfrm>
            <a:off x="6028560" y="3428122"/>
            <a:ext cx="360064" cy="360096"/>
            <a:chOff x="6056429" y="3351922"/>
            <a:chExt cx="360064" cy="360096"/>
          </a:xfrm>
        </p:grpSpPr>
        <p:sp>
          <p:nvSpPr>
            <p:cNvPr id="13167" name="Google Shape;13167;p64"/>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4"/>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4"/>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0" name="Google Shape;13170;p64"/>
          <p:cNvGrpSpPr/>
          <p:nvPr/>
        </p:nvGrpSpPr>
        <p:grpSpPr>
          <a:xfrm>
            <a:off x="6581008" y="3429274"/>
            <a:ext cx="357408" cy="357408"/>
            <a:chOff x="6608877" y="3353074"/>
            <a:chExt cx="357408" cy="357408"/>
          </a:xfrm>
        </p:grpSpPr>
        <p:sp>
          <p:nvSpPr>
            <p:cNvPr id="13171" name="Google Shape;13171;p64"/>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4"/>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4"/>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4"/>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4"/>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4"/>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4"/>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8" name="Google Shape;13178;p64"/>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4"/>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0" name="Google Shape;13180;p64"/>
          <p:cNvGrpSpPr/>
          <p:nvPr/>
        </p:nvGrpSpPr>
        <p:grpSpPr>
          <a:xfrm>
            <a:off x="4931664" y="3446426"/>
            <a:ext cx="357408" cy="323488"/>
            <a:chOff x="4959533" y="3370226"/>
            <a:chExt cx="357408" cy="323488"/>
          </a:xfrm>
        </p:grpSpPr>
        <p:sp>
          <p:nvSpPr>
            <p:cNvPr id="13181" name="Google Shape;13181;p64"/>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4"/>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3" name="Google Shape;13183;p64"/>
          <p:cNvGrpSpPr/>
          <p:nvPr/>
        </p:nvGrpSpPr>
        <p:grpSpPr>
          <a:xfrm>
            <a:off x="7130768" y="3429274"/>
            <a:ext cx="357056" cy="357408"/>
            <a:chOff x="7158637" y="3353074"/>
            <a:chExt cx="357056" cy="357408"/>
          </a:xfrm>
        </p:grpSpPr>
        <p:sp>
          <p:nvSpPr>
            <p:cNvPr id="13184" name="Google Shape;13184;p64"/>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4"/>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4"/>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4"/>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64"/>
          <p:cNvGrpSpPr/>
          <p:nvPr/>
        </p:nvGrpSpPr>
        <p:grpSpPr>
          <a:xfrm>
            <a:off x="3288400" y="3428602"/>
            <a:ext cx="344832" cy="356544"/>
            <a:chOff x="3316269" y="3352402"/>
            <a:chExt cx="344832" cy="356544"/>
          </a:xfrm>
        </p:grpSpPr>
        <p:sp>
          <p:nvSpPr>
            <p:cNvPr id="13189" name="Google Shape;13189;p64"/>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4"/>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4"/>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2" name="Google Shape;13192;p64"/>
          <p:cNvGrpSpPr/>
          <p:nvPr/>
        </p:nvGrpSpPr>
        <p:grpSpPr>
          <a:xfrm>
            <a:off x="5481040" y="3447706"/>
            <a:ext cx="358560" cy="319552"/>
            <a:chOff x="5508909" y="3371506"/>
            <a:chExt cx="358560" cy="319552"/>
          </a:xfrm>
        </p:grpSpPr>
        <p:sp>
          <p:nvSpPr>
            <p:cNvPr id="13193" name="Google Shape;13193;p64"/>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4"/>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4"/>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4"/>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4"/>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4"/>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4"/>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4"/>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4"/>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4"/>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3" name="Google Shape;13203;p6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1" name="Shape 1281"/>
        <p:cNvGrpSpPr/>
        <p:nvPr/>
      </p:nvGrpSpPr>
      <p:grpSpPr>
        <a:xfrm>
          <a:off x="0" y="0"/>
          <a:ext cx="0" cy="0"/>
          <a:chOff x="0" y="0"/>
          <a:chExt cx="0" cy="0"/>
        </a:xfrm>
      </p:grpSpPr>
      <p:sp>
        <p:nvSpPr>
          <p:cNvPr id="1282" name="Google Shape;1282;p29"/>
          <p:cNvSpPr txBox="1"/>
          <p:nvPr>
            <p:ph type="title"/>
          </p:nvPr>
        </p:nvSpPr>
        <p:spPr>
          <a:xfrm>
            <a:off x="713350" y="1241250"/>
            <a:ext cx="4122600" cy="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Executive summary</a:t>
            </a:r>
            <a:endParaRPr/>
          </a:p>
        </p:txBody>
      </p:sp>
      <p:sp>
        <p:nvSpPr>
          <p:cNvPr id="1283" name="Google Shape;1283;p29"/>
          <p:cNvSpPr txBox="1"/>
          <p:nvPr>
            <p:ph idx="1" type="subTitle"/>
          </p:nvPr>
        </p:nvSpPr>
        <p:spPr>
          <a:xfrm>
            <a:off x="713350" y="2001750"/>
            <a:ext cx="4122600" cy="190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business plan outlines the strategy for </a:t>
            </a:r>
            <a:r>
              <a:rPr i="1" lang="en"/>
              <a:t>[company name]</a:t>
            </a:r>
            <a:r>
              <a:rPr lang="en"/>
              <a:t>, a </a:t>
            </a:r>
            <a:r>
              <a:rPr i="1" lang="en"/>
              <a:t>[legal structure]</a:t>
            </a:r>
            <a:r>
              <a:rPr lang="en"/>
              <a:t> that provides </a:t>
            </a:r>
            <a:r>
              <a:rPr i="1" lang="en"/>
              <a:t>[products/services]</a:t>
            </a:r>
            <a:r>
              <a:rPr lang="en"/>
              <a:t> to </a:t>
            </a:r>
            <a:r>
              <a:rPr i="1" lang="en"/>
              <a:t>[target market]</a:t>
            </a:r>
            <a:r>
              <a:rPr lang="en"/>
              <a:t>. Our mission is to </a:t>
            </a:r>
            <a:r>
              <a:rPr i="1" lang="en"/>
              <a:t>[mission statement/goal of the company]</a:t>
            </a:r>
            <a:endParaRPr/>
          </a:p>
          <a:p>
            <a:pPr indent="0" lvl="0" marL="0" rtl="0" algn="l">
              <a:spcBef>
                <a:spcPts val="1000"/>
              </a:spcBef>
              <a:spcAft>
                <a:spcPts val="0"/>
              </a:spcAft>
              <a:buNone/>
            </a:pPr>
            <a:r>
              <a:rPr lang="en"/>
              <a:t>The market analysis shows that there is a high demand for our products/services in the industry. We have identified key competitors and believe we can differentiate ourselves through our unique selling propositions (USPs)</a:t>
            </a:r>
            <a:endParaRPr/>
          </a:p>
        </p:txBody>
      </p:sp>
      <p:pic>
        <p:nvPicPr>
          <p:cNvPr id="1284" name="Google Shape;1284;p29"/>
          <p:cNvPicPr preferRelativeResize="0"/>
          <p:nvPr>
            <p:ph idx="2" type="pic"/>
          </p:nvPr>
        </p:nvPicPr>
        <p:blipFill rotWithShape="1">
          <a:blip r:embed="rId3">
            <a:alphaModFix/>
          </a:blip>
          <a:srcRect b="0" l="5249" r="28389" t="0"/>
          <a:stretch/>
        </p:blipFill>
        <p:spPr>
          <a:xfrm>
            <a:off x="5297475" y="910050"/>
            <a:ext cx="3057099" cy="332340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07" name="Shape 13207"/>
        <p:cNvGrpSpPr/>
        <p:nvPr/>
      </p:nvGrpSpPr>
      <p:grpSpPr>
        <a:xfrm>
          <a:off x="0" y="0"/>
          <a:ext cx="0" cy="0"/>
          <a:chOff x="0" y="0"/>
          <a:chExt cx="0" cy="0"/>
        </a:xfrm>
      </p:grpSpPr>
      <p:sp>
        <p:nvSpPr>
          <p:cNvPr id="13208" name="Google Shape;13208;p65"/>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9" name="Google Shape;13209;p65"/>
          <p:cNvGrpSpPr/>
          <p:nvPr/>
        </p:nvGrpSpPr>
        <p:grpSpPr>
          <a:xfrm>
            <a:off x="3026217" y="3893352"/>
            <a:ext cx="346056" cy="345674"/>
            <a:chOff x="3303268" y="3817349"/>
            <a:chExt cx="346056" cy="345674"/>
          </a:xfrm>
        </p:grpSpPr>
        <p:sp>
          <p:nvSpPr>
            <p:cNvPr id="13210" name="Google Shape;13210;p6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4" name="Google Shape;13214;p65"/>
          <p:cNvGrpSpPr/>
          <p:nvPr/>
        </p:nvGrpSpPr>
        <p:grpSpPr>
          <a:xfrm>
            <a:off x="3475306" y="3893352"/>
            <a:ext cx="346056" cy="345674"/>
            <a:chOff x="3752358" y="3817349"/>
            <a:chExt cx="346056" cy="345674"/>
          </a:xfrm>
        </p:grpSpPr>
        <p:sp>
          <p:nvSpPr>
            <p:cNvPr id="13215" name="Google Shape;13215;p6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9" name="Google Shape;13219;p65"/>
          <p:cNvGrpSpPr/>
          <p:nvPr/>
        </p:nvGrpSpPr>
        <p:grpSpPr>
          <a:xfrm>
            <a:off x="4822956" y="3893352"/>
            <a:ext cx="346024" cy="345674"/>
            <a:chOff x="5100008" y="3817349"/>
            <a:chExt cx="346024" cy="345674"/>
          </a:xfrm>
        </p:grpSpPr>
        <p:sp>
          <p:nvSpPr>
            <p:cNvPr id="13220" name="Google Shape;13220;p65"/>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5"/>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5"/>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65"/>
          <p:cNvGrpSpPr/>
          <p:nvPr/>
        </p:nvGrpSpPr>
        <p:grpSpPr>
          <a:xfrm>
            <a:off x="5721867" y="3893352"/>
            <a:ext cx="345674" cy="345674"/>
            <a:chOff x="5998919" y="3817349"/>
            <a:chExt cx="345674" cy="345674"/>
          </a:xfrm>
        </p:grpSpPr>
        <p:sp>
          <p:nvSpPr>
            <p:cNvPr id="13224" name="Google Shape;13224;p65"/>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5"/>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5"/>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65"/>
          <p:cNvGrpSpPr/>
          <p:nvPr/>
        </p:nvGrpSpPr>
        <p:grpSpPr>
          <a:xfrm>
            <a:off x="3924396" y="3893352"/>
            <a:ext cx="346024" cy="345674"/>
            <a:chOff x="4201447" y="3817349"/>
            <a:chExt cx="346024" cy="345674"/>
          </a:xfrm>
        </p:grpSpPr>
        <p:sp>
          <p:nvSpPr>
            <p:cNvPr id="13228" name="Google Shape;13228;p6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0" name="Google Shape;13230;p65"/>
          <p:cNvGrpSpPr/>
          <p:nvPr/>
        </p:nvGrpSpPr>
        <p:grpSpPr>
          <a:xfrm>
            <a:off x="4373867" y="3893352"/>
            <a:ext cx="346024" cy="345674"/>
            <a:chOff x="4650919" y="3817349"/>
            <a:chExt cx="346024" cy="345674"/>
          </a:xfrm>
        </p:grpSpPr>
        <p:sp>
          <p:nvSpPr>
            <p:cNvPr id="13231" name="Google Shape;13231;p65"/>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5"/>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5"/>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4" name="Google Shape;13234;p65"/>
          <p:cNvGrpSpPr/>
          <p:nvPr/>
        </p:nvGrpSpPr>
        <p:grpSpPr>
          <a:xfrm>
            <a:off x="5272810" y="3893352"/>
            <a:ext cx="345642" cy="345674"/>
            <a:chOff x="5549861" y="3817349"/>
            <a:chExt cx="345642" cy="345674"/>
          </a:xfrm>
        </p:grpSpPr>
        <p:sp>
          <p:nvSpPr>
            <p:cNvPr id="13235" name="Google Shape;13235;p65"/>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65"/>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5"/>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65"/>
          <p:cNvGrpSpPr/>
          <p:nvPr/>
        </p:nvGrpSpPr>
        <p:grpSpPr>
          <a:xfrm>
            <a:off x="1281335" y="3474029"/>
            <a:ext cx="367255" cy="269855"/>
            <a:chOff x="1306445" y="3397829"/>
            <a:chExt cx="367255" cy="269855"/>
          </a:xfrm>
        </p:grpSpPr>
        <p:sp>
          <p:nvSpPr>
            <p:cNvPr id="13239" name="Google Shape;13239;p65"/>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5"/>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5"/>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5"/>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5"/>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5"/>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65"/>
          <p:cNvGrpSpPr/>
          <p:nvPr/>
        </p:nvGrpSpPr>
        <p:grpSpPr>
          <a:xfrm>
            <a:off x="1756207" y="3467600"/>
            <a:ext cx="367255" cy="282364"/>
            <a:chOff x="1781317" y="3391400"/>
            <a:chExt cx="367255" cy="282364"/>
          </a:xfrm>
        </p:grpSpPr>
        <p:sp>
          <p:nvSpPr>
            <p:cNvPr id="13246" name="Google Shape;13246;p65"/>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5"/>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5"/>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5"/>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5"/>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5"/>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65"/>
          <p:cNvGrpSpPr/>
          <p:nvPr/>
        </p:nvGrpSpPr>
        <p:grpSpPr>
          <a:xfrm>
            <a:off x="3653720" y="3447133"/>
            <a:ext cx="369164" cy="323297"/>
            <a:chOff x="3678830" y="3370933"/>
            <a:chExt cx="369164" cy="323297"/>
          </a:xfrm>
        </p:grpSpPr>
        <p:sp>
          <p:nvSpPr>
            <p:cNvPr id="13253" name="Google Shape;13253;p6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65"/>
          <p:cNvGrpSpPr/>
          <p:nvPr/>
        </p:nvGrpSpPr>
        <p:grpSpPr>
          <a:xfrm>
            <a:off x="834155" y="3424375"/>
            <a:ext cx="312316" cy="368400"/>
            <a:chOff x="859265" y="3348175"/>
            <a:chExt cx="312316" cy="368400"/>
          </a:xfrm>
        </p:grpSpPr>
        <p:sp>
          <p:nvSpPr>
            <p:cNvPr id="13265" name="Google Shape;13265;p65"/>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5"/>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5"/>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5"/>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5"/>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0" name="Google Shape;13270;p65"/>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1" name="Google Shape;13271;p65"/>
          <p:cNvGrpSpPr/>
          <p:nvPr/>
        </p:nvGrpSpPr>
        <p:grpSpPr>
          <a:xfrm>
            <a:off x="2741264" y="3437213"/>
            <a:ext cx="330110" cy="308908"/>
            <a:chOff x="2766264" y="3394042"/>
            <a:chExt cx="294873" cy="275934"/>
          </a:xfrm>
        </p:grpSpPr>
        <p:sp>
          <p:nvSpPr>
            <p:cNvPr id="13272" name="Google Shape;13272;p65"/>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5"/>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5"/>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5"/>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6" name="Google Shape;13276;p65"/>
          <p:cNvGrpSpPr/>
          <p:nvPr/>
        </p:nvGrpSpPr>
        <p:grpSpPr>
          <a:xfrm>
            <a:off x="3189862" y="3435388"/>
            <a:ext cx="346406" cy="347552"/>
            <a:chOff x="3214972" y="3359188"/>
            <a:chExt cx="346406" cy="347552"/>
          </a:xfrm>
        </p:grpSpPr>
        <p:sp>
          <p:nvSpPr>
            <p:cNvPr id="13277" name="Google Shape;13277;p65"/>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5"/>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5"/>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5"/>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5"/>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5"/>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5"/>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5"/>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5"/>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5"/>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5"/>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5"/>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5"/>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5"/>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1" name="Google Shape;13291;p65"/>
          <p:cNvGrpSpPr/>
          <p:nvPr/>
        </p:nvGrpSpPr>
        <p:grpSpPr>
          <a:xfrm>
            <a:off x="4604196" y="3485393"/>
            <a:ext cx="367255" cy="244486"/>
            <a:chOff x="4629306" y="3409193"/>
            <a:chExt cx="367255" cy="244486"/>
          </a:xfrm>
        </p:grpSpPr>
        <p:sp>
          <p:nvSpPr>
            <p:cNvPr id="13292" name="Google Shape;13292;p65"/>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5"/>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5"/>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5"/>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5"/>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5"/>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5"/>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5"/>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5"/>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5"/>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65"/>
          <p:cNvGrpSpPr/>
          <p:nvPr/>
        </p:nvGrpSpPr>
        <p:grpSpPr>
          <a:xfrm>
            <a:off x="4168380" y="3426284"/>
            <a:ext cx="289939" cy="334661"/>
            <a:chOff x="4193490" y="3350084"/>
            <a:chExt cx="289939" cy="334661"/>
          </a:xfrm>
        </p:grpSpPr>
        <p:sp>
          <p:nvSpPr>
            <p:cNvPr id="13303" name="Google Shape;13303;p65"/>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5"/>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5"/>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5"/>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5"/>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5"/>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5"/>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5"/>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5"/>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5"/>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65"/>
          <p:cNvGrpSpPr/>
          <p:nvPr/>
        </p:nvGrpSpPr>
        <p:grpSpPr>
          <a:xfrm>
            <a:off x="6508171" y="3427430"/>
            <a:ext cx="357037" cy="357005"/>
            <a:chOff x="6533281" y="3351230"/>
            <a:chExt cx="357037" cy="357005"/>
          </a:xfrm>
        </p:grpSpPr>
        <p:sp>
          <p:nvSpPr>
            <p:cNvPr id="13314" name="Google Shape;13314;p65"/>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5"/>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5"/>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7" name="Google Shape;13317;p65"/>
          <p:cNvGrpSpPr/>
          <p:nvPr/>
        </p:nvGrpSpPr>
        <p:grpSpPr>
          <a:xfrm>
            <a:off x="6033331" y="3427430"/>
            <a:ext cx="357387" cy="357005"/>
            <a:chOff x="6058441" y="3351230"/>
            <a:chExt cx="357387" cy="357005"/>
          </a:xfrm>
        </p:grpSpPr>
        <p:sp>
          <p:nvSpPr>
            <p:cNvPr id="13318" name="Google Shape;13318;p65"/>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5"/>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0" name="Google Shape;13320;p65"/>
          <p:cNvGrpSpPr/>
          <p:nvPr/>
        </p:nvGrpSpPr>
        <p:grpSpPr>
          <a:xfrm>
            <a:off x="7932373" y="3427048"/>
            <a:ext cx="357387" cy="357387"/>
            <a:chOff x="7957483" y="3350848"/>
            <a:chExt cx="357387" cy="357387"/>
          </a:xfrm>
        </p:grpSpPr>
        <p:sp>
          <p:nvSpPr>
            <p:cNvPr id="13321" name="Google Shape;13321;p65"/>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5"/>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5"/>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65"/>
          <p:cNvGrpSpPr/>
          <p:nvPr/>
        </p:nvGrpSpPr>
        <p:grpSpPr>
          <a:xfrm>
            <a:off x="6982661" y="3427430"/>
            <a:ext cx="357387" cy="357005"/>
            <a:chOff x="7007771" y="3351230"/>
            <a:chExt cx="357387" cy="357005"/>
          </a:xfrm>
        </p:grpSpPr>
        <p:sp>
          <p:nvSpPr>
            <p:cNvPr id="13325" name="Google Shape;13325;p65"/>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5"/>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5"/>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5"/>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5"/>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0" name="Google Shape;13330;p65"/>
          <p:cNvGrpSpPr/>
          <p:nvPr/>
        </p:nvGrpSpPr>
        <p:grpSpPr>
          <a:xfrm>
            <a:off x="5083620" y="3427430"/>
            <a:ext cx="357005" cy="357005"/>
            <a:chOff x="5108729" y="3351230"/>
            <a:chExt cx="357005" cy="357005"/>
          </a:xfrm>
        </p:grpSpPr>
        <p:sp>
          <p:nvSpPr>
            <p:cNvPr id="13331" name="Google Shape;13331;p65"/>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5"/>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65"/>
          <p:cNvGrpSpPr/>
          <p:nvPr/>
        </p:nvGrpSpPr>
        <p:grpSpPr>
          <a:xfrm>
            <a:off x="5558459" y="3427430"/>
            <a:ext cx="357419" cy="357005"/>
            <a:chOff x="5583569" y="3351230"/>
            <a:chExt cx="357419" cy="357005"/>
          </a:xfrm>
        </p:grpSpPr>
        <p:sp>
          <p:nvSpPr>
            <p:cNvPr id="13334" name="Google Shape;13334;p65"/>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5"/>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6" name="Google Shape;13336;p65"/>
          <p:cNvGrpSpPr/>
          <p:nvPr/>
        </p:nvGrpSpPr>
        <p:grpSpPr>
          <a:xfrm>
            <a:off x="7457119" y="3427430"/>
            <a:ext cx="357419" cy="357005"/>
            <a:chOff x="7482229" y="3351230"/>
            <a:chExt cx="357419" cy="357005"/>
          </a:xfrm>
        </p:grpSpPr>
        <p:sp>
          <p:nvSpPr>
            <p:cNvPr id="13337" name="Google Shape;13337;p65"/>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5"/>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5"/>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5"/>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5"/>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2" name="Google Shape;13342;p65"/>
          <p:cNvGrpSpPr/>
          <p:nvPr/>
        </p:nvGrpSpPr>
        <p:grpSpPr>
          <a:xfrm>
            <a:off x="3739375" y="2966882"/>
            <a:ext cx="222874" cy="345737"/>
            <a:chOff x="3764485" y="2890682"/>
            <a:chExt cx="222874" cy="345737"/>
          </a:xfrm>
        </p:grpSpPr>
        <p:sp>
          <p:nvSpPr>
            <p:cNvPr id="13343" name="Google Shape;13343;p65"/>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5"/>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5"/>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6" name="Google Shape;13346;p65"/>
          <p:cNvGrpSpPr/>
          <p:nvPr/>
        </p:nvGrpSpPr>
        <p:grpSpPr>
          <a:xfrm>
            <a:off x="2213507" y="2984331"/>
            <a:ext cx="422596" cy="310382"/>
            <a:chOff x="2278533" y="2937377"/>
            <a:chExt cx="346788" cy="254704"/>
          </a:xfrm>
        </p:grpSpPr>
        <p:sp>
          <p:nvSpPr>
            <p:cNvPr id="13347" name="Google Shape;13347;p65"/>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5"/>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49" name="Google Shape;13349;p65"/>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0" name="Google Shape;13350;p65"/>
          <p:cNvGrpSpPr/>
          <p:nvPr/>
        </p:nvGrpSpPr>
        <p:grpSpPr>
          <a:xfrm>
            <a:off x="1811527" y="2967710"/>
            <a:ext cx="286152" cy="346438"/>
            <a:chOff x="1836637" y="2891510"/>
            <a:chExt cx="286152" cy="346438"/>
          </a:xfrm>
        </p:grpSpPr>
        <p:sp>
          <p:nvSpPr>
            <p:cNvPr id="13351" name="Google Shape;13351;p6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4" name="Google Shape;13354;p65"/>
          <p:cNvGrpSpPr/>
          <p:nvPr/>
        </p:nvGrpSpPr>
        <p:grpSpPr>
          <a:xfrm>
            <a:off x="5560751" y="2982129"/>
            <a:ext cx="379764" cy="337684"/>
            <a:chOff x="5585861" y="2905929"/>
            <a:chExt cx="379764" cy="337684"/>
          </a:xfrm>
        </p:grpSpPr>
        <p:sp>
          <p:nvSpPr>
            <p:cNvPr id="13355" name="Google Shape;13355;p65"/>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5"/>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5"/>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5"/>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9" name="Google Shape;13359;p65"/>
          <p:cNvGrpSpPr/>
          <p:nvPr/>
        </p:nvGrpSpPr>
        <p:grpSpPr>
          <a:xfrm>
            <a:off x="1302566" y="2986680"/>
            <a:ext cx="347934" cy="310024"/>
            <a:chOff x="1327676" y="2910480"/>
            <a:chExt cx="347934" cy="310024"/>
          </a:xfrm>
        </p:grpSpPr>
        <p:sp>
          <p:nvSpPr>
            <p:cNvPr id="13360" name="Google Shape;13360;p65"/>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5"/>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5"/>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5"/>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5"/>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5" name="Google Shape;13365;p65"/>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6" name="Google Shape;13366;p65"/>
          <p:cNvGrpSpPr/>
          <p:nvPr/>
        </p:nvGrpSpPr>
        <p:grpSpPr>
          <a:xfrm>
            <a:off x="2728291" y="2945764"/>
            <a:ext cx="382828" cy="358601"/>
            <a:chOff x="2753373" y="2902523"/>
            <a:chExt cx="347552" cy="325557"/>
          </a:xfrm>
        </p:grpSpPr>
        <p:sp>
          <p:nvSpPr>
            <p:cNvPr id="13367" name="Google Shape;13367;p65"/>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5"/>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5"/>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5"/>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5"/>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5"/>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3" name="Google Shape;13373;p65"/>
          <p:cNvGrpSpPr/>
          <p:nvPr/>
        </p:nvGrpSpPr>
        <p:grpSpPr>
          <a:xfrm>
            <a:off x="823906" y="2979455"/>
            <a:ext cx="356655" cy="335425"/>
            <a:chOff x="849016" y="2903255"/>
            <a:chExt cx="356655" cy="335425"/>
          </a:xfrm>
        </p:grpSpPr>
        <p:sp>
          <p:nvSpPr>
            <p:cNvPr id="13374" name="Google Shape;13374;p65"/>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5"/>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5"/>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5"/>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5"/>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5"/>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5"/>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5"/>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5"/>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5"/>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5"/>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5" name="Google Shape;13385;p65"/>
          <p:cNvGrpSpPr/>
          <p:nvPr/>
        </p:nvGrpSpPr>
        <p:grpSpPr>
          <a:xfrm>
            <a:off x="4185823" y="3002977"/>
            <a:ext cx="280072" cy="275520"/>
            <a:chOff x="4210933" y="2926777"/>
            <a:chExt cx="280072" cy="275520"/>
          </a:xfrm>
        </p:grpSpPr>
        <p:sp>
          <p:nvSpPr>
            <p:cNvPr id="13386" name="Google Shape;13386;p65"/>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5"/>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5"/>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5"/>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5"/>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5"/>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5"/>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5"/>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5"/>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5"/>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5"/>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5"/>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5"/>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65"/>
          <p:cNvGrpSpPr/>
          <p:nvPr/>
        </p:nvGrpSpPr>
        <p:grpSpPr>
          <a:xfrm>
            <a:off x="4642106" y="2991582"/>
            <a:ext cx="320273" cy="318395"/>
            <a:chOff x="4667216" y="2915382"/>
            <a:chExt cx="320273" cy="318395"/>
          </a:xfrm>
        </p:grpSpPr>
        <p:sp>
          <p:nvSpPr>
            <p:cNvPr id="13400" name="Google Shape;13400;p65"/>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5"/>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5"/>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5"/>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4" name="Google Shape;13404;p65"/>
          <p:cNvGrpSpPr/>
          <p:nvPr/>
        </p:nvGrpSpPr>
        <p:grpSpPr>
          <a:xfrm>
            <a:off x="5145370" y="3010839"/>
            <a:ext cx="261929" cy="280550"/>
            <a:chOff x="5170480" y="2934639"/>
            <a:chExt cx="261929" cy="280550"/>
          </a:xfrm>
        </p:grpSpPr>
        <p:sp>
          <p:nvSpPr>
            <p:cNvPr id="13405" name="Google Shape;13405;p65"/>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5"/>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5"/>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5"/>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5"/>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5"/>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5"/>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2" name="Google Shape;13412;p65"/>
          <p:cNvGrpSpPr/>
          <p:nvPr/>
        </p:nvGrpSpPr>
        <p:grpSpPr>
          <a:xfrm>
            <a:off x="6044313" y="2968091"/>
            <a:ext cx="362321" cy="364231"/>
            <a:chOff x="6069423" y="2891892"/>
            <a:chExt cx="362321" cy="364231"/>
          </a:xfrm>
        </p:grpSpPr>
        <p:sp>
          <p:nvSpPr>
            <p:cNvPr id="13413" name="Google Shape;13413;p65"/>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5"/>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5"/>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5"/>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5"/>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5"/>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9" name="Google Shape;13419;p65"/>
          <p:cNvGrpSpPr/>
          <p:nvPr/>
        </p:nvGrpSpPr>
        <p:grpSpPr>
          <a:xfrm>
            <a:off x="6546845" y="2995370"/>
            <a:ext cx="308878" cy="311170"/>
            <a:chOff x="6571955" y="2919170"/>
            <a:chExt cx="308878" cy="311170"/>
          </a:xfrm>
        </p:grpSpPr>
        <p:sp>
          <p:nvSpPr>
            <p:cNvPr id="13420" name="Google Shape;13420;p65"/>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5"/>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5"/>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5"/>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5"/>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65"/>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65"/>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5"/>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5"/>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5"/>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0" name="Google Shape;13430;p65"/>
          <p:cNvGrpSpPr/>
          <p:nvPr/>
        </p:nvGrpSpPr>
        <p:grpSpPr>
          <a:xfrm>
            <a:off x="7474944" y="3010935"/>
            <a:ext cx="350576" cy="280454"/>
            <a:chOff x="7500054" y="2934735"/>
            <a:chExt cx="350576" cy="280454"/>
          </a:xfrm>
        </p:grpSpPr>
        <p:sp>
          <p:nvSpPr>
            <p:cNvPr id="13431" name="Google Shape;13431;p65"/>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5"/>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5"/>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5"/>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5"/>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5"/>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5"/>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5"/>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9" name="Google Shape;13439;p65"/>
          <p:cNvGrpSpPr/>
          <p:nvPr/>
        </p:nvGrpSpPr>
        <p:grpSpPr>
          <a:xfrm>
            <a:off x="6987570" y="2950862"/>
            <a:ext cx="332012" cy="355454"/>
            <a:chOff x="7055134" y="2919170"/>
            <a:chExt cx="290321" cy="310820"/>
          </a:xfrm>
        </p:grpSpPr>
        <p:sp>
          <p:nvSpPr>
            <p:cNvPr id="13440" name="Google Shape;13440;p65"/>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5"/>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5"/>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5"/>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5"/>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5"/>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5"/>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5"/>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5"/>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5"/>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5"/>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5"/>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5"/>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5"/>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4" name="Google Shape;13454;p65"/>
          <p:cNvGrpSpPr/>
          <p:nvPr/>
        </p:nvGrpSpPr>
        <p:grpSpPr>
          <a:xfrm>
            <a:off x="7960033" y="2976813"/>
            <a:ext cx="330109" cy="347552"/>
            <a:chOff x="7985143" y="2900613"/>
            <a:chExt cx="330109" cy="347552"/>
          </a:xfrm>
        </p:grpSpPr>
        <p:sp>
          <p:nvSpPr>
            <p:cNvPr id="13455" name="Google Shape;13455;p65"/>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5"/>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5"/>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5"/>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5"/>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5"/>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5"/>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5"/>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3" name="Google Shape;13463;p65"/>
          <p:cNvGrpSpPr/>
          <p:nvPr/>
        </p:nvGrpSpPr>
        <p:grpSpPr>
          <a:xfrm>
            <a:off x="7965731" y="2511426"/>
            <a:ext cx="354363" cy="353631"/>
            <a:chOff x="7990840" y="2435226"/>
            <a:chExt cx="354363" cy="353631"/>
          </a:xfrm>
        </p:grpSpPr>
        <p:sp>
          <p:nvSpPr>
            <p:cNvPr id="13464" name="Google Shape;13464;p65"/>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5"/>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5"/>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65"/>
          <p:cNvGrpSpPr/>
          <p:nvPr/>
        </p:nvGrpSpPr>
        <p:grpSpPr>
          <a:xfrm>
            <a:off x="1792207" y="2556530"/>
            <a:ext cx="350958" cy="263043"/>
            <a:chOff x="1817317" y="2480330"/>
            <a:chExt cx="350958" cy="263043"/>
          </a:xfrm>
        </p:grpSpPr>
        <p:sp>
          <p:nvSpPr>
            <p:cNvPr id="13468" name="Google Shape;13468;p65"/>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5"/>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5"/>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5"/>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5"/>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3" name="Google Shape;13473;p65"/>
          <p:cNvGrpSpPr/>
          <p:nvPr/>
        </p:nvGrpSpPr>
        <p:grpSpPr>
          <a:xfrm>
            <a:off x="1316617" y="2559549"/>
            <a:ext cx="419913" cy="308109"/>
            <a:chOff x="1341727" y="2483349"/>
            <a:chExt cx="419913" cy="308109"/>
          </a:xfrm>
        </p:grpSpPr>
        <p:sp>
          <p:nvSpPr>
            <p:cNvPr id="13474" name="Google Shape;13474;p65"/>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5"/>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5"/>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7" name="Google Shape;13477;p65"/>
          <p:cNvGrpSpPr/>
          <p:nvPr/>
        </p:nvGrpSpPr>
        <p:grpSpPr>
          <a:xfrm>
            <a:off x="829222" y="2523936"/>
            <a:ext cx="376358" cy="330109"/>
            <a:chOff x="854332" y="2447736"/>
            <a:chExt cx="376358" cy="330109"/>
          </a:xfrm>
        </p:grpSpPr>
        <p:sp>
          <p:nvSpPr>
            <p:cNvPr id="13478" name="Google Shape;13478;p65"/>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5"/>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5"/>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5"/>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5"/>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5"/>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5"/>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5"/>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6" name="Google Shape;13486;p65"/>
          <p:cNvGrpSpPr/>
          <p:nvPr/>
        </p:nvGrpSpPr>
        <p:grpSpPr>
          <a:xfrm>
            <a:off x="4181653" y="2527151"/>
            <a:ext cx="322151" cy="322374"/>
            <a:chOff x="4206763" y="2450951"/>
            <a:chExt cx="322151" cy="322374"/>
          </a:xfrm>
        </p:grpSpPr>
        <p:sp>
          <p:nvSpPr>
            <p:cNvPr id="13487" name="Google Shape;13487;p65"/>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5"/>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65"/>
          <p:cNvGrpSpPr/>
          <p:nvPr/>
        </p:nvGrpSpPr>
        <p:grpSpPr>
          <a:xfrm>
            <a:off x="7491236" y="2526259"/>
            <a:ext cx="327976" cy="324316"/>
            <a:chOff x="7528096" y="2450059"/>
            <a:chExt cx="327976" cy="324316"/>
          </a:xfrm>
        </p:grpSpPr>
        <p:sp>
          <p:nvSpPr>
            <p:cNvPr id="13490" name="Google Shape;13490;p65"/>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5"/>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5"/>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5"/>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5"/>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5" name="Google Shape;13495;p65"/>
          <p:cNvGrpSpPr/>
          <p:nvPr/>
        </p:nvGrpSpPr>
        <p:grpSpPr>
          <a:xfrm>
            <a:off x="7052019" y="2588742"/>
            <a:ext cx="282364" cy="198619"/>
            <a:chOff x="7077129" y="2512542"/>
            <a:chExt cx="282364" cy="198619"/>
          </a:xfrm>
        </p:grpSpPr>
        <p:sp>
          <p:nvSpPr>
            <p:cNvPr id="13496" name="Google Shape;13496;p65"/>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5"/>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5"/>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5"/>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5"/>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5"/>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2" name="Google Shape;13502;p65"/>
          <p:cNvGrpSpPr/>
          <p:nvPr/>
        </p:nvGrpSpPr>
        <p:grpSpPr>
          <a:xfrm>
            <a:off x="3700351" y="2520912"/>
            <a:ext cx="334279" cy="334661"/>
            <a:chOff x="3725461" y="2444712"/>
            <a:chExt cx="334279" cy="334661"/>
          </a:xfrm>
        </p:grpSpPr>
        <p:sp>
          <p:nvSpPr>
            <p:cNvPr id="13503" name="Google Shape;13503;p65"/>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5"/>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5"/>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5"/>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5"/>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5"/>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5"/>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0" name="Google Shape;13510;p65"/>
          <p:cNvGrpSpPr/>
          <p:nvPr/>
        </p:nvGrpSpPr>
        <p:grpSpPr>
          <a:xfrm>
            <a:off x="6552128" y="2533421"/>
            <a:ext cx="332019" cy="310788"/>
            <a:chOff x="6577238" y="2457221"/>
            <a:chExt cx="332019" cy="310788"/>
          </a:xfrm>
        </p:grpSpPr>
        <p:sp>
          <p:nvSpPr>
            <p:cNvPr id="13511" name="Google Shape;13511;p65"/>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5"/>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5"/>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5"/>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5"/>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5"/>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65"/>
          <p:cNvGrpSpPr/>
          <p:nvPr/>
        </p:nvGrpSpPr>
        <p:grpSpPr>
          <a:xfrm>
            <a:off x="2793451" y="2515978"/>
            <a:ext cx="247892" cy="346024"/>
            <a:chOff x="2818561" y="2439778"/>
            <a:chExt cx="247892" cy="346024"/>
          </a:xfrm>
        </p:grpSpPr>
        <p:sp>
          <p:nvSpPr>
            <p:cNvPr id="13518" name="Google Shape;13518;p65"/>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5"/>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5"/>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5"/>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5"/>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5"/>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5"/>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5"/>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5"/>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5"/>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5"/>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5"/>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0" name="Google Shape;13530;p65"/>
          <p:cNvGrpSpPr/>
          <p:nvPr/>
        </p:nvGrpSpPr>
        <p:grpSpPr>
          <a:xfrm>
            <a:off x="3182668" y="2550832"/>
            <a:ext cx="419933" cy="275170"/>
            <a:chOff x="3207778" y="2474632"/>
            <a:chExt cx="419933" cy="275170"/>
          </a:xfrm>
        </p:grpSpPr>
        <p:sp>
          <p:nvSpPr>
            <p:cNvPr id="13531" name="Google Shape;13531;p65"/>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5"/>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5"/>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5"/>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5"/>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5"/>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5"/>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5"/>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5"/>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5"/>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5"/>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5"/>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5"/>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5"/>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5" name="Google Shape;13545;p65"/>
          <p:cNvGrpSpPr/>
          <p:nvPr/>
        </p:nvGrpSpPr>
        <p:grpSpPr>
          <a:xfrm>
            <a:off x="6074265" y="2532275"/>
            <a:ext cx="337684" cy="314194"/>
            <a:chOff x="6099375" y="2456075"/>
            <a:chExt cx="337684" cy="314194"/>
          </a:xfrm>
        </p:grpSpPr>
        <p:sp>
          <p:nvSpPr>
            <p:cNvPr id="13546" name="Google Shape;13546;p65"/>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65"/>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65"/>
          <p:cNvGrpSpPr/>
          <p:nvPr/>
        </p:nvGrpSpPr>
        <p:grpSpPr>
          <a:xfrm>
            <a:off x="2287513" y="2544784"/>
            <a:ext cx="312698" cy="286534"/>
            <a:chOff x="2312623" y="2468584"/>
            <a:chExt cx="312698" cy="286534"/>
          </a:xfrm>
        </p:grpSpPr>
        <p:sp>
          <p:nvSpPr>
            <p:cNvPr id="13549" name="Google Shape;13549;p65"/>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5"/>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5"/>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2" name="Google Shape;13552;p65"/>
          <p:cNvGrpSpPr/>
          <p:nvPr/>
        </p:nvGrpSpPr>
        <p:grpSpPr>
          <a:xfrm>
            <a:off x="5593695" y="2517124"/>
            <a:ext cx="345292" cy="342618"/>
            <a:chOff x="5618805" y="2440924"/>
            <a:chExt cx="345292" cy="342618"/>
          </a:xfrm>
        </p:grpSpPr>
        <p:sp>
          <p:nvSpPr>
            <p:cNvPr id="13553" name="Google Shape;13553;p65"/>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5"/>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5"/>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5"/>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5"/>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8" name="Google Shape;13558;p65"/>
          <p:cNvGrpSpPr/>
          <p:nvPr/>
        </p:nvGrpSpPr>
        <p:grpSpPr>
          <a:xfrm>
            <a:off x="4628069" y="2522790"/>
            <a:ext cx="377886" cy="331255"/>
            <a:chOff x="4653179" y="2446590"/>
            <a:chExt cx="377886" cy="331255"/>
          </a:xfrm>
        </p:grpSpPr>
        <p:sp>
          <p:nvSpPr>
            <p:cNvPr id="13559" name="Google Shape;13559;p65"/>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5"/>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5"/>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5"/>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3" name="Google Shape;13563;p65"/>
          <p:cNvGrpSpPr/>
          <p:nvPr/>
        </p:nvGrpSpPr>
        <p:grpSpPr>
          <a:xfrm>
            <a:off x="5159407" y="2535681"/>
            <a:ext cx="252062" cy="305122"/>
            <a:chOff x="5184517" y="2459481"/>
            <a:chExt cx="252062" cy="305122"/>
          </a:xfrm>
        </p:grpSpPr>
        <p:sp>
          <p:nvSpPr>
            <p:cNvPr id="13564" name="Google Shape;13564;p65"/>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65"/>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5"/>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5"/>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5"/>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5"/>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0" name="Google Shape;13570;p65"/>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1" name="Google Shape;13571;p65"/>
          <p:cNvGrpSpPr/>
          <p:nvPr/>
        </p:nvGrpSpPr>
        <p:grpSpPr>
          <a:xfrm>
            <a:off x="6130349" y="2045308"/>
            <a:ext cx="249770" cy="363849"/>
            <a:chOff x="6155459" y="1969108"/>
            <a:chExt cx="249770" cy="363849"/>
          </a:xfrm>
        </p:grpSpPr>
        <p:sp>
          <p:nvSpPr>
            <p:cNvPr id="13572" name="Google Shape;13572;p65"/>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5"/>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5"/>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5"/>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5"/>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5"/>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5"/>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5"/>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5"/>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1" name="Google Shape;13581;p65"/>
          <p:cNvGrpSpPr/>
          <p:nvPr/>
        </p:nvGrpSpPr>
        <p:grpSpPr>
          <a:xfrm>
            <a:off x="2254919" y="2046804"/>
            <a:ext cx="353631" cy="354395"/>
            <a:chOff x="2280029" y="1970604"/>
            <a:chExt cx="353631" cy="354395"/>
          </a:xfrm>
        </p:grpSpPr>
        <p:sp>
          <p:nvSpPr>
            <p:cNvPr id="13582" name="Google Shape;13582;p65"/>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5"/>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5"/>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5"/>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6" name="Google Shape;13586;p65"/>
          <p:cNvGrpSpPr/>
          <p:nvPr/>
        </p:nvGrpSpPr>
        <p:grpSpPr>
          <a:xfrm>
            <a:off x="8039990" y="2076374"/>
            <a:ext cx="255086" cy="301685"/>
            <a:chOff x="8065100" y="2000174"/>
            <a:chExt cx="255086" cy="301685"/>
          </a:xfrm>
        </p:grpSpPr>
        <p:sp>
          <p:nvSpPr>
            <p:cNvPr id="13587" name="Google Shape;13587;p65"/>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5"/>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5"/>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5"/>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1" name="Google Shape;13591;p65"/>
          <p:cNvGrpSpPr/>
          <p:nvPr/>
        </p:nvGrpSpPr>
        <p:grpSpPr>
          <a:xfrm>
            <a:off x="6608595" y="2045308"/>
            <a:ext cx="249420" cy="363849"/>
            <a:chOff x="6633705" y="1969108"/>
            <a:chExt cx="249420" cy="363849"/>
          </a:xfrm>
        </p:grpSpPr>
        <p:sp>
          <p:nvSpPr>
            <p:cNvPr id="13592" name="Google Shape;13592;p65"/>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5"/>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5"/>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5"/>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5"/>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5"/>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5"/>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5"/>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0" name="Google Shape;13600;p65"/>
          <p:cNvGrpSpPr/>
          <p:nvPr/>
        </p:nvGrpSpPr>
        <p:grpSpPr>
          <a:xfrm>
            <a:off x="5185921" y="2045308"/>
            <a:ext cx="226661" cy="363467"/>
            <a:chOff x="5211031" y="1969108"/>
            <a:chExt cx="226661" cy="363467"/>
          </a:xfrm>
        </p:grpSpPr>
        <p:sp>
          <p:nvSpPr>
            <p:cNvPr id="13601" name="Google Shape;13601;p65"/>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5"/>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3" name="Google Shape;13603;p65"/>
          <p:cNvGrpSpPr/>
          <p:nvPr/>
        </p:nvGrpSpPr>
        <p:grpSpPr>
          <a:xfrm>
            <a:off x="3687842" y="2046804"/>
            <a:ext cx="354363" cy="354395"/>
            <a:chOff x="3712952" y="1970604"/>
            <a:chExt cx="354363" cy="354395"/>
          </a:xfrm>
        </p:grpSpPr>
        <p:sp>
          <p:nvSpPr>
            <p:cNvPr id="13604" name="Google Shape;13604;p65"/>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5"/>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5"/>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5"/>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5"/>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5"/>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5"/>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5"/>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5"/>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65"/>
          <p:cNvGrpSpPr/>
          <p:nvPr/>
        </p:nvGrpSpPr>
        <p:grpSpPr>
          <a:xfrm>
            <a:off x="3210329" y="2046804"/>
            <a:ext cx="354363" cy="354745"/>
            <a:chOff x="3235438" y="1970604"/>
            <a:chExt cx="354363" cy="354745"/>
          </a:xfrm>
        </p:grpSpPr>
        <p:sp>
          <p:nvSpPr>
            <p:cNvPr id="13614" name="Google Shape;13614;p65"/>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5"/>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5"/>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5"/>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5"/>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5"/>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5"/>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5"/>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5"/>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5"/>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5"/>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5"/>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5"/>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7" name="Google Shape;13627;p65"/>
          <p:cNvGrpSpPr/>
          <p:nvPr/>
        </p:nvGrpSpPr>
        <p:grpSpPr>
          <a:xfrm>
            <a:off x="1304475" y="2066125"/>
            <a:ext cx="341472" cy="335074"/>
            <a:chOff x="1329585" y="1989925"/>
            <a:chExt cx="341472" cy="335074"/>
          </a:xfrm>
        </p:grpSpPr>
        <p:sp>
          <p:nvSpPr>
            <p:cNvPr id="13628" name="Google Shape;13628;p65"/>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5"/>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5"/>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1" name="Google Shape;13631;p65"/>
          <p:cNvGrpSpPr/>
          <p:nvPr/>
        </p:nvGrpSpPr>
        <p:grpSpPr>
          <a:xfrm>
            <a:off x="5566761" y="2066106"/>
            <a:ext cx="416649" cy="325597"/>
            <a:chOff x="5626763" y="2013829"/>
            <a:chExt cx="351722" cy="274788"/>
          </a:xfrm>
        </p:grpSpPr>
        <p:sp>
          <p:nvSpPr>
            <p:cNvPr id="13632" name="Google Shape;13632;p65"/>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5"/>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5"/>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5"/>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5"/>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5"/>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5"/>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5"/>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5"/>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5"/>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2" name="Google Shape;13642;p65"/>
          <p:cNvGrpSpPr/>
          <p:nvPr/>
        </p:nvGrpSpPr>
        <p:grpSpPr>
          <a:xfrm>
            <a:off x="7551495" y="2060077"/>
            <a:ext cx="276698" cy="333133"/>
            <a:chOff x="7576605" y="1983877"/>
            <a:chExt cx="276698" cy="333133"/>
          </a:xfrm>
        </p:grpSpPr>
        <p:sp>
          <p:nvSpPr>
            <p:cNvPr id="13643" name="Google Shape;13643;p65"/>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5"/>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5" name="Google Shape;13645;p65"/>
          <p:cNvGrpSpPr/>
          <p:nvPr/>
        </p:nvGrpSpPr>
        <p:grpSpPr>
          <a:xfrm>
            <a:off x="828458" y="2051738"/>
            <a:ext cx="337334" cy="353599"/>
            <a:chOff x="853568" y="1975538"/>
            <a:chExt cx="337334" cy="353599"/>
          </a:xfrm>
        </p:grpSpPr>
        <p:sp>
          <p:nvSpPr>
            <p:cNvPr id="13646" name="Google Shape;13646;p65"/>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5"/>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5"/>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5"/>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0" name="Google Shape;13650;p65"/>
          <p:cNvGrpSpPr/>
          <p:nvPr/>
        </p:nvGrpSpPr>
        <p:grpSpPr>
          <a:xfrm>
            <a:off x="2733192" y="2085828"/>
            <a:ext cx="327085" cy="277080"/>
            <a:chOff x="2770052" y="2009628"/>
            <a:chExt cx="327085" cy="277080"/>
          </a:xfrm>
        </p:grpSpPr>
        <p:sp>
          <p:nvSpPr>
            <p:cNvPr id="13651" name="Google Shape;13651;p65"/>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5"/>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3" name="Google Shape;13653;p65"/>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54" name="Google Shape;13654;p65"/>
          <p:cNvGrpSpPr/>
          <p:nvPr/>
        </p:nvGrpSpPr>
        <p:grpSpPr>
          <a:xfrm>
            <a:off x="4170289" y="2046804"/>
            <a:ext cx="344878" cy="343573"/>
            <a:chOff x="4195399" y="1970604"/>
            <a:chExt cx="344878" cy="343573"/>
          </a:xfrm>
        </p:grpSpPr>
        <p:sp>
          <p:nvSpPr>
            <p:cNvPr id="13655" name="Google Shape;13655;p65"/>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5"/>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5"/>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5"/>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9" name="Google Shape;13659;p65"/>
          <p:cNvGrpSpPr/>
          <p:nvPr/>
        </p:nvGrpSpPr>
        <p:grpSpPr>
          <a:xfrm>
            <a:off x="4649681" y="2053647"/>
            <a:ext cx="344528" cy="344114"/>
            <a:chOff x="4674791" y="1977447"/>
            <a:chExt cx="344528" cy="344114"/>
          </a:xfrm>
        </p:grpSpPr>
        <p:sp>
          <p:nvSpPr>
            <p:cNvPr id="13660" name="Google Shape;13660;p65"/>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5"/>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5"/>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5"/>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5"/>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5"/>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5"/>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5"/>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5"/>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5"/>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5"/>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5"/>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5"/>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5"/>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5"/>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5"/>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5"/>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65"/>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65"/>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5"/>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5"/>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5"/>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5"/>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5"/>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5"/>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5"/>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6" name="Google Shape;13686;p65"/>
          <p:cNvGrpSpPr/>
          <p:nvPr/>
        </p:nvGrpSpPr>
        <p:grpSpPr>
          <a:xfrm>
            <a:off x="6058700" y="1623497"/>
            <a:ext cx="382819" cy="310788"/>
            <a:chOff x="6083810" y="1547297"/>
            <a:chExt cx="382819" cy="310788"/>
          </a:xfrm>
        </p:grpSpPr>
        <p:sp>
          <p:nvSpPr>
            <p:cNvPr id="13687" name="Google Shape;13687;p65"/>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5"/>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5"/>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5"/>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5"/>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5"/>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5"/>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5"/>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5"/>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5"/>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5"/>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5"/>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5"/>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5"/>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5"/>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5"/>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5"/>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5"/>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5" name="Google Shape;13705;p65"/>
          <p:cNvGrpSpPr/>
          <p:nvPr/>
        </p:nvGrpSpPr>
        <p:grpSpPr>
          <a:xfrm>
            <a:off x="6533190" y="1614393"/>
            <a:ext cx="382788" cy="328613"/>
            <a:chOff x="6558300" y="1538193"/>
            <a:chExt cx="382788" cy="328613"/>
          </a:xfrm>
        </p:grpSpPr>
        <p:sp>
          <p:nvSpPr>
            <p:cNvPr id="13706" name="Google Shape;13706;p65"/>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5"/>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65"/>
          <p:cNvGrpSpPr/>
          <p:nvPr/>
        </p:nvGrpSpPr>
        <p:grpSpPr>
          <a:xfrm>
            <a:off x="5168892" y="1587497"/>
            <a:ext cx="259605" cy="346024"/>
            <a:chOff x="5194002" y="1511297"/>
            <a:chExt cx="259605" cy="346024"/>
          </a:xfrm>
        </p:grpSpPr>
        <p:sp>
          <p:nvSpPr>
            <p:cNvPr id="13709" name="Google Shape;13709;p65"/>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5"/>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5"/>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5"/>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3" name="Google Shape;13713;p65"/>
          <p:cNvGrpSpPr/>
          <p:nvPr/>
        </p:nvGrpSpPr>
        <p:grpSpPr>
          <a:xfrm>
            <a:off x="1369631" y="1588261"/>
            <a:ext cx="252444" cy="351722"/>
            <a:chOff x="1394741" y="1512061"/>
            <a:chExt cx="252444" cy="351722"/>
          </a:xfrm>
        </p:grpSpPr>
        <p:sp>
          <p:nvSpPr>
            <p:cNvPr id="13714" name="Google Shape;13714;p65"/>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5"/>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5"/>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5"/>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5"/>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5"/>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5"/>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5"/>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5"/>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5"/>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5"/>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5"/>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5"/>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5"/>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5"/>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5"/>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5"/>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65"/>
          <p:cNvGrpSpPr/>
          <p:nvPr/>
        </p:nvGrpSpPr>
        <p:grpSpPr>
          <a:xfrm>
            <a:off x="829986" y="1580685"/>
            <a:ext cx="380910" cy="339594"/>
            <a:chOff x="855096" y="1504485"/>
            <a:chExt cx="380910" cy="339594"/>
          </a:xfrm>
        </p:grpSpPr>
        <p:sp>
          <p:nvSpPr>
            <p:cNvPr id="13732" name="Google Shape;13732;p65"/>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5"/>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65"/>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5"/>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5"/>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7" name="Google Shape;13737;p65"/>
          <p:cNvGrpSpPr/>
          <p:nvPr/>
        </p:nvGrpSpPr>
        <p:grpSpPr>
          <a:xfrm>
            <a:off x="1794466" y="1587879"/>
            <a:ext cx="352103" cy="352103"/>
            <a:chOff x="1819576" y="1511679"/>
            <a:chExt cx="352103" cy="352103"/>
          </a:xfrm>
        </p:grpSpPr>
        <p:sp>
          <p:nvSpPr>
            <p:cNvPr id="13738" name="Google Shape;13738;p65"/>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65"/>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65"/>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5"/>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2" name="Google Shape;13742;p65"/>
          <p:cNvGrpSpPr/>
          <p:nvPr/>
        </p:nvGrpSpPr>
        <p:grpSpPr>
          <a:xfrm>
            <a:off x="5595987" y="1576961"/>
            <a:ext cx="371424" cy="355446"/>
            <a:chOff x="5621097" y="1500761"/>
            <a:chExt cx="371424" cy="355446"/>
          </a:xfrm>
        </p:grpSpPr>
        <p:sp>
          <p:nvSpPr>
            <p:cNvPr id="13743" name="Google Shape;13743;p65"/>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5"/>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5" name="Google Shape;13745;p65"/>
          <p:cNvGrpSpPr/>
          <p:nvPr/>
        </p:nvGrpSpPr>
        <p:grpSpPr>
          <a:xfrm>
            <a:off x="4645129" y="1617799"/>
            <a:ext cx="359679" cy="321833"/>
            <a:chOff x="4670239" y="1541599"/>
            <a:chExt cx="359679" cy="321833"/>
          </a:xfrm>
        </p:grpSpPr>
        <p:sp>
          <p:nvSpPr>
            <p:cNvPr id="13746" name="Google Shape;13746;p6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1" name="Google Shape;13751;p65"/>
          <p:cNvGrpSpPr/>
          <p:nvPr/>
        </p:nvGrpSpPr>
        <p:grpSpPr>
          <a:xfrm>
            <a:off x="4187319" y="1578585"/>
            <a:ext cx="321037" cy="353822"/>
            <a:chOff x="4212429" y="1502385"/>
            <a:chExt cx="321037" cy="353822"/>
          </a:xfrm>
        </p:grpSpPr>
        <p:sp>
          <p:nvSpPr>
            <p:cNvPr id="13752" name="Google Shape;13752;p65"/>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5"/>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5"/>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5"/>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6" name="Google Shape;13756;p65"/>
          <p:cNvGrpSpPr/>
          <p:nvPr/>
        </p:nvGrpSpPr>
        <p:grpSpPr>
          <a:xfrm>
            <a:off x="2277678" y="1582181"/>
            <a:ext cx="336188" cy="335425"/>
            <a:chOff x="2302788" y="1505981"/>
            <a:chExt cx="336188" cy="335425"/>
          </a:xfrm>
        </p:grpSpPr>
        <p:sp>
          <p:nvSpPr>
            <p:cNvPr id="13757" name="Google Shape;13757;p65"/>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5"/>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5"/>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5"/>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5"/>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5"/>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5"/>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5"/>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5"/>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5"/>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5"/>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5"/>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5"/>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65"/>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5"/>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5"/>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5"/>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4" name="Google Shape;13774;p65"/>
          <p:cNvGrpSpPr/>
          <p:nvPr/>
        </p:nvGrpSpPr>
        <p:grpSpPr>
          <a:xfrm>
            <a:off x="2755191" y="1598096"/>
            <a:ext cx="333133" cy="321037"/>
            <a:chOff x="2780301" y="1521896"/>
            <a:chExt cx="333133" cy="321037"/>
          </a:xfrm>
        </p:grpSpPr>
        <p:sp>
          <p:nvSpPr>
            <p:cNvPr id="13775" name="Google Shape;13775;p65"/>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65"/>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5"/>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5"/>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5"/>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5"/>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5"/>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5"/>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5"/>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5"/>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5"/>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5"/>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5"/>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5"/>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5"/>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5"/>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5"/>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5"/>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5"/>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5"/>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5" name="Google Shape;13795;p65"/>
          <p:cNvGrpSpPr/>
          <p:nvPr/>
        </p:nvGrpSpPr>
        <p:grpSpPr>
          <a:xfrm>
            <a:off x="3291049" y="1591285"/>
            <a:ext cx="211892" cy="339594"/>
            <a:chOff x="3316159" y="1515085"/>
            <a:chExt cx="211892" cy="339594"/>
          </a:xfrm>
        </p:grpSpPr>
        <p:sp>
          <p:nvSpPr>
            <p:cNvPr id="13796" name="Google Shape;13796;p65"/>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5"/>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5"/>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9" name="Google Shape;13799;p65"/>
            <p:cNvGrpSpPr/>
            <p:nvPr/>
          </p:nvGrpSpPr>
          <p:grpSpPr>
            <a:xfrm>
              <a:off x="3316159" y="1515085"/>
              <a:ext cx="211892" cy="339594"/>
              <a:chOff x="3316159" y="1515085"/>
              <a:chExt cx="211892" cy="339594"/>
            </a:xfrm>
          </p:grpSpPr>
          <p:sp>
            <p:nvSpPr>
              <p:cNvPr id="13800" name="Google Shape;13800;p65"/>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5"/>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5"/>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5"/>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5"/>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5"/>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06" name="Google Shape;13806;p65"/>
          <p:cNvGrpSpPr/>
          <p:nvPr/>
        </p:nvGrpSpPr>
        <p:grpSpPr>
          <a:xfrm>
            <a:off x="3691248" y="1620855"/>
            <a:ext cx="361971" cy="314958"/>
            <a:chOff x="3716358" y="1544655"/>
            <a:chExt cx="361971" cy="314958"/>
          </a:xfrm>
        </p:grpSpPr>
        <p:sp>
          <p:nvSpPr>
            <p:cNvPr id="13807" name="Google Shape;13807;p65"/>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5"/>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5"/>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5"/>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65"/>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2" name="Google Shape;13812;p65"/>
            <p:cNvGrpSpPr/>
            <p:nvPr/>
          </p:nvGrpSpPr>
          <p:grpSpPr>
            <a:xfrm>
              <a:off x="3716358" y="1544655"/>
              <a:ext cx="361971" cy="314958"/>
              <a:chOff x="3716358" y="1544655"/>
              <a:chExt cx="361971" cy="314958"/>
            </a:xfrm>
          </p:grpSpPr>
          <p:sp>
            <p:nvSpPr>
              <p:cNvPr id="13813" name="Google Shape;13813;p65"/>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5"/>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5"/>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5"/>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5"/>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18" name="Google Shape;13818;p65"/>
          <p:cNvGrpSpPr/>
          <p:nvPr/>
        </p:nvGrpSpPr>
        <p:grpSpPr>
          <a:xfrm>
            <a:off x="6986814" y="1633752"/>
            <a:ext cx="499533" cy="305136"/>
            <a:chOff x="7009649" y="1541981"/>
            <a:chExt cx="524940" cy="320655"/>
          </a:xfrm>
        </p:grpSpPr>
        <p:sp>
          <p:nvSpPr>
            <p:cNvPr id="13819" name="Google Shape;13819;p6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6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65"/>
          <p:cNvGrpSpPr/>
          <p:nvPr/>
        </p:nvGrpSpPr>
        <p:grpSpPr>
          <a:xfrm>
            <a:off x="8008924" y="1594309"/>
            <a:ext cx="282746" cy="340358"/>
            <a:chOff x="8034034" y="1518109"/>
            <a:chExt cx="282746" cy="340358"/>
          </a:xfrm>
        </p:grpSpPr>
        <p:sp>
          <p:nvSpPr>
            <p:cNvPr id="13828" name="Google Shape;13828;p65"/>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5"/>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5"/>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5"/>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2" name="Google Shape;13832;p65"/>
          <p:cNvGrpSpPr/>
          <p:nvPr/>
        </p:nvGrpSpPr>
        <p:grpSpPr>
          <a:xfrm>
            <a:off x="7557192" y="1576134"/>
            <a:ext cx="369133" cy="360411"/>
            <a:chOff x="7582302" y="1499934"/>
            <a:chExt cx="369133" cy="360411"/>
          </a:xfrm>
        </p:grpSpPr>
        <p:sp>
          <p:nvSpPr>
            <p:cNvPr id="13833" name="Google Shape;13833;p65"/>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5"/>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5"/>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5"/>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5"/>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8" name="Google Shape;13838;p65"/>
          <p:cNvGrpSpPr/>
          <p:nvPr/>
        </p:nvGrpSpPr>
        <p:grpSpPr>
          <a:xfrm>
            <a:off x="6170979" y="3893352"/>
            <a:ext cx="346056" cy="345674"/>
            <a:chOff x="2238181" y="4120624"/>
            <a:chExt cx="346056" cy="345674"/>
          </a:xfrm>
        </p:grpSpPr>
        <p:grpSp>
          <p:nvGrpSpPr>
            <p:cNvPr id="13839" name="Google Shape;13839;p65"/>
            <p:cNvGrpSpPr/>
            <p:nvPr/>
          </p:nvGrpSpPr>
          <p:grpSpPr>
            <a:xfrm>
              <a:off x="2309155" y="4177413"/>
              <a:ext cx="203862" cy="231903"/>
              <a:chOff x="1512725" y="258500"/>
              <a:chExt cx="4570900" cy="5199625"/>
            </a:xfrm>
          </p:grpSpPr>
          <p:sp>
            <p:nvSpPr>
              <p:cNvPr id="13840" name="Google Shape;13840;p6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2" name="Google Shape;13842;p65"/>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3" name="Google Shape;13843;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47" name="Shape 13847"/>
        <p:cNvGrpSpPr/>
        <p:nvPr/>
      </p:nvGrpSpPr>
      <p:grpSpPr>
        <a:xfrm>
          <a:off x="0" y="0"/>
          <a:ext cx="0" cy="0"/>
          <a:chOff x="0" y="0"/>
          <a:chExt cx="0" cy="0"/>
        </a:xfrm>
      </p:grpSpPr>
      <p:pic>
        <p:nvPicPr>
          <p:cNvPr id="13848" name="Google Shape;13848;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8" name="Shape 1288"/>
        <p:cNvGrpSpPr/>
        <p:nvPr/>
      </p:nvGrpSpPr>
      <p:grpSpPr>
        <a:xfrm>
          <a:off x="0" y="0"/>
          <a:ext cx="0" cy="0"/>
          <a:chOff x="0" y="0"/>
          <a:chExt cx="0" cy="0"/>
        </a:xfrm>
      </p:grpSpPr>
      <p:sp>
        <p:nvSpPr>
          <p:cNvPr id="1289" name="Google Shape;1289;p30"/>
          <p:cNvSpPr txBox="1"/>
          <p:nvPr>
            <p:ph type="title"/>
          </p:nvPr>
        </p:nvSpPr>
        <p:spPr>
          <a:xfrm>
            <a:off x="4862875" y="2459613"/>
            <a:ext cx="3567900" cy="158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a:t>
            </a:r>
            <a:r>
              <a:rPr b="0" i="1" lang="en"/>
              <a:t>plan</a:t>
            </a:r>
            <a:endParaRPr b="0" i="1"/>
          </a:p>
        </p:txBody>
      </p:sp>
      <p:sp>
        <p:nvSpPr>
          <p:cNvPr id="1290" name="Google Shape;1290;p30"/>
          <p:cNvSpPr txBox="1"/>
          <p:nvPr>
            <p:ph idx="2" type="title"/>
          </p:nvPr>
        </p:nvSpPr>
        <p:spPr>
          <a:xfrm>
            <a:off x="6032600" y="1098987"/>
            <a:ext cx="1161600" cy="105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grpSp>
        <p:nvGrpSpPr>
          <p:cNvPr id="1291" name="Google Shape;1291;p30"/>
          <p:cNvGrpSpPr/>
          <p:nvPr/>
        </p:nvGrpSpPr>
        <p:grpSpPr>
          <a:xfrm flipH="1">
            <a:off x="507502" y="584172"/>
            <a:ext cx="3898813" cy="3975156"/>
            <a:chOff x="1795775" y="580625"/>
            <a:chExt cx="4532450" cy="4621200"/>
          </a:xfrm>
        </p:grpSpPr>
        <p:sp>
          <p:nvSpPr>
            <p:cNvPr id="1292" name="Google Shape;1292;p30"/>
            <p:cNvSpPr/>
            <p:nvPr/>
          </p:nvSpPr>
          <p:spPr>
            <a:xfrm>
              <a:off x="3332600" y="1741225"/>
              <a:ext cx="2968125" cy="811925"/>
            </a:xfrm>
            <a:custGeom>
              <a:rect b="b" l="l" r="r" t="t"/>
              <a:pathLst>
                <a:path extrusionOk="0" fill="none" h="32477" w="118725">
                  <a:moveTo>
                    <a:pt x="1" y="32477"/>
                  </a:moveTo>
                  <a:lnTo>
                    <a:pt x="118724" y="1"/>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0"/>
            <p:cNvSpPr/>
            <p:nvPr/>
          </p:nvSpPr>
          <p:spPr>
            <a:xfrm>
              <a:off x="5704425" y="987900"/>
              <a:ext cx="623800" cy="1113625"/>
            </a:xfrm>
            <a:custGeom>
              <a:rect b="b" l="l" r="r" t="t"/>
              <a:pathLst>
                <a:path extrusionOk="0" fill="none" h="44545" w="24952">
                  <a:moveTo>
                    <a:pt x="0" y="0"/>
                  </a:moveTo>
                  <a:lnTo>
                    <a:pt x="24952" y="44544"/>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0"/>
            <p:cNvSpPr/>
            <p:nvPr/>
          </p:nvSpPr>
          <p:spPr>
            <a:xfrm>
              <a:off x="4443525" y="3372125"/>
              <a:ext cx="1884700" cy="1772025"/>
            </a:xfrm>
            <a:custGeom>
              <a:rect b="b" l="l" r="r" t="t"/>
              <a:pathLst>
                <a:path extrusionOk="0" fill="none" h="70881" w="75388">
                  <a:moveTo>
                    <a:pt x="75388" y="1"/>
                  </a:moveTo>
                  <a:lnTo>
                    <a:pt x="1" y="70880"/>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0"/>
            <p:cNvSpPr/>
            <p:nvPr/>
          </p:nvSpPr>
          <p:spPr>
            <a:xfrm>
              <a:off x="4443525" y="3301150"/>
              <a:ext cx="1884700" cy="1514675"/>
            </a:xfrm>
            <a:custGeom>
              <a:rect b="b" l="l" r="r" t="t"/>
              <a:pathLst>
                <a:path extrusionOk="0" fill="none" h="60587" w="75388">
                  <a:moveTo>
                    <a:pt x="75388" y="0"/>
                  </a:moveTo>
                  <a:lnTo>
                    <a:pt x="1" y="60587"/>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0"/>
            <p:cNvSpPr/>
            <p:nvPr/>
          </p:nvSpPr>
          <p:spPr>
            <a:xfrm>
              <a:off x="1795775" y="1861025"/>
              <a:ext cx="1423275" cy="531525"/>
            </a:xfrm>
            <a:custGeom>
              <a:rect b="b" l="l" r="r" t="t"/>
              <a:pathLst>
                <a:path extrusionOk="0" fill="none" h="21261" w="56931">
                  <a:moveTo>
                    <a:pt x="0" y="21261"/>
                  </a:moveTo>
                  <a:lnTo>
                    <a:pt x="56931" y="0"/>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0"/>
            <p:cNvSpPr/>
            <p:nvPr/>
          </p:nvSpPr>
          <p:spPr>
            <a:xfrm>
              <a:off x="3060200" y="1861025"/>
              <a:ext cx="2644250" cy="735625"/>
            </a:xfrm>
            <a:custGeom>
              <a:rect b="b" l="l" r="r" t="t"/>
              <a:pathLst>
                <a:path extrusionOk="0" fill="none" h="29425" w="105770">
                  <a:moveTo>
                    <a:pt x="105769" y="29424"/>
                  </a:moveTo>
                  <a:lnTo>
                    <a:pt x="1" y="0"/>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0"/>
            <p:cNvSpPr/>
            <p:nvPr/>
          </p:nvSpPr>
          <p:spPr>
            <a:xfrm>
              <a:off x="1795775" y="3406750"/>
              <a:ext cx="1523550" cy="472950"/>
            </a:xfrm>
            <a:custGeom>
              <a:rect b="b" l="l" r="r" t="t"/>
              <a:pathLst>
                <a:path extrusionOk="0" fill="none" h="18918" w="60942">
                  <a:moveTo>
                    <a:pt x="0" y="0"/>
                  </a:moveTo>
                  <a:lnTo>
                    <a:pt x="60941" y="18918"/>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0"/>
            <p:cNvSpPr/>
            <p:nvPr/>
          </p:nvSpPr>
          <p:spPr>
            <a:xfrm>
              <a:off x="1795775" y="3542500"/>
              <a:ext cx="2885575" cy="1273325"/>
            </a:xfrm>
            <a:custGeom>
              <a:rect b="b" l="l" r="r" t="t"/>
              <a:pathLst>
                <a:path extrusionOk="0" fill="none" h="50933" w="115423">
                  <a:moveTo>
                    <a:pt x="115423" y="50933"/>
                  </a:moveTo>
                  <a:lnTo>
                    <a:pt x="0" y="1"/>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0"/>
            <p:cNvSpPr/>
            <p:nvPr/>
          </p:nvSpPr>
          <p:spPr>
            <a:xfrm>
              <a:off x="1795775" y="3677375"/>
              <a:ext cx="2885575" cy="1466775"/>
            </a:xfrm>
            <a:custGeom>
              <a:rect b="b" l="l" r="r" t="t"/>
              <a:pathLst>
                <a:path extrusionOk="0" fill="none" h="58671" w="115423">
                  <a:moveTo>
                    <a:pt x="115423" y="58670"/>
                  </a:moveTo>
                  <a:lnTo>
                    <a:pt x="0" y="0"/>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0"/>
            <p:cNvSpPr/>
            <p:nvPr/>
          </p:nvSpPr>
          <p:spPr>
            <a:xfrm>
              <a:off x="4572200" y="2410275"/>
              <a:ext cx="1756025" cy="362050"/>
            </a:xfrm>
            <a:custGeom>
              <a:rect b="b" l="l" r="r" t="t"/>
              <a:pathLst>
                <a:path extrusionOk="0" fill="none" h="14482" w="70241">
                  <a:moveTo>
                    <a:pt x="0" y="1"/>
                  </a:moveTo>
                  <a:lnTo>
                    <a:pt x="70241" y="14482"/>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0"/>
            <p:cNvSpPr/>
            <p:nvPr/>
          </p:nvSpPr>
          <p:spPr>
            <a:xfrm>
              <a:off x="1795775" y="2422700"/>
              <a:ext cx="2965450" cy="399325"/>
            </a:xfrm>
            <a:custGeom>
              <a:rect b="b" l="l" r="r" t="t"/>
              <a:pathLst>
                <a:path extrusionOk="0" fill="none" h="15973" w="118618">
                  <a:moveTo>
                    <a:pt x="118617" y="0"/>
                  </a:moveTo>
                  <a:lnTo>
                    <a:pt x="0" y="15972"/>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0"/>
            <p:cNvSpPr/>
            <p:nvPr/>
          </p:nvSpPr>
          <p:spPr>
            <a:xfrm>
              <a:off x="1795775" y="3379225"/>
              <a:ext cx="3047975" cy="832350"/>
            </a:xfrm>
            <a:custGeom>
              <a:rect b="b" l="l" r="r" t="t"/>
              <a:pathLst>
                <a:path extrusionOk="0" fill="none" h="33294" w="121919">
                  <a:moveTo>
                    <a:pt x="0" y="1"/>
                  </a:moveTo>
                  <a:lnTo>
                    <a:pt x="121918" y="33293"/>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0"/>
            <p:cNvSpPr/>
            <p:nvPr/>
          </p:nvSpPr>
          <p:spPr>
            <a:xfrm>
              <a:off x="4613900" y="3203550"/>
              <a:ext cx="1714325" cy="1008025"/>
            </a:xfrm>
            <a:custGeom>
              <a:rect b="b" l="l" r="r" t="t"/>
              <a:pathLst>
                <a:path extrusionOk="0" fill="none" h="40321" w="68573">
                  <a:moveTo>
                    <a:pt x="0" y="40320"/>
                  </a:moveTo>
                  <a:lnTo>
                    <a:pt x="68573" y="0"/>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0"/>
            <p:cNvSpPr/>
            <p:nvPr/>
          </p:nvSpPr>
          <p:spPr>
            <a:xfrm>
              <a:off x="1795775" y="1084625"/>
              <a:ext cx="4197925" cy="1506700"/>
            </a:xfrm>
            <a:custGeom>
              <a:rect b="b" l="l" r="r" t="t"/>
              <a:pathLst>
                <a:path extrusionOk="0" fill="none" h="60268" w="167917">
                  <a:moveTo>
                    <a:pt x="167917" y="0"/>
                  </a:moveTo>
                  <a:lnTo>
                    <a:pt x="0" y="60267"/>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0"/>
            <p:cNvSpPr/>
            <p:nvPr/>
          </p:nvSpPr>
          <p:spPr>
            <a:xfrm>
              <a:off x="1795775" y="2915175"/>
              <a:ext cx="1523550" cy="31075"/>
            </a:xfrm>
            <a:custGeom>
              <a:rect b="b" l="l" r="r" t="t"/>
              <a:pathLst>
                <a:path extrusionOk="0" fill="none" h="1243" w="60942">
                  <a:moveTo>
                    <a:pt x="60941" y="0"/>
                  </a:moveTo>
                  <a:lnTo>
                    <a:pt x="0" y="1242"/>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0"/>
            <p:cNvSpPr/>
            <p:nvPr/>
          </p:nvSpPr>
          <p:spPr>
            <a:xfrm>
              <a:off x="3060200" y="2915175"/>
              <a:ext cx="3268025" cy="57700"/>
            </a:xfrm>
            <a:custGeom>
              <a:rect b="b" l="l" r="r" t="t"/>
              <a:pathLst>
                <a:path extrusionOk="0" fill="none" h="2308" w="130721">
                  <a:moveTo>
                    <a:pt x="1" y="0"/>
                  </a:moveTo>
                  <a:lnTo>
                    <a:pt x="130721" y="2307"/>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0"/>
            <p:cNvSpPr/>
            <p:nvPr/>
          </p:nvSpPr>
          <p:spPr>
            <a:xfrm>
              <a:off x="3137400" y="3072225"/>
              <a:ext cx="3190825" cy="807475"/>
            </a:xfrm>
            <a:custGeom>
              <a:rect b="b" l="l" r="r" t="t"/>
              <a:pathLst>
                <a:path extrusionOk="0" fill="none" h="32299" w="127633">
                  <a:moveTo>
                    <a:pt x="0" y="32299"/>
                  </a:moveTo>
                  <a:lnTo>
                    <a:pt x="127633" y="0"/>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0"/>
            <p:cNvSpPr/>
            <p:nvPr/>
          </p:nvSpPr>
          <p:spPr>
            <a:xfrm>
              <a:off x="5704425" y="953300"/>
              <a:ext cx="623800" cy="1112725"/>
            </a:xfrm>
            <a:custGeom>
              <a:rect b="b" l="l" r="r" t="t"/>
              <a:pathLst>
                <a:path extrusionOk="0" fill="none" h="44509" w="24952">
                  <a:moveTo>
                    <a:pt x="0" y="0"/>
                  </a:moveTo>
                  <a:lnTo>
                    <a:pt x="24952" y="44508"/>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0"/>
            <p:cNvSpPr/>
            <p:nvPr/>
          </p:nvSpPr>
          <p:spPr>
            <a:xfrm>
              <a:off x="4443525" y="3336650"/>
              <a:ext cx="1884700" cy="1772875"/>
            </a:xfrm>
            <a:custGeom>
              <a:rect b="b" l="l" r="r" t="t"/>
              <a:pathLst>
                <a:path extrusionOk="0" fill="none" h="70915" w="75388">
                  <a:moveTo>
                    <a:pt x="75388" y="0"/>
                  </a:moveTo>
                  <a:lnTo>
                    <a:pt x="1" y="70915"/>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0"/>
            <p:cNvSpPr/>
            <p:nvPr/>
          </p:nvSpPr>
          <p:spPr>
            <a:xfrm>
              <a:off x="4443525" y="3266550"/>
              <a:ext cx="1884700" cy="1514675"/>
            </a:xfrm>
            <a:custGeom>
              <a:rect b="b" l="l" r="r" t="t"/>
              <a:pathLst>
                <a:path extrusionOk="0" fill="none" h="60587" w="75388">
                  <a:moveTo>
                    <a:pt x="75388" y="0"/>
                  </a:moveTo>
                  <a:lnTo>
                    <a:pt x="1" y="60587"/>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0"/>
            <p:cNvSpPr/>
            <p:nvPr/>
          </p:nvSpPr>
          <p:spPr>
            <a:xfrm>
              <a:off x="1795775" y="1826425"/>
              <a:ext cx="1423275" cy="531525"/>
            </a:xfrm>
            <a:custGeom>
              <a:rect b="b" l="l" r="r" t="t"/>
              <a:pathLst>
                <a:path extrusionOk="0" fill="none" h="21261" w="56931">
                  <a:moveTo>
                    <a:pt x="0" y="21261"/>
                  </a:moveTo>
                  <a:lnTo>
                    <a:pt x="56931"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0"/>
            <p:cNvSpPr/>
            <p:nvPr/>
          </p:nvSpPr>
          <p:spPr>
            <a:xfrm>
              <a:off x="3060200" y="1826425"/>
              <a:ext cx="2644250" cy="735600"/>
            </a:xfrm>
            <a:custGeom>
              <a:rect b="b" l="l" r="r" t="t"/>
              <a:pathLst>
                <a:path extrusionOk="0" fill="none" h="29424" w="105770">
                  <a:moveTo>
                    <a:pt x="105769" y="29424"/>
                  </a:moveTo>
                  <a:lnTo>
                    <a:pt x="1"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0"/>
            <p:cNvSpPr/>
            <p:nvPr/>
          </p:nvSpPr>
          <p:spPr>
            <a:xfrm>
              <a:off x="1795775" y="3372125"/>
              <a:ext cx="1523550" cy="472975"/>
            </a:xfrm>
            <a:custGeom>
              <a:rect b="b" l="l" r="r" t="t"/>
              <a:pathLst>
                <a:path extrusionOk="0" fill="none" h="18919" w="60942">
                  <a:moveTo>
                    <a:pt x="0" y="1"/>
                  </a:moveTo>
                  <a:lnTo>
                    <a:pt x="60941" y="18919"/>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0"/>
            <p:cNvSpPr/>
            <p:nvPr/>
          </p:nvSpPr>
          <p:spPr>
            <a:xfrm>
              <a:off x="1795775" y="3507000"/>
              <a:ext cx="2885575" cy="1274225"/>
            </a:xfrm>
            <a:custGeom>
              <a:rect b="b" l="l" r="r" t="t"/>
              <a:pathLst>
                <a:path extrusionOk="0" fill="none" h="50969" w="115423">
                  <a:moveTo>
                    <a:pt x="115423" y="50969"/>
                  </a:moveTo>
                  <a:lnTo>
                    <a:pt x="0" y="1"/>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0"/>
            <p:cNvSpPr/>
            <p:nvPr/>
          </p:nvSpPr>
          <p:spPr>
            <a:xfrm>
              <a:off x="1795775" y="3642775"/>
              <a:ext cx="2885575" cy="1466750"/>
            </a:xfrm>
            <a:custGeom>
              <a:rect b="b" l="l" r="r" t="t"/>
              <a:pathLst>
                <a:path extrusionOk="0" fill="none" h="58670" w="115423">
                  <a:moveTo>
                    <a:pt x="115423" y="58670"/>
                  </a:moveTo>
                  <a:lnTo>
                    <a:pt x="0"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0"/>
            <p:cNvSpPr/>
            <p:nvPr/>
          </p:nvSpPr>
          <p:spPr>
            <a:xfrm>
              <a:off x="4572200" y="2375675"/>
              <a:ext cx="1756025" cy="362050"/>
            </a:xfrm>
            <a:custGeom>
              <a:rect b="b" l="l" r="r" t="t"/>
              <a:pathLst>
                <a:path extrusionOk="0" fill="none" h="14482" w="70241">
                  <a:moveTo>
                    <a:pt x="0" y="0"/>
                  </a:moveTo>
                  <a:lnTo>
                    <a:pt x="70241" y="14481"/>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0"/>
            <p:cNvSpPr/>
            <p:nvPr/>
          </p:nvSpPr>
          <p:spPr>
            <a:xfrm>
              <a:off x="1795775" y="2388100"/>
              <a:ext cx="2965450" cy="398425"/>
            </a:xfrm>
            <a:custGeom>
              <a:rect b="b" l="l" r="r" t="t"/>
              <a:pathLst>
                <a:path extrusionOk="0" fill="none" h="15937" w="118618">
                  <a:moveTo>
                    <a:pt x="118617" y="0"/>
                  </a:moveTo>
                  <a:lnTo>
                    <a:pt x="0" y="15937"/>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0"/>
            <p:cNvSpPr/>
            <p:nvPr/>
          </p:nvSpPr>
          <p:spPr>
            <a:xfrm>
              <a:off x="1795775" y="3344625"/>
              <a:ext cx="3047975" cy="831450"/>
            </a:xfrm>
            <a:custGeom>
              <a:rect b="b" l="l" r="r" t="t"/>
              <a:pathLst>
                <a:path extrusionOk="0" fill="none" h="33258" w="121919">
                  <a:moveTo>
                    <a:pt x="0" y="1"/>
                  </a:moveTo>
                  <a:lnTo>
                    <a:pt x="121918" y="33257"/>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0"/>
            <p:cNvSpPr/>
            <p:nvPr/>
          </p:nvSpPr>
          <p:spPr>
            <a:xfrm>
              <a:off x="4613900" y="3168950"/>
              <a:ext cx="1714325" cy="1007125"/>
            </a:xfrm>
            <a:custGeom>
              <a:rect b="b" l="l" r="r" t="t"/>
              <a:pathLst>
                <a:path extrusionOk="0" fill="none" h="40285" w="68573">
                  <a:moveTo>
                    <a:pt x="0" y="40284"/>
                  </a:moveTo>
                  <a:lnTo>
                    <a:pt x="68573"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0"/>
            <p:cNvSpPr/>
            <p:nvPr/>
          </p:nvSpPr>
          <p:spPr>
            <a:xfrm>
              <a:off x="1795775" y="1050000"/>
              <a:ext cx="4197925" cy="1506700"/>
            </a:xfrm>
            <a:custGeom>
              <a:rect b="b" l="l" r="r" t="t"/>
              <a:pathLst>
                <a:path extrusionOk="0" fill="none" h="60268" w="167917">
                  <a:moveTo>
                    <a:pt x="167917" y="1"/>
                  </a:moveTo>
                  <a:lnTo>
                    <a:pt x="0" y="60268"/>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0"/>
            <p:cNvSpPr/>
            <p:nvPr/>
          </p:nvSpPr>
          <p:spPr>
            <a:xfrm>
              <a:off x="1795775" y="2880550"/>
              <a:ext cx="1523550" cy="31100"/>
            </a:xfrm>
            <a:custGeom>
              <a:rect b="b" l="l" r="r" t="t"/>
              <a:pathLst>
                <a:path extrusionOk="0" fill="none" h="1244" w="60942">
                  <a:moveTo>
                    <a:pt x="60941" y="1"/>
                  </a:moveTo>
                  <a:lnTo>
                    <a:pt x="0" y="1243"/>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0"/>
            <p:cNvSpPr/>
            <p:nvPr/>
          </p:nvSpPr>
          <p:spPr>
            <a:xfrm>
              <a:off x="3060200" y="2880550"/>
              <a:ext cx="3268025" cy="56825"/>
            </a:xfrm>
            <a:custGeom>
              <a:rect b="b" l="l" r="r" t="t"/>
              <a:pathLst>
                <a:path extrusionOk="0" fill="none" h="2273" w="130721">
                  <a:moveTo>
                    <a:pt x="1" y="1"/>
                  </a:moveTo>
                  <a:lnTo>
                    <a:pt x="130721" y="2272"/>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0"/>
            <p:cNvSpPr/>
            <p:nvPr/>
          </p:nvSpPr>
          <p:spPr>
            <a:xfrm>
              <a:off x="3137400" y="3037625"/>
              <a:ext cx="3190825" cy="807475"/>
            </a:xfrm>
            <a:custGeom>
              <a:rect b="b" l="l" r="r" t="t"/>
              <a:pathLst>
                <a:path extrusionOk="0" fill="none" h="32299" w="127633">
                  <a:moveTo>
                    <a:pt x="0" y="32299"/>
                  </a:moveTo>
                  <a:lnTo>
                    <a:pt x="127633"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0"/>
            <p:cNvSpPr/>
            <p:nvPr/>
          </p:nvSpPr>
          <p:spPr>
            <a:xfrm>
              <a:off x="5704425" y="1014525"/>
              <a:ext cx="623800" cy="1113600"/>
            </a:xfrm>
            <a:custGeom>
              <a:rect b="b" l="l" r="r" t="t"/>
              <a:pathLst>
                <a:path extrusionOk="0" fill="none" h="44544" w="24952">
                  <a:moveTo>
                    <a:pt x="0" y="0"/>
                  </a:moveTo>
                  <a:lnTo>
                    <a:pt x="24952" y="44544"/>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0"/>
            <p:cNvSpPr/>
            <p:nvPr/>
          </p:nvSpPr>
          <p:spPr>
            <a:xfrm>
              <a:off x="4443525" y="3398750"/>
              <a:ext cx="1884700" cy="1772000"/>
            </a:xfrm>
            <a:custGeom>
              <a:rect b="b" l="l" r="r" t="t"/>
              <a:pathLst>
                <a:path extrusionOk="0" fill="none" h="70880" w="75388">
                  <a:moveTo>
                    <a:pt x="75388" y="1"/>
                  </a:moveTo>
                  <a:lnTo>
                    <a:pt x="1" y="7088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0"/>
            <p:cNvSpPr/>
            <p:nvPr/>
          </p:nvSpPr>
          <p:spPr>
            <a:xfrm>
              <a:off x="4443525" y="3327775"/>
              <a:ext cx="1884700" cy="1514675"/>
            </a:xfrm>
            <a:custGeom>
              <a:rect b="b" l="l" r="r" t="t"/>
              <a:pathLst>
                <a:path extrusionOk="0" fill="none" h="60587" w="75388">
                  <a:moveTo>
                    <a:pt x="75388" y="0"/>
                  </a:moveTo>
                  <a:lnTo>
                    <a:pt x="1" y="60587"/>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0"/>
            <p:cNvSpPr/>
            <p:nvPr/>
          </p:nvSpPr>
          <p:spPr>
            <a:xfrm>
              <a:off x="1795775" y="1887650"/>
              <a:ext cx="1423275" cy="531525"/>
            </a:xfrm>
            <a:custGeom>
              <a:rect b="b" l="l" r="r" t="t"/>
              <a:pathLst>
                <a:path extrusionOk="0" fill="none" h="21261" w="56931">
                  <a:moveTo>
                    <a:pt x="0" y="21261"/>
                  </a:moveTo>
                  <a:lnTo>
                    <a:pt x="56931"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0"/>
            <p:cNvSpPr/>
            <p:nvPr/>
          </p:nvSpPr>
          <p:spPr>
            <a:xfrm>
              <a:off x="3060200" y="1887650"/>
              <a:ext cx="2644250" cy="735600"/>
            </a:xfrm>
            <a:custGeom>
              <a:rect b="b" l="l" r="r" t="t"/>
              <a:pathLst>
                <a:path extrusionOk="0" fill="none" h="29424" w="105770">
                  <a:moveTo>
                    <a:pt x="105769" y="29424"/>
                  </a:moveTo>
                  <a:lnTo>
                    <a:pt x="1"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0"/>
            <p:cNvSpPr/>
            <p:nvPr/>
          </p:nvSpPr>
          <p:spPr>
            <a:xfrm>
              <a:off x="1795775" y="3433350"/>
              <a:ext cx="1523550" cy="472975"/>
            </a:xfrm>
            <a:custGeom>
              <a:rect b="b" l="l" r="r" t="t"/>
              <a:pathLst>
                <a:path extrusionOk="0" fill="none" h="18919" w="60942">
                  <a:moveTo>
                    <a:pt x="0" y="1"/>
                  </a:moveTo>
                  <a:lnTo>
                    <a:pt x="60941" y="18919"/>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0"/>
            <p:cNvSpPr/>
            <p:nvPr/>
          </p:nvSpPr>
          <p:spPr>
            <a:xfrm>
              <a:off x="1795775" y="3569125"/>
              <a:ext cx="2885575" cy="1273325"/>
            </a:xfrm>
            <a:custGeom>
              <a:rect b="b" l="l" r="r" t="t"/>
              <a:pathLst>
                <a:path extrusionOk="0" fill="none" h="50933" w="115423">
                  <a:moveTo>
                    <a:pt x="115423" y="50933"/>
                  </a:moveTo>
                  <a:lnTo>
                    <a:pt x="0"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0"/>
            <p:cNvSpPr/>
            <p:nvPr/>
          </p:nvSpPr>
          <p:spPr>
            <a:xfrm>
              <a:off x="1795775" y="3704000"/>
              <a:ext cx="2885575" cy="1466750"/>
            </a:xfrm>
            <a:custGeom>
              <a:rect b="b" l="l" r="r" t="t"/>
              <a:pathLst>
                <a:path extrusionOk="0" fill="none" h="58670" w="115423">
                  <a:moveTo>
                    <a:pt x="115423" y="58670"/>
                  </a:moveTo>
                  <a:lnTo>
                    <a:pt x="0"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0"/>
            <p:cNvSpPr/>
            <p:nvPr/>
          </p:nvSpPr>
          <p:spPr>
            <a:xfrm>
              <a:off x="4572200" y="2436900"/>
              <a:ext cx="1756025" cy="362050"/>
            </a:xfrm>
            <a:custGeom>
              <a:rect b="b" l="l" r="r" t="t"/>
              <a:pathLst>
                <a:path extrusionOk="0" fill="none" h="14482" w="70241">
                  <a:moveTo>
                    <a:pt x="0" y="0"/>
                  </a:moveTo>
                  <a:lnTo>
                    <a:pt x="70241" y="14481"/>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0"/>
            <p:cNvSpPr/>
            <p:nvPr/>
          </p:nvSpPr>
          <p:spPr>
            <a:xfrm>
              <a:off x="1795775" y="2449325"/>
              <a:ext cx="2965450" cy="399325"/>
            </a:xfrm>
            <a:custGeom>
              <a:rect b="b" l="l" r="r" t="t"/>
              <a:pathLst>
                <a:path extrusionOk="0" fill="none" h="15973" w="118618">
                  <a:moveTo>
                    <a:pt x="118617" y="0"/>
                  </a:moveTo>
                  <a:lnTo>
                    <a:pt x="0" y="15972"/>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0"/>
            <p:cNvSpPr/>
            <p:nvPr/>
          </p:nvSpPr>
          <p:spPr>
            <a:xfrm>
              <a:off x="1795775" y="3405850"/>
              <a:ext cx="3047975" cy="832325"/>
            </a:xfrm>
            <a:custGeom>
              <a:rect b="b" l="l" r="r" t="t"/>
              <a:pathLst>
                <a:path extrusionOk="0" fill="none" h="33293" w="121919">
                  <a:moveTo>
                    <a:pt x="0" y="1"/>
                  </a:moveTo>
                  <a:lnTo>
                    <a:pt x="121918" y="33293"/>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0"/>
            <p:cNvSpPr/>
            <p:nvPr/>
          </p:nvSpPr>
          <p:spPr>
            <a:xfrm>
              <a:off x="4613900" y="3230175"/>
              <a:ext cx="1714325" cy="1008000"/>
            </a:xfrm>
            <a:custGeom>
              <a:rect b="b" l="l" r="r" t="t"/>
              <a:pathLst>
                <a:path extrusionOk="0" fill="none" h="40320" w="68573">
                  <a:moveTo>
                    <a:pt x="0" y="40320"/>
                  </a:moveTo>
                  <a:lnTo>
                    <a:pt x="68573"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0"/>
            <p:cNvSpPr/>
            <p:nvPr/>
          </p:nvSpPr>
          <p:spPr>
            <a:xfrm>
              <a:off x="1795775" y="1111250"/>
              <a:ext cx="4197925" cy="1506675"/>
            </a:xfrm>
            <a:custGeom>
              <a:rect b="b" l="l" r="r" t="t"/>
              <a:pathLst>
                <a:path extrusionOk="0" fill="none" h="60267" w="167917">
                  <a:moveTo>
                    <a:pt x="167917" y="0"/>
                  </a:moveTo>
                  <a:lnTo>
                    <a:pt x="0" y="60267"/>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0"/>
            <p:cNvSpPr/>
            <p:nvPr/>
          </p:nvSpPr>
          <p:spPr>
            <a:xfrm>
              <a:off x="1795775" y="2941775"/>
              <a:ext cx="1523550" cy="31100"/>
            </a:xfrm>
            <a:custGeom>
              <a:rect b="b" l="l" r="r" t="t"/>
              <a:pathLst>
                <a:path extrusionOk="0" fill="none" h="1244" w="60942">
                  <a:moveTo>
                    <a:pt x="60941" y="1"/>
                  </a:moveTo>
                  <a:lnTo>
                    <a:pt x="0" y="1243"/>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0"/>
            <p:cNvSpPr/>
            <p:nvPr/>
          </p:nvSpPr>
          <p:spPr>
            <a:xfrm>
              <a:off x="3060200" y="2941775"/>
              <a:ext cx="3268025" cy="57700"/>
            </a:xfrm>
            <a:custGeom>
              <a:rect b="b" l="l" r="r" t="t"/>
              <a:pathLst>
                <a:path extrusionOk="0" fill="none" h="2308" w="130721">
                  <a:moveTo>
                    <a:pt x="1" y="1"/>
                  </a:moveTo>
                  <a:lnTo>
                    <a:pt x="130721" y="2308"/>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0"/>
            <p:cNvSpPr/>
            <p:nvPr/>
          </p:nvSpPr>
          <p:spPr>
            <a:xfrm>
              <a:off x="3137400" y="3098850"/>
              <a:ext cx="3190825" cy="807475"/>
            </a:xfrm>
            <a:custGeom>
              <a:rect b="b" l="l" r="r" t="t"/>
              <a:pathLst>
                <a:path extrusionOk="0" fill="none" h="32299" w="127633">
                  <a:moveTo>
                    <a:pt x="0" y="32299"/>
                  </a:moveTo>
                  <a:lnTo>
                    <a:pt x="127633"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0"/>
            <p:cNvSpPr/>
            <p:nvPr/>
          </p:nvSpPr>
          <p:spPr>
            <a:xfrm>
              <a:off x="1845450" y="2361475"/>
              <a:ext cx="41750" cy="1362075"/>
            </a:xfrm>
            <a:custGeom>
              <a:rect b="b" l="l" r="r" t="t"/>
              <a:pathLst>
                <a:path extrusionOk="0" fill="none" h="54483" w="1670">
                  <a:moveTo>
                    <a:pt x="1" y="639"/>
                  </a:moveTo>
                  <a:lnTo>
                    <a:pt x="1" y="53666"/>
                  </a:lnTo>
                  <a:lnTo>
                    <a:pt x="1669" y="54482"/>
                  </a:lnTo>
                  <a:lnTo>
                    <a:pt x="1669" y="0"/>
                  </a:lnTo>
                  <a:close/>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0"/>
            <p:cNvSpPr/>
            <p:nvPr/>
          </p:nvSpPr>
          <p:spPr>
            <a:xfrm>
              <a:off x="1887175" y="2361475"/>
              <a:ext cx="46150" cy="1362075"/>
            </a:xfrm>
            <a:custGeom>
              <a:rect b="b" l="l" r="r" t="t"/>
              <a:pathLst>
                <a:path extrusionOk="0" fill="none" h="54483" w="1846">
                  <a:moveTo>
                    <a:pt x="0" y="0"/>
                  </a:moveTo>
                  <a:lnTo>
                    <a:pt x="1846" y="391"/>
                  </a:lnTo>
                  <a:lnTo>
                    <a:pt x="1846" y="53950"/>
                  </a:lnTo>
                  <a:lnTo>
                    <a:pt x="0" y="54482"/>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0"/>
            <p:cNvSpPr/>
            <p:nvPr/>
          </p:nvSpPr>
          <p:spPr>
            <a:xfrm>
              <a:off x="3238550" y="1910725"/>
              <a:ext cx="94075" cy="1944125"/>
            </a:xfrm>
            <a:custGeom>
              <a:rect b="b" l="l" r="r" t="t"/>
              <a:pathLst>
                <a:path extrusionOk="0" fill="none" h="77765" w="3763">
                  <a:moveTo>
                    <a:pt x="1" y="77765"/>
                  </a:moveTo>
                  <a:lnTo>
                    <a:pt x="1" y="0"/>
                  </a:lnTo>
                  <a:lnTo>
                    <a:pt x="3763" y="1029"/>
                  </a:lnTo>
                  <a:lnTo>
                    <a:pt x="3763" y="76807"/>
                  </a:lnTo>
                  <a:close/>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0"/>
            <p:cNvSpPr/>
            <p:nvPr/>
          </p:nvSpPr>
          <p:spPr>
            <a:xfrm>
              <a:off x="3148050" y="1910725"/>
              <a:ext cx="90525" cy="1944125"/>
            </a:xfrm>
            <a:custGeom>
              <a:rect b="b" l="l" r="r" t="t"/>
              <a:pathLst>
                <a:path extrusionOk="0" fill="none" h="77765" w="3621">
                  <a:moveTo>
                    <a:pt x="3621" y="0"/>
                  </a:moveTo>
                  <a:lnTo>
                    <a:pt x="0" y="1100"/>
                  </a:lnTo>
                  <a:lnTo>
                    <a:pt x="0" y="76629"/>
                  </a:lnTo>
                  <a:lnTo>
                    <a:pt x="3621" y="77765"/>
                  </a:lnTo>
                  <a:close/>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0"/>
            <p:cNvSpPr/>
            <p:nvPr/>
          </p:nvSpPr>
          <p:spPr>
            <a:xfrm>
              <a:off x="3677775" y="2566450"/>
              <a:ext cx="68350" cy="1345200"/>
            </a:xfrm>
            <a:custGeom>
              <a:rect b="b" l="l" r="r" t="t"/>
              <a:pathLst>
                <a:path extrusionOk="0" fill="none" h="53808" w="2734">
                  <a:moveTo>
                    <a:pt x="1" y="355"/>
                  </a:moveTo>
                  <a:lnTo>
                    <a:pt x="1" y="53062"/>
                  </a:lnTo>
                  <a:lnTo>
                    <a:pt x="2734" y="53808"/>
                  </a:lnTo>
                  <a:lnTo>
                    <a:pt x="2734" y="0"/>
                  </a:lnTo>
                  <a:close/>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0"/>
            <p:cNvSpPr/>
            <p:nvPr/>
          </p:nvSpPr>
          <p:spPr>
            <a:xfrm>
              <a:off x="3746100" y="2566450"/>
              <a:ext cx="69225" cy="1345200"/>
            </a:xfrm>
            <a:custGeom>
              <a:rect b="b" l="l" r="r" t="t"/>
              <a:pathLst>
                <a:path extrusionOk="0" fill="none" h="53808" w="2769">
                  <a:moveTo>
                    <a:pt x="1" y="0"/>
                  </a:moveTo>
                  <a:lnTo>
                    <a:pt x="2769" y="426"/>
                  </a:lnTo>
                  <a:lnTo>
                    <a:pt x="2769" y="52814"/>
                  </a:lnTo>
                  <a:lnTo>
                    <a:pt x="1" y="53808"/>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0"/>
            <p:cNvSpPr/>
            <p:nvPr/>
          </p:nvSpPr>
          <p:spPr>
            <a:xfrm>
              <a:off x="4590825" y="2433350"/>
              <a:ext cx="95850" cy="1734725"/>
            </a:xfrm>
            <a:custGeom>
              <a:rect b="b" l="l" r="r" t="t"/>
              <a:pathLst>
                <a:path extrusionOk="0" fill="none" h="69389" w="3834">
                  <a:moveTo>
                    <a:pt x="3834" y="69389"/>
                  </a:moveTo>
                  <a:lnTo>
                    <a:pt x="3834" y="0"/>
                  </a:lnTo>
                  <a:lnTo>
                    <a:pt x="1" y="497"/>
                  </a:lnTo>
                  <a:lnTo>
                    <a:pt x="1" y="68360"/>
                  </a:lnTo>
                  <a:close/>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0"/>
            <p:cNvSpPr/>
            <p:nvPr/>
          </p:nvSpPr>
          <p:spPr>
            <a:xfrm>
              <a:off x="4686650" y="2433350"/>
              <a:ext cx="87875" cy="1734725"/>
            </a:xfrm>
            <a:custGeom>
              <a:rect b="b" l="l" r="r" t="t"/>
              <a:pathLst>
                <a:path extrusionOk="0" fill="none" h="69389" w="3515">
                  <a:moveTo>
                    <a:pt x="1" y="0"/>
                  </a:moveTo>
                  <a:lnTo>
                    <a:pt x="3515" y="746"/>
                  </a:lnTo>
                  <a:lnTo>
                    <a:pt x="3515" y="67330"/>
                  </a:lnTo>
                  <a:lnTo>
                    <a:pt x="1" y="69389"/>
                  </a:lnTo>
                  <a:close/>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0"/>
            <p:cNvSpPr/>
            <p:nvPr/>
          </p:nvSpPr>
          <p:spPr>
            <a:xfrm>
              <a:off x="5798475" y="1154725"/>
              <a:ext cx="52375" cy="2716100"/>
            </a:xfrm>
            <a:custGeom>
              <a:rect b="b" l="l" r="r" t="t"/>
              <a:pathLst>
                <a:path extrusionOk="0" fill="none" h="108644" w="2095">
                  <a:moveTo>
                    <a:pt x="0" y="0"/>
                  </a:moveTo>
                  <a:lnTo>
                    <a:pt x="0" y="108644"/>
                  </a:lnTo>
                  <a:lnTo>
                    <a:pt x="2094" y="106656"/>
                  </a:lnTo>
                  <a:lnTo>
                    <a:pt x="2094" y="3727"/>
                  </a:ln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0"/>
            <p:cNvSpPr/>
            <p:nvPr/>
          </p:nvSpPr>
          <p:spPr>
            <a:xfrm>
              <a:off x="5716850" y="1154725"/>
              <a:ext cx="81650" cy="2716100"/>
            </a:xfrm>
            <a:custGeom>
              <a:rect b="b" l="l" r="r" t="t"/>
              <a:pathLst>
                <a:path extrusionOk="0" fill="none" h="108644" w="3266">
                  <a:moveTo>
                    <a:pt x="3265" y="0"/>
                  </a:moveTo>
                  <a:lnTo>
                    <a:pt x="0" y="1171"/>
                  </a:lnTo>
                  <a:lnTo>
                    <a:pt x="0" y="108182"/>
                  </a:lnTo>
                  <a:lnTo>
                    <a:pt x="3265" y="108644"/>
                  </a:ln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0"/>
            <p:cNvSpPr/>
            <p:nvPr/>
          </p:nvSpPr>
          <p:spPr>
            <a:xfrm>
              <a:off x="6217275" y="1902725"/>
              <a:ext cx="31100" cy="1573250"/>
            </a:xfrm>
            <a:custGeom>
              <a:rect b="b" l="l" r="r" t="t"/>
              <a:pathLst>
                <a:path extrusionOk="0" fill="none" h="62930" w="1244">
                  <a:moveTo>
                    <a:pt x="1243" y="2237"/>
                  </a:moveTo>
                  <a:lnTo>
                    <a:pt x="1243" y="61758"/>
                  </a:lnTo>
                  <a:lnTo>
                    <a:pt x="1" y="62930"/>
                  </a:lnTo>
                  <a:lnTo>
                    <a:pt x="1" y="1"/>
                  </a:lnTo>
                  <a:close/>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0"/>
            <p:cNvSpPr/>
            <p:nvPr/>
          </p:nvSpPr>
          <p:spPr>
            <a:xfrm>
              <a:off x="6168475" y="1902725"/>
              <a:ext cx="48825" cy="1573250"/>
            </a:xfrm>
            <a:custGeom>
              <a:rect b="b" l="l" r="r" t="t"/>
              <a:pathLst>
                <a:path extrusionOk="0" fill="none" h="62930" w="1953">
                  <a:moveTo>
                    <a:pt x="1953" y="1"/>
                  </a:moveTo>
                  <a:lnTo>
                    <a:pt x="1" y="675"/>
                  </a:lnTo>
                  <a:lnTo>
                    <a:pt x="1" y="62930"/>
                  </a:lnTo>
                  <a:lnTo>
                    <a:pt x="1953" y="62930"/>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0"/>
            <p:cNvSpPr/>
            <p:nvPr/>
          </p:nvSpPr>
          <p:spPr>
            <a:xfrm>
              <a:off x="4300675" y="1666700"/>
              <a:ext cx="71000" cy="2010700"/>
            </a:xfrm>
            <a:custGeom>
              <a:rect b="b" l="l" r="r" t="t"/>
              <a:pathLst>
                <a:path extrusionOk="0" fill="none" h="80428" w="2840">
                  <a:moveTo>
                    <a:pt x="1" y="1030"/>
                  </a:moveTo>
                  <a:lnTo>
                    <a:pt x="1" y="79895"/>
                  </a:lnTo>
                  <a:lnTo>
                    <a:pt x="2840" y="80427"/>
                  </a:lnTo>
                  <a:lnTo>
                    <a:pt x="2840" y="1"/>
                  </a:lnTo>
                  <a:close/>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0"/>
            <p:cNvSpPr/>
            <p:nvPr/>
          </p:nvSpPr>
          <p:spPr>
            <a:xfrm>
              <a:off x="4371650" y="1666700"/>
              <a:ext cx="71900" cy="2010700"/>
            </a:xfrm>
            <a:custGeom>
              <a:rect b="b" l="l" r="r" t="t"/>
              <a:pathLst>
                <a:path extrusionOk="0" fill="none" h="80428" w="2876">
                  <a:moveTo>
                    <a:pt x="1" y="1"/>
                  </a:moveTo>
                  <a:lnTo>
                    <a:pt x="2876" y="1562"/>
                  </a:lnTo>
                  <a:lnTo>
                    <a:pt x="2876" y="79079"/>
                  </a:lnTo>
                  <a:lnTo>
                    <a:pt x="1" y="80427"/>
                  </a:lnTo>
                  <a:close/>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0"/>
            <p:cNvSpPr/>
            <p:nvPr/>
          </p:nvSpPr>
          <p:spPr>
            <a:xfrm>
              <a:off x="1795775" y="3319775"/>
              <a:ext cx="4071050" cy="559925"/>
            </a:xfrm>
            <a:custGeom>
              <a:rect b="b" l="l" r="r" t="t"/>
              <a:pathLst>
                <a:path extrusionOk="0" fill="none" h="22397" w="162842">
                  <a:moveTo>
                    <a:pt x="162841" y="22397"/>
                  </a:moveTo>
                  <a:lnTo>
                    <a:pt x="0" y="1"/>
                  </a:lnTo>
                </a:path>
              </a:pathLst>
            </a:custGeom>
            <a:noFill/>
            <a:ln cap="rnd" cmpd="sng" w="2650">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0"/>
            <p:cNvSpPr/>
            <p:nvPr/>
          </p:nvSpPr>
          <p:spPr>
            <a:xfrm>
              <a:off x="5493225" y="2599275"/>
              <a:ext cx="675275" cy="1165075"/>
            </a:xfrm>
            <a:custGeom>
              <a:rect b="b" l="l" r="r" t="t"/>
              <a:pathLst>
                <a:path extrusionOk="0" fill="none" h="46603" w="27011">
                  <a:moveTo>
                    <a:pt x="27011" y="46603"/>
                  </a:moveTo>
                  <a:lnTo>
                    <a:pt x="1" y="43799"/>
                  </a:lnTo>
                  <a:lnTo>
                    <a:pt x="1" y="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0"/>
            <p:cNvSpPr/>
            <p:nvPr/>
          </p:nvSpPr>
          <p:spPr>
            <a:xfrm>
              <a:off x="4653825" y="1457300"/>
              <a:ext cx="755150" cy="251125"/>
            </a:xfrm>
            <a:custGeom>
              <a:rect b="b" l="l" r="r" t="t"/>
              <a:pathLst>
                <a:path extrusionOk="0" fill="none" h="10045" w="30206">
                  <a:moveTo>
                    <a:pt x="30205" y="0"/>
                  </a:moveTo>
                  <a:lnTo>
                    <a:pt x="1" y="10045"/>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0"/>
            <p:cNvSpPr/>
            <p:nvPr/>
          </p:nvSpPr>
          <p:spPr>
            <a:xfrm>
              <a:off x="4700850" y="1656950"/>
              <a:ext cx="25" cy="776425"/>
            </a:xfrm>
            <a:custGeom>
              <a:rect b="b" l="l" r="r" t="t"/>
              <a:pathLst>
                <a:path extrusionOk="0" fill="none" h="31057" w="1">
                  <a:moveTo>
                    <a:pt x="1" y="0"/>
                  </a:moveTo>
                  <a:lnTo>
                    <a:pt x="1" y="31056"/>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0"/>
            <p:cNvSpPr/>
            <p:nvPr/>
          </p:nvSpPr>
          <p:spPr>
            <a:xfrm>
              <a:off x="4700850" y="1598375"/>
              <a:ext cx="671725" cy="161525"/>
            </a:xfrm>
            <a:custGeom>
              <a:rect b="b" l="l" r="r" t="t"/>
              <a:pathLst>
                <a:path extrusionOk="0" fill="none" h="6461" w="26869">
                  <a:moveTo>
                    <a:pt x="1" y="3763"/>
                  </a:moveTo>
                  <a:lnTo>
                    <a:pt x="6177" y="6460"/>
                  </a:lnTo>
                  <a:lnTo>
                    <a:pt x="26869" y="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0"/>
            <p:cNvSpPr/>
            <p:nvPr/>
          </p:nvSpPr>
          <p:spPr>
            <a:xfrm>
              <a:off x="4855250" y="1759875"/>
              <a:ext cx="25" cy="699225"/>
            </a:xfrm>
            <a:custGeom>
              <a:rect b="b" l="l" r="r" t="t"/>
              <a:pathLst>
                <a:path extrusionOk="0" fill="none" h="27969" w="1">
                  <a:moveTo>
                    <a:pt x="1" y="0"/>
                  </a:moveTo>
                  <a:lnTo>
                    <a:pt x="1" y="27969"/>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0"/>
            <p:cNvSpPr/>
            <p:nvPr/>
          </p:nvSpPr>
          <p:spPr>
            <a:xfrm>
              <a:off x="4910275" y="1656950"/>
              <a:ext cx="462300" cy="822575"/>
            </a:xfrm>
            <a:custGeom>
              <a:rect b="b" l="l" r="r" t="t"/>
              <a:pathLst>
                <a:path extrusionOk="0" fill="none" h="32903" w="18492">
                  <a:moveTo>
                    <a:pt x="0" y="32902"/>
                  </a:moveTo>
                  <a:lnTo>
                    <a:pt x="0" y="5643"/>
                  </a:lnTo>
                  <a:lnTo>
                    <a:pt x="18492" y="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0"/>
            <p:cNvSpPr/>
            <p:nvPr/>
          </p:nvSpPr>
          <p:spPr>
            <a:xfrm>
              <a:off x="4910275" y="1692425"/>
              <a:ext cx="462300" cy="128700"/>
            </a:xfrm>
            <a:custGeom>
              <a:rect b="b" l="l" r="r" t="t"/>
              <a:pathLst>
                <a:path extrusionOk="0" fill="none" h="5148" w="18492">
                  <a:moveTo>
                    <a:pt x="0" y="4224"/>
                  </a:moveTo>
                  <a:lnTo>
                    <a:pt x="1562" y="5147"/>
                  </a:lnTo>
                  <a:lnTo>
                    <a:pt x="18492" y="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0"/>
            <p:cNvSpPr/>
            <p:nvPr/>
          </p:nvSpPr>
          <p:spPr>
            <a:xfrm>
              <a:off x="4949300" y="1821100"/>
              <a:ext cx="25" cy="666400"/>
            </a:xfrm>
            <a:custGeom>
              <a:rect b="b" l="l" r="r" t="t"/>
              <a:pathLst>
                <a:path extrusionOk="0" fill="none" h="26656" w="1">
                  <a:moveTo>
                    <a:pt x="1" y="0"/>
                  </a:moveTo>
                  <a:lnTo>
                    <a:pt x="1" y="26655"/>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0"/>
            <p:cNvSpPr/>
            <p:nvPr/>
          </p:nvSpPr>
          <p:spPr>
            <a:xfrm>
              <a:off x="5192425" y="1711950"/>
              <a:ext cx="25" cy="826125"/>
            </a:xfrm>
            <a:custGeom>
              <a:rect b="b" l="l" r="r" t="t"/>
              <a:pathLst>
                <a:path extrusionOk="0" fill="none" h="33045" w="1">
                  <a:moveTo>
                    <a:pt x="1" y="1"/>
                  </a:moveTo>
                  <a:lnTo>
                    <a:pt x="1" y="33045"/>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0"/>
            <p:cNvSpPr/>
            <p:nvPr/>
          </p:nvSpPr>
          <p:spPr>
            <a:xfrm>
              <a:off x="5227925" y="1701300"/>
              <a:ext cx="28425" cy="850075"/>
            </a:xfrm>
            <a:custGeom>
              <a:rect b="b" l="l" r="r" t="t"/>
              <a:pathLst>
                <a:path extrusionOk="0" fill="none" h="34003" w="1137">
                  <a:moveTo>
                    <a:pt x="0" y="33755"/>
                  </a:moveTo>
                  <a:lnTo>
                    <a:pt x="0" y="1"/>
                  </a:lnTo>
                  <a:lnTo>
                    <a:pt x="1136" y="1030"/>
                  </a:lnTo>
                  <a:lnTo>
                    <a:pt x="1136" y="34003"/>
                  </a:lnTo>
                </a:path>
              </a:pathLst>
            </a:custGeom>
            <a:noFill/>
            <a:ln cap="rnd" cmpd="sng" w="53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0"/>
            <p:cNvSpPr/>
            <p:nvPr/>
          </p:nvSpPr>
          <p:spPr>
            <a:xfrm>
              <a:off x="5920925" y="1715500"/>
              <a:ext cx="200550" cy="819925"/>
            </a:xfrm>
            <a:custGeom>
              <a:rect b="b" l="l" r="r" t="t"/>
              <a:pathLst>
                <a:path extrusionOk="0" fill="none" h="32797" w="8022">
                  <a:moveTo>
                    <a:pt x="0" y="1"/>
                  </a:moveTo>
                  <a:lnTo>
                    <a:pt x="0" y="28714"/>
                  </a:lnTo>
                  <a:lnTo>
                    <a:pt x="8022" y="32796"/>
                  </a:lnTo>
                  <a:lnTo>
                    <a:pt x="8022" y="10542"/>
                  </a:ln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0"/>
            <p:cNvSpPr/>
            <p:nvPr/>
          </p:nvSpPr>
          <p:spPr>
            <a:xfrm>
              <a:off x="5920925" y="1829075"/>
              <a:ext cx="200550" cy="150000"/>
            </a:xfrm>
            <a:custGeom>
              <a:rect b="b" l="l" r="r" t="t"/>
              <a:pathLst>
                <a:path extrusionOk="0" fill="none" h="6000" w="8022">
                  <a:moveTo>
                    <a:pt x="8022" y="5999"/>
                  </a:moveTo>
                  <a:lnTo>
                    <a:pt x="5750" y="5999"/>
                  </a:lnTo>
                  <a:lnTo>
                    <a:pt x="0" y="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0"/>
            <p:cNvSpPr/>
            <p:nvPr/>
          </p:nvSpPr>
          <p:spPr>
            <a:xfrm>
              <a:off x="6064675" y="1979050"/>
              <a:ext cx="25" cy="525300"/>
            </a:xfrm>
            <a:custGeom>
              <a:rect b="b" l="l" r="r" t="t"/>
              <a:pathLst>
                <a:path extrusionOk="0" fill="none" h="21012" w="1">
                  <a:moveTo>
                    <a:pt x="0" y="0"/>
                  </a:moveTo>
                  <a:lnTo>
                    <a:pt x="0" y="21012"/>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0"/>
            <p:cNvSpPr/>
            <p:nvPr/>
          </p:nvSpPr>
          <p:spPr>
            <a:xfrm>
              <a:off x="5920925" y="1861025"/>
              <a:ext cx="124250" cy="635350"/>
            </a:xfrm>
            <a:custGeom>
              <a:rect b="b" l="l" r="r" t="t"/>
              <a:pathLst>
                <a:path extrusionOk="0" fill="none" h="25414" w="4970">
                  <a:moveTo>
                    <a:pt x="4969" y="25413"/>
                  </a:moveTo>
                  <a:lnTo>
                    <a:pt x="4969" y="5218"/>
                  </a:lnTo>
                  <a:lnTo>
                    <a:pt x="0" y="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0"/>
            <p:cNvSpPr/>
            <p:nvPr/>
          </p:nvSpPr>
          <p:spPr>
            <a:xfrm>
              <a:off x="5920925" y="1887650"/>
              <a:ext cx="124250" cy="103825"/>
            </a:xfrm>
            <a:custGeom>
              <a:rect b="b" l="l" r="r" t="t"/>
              <a:pathLst>
                <a:path extrusionOk="0" fill="none" h="4153" w="4970">
                  <a:moveTo>
                    <a:pt x="4969" y="4153"/>
                  </a:moveTo>
                  <a:lnTo>
                    <a:pt x="4366" y="4153"/>
                  </a:lnTo>
                  <a:lnTo>
                    <a:pt x="0" y="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0"/>
            <p:cNvSpPr/>
            <p:nvPr/>
          </p:nvSpPr>
          <p:spPr>
            <a:xfrm>
              <a:off x="6030050" y="1991450"/>
              <a:ext cx="25" cy="496925"/>
            </a:xfrm>
            <a:custGeom>
              <a:rect b="b" l="l" r="r" t="t"/>
              <a:pathLst>
                <a:path extrusionOk="0" fill="none" h="19877" w="1">
                  <a:moveTo>
                    <a:pt x="1" y="1"/>
                  </a:moveTo>
                  <a:lnTo>
                    <a:pt x="1" y="19877"/>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0"/>
            <p:cNvSpPr/>
            <p:nvPr/>
          </p:nvSpPr>
          <p:spPr>
            <a:xfrm>
              <a:off x="3868550" y="2672025"/>
              <a:ext cx="631800" cy="1449025"/>
            </a:xfrm>
            <a:custGeom>
              <a:rect b="b" l="l" r="r" t="t"/>
              <a:pathLst>
                <a:path extrusionOk="0" fill="none" h="57961" w="25272">
                  <a:moveTo>
                    <a:pt x="25271" y="57961"/>
                  </a:moveTo>
                  <a:lnTo>
                    <a:pt x="25271" y="1"/>
                  </a:lnTo>
                  <a:lnTo>
                    <a:pt x="1" y="2627"/>
                  </a:lnTo>
                  <a:lnTo>
                    <a:pt x="1" y="50933"/>
                  </a:lnTo>
                  <a:lnTo>
                    <a:pt x="6496" y="48307"/>
                  </a:lnTo>
                  <a:lnTo>
                    <a:pt x="6496" y="1953"/>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0"/>
            <p:cNvSpPr/>
            <p:nvPr/>
          </p:nvSpPr>
          <p:spPr>
            <a:xfrm>
              <a:off x="4030925" y="3879675"/>
              <a:ext cx="469425" cy="121600"/>
            </a:xfrm>
            <a:custGeom>
              <a:rect b="b" l="l" r="r" t="t"/>
              <a:pathLst>
                <a:path extrusionOk="0" fill="none" h="4864" w="18777">
                  <a:moveTo>
                    <a:pt x="1" y="1"/>
                  </a:moveTo>
                  <a:lnTo>
                    <a:pt x="18776" y="4863"/>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0"/>
            <p:cNvSpPr/>
            <p:nvPr/>
          </p:nvSpPr>
          <p:spPr>
            <a:xfrm>
              <a:off x="4083275" y="2837075"/>
              <a:ext cx="158850" cy="307050"/>
            </a:xfrm>
            <a:custGeom>
              <a:rect b="b" l="l" r="r" t="t"/>
              <a:pathLst>
                <a:path extrusionOk="0" fill="none" h="12282" w="6354">
                  <a:moveTo>
                    <a:pt x="6354" y="1"/>
                  </a:moveTo>
                  <a:lnTo>
                    <a:pt x="1" y="498"/>
                  </a:lnTo>
                  <a:lnTo>
                    <a:pt x="1" y="12281"/>
                  </a:lnTo>
                  <a:lnTo>
                    <a:pt x="6354" y="12281"/>
                  </a:ln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0"/>
            <p:cNvSpPr/>
            <p:nvPr/>
          </p:nvSpPr>
          <p:spPr>
            <a:xfrm>
              <a:off x="4276725" y="2822000"/>
              <a:ext cx="195225" cy="322125"/>
            </a:xfrm>
            <a:custGeom>
              <a:rect b="b" l="l" r="r" t="t"/>
              <a:pathLst>
                <a:path extrusionOk="0" fill="none" h="12885" w="7809">
                  <a:moveTo>
                    <a:pt x="0" y="604"/>
                  </a:moveTo>
                  <a:lnTo>
                    <a:pt x="0" y="12884"/>
                  </a:lnTo>
                  <a:lnTo>
                    <a:pt x="7809" y="12884"/>
                  </a:lnTo>
                  <a:lnTo>
                    <a:pt x="7809" y="0"/>
                  </a:ln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0"/>
            <p:cNvSpPr/>
            <p:nvPr/>
          </p:nvSpPr>
          <p:spPr>
            <a:xfrm>
              <a:off x="4083275" y="3182250"/>
              <a:ext cx="158850" cy="283075"/>
            </a:xfrm>
            <a:custGeom>
              <a:rect b="b" l="l" r="r" t="t"/>
              <a:pathLst>
                <a:path extrusionOk="0" fill="none" h="11323" w="6354">
                  <a:moveTo>
                    <a:pt x="1" y="0"/>
                  </a:moveTo>
                  <a:lnTo>
                    <a:pt x="6354" y="0"/>
                  </a:lnTo>
                  <a:lnTo>
                    <a:pt x="6354" y="11323"/>
                  </a:lnTo>
                  <a:lnTo>
                    <a:pt x="1" y="10897"/>
                  </a:ln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0"/>
            <p:cNvSpPr/>
            <p:nvPr/>
          </p:nvSpPr>
          <p:spPr>
            <a:xfrm>
              <a:off x="4276725" y="3182250"/>
              <a:ext cx="195225" cy="293725"/>
            </a:xfrm>
            <a:custGeom>
              <a:rect b="b" l="l" r="r" t="t"/>
              <a:pathLst>
                <a:path extrusionOk="0" fill="none" h="11749" w="7809">
                  <a:moveTo>
                    <a:pt x="0" y="0"/>
                  </a:moveTo>
                  <a:lnTo>
                    <a:pt x="0" y="11323"/>
                  </a:lnTo>
                  <a:lnTo>
                    <a:pt x="7809" y="11749"/>
                  </a:lnTo>
                  <a:lnTo>
                    <a:pt x="7809" y="142"/>
                  </a:ln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0"/>
            <p:cNvSpPr/>
            <p:nvPr/>
          </p:nvSpPr>
          <p:spPr>
            <a:xfrm>
              <a:off x="4873875" y="2672025"/>
              <a:ext cx="551050" cy="284875"/>
            </a:xfrm>
            <a:custGeom>
              <a:rect b="b" l="l" r="r" t="t"/>
              <a:pathLst>
                <a:path extrusionOk="0" fill="none" h="11395" w="22042">
                  <a:moveTo>
                    <a:pt x="1" y="1"/>
                  </a:moveTo>
                  <a:lnTo>
                    <a:pt x="1" y="11004"/>
                  </a:lnTo>
                  <a:lnTo>
                    <a:pt x="22042" y="11394"/>
                  </a:lnTo>
                  <a:lnTo>
                    <a:pt x="22042" y="2769"/>
                  </a:ln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0"/>
            <p:cNvSpPr/>
            <p:nvPr/>
          </p:nvSpPr>
          <p:spPr>
            <a:xfrm>
              <a:off x="5362800" y="2733250"/>
              <a:ext cx="25" cy="222750"/>
            </a:xfrm>
            <a:custGeom>
              <a:rect b="b" l="l" r="r" t="t"/>
              <a:pathLst>
                <a:path extrusionOk="0" fill="none" h="8910" w="1">
                  <a:moveTo>
                    <a:pt x="0" y="8910"/>
                  </a:moveTo>
                  <a:lnTo>
                    <a:pt x="0" y="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0"/>
            <p:cNvSpPr/>
            <p:nvPr/>
          </p:nvSpPr>
          <p:spPr>
            <a:xfrm>
              <a:off x="5130325" y="2703975"/>
              <a:ext cx="25" cy="247600"/>
            </a:xfrm>
            <a:custGeom>
              <a:rect b="b" l="l" r="r" t="t"/>
              <a:pathLst>
                <a:path extrusionOk="0" fill="none" h="9904" w="1">
                  <a:moveTo>
                    <a:pt x="0" y="1"/>
                  </a:moveTo>
                  <a:lnTo>
                    <a:pt x="0" y="9903"/>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0"/>
            <p:cNvSpPr/>
            <p:nvPr/>
          </p:nvSpPr>
          <p:spPr>
            <a:xfrm>
              <a:off x="5175575" y="2710200"/>
              <a:ext cx="25" cy="241375"/>
            </a:xfrm>
            <a:custGeom>
              <a:rect b="b" l="l" r="r" t="t"/>
              <a:pathLst>
                <a:path extrusionOk="0" fill="none" h="9655" w="1">
                  <a:moveTo>
                    <a:pt x="0" y="0"/>
                  </a:moveTo>
                  <a:lnTo>
                    <a:pt x="0" y="9654"/>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0"/>
            <p:cNvSpPr/>
            <p:nvPr/>
          </p:nvSpPr>
          <p:spPr>
            <a:xfrm>
              <a:off x="5097500" y="2703975"/>
              <a:ext cx="25" cy="246700"/>
            </a:xfrm>
            <a:custGeom>
              <a:rect b="b" l="l" r="r" t="t"/>
              <a:pathLst>
                <a:path extrusionOk="0" fill="none" h="9868" w="1">
                  <a:moveTo>
                    <a:pt x="0" y="1"/>
                  </a:moveTo>
                  <a:lnTo>
                    <a:pt x="0" y="9868"/>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0"/>
            <p:cNvSpPr/>
            <p:nvPr/>
          </p:nvSpPr>
          <p:spPr>
            <a:xfrm>
              <a:off x="5920925" y="2802475"/>
              <a:ext cx="200550" cy="165950"/>
            </a:xfrm>
            <a:custGeom>
              <a:rect b="b" l="l" r="r" t="t"/>
              <a:pathLst>
                <a:path extrusionOk="0" fill="none" h="6638" w="8022">
                  <a:moveTo>
                    <a:pt x="0" y="0"/>
                  </a:moveTo>
                  <a:lnTo>
                    <a:pt x="0" y="6531"/>
                  </a:lnTo>
                  <a:lnTo>
                    <a:pt x="8022" y="6638"/>
                  </a:lnTo>
                  <a:lnTo>
                    <a:pt x="8022" y="1136"/>
                  </a:ln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0"/>
            <p:cNvSpPr/>
            <p:nvPr/>
          </p:nvSpPr>
          <p:spPr>
            <a:xfrm>
              <a:off x="6091275" y="2826425"/>
              <a:ext cx="25" cy="142000"/>
            </a:xfrm>
            <a:custGeom>
              <a:rect b="b" l="l" r="r" t="t"/>
              <a:pathLst>
                <a:path extrusionOk="0" fill="none" h="5680" w="1">
                  <a:moveTo>
                    <a:pt x="1" y="1"/>
                  </a:moveTo>
                  <a:lnTo>
                    <a:pt x="1" y="568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0"/>
            <p:cNvSpPr/>
            <p:nvPr/>
          </p:nvSpPr>
          <p:spPr>
            <a:xfrm>
              <a:off x="6021200" y="2816675"/>
              <a:ext cx="25" cy="149975"/>
            </a:xfrm>
            <a:custGeom>
              <a:rect b="b" l="l" r="r" t="t"/>
              <a:pathLst>
                <a:path extrusionOk="0" fill="none" h="5999" w="1">
                  <a:moveTo>
                    <a:pt x="0" y="0"/>
                  </a:moveTo>
                  <a:lnTo>
                    <a:pt x="0" y="5999"/>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0"/>
            <p:cNvSpPr/>
            <p:nvPr/>
          </p:nvSpPr>
          <p:spPr>
            <a:xfrm>
              <a:off x="5993675" y="2814000"/>
              <a:ext cx="25" cy="152650"/>
            </a:xfrm>
            <a:custGeom>
              <a:rect b="b" l="l" r="r" t="t"/>
              <a:pathLst>
                <a:path extrusionOk="0" fill="none" h="6106" w="1">
                  <a:moveTo>
                    <a:pt x="1" y="1"/>
                  </a:moveTo>
                  <a:lnTo>
                    <a:pt x="1" y="6106"/>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0"/>
            <p:cNvSpPr/>
            <p:nvPr/>
          </p:nvSpPr>
          <p:spPr>
            <a:xfrm>
              <a:off x="5976825" y="2810450"/>
              <a:ext cx="25" cy="156200"/>
            </a:xfrm>
            <a:custGeom>
              <a:rect b="b" l="l" r="r" t="t"/>
              <a:pathLst>
                <a:path extrusionOk="0" fill="none" h="6248" w="1">
                  <a:moveTo>
                    <a:pt x="0" y="1"/>
                  </a:moveTo>
                  <a:lnTo>
                    <a:pt x="0" y="6248"/>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0"/>
            <p:cNvSpPr/>
            <p:nvPr/>
          </p:nvSpPr>
          <p:spPr>
            <a:xfrm>
              <a:off x="1845450" y="2345500"/>
              <a:ext cx="3953050" cy="2402900"/>
            </a:xfrm>
            <a:custGeom>
              <a:rect b="b" l="l" r="r" t="t"/>
              <a:pathLst>
                <a:path extrusionOk="0" fill="none" h="96116" w="158122">
                  <a:moveTo>
                    <a:pt x="1" y="1"/>
                  </a:moveTo>
                  <a:lnTo>
                    <a:pt x="1" y="48768"/>
                  </a:lnTo>
                  <a:lnTo>
                    <a:pt x="107296" y="96115"/>
                  </a:lnTo>
                  <a:lnTo>
                    <a:pt x="158121" y="55228"/>
                  </a:lnTo>
                  <a:lnTo>
                    <a:pt x="145912" y="53950"/>
                  </a:lnTo>
                  <a:lnTo>
                    <a:pt x="113649" y="72903"/>
                  </a:lnTo>
                  <a:lnTo>
                    <a:pt x="113649" y="3514"/>
                  </a:lnTo>
                  <a:lnTo>
                    <a:pt x="61900" y="10436"/>
                  </a:lnTo>
                  <a:lnTo>
                    <a:pt x="61900" y="58777"/>
                  </a:lnTo>
                </a:path>
              </a:pathLst>
            </a:custGeom>
            <a:noFill/>
            <a:ln cap="rnd" cmpd="sng" w="115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0"/>
            <p:cNvSpPr/>
            <p:nvPr/>
          </p:nvSpPr>
          <p:spPr>
            <a:xfrm>
              <a:off x="5798475" y="1084625"/>
              <a:ext cx="25" cy="1578575"/>
            </a:xfrm>
            <a:custGeom>
              <a:rect b="b" l="l" r="r" t="t"/>
              <a:pathLst>
                <a:path extrusionOk="0" fill="none" h="63143" w="1">
                  <a:moveTo>
                    <a:pt x="0" y="0"/>
                  </a:moveTo>
                  <a:lnTo>
                    <a:pt x="0" y="63142"/>
                  </a:lnTo>
                </a:path>
              </a:pathLst>
            </a:custGeom>
            <a:noFill/>
            <a:ln cap="rnd" cmpd="sng" w="115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0"/>
            <p:cNvSpPr/>
            <p:nvPr/>
          </p:nvSpPr>
          <p:spPr>
            <a:xfrm>
              <a:off x="3151600" y="1885875"/>
              <a:ext cx="716975" cy="2059500"/>
            </a:xfrm>
            <a:custGeom>
              <a:rect b="b" l="l" r="r" t="t"/>
              <a:pathLst>
                <a:path extrusionOk="0" fill="none" h="82380" w="28679">
                  <a:moveTo>
                    <a:pt x="0" y="0"/>
                  </a:moveTo>
                  <a:lnTo>
                    <a:pt x="0" y="41314"/>
                  </a:lnTo>
                  <a:lnTo>
                    <a:pt x="3479" y="41314"/>
                  </a:lnTo>
                  <a:lnTo>
                    <a:pt x="3479" y="78759"/>
                  </a:lnTo>
                  <a:lnTo>
                    <a:pt x="9654" y="77162"/>
                  </a:lnTo>
                  <a:lnTo>
                    <a:pt x="28679" y="82379"/>
                  </a:lnTo>
                </a:path>
              </a:pathLst>
            </a:custGeom>
            <a:noFill/>
            <a:ln cap="rnd" cmpd="sng" w="115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0"/>
            <p:cNvSpPr/>
            <p:nvPr/>
          </p:nvSpPr>
          <p:spPr>
            <a:xfrm>
              <a:off x="1933300" y="2936450"/>
              <a:ext cx="1305275" cy="918400"/>
            </a:xfrm>
            <a:custGeom>
              <a:rect b="b" l="l" r="r" t="t"/>
              <a:pathLst>
                <a:path extrusionOk="0" fill="none" h="36736" w="52211">
                  <a:moveTo>
                    <a:pt x="13311" y="24668"/>
                  </a:moveTo>
                  <a:lnTo>
                    <a:pt x="1" y="26550"/>
                  </a:lnTo>
                  <a:lnTo>
                    <a:pt x="1" y="391"/>
                  </a:lnTo>
                  <a:lnTo>
                    <a:pt x="13027" y="1"/>
                  </a:lnTo>
                  <a:lnTo>
                    <a:pt x="13311" y="24668"/>
                  </a:lnTo>
                  <a:lnTo>
                    <a:pt x="52211" y="36736"/>
                  </a:lnTo>
                </a:path>
              </a:pathLst>
            </a:custGeom>
            <a:noFill/>
            <a:ln cap="rnd" cmpd="sng" w="115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0"/>
            <p:cNvSpPr/>
            <p:nvPr/>
          </p:nvSpPr>
          <p:spPr>
            <a:xfrm>
              <a:off x="1845450" y="3564675"/>
              <a:ext cx="2681525" cy="1500500"/>
            </a:xfrm>
            <a:custGeom>
              <a:rect b="b" l="l" r="r" t="t"/>
              <a:pathLst>
                <a:path extrusionOk="0" fill="none" h="60020" w="107261">
                  <a:moveTo>
                    <a:pt x="1" y="1"/>
                  </a:moveTo>
                  <a:lnTo>
                    <a:pt x="1" y="5538"/>
                  </a:lnTo>
                  <a:lnTo>
                    <a:pt x="107260" y="60019"/>
                  </a:lnTo>
                  <a:lnTo>
                    <a:pt x="107260" y="47348"/>
                  </a:lnTo>
                </a:path>
              </a:pathLst>
            </a:custGeom>
            <a:noFill/>
            <a:ln cap="rnd" cmpd="sng" w="115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0"/>
            <p:cNvSpPr/>
            <p:nvPr/>
          </p:nvSpPr>
          <p:spPr>
            <a:xfrm>
              <a:off x="2646700" y="4748375"/>
              <a:ext cx="572350" cy="219200"/>
            </a:xfrm>
            <a:custGeom>
              <a:rect b="b" l="l" r="r" t="t"/>
              <a:pathLst>
                <a:path extrusionOk="0" fill="none" h="8768" w="22894">
                  <a:moveTo>
                    <a:pt x="22894" y="4366"/>
                  </a:moveTo>
                  <a:cubicBezTo>
                    <a:pt x="22894" y="6815"/>
                    <a:pt x="17783" y="8767"/>
                    <a:pt x="11465" y="8767"/>
                  </a:cubicBezTo>
                  <a:cubicBezTo>
                    <a:pt x="5112" y="8767"/>
                    <a:pt x="1" y="6815"/>
                    <a:pt x="1" y="4366"/>
                  </a:cubicBezTo>
                  <a:cubicBezTo>
                    <a:pt x="1" y="1952"/>
                    <a:pt x="5112" y="0"/>
                    <a:pt x="11465" y="0"/>
                  </a:cubicBezTo>
                  <a:cubicBezTo>
                    <a:pt x="17783" y="0"/>
                    <a:pt x="22894" y="1952"/>
                    <a:pt x="22894" y="4366"/>
                  </a:cubicBez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0"/>
            <p:cNvSpPr/>
            <p:nvPr/>
          </p:nvSpPr>
          <p:spPr>
            <a:xfrm>
              <a:off x="2442625" y="4467100"/>
              <a:ext cx="286625" cy="110050"/>
            </a:xfrm>
            <a:custGeom>
              <a:rect b="b" l="l" r="r" t="t"/>
              <a:pathLst>
                <a:path extrusionOk="0" fill="none" h="4402" w="11465">
                  <a:moveTo>
                    <a:pt x="11465" y="2201"/>
                  </a:moveTo>
                  <a:cubicBezTo>
                    <a:pt x="11465" y="3407"/>
                    <a:pt x="8874" y="4401"/>
                    <a:pt x="5715" y="4401"/>
                  </a:cubicBezTo>
                  <a:cubicBezTo>
                    <a:pt x="2556" y="4401"/>
                    <a:pt x="1" y="3407"/>
                    <a:pt x="1" y="2201"/>
                  </a:cubicBezTo>
                  <a:cubicBezTo>
                    <a:pt x="1" y="994"/>
                    <a:pt x="2556" y="0"/>
                    <a:pt x="5715" y="0"/>
                  </a:cubicBezTo>
                  <a:cubicBezTo>
                    <a:pt x="8874" y="0"/>
                    <a:pt x="11465" y="994"/>
                    <a:pt x="11465" y="2201"/>
                  </a:cubicBez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0"/>
            <p:cNvSpPr/>
            <p:nvPr/>
          </p:nvSpPr>
          <p:spPr>
            <a:xfrm>
              <a:off x="5778075" y="4202675"/>
              <a:ext cx="286625" cy="110050"/>
            </a:xfrm>
            <a:custGeom>
              <a:rect b="b" l="l" r="r" t="t"/>
              <a:pathLst>
                <a:path extrusionOk="0" fill="none" h="4402" w="11465">
                  <a:moveTo>
                    <a:pt x="11464" y="2201"/>
                  </a:moveTo>
                  <a:cubicBezTo>
                    <a:pt x="11464" y="3408"/>
                    <a:pt x="8873" y="4401"/>
                    <a:pt x="5714" y="4401"/>
                  </a:cubicBezTo>
                  <a:cubicBezTo>
                    <a:pt x="2556" y="4401"/>
                    <a:pt x="0" y="3408"/>
                    <a:pt x="0" y="2201"/>
                  </a:cubicBezTo>
                  <a:cubicBezTo>
                    <a:pt x="0" y="994"/>
                    <a:pt x="2556" y="0"/>
                    <a:pt x="5714" y="0"/>
                  </a:cubicBezTo>
                  <a:cubicBezTo>
                    <a:pt x="8873" y="0"/>
                    <a:pt x="11464" y="994"/>
                    <a:pt x="11464" y="2201"/>
                  </a:cubicBez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0"/>
            <p:cNvSpPr/>
            <p:nvPr/>
          </p:nvSpPr>
          <p:spPr>
            <a:xfrm>
              <a:off x="5519850" y="4467100"/>
              <a:ext cx="286625" cy="110050"/>
            </a:xfrm>
            <a:custGeom>
              <a:rect b="b" l="l" r="r" t="t"/>
              <a:pathLst>
                <a:path extrusionOk="0" fill="none" h="4402" w="11465">
                  <a:moveTo>
                    <a:pt x="11465" y="2201"/>
                  </a:moveTo>
                  <a:cubicBezTo>
                    <a:pt x="11465" y="3407"/>
                    <a:pt x="8909" y="4401"/>
                    <a:pt x="5715" y="4401"/>
                  </a:cubicBezTo>
                  <a:cubicBezTo>
                    <a:pt x="2556" y="4401"/>
                    <a:pt x="1" y="3407"/>
                    <a:pt x="1" y="2201"/>
                  </a:cubicBezTo>
                  <a:cubicBezTo>
                    <a:pt x="1" y="994"/>
                    <a:pt x="2556" y="0"/>
                    <a:pt x="5715" y="0"/>
                  </a:cubicBezTo>
                  <a:cubicBezTo>
                    <a:pt x="8909" y="0"/>
                    <a:pt x="11465" y="994"/>
                    <a:pt x="11465" y="2201"/>
                  </a:cubicBez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0"/>
            <p:cNvSpPr/>
            <p:nvPr/>
          </p:nvSpPr>
          <p:spPr>
            <a:xfrm>
              <a:off x="5219950" y="4803375"/>
              <a:ext cx="286625" cy="109175"/>
            </a:xfrm>
            <a:custGeom>
              <a:rect b="b" l="l" r="r" t="t"/>
              <a:pathLst>
                <a:path extrusionOk="0" fill="none" h="4367" w="11465">
                  <a:moveTo>
                    <a:pt x="11464" y="2166"/>
                  </a:moveTo>
                  <a:cubicBezTo>
                    <a:pt x="11464" y="3408"/>
                    <a:pt x="8873" y="4367"/>
                    <a:pt x="5714" y="4367"/>
                  </a:cubicBezTo>
                  <a:cubicBezTo>
                    <a:pt x="2556" y="4367"/>
                    <a:pt x="0" y="3408"/>
                    <a:pt x="0" y="2166"/>
                  </a:cubicBezTo>
                  <a:cubicBezTo>
                    <a:pt x="0" y="959"/>
                    <a:pt x="2556" y="1"/>
                    <a:pt x="5714" y="1"/>
                  </a:cubicBezTo>
                  <a:cubicBezTo>
                    <a:pt x="8873" y="1"/>
                    <a:pt x="11464" y="959"/>
                    <a:pt x="11464" y="2166"/>
                  </a:cubicBez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0"/>
            <p:cNvSpPr/>
            <p:nvPr/>
          </p:nvSpPr>
          <p:spPr>
            <a:xfrm>
              <a:off x="1845450" y="1154725"/>
              <a:ext cx="4402925" cy="3910450"/>
            </a:xfrm>
            <a:custGeom>
              <a:rect b="b" l="l" r="r" t="t"/>
              <a:pathLst>
                <a:path extrusionOk="0" fill="none" h="156418" w="176117">
                  <a:moveTo>
                    <a:pt x="107260" y="156417"/>
                  </a:moveTo>
                  <a:lnTo>
                    <a:pt x="176116" y="91678"/>
                  </a:lnTo>
                  <a:lnTo>
                    <a:pt x="176116" y="32157"/>
                  </a:lnTo>
                  <a:lnTo>
                    <a:pt x="158121" y="0"/>
                  </a:lnTo>
                  <a:lnTo>
                    <a:pt x="98210" y="21509"/>
                  </a:lnTo>
                  <a:lnTo>
                    <a:pt x="98210" y="42059"/>
                  </a:lnTo>
                  <a:lnTo>
                    <a:pt x="52246" y="29246"/>
                  </a:lnTo>
                  <a:lnTo>
                    <a:pt x="1" y="48909"/>
                  </a:lnTo>
                </a:path>
              </a:pathLst>
            </a:custGeom>
            <a:noFill/>
            <a:ln cap="rnd" cmpd="sng" w="115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0"/>
            <p:cNvSpPr/>
            <p:nvPr/>
          </p:nvSpPr>
          <p:spPr>
            <a:xfrm>
              <a:off x="4300675" y="2206200"/>
              <a:ext cx="25" cy="278625"/>
            </a:xfrm>
            <a:custGeom>
              <a:rect b="b" l="l" r="r" t="t"/>
              <a:pathLst>
                <a:path extrusionOk="0" fill="none" h="11145" w="1">
                  <a:moveTo>
                    <a:pt x="1" y="0"/>
                  </a:moveTo>
                  <a:lnTo>
                    <a:pt x="1" y="11145"/>
                  </a:lnTo>
                </a:path>
              </a:pathLst>
            </a:custGeom>
            <a:noFill/>
            <a:ln cap="rnd" cmpd="sng" w="115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0"/>
            <p:cNvSpPr/>
            <p:nvPr/>
          </p:nvSpPr>
          <p:spPr>
            <a:xfrm>
              <a:off x="5798475" y="2663175"/>
              <a:ext cx="25" cy="1063025"/>
            </a:xfrm>
            <a:custGeom>
              <a:rect b="b" l="l" r="r" t="t"/>
              <a:pathLst>
                <a:path extrusionOk="0" fill="none" h="42521" w="1">
                  <a:moveTo>
                    <a:pt x="0" y="42521"/>
                  </a:moveTo>
                  <a:lnTo>
                    <a:pt x="0" y="0"/>
                  </a:lnTo>
                </a:path>
              </a:pathLst>
            </a:custGeom>
            <a:noFill/>
            <a:ln cap="rnd" cmpd="sng" w="115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0"/>
            <p:cNvSpPr/>
            <p:nvPr/>
          </p:nvSpPr>
          <p:spPr>
            <a:xfrm>
              <a:off x="4686650" y="2433350"/>
              <a:ext cx="806600" cy="1260900"/>
            </a:xfrm>
            <a:custGeom>
              <a:rect b="b" l="l" r="r" t="t"/>
              <a:pathLst>
                <a:path extrusionOk="0" fill="none" h="50436" w="32264">
                  <a:moveTo>
                    <a:pt x="1" y="0"/>
                  </a:moveTo>
                  <a:lnTo>
                    <a:pt x="32086" y="6638"/>
                  </a:lnTo>
                  <a:lnTo>
                    <a:pt x="32264" y="50436"/>
                  </a:lnTo>
                </a:path>
              </a:pathLst>
            </a:custGeom>
            <a:noFill/>
            <a:ln cap="rnd" cmpd="sng" w="115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0"/>
            <p:cNvSpPr/>
            <p:nvPr/>
          </p:nvSpPr>
          <p:spPr>
            <a:xfrm>
              <a:off x="3403600" y="2132550"/>
              <a:ext cx="806600" cy="458775"/>
            </a:xfrm>
            <a:custGeom>
              <a:rect b="b" l="l" r="r" t="t"/>
              <a:pathLst>
                <a:path extrusionOk="0" fill="none" h="18351" w="32264">
                  <a:moveTo>
                    <a:pt x="0" y="0"/>
                  </a:moveTo>
                  <a:lnTo>
                    <a:pt x="0" y="12032"/>
                  </a:lnTo>
                  <a:lnTo>
                    <a:pt x="32263" y="18350"/>
                  </a:lnTo>
                  <a:lnTo>
                    <a:pt x="32263" y="8306"/>
                  </a:ln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0"/>
            <p:cNvSpPr/>
            <p:nvPr/>
          </p:nvSpPr>
          <p:spPr>
            <a:xfrm>
              <a:off x="4144500" y="2340175"/>
              <a:ext cx="65700" cy="238725"/>
            </a:xfrm>
            <a:custGeom>
              <a:rect b="b" l="l" r="r" t="t"/>
              <a:pathLst>
                <a:path extrusionOk="0" fill="none" h="9549" w="2628">
                  <a:moveTo>
                    <a:pt x="2627" y="1"/>
                  </a:moveTo>
                  <a:lnTo>
                    <a:pt x="1" y="640"/>
                  </a:lnTo>
                  <a:lnTo>
                    <a:pt x="143" y="9548"/>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0"/>
            <p:cNvSpPr/>
            <p:nvPr/>
          </p:nvSpPr>
          <p:spPr>
            <a:xfrm>
              <a:off x="3403600" y="2171600"/>
              <a:ext cx="740925" cy="184575"/>
            </a:xfrm>
            <a:custGeom>
              <a:rect b="b" l="l" r="r" t="t"/>
              <a:pathLst>
                <a:path extrusionOk="0" fill="none" h="7383" w="29637">
                  <a:moveTo>
                    <a:pt x="29637" y="7383"/>
                  </a:moveTo>
                  <a:lnTo>
                    <a:pt x="0" y="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0"/>
            <p:cNvSpPr/>
            <p:nvPr/>
          </p:nvSpPr>
          <p:spPr>
            <a:xfrm>
              <a:off x="3403600" y="2193775"/>
              <a:ext cx="718750" cy="380675"/>
            </a:xfrm>
            <a:custGeom>
              <a:rect b="b" l="l" r="r" t="t"/>
              <a:pathLst>
                <a:path extrusionOk="0" fill="none" h="15227" w="28750">
                  <a:moveTo>
                    <a:pt x="28749" y="15227"/>
                  </a:moveTo>
                  <a:lnTo>
                    <a:pt x="28749" y="7063"/>
                  </a:lnTo>
                  <a:lnTo>
                    <a:pt x="0" y="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0"/>
            <p:cNvSpPr/>
            <p:nvPr/>
          </p:nvSpPr>
          <p:spPr>
            <a:xfrm>
              <a:off x="4104575" y="2370350"/>
              <a:ext cx="17775" cy="200550"/>
            </a:xfrm>
            <a:custGeom>
              <a:rect b="b" l="l" r="r" t="t"/>
              <a:pathLst>
                <a:path extrusionOk="0" fill="none" h="8022" w="711">
                  <a:moveTo>
                    <a:pt x="710" y="0"/>
                  </a:moveTo>
                  <a:lnTo>
                    <a:pt x="1" y="0"/>
                  </a:lnTo>
                  <a:lnTo>
                    <a:pt x="1" y="8022"/>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0"/>
            <p:cNvSpPr/>
            <p:nvPr/>
          </p:nvSpPr>
          <p:spPr>
            <a:xfrm>
              <a:off x="3955500" y="2328650"/>
              <a:ext cx="25" cy="212975"/>
            </a:xfrm>
            <a:custGeom>
              <a:rect b="b" l="l" r="r" t="t"/>
              <a:pathLst>
                <a:path extrusionOk="0" fill="none" h="8519" w="1">
                  <a:moveTo>
                    <a:pt x="1" y="0"/>
                  </a:moveTo>
                  <a:lnTo>
                    <a:pt x="1" y="8519"/>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0"/>
            <p:cNvSpPr/>
            <p:nvPr/>
          </p:nvSpPr>
          <p:spPr>
            <a:xfrm>
              <a:off x="3929775" y="2323325"/>
              <a:ext cx="25" cy="211200"/>
            </a:xfrm>
            <a:custGeom>
              <a:rect b="b" l="l" r="r" t="t"/>
              <a:pathLst>
                <a:path extrusionOk="0" fill="none" h="8448" w="1">
                  <a:moveTo>
                    <a:pt x="1" y="0"/>
                  </a:moveTo>
                  <a:lnTo>
                    <a:pt x="1" y="8448"/>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0"/>
            <p:cNvSpPr/>
            <p:nvPr/>
          </p:nvSpPr>
          <p:spPr>
            <a:xfrm>
              <a:off x="3912925" y="2323325"/>
              <a:ext cx="25" cy="210325"/>
            </a:xfrm>
            <a:custGeom>
              <a:rect b="b" l="l" r="r" t="t"/>
              <a:pathLst>
                <a:path extrusionOk="0" fill="none" h="8413" w="1">
                  <a:moveTo>
                    <a:pt x="0" y="0"/>
                  </a:moveTo>
                  <a:lnTo>
                    <a:pt x="0" y="8412"/>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0"/>
            <p:cNvSpPr/>
            <p:nvPr/>
          </p:nvSpPr>
          <p:spPr>
            <a:xfrm>
              <a:off x="3677775" y="2263875"/>
              <a:ext cx="25" cy="223625"/>
            </a:xfrm>
            <a:custGeom>
              <a:rect b="b" l="l" r="r" t="t"/>
              <a:pathLst>
                <a:path extrusionOk="0" fill="none" h="8945" w="1">
                  <a:moveTo>
                    <a:pt x="1" y="0"/>
                  </a:moveTo>
                  <a:lnTo>
                    <a:pt x="1" y="8944"/>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0"/>
            <p:cNvSpPr/>
            <p:nvPr/>
          </p:nvSpPr>
          <p:spPr>
            <a:xfrm>
              <a:off x="3644050" y="2252325"/>
              <a:ext cx="25" cy="228075"/>
            </a:xfrm>
            <a:custGeom>
              <a:rect b="b" l="l" r="r" t="t"/>
              <a:pathLst>
                <a:path extrusionOk="0" fill="none" h="9123" w="1">
                  <a:moveTo>
                    <a:pt x="1" y="9123"/>
                  </a:moveTo>
                  <a:lnTo>
                    <a:pt x="1" y="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0"/>
            <p:cNvSpPr/>
            <p:nvPr/>
          </p:nvSpPr>
          <p:spPr>
            <a:xfrm>
              <a:off x="3623650" y="2247900"/>
              <a:ext cx="25" cy="228075"/>
            </a:xfrm>
            <a:custGeom>
              <a:rect b="b" l="l" r="r" t="t"/>
              <a:pathLst>
                <a:path extrusionOk="0" fill="none" h="9123" w="1">
                  <a:moveTo>
                    <a:pt x="1" y="0"/>
                  </a:moveTo>
                  <a:lnTo>
                    <a:pt x="1" y="9122"/>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0"/>
            <p:cNvSpPr/>
            <p:nvPr/>
          </p:nvSpPr>
          <p:spPr>
            <a:xfrm>
              <a:off x="2258950" y="2918725"/>
              <a:ext cx="892675" cy="17750"/>
            </a:xfrm>
            <a:custGeom>
              <a:rect b="b" l="l" r="r" t="t"/>
              <a:pathLst>
                <a:path extrusionOk="0" fill="none" h="710" w="35707">
                  <a:moveTo>
                    <a:pt x="35706" y="0"/>
                  </a:moveTo>
                  <a:lnTo>
                    <a:pt x="1" y="710"/>
                  </a:lnTo>
                </a:path>
              </a:pathLst>
            </a:custGeom>
            <a:noFill/>
            <a:ln cap="rnd" cmpd="sng" w="115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0"/>
            <p:cNvSpPr/>
            <p:nvPr/>
          </p:nvSpPr>
          <p:spPr>
            <a:xfrm>
              <a:off x="2914675" y="2189325"/>
              <a:ext cx="25" cy="481850"/>
            </a:xfrm>
            <a:custGeom>
              <a:rect b="b" l="l" r="r" t="t"/>
              <a:pathLst>
                <a:path extrusionOk="0" fill="none" h="19274" w="1">
                  <a:moveTo>
                    <a:pt x="1" y="1"/>
                  </a:moveTo>
                  <a:lnTo>
                    <a:pt x="1" y="19273"/>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0"/>
            <p:cNvSpPr/>
            <p:nvPr/>
          </p:nvSpPr>
          <p:spPr>
            <a:xfrm>
              <a:off x="2557975" y="2318000"/>
              <a:ext cx="25" cy="401100"/>
            </a:xfrm>
            <a:custGeom>
              <a:rect b="b" l="l" r="r" t="t"/>
              <a:pathLst>
                <a:path extrusionOk="0" fill="none" h="16044" w="1">
                  <a:moveTo>
                    <a:pt x="1" y="0"/>
                  </a:moveTo>
                  <a:lnTo>
                    <a:pt x="1" y="16043"/>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0"/>
            <p:cNvSpPr/>
            <p:nvPr/>
          </p:nvSpPr>
          <p:spPr>
            <a:xfrm>
              <a:off x="2340575" y="2395200"/>
              <a:ext cx="25" cy="353175"/>
            </a:xfrm>
            <a:custGeom>
              <a:rect b="b" l="l" r="r" t="t"/>
              <a:pathLst>
                <a:path extrusionOk="0" fill="none" h="14127" w="1">
                  <a:moveTo>
                    <a:pt x="1" y="0"/>
                  </a:moveTo>
                  <a:lnTo>
                    <a:pt x="1" y="14126"/>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0"/>
            <p:cNvSpPr/>
            <p:nvPr/>
          </p:nvSpPr>
          <p:spPr>
            <a:xfrm>
              <a:off x="2053100" y="2499000"/>
              <a:ext cx="25" cy="297275"/>
            </a:xfrm>
            <a:custGeom>
              <a:rect b="b" l="l" r="r" t="t"/>
              <a:pathLst>
                <a:path extrusionOk="0" fill="none" h="11891" w="1">
                  <a:moveTo>
                    <a:pt x="0" y="1"/>
                  </a:moveTo>
                  <a:lnTo>
                    <a:pt x="0" y="1189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0"/>
            <p:cNvSpPr/>
            <p:nvPr/>
          </p:nvSpPr>
          <p:spPr>
            <a:xfrm>
              <a:off x="2053100" y="2499000"/>
              <a:ext cx="42600" cy="282200"/>
            </a:xfrm>
            <a:custGeom>
              <a:rect b="b" l="l" r="r" t="t"/>
              <a:pathLst>
                <a:path extrusionOk="0" fill="none" h="11288" w="1704">
                  <a:moveTo>
                    <a:pt x="0" y="1"/>
                  </a:moveTo>
                  <a:lnTo>
                    <a:pt x="1704" y="249"/>
                  </a:lnTo>
                  <a:lnTo>
                    <a:pt x="1704" y="11288"/>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0"/>
            <p:cNvSpPr/>
            <p:nvPr/>
          </p:nvSpPr>
          <p:spPr>
            <a:xfrm>
              <a:off x="2095675" y="2426250"/>
              <a:ext cx="244925" cy="79000"/>
            </a:xfrm>
            <a:custGeom>
              <a:rect b="b" l="l" r="r" t="t"/>
              <a:pathLst>
                <a:path extrusionOk="0" fill="none" h="3160" w="9797">
                  <a:moveTo>
                    <a:pt x="1" y="3159"/>
                  </a:moveTo>
                  <a:lnTo>
                    <a:pt x="9797" y="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0"/>
            <p:cNvSpPr/>
            <p:nvPr/>
          </p:nvSpPr>
          <p:spPr>
            <a:xfrm>
              <a:off x="2557975" y="2318000"/>
              <a:ext cx="57700" cy="392225"/>
            </a:xfrm>
            <a:custGeom>
              <a:rect b="b" l="l" r="r" t="t"/>
              <a:pathLst>
                <a:path extrusionOk="0" fill="none" h="15689" w="2308">
                  <a:moveTo>
                    <a:pt x="1" y="0"/>
                  </a:moveTo>
                  <a:lnTo>
                    <a:pt x="2308" y="284"/>
                  </a:lnTo>
                  <a:lnTo>
                    <a:pt x="2308" y="15688"/>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0"/>
            <p:cNvSpPr/>
            <p:nvPr/>
          </p:nvSpPr>
          <p:spPr>
            <a:xfrm>
              <a:off x="2615650" y="2222175"/>
              <a:ext cx="299050" cy="102950"/>
            </a:xfrm>
            <a:custGeom>
              <a:rect b="b" l="l" r="r" t="t"/>
              <a:pathLst>
                <a:path extrusionOk="0" fill="none" h="4118" w="11962">
                  <a:moveTo>
                    <a:pt x="1" y="4117"/>
                  </a:moveTo>
                  <a:lnTo>
                    <a:pt x="11962" y="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0"/>
            <p:cNvSpPr/>
            <p:nvPr/>
          </p:nvSpPr>
          <p:spPr>
            <a:xfrm>
              <a:off x="2633400" y="2241675"/>
              <a:ext cx="281300" cy="467650"/>
            </a:xfrm>
            <a:custGeom>
              <a:rect b="b" l="l" r="r" t="t"/>
              <a:pathLst>
                <a:path extrusionOk="0" fill="none" h="18706" w="11252">
                  <a:moveTo>
                    <a:pt x="1" y="18706"/>
                  </a:moveTo>
                  <a:lnTo>
                    <a:pt x="1" y="3763"/>
                  </a:lnTo>
                  <a:lnTo>
                    <a:pt x="11252" y="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0"/>
            <p:cNvSpPr/>
            <p:nvPr/>
          </p:nvSpPr>
          <p:spPr>
            <a:xfrm>
              <a:off x="2794000" y="2282500"/>
              <a:ext cx="25" cy="404650"/>
            </a:xfrm>
            <a:custGeom>
              <a:rect b="b" l="l" r="r" t="t"/>
              <a:pathLst>
                <a:path extrusionOk="0" fill="none" h="16186" w="1">
                  <a:moveTo>
                    <a:pt x="1" y="1"/>
                  </a:moveTo>
                  <a:lnTo>
                    <a:pt x="1" y="16185"/>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0"/>
            <p:cNvSpPr/>
            <p:nvPr/>
          </p:nvSpPr>
          <p:spPr>
            <a:xfrm>
              <a:off x="2817075" y="2274525"/>
              <a:ext cx="16000" cy="409950"/>
            </a:xfrm>
            <a:custGeom>
              <a:rect b="b" l="l" r="r" t="t"/>
              <a:pathLst>
                <a:path extrusionOk="0" fill="none" h="16398" w="640">
                  <a:moveTo>
                    <a:pt x="1" y="16398"/>
                  </a:moveTo>
                  <a:lnTo>
                    <a:pt x="1" y="0"/>
                  </a:lnTo>
                  <a:lnTo>
                    <a:pt x="639" y="320"/>
                  </a:lnTo>
                  <a:lnTo>
                    <a:pt x="639" y="1629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0"/>
            <p:cNvSpPr/>
            <p:nvPr/>
          </p:nvSpPr>
          <p:spPr>
            <a:xfrm>
              <a:off x="2633400" y="2335750"/>
              <a:ext cx="13325" cy="371800"/>
            </a:xfrm>
            <a:custGeom>
              <a:rect b="b" l="l" r="r" t="t"/>
              <a:pathLst>
                <a:path extrusionOk="0" fill="none" h="14872" w="533">
                  <a:moveTo>
                    <a:pt x="1" y="0"/>
                  </a:moveTo>
                  <a:lnTo>
                    <a:pt x="533" y="213"/>
                  </a:lnTo>
                  <a:lnTo>
                    <a:pt x="533" y="14872"/>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0"/>
            <p:cNvSpPr/>
            <p:nvPr/>
          </p:nvSpPr>
          <p:spPr>
            <a:xfrm>
              <a:off x="2646700" y="2294050"/>
              <a:ext cx="147325" cy="47050"/>
            </a:xfrm>
            <a:custGeom>
              <a:rect b="b" l="l" r="r" t="t"/>
              <a:pathLst>
                <a:path extrusionOk="0" fill="none" h="1882" w="5893">
                  <a:moveTo>
                    <a:pt x="1" y="1881"/>
                  </a:moveTo>
                  <a:lnTo>
                    <a:pt x="5893" y="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0"/>
            <p:cNvSpPr/>
            <p:nvPr/>
          </p:nvSpPr>
          <p:spPr>
            <a:xfrm>
              <a:off x="2833050" y="2254100"/>
              <a:ext cx="81650" cy="28425"/>
            </a:xfrm>
            <a:custGeom>
              <a:rect b="b" l="l" r="r" t="t"/>
              <a:pathLst>
                <a:path extrusionOk="0" fill="none" h="1137" w="3266">
                  <a:moveTo>
                    <a:pt x="0" y="1137"/>
                  </a:moveTo>
                  <a:lnTo>
                    <a:pt x="3266" y="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0"/>
            <p:cNvSpPr/>
            <p:nvPr/>
          </p:nvSpPr>
          <p:spPr>
            <a:xfrm>
              <a:off x="2110775" y="2445775"/>
              <a:ext cx="229825" cy="333650"/>
            </a:xfrm>
            <a:custGeom>
              <a:rect b="b" l="l" r="r" t="t"/>
              <a:pathLst>
                <a:path extrusionOk="0" fill="none" h="13346" w="9193">
                  <a:moveTo>
                    <a:pt x="0" y="13346"/>
                  </a:moveTo>
                  <a:lnTo>
                    <a:pt x="0" y="2733"/>
                  </a:lnTo>
                  <a:lnTo>
                    <a:pt x="9193" y="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0"/>
            <p:cNvSpPr/>
            <p:nvPr/>
          </p:nvSpPr>
          <p:spPr>
            <a:xfrm>
              <a:off x="2226125" y="2479500"/>
              <a:ext cx="25" cy="283950"/>
            </a:xfrm>
            <a:custGeom>
              <a:rect b="b" l="l" r="r" t="t"/>
              <a:pathLst>
                <a:path extrusionOk="0" fill="none" h="11358" w="1">
                  <a:moveTo>
                    <a:pt x="0" y="0"/>
                  </a:moveTo>
                  <a:lnTo>
                    <a:pt x="0" y="11358"/>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0"/>
            <p:cNvSpPr/>
            <p:nvPr/>
          </p:nvSpPr>
          <p:spPr>
            <a:xfrm>
              <a:off x="2241200" y="2475050"/>
              <a:ext cx="10675" cy="286625"/>
            </a:xfrm>
            <a:custGeom>
              <a:rect b="b" l="l" r="r" t="t"/>
              <a:pathLst>
                <a:path extrusionOk="0" fill="none" h="11465" w="427">
                  <a:moveTo>
                    <a:pt x="1" y="11465"/>
                  </a:moveTo>
                  <a:lnTo>
                    <a:pt x="1" y="1"/>
                  </a:lnTo>
                  <a:lnTo>
                    <a:pt x="427" y="178"/>
                  </a:lnTo>
                  <a:lnTo>
                    <a:pt x="427" y="11394"/>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0"/>
            <p:cNvSpPr/>
            <p:nvPr/>
          </p:nvSpPr>
          <p:spPr>
            <a:xfrm>
              <a:off x="2110775" y="2514100"/>
              <a:ext cx="10675" cy="263550"/>
            </a:xfrm>
            <a:custGeom>
              <a:rect b="b" l="l" r="r" t="t"/>
              <a:pathLst>
                <a:path extrusionOk="0" fill="none" h="10542" w="427">
                  <a:moveTo>
                    <a:pt x="0" y="0"/>
                  </a:moveTo>
                  <a:lnTo>
                    <a:pt x="426" y="142"/>
                  </a:lnTo>
                  <a:lnTo>
                    <a:pt x="426" y="10542"/>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0"/>
            <p:cNvSpPr/>
            <p:nvPr/>
          </p:nvSpPr>
          <p:spPr>
            <a:xfrm>
              <a:off x="2121425" y="2487475"/>
              <a:ext cx="104725" cy="30200"/>
            </a:xfrm>
            <a:custGeom>
              <a:rect b="b" l="l" r="r" t="t"/>
              <a:pathLst>
                <a:path extrusionOk="0" fill="none" h="1208" w="4189">
                  <a:moveTo>
                    <a:pt x="0" y="1207"/>
                  </a:moveTo>
                  <a:lnTo>
                    <a:pt x="4188" y="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0"/>
            <p:cNvSpPr/>
            <p:nvPr/>
          </p:nvSpPr>
          <p:spPr>
            <a:xfrm>
              <a:off x="2251850" y="2453750"/>
              <a:ext cx="88750" cy="25775"/>
            </a:xfrm>
            <a:custGeom>
              <a:rect b="b" l="l" r="r" t="t"/>
              <a:pathLst>
                <a:path extrusionOk="0" fill="none" h="1031" w="3550">
                  <a:moveTo>
                    <a:pt x="1" y="1030"/>
                  </a:moveTo>
                  <a:lnTo>
                    <a:pt x="3550" y="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0"/>
            <p:cNvSpPr/>
            <p:nvPr/>
          </p:nvSpPr>
          <p:spPr>
            <a:xfrm>
              <a:off x="1887175" y="1991450"/>
              <a:ext cx="25" cy="2152675"/>
            </a:xfrm>
            <a:custGeom>
              <a:rect b="b" l="l" r="r" t="t"/>
              <a:pathLst>
                <a:path extrusionOk="0" fill="none" h="86107" w="1">
                  <a:moveTo>
                    <a:pt x="0" y="1"/>
                  </a:moveTo>
                  <a:lnTo>
                    <a:pt x="0" y="86107"/>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0"/>
            <p:cNvSpPr/>
            <p:nvPr/>
          </p:nvSpPr>
          <p:spPr>
            <a:xfrm>
              <a:off x="3148050" y="1589500"/>
              <a:ext cx="25" cy="3210350"/>
            </a:xfrm>
            <a:custGeom>
              <a:rect b="b" l="l" r="r" t="t"/>
              <a:pathLst>
                <a:path extrusionOk="0" fill="none" h="128414" w="1">
                  <a:moveTo>
                    <a:pt x="0" y="1"/>
                  </a:moveTo>
                  <a:lnTo>
                    <a:pt x="0" y="128414"/>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0"/>
            <p:cNvSpPr/>
            <p:nvPr/>
          </p:nvSpPr>
          <p:spPr>
            <a:xfrm>
              <a:off x="3238550" y="1625000"/>
              <a:ext cx="25" cy="3268025"/>
            </a:xfrm>
            <a:custGeom>
              <a:rect b="b" l="l" r="r" t="t"/>
              <a:pathLst>
                <a:path extrusionOk="0" fill="none" h="130721" w="1">
                  <a:moveTo>
                    <a:pt x="1" y="0"/>
                  </a:moveTo>
                  <a:lnTo>
                    <a:pt x="1" y="130721"/>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0"/>
            <p:cNvSpPr/>
            <p:nvPr/>
          </p:nvSpPr>
          <p:spPr>
            <a:xfrm>
              <a:off x="4297125" y="1556675"/>
              <a:ext cx="25" cy="3645150"/>
            </a:xfrm>
            <a:custGeom>
              <a:rect b="b" l="l" r="r" t="t"/>
              <a:pathLst>
                <a:path extrusionOk="0" fill="none" h="145806" w="1">
                  <a:moveTo>
                    <a:pt x="1" y="0"/>
                  </a:moveTo>
                  <a:lnTo>
                    <a:pt x="1" y="145805"/>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0"/>
            <p:cNvSpPr/>
            <p:nvPr/>
          </p:nvSpPr>
          <p:spPr>
            <a:xfrm>
              <a:off x="5798475" y="915150"/>
              <a:ext cx="25" cy="3290200"/>
            </a:xfrm>
            <a:custGeom>
              <a:rect b="b" l="l" r="r" t="t"/>
              <a:pathLst>
                <a:path extrusionOk="0" fill="none" h="131608" w="1">
                  <a:moveTo>
                    <a:pt x="0" y="0"/>
                  </a:moveTo>
                  <a:lnTo>
                    <a:pt x="0" y="131608"/>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0"/>
            <p:cNvSpPr/>
            <p:nvPr/>
          </p:nvSpPr>
          <p:spPr>
            <a:xfrm>
              <a:off x="3746100" y="1334850"/>
              <a:ext cx="25" cy="2736525"/>
            </a:xfrm>
            <a:custGeom>
              <a:rect b="b" l="l" r="r" t="t"/>
              <a:pathLst>
                <a:path extrusionOk="0" fill="none" h="109461" w="1">
                  <a:moveTo>
                    <a:pt x="1" y="0"/>
                  </a:moveTo>
                  <a:lnTo>
                    <a:pt x="1" y="10946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0"/>
            <p:cNvSpPr/>
            <p:nvPr/>
          </p:nvSpPr>
          <p:spPr>
            <a:xfrm>
              <a:off x="6248350" y="1650725"/>
              <a:ext cx="25" cy="2122500"/>
            </a:xfrm>
            <a:custGeom>
              <a:rect b="b" l="l" r="r" t="t"/>
              <a:pathLst>
                <a:path extrusionOk="0" fill="none" h="84900" w="1">
                  <a:moveTo>
                    <a:pt x="0" y="1"/>
                  </a:moveTo>
                  <a:lnTo>
                    <a:pt x="0" y="8490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0"/>
            <p:cNvSpPr/>
            <p:nvPr/>
          </p:nvSpPr>
          <p:spPr>
            <a:xfrm>
              <a:off x="4690200" y="2177800"/>
              <a:ext cx="25" cy="2122500"/>
            </a:xfrm>
            <a:custGeom>
              <a:rect b="b" l="l" r="r" t="t"/>
              <a:pathLst>
                <a:path extrusionOk="0" fill="none" h="84900" w="1">
                  <a:moveTo>
                    <a:pt x="1" y="0"/>
                  </a:moveTo>
                  <a:lnTo>
                    <a:pt x="1" y="84899"/>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0"/>
            <p:cNvSpPr/>
            <p:nvPr/>
          </p:nvSpPr>
          <p:spPr>
            <a:xfrm>
              <a:off x="1795775" y="580625"/>
              <a:ext cx="4181075" cy="1661075"/>
            </a:xfrm>
            <a:custGeom>
              <a:rect b="b" l="l" r="r" t="t"/>
              <a:pathLst>
                <a:path extrusionOk="0" fill="none" h="66443" w="167243">
                  <a:moveTo>
                    <a:pt x="0" y="66443"/>
                  </a:moveTo>
                  <a:lnTo>
                    <a:pt x="167242"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0"/>
            <p:cNvSpPr/>
            <p:nvPr/>
          </p:nvSpPr>
          <p:spPr>
            <a:xfrm>
              <a:off x="5568650" y="580625"/>
              <a:ext cx="759575" cy="1322125"/>
            </a:xfrm>
            <a:custGeom>
              <a:rect b="b" l="l" r="r" t="t"/>
              <a:pathLst>
                <a:path extrusionOk="0" fill="none" h="52885" w="30383">
                  <a:moveTo>
                    <a:pt x="30383" y="52885"/>
                  </a:moveTo>
                  <a:lnTo>
                    <a:pt x="1" y="0"/>
                  </a:lnTo>
                </a:path>
              </a:pathLst>
            </a:custGeom>
            <a:noFill/>
            <a:ln cap="rnd" cmpd="sng" w="177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0"/>
            <p:cNvSpPr/>
            <p:nvPr/>
          </p:nvSpPr>
          <p:spPr>
            <a:xfrm>
              <a:off x="5372550" y="1436000"/>
              <a:ext cx="25" cy="1136675"/>
            </a:xfrm>
            <a:custGeom>
              <a:rect b="b" l="l" r="r" t="t"/>
              <a:pathLst>
                <a:path extrusionOk="0" fill="none" h="45467" w="1">
                  <a:moveTo>
                    <a:pt x="1" y="0"/>
                  </a:moveTo>
                  <a:lnTo>
                    <a:pt x="1" y="45467"/>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0"/>
            <p:cNvSpPr/>
            <p:nvPr/>
          </p:nvSpPr>
          <p:spPr>
            <a:xfrm>
              <a:off x="2348575" y="2999450"/>
              <a:ext cx="799500" cy="507575"/>
            </a:xfrm>
            <a:custGeom>
              <a:rect b="b" l="l" r="r" t="t"/>
              <a:pathLst>
                <a:path extrusionOk="0" fill="none" h="20303" w="31980">
                  <a:moveTo>
                    <a:pt x="0" y="1"/>
                  </a:moveTo>
                  <a:lnTo>
                    <a:pt x="31979" y="1"/>
                  </a:lnTo>
                  <a:lnTo>
                    <a:pt x="31979" y="20303"/>
                  </a:lnTo>
                  <a:lnTo>
                    <a:pt x="0" y="15866"/>
                  </a:lnTo>
                  <a:close/>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0"/>
            <p:cNvSpPr/>
            <p:nvPr/>
          </p:nvSpPr>
          <p:spPr>
            <a:xfrm>
              <a:off x="2348575" y="2999450"/>
              <a:ext cx="50600" cy="396675"/>
            </a:xfrm>
            <a:custGeom>
              <a:rect b="b" l="l" r="r" t="t"/>
              <a:pathLst>
                <a:path extrusionOk="0" fill="none" h="15867" w="2024">
                  <a:moveTo>
                    <a:pt x="2023" y="1"/>
                  </a:moveTo>
                  <a:lnTo>
                    <a:pt x="2023" y="15547"/>
                  </a:lnTo>
                  <a:lnTo>
                    <a:pt x="0" y="15866"/>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0"/>
            <p:cNvSpPr/>
            <p:nvPr/>
          </p:nvSpPr>
          <p:spPr>
            <a:xfrm>
              <a:off x="2399150" y="3388100"/>
              <a:ext cx="748925" cy="98525"/>
            </a:xfrm>
            <a:custGeom>
              <a:rect b="b" l="l" r="r" t="t"/>
              <a:pathLst>
                <a:path extrusionOk="0" fill="none" h="3941" w="29957">
                  <a:moveTo>
                    <a:pt x="0" y="1"/>
                  </a:moveTo>
                  <a:lnTo>
                    <a:pt x="29956" y="3940"/>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0"/>
            <p:cNvSpPr/>
            <p:nvPr/>
          </p:nvSpPr>
          <p:spPr>
            <a:xfrm>
              <a:off x="2424000" y="2999450"/>
              <a:ext cx="724075" cy="457900"/>
            </a:xfrm>
            <a:custGeom>
              <a:rect b="b" l="l" r="r" t="t"/>
              <a:pathLst>
                <a:path extrusionOk="0" fill="none" h="18316" w="28963">
                  <a:moveTo>
                    <a:pt x="0" y="1"/>
                  </a:moveTo>
                  <a:lnTo>
                    <a:pt x="0" y="14908"/>
                  </a:lnTo>
                  <a:lnTo>
                    <a:pt x="28962" y="18315"/>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0"/>
            <p:cNvSpPr/>
            <p:nvPr/>
          </p:nvSpPr>
          <p:spPr>
            <a:xfrm>
              <a:off x="2748750" y="2999450"/>
              <a:ext cx="25" cy="410875"/>
            </a:xfrm>
            <a:custGeom>
              <a:rect b="b" l="l" r="r" t="t"/>
              <a:pathLst>
                <a:path extrusionOk="0" fill="none" h="16435" w="1">
                  <a:moveTo>
                    <a:pt x="1" y="1"/>
                  </a:moveTo>
                  <a:lnTo>
                    <a:pt x="1" y="16434"/>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0"/>
            <p:cNvSpPr/>
            <p:nvPr/>
          </p:nvSpPr>
          <p:spPr>
            <a:xfrm>
              <a:off x="2808200" y="2999450"/>
              <a:ext cx="25" cy="415300"/>
            </a:xfrm>
            <a:custGeom>
              <a:rect b="b" l="l" r="r" t="t"/>
              <a:pathLst>
                <a:path extrusionOk="0" fill="none" h="16612" w="1">
                  <a:moveTo>
                    <a:pt x="1" y="16612"/>
                  </a:moveTo>
                  <a:lnTo>
                    <a:pt x="1" y="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0"/>
            <p:cNvSpPr/>
            <p:nvPr/>
          </p:nvSpPr>
          <p:spPr>
            <a:xfrm>
              <a:off x="2786025" y="2999450"/>
              <a:ext cx="25" cy="415300"/>
            </a:xfrm>
            <a:custGeom>
              <a:rect b="b" l="l" r="r" t="t"/>
              <a:pathLst>
                <a:path extrusionOk="0" fill="none" h="16612" w="1">
                  <a:moveTo>
                    <a:pt x="0" y="1"/>
                  </a:moveTo>
                  <a:lnTo>
                    <a:pt x="0" y="16612"/>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0"/>
            <p:cNvSpPr/>
            <p:nvPr/>
          </p:nvSpPr>
          <p:spPr>
            <a:xfrm>
              <a:off x="2424000" y="2999450"/>
              <a:ext cx="17775" cy="372700"/>
            </a:xfrm>
            <a:custGeom>
              <a:rect b="b" l="l" r="r" t="t"/>
              <a:pathLst>
                <a:path extrusionOk="0" fill="none" h="14908" w="711">
                  <a:moveTo>
                    <a:pt x="0" y="14908"/>
                  </a:moveTo>
                  <a:lnTo>
                    <a:pt x="710" y="14908"/>
                  </a:lnTo>
                  <a:lnTo>
                    <a:pt x="710" y="1"/>
                  </a:lnTo>
                </a:path>
              </a:pathLst>
            </a:custGeom>
            <a:noFill/>
            <a:ln cap="rnd" cmpd="sng" w="5325">
              <a:solidFill>
                <a:schemeClr val="dk1"/>
              </a:solidFill>
              <a:prstDash val="solid"/>
              <a:miter lim="354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6" name="Shape 1456"/>
        <p:cNvGrpSpPr/>
        <p:nvPr/>
      </p:nvGrpSpPr>
      <p:grpSpPr>
        <a:xfrm>
          <a:off x="0" y="0"/>
          <a:ext cx="0" cy="0"/>
          <a:chOff x="0" y="0"/>
          <a:chExt cx="0" cy="0"/>
        </a:xfrm>
      </p:grpSpPr>
      <p:sp>
        <p:nvSpPr>
          <p:cNvPr id="1457" name="Google Shape;1457;p31"/>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Company description</a:t>
            </a:r>
            <a:endParaRPr/>
          </a:p>
        </p:txBody>
      </p:sp>
      <p:sp>
        <p:nvSpPr>
          <p:cNvPr id="1458" name="Google Shape;1458;p31"/>
          <p:cNvSpPr txBox="1"/>
          <p:nvPr>
            <p:ph idx="1" type="subTitle"/>
          </p:nvPr>
        </p:nvSpPr>
        <p:spPr>
          <a:xfrm>
            <a:off x="1018581" y="2841384"/>
            <a:ext cx="3324300" cy="43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History and vision</a:t>
            </a:r>
            <a:endParaRPr/>
          </a:p>
        </p:txBody>
      </p:sp>
      <p:sp>
        <p:nvSpPr>
          <p:cNvPr id="1459" name="Google Shape;1459;p31"/>
          <p:cNvSpPr txBox="1"/>
          <p:nvPr>
            <p:ph idx="2" type="subTitle"/>
          </p:nvPr>
        </p:nvSpPr>
        <p:spPr>
          <a:xfrm>
            <a:off x="1018581" y="3238775"/>
            <a:ext cx="3324300" cy="105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brief history of your company, including when it was founded and its evolution over time. Then, describe your company's vision for the future and its long-term objectives</a:t>
            </a:r>
            <a:endParaRPr/>
          </a:p>
        </p:txBody>
      </p:sp>
      <p:sp>
        <p:nvSpPr>
          <p:cNvPr id="1460" name="Google Shape;1460;p31"/>
          <p:cNvSpPr txBox="1"/>
          <p:nvPr>
            <p:ph idx="3" type="subTitle"/>
          </p:nvPr>
        </p:nvSpPr>
        <p:spPr>
          <a:xfrm>
            <a:off x="4801113" y="2841384"/>
            <a:ext cx="3324300" cy="43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Management team</a:t>
            </a:r>
            <a:endParaRPr/>
          </a:p>
        </p:txBody>
      </p:sp>
      <p:sp>
        <p:nvSpPr>
          <p:cNvPr id="1461" name="Google Shape;1461;p31"/>
          <p:cNvSpPr txBox="1"/>
          <p:nvPr>
            <p:ph idx="4" type="subTitle"/>
          </p:nvPr>
        </p:nvSpPr>
        <p:spPr>
          <a:xfrm>
            <a:off x="4801113" y="3238775"/>
            <a:ext cx="3324300" cy="105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the key members of your team, their roles and responsibilities. Highlight any unique skills or qualifications that set your team apart from competitors to establish credibility with potential partners</a:t>
            </a:r>
            <a:endParaRPr/>
          </a:p>
        </p:txBody>
      </p:sp>
      <p:sp>
        <p:nvSpPr>
          <p:cNvPr id="1462" name="Google Shape;1462;p31"/>
          <p:cNvSpPr/>
          <p:nvPr/>
        </p:nvSpPr>
        <p:spPr>
          <a:xfrm>
            <a:off x="2285331" y="1854875"/>
            <a:ext cx="790800" cy="7908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1"/>
          <p:cNvSpPr/>
          <p:nvPr/>
        </p:nvSpPr>
        <p:spPr>
          <a:xfrm>
            <a:off x="6067863" y="1854875"/>
            <a:ext cx="790800" cy="7908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 name="Google Shape;1464;p31"/>
          <p:cNvGrpSpPr/>
          <p:nvPr/>
        </p:nvGrpSpPr>
        <p:grpSpPr>
          <a:xfrm>
            <a:off x="2397985" y="2004763"/>
            <a:ext cx="565475" cy="491036"/>
            <a:chOff x="7250603" y="2688735"/>
            <a:chExt cx="394995" cy="343022"/>
          </a:xfrm>
        </p:grpSpPr>
        <p:sp>
          <p:nvSpPr>
            <p:cNvPr id="1465" name="Google Shape;1465;p31"/>
            <p:cNvSpPr/>
            <p:nvPr/>
          </p:nvSpPr>
          <p:spPr>
            <a:xfrm>
              <a:off x="7498140" y="2821415"/>
              <a:ext cx="33" cy="815"/>
            </a:xfrm>
            <a:custGeom>
              <a:rect b="b" l="l" r="r" t="t"/>
              <a:pathLst>
                <a:path extrusionOk="0" h="25" w="1">
                  <a:moveTo>
                    <a:pt x="0" y="25"/>
                  </a:moveTo>
                  <a:cubicBezTo>
                    <a:pt x="0" y="1"/>
                    <a:pt x="0" y="1"/>
                    <a:pt x="0" y="1"/>
                  </a:cubicBezTo>
                  <a:cubicBezTo>
                    <a:pt x="0" y="1"/>
                    <a:pt x="0" y="25"/>
                    <a:pt x="0" y="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66" name="Google Shape;1466;p31"/>
            <p:cNvSpPr/>
            <p:nvPr/>
          </p:nvSpPr>
          <p:spPr>
            <a:xfrm>
              <a:off x="7349136" y="2783586"/>
              <a:ext cx="149793" cy="159504"/>
            </a:xfrm>
            <a:custGeom>
              <a:rect b="b" l="l" r="r" t="t"/>
              <a:pathLst>
                <a:path extrusionOk="0" h="4895" w="4597">
                  <a:moveTo>
                    <a:pt x="2287" y="400"/>
                  </a:moveTo>
                  <a:lnTo>
                    <a:pt x="3978" y="1186"/>
                  </a:lnTo>
                  <a:lnTo>
                    <a:pt x="2287" y="2019"/>
                  </a:lnTo>
                  <a:lnTo>
                    <a:pt x="596" y="1186"/>
                  </a:lnTo>
                  <a:lnTo>
                    <a:pt x="2287" y="400"/>
                  </a:lnTo>
                  <a:close/>
                  <a:moveTo>
                    <a:pt x="358" y="1471"/>
                  </a:moveTo>
                  <a:lnTo>
                    <a:pt x="501" y="1543"/>
                  </a:lnTo>
                  <a:lnTo>
                    <a:pt x="2120" y="2329"/>
                  </a:lnTo>
                  <a:lnTo>
                    <a:pt x="2120" y="4424"/>
                  </a:lnTo>
                  <a:lnTo>
                    <a:pt x="358" y="3567"/>
                  </a:lnTo>
                  <a:lnTo>
                    <a:pt x="358" y="1471"/>
                  </a:lnTo>
                  <a:close/>
                  <a:moveTo>
                    <a:pt x="4216" y="1471"/>
                  </a:moveTo>
                  <a:lnTo>
                    <a:pt x="4216" y="3567"/>
                  </a:lnTo>
                  <a:lnTo>
                    <a:pt x="2477" y="4424"/>
                  </a:lnTo>
                  <a:lnTo>
                    <a:pt x="2477" y="2329"/>
                  </a:lnTo>
                  <a:lnTo>
                    <a:pt x="4144" y="1519"/>
                  </a:lnTo>
                  <a:lnTo>
                    <a:pt x="4216" y="1471"/>
                  </a:lnTo>
                  <a:close/>
                  <a:moveTo>
                    <a:pt x="2311" y="1"/>
                  </a:moveTo>
                  <a:cubicBezTo>
                    <a:pt x="2287" y="1"/>
                    <a:pt x="2263" y="7"/>
                    <a:pt x="2239" y="19"/>
                  </a:cubicBezTo>
                  <a:lnTo>
                    <a:pt x="120" y="1019"/>
                  </a:lnTo>
                  <a:cubicBezTo>
                    <a:pt x="48" y="1066"/>
                    <a:pt x="1" y="1114"/>
                    <a:pt x="1" y="1186"/>
                  </a:cubicBezTo>
                  <a:lnTo>
                    <a:pt x="1" y="3686"/>
                  </a:lnTo>
                  <a:cubicBezTo>
                    <a:pt x="1" y="3758"/>
                    <a:pt x="48" y="3829"/>
                    <a:pt x="120" y="3853"/>
                  </a:cubicBezTo>
                  <a:lnTo>
                    <a:pt x="2215" y="4877"/>
                  </a:lnTo>
                  <a:cubicBezTo>
                    <a:pt x="2239" y="4889"/>
                    <a:pt x="2269" y="4895"/>
                    <a:pt x="2299" y="4895"/>
                  </a:cubicBezTo>
                  <a:cubicBezTo>
                    <a:pt x="2329" y="4895"/>
                    <a:pt x="2358" y="4889"/>
                    <a:pt x="2382" y="4877"/>
                  </a:cubicBezTo>
                  <a:lnTo>
                    <a:pt x="4502" y="3853"/>
                  </a:lnTo>
                  <a:cubicBezTo>
                    <a:pt x="4549" y="3829"/>
                    <a:pt x="4597" y="3758"/>
                    <a:pt x="4597" y="3686"/>
                  </a:cubicBezTo>
                  <a:lnTo>
                    <a:pt x="4597" y="1186"/>
                  </a:lnTo>
                  <a:cubicBezTo>
                    <a:pt x="4597" y="1114"/>
                    <a:pt x="4549" y="1066"/>
                    <a:pt x="4502" y="1019"/>
                  </a:cubicBezTo>
                  <a:lnTo>
                    <a:pt x="2382" y="19"/>
                  </a:lnTo>
                  <a:cubicBezTo>
                    <a:pt x="2358" y="7"/>
                    <a:pt x="2334" y="1"/>
                    <a:pt x="2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67" name="Google Shape;1467;p31"/>
            <p:cNvSpPr/>
            <p:nvPr/>
          </p:nvSpPr>
          <p:spPr>
            <a:xfrm>
              <a:off x="7498140" y="2821415"/>
              <a:ext cx="33" cy="33"/>
            </a:xfrm>
            <a:custGeom>
              <a:rect b="b" l="l" r="r" t="t"/>
              <a:pathLst>
                <a:path extrusionOk="0" h="1" w="1">
                  <a:moveTo>
                    <a:pt x="0" y="1"/>
                  </a:moveTo>
                  <a:cubicBezTo>
                    <a:pt x="0" y="1"/>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68" name="Google Shape;1468;p31"/>
            <p:cNvSpPr/>
            <p:nvPr/>
          </p:nvSpPr>
          <p:spPr>
            <a:xfrm>
              <a:off x="7250603" y="2688735"/>
              <a:ext cx="394995" cy="343022"/>
            </a:xfrm>
            <a:custGeom>
              <a:rect b="b" l="l" r="r" t="t"/>
              <a:pathLst>
                <a:path extrusionOk="0" h="10527" w="12122">
                  <a:moveTo>
                    <a:pt x="9955" y="0"/>
                  </a:moveTo>
                  <a:cubicBezTo>
                    <a:pt x="9693" y="0"/>
                    <a:pt x="9478" y="215"/>
                    <a:pt x="9478" y="477"/>
                  </a:cubicBezTo>
                  <a:lnTo>
                    <a:pt x="9478" y="834"/>
                  </a:lnTo>
                  <a:lnTo>
                    <a:pt x="8692" y="834"/>
                  </a:lnTo>
                  <a:cubicBezTo>
                    <a:pt x="8597" y="834"/>
                    <a:pt x="8502" y="929"/>
                    <a:pt x="8502" y="1024"/>
                  </a:cubicBezTo>
                  <a:cubicBezTo>
                    <a:pt x="8502" y="1120"/>
                    <a:pt x="8597" y="1191"/>
                    <a:pt x="8692" y="1191"/>
                  </a:cubicBezTo>
                  <a:lnTo>
                    <a:pt x="9478" y="1191"/>
                  </a:lnTo>
                  <a:lnTo>
                    <a:pt x="9478" y="8097"/>
                  </a:lnTo>
                  <a:cubicBezTo>
                    <a:pt x="9502" y="8193"/>
                    <a:pt x="9574" y="8264"/>
                    <a:pt x="9669" y="8264"/>
                  </a:cubicBezTo>
                  <a:cubicBezTo>
                    <a:pt x="9788" y="8264"/>
                    <a:pt x="9836" y="8097"/>
                    <a:pt x="9836" y="8097"/>
                  </a:cubicBezTo>
                  <a:lnTo>
                    <a:pt x="9836" y="477"/>
                  </a:lnTo>
                  <a:cubicBezTo>
                    <a:pt x="9836" y="405"/>
                    <a:pt x="9907" y="358"/>
                    <a:pt x="9955" y="358"/>
                  </a:cubicBezTo>
                  <a:lnTo>
                    <a:pt x="11645" y="358"/>
                  </a:lnTo>
                  <a:cubicBezTo>
                    <a:pt x="11717" y="358"/>
                    <a:pt x="11765" y="405"/>
                    <a:pt x="11765" y="477"/>
                  </a:cubicBezTo>
                  <a:lnTo>
                    <a:pt x="11765" y="953"/>
                  </a:lnTo>
                  <a:lnTo>
                    <a:pt x="10836" y="953"/>
                  </a:lnTo>
                  <a:cubicBezTo>
                    <a:pt x="10741" y="953"/>
                    <a:pt x="10645" y="1024"/>
                    <a:pt x="10645" y="1120"/>
                  </a:cubicBezTo>
                  <a:cubicBezTo>
                    <a:pt x="10645" y="1215"/>
                    <a:pt x="10741" y="1310"/>
                    <a:pt x="10836" y="1310"/>
                  </a:cubicBezTo>
                  <a:lnTo>
                    <a:pt x="11765" y="1310"/>
                  </a:lnTo>
                  <a:lnTo>
                    <a:pt x="11765" y="1644"/>
                  </a:lnTo>
                  <a:lnTo>
                    <a:pt x="11193" y="1644"/>
                  </a:lnTo>
                  <a:cubicBezTo>
                    <a:pt x="11098" y="1644"/>
                    <a:pt x="11002" y="1715"/>
                    <a:pt x="11002" y="1810"/>
                  </a:cubicBezTo>
                  <a:cubicBezTo>
                    <a:pt x="11002" y="1906"/>
                    <a:pt x="11074" y="2001"/>
                    <a:pt x="11193" y="2001"/>
                  </a:cubicBezTo>
                  <a:lnTo>
                    <a:pt x="11765" y="2001"/>
                  </a:lnTo>
                  <a:lnTo>
                    <a:pt x="11765" y="2334"/>
                  </a:lnTo>
                  <a:lnTo>
                    <a:pt x="11193" y="2334"/>
                  </a:lnTo>
                  <a:cubicBezTo>
                    <a:pt x="11098" y="2334"/>
                    <a:pt x="11002" y="2406"/>
                    <a:pt x="11002" y="2501"/>
                  </a:cubicBezTo>
                  <a:cubicBezTo>
                    <a:pt x="11002" y="2596"/>
                    <a:pt x="11074" y="2668"/>
                    <a:pt x="11193" y="2668"/>
                  </a:cubicBezTo>
                  <a:lnTo>
                    <a:pt x="11765" y="2668"/>
                  </a:lnTo>
                  <a:lnTo>
                    <a:pt x="11765" y="3001"/>
                  </a:lnTo>
                  <a:lnTo>
                    <a:pt x="10836" y="3001"/>
                  </a:lnTo>
                  <a:cubicBezTo>
                    <a:pt x="10741" y="3001"/>
                    <a:pt x="10645" y="3073"/>
                    <a:pt x="10645" y="3192"/>
                  </a:cubicBezTo>
                  <a:cubicBezTo>
                    <a:pt x="10645" y="3287"/>
                    <a:pt x="10741" y="3358"/>
                    <a:pt x="10836" y="3358"/>
                  </a:cubicBezTo>
                  <a:lnTo>
                    <a:pt x="11765" y="3358"/>
                  </a:lnTo>
                  <a:lnTo>
                    <a:pt x="11765" y="3692"/>
                  </a:lnTo>
                  <a:lnTo>
                    <a:pt x="11193" y="3692"/>
                  </a:lnTo>
                  <a:cubicBezTo>
                    <a:pt x="11098" y="3692"/>
                    <a:pt x="11002" y="3763"/>
                    <a:pt x="11002" y="3858"/>
                  </a:cubicBezTo>
                  <a:cubicBezTo>
                    <a:pt x="11002" y="3977"/>
                    <a:pt x="11074" y="4049"/>
                    <a:pt x="11193" y="4049"/>
                  </a:cubicBezTo>
                  <a:lnTo>
                    <a:pt x="11765" y="4049"/>
                  </a:lnTo>
                  <a:lnTo>
                    <a:pt x="11765" y="4406"/>
                  </a:lnTo>
                  <a:lnTo>
                    <a:pt x="11193" y="4406"/>
                  </a:lnTo>
                  <a:cubicBezTo>
                    <a:pt x="11098" y="4406"/>
                    <a:pt x="11002" y="4478"/>
                    <a:pt x="11002" y="4573"/>
                  </a:cubicBezTo>
                  <a:cubicBezTo>
                    <a:pt x="11002" y="4668"/>
                    <a:pt x="11074" y="4763"/>
                    <a:pt x="11193" y="4763"/>
                  </a:cubicBezTo>
                  <a:lnTo>
                    <a:pt x="11765" y="4763"/>
                  </a:lnTo>
                  <a:lnTo>
                    <a:pt x="11765" y="5097"/>
                  </a:lnTo>
                  <a:lnTo>
                    <a:pt x="10836" y="5097"/>
                  </a:lnTo>
                  <a:cubicBezTo>
                    <a:pt x="10741" y="5097"/>
                    <a:pt x="10645" y="5168"/>
                    <a:pt x="10645" y="5263"/>
                  </a:cubicBezTo>
                  <a:cubicBezTo>
                    <a:pt x="10645" y="5359"/>
                    <a:pt x="10741" y="5454"/>
                    <a:pt x="10836" y="5454"/>
                  </a:cubicBezTo>
                  <a:lnTo>
                    <a:pt x="11765" y="5454"/>
                  </a:lnTo>
                  <a:lnTo>
                    <a:pt x="11765" y="5764"/>
                  </a:lnTo>
                  <a:lnTo>
                    <a:pt x="11193" y="5764"/>
                  </a:lnTo>
                  <a:cubicBezTo>
                    <a:pt x="11098" y="5764"/>
                    <a:pt x="11002" y="5859"/>
                    <a:pt x="11002" y="5954"/>
                  </a:cubicBezTo>
                  <a:cubicBezTo>
                    <a:pt x="11002" y="6049"/>
                    <a:pt x="11074" y="6121"/>
                    <a:pt x="11193" y="6121"/>
                  </a:cubicBezTo>
                  <a:lnTo>
                    <a:pt x="11765" y="6121"/>
                  </a:lnTo>
                  <a:lnTo>
                    <a:pt x="11765" y="6454"/>
                  </a:lnTo>
                  <a:lnTo>
                    <a:pt x="11193" y="6454"/>
                  </a:lnTo>
                  <a:cubicBezTo>
                    <a:pt x="11098" y="6454"/>
                    <a:pt x="11002" y="6526"/>
                    <a:pt x="11002" y="6621"/>
                  </a:cubicBezTo>
                  <a:cubicBezTo>
                    <a:pt x="11002" y="6740"/>
                    <a:pt x="11074" y="6811"/>
                    <a:pt x="11193" y="6811"/>
                  </a:cubicBezTo>
                  <a:lnTo>
                    <a:pt x="11765" y="6811"/>
                  </a:lnTo>
                  <a:lnTo>
                    <a:pt x="11765" y="7145"/>
                  </a:lnTo>
                  <a:lnTo>
                    <a:pt x="10836" y="7145"/>
                  </a:lnTo>
                  <a:cubicBezTo>
                    <a:pt x="10741" y="7145"/>
                    <a:pt x="10645" y="7216"/>
                    <a:pt x="10645" y="7311"/>
                  </a:cubicBezTo>
                  <a:cubicBezTo>
                    <a:pt x="10645" y="7407"/>
                    <a:pt x="10741" y="7502"/>
                    <a:pt x="10836" y="7502"/>
                  </a:cubicBezTo>
                  <a:lnTo>
                    <a:pt x="11765" y="7502"/>
                  </a:lnTo>
                  <a:lnTo>
                    <a:pt x="11765" y="7859"/>
                  </a:lnTo>
                  <a:lnTo>
                    <a:pt x="11193" y="7859"/>
                  </a:lnTo>
                  <a:cubicBezTo>
                    <a:pt x="11098" y="7859"/>
                    <a:pt x="11002" y="7931"/>
                    <a:pt x="11002" y="8026"/>
                  </a:cubicBezTo>
                  <a:cubicBezTo>
                    <a:pt x="11002" y="8121"/>
                    <a:pt x="11074" y="8216"/>
                    <a:pt x="11193" y="8216"/>
                  </a:cubicBezTo>
                  <a:lnTo>
                    <a:pt x="11765" y="8216"/>
                  </a:lnTo>
                  <a:lnTo>
                    <a:pt x="11765" y="8550"/>
                  </a:lnTo>
                  <a:lnTo>
                    <a:pt x="11193" y="8550"/>
                  </a:lnTo>
                  <a:cubicBezTo>
                    <a:pt x="11098" y="8550"/>
                    <a:pt x="11002" y="8621"/>
                    <a:pt x="11002" y="8717"/>
                  </a:cubicBezTo>
                  <a:cubicBezTo>
                    <a:pt x="11002" y="8812"/>
                    <a:pt x="11074" y="8883"/>
                    <a:pt x="11193" y="8883"/>
                  </a:cubicBezTo>
                  <a:lnTo>
                    <a:pt x="11765" y="8883"/>
                  </a:lnTo>
                  <a:lnTo>
                    <a:pt x="11765" y="9217"/>
                  </a:lnTo>
                  <a:lnTo>
                    <a:pt x="10836" y="9217"/>
                  </a:lnTo>
                  <a:cubicBezTo>
                    <a:pt x="10741" y="9217"/>
                    <a:pt x="10645" y="9312"/>
                    <a:pt x="10645" y="9407"/>
                  </a:cubicBezTo>
                  <a:cubicBezTo>
                    <a:pt x="10645" y="9502"/>
                    <a:pt x="10717" y="9574"/>
                    <a:pt x="10836" y="9574"/>
                  </a:cubicBezTo>
                  <a:lnTo>
                    <a:pt x="11765" y="9574"/>
                  </a:lnTo>
                  <a:lnTo>
                    <a:pt x="11765" y="10026"/>
                  </a:lnTo>
                  <a:cubicBezTo>
                    <a:pt x="11765" y="10098"/>
                    <a:pt x="11693" y="10145"/>
                    <a:pt x="11645" y="10145"/>
                  </a:cubicBezTo>
                  <a:lnTo>
                    <a:pt x="9955" y="10145"/>
                  </a:lnTo>
                  <a:cubicBezTo>
                    <a:pt x="9883" y="10145"/>
                    <a:pt x="9836" y="10098"/>
                    <a:pt x="9836" y="10026"/>
                  </a:cubicBezTo>
                  <a:lnTo>
                    <a:pt x="9836" y="8978"/>
                  </a:lnTo>
                  <a:cubicBezTo>
                    <a:pt x="9836" y="8883"/>
                    <a:pt x="9764" y="8788"/>
                    <a:pt x="9693" y="8788"/>
                  </a:cubicBezTo>
                  <a:cubicBezTo>
                    <a:pt x="9680" y="8785"/>
                    <a:pt x="9668" y="8784"/>
                    <a:pt x="9656" y="8784"/>
                  </a:cubicBezTo>
                  <a:cubicBezTo>
                    <a:pt x="9555" y="8784"/>
                    <a:pt x="9478" y="8872"/>
                    <a:pt x="9478" y="8978"/>
                  </a:cubicBezTo>
                  <a:lnTo>
                    <a:pt x="9478" y="9526"/>
                  </a:lnTo>
                  <a:lnTo>
                    <a:pt x="810" y="9526"/>
                  </a:lnTo>
                  <a:cubicBezTo>
                    <a:pt x="548" y="9526"/>
                    <a:pt x="357" y="9336"/>
                    <a:pt x="357" y="9098"/>
                  </a:cubicBezTo>
                  <a:lnTo>
                    <a:pt x="357" y="9074"/>
                  </a:lnTo>
                  <a:cubicBezTo>
                    <a:pt x="357" y="8812"/>
                    <a:pt x="572" y="8597"/>
                    <a:pt x="834" y="8597"/>
                  </a:cubicBezTo>
                  <a:cubicBezTo>
                    <a:pt x="929" y="8597"/>
                    <a:pt x="1024" y="8502"/>
                    <a:pt x="1024" y="8407"/>
                  </a:cubicBezTo>
                  <a:lnTo>
                    <a:pt x="1024" y="1191"/>
                  </a:lnTo>
                  <a:lnTo>
                    <a:pt x="7907" y="1191"/>
                  </a:lnTo>
                  <a:cubicBezTo>
                    <a:pt x="8002" y="1191"/>
                    <a:pt x="8097" y="1120"/>
                    <a:pt x="8097" y="1024"/>
                  </a:cubicBezTo>
                  <a:cubicBezTo>
                    <a:pt x="8121" y="929"/>
                    <a:pt x="8026" y="834"/>
                    <a:pt x="7907" y="834"/>
                  </a:cubicBezTo>
                  <a:lnTo>
                    <a:pt x="1024" y="834"/>
                  </a:lnTo>
                  <a:lnTo>
                    <a:pt x="1024" y="382"/>
                  </a:lnTo>
                  <a:cubicBezTo>
                    <a:pt x="1024" y="286"/>
                    <a:pt x="953" y="191"/>
                    <a:pt x="834" y="191"/>
                  </a:cubicBezTo>
                  <a:cubicBezTo>
                    <a:pt x="381" y="191"/>
                    <a:pt x="0" y="572"/>
                    <a:pt x="0" y="1001"/>
                  </a:cubicBezTo>
                  <a:lnTo>
                    <a:pt x="0" y="5478"/>
                  </a:lnTo>
                  <a:cubicBezTo>
                    <a:pt x="0" y="5573"/>
                    <a:pt x="72" y="5668"/>
                    <a:pt x="167" y="5668"/>
                  </a:cubicBezTo>
                  <a:cubicBezTo>
                    <a:pt x="286" y="5668"/>
                    <a:pt x="357" y="5597"/>
                    <a:pt x="357" y="5502"/>
                  </a:cubicBezTo>
                  <a:lnTo>
                    <a:pt x="357" y="1024"/>
                  </a:lnTo>
                  <a:cubicBezTo>
                    <a:pt x="357" y="810"/>
                    <a:pt x="476" y="643"/>
                    <a:pt x="643" y="572"/>
                  </a:cubicBezTo>
                  <a:lnTo>
                    <a:pt x="643" y="8264"/>
                  </a:lnTo>
                  <a:cubicBezTo>
                    <a:pt x="548" y="8288"/>
                    <a:pt x="453" y="8312"/>
                    <a:pt x="357" y="8383"/>
                  </a:cubicBezTo>
                  <a:lnTo>
                    <a:pt x="357" y="6478"/>
                  </a:lnTo>
                  <a:cubicBezTo>
                    <a:pt x="357" y="6383"/>
                    <a:pt x="286" y="6287"/>
                    <a:pt x="191" y="6287"/>
                  </a:cubicBezTo>
                  <a:cubicBezTo>
                    <a:pt x="95" y="6287"/>
                    <a:pt x="0" y="6359"/>
                    <a:pt x="0" y="6454"/>
                  </a:cubicBezTo>
                  <a:lnTo>
                    <a:pt x="0" y="9074"/>
                  </a:lnTo>
                  <a:cubicBezTo>
                    <a:pt x="0" y="9526"/>
                    <a:pt x="357" y="9883"/>
                    <a:pt x="810" y="9883"/>
                  </a:cubicBezTo>
                  <a:lnTo>
                    <a:pt x="9478" y="9883"/>
                  </a:lnTo>
                  <a:lnTo>
                    <a:pt x="9478" y="10050"/>
                  </a:lnTo>
                  <a:cubicBezTo>
                    <a:pt x="9478" y="10312"/>
                    <a:pt x="9693" y="10526"/>
                    <a:pt x="9955" y="10526"/>
                  </a:cubicBezTo>
                  <a:lnTo>
                    <a:pt x="11622" y="10526"/>
                  </a:lnTo>
                  <a:cubicBezTo>
                    <a:pt x="11907" y="10526"/>
                    <a:pt x="12098" y="10312"/>
                    <a:pt x="12098" y="10050"/>
                  </a:cubicBezTo>
                  <a:lnTo>
                    <a:pt x="12098" y="477"/>
                  </a:lnTo>
                  <a:cubicBezTo>
                    <a:pt x="12122" y="215"/>
                    <a:pt x="11907" y="0"/>
                    <a:pt x="11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69" name="Google Shape;1469;p31"/>
          <p:cNvGrpSpPr/>
          <p:nvPr/>
        </p:nvGrpSpPr>
        <p:grpSpPr>
          <a:xfrm>
            <a:off x="6171082" y="1988648"/>
            <a:ext cx="584400" cy="523258"/>
            <a:chOff x="4688371" y="2118390"/>
            <a:chExt cx="408214" cy="365531"/>
          </a:xfrm>
        </p:grpSpPr>
        <p:sp>
          <p:nvSpPr>
            <p:cNvPr id="1470" name="Google Shape;1470;p31"/>
            <p:cNvSpPr/>
            <p:nvPr/>
          </p:nvSpPr>
          <p:spPr>
            <a:xfrm>
              <a:off x="4907984" y="2295319"/>
              <a:ext cx="188602" cy="188602"/>
            </a:xfrm>
            <a:custGeom>
              <a:rect b="b" l="l" r="r" t="t"/>
              <a:pathLst>
                <a:path extrusionOk="0" h="5788" w="5788">
                  <a:moveTo>
                    <a:pt x="2882" y="1310"/>
                  </a:moveTo>
                  <a:cubicBezTo>
                    <a:pt x="3310" y="1310"/>
                    <a:pt x="3668" y="1644"/>
                    <a:pt x="3715" y="2049"/>
                  </a:cubicBezTo>
                  <a:lnTo>
                    <a:pt x="3072" y="2049"/>
                  </a:lnTo>
                  <a:lnTo>
                    <a:pt x="3072" y="1691"/>
                  </a:lnTo>
                  <a:cubicBezTo>
                    <a:pt x="3072" y="1596"/>
                    <a:pt x="3001" y="1525"/>
                    <a:pt x="2906" y="1501"/>
                  </a:cubicBezTo>
                  <a:cubicBezTo>
                    <a:pt x="2810" y="1501"/>
                    <a:pt x="2715" y="1572"/>
                    <a:pt x="2715" y="1691"/>
                  </a:cubicBezTo>
                  <a:lnTo>
                    <a:pt x="2715" y="2049"/>
                  </a:lnTo>
                  <a:lnTo>
                    <a:pt x="2072" y="2049"/>
                  </a:lnTo>
                  <a:cubicBezTo>
                    <a:pt x="2120" y="1644"/>
                    <a:pt x="2453" y="1310"/>
                    <a:pt x="2882" y="1310"/>
                  </a:cubicBezTo>
                  <a:close/>
                  <a:moveTo>
                    <a:pt x="3572" y="2406"/>
                  </a:moveTo>
                  <a:lnTo>
                    <a:pt x="3572" y="2977"/>
                  </a:lnTo>
                  <a:cubicBezTo>
                    <a:pt x="3572" y="3345"/>
                    <a:pt x="3258" y="3654"/>
                    <a:pt x="2879" y="3654"/>
                  </a:cubicBezTo>
                  <a:cubicBezTo>
                    <a:pt x="2841" y="3654"/>
                    <a:pt x="2802" y="3651"/>
                    <a:pt x="2763" y="3644"/>
                  </a:cubicBezTo>
                  <a:cubicBezTo>
                    <a:pt x="2429" y="3573"/>
                    <a:pt x="2191" y="3287"/>
                    <a:pt x="2191" y="2954"/>
                  </a:cubicBezTo>
                  <a:lnTo>
                    <a:pt x="2191" y="2406"/>
                  </a:lnTo>
                  <a:close/>
                  <a:moveTo>
                    <a:pt x="3239" y="3930"/>
                  </a:moveTo>
                  <a:lnTo>
                    <a:pt x="3239" y="3954"/>
                  </a:lnTo>
                  <a:cubicBezTo>
                    <a:pt x="3239" y="4144"/>
                    <a:pt x="3096" y="4287"/>
                    <a:pt x="2929" y="4287"/>
                  </a:cubicBezTo>
                  <a:lnTo>
                    <a:pt x="2834" y="4287"/>
                  </a:lnTo>
                  <a:cubicBezTo>
                    <a:pt x="2667" y="4287"/>
                    <a:pt x="2525" y="4144"/>
                    <a:pt x="2525" y="3954"/>
                  </a:cubicBezTo>
                  <a:lnTo>
                    <a:pt x="2525" y="3930"/>
                  </a:lnTo>
                  <a:cubicBezTo>
                    <a:pt x="2644" y="3978"/>
                    <a:pt x="2763" y="4001"/>
                    <a:pt x="2882" y="4001"/>
                  </a:cubicBezTo>
                  <a:cubicBezTo>
                    <a:pt x="3025" y="4001"/>
                    <a:pt x="3120" y="3978"/>
                    <a:pt x="3239" y="3930"/>
                  </a:cubicBezTo>
                  <a:close/>
                  <a:moveTo>
                    <a:pt x="3525" y="4216"/>
                  </a:moveTo>
                  <a:lnTo>
                    <a:pt x="4215" y="4430"/>
                  </a:lnTo>
                  <a:cubicBezTo>
                    <a:pt x="4358" y="4478"/>
                    <a:pt x="4501" y="4621"/>
                    <a:pt x="4549" y="4787"/>
                  </a:cubicBezTo>
                  <a:cubicBezTo>
                    <a:pt x="4096" y="5192"/>
                    <a:pt x="3525" y="5430"/>
                    <a:pt x="2882" y="5430"/>
                  </a:cubicBezTo>
                  <a:cubicBezTo>
                    <a:pt x="2239" y="5430"/>
                    <a:pt x="1667" y="5192"/>
                    <a:pt x="1215" y="4787"/>
                  </a:cubicBezTo>
                  <a:cubicBezTo>
                    <a:pt x="1262" y="4621"/>
                    <a:pt x="1405" y="4478"/>
                    <a:pt x="1572" y="4430"/>
                  </a:cubicBezTo>
                  <a:lnTo>
                    <a:pt x="2215" y="4216"/>
                  </a:lnTo>
                  <a:cubicBezTo>
                    <a:pt x="2310" y="4454"/>
                    <a:pt x="2548" y="4644"/>
                    <a:pt x="2834" y="4644"/>
                  </a:cubicBezTo>
                  <a:lnTo>
                    <a:pt x="2906" y="4644"/>
                  </a:lnTo>
                  <a:cubicBezTo>
                    <a:pt x="3191" y="4644"/>
                    <a:pt x="3430" y="4454"/>
                    <a:pt x="3525" y="4216"/>
                  </a:cubicBezTo>
                  <a:close/>
                  <a:moveTo>
                    <a:pt x="2906" y="1"/>
                  </a:moveTo>
                  <a:cubicBezTo>
                    <a:pt x="1286" y="1"/>
                    <a:pt x="0" y="1287"/>
                    <a:pt x="0" y="2882"/>
                  </a:cubicBezTo>
                  <a:cubicBezTo>
                    <a:pt x="0" y="3716"/>
                    <a:pt x="334" y="4454"/>
                    <a:pt x="881" y="4978"/>
                  </a:cubicBezTo>
                  <a:cubicBezTo>
                    <a:pt x="905" y="4978"/>
                    <a:pt x="905" y="5002"/>
                    <a:pt x="905" y="5002"/>
                  </a:cubicBezTo>
                  <a:cubicBezTo>
                    <a:pt x="953" y="5049"/>
                    <a:pt x="1000" y="5073"/>
                    <a:pt x="1048" y="5121"/>
                  </a:cubicBezTo>
                  <a:cubicBezTo>
                    <a:pt x="1548" y="5526"/>
                    <a:pt x="2191" y="5787"/>
                    <a:pt x="2906" y="5787"/>
                  </a:cubicBezTo>
                  <a:cubicBezTo>
                    <a:pt x="3596" y="5787"/>
                    <a:pt x="4263" y="5526"/>
                    <a:pt x="4763" y="5097"/>
                  </a:cubicBezTo>
                  <a:cubicBezTo>
                    <a:pt x="4811" y="5073"/>
                    <a:pt x="4835" y="5025"/>
                    <a:pt x="4882" y="5002"/>
                  </a:cubicBezTo>
                  <a:cubicBezTo>
                    <a:pt x="4882" y="5002"/>
                    <a:pt x="4906" y="4978"/>
                    <a:pt x="4906" y="4978"/>
                  </a:cubicBezTo>
                  <a:cubicBezTo>
                    <a:pt x="5454" y="4454"/>
                    <a:pt x="5787" y="3716"/>
                    <a:pt x="5787" y="2906"/>
                  </a:cubicBezTo>
                  <a:cubicBezTo>
                    <a:pt x="5787" y="2811"/>
                    <a:pt x="5740" y="2739"/>
                    <a:pt x="5644" y="2715"/>
                  </a:cubicBezTo>
                  <a:cubicBezTo>
                    <a:pt x="5634" y="2713"/>
                    <a:pt x="5624" y="2712"/>
                    <a:pt x="5614" y="2712"/>
                  </a:cubicBezTo>
                  <a:cubicBezTo>
                    <a:pt x="5525" y="2712"/>
                    <a:pt x="5430" y="2797"/>
                    <a:pt x="5430" y="2882"/>
                  </a:cubicBezTo>
                  <a:cubicBezTo>
                    <a:pt x="5430" y="3501"/>
                    <a:pt x="5216" y="4097"/>
                    <a:pt x="4835" y="4525"/>
                  </a:cubicBezTo>
                  <a:cubicBezTo>
                    <a:pt x="4716" y="4311"/>
                    <a:pt x="4549" y="4168"/>
                    <a:pt x="4335" y="4097"/>
                  </a:cubicBezTo>
                  <a:lnTo>
                    <a:pt x="3596" y="3859"/>
                  </a:lnTo>
                  <a:lnTo>
                    <a:pt x="3596" y="3739"/>
                  </a:lnTo>
                  <a:cubicBezTo>
                    <a:pt x="3787" y="3549"/>
                    <a:pt x="3930" y="3263"/>
                    <a:pt x="3930" y="2977"/>
                  </a:cubicBezTo>
                  <a:lnTo>
                    <a:pt x="3930" y="2406"/>
                  </a:lnTo>
                  <a:lnTo>
                    <a:pt x="4120" y="2406"/>
                  </a:lnTo>
                  <a:cubicBezTo>
                    <a:pt x="4120" y="2406"/>
                    <a:pt x="4287" y="2334"/>
                    <a:pt x="4287" y="2239"/>
                  </a:cubicBezTo>
                  <a:cubicBezTo>
                    <a:pt x="4287" y="2120"/>
                    <a:pt x="4215" y="2049"/>
                    <a:pt x="4120" y="2049"/>
                  </a:cubicBezTo>
                  <a:lnTo>
                    <a:pt x="4049" y="2049"/>
                  </a:lnTo>
                  <a:cubicBezTo>
                    <a:pt x="4025" y="1429"/>
                    <a:pt x="3501" y="953"/>
                    <a:pt x="2882" y="953"/>
                  </a:cubicBezTo>
                  <a:cubicBezTo>
                    <a:pt x="2263" y="953"/>
                    <a:pt x="1739" y="1429"/>
                    <a:pt x="1691" y="2049"/>
                  </a:cubicBezTo>
                  <a:lnTo>
                    <a:pt x="1643" y="2049"/>
                  </a:lnTo>
                  <a:cubicBezTo>
                    <a:pt x="1548" y="2049"/>
                    <a:pt x="1453" y="2120"/>
                    <a:pt x="1453" y="2239"/>
                  </a:cubicBezTo>
                  <a:cubicBezTo>
                    <a:pt x="1453" y="2334"/>
                    <a:pt x="1548" y="2406"/>
                    <a:pt x="1643" y="2406"/>
                  </a:cubicBezTo>
                  <a:lnTo>
                    <a:pt x="1834" y="2406"/>
                  </a:lnTo>
                  <a:lnTo>
                    <a:pt x="1834" y="2954"/>
                  </a:lnTo>
                  <a:cubicBezTo>
                    <a:pt x="1834" y="3263"/>
                    <a:pt x="2167" y="3716"/>
                    <a:pt x="2167" y="3716"/>
                  </a:cubicBezTo>
                  <a:lnTo>
                    <a:pt x="2167" y="3859"/>
                  </a:lnTo>
                  <a:lnTo>
                    <a:pt x="1453" y="4097"/>
                  </a:lnTo>
                  <a:cubicBezTo>
                    <a:pt x="1239" y="4168"/>
                    <a:pt x="1072" y="4311"/>
                    <a:pt x="953" y="4525"/>
                  </a:cubicBezTo>
                  <a:cubicBezTo>
                    <a:pt x="572" y="4097"/>
                    <a:pt x="357" y="3525"/>
                    <a:pt x="357" y="2882"/>
                  </a:cubicBezTo>
                  <a:cubicBezTo>
                    <a:pt x="357" y="1477"/>
                    <a:pt x="1501" y="358"/>
                    <a:pt x="2906" y="358"/>
                  </a:cubicBezTo>
                  <a:cubicBezTo>
                    <a:pt x="3953" y="358"/>
                    <a:pt x="4930" y="1025"/>
                    <a:pt x="5287" y="2025"/>
                  </a:cubicBezTo>
                  <a:cubicBezTo>
                    <a:pt x="5307" y="2084"/>
                    <a:pt x="5391" y="2126"/>
                    <a:pt x="5460" y="2126"/>
                  </a:cubicBezTo>
                  <a:cubicBezTo>
                    <a:pt x="5475" y="2126"/>
                    <a:pt x="5489" y="2124"/>
                    <a:pt x="5501" y="2120"/>
                  </a:cubicBezTo>
                  <a:cubicBezTo>
                    <a:pt x="5597" y="2096"/>
                    <a:pt x="5644" y="1977"/>
                    <a:pt x="5620" y="1882"/>
                  </a:cubicBezTo>
                  <a:cubicBezTo>
                    <a:pt x="5192" y="763"/>
                    <a:pt x="4120" y="1"/>
                    <a:pt x="2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71" name="Google Shape;1471;p31"/>
            <p:cNvSpPr/>
            <p:nvPr/>
          </p:nvSpPr>
          <p:spPr>
            <a:xfrm>
              <a:off x="4688371" y="2295124"/>
              <a:ext cx="202581" cy="188797"/>
            </a:xfrm>
            <a:custGeom>
              <a:rect b="b" l="l" r="r" t="t"/>
              <a:pathLst>
                <a:path extrusionOk="0" h="5794" w="6217">
                  <a:moveTo>
                    <a:pt x="3311" y="1316"/>
                  </a:moveTo>
                  <a:cubicBezTo>
                    <a:pt x="3740" y="1316"/>
                    <a:pt x="4097" y="1650"/>
                    <a:pt x="4121" y="2055"/>
                  </a:cubicBezTo>
                  <a:lnTo>
                    <a:pt x="3478" y="2055"/>
                  </a:lnTo>
                  <a:lnTo>
                    <a:pt x="3478" y="1697"/>
                  </a:lnTo>
                  <a:cubicBezTo>
                    <a:pt x="3478" y="1602"/>
                    <a:pt x="3406" y="1531"/>
                    <a:pt x="3311" y="1507"/>
                  </a:cubicBezTo>
                  <a:cubicBezTo>
                    <a:pt x="3216" y="1507"/>
                    <a:pt x="3120" y="1578"/>
                    <a:pt x="3120" y="1697"/>
                  </a:cubicBezTo>
                  <a:lnTo>
                    <a:pt x="3120" y="2055"/>
                  </a:lnTo>
                  <a:lnTo>
                    <a:pt x="2501" y="2055"/>
                  </a:lnTo>
                  <a:cubicBezTo>
                    <a:pt x="2525" y="1650"/>
                    <a:pt x="2882" y="1316"/>
                    <a:pt x="3311" y="1316"/>
                  </a:cubicBezTo>
                  <a:close/>
                  <a:moveTo>
                    <a:pt x="4002" y="2412"/>
                  </a:moveTo>
                  <a:lnTo>
                    <a:pt x="4002" y="2983"/>
                  </a:lnTo>
                  <a:cubicBezTo>
                    <a:pt x="4002" y="3351"/>
                    <a:pt x="3687" y="3660"/>
                    <a:pt x="3308" y="3660"/>
                  </a:cubicBezTo>
                  <a:cubicBezTo>
                    <a:pt x="3270" y="3660"/>
                    <a:pt x="3231" y="3657"/>
                    <a:pt x="3192" y="3650"/>
                  </a:cubicBezTo>
                  <a:cubicBezTo>
                    <a:pt x="2859" y="3579"/>
                    <a:pt x="2620" y="3293"/>
                    <a:pt x="2620" y="2960"/>
                  </a:cubicBezTo>
                  <a:lnTo>
                    <a:pt x="2620" y="2412"/>
                  </a:lnTo>
                  <a:close/>
                  <a:moveTo>
                    <a:pt x="3668" y="3936"/>
                  </a:moveTo>
                  <a:lnTo>
                    <a:pt x="3668" y="3960"/>
                  </a:lnTo>
                  <a:cubicBezTo>
                    <a:pt x="3668" y="4150"/>
                    <a:pt x="3525" y="4293"/>
                    <a:pt x="3359" y="4293"/>
                  </a:cubicBezTo>
                  <a:lnTo>
                    <a:pt x="3263" y="4293"/>
                  </a:lnTo>
                  <a:cubicBezTo>
                    <a:pt x="3120" y="4293"/>
                    <a:pt x="2978" y="4174"/>
                    <a:pt x="2954" y="4007"/>
                  </a:cubicBezTo>
                  <a:cubicBezTo>
                    <a:pt x="2954" y="4007"/>
                    <a:pt x="2954" y="3984"/>
                    <a:pt x="2954" y="3960"/>
                  </a:cubicBezTo>
                  <a:lnTo>
                    <a:pt x="2954" y="3936"/>
                  </a:lnTo>
                  <a:cubicBezTo>
                    <a:pt x="3073" y="3984"/>
                    <a:pt x="3192" y="4007"/>
                    <a:pt x="3311" y="4007"/>
                  </a:cubicBezTo>
                  <a:cubicBezTo>
                    <a:pt x="3430" y="4007"/>
                    <a:pt x="3549" y="3984"/>
                    <a:pt x="3668" y="3936"/>
                  </a:cubicBezTo>
                  <a:close/>
                  <a:moveTo>
                    <a:pt x="3954" y="4222"/>
                  </a:moveTo>
                  <a:lnTo>
                    <a:pt x="4645" y="4436"/>
                  </a:lnTo>
                  <a:cubicBezTo>
                    <a:pt x="4811" y="4484"/>
                    <a:pt x="4930" y="4627"/>
                    <a:pt x="4978" y="4793"/>
                  </a:cubicBezTo>
                  <a:cubicBezTo>
                    <a:pt x="4526" y="5198"/>
                    <a:pt x="3954" y="5436"/>
                    <a:pt x="3311" y="5436"/>
                  </a:cubicBezTo>
                  <a:cubicBezTo>
                    <a:pt x="2692" y="5436"/>
                    <a:pt x="2096" y="5198"/>
                    <a:pt x="1644" y="4793"/>
                  </a:cubicBezTo>
                  <a:cubicBezTo>
                    <a:pt x="1715" y="4627"/>
                    <a:pt x="1834" y="4484"/>
                    <a:pt x="2001" y="4436"/>
                  </a:cubicBezTo>
                  <a:lnTo>
                    <a:pt x="2644" y="4222"/>
                  </a:lnTo>
                  <a:cubicBezTo>
                    <a:pt x="2739" y="4460"/>
                    <a:pt x="2978" y="4650"/>
                    <a:pt x="3263" y="4650"/>
                  </a:cubicBezTo>
                  <a:lnTo>
                    <a:pt x="3335" y="4650"/>
                  </a:lnTo>
                  <a:cubicBezTo>
                    <a:pt x="3621" y="4650"/>
                    <a:pt x="3859" y="4460"/>
                    <a:pt x="3954" y="4222"/>
                  </a:cubicBezTo>
                  <a:close/>
                  <a:moveTo>
                    <a:pt x="3332" y="1"/>
                  </a:moveTo>
                  <a:cubicBezTo>
                    <a:pt x="2662" y="1"/>
                    <a:pt x="1939" y="232"/>
                    <a:pt x="1239" y="769"/>
                  </a:cubicBezTo>
                  <a:cubicBezTo>
                    <a:pt x="1215" y="769"/>
                    <a:pt x="1192" y="792"/>
                    <a:pt x="1192" y="792"/>
                  </a:cubicBezTo>
                  <a:cubicBezTo>
                    <a:pt x="1" y="2364"/>
                    <a:pt x="310" y="4031"/>
                    <a:pt x="1311" y="4984"/>
                  </a:cubicBezTo>
                  <a:cubicBezTo>
                    <a:pt x="1334" y="4984"/>
                    <a:pt x="1334" y="5008"/>
                    <a:pt x="1334" y="5008"/>
                  </a:cubicBezTo>
                  <a:cubicBezTo>
                    <a:pt x="1358" y="5031"/>
                    <a:pt x="1382" y="5055"/>
                    <a:pt x="1430" y="5079"/>
                  </a:cubicBezTo>
                  <a:cubicBezTo>
                    <a:pt x="1930" y="5532"/>
                    <a:pt x="2597" y="5793"/>
                    <a:pt x="3335" y="5793"/>
                  </a:cubicBezTo>
                  <a:cubicBezTo>
                    <a:pt x="4025" y="5793"/>
                    <a:pt x="4692" y="5532"/>
                    <a:pt x="5192" y="5103"/>
                  </a:cubicBezTo>
                  <a:cubicBezTo>
                    <a:pt x="5240" y="5079"/>
                    <a:pt x="5288" y="5031"/>
                    <a:pt x="5311" y="5008"/>
                  </a:cubicBezTo>
                  <a:cubicBezTo>
                    <a:pt x="5311" y="5008"/>
                    <a:pt x="5335" y="4984"/>
                    <a:pt x="5335" y="4984"/>
                  </a:cubicBezTo>
                  <a:cubicBezTo>
                    <a:pt x="5645" y="4674"/>
                    <a:pt x="5883" y="4317"/>
                    <a:pt x="6050" y="3888"/>
                  </a:cubicBezTo>
                  <a:cubicBezTo>
                    <a:pt x="6073" y="3793"/>
                    <a:pt x="6026" y="3698"/>
                    <a:pt x="5931" y="3650"/>
                  </a:cubicBezTo>
                  <a:cubicBezTo>
                    <a:pt x="5918" y="3646"/>
                    <a:pt x="5905" y="3644"/>
                    <a:pt x="5890" y="3644"/>
                  </a:cubicBezTo>
                  <a:cubicBezTo>
                    <a:pt x="5821" y="3644"/>
                    <a:pt x="5736" y="3690"/>
                    <a:pt x="5716" y="3769"/>
                  </a:cubicBezTo>
                  <a:cubicBezTo>
                    <a:pt x="5597" y="4055"/>
                    <a:pt x="5454" y="4317"/>
                    <a:pt x="5264" y="4531"/>
                  </a:cubicBezTo>
                  <a:cubicBezTo>
                    <a:pt x="5145" y="4317"/>
                    <a:pt x="4978" y="4174"/>
                    <a:pt x="4764" y="4103"/>
                  </a:cubicBezTo>
                  <a:lnTo>
                    <a:pt x="4025" y="3865"/>
                  </a:lnTo>
                  <a:lnTo>
                    <a:pt x="4025" y="3745"/>
                  </a:lnTo>
                  <a:cubicBezTo>
                    <a:pt x="4216" y="3555"/>
                    <a:pt x="4359" y="3269"/>
                    <a:pt x="4359" y="2983"/>
                  </a:cubicBezTo>
                  <a:lnTo>
                    <a:pt x="4359" y="2412"/>
                  </a:lnTo>
                  <a:lnTo>
                    <a:pt x="4549" y="2412"/>
                  </a:lnTo>
                  <a:cubicBezTo>
                    <a:pt x="4549" y="2412"/>
                    <a:pt x="4716" y="2340"/>
                    <a:pt x="4716" y="2245"/>
                  </a:cubicBezTo>
                  <a:cubicBezTo>
                    <a:pt x="4716" y="2126"/>
                    <a:pt x="4645" y="2055"/>
                    <a:pt x="4549" y="2055"/>
                  </a:cubicBezTo>
                  <a:lnTo>
                    <a:pt x="4502" y="2055"/>
                  </a:lnTo>
                  <a:cubicBezTo>
                    <a:pt x="4454" y="1435"/>
                    <a:pt x="3930" y="959"/>
                    <a:pt x="3311" y="959"/>
                  </a:cubicBezTo>
                  <a:cubicBezTo>
                    <a:pt x="2692" y="959"/>
                    <a:pt x="2168" y="1435"/>
                    <a:pt x="2144" y="2055"/>
                  </a:cubicBezTo>
                  <a:lnTo>
                    <a:pt x="2073" y="2055"/>
                  </a:lnTo>
                  <a:cubicBezTo>
                    <a:pt x="1977" y="2055"/>
                    <a:pt x="1882" y="2126"/>
                    <a:pt x="1882" y="2245"/>
                  </a:cubicBezTo>
                  <a:cubicBezTo>
                    <a:pt x="1882" y="2340"/>
                    <a:pt x="1977" y="2412"/>
                    <a:pt x="2073" y="2412"/>
                  </a:cubicBezTo>
                  <a:lnTo>
                    <a:pt x="2263" y="2412"/>
                  </a:lnTo>
                  <a:lnTo>
                    <a:pt x="2263" y="2960"/>
                  </a:lnTo>
                  <a:cubicBezTo>
                    <a:pt x="2263" y="3269"/>
                    <a:pt x="2597" y="3722"/>
                    <a:pt x="2597" y="3722"/>
                  </a:cubicBezTo>
                  <a:lnTo>
                    <a:pt x="2597" y="3865"/>
                  </a:lnTo>
                  <a:lnTo>
                    <a:pt x="1882" y="4103"/>
                  </a:lnTo>
                  <a:cubicBezTo>
                    <a:pt x="1668" y="4174"/>
                    <a:pt x="1501" y="4317"/>
                    <a:pt x="1382" y="4531"/>
                  </a:cubicBezTo>
                  <a:cubicBezTo>
                    <a:pt x="668" y="3674"/>
                    <a:pt x="477" y="2317"/>
                    <a:pt x="1453" y="1054"/>
                  </a:cubicBezTo>
                  <a:cubicBezTo>
                    <a:pt x="1453" y="1054"/>
                    <a:pt x="1477" y="1031"/>
                    <a:pt x="1477" y="1031"/>
                  </a:cubicBezTo>
                  <a:cubicBezTo>
                    <a:pt x="2099" y="555"/>
                    <a:pt x="2740" y="351"/>
                    <a:pt x="3332" y="351"/>
                  </a:cubicBezTo>
                  <a:cubicBezTo>
                    <a:pt x="4759" y="351"/>
                    <a:pt x="5910" y="1536"/>
                    <a:pt x="5859" y="2983"/>
                  </a:cubicBezTo>
                  <a:cubicBezTo>
                    <a:pt x="5920" y="3045"/>
                    <a:pt x="5985" y="3071"/>
                    <a:pt x="6042" y="3071"/>
                  </a:cubicBezTo>
                  <a:cubicBezTo>
                    <a:pt x="6140" y="3071"/>
                    <a:pt x="6216" y="2994"/>
                    <a:pt x="6216" y="2888"/>
                  </a:cubicBezTo>
                  <a:cubicBezTo>
                    <a:pt x="6216" y="1297"/>
                    <a:pt x="4921" y="1"/>
                    <a:pt x="3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72" name="Google Shape;1472;p31"/>
            <p:cNvSpPr/>
            <p:nvPr/>
          </p:nvSpPr>
          <p:spPr>
            <a:xfrm>
              <a:off x="4804010" y="2118390"/>
              <a:ext cx="188602" cy="188602"/>
            </a:xfrm>
            <a:custGeom>
              <a:rect b="b" l="l" r="r" t="t"/>
              <a:pathLst>
                <a:path extrusionOk="0" h="5788" w="5788">
                  <a:moveTo>
                    <a:pt x="2882" y="1311"/>
                  </a:moveTo>
                  <a:cubicBezTo>
                    <a:pt x="3310" y="1311"/>
                    <a:pt x="3644" y="1620"/>
                    <a:pt x="3691" y="2049"/>
                  </a:cubicBezTo>
                  <a:lnTo>
                    <a:pt x="3025" y="2049"/>
                  </a:lnTo>
                  <a:lnTo>
                    <a:pt x="3025" y="1692"/>
                  </a:lnTo>
                  <a:cubicBezTo>
                    <a:pt x="3025" y="1596"/>
                    <a:pt x="2953" y="1525"/>
                    <a:pt x="2858" y="1501"/>
                  </a:cubicBezTo>
                  <a:cubicBezTo>
                    <a:pt x="2763" y="1501"/>
                    <a:pt x="2667" y="1573"/>
                    <a:pt x="2667" y="1692"/>
                  </a:cubicBezTo>
                  <a:lnTo>
                    <a:pt x="2667" y="2049"/>
                  </a:lnTo>
                  <a:lnTo>
                    <a:pt x="2048" y="2049"/>
                  </a:lnTo>
                  <a:cubicBezTo>
                    <a:pt x="2096" y="1620"/>
                    <a:pt x="2453" y="1311"/>
                    <a:pt x="2882" y="1311"/>
                  </a:cubicBezTo>
                  <a:close/>
                  <a:moveTo>
                    <a:pt x="3572" y="2406"/>
                  </a:moveTo>
                  <a:lnTo>
                    <a:pt x="3572" y="2954"/>
                  </a:lnTo>
                  <a:cubicBezTo>
                    <a:pt x="3572" y="3341"/>
                    <a:pt x="3262" y="3631"/>
                    <a:pt x="2886" y="3631"/>
                  </a:cubicBezTo>
                  <a:cubicBezTo>
                    <a:pt x="2845" y="3631"/>
                    <a:pt x="2804" y="3628"/>
                    <a:pt x="2763" y="3621"/>
                  </a:cubicBezTo>
                  <a:cubicBezTo>
                    <a:pt x="2429" y="3573"/>
                    <a:pt x="2191" y="3287"/>
                    <a:pt x="2191" y="2954"/>
                  </a:cubicBezTo>
                  <a:lnTo>
                    <a:pt x="2191" y="2406"/>
                  </a:lnTo>
                  <a:close/>
                  <a:moveTo>
                    <a:pt x="3239" y="3954"/>
                  </a:moveTo>
                  <a:lnTo>
                    <a:pt x="3239" y="3978"/>
                  </a:lnTo>
                  <a:cubicBezTo>
                    <a:pt x="3239" y="4145"/>
                    <a:pt x="3096" y="4288"/>
                    <a:pt x="2929" y="4288"/>
                  </a:cubicBezTo>
                  <a:lnTo>
                    <a:pt x="2834" y="4288"/>
                  </a:lnTo>
                  <a:cubicBezTo>
                    <a:pt x="2667" y="4288"/>
                    <a:pt x="2524" y="4145"/>
                    <a:pt x="2524" y="3978"/>
                  </a:cubicBezTo>
                  <a:lnTo>
                    <a:pt x="2524" y="3954"/>
                  </a:lnTo>
                  <a:cubicBezTo>
                    <a:pt x="2644" y="3978"/>
                    <a:pt x="2763" y="4002"/>
                    <a:pt x="2882" y="4002"/>
                  </a:cubicBezTo>
                  <a:cubicBezTo>
                    <a:pt x="3001" y="4002"/>
                    <a:pt x="3120" y="4002"/>
                    <a:pt x="3239" y="3954"/>
                  </a:cubicBezTo>
                  <a:close/>
                  <a:moveTo>
                    <a:pt x="3525" y="4216"/>
                  </a:moveTo>
                  <a:lnTo>
                    <a:pt x="4215" y="4454"/>
                  </a:lnTo>
                  <a:cubicBezTo>
                    <a:pt x="4382" y="4502"/>
                    <a:pt x="4501" y="4645"/>
                    <a:pt x="4549" y="4811"/>
                  </a:cubicBezTo>
                  <a:cubicBezTo>
                    <a:pt x="4120" y="5192"/>
                    <a:pt x="3525" y="5431"/>
                    <a:pt x="2882" y="5431"/>
                  </a:cubicBezTo>
                  <a:cubicBezTo>
                    <a:pt x="2239" y="5431"/>
                    <a:pt x="1667" y="5192"/>
                    <a:pt x="1215" y="4811"/>
                  </a:cubicBezTo>
                  <a:cubicBezTo>
                    <a:pt x="1286" y="4645"/>
                    <a:pt x="1405" y="4502"/>
                    <a:pt x="1572" y="4454"/>
                  </a:cubicBezTo>
                  <a:lnTo>
                    <a:pt x="2215" y="4240"/>
                  </a:lnTo>
                  <a:cubicBezTo>
                    <a:pt x="2310" y="4478"/>
                    <a:pt x="2548" y="4645"/>
                    <a:pt x="2834" y="4645"/>
                  </a:cubicBezTo>
                  <a:lnTo>
                    <a:pt x="2906" y="4645"/>
                  </a:lnTo>
                  <a:cubicBezTo>
                    <a:pt x="3191" y="4645"/>
                    <a:pt x="3429" y="4478"/>
                    <a:pt x="3525" y="4216"/>
                  </a:cubicBezTo>
                  <a:close/>
                  <a:moveTo>
                    <a:pt x="2906" y="1"/>
                  </a:moveTo>
                  <a:cubicBezTo>
                    <a:pt x="1643" y="1"/>
                    <a:pt x="524" y="787"/>
                    <a:pt x="143" y="2001"/>
                  </a:cubicBezTo>
                  <a:cubicBezTo>
                    <a:pt x="119" y="2097"/>
                    <a:pt x="167" y="2192"/>
                    <a:pt x="262" y="2216"/>
                  </a:cubicBezTo>
                  <a:cubicBezTo>
                    <a:pt x="283" y="2226"/>
                    <a:pt x="304" y="2231"/>
                    <a:pt x="324" y="2231"/>
                  </a:cubicBezTo>
                  <a:cubicBezTo>
                    <a:pt x="396" y="2231"/>
                    <a:pt x="458" y="2171"/>
                    <a:pt x="476" y="2097"/>
                  </a:cubicBezTo>
                  <a:cubicBezTo>
                    <a:pt x="810" y="1049"/>
                    <a:pt x="1786" y="358"/>
                    <a:pt x="2906" y="358"/>
                  </a:cubicBezTo>
                  <a:cubicBezTo>
                    <a:pt x="4287" y="358"/>
                    <a:pt x="5430" y="1501"/>
                    <a:pt x="5430" y="2882"/>
                  </a:cubicBezTo>
                  <a:cubicBezTo>
                    <a:pt x="5430" y="3525"/>
                    <a:pt x="5216" y="4097"/>
                    <a:pt x="4834" y="4526"/>
                  </a:cubicBezTo>
                  <a:cubicBezTo>
                    <a:pt x="4715" y="4335"/>
                    <a:pt x="4549" y="4168"/>
                    <a:pt x="4334" y="4097"/>
                  </a:cubicBezTo>
                  <a:lnTo>
                    <a:pt x="3596" y="3859"/>
                  </a:lnTo>
                  <a:lnTo>
                    <a:pt x="3596" y="3740"/>
                  </a:lnTo>
                  <a:cubicBezTo>
                    <a:pt x="3787" y="3549"/>
                    <a:pt x="3930" y="3263"/>
                    <a:pt x="3930" y="2954"/>
                  </a:cubicBezTo>
                  <a:lnTo>
                    <a:pt x="3930" y="2406"/>
                  </a:lnTo>
                  <a:lnTo>
                    <a:pt x="4120" y="2406"/>
                  </a:lnTo>
                  <a:cubicBezTo>
                    <a:pt x="4120" y="2406"/>
                    <a:pt x="4287" y="2335"/>
                    <a:pt x="4287" y="2239"/>
                  </a:cubicBezTo>
                  <a:cubicBezTo>
                    <a:pt x="4287" y="2120"/>
                    <a:pt x="4215" y="2049"/>
                    <a:pt x="4120" y="2049"/>
                  </a:cubicBezTo>
                  <a:lnTo>
                    <a:pt x="4072" y="2049"/>
                  </a:lnTo>
                  <a:cubicBezTo>
                    <a:pt x="4025" y="1430"/>
                    <a:pt x="3501" y="954"/>
                    <a:pt x="2882" y="954"/>
                  </a:cubicBezTo>
                  <a:cubicBezTo>
                    <a:pt x="2263" y="954"/>
                    <a:pt x="1739" y="1430"/>
                    <a:pt x="1715" y="2049"/>
                  </a:cubicBezTo>
                  <a:lnTo>
                    <a:pt x="1643" y="2049"/>
                  </a:lnTo>
                  <a:cubicBezTo>
                    <a:pt x="1548" y="2049"/>
                    <a:pt x="1453" y="2120"/>
                    <a:pt x="1453" y="2239"/>
                  </a:cubicBezTo>
                  <a:cubicBezTo>
                    <a:pt x="1453" y="2335"/>
                    <a:pt x="1548" y="2406"/>
                    <a:pt x="1643" y="2406"/>
                  </a:cubicBezTo>
                  <a:lnTo>
                    <a:pt x="1834" y="2406"/>
                  </a:lnTo>
                  <a:lnTo>
                    <a:pt x="1834" y="2954"/>
                  </a:lnTo>
                  <a:cubicBezTo>
                    <a:pt x="1834" y="3263"/>
                    <a:pt x="2167" y="3716"/>
                    <a:pt x="2167" y="3716"/>
                  </a:cubicBezTo>
                  <a:lnTo>
                    <a:pt x="2167" y="3859"/>
                  </a:lnTo>
                  <a:lnTo>
                    <a:pt x="1453" y="4097"/>
                  </a:lnTo>
                  <a:cubicBezTo>
                    <a:pt x="1238" y="4168"/>
                    <a:pt x="1072" y="4335"/>
                    <a:pt x="953" y="4526"/>
                  </a:cubicBezTo>
                  <a:cubicBezTo>
                    <a:pt x="572" y="4097"/>
                    <a:pt x="357" y="3525"/>
                    <a:pt x="357" y="2882"/>
                  </a:cubicBezTo>
                  <a:cubicBezTo>
                    <a:pt x="357" y="2787"/>
                    <a:pt x="286" y="2716"/>
                    <a:pt x="167" y="2716"/>
                  </a:cubicBezTo>
                  <a:cubicBezTo>
                    <a:pt x="72" y="2716"/>
                    <a:pt x="0" y="2787"/>
                    <a:pt x="0" y="2882"/>
                  </a:cubicBezTo>
                  <a:cubicBezTo>
                    <a:pt x="0" y="3716"/>
                    <a:pt x="334" y="4454"/>
                    <a:pt x="881" y="4978"/>
                  </a:cubicBezTo>
                  <a:cubicBezTo>
                    <a:pt x="905" y="4978"/>
                    <a:pt x="905" y="5002"/>
                    <a:pt x="905" y="5002"/>
                  </a:cubicBezTo>
                  <a:cubicBezTo>
                    <a:pt x="929" y="5026"/>
                    <a:pt x="953" y="5050"/>
                    <a:pt x="1000" y="5073"/>
                  </a:cubicBezTo>
                  <a:cubicBezTo>
                    <a:pt x="1500" y="5526"/>
                    <a:pt x="2167" y="5788"/>
                    <a:pt x="2906" y="5788"/>
                  </a:cubicBezTo>
                  <a:cubicBezTo>
                    <a:pt x="3620" y="5788"/>
                    <a:pt x="4287" y="5526"/>
                    <a:pt x="4811" y="5073"/>
                  </a:cubicBezTo>
                  <a:cubicBezTo>
                    <a:pt x="4834" y="5050"/>
                    <a:pt x="4858" y="5026"/>
                    <a:pt x="4882" y="5002"/>
                  </a:cubicBezTo>
                  <a:cubicBezTo>
                    <a:pt x="4882" y="5002"/>
                    <a:pt x="4906" y="4978"/>
                    <a:pt x="4906" y="4978"/>
                  </a:cubicBezTo>
                  <a:cubicBezTo>
                    <a:pt x="5454" y="4454"/>
                    <a:pt x="5787" y="3716"/>
                    <a:pt x="5787" y="2882"/>
                  </a:cubicBezTo>
                  <a:cubicBezTo>
                    <a:pt x="5787" y="1287"/>
                    <a:pt x="4501" y="1"/>
                    <a:pt x="2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6" name="Shape 1476"/>
        <p:cNvGrpSpPr/>
        <p:nvPr/>
      </p:nvGrpSpPr>
      <p:grpSpPr>
        <a:xfrm>
          <a:off x="0" y="0"/>
          <a:ext cx="0" cy="0"/>
          <a:chOff x="0" y="0"/>
          <a:chExt cx="0" cy="0"/>
        </a:xfrm>
      </p:grpSpPr>
      <p:sp>
        <p:nvSpPr>
          <p:cNvPr id="1477" name="Google Shape;1477;p32"/>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1478" name="Google Shape;1478;p32"/>
          <p:cNvSpPr txBox="1"/>
          <p:nvPr>
            <p:ph idx="1" type="subTitle"/>
          </p:nvPr>
        </p:nvSpPr>
        <p:spPr>
          <a:xfrm>
            <a:off x="1791789" y="1359500"/>
            <a:ext cx="51123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Industry overview</a:t>
            </a:r>
            <a:endParaRPr/>
          </a:p>
        </p:txBody>
      </p:sp>
      <p:sp>
        <p:nvSpPr>
          <p:cNvPr id="1479" name="Google Shape;1479;p32"/>
          <p:cNvSpPr txBox="1"/>
          <p:nvPr>
            <p:ph idx="2" type="subTitle"/>
          </p:nvPr>
        </p:nvSpPr>
        <p:spPr>
          <a:xfrm>
            <a:off x="1791779" y="1663931"/>
            <a:ext cx="5112300" cy="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brief overview of your industry, including its size and growth trends. Identify key players in the market and any regulatory or technological changes that could impact your business or company</a:t>
            </a:r>
            <a:endParaRPr/>
          </a:p>
        </p:txBody>
      </p:sp>
      <p:sp>
        <p:nvSpPr>
          <p:cNvPr id="1480" name="Google Shape;1480;p32"/>
          <p:cNvSpPr txBox="1"/>
          <p:nvPr>
            <p:ph idx="3" type="subTitle"/>
          </p:nvPr>
        </p:nvSpPr>
        <p:spPr>
          <a:xfrm>
            <a:off x="2477589" y="2486697"/>
            <a:ext cx="51123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Target Market</a:t>
            </a:r>
            <a:endParaRPr/>
          </a:p>
        </p:txBody>
      </p:sp>
      <p:sp>
        <p:nvSpPr>
          <p:cNvPr id="1481" name="Google Shape;1481;p32"/>
          <p:cNvSpPr txBox="1"/>
          <p:nvPr>
            <p:ph idx="4" type="subTitle"/>
          </p:nvPr>
        </p:nvSpPr>
        <p:spPr>
          <a:xfrm>
            <a:off x="2477579" y="2791128"/>
            <a:ext cx="5112300" cy="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your target customer segment(s) in detail, including demographics and psychographics, and explain why they represent an opportunity for your product or service</a:t>
            </a:r>
            <a:endParaRPr/>
          </a:p>
        </p:txBody>
      </p:sp>
      <p:sp>
        <p:nvSpPr>
          <p:cNvPr id="1482" name="Google Shape;1482;p32"/>
          <p:cNvSpPr txBox="1"/>
          <p:nvPr>
            <p:ph idx="5" type="subTitle"/>
          </p:nvPr>
        </p:nvSpPr>
        <p:spPr>
          <a:xfrm>
            <a:off x="3163389" y="3613894"/>
            <a:ext cx="51123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Competitive Landscape</a:t>
            </a:r>
            <a:endParaRPr/>
          </a:p>
        </p:txBody>
      </p:sp>
      <p:sp>
        <p:nvSpPr>
          <p:cNvPr id="1483" name="Google Shape;1483;p32"/>
          <p:cNvSpPr txBox="1"/>
          <p:nvPr>
            <p:ph idx="6" type="subTitle"/>
          </p:nvPr>
        </p:nvSpPr>
        <p:spPr>
          <a:xfrm>
            <a:off x="3163379" y="3918325"/>
            <a:ext cx="5112300" cy="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the competitive landscape for your industry, identify key competitors and their strengths and weaknesses. Then, you can explain how you plan to differentiate yourself and your business from them</a:t>
            </a:r>
            <a:endParaRPr/>
          </a:p>
        </p:txBody>
      </p:sp>
      <p:sp>
        <p:nvSpPr>
          <p:cNvPr id="1484" name="Google Shape;1484;p32"/>
          <p:cNvSpPr/>
          <p:nvPr/>
        </p:nvSpPr>
        <p:spPr>
          <a:xfrm>
            <a:off x="868311" y="1485975"/>
            <a:ext cx="790800" cy="7908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2"/>
          <p:cNvSpPr/>
          <p:nvPr/>
        </p:nvSpPr>
        <p:spPr>
          <a:xfrm>
            <a:off x="1554111" y="2613175"/>
            <a:ext cx="790800" cy="7908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2"/>
          <p:cNvSpPr/>
          <p:nvPr/>
        </p:nvSpPr>
        <p:spPr>
          <a:xfrm>
            <a:off x="2239911" y="3740375"/>
            <a:ext cx="790800" cy="7908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 name="Google Shape;1487;p32"/>
          <p:cNvGrpSpPr/>
          <p:nvPr/>
        </p:nvGrpSpPr>
        <p:grpSpPr>
          <a:xfrm>
            <a:off x="993131" y="1617594"/>
            <a:ext cx="541142" cy="527545"/>
            <a:chOff x="2760115" y="2698640"/>
            <a:chExt cx="394246" cy="384340"/>
          </a:xfrm>
        </p:grpSpPr>
        <p:sp>
          <p:nvSpPr>
            <p:cNvPr id="1488" name="Google Shape;1488;p32"/>
            <p:cNvSpPr/>
            <p:nvPr/>
          </p:nvSpPr>
          <p:spPr>
            <a:xfrm>
              <a:off x="2760115" y="2698640"/>
              <a:ext cx="394246" cy="384340"/>
            </a:xfrm>
            <a:custGeom>
              <a:rect b="b" l="l" r="r" t="t"/>
              <a:pathLst>
                <a:path extrusionOk="0" h="11795" w="12099">
                  <a:moveTo>
                    <a:pt x="6050" y="363"/>
                  </a:moveTo>
                  <a:cubicBezTo>
                    <a:pt x="6145" y="363"/>
                    <a:pt x="6240" y="459"/>
                    <a:pt x="6240" y="554"/>
                  </a:cubicBezTo>
                  <a:cubicBezTo>
                    <a:pt x="6240" y="649"/>
                    <a:pt x="6145" y="744"/>
                    <a:pt x="6050" y="744"/>
                  </a:cubicBezTo>
                  <a:cubicBezTo>
                    <a:pt x="5931" y="744"/>
                    <a:pt x="5859" y="649"/>
                    <a:pt x="5859" y="554"/>
                  </a:cubicBezTo>
                  <a:cubicBezTo>
                    <a:pt x="5859" y="459"/>
                    <a:pt x="5931" y="363"/>
                    <a:pt x="6050" y="363"/>
                  </a:cubicBezTo>
                  <a:close/>
                  <a:moveTo>
                    <a:pt x="3335" y="1649"/>
                  </a:moveTo>
                  <a:cubicBezTo>
                    <a:pt x="3430" y="1649"/>
                    <a:pt x="3525" y="1721"/>
                    <a:pt x="3525" y="1840"/>
                  </a:cubicBezTo>
                  <a:cubicBezTo>
                    <a:pt x="3525" y="1935"/>
                    <a:pt x="3430" y="2030"/>
                    <a:pt x="3335" y="2030"/>
                  </a:cubicBezTo>
                  <a:cubicBezTo>
                    <a:pt x="3216" y="2030"/>
                    <a:pt x="3144" y="1935"/>
                    <a:pt x="3144" y="1840"/>
                  </a:cubicBezTo>
                  <a:cubicBezTo>
                    <a:pt x="3144" y="1721"/>
                    <a:pt x="3216" y="1649"/>
                    <a:pt x="3335" y="1649"/>
                  </a:cubicBezTo>
                  <a:close/>
                  <a:moveTo>
                    <a:pt x="8741" y="1649"/>
                  </a:moveTo>
                  <a:cubicBezTo>
                    <a:pt x="8860" y="1649"/>
                    <a:pt x="8931" y="1721"/>
                    <a:pt x="8931" y="1840"/>
                  </a:cubicBezTo>
                  <a:cubicBezTo>
                    <a:pt x="8931" y="1935"/>
                    <a:pt x="8860" y="2030"/>
                    <a:pt x="8741" y="2030"/>
                  </a:cubicBezTo>
                  <a:cubicBezTo>
                    <a:pt x="8669" y="2030"/>
                    <a:pt x="8622" y="1983"/>
                    <a:pt x="8598" y="1935"/>
                  </a:cubicBezTo>
                  <a:cubicBezTo>
                    <a:pt x="8574" y="1935"/>
                    <a:pt x="8574" y="1935"/>
                    <a:pt x="8574" y="1911"/>
                  </a:cubicBezTo>
                  <a:cubicBezTo>
                    <a:pt x="8574" y="1911"/>
                    <a:pt x="8574" y="1911"/>
                    <a:pt x="8574" y="1887"/>
                  </a:cubicBezTo>
                  <a:cubicBezTo>
                    <a:pt x="8550" y="1887"/>
                    <a:pt x="8550" y="1864"/>
                    <a:pt x="8550" y="1840"/>
                  </a:cubicBezTo>
                  <a:cubicBezTo>
                    <a:pt x="8550" y="1721"/>
                    <a:pt x="8645" y="1649"/>
                    <a:pt x="8741" y="1649"/>
                  </a:cubicBezTo>
                  <a:close/>
                  <a:moveTo>
                    <a:pt x="6431" y="959"/>
                  </a:moveTo>
                  <a:lnTo>
                    <a:pt x="7288" y="1340"/>
                  </a:lnTo>
                  <a:lnTo>
                    <a:pt x="5311" y="1340"/>
                  </a:lnTo>
                  <a:cubicBezTo>
                    <a:pt x="5216" y="1340"/>
                    <a:pt x="5145" y="1411"/>
                    <a:pt x="5121" y="1506"/>
                  </a:cubicBezTo>
                  <a:cubicBezTo>
                    <a:pt x="5121" y="1602"/>
                    <a:pt x="5192" y="1697"/>
                    <a:pt x="5311" y="1697"/>
                  </a:cubicBezTo>
                  <a:lnTo>
                    <a:pt x="8050" y="1697"/>
                  </a:lnTo>
                  <a:lnTo>
                    <a:pt x="8193" y="1768"/>
                  </a:lnTo>
                  <a:cubicBezTo>
                    <a:pt x="8193" y="1792"/>
                    <a:pt x="8193" y="1792"/>
                    <a:pt x="8193" y="1816"/>
                  </a:cubicBezTo>
                  <a:cubicBezTo>
                    <a:pt x="8193" y="1840"/>
                    <a:pt x="8193" y="1864"/>
                    <a:pt x="8193" y="1887"/>
                  </a:cubicBezTo>
                  <a:lnTo>
                    <a:pt x="6431" y="2745"/>
                  </a:lnTo>
                  <a:cubicBezTo>
                    <a:pt x="6335" y="2649"/>
                    <a:pt x="6193" y="2578"/>
                    <a:pt x="6050" y="2578"/>
                  </a:cubicBezTo>
                  <a:cubicBezTo>
                    <a:pt x="5883" y="2578"/>
                    <a:pt x="5764" y="2649"/>
                    <a:pt x="5645" y="2745"/>
                  </a:cubicBezTo>
                  <a:lnTo>
                    <a:pt x="3883" y="1887"/>
                  </a:lnTo>
                  <a:cubicBezTo>
                    <a:pt x="3883" y="1864"/>
                    <a:pt x="3883" y="1840"/>
                    <a:pt x="3883" y="1816"/>
                  </a:cubicBezTo>
                  <a:cubicBezTo>
                    <a:pt x="3883" y="1792"/>
                    <a:pt x="3883" y="1792"/>
                    <a:pt x="3883" y="1768"/>
                  </a:cubicBezTo>
                  <a:lnTo>
                    <a:pt x="5645" y="959"/>
                  </a:lnTo>
                  <a:cubicBezTo>
                    <a:pt x="5740" y="1054"/>
                    <a:pt x="5883" y="1102"/>
                    <a:pt x="6050" y="1102"/>
                  </a:cubicBezTo>
                  <a:cubicBezTo>
                    <a:pt x="6193" y="1102"/>
                    <a:pt x="6335" y="1054"/>
                    <a:pt x="6431" y="959"/>
                  </a:cubicBezTo>
                  <a:close/>
                  <a:moveTo>
                    <a:pt x="6050" y="2983"/>
                  </a:moveTo>
                  <a:cubicBezTo>
                    <a:pt x="6145" y="2983"/>
                    <a:pt x="6240" y="3054"/>
                    <a:pt x="6240" y="3173"/>
                  </a:cubicBezTo>
                  <a:cubicBezTo>
                    <a:pt x="6240" y="3269"/>
                    <a:pt x="6145" y="3364"/>
                    <a:pt x="6050" y="3364"/>
                  </a:cubicBezTo>
                  <a:cubicBezTo>
                    <a:pt x="5931" y="3364"/>
                    <a:pt x="5859" y="3269"/>
                    <a:pt x="5859" y="3173"/>
                  </a:cubicBezTo>
                  <a:cubicBezTo>
                    <a:pt x="5859" y="3150"/>
                    <a:pt x="5859" y="3126"/>
                    <a:pt x="5859" y="3102"/>
                  </a:cubicBezTo>
                  <a:cubicBezTo>
                    <a:pt x="5859" y="3102"/>
                    <a:pt x="5883" y="3102"/>
                    <a:pt x="5883" y="3078"/>
                  </a:cubicBezTo>
                  <a:cubicBezTo>
                    <a:pt x="5883" y="3078"/>
                    <a:pt x="5883" y="3078"/>
                    <a:pt x="5883" y="3054"/>
                  </a:cubicBezTo>
                  <a:cubicBezTo>
                    <a:pt x="5907" y="3007"/>
                    <a:pt x="5978" y="2983"/>
                    <a:pt x="6050" y="2983"/>
                  </a:cubicBezTo>
                  <a:close/>
                  <a:moveTo>
                    <a:pt x="3335" y="4840"/>
                  </a:moveTo>
                  <a:cubicBezTo>
                    <a:pt x="3430" y="4840"/>
                    <a:pt x="3525" y="4912"/>
                    <a:pt x="3525" y="5031"/>
                  </a:cubicBezTo>
                  <a:cubicBezTo>
                    <a:pt x="3525" y="5126"/>
                    <a:pt x="3430" y="5221"/>
                    <a:pt x="3335" y="5221"/>
                  </a:cubicBezTo>
                  <a:cubicBezTo>
                    <a:pt x="3216" y="5221"/>
                    <a:pt x="3144" y="5126"/>
                    <a:pt x="3144" y="5031"/>
                  </a:cubicBezTo>
                  <a:cubicBezTo>
                    <a:pt x="3144" y="4912"/>
                    <a:pt x="3216" y="4840"/>
                    <a:pt x="3335" y="4840"/>
                  </a:cubicBezTo>
                  <a:close/>
                  <a:moveTo>
                    <a:pt x="8741" y="4840"/>
                  </a:moveTo>
                  <a:cubicBezTo>
                    <a:pt x="8860" y="4840"/>
                    <a:pt x="8931" y="4912"/>
                    <a:pt x="8931" y="5031"/>
                  </a:cubicBezTo>
                  <a:cubicBezTo>
                    <a:pt x="8931" y="5126"/>
                    <a:pt x="8860" y="5221"/>
                    <a:pt x="8741" y="5221"/>
                  </a:cubicBezTo>
                  <a:cubicBezTo>
                    <a:pt x="8645" y="5221"/>
                    <a:pt x="8550" y="5126"/>
                    <a:pt x="8550" y="5031"/>
                  </a:cubicBezTo>
                  <a:cubicBezTo>
                    <a:pt x="8550" y="4912"/>
                    <a:pt x="8645" y="4840"/>
                    <a:pt x="8741" y="4840"/>
                  </a:cubicBezTo>
                  <a:close/>
                  <a:moveTo>
                    <a:pt x="3716" y="2221"/>
                  </a:moveTo>
                  <a:lnTo>
                    <a:pt x="5502" y="3102"/>
                  </a:lnTo>
                  <a:cubicBezTo>
                    <a:pt x="5502" y="3126"/>
                    <a:pt x="5502" y="3150"/>
                    <a:pt x="5502" y="3173"/>
                  </a:cubicBezTo>
                  <a:cubicBezTo>
                    <a:pt x="5502" y="3412"/>
                    <a:pt x="5645" y="3602"/>
                    <a:pt x="5859" y="3697"/>
                  </a:cubicBezTo>
                  <a:lnTo>
                    <a:pt x="5859" y="5769"/>
                  </a:lnTo>
                  <a:cubicBezTo>
                    <a:pt x="5764" y="5793"/>
                    <a:pt x="5669" y="5864"/>
                    <a:pt x="5621" y="5936"/>
                  </a:cubicBezTo>
                  <a:lnTo>
                    <a:pt x="3883" y="5102"/>
                  </a:lnTo>
                  <a:cubicBezTo>
                    <a:pt x="3883" y="5079"/>
                    <a:pt x="3883" y="5055"/>
                    <a:pt x="3883" y="5031"/>
                  </a:cubicBezTo>
                  <a:cubicBezTo>
                    <a:pt x="3883" y="4793"/>
                    <a:pt x="3740" y="4578"/>
                    <a:pt x="3525" y="4507"/>
                  </a:cubicBezTo>
                  <a:lnTo>
                    <a:pt x="3525" y="2364"/>
                  </a:lnTo>
                  <a:cubicBezTo>
                    <a:pt x="3597" y="2340"/>
                    <a:pt x="3668" y="2292"/>
                    <a:pt x="3716" y="2221"/>
                  </a:cubicBezTo>
                  <a:close/>
                  <a:moveTo>
                    <a:pt x="8360" y="2221"/>
                  </a:moveTo>
                  <a:cubicBezTo>
                    <a:pt x="8407" y="2292"/>
                    <a:pt x="8479" y="2340"/>
                    <a:pt x="8550" y="2364"/>
                  </a:cubicBezTo>
                  <a:lnTo>
                    <a:pt x="8550" y="4507"/>
                  </a:lnTo>
                  <a:cubicBezTo>
                    <a:pt x="8336" y="4578"/>
                    <a:pt x="8193" y="4793"/>
                    <a:pt x="8193" y="5031"/>
                  </a:cubicBezTo>
                  <a:cubicBezTo>
                    <a:pt x="8193" y="5055"/>
                    <a:pt x="8193" y="5079"/>
                    <a:pt x="8193" y="5102"/>
                  </a:cubicBezTo>
                  <a:lnTo>
                    <a:pt x="6478" y="5936"/>
                  </a:lnTo>
                  <a:cubicBezTo>
                    <a:pt x="6407" y="5864"/>
                    <a:pt x="6312" y="5793"/>
                    <a:pt x="6216" y="5769"/>
                  </a:cubicBezTo>
                  <a:lnTo>
                    <a:pt x="6216" y="3697"/>
                  </a:lnTo>
                  <a:cubicBezTo>
                    <a:pt x="6431" y="3626"/>
                    <a:pt x="6597" y="3412"/>
                    <a:pt x="6597" y="3173"/>
                  </a:cubicBezTo>
                  <a:cubicBezTo>
                    <a:pt x="6597" y="3150"/>
                    <a:pt x="6597" y="3126"/>
                    <a:pt x="6597" y="3102"/>
                  </a:cubicBezTo>
                  <a:lnTo>
                    <a:pt x="8360" y="2221"/>
                  </a:lnTo>
                  <a:close/>
                  <a:moveTo>
                    <a:pt x="6050" y="6103"/>
                  </a:moveTo>
                  <a:cubicBezTo>
                    <a:pt x="6145" y="6103"/>
                    <a:pt x="6240" y="6174"/>
                    <a:pt x="6240" y="6293"/>
                  </a:cubicBezTo>
                  <a:cubicBezTo>
                    <a:pt x="6240" y="6388"/>
                    <a:pt x="6145" y="6484"/>
                    <a:pt x="6050" y="6484"/>
                  </a:cubicBezTo>
                  <a:cubicBezTo>
                    <a:pt x="5931" y="6484"/>
                    <a:pt x="5859" y="6388"/>
                    <a:pt x="5859" y="6293"/>
                  </a:cubicBezTo>
                  <a:cubicBezTo>
                    <a:pt x="5859" y="6174"/>
                    <a:pt x="5931" y="6103"/>
                    <a:pt x="6050" y="6103"/>
                  </a:cubicBezTo>
                  <a:close/>
                  <a:moveTo>
                    <a:pt x="7217" y="9794"/>
                  </a:moveTo>
                  <a:lnTo>
                    <a:pt x="7217" y="10794"/>
                  </a:lnTo>
                  <a:lnTo>
                    <a:pt x="4859" y="10794"/>
                  </a:lnTo>
                  <a:lnTo>
                    <a:pt x="4859" y="9794"/>
                  </a:lnTo>
                  <a:close/>
                  <a:moveTo>
                    <a:pt x="7574" y="11151"/>
                  </a:moveTo>
                  <a:cubicBezTo>
                    <a:pt x="7764" y="11151"/>
                    <a:pt x="7931" y="11270"/>
                    <a:pt x="8002" y="11413"/>
                  </a:cubicBezTo>
                  <a:lnTo>
                    <a:pt x="4097" y="11413"/>
                  </a:lnTo>
                  <a:cubicBezTo>
                    <a:pt x="4168" y="11270"/>
                    <a:pt x="4335" y="11151"/>
                    <a:pt x="4526" y="11151"/>
                  </a:cubicBezTo>
                  <a:close/>
                  <a:moveTo>
                    <a:pt x="6056" y="0"/>
                  </a:moveTo>
                  <a:cubicBezTo>
                    <a:pt x="6031" y="0"/>
                    <a:pt x="6005" y="2"/>
                    <a:pt x="5978" y="6"/>
                  </a:cubicBezTo>
                  <a:cubicBezTo>
                    <a:pt x="5716" y="30"/>
                    <a:pt x="5526" y="220"/>
                    <a:pt x="5478" y="459"/>
                  </a:cubicBezTo>
                  <a:cubicBezTo>
                    <a:pt x="5478" y="506"/>
                    <a:pt x="5478" y="554"/>
                    <a:pt x="5478" y="601"/>
                  </a:cubicBezTo>
                  <a:lnTo>
                    <a:pt x="3716" y="1435"/>
                  </a:lnTo>
                  <a:cubicBezTo>
                    <a:pt x="3621" y="1340"/>
                    <a:pt x="3478" y="1292"/>
                    <a:pt x="3335" y="1292"/>
                  </a:cubicBezTo>
                  <a:cubicBezTo>
                    <a:pt x="3240" y="1292"/>
                    <a:pt x="3144" y="1316"/>
                    <a:pt x="3073" y="1340"/>
                  </a:cubicBezTo>
                  <a:lnTo>
                    <a:pt x="668" y="1340"/>
                  </a:lnTo>
                  <a:cubicBezTo>
                    <a:pt x="287" y="1340"/>
                    <a:pt x="1" y="1649"/>
                    <a:pt x="1" y="2006"/>
                  </a:cubicBezTo>
                  <a:lnTo>
                    <a:pt x="1" y="9579"/>
                  </a:lnTo>
                  <a:cubicBezTo>
                    <a:pt x="1" y="9675"/>
                    <a:pt x="72" y="9770"/>
                    <a:pt x="191" y="9770"/>
                  </a:cubicBezTo>
                  <a:lnTo>
                    <a:pt x="1406" y="9770"/>
                  </a:lnTo>
                  <a:cubicBezTo>
                    <a:pt x="1430" y="9770"/>
                    <a:pt x="1430" y="9770"/>
                    <a:pt x="1453" y="9746"/>
                  </a:cubicBezTo>
                  <a:cubicBezTo>
                    <a:pt x="1596" y="9603"/>
                    <a:pt x="1501" y="9413"/>
                    <a:pt x="1334" y="9413"/>
                  </a:cubicBezTo>
                  <a:lnTo>
                    <a:pt x="644" y="9413"/>
                  </a:lnTo>
                  <a:cubicBezTo>
                    <a:pt x="477" y="9413"/>
                    <a:pt x="358" y="9270"/>
                    <a:pt x="358" y="9103"/>
                  </a:cubicBezTo>
                  <a:lnTo>
                    <a:pt x="358" y="7412"/>
                  </a:lnTo>
                  <a:lnTo>
                    <a:pt x="11718" y="7412"/>
                  </a:lnTo>
                  <a:lnTo>
                    <a:pt x="11718" y="9103"/>
                  </a:lnTo>
                  <a:cubicBezTo>
                    <a:pt x="11718" y="9270"/>
                    <a:pt x="11598" y="9413"/>
                    <a:pt x="11432" y="9413"/>
                  </a:cubicBezTo>
                  <a:lnTo>
                    <a:pt x="2192" y="9413"/>
                  </a:lnTo>
                  <a:cubicBezTo>
                    <a:pt x="2096" y="9413"/>
                    <a:pt x="2025" y="9484"/>
                    <a:pt x="2001" y="9556"/>
                  </a:cubicBezTo>
                  <a:cubicBezTo>
                    <a:pt x="2001" y="9675"/>
                    <a:pt x="2073" y="9770"/>
                    <a:pt x="2192" y="9770"/>
                  </a:cubicBezTo>
                  <a:lnTo>
                    <a:pt x="4502" y="9770"/>
                  </a:lnTo>
                  <a:lnTo>
                    <a:pt x="4502" y="10794"/>
                  </a:lnTo>
                  <a:cubicBezTo>
                    <a:pt x="4073" y="10794"/>
                    <a:pt x="3692" y="11175"/>
                    <a:pt x="3716" y="11627"/>
                  </a:cubicBezTo>
                  <a:cubicBezTo>
                    <a:pt x="3716" y="11723"/>
                    <a:pt x="3787" y="11794"/>
                    <a:pt x="3883" y="11794"/>
                  </a:cubicBezTo>
                  <a:lnTo>
                    <a:pt x="8217" y="11794"/>
                  </a:lnTo>
                  <a:cubicBezTo>
                    <a:pt x="8312" y="11794"/>
                    <a:pt x="8383" y="11723"/>
                    <a:pt x="8383" y="11627"/>
                  </a:cubicBezTo>
                  <a:cubicBezTo>
                    <a:pt x="8407" y="11175"/>
                    <a:pt x="8026" y="10794"/>
                    <a:pt x="7598" y="10794"/>
                  </a:cubicBezTo>
                  <a:lnTo>
                    <a:pt x="7598" y="9794"/>
                  </a:lnTo>
                  <a:lnTo>
                    <a:pt x="11432" y="9794"/>
                  </a:lnTo>
                  <a:cubicBezTo>
                    <a:pt x="11813" y="9794"/>
                    <a:pt x="12099" y="9484"/>
                    <a:pt x="12099" y="9127"/>
                  </a:cubicBezTo>
                  <a:lnTo>
                    <a:pt x="12099" y="2006"/>
                  </a:lnTo>
                  <a:cubicBezTo>
                    <a:pt x="12099" y="1649"/>
                    <a:pt x="11813" y="1340"/>
                    <a:pt x="11432" y="1340"/>
                  </a:cubicBezTo>
                  <a:lnTo>
                    <a:pt x="9789" y="1340"/>
                  </a:lnTo>
                  <a:cubicBezTo>
                    <a:pt x="9693" y="1340"/>
                    <a:pt x="9598" y="1411"/>
                    <a:pt x="9598" y="1530"/>
                  </a:cubicBezTo>
                  <a:cubicBezTo>
                    <a:pt x="9598" y="1625"/>
                    <a:pt x="9669" y="1697"/>
                    <a:pt x="9789" y="1697"/>
                  </a:cubicBezTo>
                  <a:lnTo>
                    <a:pt x="11432" y="1697"/>
                  </a:lnTo>
                  <a:cubicBezTo>
                    <a:pt x="11598" y="1697"/>
                    <a:pt x="11718" y="1840"/>
                    <a:pt x="11718" y="2006"/>
                  </a:cubicBezTo>
                  <a:lnTo>
                    <a:pt x="11718" y="7055"/>
                  </a:lnTo>
                  <a:lnTo>
                    <a:pt x="358" y="7055"/>
                  </a:lnTo>
                  <a:lnTo>
                    <a:pt x="358" y="2006"/>
                  </a:lnTo>
                  <a:cubicBezTo>
                    <a:pt x="358" y="1840"/>
                    <a:pt x="477" y="1697"/>
                    <a:pt x="644" y="1697"/>
                  </a:cubicBezTo>
                  <a:lnTo>
                    <a:pt x="2787" y="1697"/>
                  </a:lnTo>
                  <a:cubicBezTo>
                    <a:pt x="2787" y="1745"/>
                    <a:pt x="2763" y="1792"/>
                    <a:pt x="2763" y="1816"/>
                  </a:cubicBezTo>
                  <a:cubicBezTo>
                    <a:pt x="2763" y="2078"/>
                    <a:pt x="2930" y="2268"/>
                    <a:pt x="3144" y="2340"/>
                  </a:cubicBezTo>
                  <a:lnTo>
                    <a:pt x="3144" y="4483"/>
                  </a:lnTo>
                  <a:cubicBezTo>
                    <a:pt x="2906" y="4578"/>
                    <a:pt x="2739" y="4817"/>
                    <a:pt x="2763" y="5079"/>
                  </a:cubicBezTo>
                  <a:cubicBezTo>
                    <a:pt x="2787" y="5317"/>
                    <a:pt x="3001" y="5531"/>
                    <a:pt x="3263" y="5555"/>
                  </a:cubicBezTo>
                  <a:cubicBezTo>
                    <a:pt x="3291" y="5559"/>
                    <a:pt x="3319" y="5561"/>
                    <a:pt x="3346" y="5561"/>
                  </a:cubicBezTo>
                  <a:cubicBezTo>
                    <a:pt x="3484" y="5561"/>
                    <a:pt x="3617" y="5511"/>
                    <a:pt x="3716" y="5412"/>
                  </a:cubicBezTo>
                  <a:lnTo>
                    <a:pt x="5478" y="6293"/>
                  </a:lnTo>
                  <a:cubicBezTo>
                    <a:pt x="5478" y="6579"/>
                    <a:pt x="5740" y="6817"/>
                    <a:pt x="6026" y="6817"/>
                  </a:cubicBezTo>
                  <a:cubicBezTo>
                    <a:pt x="6335" y="6817"/>
                    <a:pt x="6574" y="6579"/>
                    <a:pt x="6574" y="6293"/>
                  </a:cubicBezTo>
                  <a:lnTo>
                    <a:pt x="8336" y="5412"/>
                  </a:lnTo>
                  <a:cubicBezTo>
                    <a:pt x="8435" y="5511"/>
                    <a:pt x="8567" y="5561"/>
                    <a:pt x="8705" y="5561"/>
                  </a:cubicBezTo>
                  <a:cubicBezTo>
                    <a:pt x="8733" y="5561"/>
                    <a:pt x="8761" y="5559"/>
                    <a:pt x="8788" y="5555"/>
                  </a:cubicBezTo>
                  <a:cubicBezTo>
                    <a:pt x="9050" y="5531"/>
                    <a:pt x="9265" y="5317"/>
                    <a:pt x="9288" y="5079"/>
                  </a:cubicBezTo>
                  <a:cubicBezTo>
                    <a:pt x="9312" y="4817"/>
                    <a:pt x="9146" y="4578"/>
                    <a:pt x="8907" y="4483"/>
                  </a:cubicBezTo>
                  <a:lnTo>
                    <a:pt x="8907" y="2364"/>
                  </a:lnTo>
                  <a:cubicBezTo>
                    <a:pt x="9146" y="2268"/>
                    <a:pt x="9312" y="2030"/>
                    <a:pt x="9288" y="1768"/>
                  </a:cubicBezTo>
                  <a:cubicBezTo>
                    <a:pt x="9241" y="1530"/>
                    <a:pt x="9050" y="1316"/>
                    <a:pt x="8788" y="1292"/>
                  </a:cubicBezTo>
                  <a:cubicBezTo>
                    <a:pt x="8766" y="1289"/>
                    <a:pt x="8744" y="1287"/>
                    <a:pt x="8723" y="1287"/>
                  </a:cubicBezTo>
                  <a:cubicBezTo>
                    <a:pt x="8579" y="1287"/>
                    <a:pt x="8439" y="1352"/>
                    <a:pt x="8336" y="1435"/>
                  </a:cubicBezTo>
                  <a:lnTo>
                    <a:pt x="6574" y="601"/>
                  </a:lnTo>
                  <a:cubicBezTo>
                    <a:pt x="6574" y="601"/>
                    <a:pt x="6574" y="578"/>
                    <a:pt x="6574" y="554"/>
                  </a:cubicBezTo>
                  <a:cubicBezTo>
                    <a:pt x="6574" y="247"/>
                    <a:pt x="6352" y="0"/>
                    <a:pt x="6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9" name="Google Shape;1489;p32"/>
            <p:cNvSpPr/>
            <p:nvPr/>
          </p:nvSpPr>
          <p:spPr>
            <a:xfrm>
              <a:off x="2939357" y="2952564"/>
              <a:ext cx="35746" cy="36495"/>
            </a:xfrm>
            <a:custGeom>
              <a:rect b="b" l="l" r="r" t="t"/>
              <a:pathLst>
                <a:path extrusionOk="0" h="1120" w="1097">
                  <a:moveTo>
                    <a:pt x="549" y="381"/>
                  </a:moveTo>
                  <a:cubicBezTo>
                    <a:pt x="644" y="381"/>
                    <a:pt x="739" y="453"/>
                    <a:pt x="739" y="572"/>
                  </a:cubicBezTo>
                  <a:cubicBezTo>
                    <a:pt x="739" y="667"/>
                    <a:pt x="644" y="762"/>
                    <a:pt x="549" y="762"/>
                  </a:cubicBezTo>
                  <a:cubicBezTo>
                    <a:pt x="453" y="762"/>
                    <a:pt x="358" y="667"/>
                    <a:pt x="358" y="572"/>
                  </a:cubicBezTo>
                  <a:cubicBezTo>
                    <a:pt x="358" y="453"/>
                    <a:pt x="453" y="381"/>
                    <a:pt x="549" y="381"/>
                  </a:cubicBezTo>
                  <a:close/>
                  <a:moveTo>
                    <a:pt x="549" y="0"/>
                  </a:moveTo>
                  <a:cubicBezTo>
                    <a:pt x="239" y="0"/>
                    <a:pt x="1" y="262"/>
                    <a:pt x="1" y="572"/>
                  </a:cubicBezTo>
                  <a:cubicBezTo>
                    <a:pt x="1" y="858"/>
                    <a:pt x="239" y="1120"/>
                    <a:pt x="549" y="1120"/>
                  </a:cubicBezTo>
                  <a:cubicBezTo>
                    <a:pt x="858" y="1120"/>
                    <a:pt x="1096" y="858"/>
                    <a:pt x="1096" y="572"/>
                  </a:cubicBezTo>
                  <a:cubicBezTo>
                    <a:pt x="1096" y="262"/>
                    <a:pt x="858" y="0"/>
                    <a:pt x="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90" name="Google Shape;1490;p32"/>
          <p:cNvGrpSpPr/>
          <p:nvPr/>
        </p:nvGrpSpPr>
        <p:grpSpPr>
          <a:xfrm>
            <a:off x="1678931" y="2749177"/>
            <a:ext cx="541142" cy="518779"/>
            <a:chOff x="2760115" y="2096657"/>
            <a:chExt cx="394246" cy="377953"/>
          </a:xfrm>
        </p:grpSpPr>
        <p:sp>
          <p:nvSpPr>
            <p:cNvPr id="1491" name="Google Shape;1491;p32"/>
            <p:cNvSpPr/>
            <p:nvPr/>
          </p:nvSpPr>
          <p:spPr>
            <a:xfrm>
              <a:off x="2941703" y="2209201"/>
              <a:ext cx="10883" cy="10883"/>
            </a:xfrm>
            <a:custGeom>
              <a:rect b="b" l="l" r="r" t="t"/>
              <a:pathLst>
                <a:path extrusionOk="0" h="334" w="334">
                  <a:moveTo>
                    <a:pt x="167" y="0"/>
                  </a:moveTo>
                  <a:cubicBezTo>
                    <a:pt x="72" y="0"/>
                    <a:pt x="0" y="72"/>
                    <a:pt x="0" y="167"/>
                  </a:cubicBezTo>
                  <a:cubicBezTo>
                    <a:pt x="0" y="262"/>
                    <a:pt x="72" y="334"/>
                    <a:pt x="167" y="334"/>
                  </a:cubicBezTo>
                  <a:cubicBezTo>
                    <a:pt x="262" y="334"/>
                    <a:pt x="334" y="262"/>
                    <a:pt x="334" y="167"/>
                  </a:cubicBezTo>
                  <a:cubicBezTo>
                    <a:pt x="334"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2" name="Google Shape;1492;p32"/>
            <p:cNvSpPr/>
            <p:nvPr/>
          </p:nvSpPr>
          <p:spPr>
            <a:xfrm>
              <a:off x="2989796" y="2209201"/>
              <a:ext cx="10916" cy="10883"/>
            </a:xfrm>
            <a:custGeom>
              <a:rect b="b" l="l" r="r" t="t"/>
              <a:pathLst>
                <a:path extrusionOk="0" h="334" w="335">
                  <a:moveTo>
                    <a:pt x="168" y="0"/>
                  </a:moveTo>
                  <a:cubicBezTo>
                    <a:pt x="72" y="0"/>
                    <a:pt x="1" y="72"/>
                    <a:pt x="1" y="167"/>
                  </a:cubicBezTo>
                  <a:cubicBezTo>
                    <a:pt x="1" y="262"/>
                    <a:pt x="72" y="334"/>
                    <a:pt x="168" y="334"/>
                  </a:cubicBezTo>
                  <a:cubicBezTo>
                    <a:pt x="263" y="334"/>
                    <a:pt x="334" y="262"/>
                    <a:pt x="334" y="167"/>
                  </a:cubicBezTo>
                  <a:cubicBezTo>
                    <a:pt x="334" y="72"/>
                    <a:pt x="263"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3" name="Google Shape;1493;p32"/>
            <p:cNvSpPr/>
            <p:nvPr/>
          </p:nvSpPr>
          <p:spPr>
            <a:xfrm>
              <a:off x="2949458" y="2241491"/>
              <a:ext cx="48161" cy="20496"/>
            </a:xfrm>
            <a:custGeom>
              <a:rect b="b" l="l" r="r" t="t"/>
              <a:pathLst>
                <a:path extrusionOk="0" h="629" w="1478">
                  <a:moveTo>
                    <a:pt x="1265" y="0"/>
                  </a:moveTo>
                  <a:cubicBezTo>
                    <a:pt x="1213" y="0"/>
                    <a:pt x="1159" y="18"/>
                    <a:pt x="1120" y="57"/>
                  </a:cubicBezTo>
                  <a:cubicBezTo>
                    <a:pt x="1025" y="176"/>
                    <a:pt x="882" y="248"/>
                    <a:pt x="739" y="248"/>
                  </a:cubicBezTo>
                  <a:cubicBezTo>
                    <a:pt x="596" y="248"/>
                    <a:pt x="453" y="176"/>
                    <a:pt x="358" y="81"/>
                  </a:cubicBezTo>
                  <a:cubicBezTo>
                    <a:pt x="316" y="25"/>
                    <a:pt x="266" y="2"/>
                    <a:pt x="212" y="2"/>
                  </a:cubicBezTo>
                  <a:cubicBezTo>
                    <a:pt x="175" y="2"/>
                    <a:pt x="135" y="13"/>
                    <a:pt x="96" y="33"/>
                  </a:cubicBezTo>
                  <a:cubicBezTo>
                    <a:pt x="24" y="105"/>
                    <a:pt x="1" y="224"/>
                    <a:pt x="72" y="295"/>
                  </a:cubicBezTo>
                  <a:cubicBezTo>
                    <a:pt x="239" y="510"/>
                    <a:pt x="477" y="629"/>
                    <a:pt x="739" y="629"/>
                  </a:cubicBezTo>
                  <a:cubicBezTo>
                    <a:pt x="1001" y="629"/>
                    <a:pt x="1239" y="510"/>
                    <a:pt x="1406" y="295"/>
                  </a:cubicBezTo>
                  <a:cubicBezTo>
                    <a:pt x="1477" y="224"/>
                    <a:pt x="1453" y="105"/>
                    <a:pt x="1382" y="33"/>
                  </a:cubicBezTo>
                  <a:cubicBezTo>
                    <a:pt x="1350" y="12"/>
                    <a:pt x="1308" y="0"/>
                    <a:pt x="1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4" name="Google Shape;1494;p32"/>
            <p:cNvSpPr/>
            <p:nvPr/>
          </p:nvSpPr>
          <p:spPr>
            <a:xfrm>
              <a:off x="2760115" y="2263518"/>
              <a:ext cx="150575" cy="151357"/>
            </a:xfrm>
            <a:custGeom>
              <a:rect b="b" l="l" r="r" t="t"/>
              <a:pathLst>
                <a:path extrusionOk="0" h="4645" w="4621">
                  <a:moveTo>
                    <a:pt x="763" y="0"/>
                  </a:moveTo>
                  <a:cubicBezTo>
                    <a:pt x="334" y="0"/>
                    <a:pt x="1" y="334"/>
                    <a:pt x="1" y="762"/>
                  </a:cubicBezTo>
                  <a:lnTo>
                    <a:pt x="1" y="4477"/>
                  </a:lnTo>
                  <a:cubicBezTo>
                    <a:pt x="1" y="4573"/>
                    <a:pt x="72" y="4644"/>
                    <a:pt x="191" y="4644"/>
                  </a:cubicBezTo>
                  <a:cubicBezTo>
                    <a:pt x="287" y="4644"/>
                    <a:pt x="358" y="4573"/>
                    <a:pt x="358" y="4477"/>
                  </a:cubicBezTo>
                  <a:lnTo>
                    <a:pt x="358" y="762"/>
                  </a:lnTo>
                  <a:cubicBezTo>
                    <a:pt x="358" y="548"/>
                    <a:pt x="549" y="357"/>
                    <a:pt x="763" y="357"/>
                  </a:cubicBezTo>
                  <a:lnTo>
                    <a:pt x="4430" y="357"/>
                  </a:lnTo>
                  <a:cubicBezTo>
                    <a:pt x="4549" y="357"/>
                    <a:pt x="4621" y="286"/>
                    <a:pt x="4621" y="191"/>
                  </a:cubicBezTo>
                  <a:cubicBezTo>
                    <a:pt x="4621" y="72"/>
                    <a:pt x="4549" y="0"/>
                    <a:pt x="4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5" name="Google Shape;1495;p32"/>
            <p:cNvSpPr/>
            <p:nvPr/>
          </p:nvSpPr>
          <p:spPr>
            <a:xfrm>
              <a:off x="2760115" y="2096657"/>
              <a:ext cx="394246" cy="377953"/>
            </a:xfrm>
            <a:custGeom>
              <a:rect b="b" l="l" r="r" t="t"/>
              <a:pathLst>
                <a:path extrusionOk="0" h="11599" w="12099">
                  <a:moveTo>
                    <a:pt x="5026" y="1644"/>
                  </a:moveTo>
                  <a:cubicBezTo>
                    <a:pt x="5121" y="1787"/>
                    <a:pt x="5264" y="1906"/>
                    <a:pt x="5383" y="2025"/>
                  </a:cubicBezTo>
                  <a:cubicBezTo>
                    <a:pt x="5264" y="2144"/>
                    <a:pt x="5145" y="2216"/>
                    <a:pt x="5097" y="2240"/>
                  </a:cubicBezTo>
                  <a:cubicBezTo>
                    <a:pt x="5026" y="2263"/>
                    <a:pt x="4930" y="2311"/>
                    <a:pt x="4859" y="2335"/>
                  </a:cubicBezTo>
                  <a:cubicBezTo>
                    <a:pt x="4859" y="2216"/>
                    <a:pt x="4883" y="2097"/>
                    <a:pt x="4907" y="2002"/>
                  </a:cubicBezTo>
                  <a:cubicBezTo>
                    <a:pt x="4930" y="1859"/>
                    <a:pt x="4954" y="1740"/>
                    <a:pt x="5026" y="1644"/>
                  </a:cubicBezTo>
                  <a:close/>
                  <a:moveTo>
                    <a:pt x="4502" y="2859"/>
                  </a:moveTo>
                  <a:lnTo>
                    <a:pt x="4502" y="3573"/>
                  </a:lnTo>
                  <a:lnTo>
                    <a:pt x="4406" y="3573"/>
                  </a:lnTo>
                  <a:cubicBezTo>
                    <a:pt x="4359" y="3573"/>
                    <a:pt x="4335" y="3526"/>
                    <a:pt x="4335" y="3478"/>
                  </a:cubicBezTo>
                  <a:lnTo>
                    <a:pt x="4335" y="2930"/>
                  </a:lnTo>
                  <a:cubicBezTo>
                    <a:pt x="4335" y="2883"/>
                    <a:pt x="4359" y="2859"/>
                    <a:pt x="4406" y="2859"/>
                  </a:cubicBezTo>
                  <a:close/>
                  <a:moveTo>
                    <a:pt x="8645" y="2859"/>
                  </a:moveTo>
                  <a:cubicBezTo>
                    <a:pt x="8693" y="2859"/>
                    <a:pt x="8717" y="2883"/>
                    <a:pt x="8717" y="2930"/>
                  </a:cubicBezTo>
                  <a:lnTo>
                    <a:pt x="8717" y="3478"/>
                  </a:lnTo>
                  <a:cubicBezTo>
                    <a:pt x="8717" y="3526"/>
                    <a:pt x="8693" y="3573"/>
                    <a:pt x="8645" y="3573"/>
                  </a:cubicBezTo>
                  <a:lnTo>
                    <a:pt x="8574" y="3573"/>
                  </a:lnTo>
                  <a:lnTo>
                    <a:pt x="8574" y="2859"/>
                  </a:lnTo>
                  <a:close/>
                  <a:moveTo>
                    <a:pt x="5692" y="2263"/>
                  </a:moveTo>
                  <a:cubicBezTo>
                    <a:pt x="6216" y="2668"/>
                    <a:pt x="6836" y="2859"/>
                    <a:pt x="7479" y="2859"/>
                  </a:cubicBezTo>
                  <a:cubicBezTo>
                    <a:pt x="7669" y="2859"/>
                    <a:pt x="7955" y="2835"/>
                    <a:pt x="8193" y="2764"/>
                  </a:cubicBezTo>
                  <a:lnTo>
                    <a:pt x="8193" y="3740"/>
                  </a:lnTo>
                  <a:cubicBezTo>
                    <a:pt x="8193" y="3740"/>
                    <a:pt x="8193" y="3788"/>
                    <a:pt x="8217" y="3811"/>
                  </a:cubicBezTo>
                  <a:lnTo>
                    <a:pt x="8217" y="3859"/>
                  </a:lnTo>
                  <a:cubicBezTo>
                    <a:pt x="8217" y="4359"/>
                    <a:pt x="8002" y="4812"/>
                    <a:pt x="7621" y="5121"/>
                  </a:cubicBezTo>
                  <a:lnTo>
                    <a:pt x="5454" y="5121"/>
                  </a:lnTo>
                  <a:cubicBezTo>
                    <a:pt x="5454" y="5121"/>
                    <a:pt x="4859" y="4335"/>
                    <a:pt x="4859" y="3859"/>
                  </a:cubicBezTo>
                  <a:lnTo>
                    <a:pt x="4859" y="3764"/>
                  </a:lnTo>
                  <a:cubicBezTo>
                    <a:pt x="4859" y="3764"/>
                    <a:pt x="4883" y="3740"/>
                    <a:pt x="4883" y="3740"/>
                  </a:cubicBezTo>
                  <a:lnTo>
                    <a:pt x="4883" y="2716"/>
                  </a:lnTo>
                  <a:cubicBezTo>
                    <a:pt x="5026" y="2668"/>
                    <a:pt x="5169" y="2621"/>
                    <a:pt x="5288" y="2549"/>
                  </a:cubicBezTo>
                  <a:cubicBezTo>
                    <a:pt x="5359" y="2525"/>
                    <a:pt x="5502" y="2430"/>
                    <a:pt x="5692" y="2263"/>
                  </a:cubicBezTo>
                  <a:close/>
                  <a:moveTo>
                    <a:pt x="11718" y="11003"/>
                  </a:moveTo>
                  <a:cubicBezTo>
                    <a:pt x="11670" y="11146"/>
                    <a:pt x="11551" y="11242"/>
                    <a:pt x="11384" y="11242"/>
                  </a:cubicBezTo>
                  <a:lnTo>
                    <a:pt x="8288" y="11242"/>
                  </a:lnTo>
                  <a:lnTo>
                    <a:pt x="8288" y="11003"/>
                  </a:lnTo>
                  <a:close/>
                  <a:moveTo>
                    <a:pt x="6842" y="1"/>
                  </a:moveTo>
                  <a:cubicBezTo>
                    <a:pt x="6720" y="1"/>
                    <a:pt x="5998" y="21"/>
                    <a:pt x="5359" y="573"/>
                  </a:cubicBezTo>
                  <a:cubicBezTo>
                    <a:pt x="5169" y="739"/>
                    <a:pt x="4978" y="954"/>
                    <a:pt x="4835" y="1192"/>
                  </a:cubicBezTo>
                  <a:cubicBezTo>
                    <a:pt x="4692" y="1430"/>
                    <a:pt x="4597" y="1668"/>
                    <a:pt x="4549" y="1906"/>
                  </a:cubicBezTo>
                  <a:cubicBezTo>
                    <a:pt x="4502" y="2121"/>
                    <a:pt x="4502" y="2311"/>
                    <a:pt x="4502" y="2502"/>
                  </a:cubicBezTo>
                  <a:lnTo>
                    <a:pt x="4240" y="2502"/>
                  </a:lnTo>
                  <a:cubicBezTo>
                    <a:pt x="4097" y="2502"/>
                    <a:pt x="3978" y="2621"/>
                    <a:pt x="3978" y="2764"/>
                  </a:cubicBezTo>
                  <a:lnTo>
                    <a:pt x="3978" y="3478"/>
                  </a:lnTo>
                  <a:cubicBezTo>
                    <a:pt x="3978" y="3716"/>
                    <a:pt x="4168" y="3930"/>
                    <a:pt x="4406" y="3930"/>
                  </a:cubicBezTo>
                  <a:lnTo>
                    <a:pt x="4502" y="3930"/>
                  </a:lnTo>
                  <a:cubicBezTo>
                    <a:pt x="4526" y="4502"/>
                    <a:pt x="4787" y="5050"/>
                    <a:pt x="5240" y="5407"/>
                  </a:cubicBezTo>
                  <a:cubicBezTo>
                    <a:pt x="5264" y="5455"/>
                    <a:pt x="5311" y="5478"/>
                    <a:pt x="5383" y="5478"/>
                  </a:cubicBezTo>
                  <a:lnTo>
                    <a:pt x="7598" y="5478"/>
                  </a:lnTo>
                  <a:cubicBezTo>
                    <a:pt x="7598" y="5502"/>
                    <a:pt x="7621" y="5502"/>
                    <a:pt x="7645" y="5502"/>
                  </a:cubicBezTo>
                  <a:cubicBezTo>
                    <a:pt x="7788" y="5550"/>
                    <a:pt x="7907" y="5717"/>
                    <a:pt x="7907" y="5883"/>
                  </a:cubicBezTo>
                  <a:lnTo>
                    <a:pt x="7907" y="6217"/>
                  </a:lnTo>
                  <a:lnTo>
                    <a:pt x="7907" y="9574"/>
                  </a:lnTo>
                  <a:lnTo>
                    <a:pt x="7907" y="10813"/>
                  </a:lnTo>
                  <a:lnTo>
                    <a:pt x="7907" y="10837"/>
                  </a:lnTo>
                  <a:lnTo>
                    <a:pt x="7907" y="11242"/>
                  </a:lnTo>
                  <a:lnTo>
                    <a:pt x="549" y="11242"/>
                  </a:lnTo>
                  <a:cubicBezTo>
                    <a:pt x="429" y="11242"/>
                    <a:pt x="358" y="11170"/>
                    <a:pt x="358" y="11051"/>
                  </a:cubicBezTo>
                  <a:lnTo>
                    <a:pt x="358" y="10289"/>
                  </a:lnTo>
                  <a:cubicBezTo>
                    <a:pt x="358" y="10265"/>
                    <a:pt x="334" y="10265"/>
                    <a:pt x="334" y="10241"/>
                  </a:cubicBezTo>
                  <a:cubicBezTo>
                    <a:pt x="277" y="10193"/>
                    <a:pt x="221" y="10172"/>
                    <a:pt x="170" y="10172"/>
                  </a:cubicBezTo>
                  <a:cubicBezTo>
                    <a:pt x="73" y="10172"/>
                    <a:pt x="1" y="10250"/>
                    <a:pt x="1" y="10360"/>
                  </a:cubicBezTo>
                  <a:lnTo>
                    <a:pt x="1" y="10789"/>
                  </a:lnTo>
                  <a:cubicBezTo>
                    <a:pt x="1" y="11242"/>
                    <a:pt x="358" y="11599"/>
                    <a:pt x="810" y="11599"/>
                  </a:cubicBezTo>
                  <a:lnTo>
                    <a:pt x="11384" y="11599"/>
                  </a:lnTo>
                  <a:cubicBezTo>
                    <a:pt x="11789" y="11599"/>
                    <a:pt x="12099" y="11289"/>
                    <a:pt x="12099" y="10884"/>
                  </a:cubicBezTo>
                  <a:lnTo>
                    <a:pt x="12099" y="10813"/>
                  </a:lnTo>
                  <a:cubicBezTo>
                    <a:pt x="12099" y="10718"/>
                    <a:pt x="12027" y="10622"/>
                    <a:pt x="11908" y="10622"/>
                  </a:cubicBezTo>
                  <a:lnTo>
                    <a:pt x="10408" y="10622"/>
                  </a:lnTo>
                  <a:cubicBezTo>
                    <a:pt x="10646" y="10360"/>
                    <a:pt x="10789" y="10027"/>
                    <a:pt x="10789" y="9670"/>
                  </a:cubicBezTo>
                  <a:lnTo>
                    <a:pt x="10789" y="8265"/>
                  </a:lnTo>
                  <a:cubicBezTo>
                    <a:pt x="10789" y="8169"/>
                    <a:pt x="10717" y="8098"/>
                    <a:pt x="10622" y="8098"/>
                  </a:cubicBezTo>
                  <a:cubicBezTo>
                    <a:pt x="10612" y="8095"/>
                    <a:pt x="10602" y="8094"/>
                    <a:pt x="10592" y="8094"/>
                  </a:cubicBezTo>
                  <a:cubicBezTo>
                    <a:pt x="10508" y="8094"/>
                    <a:pt x="10432" y="8180"/>
                    <a:pt x="10432" y="8265"/>
                  </a:cubicBezTo>
                  <a:lnTo>
                    <a:pt x="10432" y="9670"/>
                  </a:lnTo>
                  <a:cubicBezTo>
                    <a:pt x="10432" y="10217"/>
                    <a:pt x="10003" y="10622"/>
                    <a:pt x="9455" y="10622"/>
                  </a:cubicBezTo>
                  <a:lnTo>
                    <a:pt x="8288" y="10622"/>
                  </a:lnTo>
                  <a:lnTo>
                    <a:pt x="8288" y="9765"/>
                  </a:lnTo>
                  <a:lnTo>
                    <a:pt x="9265" y="9765"/>
                  </a:lnTo>
                  <a:cubicBezTo>
                    <a:pt x="9384" y="9765"/>
                    <a:pt x="9455" y="9670"/>
                    <a:pt x="9455" y="9574"/>
                  </a:cubicBezTo>
                  <a:lnTo>
                    <a:pt x="9455" y="8503"/>
                  </a:lnTo>
                  <a:cubicBezTo>
                    <a:pt x="9455" y="8408"/>
                    <a:pt x="9384" y="8336"/>
                    <a:pt x="9288" y="8312"/>
                  </a:cubicBezTo>
                  <a:cubicBezTo>
                    <a:pt x="9193" y="8312"/>
                    <a:pt x="9098" y="8384"/>
                    <a:pt x="9098" y="8503"/>
                  </a:cubicBezTo>
                  <a:lnTo>
                    <a:pt x="9098" y="9384"/>
                  </a:lnTo>
                  <a:lnTo>
                    <a:pt x="8288" y="9384"/>
                  </a:lnTo>
                  <a:lnTo>
                    <a:pt x="8288" y="6479"/>
                  </a:lnTo>
                  <a:lnTo>
                    <a:pt x="9479" y="6836"/>
                  </a:lnTo>
                  <a:cubicBezTo>
                    <a:pt x="9860" y="6955"/>
                    <a:pt x="10193" y="7265"/>
                    <a:pt x="10336" y="7669"/>
                  </a:cubicBezTo>
                  <a:cubicBezTo>
                    <a:pt x="10360" y="7765"/>
                    <a:pt x="10432" y="7788"/>
                    <a:pt x="10527" y="7788"/>
                  </a:cubicBezTo>
                  <a:lnTo>
                    <a:pt x="10574" y="7788"/>
                  </a:lnTo>
                  <a:cubicBezTo>
                    <a:pt x="10670" y="7741"/>
                    <a:pt x="10717" y="7646"/>
                    <a:pt x="10693" y="7550"/>
                  </a:cubicBezTo>
                  <a:cubicBezTo>
                    <a:pt x="10479" y="7026"/>
                    <a:pt x="10098" y="6645"/>
                    <a:pt x="9598" y="6502"/>
                  </a:cubicBezTo>
                  <a:lnTo>
                    <a:pt x="8288" y="6098"/>
                  </a:lnTo>
                  <a:lnTo>
                    <a:pt x="8288" y="5907"/>
                  </a:lnTo>
                  <a:cubicBezTo>
                    <a:pt x="8288" y="5645"/>
                    <a:pt x="8169" y="5431"/>
                    <a:pt x="8002" y="5288"/>
                  </a:cubicBezTo>
                  <a:cubicBezTo>
                    <a:pt x="8360" y="4931"/>
                    <a:pt x="8574" y="4454"/>
                    <a:pt x="8574" y="3954"/>
                  </a:cubicBezTo>
                  <a:lnTo>
                    <a:pt x="8836" y="3954"/>
                  </a:lnTo>
                  <a:cubicBezTo>
                    <a:pt x="8979" y="3954"/>
                    <a:pt x="9098" y="3811"/>
                    <a:pt x="9098" y="3669"/>
                  </a:cubicBezTo>
                  <a:lnTo>
                    <a:pt x="9098" y="2954"/>
                  </a:lnTo>
                  <a:cubicBezTo>
                    <a:pt x="9098" y="2692"/>
                    <a:pt x="8907" y="2502"/>
                    <a:pt x="8669" y="2502"/>
                  </a:cubicBezTo>
                  <a:cubicBezTo>
                    <a:pt x="8693" y="2406"/>
                    <a:pt x="8645" y="2311"/>
                    <a:pt x="8526" y="2263"/>
                  </a:cubicBezTo>
                  <a:cubicBezTo>
                    <a:pt x="8479" y="2263"/>
                    <a:pt x="8431" y="2263"/>
                    <a:pt x="8407" y="2287"/>
                  </a:cubicBezTo>
                  <a:cubicBezTo>
                    <a:pt x="8241" y="2430"/>
                    <a:pt x="7740" y="2502"/>
                    <a:pt x="7479" y="2502"/>
                  </a:cubicBezTo>
                  <a:cubicBezTo>
                    <a:pt x="6883" y="2502"/>
                    <a:pt x="6288" y="2287"/>
                    <a:pt x="5788" y="1906"/>
                  </a:cubicBezTo>
                  <a:lnTo>
                    <a:pt x="5216" y="1263"/>
                  </a:lnTo>
                  <a:cubicBezTo>
                    <a:pt x="5335" y="1097"/>
                    <a:pt x="5454" y="954"/>
                    <a:pt x="5597" y="835"/>
                  </a:cubicBezTo>
                  <a:cubicBezTo>
                    <a:pt x="6117" y="402"/>
                    <a:pt x="6715" y="382"/>
                    <a:pt x="6820" y="382"/>
                  </a:cubicBezTo>
                  <a:cubicBezTo>
                    <a:pt x="6830" y="382"/>
                    <a:pt x="6836" y="382"/>
                    <a:pt x="6836" y="382"/>
                  </a:cubicBezTo>
                  <a:cubicBezTo>
                    <a:pt x="7264" y="406"/>
                    <a:pt x="7669" y="596"/>
                    <a:pt x="8050" y="954"/>
                  </a:cubicBezTo>
                  <a:cubicBezTo>
                    <a:pt x="8383" y="1287"/>
                    <a:pt x="8622" y="1740"/>
                    <a:pt x="8788" y="2311"/>
                  </a:cubicBezTo>
                  <a:cubicBezTo>
                    <a:pt x="8809" y="2394"/>
                    <a:pt x="8884" y="2459"/>
                    <a:pt x="8965" y="2459"/>
                  </a:cubicBezTo>
                  <a:cubicBezTo>
                    <a:pt x="8978" y="2459"/>
                    <a:pt x="8990" y="2457"/>
                    <a:pt x="9003" y="2454"/>
                  </a:cubicBezTo>
                  <a:cubicBezTo>
                    <a:pt x="9098" y="2406"/>
                    <a:pt x="9169" y="2311"/>
                    <a:pt x="9122" y="2216"/>
                  </a:cubicBezTo>
                  <a:cubicBezTo>
                    <a:pt x="8955" y="1573"/>
                    <a:pt x="8669" y="1049"/>
                    <a:pt x="8312" y="692"/>
                  </a:cubicBezTo>
                  <a:cubicBezTo>
                    <a:pt x="7860" y="263"/>
                    <a:pt x="7383" y="25"/>
                    <a:pt x="6859" y="1"/>
                  </a:cubicBezTo>
                  <a:cubicBezTo>
                    <a:pt x="6858" y="1"/>
                    <a:pt x="6852" y="1"/>
                    <a:pt x="6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6" name="Google Shape;1496;p32"/>
            <p:cNvSpPr/>
            <p:nvPr/>
          </p:nvSpPr>
          <p:spPr>
            <a:xfrm>
              <a:off x="2870313" y="2344195"/>
              <a:ext cx="49692" cy="49725"/>
            </a:xfrm>
            <a:custGeom>
              <a:rect b="b" l="l" r="r" t="t"/>
              <a:pathLst>
                <a:path extrusionOk="0" h="1526" w="1525">
                  <a:moveTo>
                    <a:pt x="762" y="358"/>
                  </a:moveTo>
                  <a:cubicBezTo>
                    <a:pt x="977" y="358"/>
                    <a:pt x="1167" y="549"/>
                    <a:pt x="1167" y="763"/>
                  </a:cubicBezTo>
                  <a:cubicBezTo>
                    <a:pt x="1167" y="1001"/>
                    <a:pt x="977" y="1168"/>
                    <a:pt x="762" y="1168"/>
                  </a:cubicBezTo>
                  <a:cubicBezTo>
                    <a:pt x="548" y="1168"/>
                    <a:pt x="358" y="1001"/>
                    <a:pt x="358" y="763"/>
                  </a:cubicBezTo>
                  <a:cubicBezTo>
                    <a:pt x="358" y="549"/>
                    <a:pt x="548" y="358"/>
                    <a:pt x="762" y="358"/>
                  </a:cubicBezTo>
                  <a:close/>
                  <a:moveTo>
                    <a:pt x="762" y="1"/>
                  </a:moveTo>
                  <a:cubicBezTo>
                    <a:pt x="334" y="1"/>
                    <a:pt x="0" y="334"/>
                    <a:pt x="0" y="763"/>
                  </a:cubicBezTo>
                  <a:cubicBezTo>
                    <a:pt x="0" y="1192"/>
                    <a:pt x="334" y="1525"/>
                    <a:pt x="762" y="1525"/>
                  </a:cubicBezTo>
                  <a:cubicBezTo>
                    <a:pt x="1191" y="1525"/>
                    <a:pt x="1525" y="1192"/>
                    <a:pt x="1525" y="763"/>
                  </a:cubicBezTo>
                  <a:cubicBezTo>
                    <a:pt x="1525" y="334"/>
                    <a:pt x="1191" y="1"/>
                    <a:pt x="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97" name="Google Shape;1497;p32"/>
          <p:cNvGrpSpPr/>
          <p:nvPr/>
        </p:nvGrpSpPr>
        <p:grpSpPr>
          <a:xfrm>
            <a:off x="2395103" y="3865207"/>
            <a:ext cx="480449" cy="541142"/>
            <a:chOff x="5984215" y="1526345"/>
            <a:chExt cx="350028" cy="394246"/>
          </a:xfrm>
        </p:grpSpPr>
        <p:sp>
          <p:nvSpPr>
            <p:cNvPr id="1498" name="Google Shape;1498;p32"/>
            <p:cNvSpPr/>
            <p:nvPr/>
          </p:nvSpPr>
          <p:spPr>
            <a:xfrm>
              <a:off x="5984215" y="1526345"/>
              <a:ext cx="350028" cy="394246"/>
            </a:xfrm>
            <a:custGeom>
              <a:rect b="b" l="l" r="r" t="t"/>
              <a:pathLst>
                <a:path extrusionOk="0" h="12099" w="10742">
                  <a:moveTo>
                    <a:pt x="4002" y="2334"/>
                  </a:moveTo>
                  <a:lnTo>
                    <a:pt x="4002" y="3692"/>
                  </a:lnTo>
                  <a:cubicBezTo>
                    <a:pt x="3716" y="3716"/>
                    <a:pt x="3454" y="3787"/>
                    <a:pt x="3216" y="3882"/>
                  </a:cubicBezTo>
                  <a:cubicBezTo>
                    <a:pt x="3121" y="3930"/>
                    <a:pt x="3073" y="4025"/>
                    <a:pt x="3121" y="4120"/>
                  </a:cubicBezTo>
                  <a:cubicBezTo>
                    <a:pt x="3156" y="4190"/>
                    <a:pt x="3216" y="4234"/>
                    <a:pt x="3283" y="4234"/>
                  </a:cubicBezTo>
                  <a:cubicBezTo>
                    <a:pt x="3308" y="4234"/>
                    <a:pt x="3333" y="4228"/>
                    <a:pt x="3359" y="4216"/>
                  </a:cubicBezTo>
                  <a:cubicBezTo>
                    <a:pt x="3549" y="4120"/>
                    <a:pt x="3764" y="4073"/>
                    <a:pt x="4002" y="4049"/>
                  </a:cubicBezTo>
                  <a:lnTo>
                    <a:pt x="4002" y="8217"/>
                  </a:lnTo>
                  <a:cubicBezTo>
                    <a:pt x="2930" y="8121"/>
                    <a:pt x="2073" y="7216"/>
                    <a:pt x="2073" y="6121"/>
                  </a:cubicBezTo>
                  <a:cubicBezTo>
                    <a:pt x="2073" y="5549"/>
                    <a:pt x="2335" y="4978"/>
                    <a:pt x="2763" y="4573"/>
                  </a:cubicBezTo>
                  <a:cubicBezTo>
                    <a:pt x="2859" y="4525"/>
                    <a:pt x="2859" y="4406"/>
                    <a:pt x="2787" y="4335"/>
                  </a:cubicBezTo>
                  <a:cubicBezTo>
                    <a:pt x="2748" y="4295"/>
                    <a:pt x="2701" y="4278"/>
                    <a:pt x="2652" y="4278"/>
                  </a:cubicBezTo>
                  <a:cubicBezTo>
                    <a:pt x="2611" y="4278"/>
                    <a:pt x="2568" y="4290"/>
                    <a:pt x="2525" y="4311"/>
                  </a:cubicBezTo>
                  <a:cubicBezTo>
                    <a:pt x="2025" y="4787"/>
                    <a:pt x="1716" y="5430"/>
                    <a:pt x="1716" y="6121"/>
                  </a:cubicBezTo>
                  <a:cubicBezTo>
                    <a:pt x="1716" y="7431"/>
                    <a:pt x="2740" y="8478"/>
                    <a:pt x="4002" y="8574"/>
                  </a:cubicBezTo>
                  <a:lnTo>
                    <a:pt x="4002" y="9931"/>
                  </a:lnTo>
                  <a:lnTo>
                    <a:pt x="3716" y="9931"/>
                  </a:lnTo>
                  <a:lnTo>
                    <a:pt x="3573" y="9169"/>
                  </a:lnTo>
                  <a:cubicBezTo>
                    <a:pt x="3549" y="9098"/>
                    <a:pt x="3502" y="9050"/>
                    <a:pt x="3430" y="9026"/>
                  </a:cubicBezTo>
                  <a:cubicBezTo>
                    <a:pt x="3144" y="8955"/>
                    <a:pt x="2883" y="8836"/>
                    <a:pt x="2621" y="8693"/>
                  </a:cubicBezTo>
                  <a:cubicBezTo>
                    <a:pt x="2597" y="8669"/>
                    <a:pt x="2567" y="8657"/>
                    <a:pt x="2534" y="8657"/>
                  </a:cubicBezTo>
                  <a:cubicBezTo>
                    <a:pt x="2501" y="8657"/>
                    <a:pt x="2466" y="8669"/>
                    <a:pt x="2430" y="8693"/>
                  </a:cubicBezTo>
                  <a:lnTo>
                    <a:pt x="1787" y="9121"/>
                  </a:lnTo>
                  <a:lnTo>
                    <a:pt x="1168" y="8502"/>
                  </a:lnTo>
                  <a:lnTo>
                    <a:pt x="1597" y="7859"/>
                  </a:lnTo>
                  <a:cubicBezTo>
                    <a:pt x="1644" y="7788"/>
                    <a:pt x="1644" y="7716"/>
                    <a:pt x="1597" y="7669"/>
                  </a:cubicBezTo>
                  <a:cubicBezTo>
                    <a:pt x="1454" y="7407"/>
                    <a:pt x="1335" y="7145"/>
                    <a:pt x="1263" y="6859"/>
                  </a:cubicBezTo>
                  <a:cubicBezTo>
                    <a:pt x="1263" y="6788"/>
                    <a:pt x="1192" y="6740"/>
                    <a:pt x="1144" y="6716"/>
                  </a:cubicBezTo>
                  <a:lnTo>
                    <a:pt x="358" y="6573"/>
                  </a:lnTo>
                  <a:lnTo>
                    <a:pt x="358" y="5692"/>
                  </a:lnTo>
                  <a:lnTo>
                    <a:pt x="1144" y="5549"/>
                  </a:lnTo>
                  <a:cubicBezTo>
                    <a:pt x="1192" y="5526"/>
                    <a:pt x="1263" y="5478"/>
                    <a:pt x="1263" y="5406"/>
                  </a:cubicBezTo>
                  <a:cubicBezTo>
                    <a:pt x="1335" y="5121"/>
                    <a:pt x="1454" y="4859"/>
                    <a:pt x="1597" y="4597"/>
                  </a:cubicBezTo>
                  <a:cubicBezTo>
                    <a:pt x="1644" y="4549"/>
                    <a:pt x="1644" y="4478"/>
                    <a:pt x="1597" y="4406"/>
                  </a:cubicBezTo>
                  <a:lnTo>
                    <a:pt x="1168" y="3763"/>
                  </a:lnTo>
                  <a:lnTo>
                    <a:pt x="1787" y="3144"/>
                  </a:lnTo>
                  <a:lnTo>
                    <a:pt x="2430" y="3573"/>
                  </a:lnTo>
                  <a:cubicBezTo>
                    <a:pt x="2466" y="3597"/>
                    <a:pt x="2501" y="3608"/>
                    <a:pt x="2534" y="3608"/>
                  </a:cubicBezTo>
                  <a:cubicBezTo>
                    <a:pt x="2567" y="3608"/>
                    <a:pt x="2597" y="3597"/>
                    <a:pt x="2621" y="3573"/>
                  </a:cubicBezTo>
                  <a:cubicBezTo>
                    <a:pt x="2883" y="3430"/>
                    <a:pt x="3144" y="3311"/>
                    <a:pt x="3430" y="3239"/>
                  </a:cubicBezTo>
                  <a:cubicBezTo>
                    <a:pt x="3502" y="3216"/>
                    <a:pt x="3549" y="3168"/>
                    <a:pt x="3573" y="3096"/>
                  </a:cubicBezTo>
                  <a:lnTo>
                    <a:pt x="3716" y="2334"/>
                  </a:lnTo>
                  <a:close/>
                  <a:moveTo>
                    <a:pt x="4954" y="1"/>
                  </a:moveTo>
                  <a:cubicBezTo>
                    <a:pt x="4430" y="1"/>
                    <a:pt x="4002" y="429"/>
                    <a:pt x="4002" y="953"/>
                  </a:cubicBezTo>
                  <a:lnTo>
                    <a:pt x="4002" y="1977"/>
                  </a:lnTo>
                  <a:lnTo>
                    <a:pt x="3692" y="1977"/>
                  </a:lnTo>
                  <a:cubicBezTo>
                    <a:pt x="3526" y="1977"/>
                    <a:pt x="3406" y="2096"/>
                    <a:pt x="3383" y="2239"/>
                  </a:cubicBezTo>
                  <a:lnTo>
                    <a:pt x="3240" y="2930"/>
                  </a:lnTo>
                  <a:cubicBezTo>
                    <a:pt x="3002" y="3001"/>
                    <a:pt x="2763" y="3096"/>
                    <a:pt x="2549" y="3216"/>
                  </a:cubicBezTo>
                  <a:lnTo>
                    <a:pt x="1978" y="2811"/>
                  </a:lnTo>
                  <a:cubicBezTo>
                    <a:pt x="1921" y="2782"/>
                    <a:pt x="1861" y="2769"/>
                    <a:pt x="1802" y="2769"/>
                  </a:cubicBezTo>
                  <a:cubicBezTo>
                    <a:pt x="1711" y="2769"/>
                    <a:pt x="1621" y="2801"/>
                    <a:pt x="1549" y="2858"/>
                  </a:cubicBezTo>
                  <a:lnTo>
                    <a:pt x="882" y="3525"/>
                  </a:lnTo>
                  <a:cubicBezTo>
                    <a:pt x="787" y="3644"/>
                    <a:pt x="763" y="3811"/>
                    <a:pt x="858" y="3930"/>
                  </a:cubicBezTo>
                  <a:lnTo>
                    <a:pt x="1239" y="4525"/>
                  </a:lnTo>
                  <a:cubicBezTo>
                    <a:pt x="1120" y="4740"/>
                    <a:pt x="1025" y="4978"/>
                    <a:pt x="954" y="5216"/>
                  </a:cubicBezTo>
                  <a:lnTo>
                    <a:pt x="263" y="5335"/>
                  </a:lnTo>
                  <a:cubicBezTo>
                    <a:pt x="120" y="5383"/>
                    <a:pt x="1" y="5502"/>
                    <a:pt x="1" y="5668"/>
                  </a:cubicBezTo>
                  <a:lnTo>
                    <a:pt x="1" y="6597"/>
                  </a:lnTo>
                  <a:cubicBezTo>
                    <a:pt x="1" y="6764"/>
                    <a:pt x="120" y="6883"/>
                    <a:pt x="263" y="6931"/>
                  </a:cubicBezTo>
                  <a:lnTo>
                    <a:pt x="954" y="7050"/>
                  </a:lnTo>
                  <a:cubicBezTo>
                    <a:pt x="1025" y="7288"/>
                    <a:pt x="1120" y="7526"/>
                    <a:pt x="1239" y="7740"/>
                  </a:cubicBezTo>
                  <a:lnTo>
                    <a:pt x="858" y="8336"/>
                  </a:lnTo>
                  <a:cubicBezTo>
                    <a:pt x="763" y="8455"/>
                    <a:pt x="787" y="8621"/>
                    <a:pt x="882" y="8740"/>
                  </a:cubicBezTo>
                  <a:lnTo>
                    <a:pt x="1549" y="9407"/>
                  </a:lnTo>
                  <a:cubicBezTo>
                    <a:pt x="1621" y="9465"/>
                    <a:pt x="1711" y="9496"/>
                    <a:pt x="1802" y="9496"/>
                  </a:cubicBezTo>
                  <a:cubicBezTo>
                    <a:pt x="1861" y="9496"/>
                    <a:pt x="1921" y="9483"/>
                    <a:pt x="1978" y="9455"/>
                  </a:cubicBezTo>
                  <a:lnTo>
                    <a:pt x="2549" y="9050"/>
                  </a:lnTo>
                  <a:cubicBezTo>
                    <a:pt x="2763" y="9169"/>
                    <a:pt x="3002" y="9264"/>
                    <a:pt x="3240" y="9336"/>
                  </a:cubicBezTo>
                  <a:lnTo>
                    <a:pt x="3383" y="10026"/>
                  </a:lnTo>
                  <a:cubicBezTo>
                    <a:pt x="3406" y="10169"/>
                    <a:pt x="3526" y="10288"/>
                    <a:pt x="3692" y="10288"/>
                  </a:cubicBezTo>
                  <a:lnTo>
                    <a:pt x="4002" y="10288"/>
                  </a:lnTo>
                  <a:lnTo>
                    <a:pt x="4002" y="11146"/>
                  </a:lnTo>
                  <a:cubicBezTo>
                    <a:pt x="4002" y="11670"/>
                    <a:pt x="4430" y="12098"/>
                    <a:pt x="4954" y="12098"/>
                  </a:cubicBezTo>
                  <a:lnTo>
                    <a:pt x="9789" y="12098"/>
                  </a:lnTo>
                  <a:cubicBezTo>
                    <a:pt x="10313" y="12098"/>
                    <a:pt x="10741" y="11670"/>
                    <a:pt x="10741" y="11146"/>
                  </a:cubicBezTo>
                  <a:lnTo>
                    <a:pt x="10741" y="9836"/>
                  </a:lnTo>
                  <a:cubicBezTo>
                    <a:pt x="10741" y="9741"/>
                    <a:pt x="10670" y="9645"/>
                    <a:pt x="10551" y="9645"/>
                  </a:cubicBezTo>
                  <a:cubicBezTo>
                    <a:pt x="10456" y="9645"/>
                    <a:pt x="10384" y="9741"/>
                    <a:pt x="10384" y="9836"/>
                  </a:cubicBezTo>
                  <a:lnTo>
                    <a:pt x="10384" y="11146"/>
                  </a:lnTo>
                  <a:cubicBezTo>
                    <a:pt x="10384" y="11479"/>
                    <a:pt x="10122" y="11741"/>
                    <a:pt x="9789" y="11741"/>
                  </a:cubicBezTo>
                  <a:lnTo>
                    <a:pt x="4954" y="11741"/>
                  </a:lnTo>
                  <a:cubicBezTo>
                    <a:pt x="4621" y="11741"/>
                    <a:pt x="4359" y="11479"/>
                    <a:pt x="4359" y="11146"/>
                  </a:cubicBezTo>
                  <a:lnTo>
                    <a:pt x="4359" y="10098"/>
                  </a:lnTo>
                  <a:lnTo>
                    <a:pt x="4359" y="8383"/>
                  </a:lnTo>
                  <a:lnTo>
                    <a:pt x="4359" y="3882"/>
                  </a:lnTo>
                  <a:lnTo>
                    <a:pt x="4359" y="2144"/>
                  </a:lnTo>
                  <a:lnTo>
                    <a:pt x="4359" y="953"/>
                  </a:lnTo>
                  <a:cubicBezTo>
                    <a:pt x="4359" y="620"/>
                    <a:pt x="4621" y="358"/>
                    <a:pt x="4954" y="358"/>
                  </a:cubicBezTo>
                  <a:lnTo>
                    <a:pt x="5645" y="358"/>
                  </a:lnTo>
                  <a:cubicBezTo>
                    <a:pt x="5740" y="358"/>
                    <a:pt x="5812" y="429"/>
                    <a:pt x="5812" y="524"/>
                  </a:cubicBezTo>
                  <a:lnTo>
                    <a:pt x="5812" y="763"/>
                  </a:lnTo>
                  <a:cubicBezTo>
                    <a:pt x="5812" y="929"/>
                    <a:pt x="5955" y="1072"/>
                    <a:pt x="6121" y="1072"/>
                  </a:cubicBezTo>
                  <a:lnTo>
                    <a:pt x="6526" y="1072"/>
                  </a:lnTo>
                  <a:cubicBezTo>
                    <a:pt x="6645" y="1072"/>
                    <a:pt x="6717" y="977"/>
                    <a:pt x="6717" y="882"/>
                  </a:cubicBezTo>
                  <a:cubicBezTo>
                    <a:pt x="6717" y="786"/>
                    <a:pt x="6645" y="715"/>
                    <a:pt x="6526" y="715"/>
                  </a:cubicBezTo>
                  <a:lnTo>
                    <a:pt x="6169" y="715"/>
                  </a:lnTo>
                  <a:lnTo>
                    <a:pt x="6169" y="524"/>
                  </a:lnTo>
                  <a:cubicBezTo>
                    <a:pt x="6169" y="453"/>
                    <a:pt x="6169" y="405"/>
                    <a:pt x="6145" y="358"/>
                  </a:cubicBezTo>
                  <a:lnTo>
                    <a:pt x="8598" y="358"/>
                  </a:lnTo>
                  <a:cubicBezTo>
                    <a:pt x="8574" y="405"/>
                    <a:pt x="8550" y="453"/>
                    <a:pt x="8550" y="524"/>
                  </a:cubicBezTo>
                  <a:lnTo>
                    <a:pt x="8550" y="715"/>
                  </a:lnTo>
                  <a:lnTo>
                    <a:pt x="7288" y="715"/>
                  </a:lnTo>
                  <a:cubicBezTo>
                    <a:pt x="7193" y="715"/>
                    <a:pt x="7121" y="786"/>
                    <a:pt x="7121" y="882"/>
                  </a:cubicBezTo>
                  <a:cubicBezTo>
                    <a:pt x="7121" y="977"/>
                    <a:pt x="7193" y="1072"/>
                    <a:pt x="7288" y="1072"/>
                  </a:cubicBezTo>
                  <a:lnTo>
                    <a:pt x="8622" y="1072"/>
                  </a:lnTo>
                  <a:cubicBezTo>
                    <a:pt x="8789" y="1072"/>
                    <a:pt x="8908" y="929"/>
                    <a:pt x="8908" y="763"/>
                  </a:cubicBezTo>
                  <a:lnTo>
                    <a:pt x="8908" y="524"/>
                  </a:lnTo>
                  <a:cubicBezTo>
                    <a:pt x="8908" y="429"/>
                    <a:pt x="9003" y="358"/>
                    <a:pt x="9074" y="358"/>
                  </a:cubicBezTo>
                  <a:lnTo>
                    <a:pt x="9789" y="358"/>
                  </a:lnTo>
                  <a:cubicBezTo>
                    <a:pt x="10122" y="358"/>
                    <a:pt x="10384" y="620"/>
                    <a:pt x="10384" y="953"/>
                  </a:cubicBezTo>
                  <a:lnTo>
                    <a:pt x="10384" y="8812"/>
                  </a:lnTo>
                  <a:cubicBezTo>
                    <a:pt x="10384" y="8907"/>
                    <a:pt x="10456" y="8979"/>
                    <a:pt x="10551" y="8979"/>
                  </a:cubicBezTo>
                  <a:cubicBezTo>
                    <a:pt x="10670" y="8979"/>
                    <a:pt x="10741" y="8907"/>
                    <a:pt x="10741" y="8812"/>
                  </a:cubicBezTo>
                  <a:lnTo>
                    <a:pt x="10741" y="953"/>
                  </a:lnTo>
                  <a:cubicBezTo>
                    <a:pt x="10741" y="429"/>
                    <a:pt x="10313" y="1"/>
                    <a:pt x="9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9" name="Google Shape;1499;p32"/>
            <p:cNvSpPr/>
            <p:nvPr/>
          </p:nvSpPr>
          <p:spPr>
            <a:xfrm>
              <a:off x="6185972" y="1887176"/>
              <a:ext cx="77650" cy="11665"/>
            </a:xfrm>
            <a:custGeom>
              <a:rect b="b" l="l" r="r" t="t"/>
              <a:pathLst>
                <a:path extrusionOk="0" h="358" w="2383">
                  <a:moveTo>
                    <a:pt x="167" y="0"/>
                  </a:moveTo>
                  <a:cubicBezTo>
                    <a:pt x="72" y="0"/>
                    <a:pt x="1" y="96"/>
                    <a:pt x="1" y="191"/>
                  </a:cubicBezTo>
                  <a:cubicBezTo>
                    <a:pt x="1" y="286"/>
                    <a:pt x="72" y="357"/>
                    <a:pt x="167" y="357"/>
                  </a:cubicBezTo>
                  <a:lnTo>
                    <a:pt x="2192" y="357"/>
                  </a:lnTo>
                  <a:cubicBezTo>
                    <a:pt x="2287" y="357"/>
                    <a:pt x="2382" y="286"/>
                    <a:pt x="2382" y="191"/>
                  </a:cubicBezTo>
                  <a:cubicBezTo>
                    <a:pt x="2382" y="96"/>
                    <a:pt x="2287" y="0"/>
                    <a:pt x="2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0" name="Google Shape;1500;p32"/>
            <p:cNvSpPr/>
            <p:nvPr/>
          </p:nvSpPr>
          <p:spPr>
            <a:xfrm>
              <a:off x="6137096" y="1588417"/>
              <a:ext cx="35713" cy="35746"/>
            </a:xfrm>
            <a:custGeom>
              <a:rect b="b" l="l" r="r" t="t"/>
              <a:pathLst>
                <a:path extrusionOk="0" h="1097" w="1096">
                  <a:moveTo>
                    <a:pt x="739" y="358"/>
                  </a:moveTo>
                  <a:lnTo>
                    <a:pt x="739" y="739"/>
                  </a:lnTo>
                  <a:lnTo>
                    <a:pt x="358" y="739"/>
                  </a:lnTo>
                  <a:lnTo>
                    <a:pt x="358" y="358"/>
                  </a:lnTo>
                  <a:close/>
                  <a:moveTo>
                    <a:pt x="167" y="1"/>
                  </a:moveTo>
                  <a:cubicBezTo>
                    <a:pt x="72" y="1"/>
                    <a:pt x="0" y="72"/>
                    <a:pt x="0" y="167"/>
                  </a:cubicBezTo>
                  <a:lnTo>
                    <a:pt x="0" y="929"/>
                  </a:lnTo>
                  <a:cubicBezTo>
                    <a:pt x="0" y="1025"/>
                    <a:pt x="72" y="1096"/>
                    <a:pt x="167" y="1096"/>
                  </a:cubicBezTo>
                  <a:lnTo>
                    <a:pt x="929" y="1096"/>
                  </a:lnTo>
                  <a:cubicBezTo>
                    <a:pt x="1024" y="1096"/>
                    <a:pt x="1096" y="1025"/>
                    <a:pt x="1096" y="929"/>
                  </a:cubicBezTo>
                  <a:lnTo>
                    <a:pt x="1096" y="167"/>
                  </a:lnTo>
                  <a:cubicBezTo>
                    <a:pt x="1096"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1" name="Google Shape;1501;p32"/>
            <p:cNvSpPr/>
            <p:nvPr/>
          </p:nvSpPr>
          <p:spPr>
            <a:xfrm>
              <a:off x="6182876" y="1588417"/>
              <a:ext cx="36495" cy="35746"/>
            </a:xfrm>
            <a:custGeom>
              <a:rect b="b" l="l" r="r" t="t"/>
              <a:pathLst>
                <a:path extrusionOk="0" h="1097" w="1120">
                  <a:moveTo>
                    <a:pt x="763" y="358"/>
                  </a:moveTo>
                  <a:lnTo>
                    <a:pt x="763" y="739"/>
                  </a:lnTo>
                  <a:lnTo>
                    <a:pt x="358" y="739"/>
                  </a:lnTo>
                  <a:lnTo>
                    <a:pt x="358" y="358"/>
                  </a:lnTo>
                  <a:close/>
                  <a:moveTo>
                    <a:pt x="191" y="1"/>
                  </a:moveTo>
                  <a:cubicBezTo>
                    <a:pt x="72" y="1"/>
                    <a:pt x="0" y="72"/>
                    <a:pt x="0" y="167"/>
                  </a:cubicBezTo>
                  <a:lnTo>
                    <a:pt x="0" y="929"/>
                  </a:lnTo>
                  <a:cubicBezTo>
                    <a:pt x="0" y="1025"/>
                    <a:pt x="72" y="1096"/>
                    <a:pt x="191" y="1096"/>
                  </a:cubicBezTo>
                  <a:lnTo>
                    <a:pt x="929" y="1096"/>
                  </a:lnTo>
                  <a:cubicBezTo>
                    <a:pt x="1024" y="1096"/>
                    <a:pt x="1120" y="1025"/>
                    <a:pt x="1120" y="929"/>
                  </a:cubicBezTo>
                  <a:lnTo>
                    <a:pt x="1120" y="167"/>
                  </a:lnTo>
                  <a:cubicBezTo>
                    <a:pt x="1120"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2" name="Google Shape;1502;p32"/>
            <p:cNvSpPr/>
            <p:nvPr/>
          </p:nvSpPr>
          <p:spPr>
            <a:xfrm>
              <a:off x="6228656" y="1588417"/>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25" y="1096"/>
                    <a:pt x="1120" y="1025"/>
                    <a:pt x="1120" y="929"/>
                  </a:cubicBezTo>
                  <a:lnTo>
                    <a:pt x="1120" y="167"/>
                  </a:lnTo>
                  <a:cubicBezTo>
                    <a:pt x="1120" y="72"/>
                    <a:pt x="1025"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3" name="Google Shape;1503;p32"/>
            <p:cNvSpPr/>
            <p:nvPr/>
          </p:nvSpPr>
          <p:spPr>
            <a:xfrm>
              <a:off x="6274436" y="1588417"/>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48" y="1096"/>
                    <a:pt x="1120" y="1025"/>
                    <a:pt x="1120" y="929"/>
                  </a:cubicBezTo>
                  <a:lnTo>
                    <a:pt x="1120" y="167"/>
                  </a:lnTo>
                  <a:cubicBezTo>
                    <a:pt x="1120" y="72"/>
                    <a:pt x="1048"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4" name="Google Shape;1504;p32"/>
            <p:cNvSpPr/>
            <p:nvPr/>
          </p:nvSpPr>
          <p:spPr>
            <a:xfrm>
              <a:off x="6137096" y="1636543"/>
              <a:ext cx="35713" cy="35713"/>
            </a:xfrm>
            <a:custGeom>
              <a:rect b="b" l="l" r="r" t="t"/>
              <a:pathLst>
                <a:path extrusionOk="0" h="1096" w="1096">
                  <a:moveTo>
                    <a:pt x="739" y="357"/>
                  </a:moveTo>
                  <a:lnTo>
                    <a:pt x="739" y="738"/>
                  </a:lnTo>
                  <a:lnTo>
                    <a:pt x="358" y="738"/>
                  </a:lnTo>
                  <a:lnTo>
                    <a:pt x="358" y="357"/>
                  </a:lnTo>
                  <a:close/>
                  <a:moveTo>
                    <a:pt x="167" y="0"/>
                  </a:moveTo>
                  <a:cubicBezTo>
                    <a:pt x="72" y="0"/>
                    <a:pt x="0" y="72"/>
                    <a:pt x="0" y="167"/>
                  </a:cubicBezTo>
                  <a:lnTo>
                    <a:pt x="0" y="929"/>
                  </a:lnTo>
                  <a:cubicBezTo>
                    <a:pt x="0" y="1024"/>
                    <a:pt x="72" y="1096"/>
                    <a:pt x="167" y="1096"/>
                  </a:cubicBezTo>
                  <a:lnTo>
                    <a:pt x="929" y="1096"/>
                  </a:lnTo>
                  <a:cubicBezTo>
                    <a:pt x="1024" y="1096"/>
                    <a:pt x="1096" y="1024"/>
                    <a:pt x="1096" y="929"/>
                  </a:cubicBezTo>
                  <a:lnTo>
                    <a:pt x="1096" y="167"/>
                  </a:lnTo>
                  <a:cubicBezTo>
                    <a:pt x="1096"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5" name="Google Shape;1505;p32"/>
            <p:cNvSpPr/>
            <p:nvPr/>
          </p:nvSpPr>
          <p:spPr>
            <a:xfrm>
              <a:off x="6182876" y="1636543"/>
              <a:ext cx="36495" cy="35713"/>
            </a:xfrm>
            <a:custGeom>
              <a:rect b="b" l="l" r="r" t="t"/>
              <a:pathLst>
                <a:path extrusionOk="0" h="1096" w="1120">
                  <a:moveTo>
                    <a:pt x="763" y="357"/>
                  </a:moveTo>
                  <a:lnTo>
                    <a:pt x="763" y="738"/>
                  </a:lnTo>
                  <a:lnTo>
                    <a:pt x="358" y="738"/>
                  </a:lnTo>
                  <a:lnTo>
                    <a:pt x="358" y="357"/>
                  </a:lnTo>
                  <a:close/>
                  <a:moveTo>
                    <a:pt x="191" y="0"/>
                  </a:moveTo>
                  <a:cubicBezTo>
                    <a:pt x="72" y="0"/>
                    <a:pt x="0" y="72"/>
                    <a:pt x="0" y="167"/>
                  </a:cubicBezTo>
                  <a:lnTo>
                    <a:pt x="0" y="929"/>
                  </a:lnTo>
                  <a:cubicBezTo>
                    <a:pt x="0" y="1024"/>
                    <a:pt x="72" y="1096"/>
                    <a:pt x="191" y="1096"/>
                  </a:cubicBezTo>
                  <a:lnTo>
                    <a:pt x="929" y="1096"/>
                  </a:lnTo>
                  <a:cubicBezTo>
                    <a:pt x="1024" y="1096"/>
                    <a:pt x="1120" y="1024"/>
                    <a:pt x="1120" y="929"/>
                  </a:cubicBezTo>
                  <a:lnTo>
                    <a:pt x="1120" y="167"/>
                  </a:lnTo>
                  <a:cubicBezTo>
                    <a:pt x="1120"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6" name="Google Shape;1506;p32"/>
            <p:cNvSpPr/>
            <p:nvPr/>
          </p:nvSpPr>
          <p:spPr>
            <a:xfrm>
              <a:off x="6228656" y="1636543"/>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25" y="1096"/>
                    <a:pt x="1120" y="1024"/>
                    <a:pt x="1120" y="929"/>
                  </a:cubicBezTo>
                  <a:lnTo>
                    <a:pt x="1120" y="167"/>
                  </a:lnTo>
                  <a:cubicBezTo>
                    <a:pt x="1120" y="72"/>
                    <a:pt x="1025"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7" name="Google Shape;1507;p32"/>
            <p:cNvSpPr/>
            <p:nvPr/>
          </p:nvSpPr>
          <p:spPr>
            <a:xfrm>
              <a:off x="6274436" y="1636543"/>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48" y="1096"/>
                    <a:pt x="1120" y="1024"/>
                    <a:pt x="1120" y="929"/>
                  </a:cubicBezTo>
                  <a:lnTo>
                    <a:pt x="1120" y="167"/>
                  </a:lnTo>
                  <a:cubicBezTo>
                    <a:pt x="1120" y="72"/>
                    <a:pt x="1048"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8" name="Google Shape;1508;p32"/>
            <p:cNvSpPr/>
            <p:nvPr/>
          </p:nvSpPr>
          <p:spPr>
            <a:xfrm>
              <a:off x="6137096" y="1684636"/>
              <a:ext cx="35713" cy="35746"/>
            </a:xfrm>
            <a:custGeom>
              <a:rect b="b" l="l" r="r" t="t"/>
              <a:pathLst>
                <a:path extrusionOk="0" h="1097" w="1096">
                  <a:moveTo>
                    <a:pt x="739" y="358"/>
                  </a:moveTo>
                  <a:lnTo>
                    <a:pt x="739" y="739"/>
                  </a:lnTo>
                  <a:lnTo>
                    <a:pt x="358" y="739"/>
                  </a:lnTo>
                  <a:lnTo>
                    <a:pt x="358" y="358"/>
                  </a:lnTo>
                  <a:close/>
                  <a:moveTo>
                    <a:pt x="167" y="1"/>
                  </a:moveTo>
                  <a:cubicBezTo>
                    <a:pt x="72" y="1"/>
                    <a:pt x="0" y="72"/>
                    <a:pt x="0" y="167"/>
                  </a:cubicBezTo>
                  <a:lnTo>
                    <a:pt x="0" y="929"/>
                  </a:lnTo>
                  <a:cubicBezTo>
                    <a:pt x="0" y="1025"/>
                    <a:pt x="72" y="1096"/>
                    <a:pt x="167" y="1096"/>
                  </a:cubicBezTo>
                  <a:lnTo>
                    <a:pt x="929" y="1096"/>
                  </a:lnTo>
                  <a:cubicBezTo>
                    <a:pt x="1024" y="1096"/>
                    <a:pt x="1096" y="1025"/>
                    <a:pt x="1096" y="929"/>
                  </a:cubicBezTo>
                  <a:lnTo>
                    <a:pt x="1096" y="167"/>
                  </a:lnTo>
                  <a:cubicBezTo>
                    <a:pt x="1096"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9" name="Google Shape;1509;p32"/>
            <p:cNvSpPr/>
            <p:nvPr/>
          </p:nvSpPr>
          <p:spPr>
            <a:xfrm>
              <a:off x="6182876" y="1684636"/>
              <a:ext cx="36495" cy="35746"/>
            </a:xfrm>
            <a:custGeom>
              <a:rect b="b" l="l" r="r" t="t"/>
              <a:pathLst>
                <a:path extrusionOk="0" h="1097" w="1120">
                  <a:moveTo>
                    <a:pt x="763" y="358"/>
                  </a:moveTo>
                  <a:lnTo>
                    <a:pt x="763" y="739"/>
                  </a:lnTo>
                  <a:lnTo>
                    <a:pt x="358" y="739"/>
                  </a:lnTo>
                  <a:lnTo>
                    <a:pt x="358" y="358"/>
                  </a:lnTo>
                  <a:close/>
                  <a:moveTo>
                    <a:pt x="191" y="1"/>
                  </a:moveTo>
                  <a:cubicBezTo>
                    <a:pt x="72" y="1"/>
                    <a:pt x="0" y="72"/>
                    <a:pt x="0" y="167"/>
                  </a:cubicBezTo>
                  <a:lnTo>
                    <a:pt x="0" y="929"/>
                  </a:lnTo>
                  <a:cubicBezTo>
                    <a:pt x="0" y="1025"/>
                    <a:pt x="72" y="1096"/>
                    <a:pt x="191" y="1096"/>
                  </a:cubicBezTo>
                  <a:lnTo>
                    <a:pt x="929" y="1096"/>
                  </a:lnTo>
                  <a:cubicBezTo>
                    <a:pt x="1024" y="1096"/>
                    <a:pt x="1120" y="1025"/>
                    <a:pt x="1120" y="929"/>
                  </a:cubicBezTo>
                  <a:lnTo>
                    <a:pt x="1120" y="167"/>
                  </a:lnTo>
                  <a:cubicBezTo>
                    <a:pt x="1120"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0" name="Google Shape;1510;p32"/>
            <p:cNvSpPr/>
            <p:nvPr/>
          </p:nvSpPr>
          <p:spPr>
            <a:xfrm>
              <a:off x="6228656" y="1684636"/>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25" y="1096"/>
                    <a:pt x="1120" y="1025"/>
                    <a:pt x="1120" y="929"/>
                  </a:cubicBezTo>
                  <a:lnTo>
                    <a:pt x="1120" y="167"/>
                  </a:lnTo>
                  <a:cubicBezTo>
                    <a:pt x="1120" y="72"/>
                    <a:pt x="1025"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1" name="Google Shape;1511;p32"/>
            <p:cNvSpPr/>
            <p:nvPr/>
          </p:nvSpPr>
          <p:spPr>
            <a:xfrm>
              <a:off x="6274436" y="1684636"/>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48" y="1096"/>
                    <a:pt x="1120" y="1025"/>
                    <a:pt x="1120" y="929"/>
                  </a:cubicBezTo>
                  <a:lnTo>
                    <a:pt x="1120" y="167"/>
                  </a:lnTo>
                  <a:cubicBezTo>
                    <a:pt x="1120" y="72"/>
                    <a:pt x="1048"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2" name="Google Shape;1512;p32"/>
            <p:cNvSpPr/>
            <p:nvPr/>
          </p:nvSpPr>
          <p:spPr>
            <a:xfrm>
              <a:off x="6137096" y="1732762"/>
              <a:ext cx="35713" cy="35713"/>
            </a:xfrm>
            <a:custGeom>
              <a:rect b="b" l="l" r="r" t="t"/>
              <a:pathLst>
                <a:path extrusionOk="0" h="1096" w="1096">
                  <a:moveTo>
                    <a:pt x="739" y="357"/>
                  </a:moveTo>
                  <a:lnTo>
                    <a:pt x="739" y="738"/>
                  </a:lnTo>
                  <a:lnTo>
                    <a:pt x="358" y="738"/>
                  </a:lnTo>
                  <a:lnTo>
                    <a:pt x="358" y="357"/>
                  </a:lnTo>
                  <a:close/>
                  <a:moveTo>
                    <a:pt x="167" y="0"/>
                  </a:moveTo>
                  <a:cubicBezTo>
                    <a:pt x="72" y="0"/>
                    <a:pt x="0" y="72"/>
                    <a:pt x="0" y="167"/>
                  </a:cubicBezTo>
                  <a:lnTo>
                    <a:pt x="0" y="929"/>
                  </a:lnTo>
                  <a:cubicBezTo>
                    <a:pt x="0" y="1024"/>
                    <a:pt x="72" y="1096"/>
                    <a:pt x="167" y="1096"/>
                  </a:cubicBezTo>
                  <a:lnTo>
                    <a:pt x="929" y="1096"/>
                  </a:lnTo>
                  <a:cubicBezTo>
                    <a:pt x="1024" y="1096"/>
                    <a:pt x="1096" y="1024"/>
                    <a:pt x="1096" y="929"/>
                  </a:cubicBezTo>
                  <a:lnTo>
                    <a:pt x="1096" y="167"/>
                  </a:lnTo>
                  <a:cubicBezTo>
                    <a:pt x="1096"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3" name="Google Shape;1513;p32"/>
            <p:cNvSpPr/>
            <p:nvPr/>
          </p:nvSpPr>
          <p:spPr>
            <a:xfrm>
              <a:off x="6182876" y="1732762"/>
              <a:ext cx="36495" cy="35713"/>
            </a:xfrm>
            <a:custGeom>
              <a:rect b="b" l="l" r="r" t="t"/>
              <a:pathLst>
                <a:path extrusionOk="0" h="1096" w="1120">
                  <a:moveTo>
                    <a:pt x="763" y="357"/>
                  </a:moveTo>
                  <a:lnTo>
                    <a:pt x="763" y="738"/>
                  </a:lnTo>
                  <a:lnTo>
                    <a:pt x="358" y="738"/>
                  </a:lnTo>
                  <a:lnTo>
                    <a:pt x="358" y="357"/>
                  </a:lnTo>
                  <a:close/>
                  <a:moveTo>
                    <a:pt x="191" y="0"/>
                  </a:moveTo>
                  <a:cubicBezTo>
                    <a:pt x="72" y="0"/>
                    <a:pt x="0" y="72"/>
                    <a:pt x="0" y="167"/>
                  </a:cubicBezTo>
                  <a:lnTo>
                    <a:pt x="0" y="929"/>
                  </a:lnTo>
                  <a:cubicBezTo>
                    <a:pt x="0" y="1024"/>
                    <a:pt x="72" y="1096"/>
                    <a:pt x="191" y="1096"/>
                  </a:cubicBezTo>
                  <a:lnTo>
                    <a:pt x="929" y="1096"/>
                  </a:lnTo>
                  <a:cubicBezTo>
                    <a:pt x="1024" y="1096"/>
                    <a:pt x="1120" y="1024"/>
                    <a:pt x="1120" y="929"/>
                  </a:cubicBezTo>
                  <a:lnTo>
                    <a:pt x="1120" y="167"/>
                  </a:lnTo>
                  <a:cubicBezTo>
                    <a:pt x="1120"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4" name="Google Shape;1514;p32"/>
            <p:cNvSpPr/>
            <p:nvPr/>
          </p:nvSpPr>
          <p:spPr>
            <a:xfrm>
              <a:off x="6228656" y="1732762"/>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25" y="1096"/>
                    <a:pt x="1120" y="1024"/>
                    <a:pt x="1120" y="929"/>
                  </a:cubicBezTo>
                  <a:lnTo>
                    <a:pt x="1120" y="167"/>
                  </a:lnTo>
                  <a:cubicBezTo>
                    <a:pt x="1120" y="72"/>
                    <a:pt x="1025"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5" name="Google Shape;1515;p32"/>
            <p:cNvSpPr/>
            <p:nvPr/>
          </p:nvSpPr>
          <p:spPr>
            <a:xfrm>
              <a:off x="6274436" y="1732762"/>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48" y="1096"/>
                    <a:pt x="1120" y="1024"/>
                    <a:pt x="1120" y="929"/>
                  </a:cubicBezTo>
                  <a:lnTo>
                    <a:pt x="1120" y="167"/>
                  </a:lnTo>
                  <a:cubicBezTo>
                    <a:pt x="1120" y="72"/>
                    <a:pt x="1048"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6" name="Google Shape;1516;p32"/>
            <p:cNvSpPr/>
            <p:nvPr/>
          </p:nvSpPr>
          <p:spPr>
            <a:xfrm>
              <a:off x="6137096" y="1780856"/>
              <a:ext cx="35713" cy="35746"/>
            </a:xfrm>
            <a:custGeom>
              <a:rect b="b" l="l" r="r" t="t"/>
              <a:pathLst>
                <a:path extrusionOk="0" h="1097" w="1096">
                  <a:moveTo>
                    <a:pt x="739" y="358"/>
                  </a:moveTo>
                  <a:lnTo>
                    <a:pt x="739" y="739"/>
                  </a:lnTo>
                  <a:lnTo>
                    <a:pt x="358" y="739"/>
                  </a:lnTo>
                  <a:lnTo>
                    <a:pt x="358" y="358"/>
                  </a:lnTo>
                  <a:close/>
                  <a:moveTo>
                    <a:pt x="167" y="1"/>
                  </a:moveTo>
                  <a:cubicBezTo>
                    <a:pt x="72" y="1"/>
                    <a:pt x="0" y="72"/>
                    <a:pt x="0" y="167"/>
                  </a:cubicBezTo>
                  <a:lnTo>
                    <a:pt x="0" y="929"/>
                  </a:lnTo>
                  <a:cubicBezTo>
                    <a:pt x="0" y="1025"/>
                    <a:pt x="72" y="1096"/>
                    <a:pt x="167" y="1096"/>
                  </a:cubicBezTo>
                  <a:lnTo>
                    <a:pt x="929" y="1096"/>
                  </a:lnTo>
                  <a:cubicBezTo>
                    <a:pt x="1024" y="1096"/>
                    <a:pt x="1096" y="1025"/>
                    <a:pt x="1096" y="929"/>
                  </a:cubicBezTo>
                  <a:lnTo>
                    <a:pt x="1096" y="167"/>
                  </a:lnTo>
                  <a:cubicBezTo>
                    <a:pt x="1096"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7" name="Google Shape;1517;p32"/>
            <p:cNvSpPr/>
            <p:nvPr/>
          </p:nvSpPr>
          <p:spPr>
            <a:xfrm>
              <a:off x="6182876" y="1780856"/>
              <a:ext cx="36495" cy="35746"/>
            </a:xfrm>
            <a:custGeom>
              <a:rect b="b" l="l" r="r" t="t"/>
              <a:pathLst>
                <a:path extrusionOk="0" h="1097" w="1120">
                  <a:moveTo>
                    <a:pt x="763" y="358"/>
                  </a:moveTo>
                  <a:lnTo>
                    <a:pt x="763" y="739"/>
                  </a:lnTo>
                  <a:lnTo>
                    <a:pt x="358" y="739"/>
                  </a:lnTo>
                  <a:lnTo>
                    <a:pt x="358" y="358"/>
                  </a:lnTo>
                  <a:close/>
                  <a:moveTo>
                    <a:pt x="191" y="1"/>
                  </a:moveTo>
                  <a:cubicBezTo>
                    <a:pt x="72" y="1"/>
                    <a:pt x="0" y="72"/>
                    <a:pt x="0" y="167"/>
                  </a:cubicBezTo>
                  <a:lnTo>
                    <a:pt x="0" y="929"/>
                  </a:lnTo>
                  <a:cubicBezTo>
                    <a:pt x="0" y="1025"/>
                    <a:pt x="72" y="1096"/>
                    <a:pt x="191" y="1096"/>
                  </a:cubicBezTo>
                  <a:lnTo>
                    <a:pt x="929" y="1096"/>
                  </a:lnTo>
                  <a:cubicBezTo>
                    <a:pt x="1024" y="1096"/>
                    <a:pt x="1120" y="1025"/>
                    <a:pt x="1120" y="929"/>
                  </a:cubicBezTo>
                  <a:lnTo>
                    <a:pt x="1120" y="167"/>
                  </a:lnTo>
                  <a:cubicBezTo>
                    <a:pt x="1120" y="72"/>
                    <a:pt x="1024"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8" name="Google Shape;1518;p32"/>
            <p:cNvSpPr/>
            <p:nvPr/>
          </p:nvSpPr>
          <p:spPr>
            <a:xfrm>
              <a:off x="6228656" y="1780856"/>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25" y="1096"/>
                    <a:pt x="1120" y="1025"/>
                    <a:pt x="1120" y="929"/>
                  </a:cubicBezTo>
                  <a:lnTo>
                    <a:pt x="1120" y="167"/>
                  </a:lnTo>
                  <a:cubicBezTo>
                    <a:pt x="1120" y="72"/>
                    <a:pt x="1025"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9" name="Google Shape;1519;p32"/>
            <p:cNvSpPr/>
            <p:nvPr/>
          </p:nvSpPr>
          <p:spPr>
            <a:xfrm>
              <a:off x="6274436" y="1780856"/>
              <a:ext cx="36495" cy="35746"/>
            </a:xfrm>
            <a:custGeom>
              <a:rect b="b" l="l" r="r" t="t"/>
              <a:pathLst>
                <a:path extrusionOk="0" h="1097" w="1120">
                  <a:moveTo>
                    <a:pt x="763" y="358"/>
                  </a:moveTo>
                  <a:lnTo>
                    <a:pt x="763" y="739"/>
                  </a:lnTo>
                  <a:lnTo>
                    <a:pt x="358" y="739"/>
                  </a:lnTo>
                  <a:lnTo>
                    <a:pt x="358" y="358"/>
                  </a:lnTo>
                  <a:close/>
                  <a:moveTo>
                    <a:pt x="191" y="1"/>
                  </a:moveTo>
                  <a:cubicBezTo>
                    <a:pt x="96" y="1"/>
                    <a:pt x="1" y="72"/>
                    <a:pt x="1" y="167"/>
                  </a:cubicBezTo>
                  <a:lnTo>
                    <a:pt x="1" y="929"/>
                  </a:lnTo>
                  <a:cubicBezTo>
                    <a:pt x="1" y="1025"/>
                    <a:pt x="96" y="1096"/>
                    <a:pt x="191" y="1096"/>
                  </a:cubicBezTo>
                  <a:lnTo>
                    <a:pt x="929" y="1096"/>
                  </a:lnTo>
                  <a:cubicBezTo>
                    <a:pt x="1048" y="1096"/>
                    <a:pt x="1120" y="1025"/>
                    <a:pt x="1120" y="929"/>
                  </a:cubicBezTo>
                  <a:lnTo>
                    <a:pt x="1120" y="167"/>
                  </a:lnTo>
                  <a:cubicBezTo>
                    <a:pt x="1120" y="72"/>
                    <a:pt x="1048"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20" name="Google Shape;1520;p32"/>
            <p:cNvSpPr/>
            <p:nvPr/>
          </p:nvSpPr>
          <p:spPr>
            <a:xfrm>
              <a:off x="6137096" y="1828982"/>
              <a:ext cx="35713" cy="35713"/>
            </a:xfrm>
            <a:custGeom>
              <a:rect b="b" l="l" r="r" t="t"/>
              <a:pathLst>
                <a:path extrusionOk="0" h="1096" w="1096">
                  <a:moveTo>
                    <a:pt x="739" y="357"/>
                  </a:moveTo>
                  <a:lnTo>
                    <a:pt x="739" y="738"/>
                  </a:lnTo>
                  <a:lnTo>
                    <a:pt x="358" y="738"/>
                  </a:lnTo>
                  <a:lnTo>
                    <a:pt x="358" y="357"/>
                  </a:lnTo>
                  <a:close/>
                  <a:moveTo>
                    <a:pt x="167" y="0"/>
                  </a:moveTo>
                  <a:cubicBezTo>
                    <a:pt x="72" y="0"/>
                    <a:pt x="0" y="72"/>
                    <a:pt x="0" y="167"/>
                  </a:cubicBezTo>
                  <a:lnTo>
                    <a:pt x="0" y="929"/>
                  </a:lnTo>
                  <a:cubicBezTo>
                    <a:pt x="0" y="1024"/>
                    <a:pt x="72" y="1096"/>
                    <a:pt x="167" y="1096"/>
                  </a:cubicBezTo>
                  <a:lnTo>
                    <a:pt x="929" y="1096"/>
                  </a:lnTo>
                  <a:cubicBezTo>
                    <a:pt x="1024" y="1096"/>
                    <a:pt x="1096" y="1024"/>
                    <a:pt x="1096" y="929"/>
                  </a:cubicBezTo>
                  <a:lnTo>
                    <a:pt x="1096" y="167"/>
                  </a:lnTo>
                  <a:cubicBezTo>
                    <a:pt x="1096"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21" name="Google Shape;1521;p32"/>
            <p:cNvSpPr/>
            <p:nvPr/>
          </p:nvSpPr>
          <p:spPr>
            <a:xfrm>
              <a:off x="6182876" y="1828982"/>
              <a:ext cx="36495" cy="35713"/>
            </a:xfrm>
            <a:custGeom>
              <a:rect b="b" l="l" r="r" t="t"/>
              <a:pathLst>
                <a:path extrusionOk="0" h="1096" w="1120">
                  <a:moveTo>
                    <a:pt x="763" y="357"/>
                  </a:moveTo>
                  <a:lnTo>
                    <a:pt x="763" y="738"/>
                  </a:lnTo>
                  <a:lnTo>
                    <a:pt x="358" y="738"/>
                  </a:lnTo>
                  <a:lnTo>
                    <a:pt x="358" y="357"/>
                  </a:lnTo>
                  <a:close/>
                  <a:moveTo>
                    <a:pt x="191" y="0"/>
                  </a:moveTo>
                  <a:cubicBezTo>
                    <a:pt x="72" y="0"/>
                    <a:pt x="0" y="72"/>
                    <a:pt x="0" y="167"/>
                  </a:cubicBezTo>
                  <a:lnTo>
                    <a:pt x="0" y="929"/>
                  </a:lnTo>
                  <a:cubicBezTo>
                    <a:pt x="0" y="1024"/>
                    <a:pt x="72" y="1096"/>
                    <a:pt x="191" y="1096"/>
                  </a:cubicBezTo>
                  <a:lnTo>
                    <a:pt x="929" y="1096"/>
                  </a:lnTo>
                  <a:cubicBezTo>
                    <a:pt x="1024" y="1096"/>
                    <a:pt x="1120" y="1024"/>
                    <a:pt x="1120" y="929"/>
                  </a:cubicBezTo>
                  <a:lnTo>
                    <a:pt x="1120" y="167"/>
                  </a:lnTo>
                  <a:cubicBezTo>
                    <a:pt x="1120" y="72"/>
                    <a:pt x="1024"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22" name="Google Shape;1522;p32"/>
            <p:cNvSpPr/>
            <p:nvPr/>
          </p:nvSpPr>
          <p:spPr>
            <a:xfrm>
              <a:off x="6228656" y="1828982"/>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25" y="1096"/>
                    <a:pt x="1120" y="1024"/>
                    <a:pt x="1120" y="929"/>
                  </a:cubicBezTo>
                  <a:lnTo>
                    <a:pt x="1120" y="167"/>
                  </a:lnTo>
                  <a:cubicBezTo>
                    <a:pt x="1120" y="72"/>
                    <a:pt x="1025"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23" name="Google Shape;1523;p32"/>
            <p:cNvSpPr/>
            <p:nvPr/>
          </p:nvSpPr>
          <p:spPr>
            <a:xfrm>
              <a:off x="6274436" y="1828982"/>
              <a:ext cx="36495" cy="35713"/>
            </a:xfrm>
            <a:custGeom>
              <a:rect b="b" l="l" r="r" t="t"/>
              <a:pathLst>
                <a:path extrusionOk="0" h="1096" w="1120">
                  <a:moveTo>
                    <a:pt x="763" y="357"/>
                  </a:moveTo>
                  <a:lnTo>
                    <a:pt x="763" y="738"/>
                  </a:lnTo>
                  <a:lnTo>
                    <a:pt x="358" y="738"/>
                  </a:lnTo>
                  <a:lnTo>
                    <a:pt x="358" y="357"/>
                  </a:lnTo>
                  <a:close/>
                  <a:moveTo>
                    <a:pt x="191" y="0"/>
                  </a:moveTo>
                  <a:cubicBezTo>
                    <a:pt x="96" y="0"/>
                    <a:pt x="1" y="72"/>
                    <a:pt x="1" y="167"/>
                  </a:cubicBezTo>
                  <a:lnTo>
                    <a:pt x="1" y="929"/>
                  </a:lnTo>
                  <a:cubicBezTo>
                    <a:pt x="1" y="1024"/>
                    <a:pt x="96" y="1096"/>
                    <a:pt x="191" y="1096"/>
                  </a:cubicBezTo>
                  <a:lnTo>
                    <a:pt x="929" y="1096"/>
                  </a:lnTo>
                  <a:cubicBezTo>
                    <a:pt x="1048" y="1096"/>
                    <a:pt x="1120" y="1024"/>
                    <a:pt x="1120" y="929"/>
                  </a:cubicBezTo>
                  <a:lnTo>
                    <a:pt x="1120" y="167"/>
                  </a:lnTo>
                  <a:cubicBezTo>
                    <a:pt x="1120" y="72"/>
                    <a:pt x="1048"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7" name="Shape 1527"/>
        <p:cNvGrpSpPr/>
        <p:nvPr/>
      </p:nvGrpSpPr>
      <p:grpSpPr>
        <a:xfrm>
          <a:off x="0" y="0"/>
          <a:ext cx="0" cy="0"/>
          <a:chOff x="0" y="0"/>
          <a:chExt cx="0" cy="0"/>
        </a:xfrm>
      </p:grpSpPr>
      <p:sp>
        <p:nvSpPr>
          <p:cNvPr id="1528" name="Google Shape;1528;p33"/>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Products or services</a:t>
            </a:r>
            <a:endParaRPr/>
          </a:p>
        </p:txBody>
      </p:sp>
      <p:sp>
        <p:nvSpPr>
          <p:cNvPr id="1529" name="Google Shape;1529;p33"/>
          <p:cNvSpPr txBox="1"/>
          <p:nvPr>
            <p:ph idx="1" type="subTitle"/>
          </p:nvPr>
        </p:nvSpPr>
        <p:spPr>
          <a:xfrm>
            <a:off x="981114" y="1615216"/>
            <a:ext cx="33168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Descriptions</a:t>
            </a:r>
            <a:endParaRPr/>
          </a:p>
        </p:txBody>
      </p:sp>
      <p:sp>
        <p:nvSpPr>
          <p:cNvPr id="1530" name="Google Shape;1530;p33"/>
          <p:cNvSpPr txBox="1"/>
          <p:nvPr>
            <p:ph idx="2" type="subTitle"/>
          </p:nvPr>
        </p:nvSpPr>
        <p:spPr>
          <a:xfrm>
            <a:off x="981111" y="1902891"/>
            <a:ext cx="3316800" cy="89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detailed description of your products or services, highlighting their features and benefits. Use images or videos to help illustrate your offerings</a:t>
            </a:r>
            <a:endParaRPr/>
          </a:p>
        </p:txBody>
      </p:sp>
      <p:sp>
        <p:nvSpPr>
          <p:cNvPr id="1531" name="Google Shape;1531;p33"/>
          <p:cNvSpPr txBox="1"/>
          <p:nvPr>
            <p:ph idx="3" type="subTitle"/>
          </p:nvPr>
        </p:nvSpPr>
        <p:spPr>
          <a:xfrm>
            <a:off x="981114" y="3113941"/>
            <a:ext cx="33168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Development</a:t>
            </a:r>
            <a:endParaRPr/>
          </a:p>
        </p:txBody>
      </p:sp>
      <p:sp>
        <p:nvSpPr>
          <p:cNvPr id="1532" name="Google Shape;1532;p33"/>
          <p:cNvSpPr txBox="1"/>
          <p:nvPr>
            <p:ph idx="4" type="subTitle"/>
          </p:nvPr>
        </p:nvSpPr>
        <p:spPr>
          <a:xfrm>
            <a:off x="981111" y="3401616"/>
            <a:ext cx="3316800" cy="89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Share any plans you have for developing new products in the future. Explain how these offerings will address a need in the market and differentiate from others</a:t>
            </a:r>
            <a:endParaRPr/>
          </a:p>
        </p:txBody>
      </p:sp>
      <p:sp>
        <p:nvSpPr>
          <p:cNvPr id="1533" name="Google Shape;1533;p33"/>
          <p:cNvSpPr txBox="1"/>
          <p:nvPr>
            <p:ph idx="5" type="subTitle"/>
          </p:nvPr>
        </p:nvSpPr>
        <p:spPr>
          <a:xfrm>
            <a:off x="4846089" y="1615216"/>
            <a:ext cx="33168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Pricing Strategy</a:t>
            </a:r>
            <a:endParaRPr/>
          </a:p>
        </p:txBody>
      </p:sp>
      <p:sp>
        <p:nvSpPr>
          <p:cNvPr id="1534" name="Google Shape;1534;p33"/>
          <p:cNvSpPr txBox="1"/>
          <p:nvPr>
            <p:ph idx="6" type="subTitle"/>
          </p:nvPr>
        </p:nvSpPr>
        <p:spPr>
          <a:xfrm>
            <a:off x="4846086" y="1902891"/>
            <a:ext cx="3316800" cy="89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 your pricing strategy, including any discounts or promotions you offer. Explain how you arrived at your pricing model and why it is competitive</a:t>
            </a:r>
            <a:endParaRPr/>
          </a:p>
        </p:txBody>
      </p:sp>
      <p:sp>
        <p:nvSpPr>
          <p:cNvPr id="1535" name="Google Shape;1535;p33"/>
          <p:cNvSpPr txBox="1"/>
          <p:nvPr>
            <p:ph idx="7" type="subTitle"/>
          </p:nvPr>
        </p:nvSpPr>
        <p:spPr>
          <a:xfrm>
            <a:off x="4846089" y="3113941"/>
            <a:ext cx="33168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Customer Support</a:t>
            </a:r>
            <a:endParaRPr/>
          </a:p>
        </p:txBody>
      </p:sp>
      <p:sp>
        <p:nvSpPr>
          <p:cNvPr id="1536" name="Google Shape;1536;p33"/>
          <p:cNvSpPr txBox="1"/>
          <p:nvPr>
            <p:ph idx="8" type="subTitle"/>
          </p:nvPr>
        </p:nvSpPr>
        <p:spPr>
          <a:xfrm>
            <a:off x="4846086" y="3401616"/>
            <a:ext cx="3316800" cy="89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customer support services offered, including technical support, training, and warranties. Highlight customer success stories to demonstrate effectiveness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0" name="Shape 1540"/>
        <p:cNvGrpSpPr/>
        <p:nvPr/>
      </p:nvGrpSpPr>
      <p:grpSpPr>
        <a:xfrm>
          <a:off x="0" y="0"/>
          <a:ext cx="0" cy="0"/>
          <a:chOff x="0" y="0"/>
          <a:chExt cx="0" cy="0"/>
        </a:xfrm>
      </p:grpSpPr>
      <p:sp>
        <p:nvSpPr>
          <p:cNvPr id="1541" name="Google Shape;1541;p34"/>
          <p:cNvSpPr txBox="1"/>
          <p:nvPr>
            <p:ph type="title"/>
          </p:nvPr>
        </p:nvSpPr>
        <p:spPr>
          <a:xfrm>
            <a:off x="713350" y="540650"/>
            <a:ext cx="7717500" cy="64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Marketing &amp; Sales Strategy</a:t>
            </a:r>
            <a:endParaRPr/>
          </a:p>
        </p:txBody>
      </p:sp>
      <p:sp>
        <p:nvSpPr>
          <p:cNvPr id="1542" name="Google Shape;1542;p34"/>
          <p:cNvSpPr txBox="1"/>
          <p:nvPr>
            <p:ph idx="3" type="subTitle"/>
          </p:nvPr>
        </p:nvSpPr>
        <p:spPr>
          <a:xfrm>
            <a:off x="961528" y="2476965"/>
            <a:ext cx="33243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Sales Process</a:t>
            </a:r>
            <a:endParaRPr/>
          </a:p>
        </p:txBody>
      </p:sp>
      <p:sp>
        <p:nvSpPr>
          <p:cNvPr id="1543" name="Google Shape;1543;p34"/>
          <p:cNvSpPr txBox="1"/>
          <p:nvPr>
            <p:ph idx="4" type="subTitle"/>
          </p:nvPr>
        </p:nvSpPr>
        <p:spPr>
          <a:xfrm>
            <a:off x="961522" y="2764631"/>
            <a:ext cx="3324300" cy="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how you plan to convert your current leads into customers through your sales process</a:t>
            </a:r>
            <a:endParaRPr/>
          </a:p>
        </p:txBody>
      </p:sp>
      <p:sp>
        <p:nvSpPr>
          <p:cNvPr id="1544" name="Google Shape;1544;p34"/>
          <p:cNvSpPr txBox="1"/>
          <p:nvPr>
            <p:ph idx="5" type="subTitle"/>
          </p:nvPr>
        </p:nvSpPr>
        <p:spPr>
          <a:xfrm>
            <a:off x="961528" y="3526853"/>
            <a:ext cx="33243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Value Proposition</a:t>
            </a:r>
            <a:endParaRPr/>
          </a:p>
        </p:txBody>
      </p:sp>
      <p:sp>
        <p:nvSpPr>
          <p:cNvPr id="1545" name="Google Shape;1545;p34"/>
          <p:cNvSpPr txBox="1"/>
          <p:nvPr>
            <p:ph idx="6" type="subTitle"/>
          </p:nvPr>
        </p:nvSpPr>
        <p:spPr>
          <a:xfrm>
            <a:off x="961522" y="3814519"/>
            <a:ext cx="3324300" cy="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Clearly communicate the unique value that your product or service provides to customers compared to competitors</a:t>
            </a:r>
            <a:endParaRPr/>
          </a:p>
        </p:txBody>
      </p:sp>
      <p:sp>
        <p:nvSpPr>
          <p:cNvPr id="1546" name="Google Shape;1546;p34"/>
          <p:cNvSpPr txBox="1"/>
          <p:nvPr>
            <p:ph idx="9" type="subTitle"/>
          </p:nvPr>
        </p:nvSpPr>
        <p:spPr>
          <a:xfrm>
            <a:off x="4858178" y="2476965"/>
            <a:ext cx="33243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Competitive Analysis</a:t>
            </a:r>
            <a:endParaRPr/>
          </a:p>
        </p:txBody>
      </p:sp>
      <p:sp>
        <p:nvSpPr>
          <p:cNvPr id="1547" name="Google Shape;1547;p34"/>
          <p:cNvSpPr txBox="1"/>
          <p:nvPr>
            <p:ph idx="13" type="subTitle"/>
          </p:nvPr>
        </p:nvSpPr>
        <p:spPr>
          <a:xfrm>
            <a:off x="4858172" y="2764631"/>
            <a:ext cx="3324300" cy="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the strengths and weaknesses of your competitors in terms of their products/services, pricing strategy…</a:t>
            </a:r>
            <a:endParaRPr/>
          </a:p>
        </p:txBody>
      </p:sp>
      <p:sp>
        <p:nvSpPr>
          <p:cNvPr id="1548" name="Google Shape;1548;p34"/>
          <p:cNvSpPr txBox="1"/>
          <p:nvPr>
            <p:ph idx="14" type="subTitle"/>
          </p:nvPr>
        </p:nvSpPr>
        <p:spPr>
          <a:xfrm>
            <a:off x="4858178" y="3526853"/>
            <a:ext cx="33243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Metric &amp; Goals</a:t>
            </a:r>
            <a:endParaRPr/>
          </a:p>
        </p:txBody>
      </p:sp>
      <p:sp>
        <p:nvSpPr>
          <p:cNvPr id="1549" name="Google Shape;1549;p34"/>
          <p:cNvSpPr txBox="1"/>
          <p:nvPr>
            <p:ph idx="15" type="subTitle"/>
          </p:nvPr>
        </p:nvSpPr>
        <p:spPr>
          <a:xfrm>
            <a:off x="4858172" y="3814519"/>
            <a:ext cx="3324300" cy="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Define key performance indicators (KPIs) that measure the success of your marketing and sales efforts. Set specific goals</a:t>
            </a:r>
            <a:endParaRPr/>
          </a:p>
        </p:txBody>
      </p:sp>
      <p:sp>
        <p:nvSpPr>
          <p:cNvPr id="1550" name="Google Shape;1550;p34"/>
          <p:cNvSpPr txBox="1"/>
          <p:nvPr>
            <p:ph idx="1" type="subTitle"/>
          </p:nvPr>
        </p:nvSpPr>
        <p:spPr>
          <a:xfrm>
            <a:off x="961528" y="1427078"/>
            <a:ext cx="33243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Target Market</a:t>
            </a:r>
            <a:endParaRPr/>
          </a:p>
        </p:txBody>
      </p:sp>
      <p:sp>
        <p:nvSpPr>
          <p:cNvPr id="1551" name="Google Shape;1551;p34"/>
          <p:cNvSpPr txBox="1"/>
          <p:nvPr>
            <p:ph idx="2" type="subTitle"/>
          </p:nvPr>
        </p:nvSpPr>
        <p:spPr>
          <a:xfrm>
            <a:off x="961522" y="1714744"/>
            <a:ext cx="3324300" cy="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 your target audience, including demographics, psychographics, and</a:t>
            </a:r>
            <a:endParaRPr/>
          </a:p>
          <a:p>
            <a:pPr indent="0" lvl="0" marL="0" rtl="0" algn="l">
              <a:spcBef>
                <a:spcPts val="0"/>
              </a:spcBef>
              <a:spcAft>
                <a:spcPts val="0"/>
              </a:spcAft>
              <a:buNone/>
            </a:pPr>
            <a:r>
              <a:rPr lang="en"/>
              <a:t>buyer personas</a:t>
            </a:r>
            <a:endParaRPr/>
          </a:p>
        </p:txBody>
      </p:sp>
      <p:sp>
        <p:nvSpPr>
          <p:cNvPr id="1552" name="Google Shape;1552;p34"/>
          <p:cNvSpPr txBox="1"/>
          <p:nvPr>
            <p:ph idx="7" type="subTitle"/>
          </p:nvPr>
        </p:nvSpPr>
        <p:spPr>
          <a:xfrm>
            <a:off x="4858178" y="1427078"/>
            <a:ext cx="3324300" cy="43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MK Channels</a:t>
            </a:r>
            <a:endParaRPr/>
          </a:p>
        </p:txBody>
      </p:sp>
      <p:sp>
        <p:nvSpPr>
          <p:cNvPr id="1553" name="Google Shape;1553;p34"/>
          <p:cNvSpPr txBox="1"/>
          <p:nvPr>
            <p:ph idx="8" type="subTitle"/>
          </p:nvPr>
        </p:nvSpPr>
        <p:spPr>
          <a:xfrm>
            <a:off x="4858172" y="1714744"/>
            <a:ext cx="3324300" cy="6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 the channels you will use to reach your target market, such</a:t>
            </a:r>
            <a:endParaRPr/>
          </a:p>
          <a:p>
            <a:pPr indent="0" lvl="0" marL="0" rtl="0" algn="l">
              <a:spcBef>
                <a:spcPts val="0"/>
              </a:spcBef>
              <a:spcAft>
                <a:spcPts val="0"/>
              </a:spcAft>
              <a:buNone/>
            </a:pPr>
            <a:r>
              <a:rPr lang="en"/>
              <a:t>as social media, email marketing…</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ngineering Aesthetic Business Plan by Slidesgo">
  <a:themeElements>
    <a:clrScheme name="Simple Light">
      <a:dk1>
        <a:srgbClr val="131313"/>
      </a:dk1>
      <a:lt1>
        <a:srgbClr val="FFFFFF"/>
      </a:lt1>
      <a:dk2>
        <a:srgbClr val="E4E4E4"/>
      </a:dk2>
      <a:lt2>
        <a:srgbClr val="B5B5B5"/>
      </a:lt2>
      <a:accent1>
        <a:srgbClr val="FFFFFF"/>
      </a:accent1>
      <a:accent2>
        <a:srgbClr val="FFFFFF"/>
      </a:accent2>
      <a:accent3>
        <a:srgbClr val="FFFFFF"/>
      </a:accent3>
      <a:accent4>
        <a:srgbClr val="FFFFFF"/>
      </a:accent4>
      <a:accent5>
        <a:srgbClr val="FFFFFF"/>
      </a:accent5>
      <a:accent6>
        <a:srgbClr val="FFFFFF"/>
      </a:accent6>
      <a:hlink>
        <a:srgbClr val="13131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